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8"/>
  </p:notesMasterIdLst>
  <p:sldIdLst>
    <p:sldId id="1022" r:id="rId5"/>
    <p:sldId id="1150" r:id="rId6"/>
    <p:sldId id="488" r:id="rId7"/>
    <p:sldId id="259" r:id="rId8"/>
    <p:sldId id="1211" r:id="rId9"/>
    <p:sldId id="1212" r:id="rId10"/>
    <p:sldId id="1213" r:id="rId11"/>
    <p:sldId id="664" r:id="rId12"/>
    <p:sldId id="665" r:id="rId13"/>
    <p:sldId id="666" r:id="rId14"/>
    <p:sldId id="667" r:id="rId15"/>
    <p:sldId id="668" r:id="rId16"/>
    <p:sldId id="669" r:id="rId17"/>
    <p:sldId id="670" r:id="rId18"/>
    <p:sldId id="671" r:id="rId19"/>
    <p:sldId id="672" r:id="rId20"/>
    <p:sldId id="673" r:id="rId21"/>
    <p:sldId id="674" r:id="rId22"/>
    <p:sldId id="675" r:id="rId23"/>
    <p:sldId id="1214" r:id="rId24"/>
    <p:sldId id="262" r:id="rId25"/>
    <p:sldId id="1216" r:id="rId26"/>
    <p:sldId id="1148" r:id="rId27"/>
    <p:sldId id="1149" r:id="rId28"/>
    <p:sldId id="918" r:id="rId29"/>
    <p:sldId id="734" r:id="rId30"/>
    <p:sldId id="1217" r:id="rId31"/>
    <p:sldId id="712" r:id="rId32"/>
    <p:sldId id="715" r:id="rId33"/>
    <p:sldId id="800" r:id="rId34"/>
    <p:sldId id="1165" r:id="rId35"/>
    <p:sldId id="1034" r:id="rId36"/>
    <p:sldId id="1204" r:id="rId37"/>
    <p:sldId id="261" r:id="rId38"/>
    <p:sldId id="1205" r:id="rId39"/>
    <p:sldId id="1206" r:id="rId40"/>
    <p:sldId id="1207" r:id="rId41"/>
    <p:sldId id="264" r:id="rId42"/>
    <p:sldId id="266" r:id="rId43"/>
    <p:sldId id="267" r:id="rId44"/>
    <p:sldId id="269" r:id="rId45"/>
    <p:sldId id="1209" r:id="rId46"/>
    <p:sldId id="1210" r:id="rId47"/>
    <p:sldId id="279" r:id="rId48"/>
    <p:sldId id="1208" r:id="rId49"/>
    <p:sldId id="280" r:id="rId50"/>
    <p:sldId id="281" r:id="rId51"/>
    <p:sldId id="282" r:id="rId52"/>
    <p:sldId id="283" r:id="rId53"/>
    <p:sldId id="1161" r:id="rId54"/>
    <p:sldId id="1068" r:id="rId55"/>
    <p:sldId id="1162" r:id="rId56"/>
    <p:sldId id="1163" r:id="rId5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F7EB"/>
    <a:srgbClr val="FFE3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F44F27-B706-2BD1-54A0-640C467B31DE}" v="481" vWet="482" dt="2026-09-28T07:45:33.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8F536-4F53-49FF-8AFA-260E0283214F}" type="datetimeFigureOut">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7B250-697A-4C0E-8968-A86F1CABC545}" type="slidenum">
              <a:t>‹#›</a:t>
            </a:fld>
            <a:endParaRPr lang="en-US"/>
          </a:p>
        </p:txBody>
      </p:sp>
    </p:spTree>
    <p:extLst>
      <p:ext uri="{BB962C8B-B14F-4D97-AF65-F5344CB8AC3E}">
        <p14:creationId xmlns:p14="http://schemas.microsoft.com/office/powerpoint/2010/main" val="1466330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7"/>
        <p:cNvGrpSpPr/>
        <p:nvPr/>
      </p:nvGrpSpPr>
      <p:grpSpPr>
        <a:xfrm>
          <a:off x="0" y="0"/>
          <a:ext cx="0" cy="0"/>
          <a:chOff x="0" y="0"/>
          <a:chExt cx="0" cy="0"/>
        </a:xfrm>
      </p:grpSpPr>
      <p:sp>
        <p:nvSpPr>
          <p:cNvPr id="1518" name="Google Shape;1518;g2cf370d89e2_0_7: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19" name="Google Shape;1519;g2cf370d89e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8"/>
        <p:cNvGrpSpPr/>
        <p:nvPr/>
      </p:nvGrpSpPr>
      <p:grpSpPr>
        <a:xfrm>
          <a:off x="0" y="0"/>
          <a:ext cx="0" cy="0"/>
          <a:chOff x="0" y="0"/>
          <a:chExt cx="0" cy="0"/>
        </a:xfrm>
      </p:grpSpPr>
      <p:sp>
        <p:nvSpPr>
          <p:cNvPr id="1539" name="Google Shape;1539;g293b7766ac0_0_4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40" name="Google Shape;1540;g293b7766ac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8">
          <a:extLst>
            <a:ext uri="{FF2B5EF4-FFF2-40B4-BE49-F238E27FC236}">
              <a16:creationId xmlns:a16="http://schemas.microsoft.com/office/drawing/2014/main" id="{1BFA0B90-EB75-C59F-D387-DEBE6A43B1E5}"/>
            </a:ext>
          </a:extLst>
        </p:cNvPr>
        <p:cNvGrpSpPr/>
        <p:nvPr/>
      </p:nvGrpSpPr>
      <p:grpSpPr>
        <a:xfrm>
          <a:off x="0" y="0"/>
          <a:ext cx="0" cy="0"/>
          <a:chOff x="0" y="0"/>
          <a:chExt cx="0" cy="0"/>
        </a:xfrm>
      </p:grpSpPr>
      <p:sp>
        <p:nvSpPr>
          <p:cNvPr id="1539" name="Google Shape;1539;g293b7766ac0_0_40:notes">
            <a:extLst>
              <a:ext uri="{FF2B5EF4-FFF2-40B4-BE49-F238E27FC236}">
                <a16:creationId xmlns:a16="http://schemas.microsoft.com/office/drawing/2014/main" id="{513A163B-D541-4B7E-D26C-D9BE6F1CD1C5}"/>
              </a:ext>
            </a:extLst>
          </p:cNvPr>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40" name="Google Shape;1540;g293b7766ac0_0_40:notes">
            <a:extLst>
              <a:ext uri="{FF2B5EF4-FFF2-40B4-BE49-F238E27FC236}">
                <a16:creationId xmlns:a16="http://schemas.microsoft.com/office/drawing/2014/main" id="{BB590B82-6391-5CAF-45CD-4AC54C45C5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525188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p:cNvGrpSpPr/>
        <p:nvPr/>
      </p:nvGrpSpPr>
      <p:grpSpPr>
        <a:xfrm>
          <a:off x="0" y="0"/>
          <a:ext cx="0" cy="0"/>
          <a:chOff x="0" y="0"/>
          <a:chExt cx="0" cy="0"/>
        </a:xfrm>
      </p:grpSpPr>
      <p:sp>
        <p:nvSpPr>
          <p:cNvPr id="1546" name="Google Shape;1546;g2a7ba83a5f8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47" name="Google Shape;1547;g2a7ba83a5f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a:extLst>
            <a:ext uri="{FF2B5EF4-FFF2-40B4-BE49-F238E27FC236}">
              <a16:creationId xmlns:a16="http://schemas.microsoft.com/office/drawing/2014/main" id="{DAF94ABF-A88F-D1DD-C7F7-DB72665CCEF3}"/>
            </a:ext>
          </a:extLst>
        </p:cNvPr>
        <p:cNvGrpSpPr/>
        <p:nvPr/>
      </p:nvGrpSpPr>
      <p:grpSpPr>
        <a:xfrm>
          <a:off x="0" y="0"/>
          <a:ext cx="0" cy="0"/>
          <a:chOff x="0" y="0"/>
          <a:chExt cx="0" cy="0"/>
        </a:xfrm>
      </p:grpSpPr>
      <p:sp>
        <p:nvSpPr>
          <p:cNvPr id="1546" name="Google Shape;1546;g2a7ba83a5f8_0_0:notes">
            <a:extLst>
              <a:ext uri="{FF2B5EF4-FFF2-40B4-BE49-F238E27FC236}">
                <a16:creationId xmlns:a16="http://schemas.microsoft.com/office/drawing/2014/main" id="{D0D0C21C-8319-11A7-E418-DEE076227D62}"/>
              </a:ext>
            </a:extLst>
          </p:cNvPr>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47" name="Google Shape;1547;g2a7ba83a5f8_0_0:notes">
            <a:extLst>
              <a:ext uri="{FF2B5EF4-FFF2-40B4-BE49-F238E27FC236}">
                <a16:creationId xmlns:a16="http://schemas.microsoft.com/office/drawing/2014/main" id="{9BB4A737-8526-BF64-0834-EB63436AAA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338483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g2c1649d19e5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64" name="Google Shape;1564;g2c1649d19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g293b7766ac0_0_5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80" name="Google Shape;1580;g293b7766ac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6"/>
        <p:cNvGrpSpPr/>
        <p:nvPr/>
      </p:nvGrpSpPr>
      <p:grpSpPr>
        <a:xfrm>
          <a:off x="0" y="0"/>
          <a:ext cx="0" cy="0"/>
          <a:chOff x="0" y="0"/>
          <a:chExt cx="0" cy="0"/>
        </a:xfrm>
      </p:grpSpPr>
      <p:sp>
        <p:nvSpPr>
          <p:cNvPr id="1587" name="Google Shape;1587;g2a7f1fbf63f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588" name="Google Shape;1588;g2a7f1fbf63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g2ccb899d79b_0_2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06" name="Google Shape;1606;g2ccb899d79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a:extLst>
            <a:ext uri="{FF2B5EF4-FFF2-40B4-BE49-F238E27FC236}">
              <a16:creationId xmlns:a16="http://schemas.microsoft.com/office/drawing/2014/main" id="{7AE0BE23-0B2E-4FB0-1C1B-BC0E0EB9B44C}"/>
            </a:ext>
          </a:extLst>
        </p:cNvPr>
        <p:cNvGrpSpPr/>
        <p:nvPr/>
      </p:nvGrpSpPr>
      <p:grpSpPr>
        <a:xfrm>
          <a:off x="0" y="0"/>
          <a:ext cx="0" cy="0"/>
          <a:chOff x="0" y="0"/>
          <a:chExt cx="0" cy="0"/>
        </a:xfrm>
      </p:grpSpPr>
      <p:sp>
        <p:nvSpPr>
          <p:cNvPr id="1605" name="Google Shape;1605;g2ccb899d79b_0_20:notes">
            <a:extLst>
              <a:ext uri="{FF2B5EF4-FFF2-40B4-BE49-F238E27FC236}">
                <a16:creationId xmlns:a16="http://schemas.microsoft.com/office/drawing/2014/main" id="{08378D0A-683D-80F2-8398-5BFAC2B06D94}"/>
              </a:ext>
            </a:extLst>
          </p:cNvPr>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06" name="Google Shape;1606;g2ccb899d79b_0_20:notes">
            <a:extLst>
              <a:ext uri="{FF2B5EF4-FFF2-40B4-BE49-F238E27FC236}">
                <a16:creationId xmlns:a16="http://schemas.microsoft.com/office/drawing/2014/main" id="{DA9C264B-3BE8-3020-748D-621EFBDC19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158705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a:extLst>
            <a:ext uri="{FF2B5EF4-FFF2-40B4-BE49-F238E27FC236}">
              <a16:creationId xmlns:a16="http://schemas.microsoft.com/office/drawing/2014/main" id="{BF0700F9-7839-9325-C667-075F9623FD46}"/>
            </a:ext>
          </a:extLst>
        </p:cNvPr>
        <p:cNvGrpSpPr/>
        <p:nvPr/>
      </p:nvGrpSpPr>
      <p:grpSpPr>
        <a:xfrm>
          <a:off x="0" y="0"/>
          <a:ext cx="0" cy="0"/>
          <a:chOff x="0" y="0"/>
          <a:chExt cx="0" cy="0"/>
        </a:xfrm>
      </p:grpSpPr>
      <p:sp>
        <p:nvSpPr>
          <p:cNvPr id="1605" name="Google Shape;1605;g2ccb899d79b_0_20:notes">
            <a:extLst>
              <a:ext uri="{FF2B5EF4-FFF2-40B4-BE49-F238E27FC236}">
                <a16:creationId xmlns:a16="http://schemas.microsoft.com/office/drawing/2014/main" id="{38BC65D6-4732-5F6D-CC54-99612A1F460E}"/>
              </a:ext>
            </a:extLst>
          </p:cNvPr>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06" name="Google Shape;1606;g2ccb899d79b_0_20:notes">
            <a:extLst>
              <a:ext uri="{FF2B5EF4-FFF2-40B4-BE49-F238E27FC236}">
                <a16:creationId xmlns:a16="http://schemas.microsoft.com/office/drawing/2014/main" id="{D9AEEFD8-C9D0-F2F4-3D20-9E78367769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49318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29a48aeb213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81" name="Google Shape;1681;g29a48aeb2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a:extLst>
            <a:ext uri="{FF2B5EF4-FFF2-40B4-BE49-F238E27FC236}">
              <a16:creationId xmlns:a16="http://schemas.microsoft.com/office/drawing/2014/main" id="{D684A339-5B18-5C8C-3922-3D14B77DB6A4}"/>
            </a:ext>
          </a:extLst>
        </p:cNvPr>
        <p:cNvGrpSpPr/>
        <p:nvPr/>
      </p:nvGrpSpPr>
      <p:grpSpPr>
        <a:xfrm>
          <a:off x="0" y="0"/>
          <a:ext cx="0" cy="0"/>
          <a:chOff x="0" y="0"/>
          <a:chExt cx="0" cy="0"/>
        </a:xfrm>
      </p:grpSpPr>
      <p:sp>
        <p:nvSpPr>
          <p:cNvPr id="1680" name="Google Shape;1680;g29a48aeb213_0_0:notes">
            <a:extLst>
              <a:ext uri="{FF2B5EF4-FFF2-40B4-BE49-F238E27FC236}">
                <a16:creationId xmlns:a16="http://schemas.microsoft.com/office/drawing/2014/main" id="{BF937EFD-D0B4-E673-4038-42E922F71CA9}"/>
              </a:ext>
            </a:extLst>
          </p:cNvPr>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81" name="Google Shape;1681;g29a48aeb213_0_0:notes">
            <a:extLst>
              <a:ext uri="{FF2B5EF4-FFF2-40B4-BE49-F238E27FC236}">
                <a16:creationId xmlns:a16="http://schemas.microsoft.com/office/drawing/2014/main" id="{D05E7496-EACD-7E82-6AC2-D672C72C49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extLst>
      <p:ext uri="{BB962C8B-B14F-4D97-AF65-F5344CB8AC3E}">
        <p14:creationId xmlns:p14="http://schemas.microsoft.com/office/powerpoint/2010/main" val="276265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g29a48aeb213_0_1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88" name="Google Shape;1688;g29a48aeb21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g29a48aeb213_0_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695" name="Google Shape;1695;g29a48aeb2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0"/>
        <p:cNvGrpSpPr/>
        <p:nvPr/>
      </p:nvGrpSpPr>
      <p:grpSpPr>
        <a:xfrm>
          <a:off x="0" y="0"/>
          <a:ext cx="0" cy="0"/>
          <a:chOff x="0" y="0"/>
          <a:chExt cx="0" cy="0"/>
        </a:xfrm>
      </p:grpSpPr>
      <p:sp>
        <p:nvSpPr>
          <p:cNvPr id="1701" name="Google Shape;1701;g29a48aeb213_0_1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702" name="Google Shape;1702;g29a48aeb21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p:cNvGrpSpPr/>
        <p:nvPr/>
      </p:nvGrpSpPr>
      <p:grpSpPr>
        <a:xfrm>
          <a:off x="0" y="0"/>
          <a:ext cx="0" cy="0"/>
          <a:chOff x="0" y="0"/>
          <a:chExt cx="0" cy="0"/>
        </a:xfrm>
      </p:grpSpPr>
      <p:sp>
        <p:nvSpPr>
          <p:cNvPr id="1708" name="Google Shape;1708;g29a48aeb213_0_2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709" name="Google Shape;1709;g29a48aeb21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9.0 Keywords (3)">
  <p:cSld name="CUSTOM_3_1">
    <p:spTree>
      <p:nvGrpSpPr>
        <p:cNvPr id="1" name="Shape 107"/>
        <p:cNvGrpSpPr/>
        <p:nvPr/>
      </p:nvGrpSpPr>
      <p:grpSpPr>
        <a:xfrm>
          <a:off x="0" y="0"/>
          <a:ext cx="0" cy="0"/>
          <a:chOff x="0" y="0"/>
          <a:chExt cx="0" cy="0"/>
        </a:xfrm>
      </p:grpSpPr>
      <p:sp>
        <p:nvSpPr>
          <p:cNvPr id="108" name="Google Shape;108;p13"/>
          <p:cNvSpPr/>
          <p:nvPr/>
        </p:nvSpPr>
        <p:spPr>
          <a:xfrm>
            <a:off x="0" y="1"/>
            <a:ext cx="12192400" cy="7204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pic>
        <p:nvPicPr>
          <p:cNvPr id="109" name="Google Shape;109;p13"/>
          <p:cNvPicPr preferRelativeResize="0"/>
          <p:nvPr/>
        </p:nvPicPr>
        <p:blipFill>
          <a:blip r:embed="rId2">
            <a:alphaModFix/>
          </a:blip>
          <a:srcRect t="1699" b="1709"/>
          <a:stretch>
            <a:fillRect/>
          </a:stretch>
        </p:blipFill>
        <p:spPr>
          <a:xfrm>
            <a:off x="0" y="710034"/>
            <a:ext cx="12201603" cy="155612"/>
          </a:xfrm>
          <a:prstGeom prst="rect">
            <a:avLst/>
          </a:prstGeom>
          <a:noFill/>
          <a:ln>
            <a:noFill/>
          </a:ln>
        </p:spPr>
      </p:pic>
      <p:sp>
        <p:nvSpPr>
          <p:cNvPr id="110" name="Google Shape;110;p13"/>
          <p:cNvSpPr/>
          <p:nvPr/>
        </p:nvSpPr>
        <p:spPr>
          <a:xfrm>
            <a:off x="432000" y="152600"/>
            <a:ext cx="8895600" cy="486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667" b="1" i="0" u="none" strike="noStrike" cap="none">
                <a:solidFill>
                  <a:srgbClr val="282828"/>
                </a:solidFill>
                <a:latin typeface="Lexend"/>
                <a:ea typeface="Lexend"/>
                <a:cs typeface="Lexend"/>
                <a:sym typeface="Lexend"/>
              </a:rPr>
              <a:t>Keywords</a:t>
            </a:r>
            <a:endParaRPr sz="2667" b="0" i="0" u="none" strike="noStrike" cap="none">
              <a:solidFill>
                <a:srgbClr val="282828"/>
              </a:solidFill>
              <a:latin typeface="Calibri"/>
              <a:ea typeface="Calibri"/>
              <a:cs typeface="Calibri"/>
              <a:sym typeface="Calibri"/>
            </a:endParaRPr>
          </a:p>
        </p:txBody>
      </p:sp>
      <p:sp>
        <p:nvSpPr>
          <p:cNvPr id="111" name="Google Shape;111;p13"/>
          <p:cNvSpPr txBox="1">
            <a:spLocks noGrp="1"/>
          </p:cNvSpPr>
          <p:nvPr>
            <p:ph type="subTitle" idx="1"/>
          </p:nvPr>
        </p:nvSpPr>
        <p:spPr>
          <a:xfrm>
            <a:off x="431992" y="1324853"/>
            <a:ext cx="9621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2pPr>
            <a:lvl3pPr lvl="2"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3pPr>
            <a:lvl4pPr lvl="3"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4pPr>
            <a:lvl5pPr lvl="4"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5pPr>
            <a:lvl6pPr lvl="5"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6pPr>
            <a:lvl7pPr lvl="6"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7pPr>
            <a:lvl8pPr lvl="7" rtl="0">
              <a:spcBef>
                <a:spcPts val="533"/>
              </a:spcBef>
              <a:spcAft>
                <a:spcPct val="0"/>
              </a:spcAft>
              <a:buClr>
                <a:srgbClr val="282828"/>
              </a:buClr>
              <a:buSzPts val="2200"/>
              <a:buFont typeface="Lexend"/>
              <a:buNone/>
              <a:defRPr sz="2933">
                <a:solidFill>
                  <a:srgbClr val="282828"/>
                </a:solidFill>
                <a:latin typeface="Lexend"/>
                <a:ea typeface="Lexend"/>
                <a:cs typeface="Lexend"/>
                <a:sym typeface="Lexend"/>
              </a:defRPr>
            </a:lvl8pPr>
            <a:lvl9pPr lvl="8" rtl="0">
              <a:spcBef>
                <a:spcPts val="533"/>
              </a:spcBef>
              <a:spcAft>
                <a:spcPts val="267"/>
              </a:spcAft>
              <a:buClr>
                <a:srgbClr val="282828"/>
              </a:buClr>
              <a:buSzPts val="2200"/>
              <a:buFont typeface="Lexend"/>
              <a:buNone/>
              <a:defRPr sz="2933">
                <a:solidFill>
                  <a:srgbClr val="282828"/>
                </a:solidFill>
                <a:latin typeface="Lexend"/>
                <a:ea typeface="Lexend"/>
                <a:cs typeface="Lexend"/>
                <a:sym typeface="Lexend"/>
              </a:defRPr>
            </a:lvl9pPr>
          </a:lstStyle>
          <a:p>
            <a:endParaRPr/>
          </a:p>
        </p:txBody>
      </p:sp>
      <p:sp>
        <p:nvSpPr>
          <p:cNvPr id="112" name="Google Shape;112;p13"/>
          <p:cNvSpPr txBox="1">
            <a:spLocks noGrp="1"/>
          </p:cNvSpPr>
          <p:nvPr>
            <p:ph type="subTitle" idx="2"/>
          </p:nvPr>
        </p:nvSpPr>
        <p:spPr>
          <a:xfrm>
            <a:off x="431992" y="2984973"/>
            <a:ext cx="9621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2pPr>
            <a:lvl3pPr lvl="2"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3pPr>
            <a:lvl4pPr lvl="3"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4pPr>
            <a:lvl5pPr lvl="4"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5pPr>
            <a:lvl6pPr lvl="5"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6pPr>
            <a:lvl7pPr lvl="6"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7pPr>
            <a:lvl8pPr lvl="7" rtl="0">
              <a:spcBef>
                <a:spcPts val="533"/>
              </a:spcBef>
              <a:spcAft>
                <a:spcPct val="0"/>
              </a:spcAft>
              <a:buClr>
                <a:srgbClr val="282828"/>
              </a:buClr>
              <a:buSzPts val="2200"/>
              <a:buFont typeface="Lexend"/>
              <a:buNone/>
              <a:defRPr sz="2933">
                <a:solidFill>
                  <a:srgbClr val="282828"/>
                </a:solidFill>
                <a:latin typeface="Lexend"/>
                <a:ea typeface="Lexend"/>
                <a:cs typeface="Lexend"/>
                <a:sym typeface="Lexend"/>
              </a:defRPr>
            </a:lvl8pPr>
            <a:lvl9pPr lvl="8" rtl="0">
              <a:spcBef>
                <a:spcPts val="533"/>
              </a:spcBef>
              <a:spcAft>
                <a:spcPts val="267"/>
              </a:spcAft>
              <a:buClr>
                <a:srgbClr val="282828"/>
              </a:buClr>
              <a:buSzPts val="2200"/>
              <a:buFont typeface="Lexend"/>
              <a:buNone/>
              <a:defRPr sz="2933">
                <a:solidFill>
                  <a:srgbClr val="282828"/>
                </a:solidFill>
                <a:latin typeface="Lexend"/>
                <a:ea typeface="Lexend"/>
                <a:cs typeface="Lexend"/>
                <a:sym typeface="Lexend"/>
              </a:defRPr>
            </a:lvl9pPr>
          </a:lstStyle>
          <a:p>
            <a:endParaRPr/>
          </a:p>
        </p:txBody>
      </p:sp>
      <p:sp>
        <p:nvSpPr>
          <p:cNvPr id="113" name="Google Shape;113;p13"/>
          <p:cNvSpPr txBox="1">
            <a:spLocks noGrp="1"/>
          </p:cNvSpPr>
          <p:nvPr>
            <p:ph type="subTitle" idx="3"/>
          </p:nvPr>
        </p:nvSpPr>
        <p:spPr>
          <a:xfrm>
            <a:off x="431992" y="4645093"/>
            <a:ext cx="9621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2pPr>
            <a:lvl3pPr lvl="2" rtl="0">
              <a:spcBef>
                <a:spcPts val="1333"/>
              </a:spcBef>
              <a:spcAft>
                <a:spcPct val="0"/>
              </a:spcAft>
              <a:buClr>
                <a:srgbClr val="282828"/>
              </a:buClr>
              <a:buSzPts val="2200"/>
              <a:buFont typeface="Lexend"/>
              <a:buNone/>
              <a:defRPr sz="2933">
                <a:solidFill>
                  <a:srgbClr val="282828"/>
                </a:solidFill>
                <a:latin typeface="Lexend"/>
                <a:ea typeface="Lexend"/>
                <a:cs typeface="Lexend"/>
                <a:sym typeface="Lexend"/>
              </a:defRPr>
            </a:lvl3pPr>
            <a:lvl4pPr lvl="3"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4pPr>
            <a:lvl5pPr lvl="4" rtl="0">
              <a:spcBef>
                <a:spcPts val="1067"/>
              </a:spcBef>
              <a:spcAft>
                <a:spcPct val="0"/>
              </a:spcAft>
              <a:buClr>
                <a:srgbClr val="282828"/>
              </a:buClr>
              <a:buSzPts val="2200"/>
              <a:buFont typeface="Lexend"/>
              <a:buNone/>
              <a:defRPr sz="2933">
                <a:solidFill>
                  <a:srgbClr val="282828"/>
                </a:solidFill>
                <a:latin typeface="Lexend"/>
                <a:ea typeface="Lexend"/>
                <a:cs typeface="Lexend"/>
                <a:sym typeface="Lexend"/>
              </a:defRPr>
            </a:lvl5pPr>
            <a:lvl6pPr lvl="5"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6pPr>
            <a:lvl7pPr lvl="6" rtl="0">
              <a:spcBef>
                <a:spcPts val="800"/>
              </a:spcBef>
              <a:spcAft>
                <a:spcPct val="0"/>
              </a:spcAft>
              <a:buClr>
                <a:srgbClr val="282828"/>
              </a:buClr>
              <a:buSzPts val="2200"/>
              <a:buFont typeface="Lexend"/>
              <a:buNone/>
              <a:defRPr sz="2933">
                <a:solidFill>
                  <a:srgbClr val="282828"/>
                </a:solidFill>
                <a:latin typeface="Lexend"/>
                <a:ea typeface="Lexend"/>
                <a:cs typeface="Lexend"/>
                <a:sym typeface="Lexend"/>
              </a:defRPr>
            </a:lvl7pPr>
            <a:lvl8pPr lvl="7" rtl="0">
              <a:spcBef>
                <a:spcPts val="533"/>
              </a:spcBef>
              <a:spcAft>
                <a:spcPct val="0"/>
              </a:spcAft>
              <a:buClr>
                <a:srgbClr val="282828"/>
              </a:buClr>
              <a:buSzPts val="2200"/>
              <a:buFont typeface="Lexend"/>
              <a:buNone/>
              <a:defRPr sz="2933">
                <a:solidFill>
                  <a:srgbClr val="282828"/>
                </a:solidFill>
                <a:latin typeface="Lexend"/>
                <a:ea typeface="Lexend"/>
                <a:cs typeface="Lexend"/>
                <a:sym typeface="Lexend"/>
              </a:defRPr>
            </a:lvl8pPr>
            <a:lvl9pPr lvl="8" rtl="0">
              <a:spcBef>
                <a:spcPts val="533"/>
              </a:spcBef>
              <a:spcAft>
                <a:spcPts val="267"/>
              </a:spcAft>
              <a:buClr>
                <a:srgbClr val="282828"/>
              </a:buClr>
              <a:buSzPts val="2200"/>
              <a:buFont typeface="Lexend"/>
              <a:buNone/>
              <a:defRPr sz="2933">
                <a:solidFill>
                  <a:srgbClr val="282828"/>
                </a:solidFill>
                <a:latin typeface="Lexend"/>
                <a:ea typeface="Lexend"/>
                <a:cs typeface="Lexend"/>
                <a:sym typeface="Lexend"/>
              </a:defRPr>
            </a:lvl9pPr>
          </a:lstStyle>
          <a:p>
            <a:endParaRPr/>
          </a:p>
        </p:txBody>
      </p:sp>
    </p:spTree>
    <p:extLst>
      <p:ext uri="{BB962C8B-B14F-4D97-AF65-F5344CB8AC3E}">
        <p14:creationId xmlns:p14="http://schemas.microsoft.com/office/powerpoint/2010/main" val="256466101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00 Explanation blank - purple ">
  <p:cSld name="TITLE_AND_TWO_COLUMNS_1_1_6_2_1_4">
    <p:spTree>
      <p:nvGrpSpPr>
        <p:cNvPr id="1" name="Shape 208"/>
        <p:cNvGrpSpPr/>
        <p:nvPr/>
      </p:nvGrpSpPr>
      <p:grpSpPr>
        <a:xfrm>
          <a:off x="0" y="0"/>
          <a:ext cx="0" cy="0"/>
          <a:chOff x="0" y="0"/>
          <a:chExt cx="0" cy="0"/>
        </a:xfrm>
      </p:grpSpPr>
      <p:pic>
        <p:nvPicPr>
          <p:cNvPr id="209" name="Google Shape;209;p22"/>
          <p:cNvPicPr preferRelativeResize="0"/>
          <p:nvPr/>
        </p:nvPicPr>
        <p:blipFill>
          <a:blip r:embed="rId2">
            <a:alphaModFix/>
          </a:blip>
          <a:stretch>
            <a:fillRect/>
          </a:stretch>
        </p:blipFill>
        <p:spPr>
          <a:xfrm>
            <a:off x="0" y="710033"/>
            <a:ext cx="12201603" cy="155600"/>
          </a:xfrm>
          <a:prstGeom prst="rect">
            <a:avLst/>
          </a:prstGeom>
          <a:noFill/>
          <a:ln>
            <a:noFill/>
          </a:ln>
        </p:spPr>
      </p:pic>
      <p:sp>
        <p:nvSpPr>
          <p:cNvPr id="210" name="Google Shape;210;p22"/>
          <p:cNvSpPr/>
          <p:nvPr/>
        </p:nvSpPr>
        <p:spPr>
          <a:xfrm>
            <a:off x="-1" y="-3"/>
            <a:ext cx="12196800" cy="7204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211" name="Google Shape;211;p22"/>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212" name="Google Shape;212;p22"/>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endParaRPr/>
          </a:p>
        </p:txBody>
      </p:sp>
      <p:pic>
        <p:nvPicPr>
          <p:cNvPr id="213" name="Google Shape;213;p22"/>
          <p:cNvPicPr preferRelativeResize="0"/>
          <p:nvPr/>
        </p:nvPicPr>
        <p:blipFill>
          <a:blip r:embed="rId3">
            <a:alphaModFix/>
          </a:blip>
          <a:stretch>
            <a:fillRect/>
          </a:stretch>
        </p:blipFill>
        <p:spPr>
          <a:xfrm>
            <a:off x="11235933" y="-750"/>
            <a:ext cx="666267" cy="666267"/>
          </a:xfrm>
          <a:prstGeom prst="rect">
            <a:avLst/>
          </a:prstGeom>
          <a:noFill/>
          <a:ln>
            <a:noFill/>
          </a:ln>
        </p:spPr>
      </p:pic>
      <p:sp>
        <p:nvSpPr>
          <p:cNvPr id="214" name="Google Shape;214;p22"/>
          <p:cNvSpPr txBox="1"/>
          <p:nvPr/>
        </p:nvSpPr>
        <p:spPr>
          <a:xfrm>
            <a:off x="10945667" y="585013"/>
            <a:ext cx="12468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F3EEFB"/>
                </a:solidFill>
                <a:latin typeface="Lexend"/>
                <a:ea typeface="Lexend"/>
                <a:cs typeface="Lexend"/>
                <a:sym typeface="Lexend"/>
              </a:rPr>
              <a:t>Explanation</a:t>
            </a:r>
            <a:endParaRPr sz="1200" b="1">
              <a:solidFill>
                <a:srgbClr val="F3EEFB"/>
              </a:solidFill>
              <a:latin typeface="Lexend"/>
              <a:ea typeface="Lexend"/>
              <a:cs typeface="Lexend"/>
              <a:sym typeface="Lexend"/>
            </a:endParaRPr>
          </a:p>
        </p:txBody>
      </p:sp>
    </p:spTree>
    <p:extLst>
      <p:ext uri="{BB962C8B-B14F-4D97-AF65-F5344CB8AC3E}">
        <p14:creationId xmlns:p14="http://schemas.microsoft.com/office/powerpoint/2010/main" val="160352320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07 Practice - purple ">
  <p:cSld name="TITLE_AND_TWO_COLUMNS_1_1_5_1_3_1_1">
    <p:spTree>
      <p:nvGrpSpPr>
        <p:cNvPr id="1" name="Shape 652"/>
        <p:cNvGrpSpPr/>
        <p:nvPr/>
      </p:nvGrpSpPr>
      <p:grpSpPr>
        <a:xfrm>
          <a:off x="0" y="0"/>
          <a:ext cx="0" cy="0"/>
          <a:chOff x="0" y="0"/>
          <a:chExt cx="0" cy="0"/>
        </a:xfrm>
      </p:grpSpPr>
      <p:pic>
        <p:nvPicPr>
          <p:cNvPr id="653" name="Google Shape;653;p50"/>
          <p:cNvPicPr preferRelativeResize="0"/>
          <p:nvPr/>
        </p:nvPicPr>
        <p:blipFill>
          <a:blip r:embed="rId2">
            <a:alphaModFix/>
          </a:blip>
          <a:stretch>
            <a:fillRect/>
          </a:stretch>
        </p:blipFill>
        <p:spPr>
          <a:xfrm>
            <a:off x="0" y="710034"/>
            <a:ext cx="12201603" cy="155612"/>
          </a:xfrm>
          <a:prstGeom prst="rect">
            <a:avLst/>
          </a:prstGeom>
          <a:noFill/>
          <a:ln>
            <a:noFill/>
          </a:ln>
        </p:spPr>
      </p:pic>
      <p:sp>
        <p:nvSpPr>
          <p:cNvPr id="654" name="Google Shape;654;p50"/>
          <p:cNvSpPr/>
          <p:nvPr/>
        </p:nvSpPr>
        <p:spPr>
          <a:xfrm>
            <a:off x="-1" y="-3"/>
            <a:ext cx="12192400" cy="7204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655" name="Google Shape;655;p50"/>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656" name="Google Shape;656;p50"/>
          <p:cNvSpPr txBox="1"/>
          <p:nvPr/>
        </p:nvSpPr>
        <p:spPr>
          <a:xfrm>
            <a:off x="432000" y="60700"/>
            <a:ext cx="1538400" cy="656800"/>
          </a:xfrm>
          <a:prstGeom prst="rect">
            <a:avLst/>
          </a:prstGeom>
          <a:noFill/>
          <a:ln>
            <a:noFill/>
          </a:ln>
        </p:spPr>
        <p:txBody>
          <a:bodyPr spcFirstLastPara="1" wrap="square" lIns="0" tIns="121900" rIns="121900" bIns="121900" anchor="t" anchorCtr="0">
            <a:spAutoFit/>
          </a:bodyPr>
          <a:lstStyle/>
          <a:p>
            <a:pPr marL="0" lvl="0" indent="0" algn="l" rtl="0">
              <a:spcBef>
                <a:spcPct val="0"/>
              </a:spcBef>
              <a:spcAft>
                <a:spcPct val="0"/>
              </a:spcAft>
              <a:buNone/>
            </a:pPr>
            <a:r>
              <a:rPr lang="en-GB" sz="2667" b="1">
                <a:solidFill>
                  <a:schemeClr val="lt1"/>
                </a:solidFill>
                <a:latin typeface="Lexend"/>
                <a:ea typeface="Lexend"/>
                <a:cs typeface="Lexend"/>
                <a:sym typeface="Lexend"/>
              </a:rPr>
              <a:t>Task A</a:t>
            </a:r>
            <a:endParaRPr sz="2667" b="1">
              <a:solidFill>
                <a:schemeClr val="lt1"/>
              </a:solidFill>
              <a:latin typeface="Lexend"/>
              <a:ea typeface="Lexend"/>
              <a:cs typeface="Lexend"/>
              <a:sym typeface="Lexend"/>
            </a:endParaRPr>
          </a:p>
        </p:txBody>
      </p:sp>
      <p:sp>
        <p:nvSpPr>
          <p:cNvPr id="657" name="Google Shape;657;p50"/>
          <p:cNvSpPr txBox="1">
            <a:spLocks noGrp="1"/>
          </p:cNvSpPr>
          <p:nvPr>
            <p:ph type="subTitle" idx="2"/>
          </p:nvPr>
        </p:nvSpPr>
        <p:spPr>
          <a:xfrm>
            <a:off x="2093367" y="179967"/>
            <a:ext cx="9140400" cy="4496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ts val="1333"/>
              </a:spcBef>
              <a:spcAft>
                <a:spcPct val="0"/>
              </a:spcAft>
              <a:buClr>
                <a:schemeClr val="lt1"/>
              </a:buClr>
              <a:buSzPts val="2100"/>
              <a:buNone/>
              <a:defRPr>
                <a:solidFill>
                  <a:schemeClr val="lt1"/>
                </a:solidFill>
              </a:defRPr>
            </a:lvl2pPr>
            <a:lvl3pPr lvl="2" rtl="0">
              <a:spcBef>
                <a:spcPts val="1333"/>
              </a:spcBef>
              <a:spcAft>
                <a:spcPct val="0"/>
              </a:spcAft>
              <a:buClr>
                <a:schemeClr val="lt1"/>
              </a:buClr>
              <a:buSzPts val="2000"/>
              <a:buNone/>
              <a:defRPr>
                <a:solidFill>
                  <a:schemeClr val="lt1"/>
                </a:solidFill>
              </a:defRPr>
            </a:lvl3pPr>
            <a:lvl4pPr lvl="3" rtl="0">
              <a:spcBef>
                <a:spcPts val="1067"/>
              </a:spcBef>
              <a:spcAft>
                <a:spcPct val="0"/>
              </a:spcAft>
              <a:buClr>
                <a:schemeClr val="lt1"/>
              </a:buClr>
              <a:buSzPts val="1900"/>
              <a:buNone/>
              <a:defRPr>
                <a:solidFill>
                  <a:schemeClr val="lt1"/>
                </a:solidFill>
              </a:defRPr>
            </a:lvl4pPr>
            <a:lvl5pPr lvl="4" rtl="0">
              <a:spcBef>
                <a:spcPts val="1067"/>
              </a:spcBef>
              <a:spcAft>
                <a:spcPct val="0"/>
              </a:spcAft>
              <a:buClr>
                <a:schemeClr val="lt1"/>
              </a:buClr>
              <a:buSzPts val="1800"/>
              <a:buNone/>
              <a:defRPr>
                <a:solidFill>
                  <a:schemeClr val="lt1"/>
                </a:solidFill>
              </a:defRPr>
            </a:lvl5pPr>
            <a:lvl6pPr lvl="5" rtl="0">
              <a:spcBef>
                <a:spcPts val="800"/>
              </a:spcBef>
              <a:spcAft>
                <a:spcPct val="0"/>
              </a:spcAft>
              <a:buClr>
                <a:schemeClr val="lt1"/>
              </a:buClr>
              <a:buSzPts val="1800"/>
              <a:buNone/>
              <a:defRPr>
                <a:solidFill>
                  <a:schemeClr val="lt1"/>
                </a:solidFill>
              </a:defRPr>
            </a:lvl6pPr>
            <a:lvl7pPr lvl="6" rtl="0">
              <a:spcBef>
                <a:spcPts val="800"/>
              </a:spcBef>
              <a:spcAft>
                <a:spcPct val="0"/>
              </a:spcAft>
              <a:buClr>
                <a:schemeClr val="lt1"/>
              </a:buClr>
              <a:buSzPts val="1800"/>
              <a:buNone/>
              <a:defRPr>
                <a:solidFill>
                  <a:schemeClr val="lt1"/>
                </a:solidFill>
              </a:defRPr>
            </a:lvl7pPr>
            <a:lvl8pPr lvl="7" rtl="0">
              <a:spcBef>
                <a:spcPts val="533"/>
              </a:spcBef>
              <a:spcAft>
                <a:spcPct val="0"/>
              </a:spcAft>
              <a:buClr>
                <a:schemeClr val="lt1"/>
              </a:buClr>
              <a:buSzPts val="1800"/>
              <a:buNone/>
              <a:defRPr>
                <a:solidFill>
                  <a:schemeClr val="lt1"/>
                </a:solidFill>
              </a:defRPr>
            </a:lvl8pPr>
            <a:lvl9pPr lvl="8" rtl="0">
              <a:spcBef>
                <a:spcPts val="533"/>
              </a:spcBef>
              <a:spcAft>
                <a:spcPts val="267"/>
              </a:spcAft>
              <a:buClr>
                <a:schemeClr val="lt1"/>
              </a:buClr>
              <a:buSzPts val="1800"/>
              <a:buNone/>
              <a:defRPr>
                <a:solidFill>
                  <a:schemeClr val="lt1"/>
                </a:solidFill>
              </a:defRPr>
            </a:lvl9pPr>
          </a:lstStyle>
          <a:p>
            <a:endParaRPr/>
          </a:p>
        </p:txBody>
      </p:sp>
      <p:pic>
        <p:nvPicPr>
          <p:cNvPr id="658" name="Google Shape;658;p50"/>
          <p:cNvPicPr preferRelativeResize="0"/>
          <p:nvPr/>
        </p:nvPicPr>
        <p:blipFill>
          <a:blip r:embed="rId3">
            <a:alphaModFix/>
          </a:blip>
          <a:stretch>
            <a:fillRect/>
          </a:stretch>
        </p:blipFill>
        <p:spPr>
          <a:xfrm>
            <a:off x="11356657" y="-15299"/>
            <a:ext cx="666267" cy="666267"/>
          </a:xfrm>
          <a:prstGeom prst="rect">
            <a:avLst/>
          </a:prstGeom>
          <a:noFill/>
          <a:ln>
            <a:noFill/>
          </a:ln>
        </p:spPr>
      </p:pic>
      <p:sp>
        <p:nvSpPr>
          <p:cNvPr id="659" name="Google Shape;659;p50"/>
          <p:cNvSpPr txBox="1"/>
          <p:nvPr/>
        </p:nvSpPr>
        <p:spPr>
          <a:xfrm>
            <a:off x="11302080" y="585000"/>
            <a:ext cx="8052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BEDFE"/>
                </a:solidFill>
                <a:latin typeface="Lexend"/>
                <a:ea typeface="Lexend"/>
                <a:cs typeface="Lexend"/>
                <a:sym typeface="Lexend"/>
              </a:rPr>
              <a:t>Practice</a:t>
            </a:r>
            <a:endParaRPr sz="1200" b="1">
              <a:solidFill>
                <a:srgbClr val="EBEDFE"/>
              </a:solidFill>
              <a:latin typeface="Lexend"/>
              <a:ea typeface="Lexend"/>
              <a:cs typeface="Lexend"/>
              <a:sym typeface="Lexend"/>
            </a:endParaRPr>
          </a:p>
        </p:txBody>
      </p:sp>
    </p:spTree>
    <p:extLst>
      <p:ext uri="{BB962C8B-B14F-4D97-AF65-F5344CB8AC3E}">
        <p14:creationId xmlns:p14="http://schemas.microsoft.com/office/powerpoint/2010/main" val="325019905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00 Explanation blank - jade">
  <p:cSld name="TITLE_AND_TWO_COLUMNS_1_1_6_2_1_2">
    <p:spTree>
      <p:nvGrpSpPr>
        <p:cNvPr id="1" name="Shape 215"/>
        <p:cNvGrpSpPr/>
        <p:nvPr/>
      </p:nvGrpSpPr>
      <p:grpSpPr>
        <a:xfrm>
          <a:off x="0" y="0"/>
          <a:ext cx="0" cy="0"/>
          <a:chOff x="0" y="0"/>
          <a:chExt cx="0" cy="0"/>
        </a:xfrm>
      </p:grpSpPr>
      <p:pic>
        <p:nvPicPr>
          <p:cNvPr id="216" name="Google Shape;216;p23"/>
          <p:cNvPicPr preferRelativeResize="0"/>
          <p:nvPr/>
        </p:nvPicPr>
        <p:blipFill>
          <a:blip r:embed="rId2">
            <a:alphaModFix/>
          </a:blip>
          <a:srcRect t="1662" b="1672"/>
          <a:stretch>
            <a:fillRect/>
          </a:stretch>
        </p:blipFill>
        <p:spPr>
          <a:xfrm>
            <a:off x="0" y="710034"/>
            <a:ext cx="12201603" cy="155612"/>
          </a:xfrm>
          <a:prstGeom prst="rect">
            <a:avLst/>
          </a:prstGeom>
          <a:noFill/>
          <a:ln>
            <a:noFill/>
          </a:ln>
        </p:spPr>
      </p:pic>
      <p:sp>
        <p:nvSpPr>
          <p:cNvPr id="217" name="Google Shape;217;p23"/>
          <p:cNvSpPr/>
          <p:nvPr/>
        </p:nvSpPr>
        <p:spPr>
          <a:xfrm>
            <a:off x="-1" y="-3"/>
            <a:ext cx="12192400" cy="7204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218" name="Google Shape;218;p23"/>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219" name="Google Shape;219;p23"/>
          <p:cNvSpPr txBox="1"/>
          <p:nvPr/>
        </p:nvSpPr>
        <p:spPr>
          <a:xfrm>
            <a:off x="10945667" y="585013"/>
            <a:ext cx="12468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6F2F2"/>
                </a:solidFill>
                <a:latin typeface="Lexend"/>
                <a:ea typeface="Lexend"/>
                <a:cs typeface="Lexend"/>
                <a:sym typeface="Lexend"/>
              </a:rPr>
              <a:t>Explanation</a:t>
            </a:r>
            <a:endParaRPr sz="1200" b="1">
              <a:solidFill>
                <a:srgbClr val="E6F2F2"/>
              </a:solidFill>
              <a:latin typeface="Lexend"/>
              <a:ea typeface="Lexend"/>
              <a:cs typeface="Lexend"/>
              <a:sym typeface="Lexend"/>
            </a:endParaRPr>
          </a:p>
        </p:txBody>
      </p:sp>
      <p:sp>
        <p:nvSpPr>
          <p:cNvPr id="220" name="Google Shape;220;p23"/>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endParaRPr/>
          </a:p>
        </p:txBody>
      </p:sp>
      <p:pic>
        <p:nvPicPr>
          <p:cNvPr id="221" name="Google Shape;221;p23"/>
          <p:cNvPicPr preferRelativeResize="0"/>
          <p:nvPr/>
        </p:nvPicPr>
        <p:blipFill>
          <a:blip r:embed="rId3">
            <a:alphaModFix/>
          </a:blip>
          <a:stretch>
            <a:fillRect/>
          </a:stretch>
        </p:blipFill>
        <p:spPr>
          <a:xfrm>
            <a:off x="11235933" y="-750"/>
            <a:ext cx="666267" cy="666267"/>
          </a:xfrm>
          <a:prstGeom prst="rect">
            <a:avLst/>
          </a:prstGeom>
          <a:noFill/>
          <a:ln>
            <a:noFill/>
          </a:ln>
        </p:spPr>
      </p:pic>
    </p:spTree>
    <p:extLst>
      <p:ext uri="{BB962C8B-B14F-4D97-AF65-F5344CB8AC3E}">
        <p14:creationId xmlns:p14="http://schemas.microsoft.com/office/powerpoint/2010/main" val="176196628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06 CfU blank - jade ">
  <p:cSld name="TITLE_AND_TWO_COLUMNS_1_1_6_2_3_1">
    <p:spTree>
      <p:nvGrpSpPr>
        <p:cNvPr id="1" name="Shape 631"/>
        <p:cNvGrpSpPr/>
        <p:nvPr/>
      </p:nvGrpSpPr>
      <p:grpSpPr>
        <a:xfrm>
          <a:off x="0" y="0"/>
          <a:ext cx="0" cy="0"/>
          <a:chOff x="0" y="0"/>
          <a:chExt cx="0" cy="0"/>
        </a:xfrm>
      </p:grpSpPr>
      <p:pic>
        <p:nvPicPr>
          <p:cNvPr id="632" name="Google Shape;632;p47"/>
          <p:cNvPicPr preferRelativeResize="0"/>
          <p:nvPr/>
        </p:nvPicPr>
        <p:blipFill>
          <a:blip r:embed="rId2">
            <a:alphaModFix/>
          </a:blip>
          <a:srcRect t="1662" b="1672"/>
          <a:stretch>
            <a:fillRect/>
          </a:stretch>
        </p:blipFill>
        <p:spPr>
          <a:xfrm>
            <a:off x="0" y="710034"/>
            <a:ext cx="12201603" cy="155612"/>
          </a:xfrm>
          <a:prstGeom prst="rect">
            <a:avLst/>
          </a:prstGeom>
          <a:noFill/>
          <a:ln>
            <a:noFill/>
          </a:ln>
        </p:spPr>
      </p:pic>
      <p:sp>
        <p:nvSpPr>
          <p:cNvPr id="633" name="Google Shape;633;p47"/>
          <p:cNvSpPr/>
          <p:nvPr/>
        </p:nvSpPr>
        <p:spPr>
          <a:xfrm>
            <a:off x="-1" y="-3"/>
            <a:ext cx="12192400" cy="7204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634" name="Google Shape;634;p47"/>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pic>
        <p:nvPicPr>
          <p:cNvPr id="635" name="Google Shape;635;p47"/>
          <p:cNvPicPr preferRelativeResize="0"/>
          <p:nvPr/>
        </p:nvPicPr>
        <p:blipFill>
          <a:blip r:embed="rId3">
            <a:alphaModFix/>
          </a:blip>
          <a:stretch>
            <a:fillRect/>
          </a:stretch>
        </p:blipFill>
        <p:spPr>
          <a:xfrm>
            <a:off x="11371447" y="-15299"/>
            <a:ext cx="666267" cy="666267"/>
          </a:xfrm>
          <a:prstGeom prst="rect">
            <a:avLst/>
          </a:prstGeom>
          <a:noFill/>
          <a:ln>
            <a:noFill/>
          </a:ln>
        </p:spPr>
      </p:pic>
      <p:sp>
        <p:nvSpPr>
          <p:cNvPr id="636" name="Google Shape;636;p47"/>
          <p:cNvSpPr txBox="1"/>
          <p:nvPr/>
        </p:nvSpPr>
        <p:spPr>
          <a:xfrm>
            <a:off x="11302080" y="585000"/>
            <a:ext cx="8052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6F2F2"/>
                </a:solidFill>
                <a:latin typeface="Lexend"/>
                <a:ea typeface="Lexend"/>
                <a:cs typeface="Lexend"/>
                <a:sym typeface="Lexend"/>
              </a:rPr>
              <a:t>Check</a:t>
            </a:r>
            <a:endParaRPr sz="1200" b="1">
              <a:solidFill>
                <a:srgbClr val="E6F2F2"/>
              </a:solidFill>
              <a:latin typeface="Lexend"/>
              <a:ea typeface="Lexend"/>
              <a:cs typeface="Lexend"/>
              <a:sym typeface="Lexend"/>
            </a:endParaRPr>
          </a:p>
        </p:txBody>
      </p:sp>
      <p:sp>
        <p:nvSpPr>
          <p:cNvPr id="637" name="Google Shape;637;p47"/>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endParaRPr/>
          </a:p>
        </p:txBody>
      </p:sp>
    </p:spTree>
    <p:extLst>
      <p:ext uri="{BB962C8B-B14F-4D97-AF65-F5344CB8AC3E}">
        <p14:creationId xmlns:p14="http://schemas.microsoft.com/office/powerpoint/2010/main" val="26352600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07 Practice - jade">
  <p:cSld name="TITLE_AND_TWO_COLUMNS_1_1_5_1_3_1_1_1_1">
    <p:spTree>
      <p:nvGrpSpPr>
        <p:cNvPr id="1" name="Shape 660"/>
        <p:cNvGrpSpPr/>
        <p:nvPr/>
      </p:nvGrpSpPr>
      <p:grpSpPr>
        <a:xfrm>
          <a:off x="0" y="0"/>
          <a:ext cx="0" cy="0"/>
          <a:chOff x="0" y="0"/>
          <a:chExt cx="0" cy="0"/>
        </a:xfrm>
      </p:grpSpPr>
      <p:pic>
        <p:nvPicPr>
          <p:cNvPr id="661" name="Google Shape;661;p51"/>
          <p:cNvPicPr preferRelativeResize="0"/>
          <p:nvPr/>
        </p:nvPicPr>
        <p:blipFill>
          <a:blip r:embed="rId2">
            <a:alphaModFix/>
          </a:blip>
          <a:srcRect t="1662" b="1672"/>
          <a:stretch>
            <a:fillRect/>
          </a:stretch>
        </p:blipFill>
        <p:spPr>
          <a:xfrm>
            <a:off x="0" y="710034"/>
            <a:ext cx="12201603" cy="155612"/>
          </a:xfrm>
          <a:prstGeom prst="rect">
            <a:avLst/>
          </a:prstGeom>
          <a:noFill/>
          <a:ln>
            <a:noFill/>
          </a:ln>
        </p:spPr>
      </p:pic>
      <p:sp>
        <p:nvSpPr>
          <p:cNvPr id="662" name="Google Shape;662;p51"/>
          <p:cNvSpPr/>
          <p:nvPr/>
        </p:nvSpPr>
        <p:spPr>
          <a:xfrm>
            <a:off x="-1" y="-3"/>
            <a:ext cx="12192400" cy="7204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663" name="Google Shape;663;p51"/>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664" name="Google Shape;664;p51"/>
          <p:cNvSpPr txBox="1"/>
          <p:nvPr/>
        </p:nvSpPr>
        <p:spPr>
          <a:xfrm>
            <a:off x="11302080" y="585000"/>
            <a:ext cx="8052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6F2F2"/>
                </a:solidFill>
                <a:latin typeface="Lexend"/>
                <a:ea typeface="Lexend"/>
                <a:cs typeface="Lexend"/>
                <a:sym typeface="Lexend"/>
              </a:rPr>
              <a:t>Practice</a:t>
            </a:r>
            <a:endParaRPr sz="1200" b="1">
              <a:solidFill>
                <a:srgbClr val="E6F2F2"/>
              </a:solidFill>
              <a:latin typeface="Lexend"/>
              <a:ea typeface="Lexend"/>
              <a:cs typeface="Lexend"/>
              <a:sym typeface="Lexend"/>
            </a:endParaRPr>
          </a:p>
        </p:txBody>
      </p:sp>
      <p:sp>
        <p:nvSpPr>
          <p:cNvPr id="665" name="Google Shape;665;p51"/>
          <p:cNvSpPr txBox="1"/>
          <p:nvPr/>
        </p:nvSpPr>
        <p:spPr>
          <a:xfrm>
            <a:off x="432000" y="60700"/>
            <a:ext cx="1538400" cy="656800"/>
          </a:xfrm>
          <a:prstGeom prst="rect">
            <a:avLst/>
          </a:prstGeom>
          <a:noFill/>
          <a:ln>
            <a:noFill/>
          </a:ln>
        </p:spPr>
        <p:txBody>
          <a:bodyPr spcFirstLastPara="1" wrap="square" lIns="0" tIns="121900" rIns="121900" bIns="121900" anchor="t" anchorCtr="0">
            <a:spAutoFit/>
          </a:bodyPr>
          <a:lstStyle/>
          <a:p>
            <a:pPr marL="0" lvl="0" indent="0" algn="l" rtl="0">
              <a:spcBef>
                <a:spcPct val="0"/>
              </a:spcBef>
              <a:spcAft>
                <a:spcPct val="0"/>
              </a:spcAft>
              <a:buNone/>
            </a:pPr>
            <a:r>
              <a:rPr lang="en-GB" sz="2667" b="1">
                <a:solidFill>
                  <a:schemeClr val="lt1"/>
                </a:solidFill>
                <a:latin typeface="Lexend"/>
                <a:ea typeface="Lexend"/>
                <a:cs typeface="Lexend"/>
                <a:sym typeface="Lexend"/>
              </a:rPr>
              <a:t>Task B</a:t>
            </a:r>
            <a:endParaRPr sz="2667" b="1">
              <a:solidFill>
                <a:schemeClr val="lt1"/>
              </a:solidFill>
              <a:latin typeface="Lexend"/>
              <a:ea typeface="Lexend"/>
              <a:cs typeface="Lexend"/>
              <a:sym typeface="Lexend"/>
            </a:endParaRPr>
          </a:p>
        </p:txBody>
      </p:sp>
      <p:sp>
        <p:nvSpPr>
          <p:cNvPr id="666" name="Google Shape;666;p51"/>
          <p:cNvSpPr txBox="1">
            <a:spLocks noGrp="1"/>
          </p:cNvSpPr>
          <p:nvPr>
            <p:ph type="subTitle" idx="2"/>
          </p:nvPr>
        </p:nvSpPr>
        <p:spPr>
          <a:xfrm>
            <a:off x="2093367" y="179967"/>
            <a:ext cx="9140400" cy="4496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ts val="1333"/>
              </a:spcBef>
              <a:spcAft>
                <a:spcPct val="0"/>
              </a:spcAft>
              <a:buClr>
                <a:schemeClr val="lt1"/>
              </a:buClr>
              <a:buSzPts val="2100"/>
              <a:buNone/>
              <a:defRPr>
                <a:solidFill>
                  <a:schemeClr val="lt1"/>
                </a:solidFill>
              </a:defRPr>
            </a:lvl2pPr>
            <a:lvl3pPr lvl="2" rtl="0">
              <a:spcBef>
                <a:spcPts val="1333"/>
              </a:spcBef>
              <a:spcAft>
                <a:spcPct val="0"/>
              </a:spcAft>
              <a:buClr>
                <a:schemeClr val="lt1"/>
              </a:buClr>
              <a:buSzPts val="2000"/>
              <a:buNone/>
              <a:defRPr>
                <a:solidFill>
                  <a:schemeClr val="lt1"/>
                </a:solidFill>
              </a:defRPr>
            </a:lvl3pPr>
            <a:lvl4pPr lvl="3" rtl="0">
              <a:spcBef>
                <a:spcPts val="1067"/>
              </a:spcBef>
              <a:spcAft>
                <a:spcPct val="0"/>
              </a:spcAft>
              <a:buClr>
                <a:schemeClr val="lt1"/>
              </a:buClr>
              <a:buSzPts val="1900"/>
              <a:buNone/>
              <a:defRPr>
                <a:solidFill>
                  <a:schemeClr val="lt1"/>
                </a:solidFill>
              </a:defRPr>
            </a:lvl4pPr>
            <a:lvl5pPr lvl="4" rtl="0">
              <a:spcBef>
                <a:spcPts val="1067"/>
              </a:spcBef>
              <a:spcAft>
                <a:spcPct val="0"/>
              </a:spcAft>
              <a:buClr>
                <a:schemeClr val="lt1"/>
              </a:buClr>
              <a:buSzPts val="1800"/>
              <a:buNone/>
              <a:defRPr>
                <a:solidFill>
                  <a:schemeClr val="lt1"/>
                </a:solidFill>
              </a:defRPr>
            </a:lvl5pPr>
            <a:lvl6pPr lvl="5" rtl="0">
              <a:spcBef>
                <a:spcPts val="800"/>
              </a:spcBef>
              <a:spcAft>
                <a:spcPct val="0"/>
              </a:spcAft>
              <a:buClr>
                <a:schemeClr val="lt1"/>
              </a:buClr>
              <a:buSzPts val="1800"/>
              <a:buNone/>
              <a:defRPr>
                <a:solidFill>
                  <a:schemeClr val="lt1"/>
                </a:solidFill>
              </a:defRPr>
            </a:lvl6pPr>
            <a:lvl7pPr lvl="6" rtl="0">
              <a:spcBef>
                <a:spcPts val="800"/>
              </a:spcBef>
              <a:spcAft>
                <a:spcPct val="0"/>
              </a:spcAft>
              <a:buClr>
                <a:schemeClr val="lt1"/>
              </a:buClr>
              <a:buSzPts val="1800"/>
              <a:buNone/>
              <a:defRPr>
                <a:solidFill>
                  <a:schemeClr val="lt1"/>
                </a:solidFill>
              </a:defRPr>
            </a:lvl7pPr>
            <a:lvl8pPr lvl="7" rtl="0">
              <a:spcBef>
                <a:spcPts val="533"/>
              </a:spcBef>
              <a:spcAft>
                <a:spcPct val="0"/>
              </a:spcAft>
              <a:buClr>
                <a:schemeClr val="lt1"/>
              </a:buClr>
              <a:buSzPts val="1800"/>
              <a:buNone/>
              <a:defRPr>
                <a:solidFill>
                  <a:schemeClr val="lt1"/>
                </a:solidFill>
              </a:defRPr>
            </a:lvl8pPr>
            <a:lvl9pPr lvl="8" rtl="0">
              <a:spcBef>
                <a:spcPts val="533"/>
              </a:spcBef>
              <a:spcAft>
                <a:spcPts val="267"/>
              </a:spcAft>
              <a:buClr>
                <a:schemeClr val="lt1"/>
              </a:buClr>
              <a:buSzPts val="1800"/>
              <a:buNone/>
              <a:defRPr>
                <a:solidFill>
                  <a:schemeClr val="lt1"/>
                </a:solidFill>
              </a:defRPr>
            </a:lvl9pPr>
          </a:lstStyle>
          <a:p>
            <a:endParaRPr/>
          </a:p>
        </p:txBody>
      </p:sp>
      <p:pic>
        <p:nvPicPr>
          <p:cNvPr id="667" name="Google Shape;667;p51"/>
          <p:cNvPicPr preferRelativeResize="0"/>
          <p:nvPr/>
        </p:nvPicPr>
        <p:blipFill>
          <a:blip r:embed="rId3">
            <a:alphaModFix/>
          </a:blip>
          <a:stretch>
            <a:fillRect/>
          </a:stretch>
        </p:blipFill>
        <p:spPr>
          <a:xfrm>
            <a:off x="11356657" y="-15299"/>
            <a:ext cx="666267" cy="666267"/>
          </a:xfrm>
          <a:prstGeom prst="rect">
            <a:avLst/>
          </a:prstGeom>
          <a:noFill/>
          <a:ln>
            <a:noFill/>
          </a:ln>
        </p:spPr>
      </p:pic>
    </p:spTree>
    <p:extLst>
      <p:ext uri="{BB962C8B-B14F-4D97-AF65-F5344CB8AC3E}">
        <p14:creationId xmlns:p14="http://schemas.microsoft.com/office/powerpoint/2010/main" val="18425947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9.2.1 Keywords definitions (5)">
  <p:cSld name="CUSTOM_27_1_1_1">
    <p:spTree>
      <p:nvGrpSpPr>
        <p:cNvPr id="1" name="Shape 146"/>
        <p:cNvGrpSpPr/>
        <p:nvPr/>
      </p:nvGrpSpPr>
      <p:grpSpPr>
        <a:xfrm>
          <a:off x="0" y="0"/>
          <a:ext cx="0" cy="0"/>
          <a:chOff x="0" y="0"/>
          <a:chExt cx="0" cy="0"/>
        </a:xfrm>
      </p:grpSpPr>
      <p:sp>
        <p:nvSpPr>
          <p:cNvPr id="147" name="Google Shape;147;p18"/>
          <p:cNvSpPr/>
          <p:nvPr/>
        </p:nvSpPr>
        <p:spPr>
          <a:xfrm>
            <a:off x="0" y="1"/>
            <a:ext cx="12192400" cy="7204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pic>
        <p:nvPicPr>
          <p:cNvPr id="148" name="Google Shape;148;p18"/>
          <p:cNvPicPr preferRelativeResize="0"/>
          <p:nvPr/>
        </p:nvPicPr>
        <p:blipFill>
          <a:blip r:embed="rId2">
            <a:alphaModFix/>
          </a:blip>
          <a:srcRect t="1700" b="1710"/>
          <a:stretch>
            <a:fillRect/>
          </a:stretch>
        </p:blipFill>
        <p:spPr>
          <a:xfrm>
            <a:off x="0" y="710034"/>
            <a:ext cx="12201603" cy="155612"/>
          </a:xfrm>
          <a:prstGeom prst="rect">
            <a:avLst/>
          </a:prstGeom>
          <a:noFill/>
          <a:ln>
            <a:noFill/>
          </a:ln>
        </p:spPr>
      </p:pic>
      <p:sp>
        <p:nvSpPr>
          <p:cNvPr id="149" name="Google Shape;149;p18"/>
          <p:cNvSpPr txBox="1">
            <a:spLocks noGrp="1"/>
          </p:cNvSpPr>
          <p:nvPr>
            <p:ph type="subTitle" idx="1"/>
          </p:nvPr>
        </p:nvSpPr>
        <p:spPr>
          <a:xfrm>
            <a:off x="432000" y="992067"/>
            <a:ext cx="11328000" cy="51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667">
                <a:solidFill>
                  <a:srgbClr val="282828"/>
                </a:solidFill>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150" name="Google Shape;150;p18"/>
          <p:cNvSpPr txBox="1">
            <a:spLocks noGrp="1"/>
          </p:cNvSpPr>
          <p:nvPr>
            <p:ph type="subTitle" idx="2"/>
          </p:nvPr>
        </p:nvSpPr>
        <p:spPr>
          <a:xfrm>
            <a:off x="432000" y="2118400"/>
            <a:ext cx="11328000" cy="51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667">
                <a:solidFill>
                  <a:srgbClr val="282828"/>
                </a:solidFill>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151" name="Google Shape;151;p18"/>
          <p:cNvSpPr txBox="1">
            <a:spLocks noGrp="1"/>
          </p:cNvSpPr>
          <p:nvPr>
            <p:ph type="subTitle" idx="3"/>
          </p:nvPr>
        </p:nvSpPr>
        <p:spPr>
          <a:xfrm>
            <a:off x="432000" y="3237900"/>
            <a:ext cx="11328000" cy="51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667">
                <a:solidFill>
                  <a:srgbClr val="282828"/>
                </a:solidFill>
              </a:defRPr>
            </a:lvl1pPr>
            <a:lvl2pPr lvl="1" rtl="0">
              <a:spcBef>
                <a:spcPts val="1333"/>
              </a:spcBef>
              <a:spcAft>
                <a:spcPct val="0"/>
              </a:spcAft>
              <a:buClr>
                <a:srgbClr val="282828"/>
              </a:buClr>
              <a:buSzPts val="2000"/>
              <a:buNone/>
              <a:defRPr sz="2667">
                <a:solidFill>
                  <a:srgbClr val="282828"/>
                </a:solidFill>
              </a:defRPr>
            </a:lvl2pPr>
            <a:lvl3pPr lvl="2" rtl="0">
              <a:spcBef>
                <a:spcPts val="1333"/>
              </a:spcBef>
              <a:spcAft>
                <a:spcPct val="0"/>
              </a:spcAft>
              <a:buClr>
                <a:srgbClr val="282828"/>
              </a:buClr>
              <a:buSzPts val="2000"/>
              <a:buNone/>
              <a:defRPr>
                <a:solidFill>
                  <a:srgbClr val="282828"/>
                </a:solidFill>
              </a:defRPr>
            </a:lvl3pPr>
            <a:lvl4pPr lvl="3" rtl="0">
              <a:spcBef>
                <a:spcPts val="1067"/>
              </a:spcBef>
              <a:spcAft>
                <a:spcPct val="0"/>
              </a:spcAft>
              <a:buClr>
                <a:srgbClr val="282828"/>
              </a:buClr>
              <a:buSzPts val="2000"/>
              <a:buNone/>
              <a:defRPr sz="2667">
                <a:solidFill>
                  <a:srgbClr val="282828"/>
                </a:solidFill>
              </a:defRPr>
            </a:lvl4pPr>
            <a:lvl5pPr lvl="4" rtl="0">
              <a:spcBef>
                <a:spcPts val="1067"/>
              </a:spcBef>
              <a:spcAft>
                <a:spcPct val="0"/>
              </a:spcAft>
              <a:buClr>
                <a:srgbClr val="282828"/>
              </a:buClr>
              <a:buSzPts val="2000"/>
              <a:buNone/>
              <a:defRPr sz="2667">
                <a:solidFill>
                  <a:srgbClr val="282828"/>
                </a:solidFill>
              </a:defRPr>
            </a:lvl5pPr>
            <a:lvl6pPr lvl="5" rtl="0">
              <a:spcBef>
                <a:spcPts val="800"/>
              </a:spcBef>
              <a:spcAft>
                <a:spcPct val="0"/>
              </a:spcAft>
              <a:buClr>
                <a:srgbClr val="282828"/>
              </a:buClr>
              <a:buSzPts val="2000"/>
              <a:buNone/>
              <a:defRPr sz="2667">
                <a:solidFill>
                  <a:srgbClr val="282828"/>
                </a:solidFill>
              </a:defRPr>
            </a:lvl6pPr>
            <a:lvl7pPr lvl="6" rtl="0">
              <a:spcBef>
                <a:spcPts val="800"/>
              </a:spcBef>
              <a:spcAft>
                <a:spcPct val="0"/>
              </a:spcAft>
              <a:buClr>
                <a:srgbClr val="282828"/>
              </a:buClr>
              <a:buSzPts val="2000"/>
              <a:buNone/>
              <a:defRPr sz="2667">
                <a:solidFill>
                  <a:srgbClr val="282828"/>
                </a:solidFill>
              </a:defRPr>
            </a:lvl7pPr>
            <a:lvl8pPr lvl="7" rtl="0">
              <a:spcBef>
                <a:spcPts val="533"/>
              </a:spcBef>
              <a:spcAft>
                <a:spcPct val="0"/>
              </a:spcAft>
              <a:buClr>
                <a:srgbClr val="282828"/>
              </a:buClr>
              <a:buSzPts val="2000"/>
              <a:buNone/>
              <a:defRPr sz="2667">
                <a:solidFill>
                  <a:srgbClr val="282828"/>
                </a:solidFill>
              </a:defRPr>
            </a:lvl8pPr>
            <a:lvl9pPr lvl="8" rtl="0">
              <a:spcBef>
                <a:spcPts val="533"/>
              </a:spcBef>
              <a:spcAft>
                <a:spcPts val="267"/>
              </a:spcAft>
              <a:buClr>
                <a:srgbClr val="282828"/>
              </a:buClr>
              <a:buSzPts val="2000"/>
              <a:buNone/>
              <a:defRPr sz="2667">
                <a:solidFill>
                  <a:srgbClr val="282828"/>
                </a:solidFill>
              </a:defRPr>
            </a:lvl9pPr>
          </a:lstStyle>
          <a:p>
            <a:endParaRPr/>
          </a:p>
        </p:txBody>
      </p:sp>
      <p:sp>
        <p:nvSpPr>
          <p:cNvPr id="152" name="Google Shape;152;p18"/>
          <p:cNvSpPr txBox="1">
            <a:spLocks noGrp="1"/>
          </p:cNvSpPr>
          <p:nvPr>
            <p:ph type="subTitle" idx="4"/>
          </p:nvPr>
        </p:nvSpPr>
        <p:spPr>
          <a:xfrm>
            <a:off x="432000" y="4354167"/>
            <a:ext cx="11328000" cy="51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667">
                <a:solidFill>
                  <a:srgbClr val="282828"/>
                </a:solidFill>
              </a:defRPr>
            </a:lvl1pPr>
            <a:lvl2pPr lvl="1" rtl="0">
              <a:spcBef>
                <a:spcPts val="1333"/>
              </a:spcBef>
              <a:spcAft>
                <a:spcPct val="0"/>
              </a:spcAft>
              <a:buClr>
                <a:srgbClr val="282828"/>
              </a:buClr>
              <a:buSzPts val="2000"/>
              <a:buNone/>
              <a:defRPr sz="2667">
                <a:solidFill>
                  <a:srgbClr val="282828"/>
                </a:solidFill>
              </a:defRPr>
            </a:lvl2pPr>
            <a:lvl3pPr lvl="2" rtl="0">
              <a:spcBef>
                <a:spcPts val="1333"/>
              </a:spcBef>
              <a:spcAft>
                <a:spcPct val="0"/>
              </a:spcAft>
              <a:buClr>
                <a:srgbClr val="282828"/>
              </a:buClr>
              <a:buSzPts val="2000"/>
              <a:buNone/>
              <a:defRPr>
                <a:solidFill>
                  <a:srgbClr val="282828"/>
                </a:solidFill>
              </a:defRPr>
            </a:lvl3pPr>
            <a:lvl4pPr lvl="3" rtl="0">
              <a:spcBef>
                <a:spcPts val="1067"/>
              </a:spcBef>
              <a:spcAft>
                <a:spcPct val="0"/>
              </a:spcAft>
              <a:buClr>
                <a:srgbClr val="282828"/>
              </a:buClr>
              <a:buSzPts val="2000"/>
              <a:buNone/>
              <a:defRPr sz="2667">
                <a:solidFill>
                  <a:srgbClr val="282828"/>
                </a:solidFill>
              </a:defRPr>
            </a:lvl4pPr>
            <a:lvl5pPr lvl="4" rtl="0">
              <a:spcBef>
                <a:spcPts val="1067"/>
              </a:spcBef>
              <a:spcAft>
                <a:spcPct val="0"/>
              </a:spcAft>
              <a:buClr>
                <a:srgbClr val="282828"/>
              </a:buClr>
              <a:buSzPts val="2000"/>
              <a:buNone/>
              <a:defRPr sz="2667">
                <a:solidFill>
                  <a:srgbClr val="282828"/>
                </a:solidFill>
              </a:defRPr>
            </a:lvl5pPr>
            <a:lvl6pPr lvl="5" rtl="0">
              <a:spcBef>
                <a:spcPts val="800"/>
              </a:spcBef>
              <a:spcAft>
                <a:spcPct val="0"/>
              </a:spcAft>
              <a:buClr>
                <a:srgbClr val="282828"/>
              </a:buClr>
              <a:buSzPts val="2000"/>
              <a:buNone/>
              <a:defRPr sz="2667">
                <a:solidFill>
                  <a:srgbClr val="282828"/>
                </a:solidFill>
              </a:defRPr>
            </a:lvl6pPr>
            <a:lvl7pPr lvl="6" rtl="0">
              <a:spcBef>
                <a:spcPts val="800"/>
              </a:spcBef>
              <a:spcAft>
                <a:spcPct val="0"/>
              </a:spcAft>
              <a:buClr>
                <a:srgbClr val="282828"/>
              </a:buClr>
              <a:buSzPts val="2000"/>
              <a:buNone/>
              <a:defRPr sz="2667">
                <a:solidFill>
                  <a:srgbClr val="282828"/>
                </a:solidFill>
              </a:defRPr>
            </a:lvl7pPr>
            <a:lvl8pPr lvl="7" rtl="0">
              <a:spcBef>
                <a:spcPts val="533"/>
              </a:spcBef>
              <a:spcAft>
                <a:spcPct val="0"/>
              </a:spcAft>
              <a:buClr>
                <a:srgbClr val="282828"/>
              </a:buClr>
              <a:buSzPts val="2000"/>
              <a:buNone/>
              <a:defRPr sz="2667">
                <a:solidFill>
                  <a:srgbClr val="282828"/>
                </a:solidFill>
              </a:defRPr>
            </a:lvl8pPr>
            <a:lvl9pPr lvl="8" rtl="0">
              <a:spcBef>
                <a:spcPts val="533"/>
              </a:spcBef>
              <a:spcAft>
                <a:spcPts val="267"/>
              </a:spcAft>
              <a:buClr>
                <a:srgbClr val="282828"/>
              </a:buClr>
              <a:buSzPts val="2000"/>
              <a:buNone/>
              <a:defRPr sz="2667">
                <a:solidFill>
                  <a:srgbClr val="282828"/>
                </a:solidFill>
              </a:defRPr>
            </a:lvl9pPr>
          </a:lstStyle>
          <a:p>
            <a:endParaRPr/>
          </a:p>
        </p:txBody>
      </p:sp>
      <p:sp>
        <p:nvSpPr>
          <p:cNvPr id="153" name="Google Shape;153;p18"/>
          <p:cNvSpPr txBox="1">
            <a:spLocks noGrp="1"/>
          </p:cNvSpPr>
          <p:nvPr>
            <p:ph type="subTitle" idx="5"/>
          </p:nvPr>
        </p:nvSpPr>
        <p:spPr>
          <a:xfrm>
            <a:off x="432000" y="5471767"/>
            <a:ext cx="11328000" cy="51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667">
                <a:solidFill>
                  <a:srgbClr val="282828"/>
                </a:solidFill>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154" name="Google Shape;154;p18"/>
          <p:cNvSpPr/>
          <p:nvPr/>
        </p:nvSpPr>
        <p:spPr>
          <a:xfrm>
            <a:off x="432000" y="152600"/>
            <a:ext cx="8895600" cy="486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667" b="1" i="0" u="none" strike="noStrike" cap="none">
                <a:solidFill>
                  <a:srgbClr val="282828"/>
                </a:solidFill>
                <a:latin typeface="Lexend"/>
                <a:ea typeface="Lexend"/>
                <a:cs typeface="Lexend"/>
                <a:sym typeface="Lexend"/>
              </a:rPr>
              <a:t>Keywords</a:t>
            </a:r>
            <a:endParaRPr sz="2667" b="0" i="0" u="none" strike="noStrike" cap="none">
              <a:solidFill>
                <a:srgbClr val="282828"/>
              </a:solidFill>
              <a:latin typeface="Calibri"/>
              <a:ea typeface="Calibri"/>
              <a:cs typeface="Calibri"/>
              <a:sym typeface="Calibri"/>
            </a:endParaRPr>
          </a:p>
        </p:txBody>
      </p:sp>
    </p:spTree>
    <p:extLst>
      <p:ext uri="{BB962C8B-B14F-4D97-AF65-F5344CB8AC3E}">
        <p14:creationId xmlns:p14="http://schemas.microsoft.com/office/powerpoint/2010/main" val="21026827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08 Feedback - jade">
  <p:cSld name="TITLE_AND_TWO_COLUMNS_1_1_5_1_3_1_1_1_1_2">
    <p:bg>
      <p:bgPr>
        <a:solidFill>
          <a:srgbClr val="E6F2F2"/>
        </a:solidFill>
        <a:effectLst/>
      </p:bgPr>
    </p:bg>
    <p:spTree>
      <p:nvGrpSpPr>
        <p:cNvPr id="1" name="Shape 692"/>
        <p:cNvGrpSpPr/>
        <p:nvPr/>
      </p:nvGrpSpPr>
      <p:grpSpPr>
        <a:xfrm>
          <a:off x="0" y="0"/>
          <a:ext cx="0" cy="0"/>
          <a:chOff x="0" y="0"/>
          <a:chExt cx="0" cy="0"/>
        </a:xfrm>
      </p:grpSpPr>
      <p:pic>
        <p:nvPicPr>
          <p:cNvPr id="693" name="Google Shape;693;p55"/>
          <p:cNvPicPr preferRelativeResize="0"/>
          <p:nvPr/>
        </p:nvPicPr>
        <p:blipFill>
          <a:blip r:embed="rId2">
            <a:alphaModFix/>
          </a:blip>
          <a:srcRect t="1663" b="1672"/>
          <a:stretch>
            <a:fillRect/>
          </a:stretch>
        </p:blipFill>
        <p:spPr>
          <a:xfrm>
            <a:off x="0" y="710034"/>
            <a:ext cx="12201603" cy="155612"/>
          </a:xfrm>
          <a:prstGeom prst="rect">
            <a:avLst/>
          </a:prstGeom>
          <a:noFill/>
          <a:ln>
            <a:noFill/>
          </a:ln>
        </p:spPr>
      </p:pic>
      <p:sp>
        <p:nvSpPr>
          <p:cNvPr id="694" name="Google Shape;694;p55"/>
          <p:cNvSpPr/>
          <p:nvPr/>
        </p:nvSpPr>
        <p:spPr>
          <a:xfrm>
            <a:off x="-1" y="-3"/>
            <a:ext cx="12192400" cy="720400"/>
          </a:xfrm>
          <a:prstGeom prst="rect">
            <a:avLst/>
          </a:prstGeom>
          <a:solidFill>
            <a:schemeClr val="accent5"/>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695" name="Google Shape;695;p55"/>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696" name="Google Shape;696;p55"/>
          <p:cNvSpPr txBox="1"/>
          <p:nvPr/>
        </p:nvSpPr>
        <p:spPr>
          <a:xfrm>
            <a:off x="432000" y="60700"/>
            <a:ext cx="1523600" cy="656800"/>
          </a:xfrm>
          <a:prstGeom prst="rect">
            <a:avLst/>
          </a:prstGeom>
          <a:noFill/>
          <a:ln>
            <a:noFill/>
          </a:ln>
        </p:spPr>
        <p:txBody>
          <a:bodyPr spcFirstLastPara="1" wrap="square" lIns="0" tIns="121900" rIns="121900" bIns="121900" anchor="t" anchorCtr="0">
            <a:spAutoFit/>
          </a:bodyPr>
          <a:lstStyle/>
          <a:p>
            <a:pPr marL="0" lvl="0" indent="0" algn="l" rtl="0">
              <a:spcBef>
                <a:spcPct val="0"/>
              </a:spcBef>
              <a:spcAft>
                <a:spcPct val="0"/>
              </a:spcAft>
              <a:buNone/>
            </a:pPr>
            <a:r>
              <a:rPr lang="en-GB" sz="2667" b="1">
                <a:solidFill>
                  <a:schemeClr val="lt1"/>
                </a:solidFill>
                <a:latin typeface="Lexend"/>
                <a:ea typeface="Lexend"/>
                <a:cs typeface="Lexend"/>
                <a:sym typeface="Lexend"/>
              </a:rPr>
              <a:t>Task B</a:t>
            </a:r>
            <a:endParaRPr sz="2667" b="1">
              <a:solidFill>
                <a:schemeClr val="lt1"/>
              </a:solidFill>
              <a:latin typeface="Lexend"/>
              <a:ea typeface="Lexend"/>
              <a:cs typeface="Lexend"/>
              <a:sym typeface="Lexend"/>
            </a:endParaRPr>
          </a:p>
        </p:txBody>
      </p:sp>
      <p:sp>
        <p:nvSpPr>
          <p:cNvPr id="697" name="Google Shape;697;p55"/>
          <p:cNvSpPr txBox="1">
            <a:spLocks noGrp="1"/>
          </p:cNvSpPr>
          <p:nvPr>
            <p:ph type="subTitle" idx="2"/>
          </p:nvPr>
        </p:nvSpPr>
        <p:spPr>
          <a:xfrm>
            <a:off x="2093367" y="179967"/>
            <a:ext cx="9140400" cy="4496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ts val="1333"/>
              </a:spcBef>
              <a:spcAft>
                <a:spcPct val="0"/>
              </a:spcAft>
              <a:buClr>
                <a:schemeClr val="lt1"/>
              </a:buClr>
              <a:buSzPts val="2100"/>
              <a:buNone/>
              <a:defRPr>
                <a:solidFill>
                  <a:schemeClr val="lt1"/>
                </a:solidFill>
              </a:defRPr>
            </a:lvl2pPr>
            <a:lvl3pPr lvl="2" rtl="0">
              <a:spcBef>
                <a:spcPts val="1333"/>
              </a:spcBef>
              <a:spcAft>
                <a:spcPct val="0"/>
              </a:spcAft>
              <a:buClr>
                <a:schemeClr val="lt1"/>
              </a:buClr>
              <a:buSzPts val="2000"/>
              <a:buNone/>
              <a:defRPr>
                <a:solidFill>
                  <a:schemeClr val="lt1"/>
                </a:solidFill>
              </a:defRPr>
            </a:lvl3pPr>
            <a:lvl4pPr lvl="3" rtl="0">
              <a:spcBef>
                <a:spcPts val="1067"/>
              </a:spcBef>
              <a:spcAft>
                <a:spcPct val="0"/>
              </a:spcAft>
              <a:buClr>
                <a:schemeClr val="lt1"/>
              </a:buClr>
              <a:buSzPts val="1900"/>
              <a:buNone/>
              <a:defRPr>
                <a:solidFill>
                  <a:schemeClr val="lt1"/>
                </a:solidFill>
              </a:defRPr>
            </a:lvl4pPr>
            <a:lvl5pPr lvl="4" rtl="0">
              <a:spcBef>
                <a:spcPts val="1067"/>
              </a:spcBef>
              <a:spcAft>
                <a:spcPct val="0"/>
              </a:spcAft>
              <a:buClr>
                <a:schemeClr val="lt1"/>
              </a:buClr>
              <a:buSzPts val="1800"/>
              <a:buNone/>
              <a:defRPr>
                <a:solidFill>
                  <a:schemeClr val="lt1"/>
                </a:solidFill>
              </a:defRPr>
            </a:lvl5pPr>
            <a:lvl6pPr lvl="5" rtl="0">
              <a:spcBef>
                <a:spcPts val="800"/>
              </a:spcBef>
              <a:spcAft>
                <a:spcPct val="0"/>
              </a:spcAft>
              <a:buClr>
                <a:schemeClr val="lt1"/>
              </a:buClr>
              <a:buSzPts val="1800"/>
              <a:buNone/>
              <a:defRPr>
                <a:solidFill>
                  <a:schemeClr val="lt1"/>
                </a:solidFill>
              </a:defRPr>
            </a:lvl6pPr>
            <a:lvl7pPr lvl="6" rtl="0">
              <a:spcBef>
                <a:spcPts val="800"/>
              </a:spcBef>
              <a:spcAft>
                <a:spcPct val="0"/>
              </a:spcAft>
              <a:buClr>
                <a:schemeClr val="lt1"/>
              </a:buClr>
              <a:buSzPts val="1800"/>
              <a:buNone/>
              <a:defRPr>
                <a:solidFill>
                  <a:schemeClr val="lt1"/>
                </a:solidFill>
              </a:defRPr>
            </a:lvl7pPr>
            <a:lvl8pPr lvl="7" rtl="0">
              <a:spcBef>
                <a:spcPts val="533"/>
              </a:spcBef>
              <a:spcAft>
                <a:spcPct val="0"/>
              </a:spcAft>
              <a:buClr>
                <a:schemeClr val="lt1"/>
              </a:buClr>
              <a:buSzPts val="1800"/>
              <a:buNone/>
              <a:defRPr>
                <a:solidFill>
                  <a:schemeClr val="lt1"/>
                </a:solidFill>
              </a:defRPr>
            </a:lvl8pPr>
            <a:lvl9pPr lvl="8" rtl="0">
              <a:spcBef>
                <a:spcPts val="533"/>
              </a:spcBef>
              <a:spcAft>
                <a:spcPts val="267"/>
              </a:spcAft>
              <a:buClr>
                <a:schemeClr val="lt1"/>
              </a:buClr>
              <a:buSzPts val="1800"/>
              <a:buNone/>
              <a:defRPr>
                <a:solidFill>
                  <a:schemeClr val="lt1"/>
                </a:solidFill>
              </a:defRPr>
            </a:lvl9pPr>
          </a:lstStyle>
          <a:p>
            <a:endParaRPr/>
          </a:p>
        </p:txBody>
      </p:sp>
      <p:sp>
        <p:nvSpPr>
          <p:cNvPr id="698" name="Google Shape;698;p55"/>
          <p:cNvSpPr txBox="1"/>
          <p:nvPr/>
        </p:nvSpPr>
        <p:spPr>
          <a:xfrm>
            <a:off x="11302080" y="585000"/>
            <a:ext cx="8052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6F2F2"/>
                </a:solidFill>
                <a:latin typeface="Lexend"/>
                <a:ea typeface="Lexend"/>
                <a:cs typeface="Lexend"/>
                <a:sym typeface="Lexend"/>
              </a:rPr>
              <a:t>Feedback</a:t>
            </a:r>
            <a:endParaRPr sz="1200" b="1">
              <a:solidFill>
                <a:srgbClr val="E6F2F2"/>
              </a:solidFill>
              <a:latin typeface="Lexend"/>
              <a:ea typeface="Lexend"/>
              <a:cs typeface="Lexend"/>
              <a:sym typeface="Lexend"/>
            </a:endParaRPr>
          </a:p>
        </p:txBody>
      </p:sp>
      <p:pic>
        <p:nvPicPr>
          <p:cNvPr id="699" name="Google Shape;699;p55"/>
          <p:cNvPicPr preferRelativeResize="0"/>
          <p:nvPr/>
        </p:nvPicPr>
        <p:blipFill>
          <a:blip r:embed="rId3">
            <a:alphaModFix/>
          </a:blip>
          <a:stretch>
            <a:fillRect/>
          </a:stretch>
        </p:blipFill>
        <p:spPr>
          <a:xfrm>
            <a:off x="11371447" y="-15299"/>
            <a:ext cx="666267" cy="666267"/>
          </a:xfrm>
          <a:prstGeom prst="rect">
            <a:avLst/>
          </a:prstGeom>
          <a:noFill/>
          <a:ln>
            <a:noFill/>
          </a:ln>
        </p:spPr>
      </p:pic>
    </p:spTree>
    <p:extLst>
      <p:ext uri="{BB962C8B-B14F-4D97-AF65-F5344CB8AC3E}">
        <p14:creationId xmlns:p14="http://schemas.microsoft.com/office/powerpoint/2010/main" val="380541275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9.0 Keywords (5)">
  <p:cSld name="CUSTOM_3_1_1_1">
    <p:spTree>
      <p:nvGrpSpPr>
        <p:cNvPr id="1" name="Shape 871"/>
        <p:cNvGrpSpPr/>
        <p:nvPr/>
      </p:nvGrpSpPr>
      <p:grpSpPr>
        <a:xfrm>
          <a:off x="0" y="0"/>
          <a:ext cx="0" cy="0"/>
          <a:chOff x="0" y="0"/>
          <a:chExt cx="0" cy="0"/>
        </a:xfrm>
      </p:grpSpPr>
      <p:sp>
        <p:nvSpPr>
          <p:cNvPr id="872" name="Google Shape;872;p78"/>
          <p:cNvSpPr/>
          <p:nvPr/>
        </p:nvSpPr>
        <p:spPr>
          <a:xfrm>
            <a:off x="0" y="1"/>
            <a:ext cx="12192400" cy="7204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pic>
        <p:nvPicPr>
          <p:cNvPr id="873" name="Google Shape;873;p78"/>
          <p:cNvPicPr preferRelativeResize="0"/>
          <p:nvPr/>
        </p:nvPicPr>
        <p:blipFill>
          <a:blip r:embed="rId2">
            <a:alphaModFix/>
          </a:blip>
          <a:srcRect t="1700" b="1710"/>
          <a:stretch>
            <a:fillRect/>
          </a:stretch>
        </p:blipFill>
        <p:spPr>
          <a:xfrm>
            <a:off x="0" y="710034"/>
            <a:ext cx="12201603" cy="155612"/>
          </a:xfrm>
          <a:prstGeom prst="rect">
            <a:avLst/>
          </a:prstGeom>
          <a:noFill/>
          <a:ln>
            <a:noFill/>
          </a:ln>
        </p:spPr>
      </p:pic>
      <p:sp>
        <p:nvSpPr>
          <p:cNvPr id="874" name="Google Shape;874;p78"/>
          <p:cNvSpPr/>
          <p:nvPr/>
        </p:nvSpPr>
        <p:spPr>
          <a:xfrm>
            <a:off x="432000" y="152600"/>
            <a:ext cx="8895600" cy="486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667" b="1" i="0" u="none" strike="noStrike" cap="none">
                <a:solidFill>
                  <a:schemeClr val="dk1"/>
                </a:solidFill>
                <a:latin typeface="Lexend"/>
                <a:ea typeface="Lexend"/>
                <a:cs typeface="Lexend"/>
                <a:sym typeface="Lexend"/>
              </a:rPr>
              <a:t>Keywords</a:t>
            </a:r>
            <a:endParaRPr sz="2667" b="0" i="0" u="none" strike="noStrike" cap="none">
              <a:solidFill>
                <a:schemeClr val="dk1"/>
              </a:solidFill>
              <a:latin typeface="Calibri"/>
              <a:ea typeface="Calibri"/>
              <a:cs typeface="Calibri"/>
              <a:sym typeface="Calibri"/>
            </a:endParaRPr>
          </a:p>
        </p:txBody>
      </p:sp>
      <p:sp>
        <p:nvSpPr>
          <p:cNvPr id="875" name="Google Shape;875;p78"/>
          <p:cNvSpPr txBox="1">
            <a:spLocks noGrp="1"/>
          </p:cNvSpPr>
          <p:nvPr>
            <p:ph type="subTitle" idx="1"/>
          </p:nvPr>
        </p:nvSpPr>
        <p:spPr>
          <a:xfrm>
            <a:off x="432000" y="1080000"/>
            <a:ext cx="29380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667" b="1">
                <a:solidFill>
                  <a:srgbClr val="282828"/>
                </a:solidFill>
                <a:latin typeface="Lexend"/>
                <a:ea typeface="Lexend"/>
                <a:cs typeface="Lexend"/>
                <a:sym typeface="Lexend"/>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876" name="Google Shape;876;p78"/>
          <p:cNvSpPr txBox="1">
            <a:spLocks noGrp="1"/>
          </p:cNvSpPr>
          <p:nvPr>
            <p:ph type="subTitle" idx="2"/>
          </p:nvPr>
        </p:nvSpPr>
        <p:spPr>
          <a:xfrm>
            <a:off x="3599100" y="1080000"/>
            <a:ext cx="5397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2400">
                <a:solidFill>
                  <a:srgbClr val="282828"/>
                </a:solidFill>
              </a:defRPr>
            </a:lvl1pPr>
            <a:lvl2pPr lvl="1" rtl="0">
              <a:spcBef>
                <a:spcPts val="1333"/>
              </a:spcBef>
              <a:spcAft>
                <a:spcPct val="0"/>
              </a:spcAft>
              <a:buClr>
                <a:srgbClr val="282828"/>
              </a:buClr>
              <a:buSzPts val="1800"/>
              <a:buNone/>
              <a:defRPr sz="2400">
                <a:solidFill>
                  <a:srgbClr val="282828"/>
                </a:solidFill>
              </a:defRPr>
            </a:lvl2pPr>
            <a:lvl3pPr lvl="2" rtl="0">
              <a:spcBef>
                <a:spcPts val="1333"/>
              </a:spcBef>
              <a:spcAft>
                <a:spcPct val="0"/>
              </a:spcAft>
              <a:buClr>
                <a:srgbClr val="282828"/>
              </a:buClr>
              <a:buSzPts val="1800"/>
              <a:buNone/>
              <a:defRPr sz="2400">
                <a:solidFill>
                  <a:srgbClr val="282828"/>
                </a:solidFill>
              </a:defRPr>
            </a:lvl3pPr>
            <a:lvl4pPr lvl="3" rtl="0">
              <a:spcBef>
                <a:spcPts val="1067"/>
              </a:spcBef>
              <a:spcAft>
                <a:spcPct val="0"/>
              </a:spcAft>
              <a:buClr>
                <a:srgbClr val="282828"/>
              </a:buClr>
              <a:buSzPts val="1800"/>
              <a:buNone/>
              <a:defRPr sz="2400">
                <a:solidFill>
                  <a:srgbClr val="282828"/>
                </a:solidFill>
              </a:defRPr>
            </a:lvl4pPr>
            <a:lvl5pPr lvl="4" rtl="0">
              <a:spcBef>
                <a:spcPts val="1067"/>
              </a:spcBef>
              <a:spcAft>
                <a:spcPct val="0"/>
              </a:spcAft>
              <a:buClr>
                <a:srgbClr val="282828"/>
              </a:buClr>
              <a:buSzPts val="1800"/>
              <a:buNone/>
              <a:defRPr>
                <a:solidFill>
                  <a:srgbClr val="282828"/>
                </a:solidFill>
              </a:defRPr>
            </a:lvl5pPr>
            <a:lvl6pPr lvl="5" rtl="0">
              <a:spcBef>
                <a:spcPts val="800"/>
              </a:spcBef>
              <a:spcAft>
                <a:spcPct val="0"/>
              </a:spcAft>
              <a:buClr>
                <a:srgbClr val="282828"/>
              </a:buClr>
              <a:buSzPts val="1800"/>
              <a:buNone/>
              <a:defRPr>
                <a:solidFill>
                  <a:srgbClr val="282828"/>
                </a:solidFill>
              </a:defRPr>
            </a:lvl6pPr>
            <a:lvl7pPr lvl="6" rtl="0">
              <a:spcBef>
                <a:spcPts val="800"/>
              </a:spcBef>
              <a:spcAft>
                <a:spcPct val="0"/>
              </a:spcAft>
              <a:buClr>
                <a:srgbClr val="282828"/>
              </a:buClr>
              <a:buSzPts val="1800"/>
              <a:buNone/>
              <a:defRPr>
                <a:solidFill>
                  <a:srgbClr val="282828"/>
                </a:solidFill>
              </a:defRPr>
            </a:lvl7pPr>
            <a:lvl8pPr lvl="7" rtl="0">
              <a:spcBef>
                <a:spcPts val="533"/>
              </a:spcBef>
              <a:spcAft>
                <a:spcPct val="0"/>
              </a:spcAft>
              <a:buClr>
                <a:srgbClr val="282828"/>
              </a:buClr>
              <a:buSzPts val="1800"/>
              <a:buNone/>
              <a:defRPr>
                <a:solidFill>
                  <a:srgbClr val="282828"/>
                </a:solidFill>
              </a:defRPr>
            </a:lvl8pPr>
            <a:lvl9pPr lvl="8" rtl="0">
              <a:spcBef>
                <a:spcPts val="533"/>
              </a:spcBef>
              <a:spcAft>
                <a:spcPts val="267"/>
              </a:spcAft>
              <a:buClr>
                <a:srgbClr val="282828"/>
              </a:buClr>
              <a:buSzPts val="1800"/>
              <a:buFont typeface="Lexend"/>
              <a:buNone/>
              <a:defRPr>
                <a:solidFill>
                  <a:srgbClr val="282828"/>
                </a:solidFill>
                <a:latin typeface="Lexend"/>
                <a:ea typeface="Lexend"/>
                <a:cs typeface="Lexend"/>
                <a:sym typeface="Lexend"/>
              </a:defRPr>
            </a:lvl9pPr>
          </a:lstStyle>
          <a:p>
            <a:endParaRPr/>
          </a:p>
        </p:txBody>
      </p:sp>
      <p:sp>
        <p:nvSpPr>
          <p:cNvPr id="877" name="Google Shape;877;p78"/>
          <p:cNvSpPr txBox="1">
            <a:spLocks noGrp="1"/>
          </p:cNvSpPr>
          <p:nvPr>
            <p:ph type="subTitle" idx="3"/>
          </p:nvPr>
        </p:nvSpPr>
        <p:spPr>
          <a:xfrm>
            <a:off x="432000" y="3315200"/>
            <a:ext cx="29380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667" b="1">
                <a:solidFill>
                  <a:srgbClr val="282828"/>
                </a:solidFill>
                <a:latin typeface="Lexend"/>
                <a:ea typeface="Lexend"/>
                <a:cs typeface="Lexend"/>
                <a:sym typeface="Lexend"/>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878" name="Google Shape;878;p78"/>
          <p:cNvSpPr txBox="1">
            <a:spLocks noGrp="1"/>
          </p:cNvSpPr>
          <p:nvPr>
            <p:ph type="subTitle" idx="4"/>
          </p:nvPr>
        </p:nvSpPr>
        <p:spPr>
          <a:xfrm>
            <a:off x="3599100" y="3315200"/>
            <a:ext cx="5397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2400">
                <a:solidFill>
                  <a:srgbClr val="282828"/>
                </a:solidFill>
              </a:defRPr>
            </a:lvl1pPr>
            <a:lvl2pPr lvl="1" rtl="0">
              <a:spcBef>
                <a:spcPts val="1333"/>
              </a:spcBef>
              <a:spcAft>
                <a:spcPct val="0"/>
              </a:spcAft>
              <a:buClr>
                <a:srgbClr val="282828"/>
              </a:buClr>
              <a:buSzPts val="1800"/>
              <a:buNone/>
              <a:defRPr sz="2400">
                <a:solidFill>
                  <a:srgbClr val="282828"/>
                </a:solidFill>
              </a:defRPr>
            </a:lvl2pPr>
            <a:lvl3pPr lvl="2" rtl="0">
              <a:spcBef>
                <a:spcPts val="1333"/>
              </a:spcBef>
              <a:spcAft>
                <a:spcPct val="0"/>
              </a:spcAft>
              <a:buClr>
                <a:srgbClr val="282828"/>
              </a:buClr>
              <a:buSzPts val="1800"/>
              <a:buNone/>
              <a:defRPr sz="2400">
                <a:solidFill>
                  <a:srgbClr val="282828"/>
                </a:solidFill>
              </a:defRPr>
            </a:lvl3pPr>
            <a:lvl4pPr lvl="3" rtl="0">
              <a:spcBef>
                <a:spcPts val="1067"/>
              </a:spcBef>
              <a:spcAft>
                <a:spcPct val="0"/>
              </a:spcAft>
              <a:buClr>
                <a:srgbClr val="282828"/>
              </a:buClr>
              <a:buSzPts val="1800"/>
              <a:buNone/>
              <a:defRPr sz="2400">
                <a:solidFill>
                  <a:srgbClr val="282828"/>
                </a:solidFill>
              </a:defRPr>
            </a:lvl4pPr>
            <a:lvl5pPr lvl="4" rtl="0">
              <a:spcBef>
                <a:spcPts val="1067"/>
              </a:spcBef>
              <a:spcAft>
                <a:spcPct val="0"/>
              </a:spcAft>
              <a:buClr>
                <a:srgbClr val="282828"/>
              </a:buClr>
              <a:buSzPts val="1800"/>
              <a:buNone/>
              <a:defRPr>
                <a:solidFill>
                  <a:srgbClr val="282828"/>
                </a:solidFill>
              </a:defRPr>
            </a:lvl5pPr>
            <a:lvl6pPr lvl="5" rtl="0">
              <a:spcBef>
                <a:spcPts val="800"/>
              </a:spcBef>
              <a:spcAft>
                <a:spcPct val="0"/>
              </a:spcAft>
              <a:buClr>
                <a:srgbClr val="282828"/>
              </a:buClr>
              <a:buSzPts val="1800"/>
              <a:buNone/>
              <a:defRPr>
                <a:solidFill>
                  <a:srgbClr val="282828"/>
                </a:solidFill>
              </a:defRPr>
            </a:lvl6pPr>
            <a:lvl7pPr lvl="6" rtl="0">
              <a:spcBef>
                <a:spcPts val="800"/>
              </a:spcBef>
              <a:spcAft>
                <a:spcPct val="0"/>
              </a:spcAft>
              <a:buClr>
                <a:srgbClr val="282828"/>
              </a:buClr>
              <a:buSzPts val="1800"/>
              <a:buNone/>
              <a:defRPr>
                <a:solidFill>
                  <a:srgbClr val="282828"/>
                </a:solidFill>
              </a:defRPr>
            </a:lvl7pPr>
            <a:lvl8pPr lvl="7" rtl="0">
              <a:spcBef>
                <a:spcPts val="533"/>
              </a:spcBef>
              <a:spcAft>
                <a:spcPct val="0"/>
              </a:spcAft>
              <a:buClr>
                <a:srgbClr val="282828"/>
              </a:buClr>
              <a:buSzPts val="1800"/>
              <a:buNone/>
              <a:defRPr>
                <a:solidFill>
                  <a:srgbClr val="282828"/>
                </a:solidFill>
              </a:defRPr>
            </a:lvl8pPr>
            <a:lvl9pPr lvl="8" rtl="0">
              <a:spcBef>
                <a:spcPts val="533"/>
              </a:spcBef>
              <a:spcAft>
                <a:spcPts val="267"/>
              </a:spcAft>
              <a:buClr>
                <a:srgbClr val="282828"/>
              </a:buClr>
              <a:buSzPts val="1800"/>
              <a:buFont typeface="Lexend"/>
              <a:buNone/>
              <a:defRPr>
                <a:solidFill>
                  <a:srgbClr val="282828"/>
                </a:solidFill>
                <a:latin typeface="Lexend"/>
                <a:ea typeface="Lexend"/>
                <a:cs typeface="Lexend"/>
                <a:sym typeface="Lexend"/>
              </a:defRPr>
            </a:lvl9pPr>
          </a:lstStyle>
          <a:p>
            <a:endParaRPr/>
          </a:p>
        </p:txBody>
      </p:sp>
      <p:sp>
        <p:nvSpPr>
          <p:cNvPr id="879" name="Google Shape;879;p78"/>
          <p:cNvSpPr txBox="1">
            <a:spLocks noGrp="1"/>
          </p:cNvSpPr>
          <p:nvPr>
            <p:ph type="subTitle" idx="5"/>
          </p:nvPr>
        </p:nvSpPr>
        <p:spPr>
          <a:xfrm>
            <a:off x="432000" y="5550400"/>
            <a:ext cx="29380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667" b="1">
                <a:solidFill>
                  <a:srgbClr val="282828"/>
                </a:solidFill>
                <a:latin typeface="Lexend"/>
                <a:ea typeface="Lexend"/>
                <a:cs typeface="Lexend"/>
                <a:sym typeface="Lexend"/>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880" name="Google Shape;880;p78"/>
          <p:cNvSpPr txBox="1">
            <a:spLocks noGrp="1"/>
          </p:cNvSpPr>
          <p:nvPr>
            <p:ph type="subTitle" idx="6"/>
          </p:nvPr>
        </p:nvSpPr>
        <p:spPr>
          <a:xfrm>
            <a:off x="3599100" y="5550400"/>
            <a:ext cx="5397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2400">
                <a:solidFill>
                  <a:srgbClr val="282828"/>
                </a:solidFill>
              </a:defRPr>
            </a:lvl1pPr>
            <a:lvl2pPr lvl="1" rtl="0">
              <a:spcBef>
                <a:spcPts val="1333"/>
              </a:spcBef>
              <a:spcAft>
                <a:spcPct val="0"/>
              </a:spcAft>
              <a:buClr>
                <a:srgbClr val="282828"/>
              </a:buClr>
              <a:buSzPts val="1800"/>
              <a:buNone/>
              <a:defRPr sz="2400">
                <a:solidFill>
                  <a:srgbClr val="282828"/>
                </a:solidFill>
              </a:defRPr>
            </a:lvl2pPr>
            <a:lvl3pPr lvl="2" rtl="0">
              <a:spcBef>
                <a:spcPts val="1333"/>
              </a:spcBef>
              <a:spcAft>
                <a:spcPct val="0"/>
              </a:spcAft>
              <a:buClr>
                <a:srgbClr val="282828"/>
              </a:buClr>
              <a:buSzPts val="1800"/>
              <a:buNone/>
              <a:defRPr sz="2400">
                <a:solidFill>
                  <a:srgbClr val="282828"/>
                </a:solidFill>
              </a:defRPr>
            </a:lvl3pPr>
            <a:lvl4pPr lvl="3" rtl="0">
              <a:spcBef>
                <a:spcPts val="1067"/>
              </a:spcBef>
              <a:spcAft>
                <a:spcPct val="0"/>
              </a:spcAft>
              <a:buClr>
                <a:srgbClr val="282828"/>
              </a:buClr>
              <a:buSzPts val="1800"/>
              <a:buNone/>
              <a:defRPr sz="2400">
                <a:solidFill>
                  <a:srgbClr val="282828"/>
                </a:solidFill>
              </a:defRPr>
            </a:lvl4pPr>
            <a:lvl5pPr lvl="4" rtl="0">
              <a:spcBef>
                <a:spcPts val="1067"/>
              </a:spcBef>
              <a:spcAft>
                <a:spcPct val="0"/>
              </a:spcAft>
              <a:buClr>
                <a:srgbClr val="282828"/>
              </a:buClr>
              <a:buSzPts val="1800"/>
              <a:buNone/>
              <a:defRPr>
                <a:solidFill>
                  <a:srgbClr val="282828"/>
                </a:solidFill>
              </a:defRPr>
            </a:lvl5pPr>
            <a:lvl6pPr lvl="5" rtl="0">
              <a:spcBef>
                <a:spcPts val="800"/>
              </a:spcBef>
              <a:spcAft>
                <a:spcPct val="0"/>
              </a:spcAft>
              <a:buClr>
                <a:srgbClr val="282828"/>
              </a:buClr>
              <a:buSzPts val="1800"/>
              <a:buNone/>
              <a:defRPr>
                <a:solidFill>
                  <a:srgbClr val="282828"/>
                </a:solidFill>
              </a:defRPr>
            </a:lvl6pPr>
            <a:lvl7pPr lvl="6" rtl="0">
              <a:spcBef>
                <a:spcPts val="800"/>
              </a:spcBef>
              <a:spcAft>
                <a:spcPct val="0"/>
              </a:spcAft>
              <a:buClr>
                <a:srgbClr val="282828"/>
              </a:buClr>
              <a:buSzPts val="1800"/>
              <a:buNone/>
              <a:defRPr>
                <a:solidFill>
                  <a:srgbClr val="282828"/>
                </a:solidFill>
              </a:defRPr>
            </a:lvl7pPr>
            <a:lvl8pPr lvl="7" rtl="0">
              <a:spcBef>
                <a:spcPts val="533"/>
              </a:spcBef>
              <a:spcAft>
                <a:spcPct val="0"/>
              </a:spcAft>
              <a:buClr>
                <a:srgbClr val="282828"/>
              </a:buClr>
              <a:buSzPts val="1800"/>
              <a:buNone/>
              <a:defRPr>
                <a:solidFill>
                  <a:srgbClr val="282828"/>
                </a:solidFill>
              </a:defRPr>
            </a:lvl8pPr>
            <a:lvl9pPr lvl="8" rtl="0">
              <a:spcBef>
                <a:spcPts val="533"/>
              </a:spcBef>
              <a:spcAft>
                <a:spcPts val="267"/>
              </a:spcAft>
              <a:buClr>
                <a:srgbClr val="282828"/>
              </a:buClr>
              <a:buSzPts val="1800"/>
              <a:buFont typeface="Lexend"/>
              <a:buNone/>
              <a:defRPr>
                <a:solidFill>
                  <a:srgbClr val="282828"/>
                </a:solidFill>
                <a:latin typeface="Lexend"/>
                <a:ea typeface="Lexend"/>
                <a:cs typeface="Lexend"/>
                <a:sym typeface="Lexend"/>
              </a:defRPr>
            </a:lvl9pPr>
          </a:lstStyle>
          <a:p>
            <a:endParaRPr/>
          </a:p>
        </p:txBody>
      </p:sp>
      <p:sp>
        <p:nvSpPr>
          <p:cNvPr id="881" name="Google Shape;881;p78"/>
          <p:cNvSpPr txBox="1">
            <a:spLocks noGrp="1"/>
          </p:cNvSpPr>
          <p:nvPr>
            <p:ph type="subTitle" idx="7"/>
          </p:nvPr>
        </p:nvSpPr>
        <p:spPr>
          <a:xfrm>
            <a:off x="432000" y="2197600"/>
            <a:ext cx="29380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667" b="1">
                <a:solidFill>
                  <a:srgbClr val="282828"/>
                </a:solidFill>
                <a:latin typeface="Lexend"/>
                <a:ea typeface="Lexend"/>
                <a:cs typeface="Lexend"/>
                <a:sym typeface="Lexend"/>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882" name="Google Shape;882;p78"/>
          <p:cNvSpPr txBox="1">
            <a:spLocks noGrp="1"/>
          </p:cNvSpPr>
          <p:nvPr>
            <p:ph type="subTitle" idx="8"/>
          </p:nvPr>
        </p:nvSpPr>
        <p:spPr>
          <a:xfrm>
            <a:off x="3599100" y="2197600"/>
            <a:ext cx="5397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2400">
                <a:solidFill>
                  <a:srgbClr val="282828"/>
                </a:solidFill>
              </a:defRPr>
            </a:lvl1pPr>
            <a:lvl2pPr lvl="1" rtl="0">
              <a:spcBef>
                <a:spcPts val="1333"/>
              </a:spcBef>
              <a:spcAft>
                <a:spcPct val="0"/>
              </a:spcAft>
              <a:buClr>
                <a:srgbClr val="282828"/>
              </a:buClr>
              <a:buSzPts val="1800"/>
              <a:buNone/>
              <a:defRPr sz="2400">
                <a:solidFill>
                  <a:srgbClr val="282828"/>
                </a:solidFill>
              </a:defRPr>
            </a:lvl2pPr>
            <a:lvl3pPr lvl="2" rtl="0">
              <a:spcBef>
                <a:spcPts val="1333"/>
              </a:spcBef>
              <a:spcAft>
                <a:spcPct val="0"/>
              </a:spcAft>
              <a:buClr>
                <a:srgbClr val="282828"/>
              </a:buClr>
              <a:buSzPts val="1800"/>
              <a:buNone/>
              <a:defRPr sz="2400">
                <a:solidFill>
                  <a:srgbClr val="282828"/>
                </a:solidFill>
              </a:defRPr>
            </a:lvl3pPr>
            <a:lvl4pPr lvl="3" rtl="0">
              <a:spcBef>
                <a:spcPts val="1067"/>
              </a:spcBef>
              <a:spcAft>
                <a:spcPct val="0"/>
              </a:spcAft>
              <a:buClr>
                <a:srgbClr val="282828"/>
              </a:buClr>
              <a:buSzPts val="1800"/>
              <a:buNone/>
              <a:defRPr sz="2400">
                <a:solidFill>
                  <a:srgbClr val="282828"/>
                </a:solidFill>
              </a:defRPr>
            </a:lvl4pPr>
            <a:lvl5pPr lvl="4" rtl="0">
              <a:spcBef>
                <a:spcPts val="1067"/>
              </a:spcBef>
              <a:spcAft>
                <a:spcPct val="0"/>
              </a:spcAft>
              <a:buClr>
                <a:srgbClr val="282828"/>
              </a:buClr>
              <a:buSzPts val="1800"/>
              <a:buNone/>
              <a:defRPr>
                <a:solidFill>
                  <a:srgbClr val="282828"/>
                </a:solidFill>
              </a:defRPr>
            </a:lvl5pPr>
            <a:lvl6pPr lvl="5" rtl="0">
              <a:spcBef>
                <a:spcPts val="800"/>
              </a:spcBef>
              <a:spcAft>
                <a:spcPct val="0"/>
              </a:spcAft>
              <a:buClr>
                <a:srgbClr val="282828"/>
              </a:buClr>
              <a:buSzPts val="1800"/>
              <a:buNone/>
              <a:defRPr>
                <a:solidFill>
                  <a:srgbClr val="282828"/>
                </a:solidFill>
              </a:defRPr>
            </a:lvl6pPr>
            <a:lvl7pPr lvl="6" rtl="0">
              <a:spcBef>
                <a:spcPts val="800"/>
              </a:spcBef>
              <a:spcAft>
                <a:spcPct val="0"/>
              </a:spcAft>
              <a:buClr>
                <a:srgbClr val="282828"/>
              </a:buClr>
              <a:buSzPts val="1800"/>
              <a:buNone/>
              <a:defRPr>
                <a:solidFill>
                  <a:srgbClr val="282828"/>
                </a:solidFill>
              </a:defRPr>
            </a:lvl7pPr>
            <a:lvl8pPr lvl="7" rtl="0">
              <a:spcBef>
                <a:spcPts val="533"/>
              </a:spcBef>
              <a:spcAft>
                <a:spcPct val="0"/>
              </a:spcAft>
              <a:buClr>
                <a:srgbClr val="282828"/>
              </a:buClr>
              <a:buSzPts val="1800"/>
              <a:buNone/>
              <a:defRPr>
                <a:solidFill>
                  <a:srgbClr val="282828"/>
                </a:solidFill>
              </a:defRPr>
            </a:lvl8pPr>
            <a:lvl9pPr lvl="8" rtl="0">
              <a:spcBef>
                <a:spcPts val="533"/>
              </a:spcBef>
              <a:spcAft>
                <a:spcPts val="267"/>
              </a:spcAft>
              <a:buClr>
                <a:srgbClr val="282828"/>
              </a:buClr>
              <a:buSzPts val="1800"/>
              <a:buFont typeface="Lexend"/>
              <a:buNone/>
              <a:defRPr>
                <a:solidFill>
                  <a:srgbClr val="282828"/>
                </a:solidFill>
                <a:latin typeface="Lexend"/>
                <a:ea typeface="Lexend"/>
                <a:cs typeface="Lexend"/>
                <a:sym typeface="Lexend"/>
              </a:defRPr>
            </a:lvl9pPr>
          </a:lstStyle>
          <a:p>
            <a:endParaRPr/>
          </a:p>
        </p:txBody>
      </p:sp>
      <p:sp>
        <p:nvSpPr>
          <p:cNvPr id="883" name="Google Shape;883;p78"/>
          <p:cNvSpPr txBox="1">
            <a:spLocks noGrp="1"/>
          </p:cNvSpPr>
          <p:nvPr>
            <p:ph type="subTitle" idx="9"/>
          </p:nvPr>
        </p:nvSpPr>
        <p:spPr>
          <a:xfrm>
            <a:off x="432000" y="4432800"/>
            <a:ext cx="29380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667" b="1">
                <a:solidFill>
                  <a:srgbClr val="282828"/>
                </a:solidFill>
                <a:latin typeface="Lexend"/>
                <a:ea typeface="Lexend"/>
                <a:cs typeface="Lexend"/>
                <a:sym typeface="Lexend"/>
              </a:defRPr>
            </a:lvl1pPr>
            <a:lvl2pPr lvl="1" rtl="0">
              <a:spcBef>
                <a:spcPts val="1333"/>
              </a:spcBef>
              <a:spcAft>
                <a:spcPct val="0"/>
              </a:spcAft>
              <a:buClr>
                <a:srgbClr val="282828"/>
              </a:buClr>
              <a:buSzPts val="2000"/>
              <a:buFont typeface="Lexend"/>
              <a:buNone/>
              <a:defRPr sz="2667">
                <a:solidFill>
                  <a:srgbClr val="282828"/>
                </a:solidFill>
                <a:latin typeface="Lexend"/>
                <a:ea typeface="Lexend"/>
                <a:cs typeface="Lexend"/>
                <a:sym typeface="Lexend"/>
              </a:defRPr>
            </a:lvl2pPr>
            <a:lvl3pPr lvl="2" rtl="0">
              <a:spcBef>
                <a:spcPts val="1333"/>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4pPr>
            <a:lvl5pPr lvl="4" rtl="0">
              <a:spcBef>
                <a:spcPts val="1067"/>
              </a:spcBef>
              <a:spcAft>
                <a:spcPct val="0"/>
              </a:spcAft>
              <a:buClr>
                <a:srgbClr val="282828"/>
              </a:buClr>
              <a:buSzPts val="2000"/>
              <a:buFont typeface="Lexend"/>
              <a:buNone/>
              <a:defRPr sz="2667">
                <a:solidFill>
                  <a:srgbClr val="282828"/>
                </a:solidFill>
                <a:latin typeface="Lexend"/>
                <a:ea typeface="Lexend"/>
                <a:cs typeface="Lexend"/>
                <a:sym typeface="Lexend"/>
              </a:defRPr>
            </a:lvl5pPr>
            <a:lvl6pPr lvl="5"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6pPr>
            <a:lvl7pPr lvl="6" rtl="0">
              <a:spcBef>
                <a:spcPts val="800"/>
              </a:spcBef>
              <a:spcAft>
                <a:spcPct val="0"/>
              </a:spcAft>
              <a:buClr>
                <a:srgbClr val="282828"/>
              </a:buClr>
              <a:buSzPts val="2000"/>
              <a:buFont typeface="Lexend"/>
              <a:buNone/>
              <a:defRPr sz="2667">
                <a:solidFill>
                  <a:srgbClr val="282828"/>
                </a:solidFill>
                <a:latin typeface="Lexend"/>
                <a:ea typeface="Lexend"/>
                <a:cs typeface="Lexend"/>
                <a:sym typeface="Lexend"/>
              </a:defRPr>
            </a:lvl7pPr>
            <a:lvl8pPr lvl="7" rtl="0">
              <a:spcBef>
                <a:spcPts val="533"/>
              </a:spcBef>
              <a:spcAft>
                <a:spcPct val="0"/>
              </a:spcAft>
              <a:buClr>
                <a:srgbClr val="282828"/>
              </a:buClr>
              <a:buSzPts val="2000"/>
              <a:buFont typeface="Lexend"/>
              <a:buNone/>
              <a:defRPr sz="2667">
                <a:solidFill>
                  <a:srgbClr val="282828"/>
                </a:solidFill>
                <a:latin typeface="Lexend"/>
                <a:ea typeface="Lexend"/>
                <a:cs typeface="Lexend"/>
                <a:sym typeface="Lexend"/>
              </a:defRPr>
            </a:lvl8pPr>
            <a:lvl9pPr lvl="8" rtl="0">
              <a:spcBef>
                <a:spcPts val="533"/>
              </a:spcBef>
              <a:spcAft>
                <a:spcPts val="267"/>
              </a:spcAft>
              <a:buClr>
                <a:srgbClr val="282828"/>
              </a:buClr>
              <a:buSzPts val="2000"/>
              <a:buFont typeface="Lexend"/>
              <a:buNone/>
              <a:defRPr sz="2667">
                <a:solidFill>
                  <a:srgbClr val="282828"/>
                </a:solidFill>
                <a:latin typeface="Lexend"/>
                <a:ea typeface="Lexend"/>
                <a:cs typeface="Lexend"/>
                <a:sym typeface="Lexend"/>
              </a:defRPr>
            </a:lvl9pPr>
          </a:lstStyle>
          <a:p>
            <a:endParaRPr/>
          </a:p>
        </p:txBody>
      </p:sp>
      <p:sp>
        <p:nvSpPr>
          <p:cNvPr id="884" name="Google Shape;884;p78"/>
          <p:cNvSpPr txBox="1">
            <a:spLocks noGrp="1"/>
          </p:cNvSpPr>
          <p:nvPr>
            <p:ph type="subTitle" idx="13"/>
          </p:nvPr>
        </p:nvSpPr>
        <p:spPr>
          <a:xfrm>
            <a:off x="3599100" y="4432800"/>
            <a:ext cx="5397200" cy="6496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2400">
                <a:solidFill>
                  <a:srgbClr val="282828"/>
                </a:solidFill>
              </a:defRPr>
            </a:lvl1pPr>
            <a:lvl2pPr lvl="1" rtl="0">
              <a:spcBef>
                <a:spcPts val="1333"/>
              </a:spcBef>
              <a:spcAft>
                <a:spcPct val="0"/>
              </a:spcAft>
              <a:buClr>
                <a:srgbClr val="282828"/>
              </a:buClr>
              <a:buSzPts val="1800"/>
              <a:buNone/>
              <a:defRPr sz="2400">
                <a:solidFill>
                  <a:srgbClr val="282828"/>
                </a:solidFill>
              </a:defRPr>
            </a:lvl2pPr>
            <a:lvl3pPr lvl="2" rtl="0">
              <a:spcBef>
                <a:spcPts val="1333"/>
              </a:spcBef>
              <a:spcAft>
                <a:spcPct val="0"/>
              </a:spcAft>
              <a:buClr>
                <a:srgbClr val="282828"/>
              </a:buClr>
              <a:buSzPts val="1800"/>
              <a:buNone/>
              <a:defRPr sz="2400">
                <a:solidFill>
                  <a:srgbClr val="282828"/>
                </a:solidFill>
              </a:defRPr>
            </a:lvl3pPr>
            <a:lvl4pPr lvl="3" rtl="0">
              <a:spcBef>
                <a:spcPts val="1067"/>
              </a:spcBef>
              <a:spcAft>
                <a:spcPct val="0"/>
              </a:spcAft>
              <a:buClr>
                <a:srgbClr val="282828"/>
              </a:buClr>
              <a:buSzPts val="1800"/>
              <a:buNone/>
              <a:defRPr sz="2400">
                <a:solidFill>
                  <a:srgbClr val="282828"/>
                </a:solidFill>
              </a:defRPr>
            </a:lvl4pPr>
            <a:lvl5pPr lvl="4" rtl="0">
              <a:spcBef>
                <a:spcPts val="1067"/>
              </a:spcBef>
              <a:spcAft>
                <a:spcPct val="0"/>
              </a:spcAft>
              <a:buClr>
                <a:srgbClr val="282828"/>
              </a:buClr>
              <a:buSzPts val="1800"/>
              <a:buNone/>
              <a:defRPr>
                <a:solidFill>
                  <a:srgbClr val="282828"/>
                </a:solidFill>
              </a:defRPr>
            </a:lvl5pPr>
            <a:lvl6pPr lvl="5" rtl="0">
              <a:spcBef>
                <a:spcPts val="800"/>
              </a:spcBef>
              <a:spcAft>
                <a:spcPct val="0"/>
              </a:spcAft>
              <a:buClr>
                <a:srgbClr val="282828"/>
              </a:buClr>
              <a:buSzPts val="1800"/>
              <a:buNone/>
              <a:defRPr>
                <a:solidFill>
                  <a:srgbClr val="282828"/>
                </a:solidFill>
              </a:defRPr>
            </a:lvl6pPr>
            <a:lvl7pPr lvl="6" rtl="0">
              <a:spcBef>
                <a:spcPts val="800"/>
              </a:spcBef>
              <a:spcAft>
                <a:spcPct val="0"/>
              </a:spcAft>
              <a:buClr>
                <a:srgbClr val="282828"/>
              </a:buClr>
              <a:buSzPts val="1800"/>
              <a:buNone/>
              <a:defRPr>
                <a:solidFill>
                  <a:srgbClr val="282828"/>
                </a:solidFill>
              </a:defRPr>
            </a:lvl7pPr>
            <a:lvl8pPr lvl="7" rtl="0">
              <a:spcBef>
                <a:spcPts val="533"/>
              </a:spcBef>
              <a:spcAft>
                <a:spcPct val="0"/>
              </a:spcAft>
              <a:buClr>
                <a:srgbClr val="282828"/>
              </a:buClr>
              <a:buSzPts val="1800"/>
              <a:buNone/>
              <a:defRPr>
                <a:solidFill>
                  <a:srgbClr val="282828"/>
                </a:solidFill>
              </a:defRPr>
            </a:lvl8pPr>
            <a:lvl9pPr lvl="8" rtl="0">
              <a:spcBef>
                <a:spcPts val="533"/>
              </a:spcBef>
              <a:spcAft>
                <a:spcPts val="267"/>
              </a:spcAft>
              <a:buClr>
                <a:srgbClr val="282828"/>
              </a:buClr>
              <a:buSzPts val="1800"/>
              <a:buFont typeface="Lexend"/>
              <a:buNone/>
              <a:defRPr>
                <a:solidFill>
                  <a:srgbClr val="282828"/>
                </a:solidFill>
                <a:latin typeface="Lexend"/>
                <a:ea typeface="Lexend"/>
                <a:cs typeface="Lexend"/>
                <a:sym typeface="Lexend"/>
              </a:defRPr>
            </a:lvl9pPr>
          </a:lstStyle>
          <a:p>
            <a:endParaRPr/>
          </a:p>
        </p:txBody>
      </p:sp>
    </p:spTree>
    <p:extLst>
      <p:ext uri="{BB962C8B-B14F-4D97-AF65-F5344CB8AC3E}">
        <p14:creationId xmlns:p14="http://schemas.microsoft.com/office/powerpoint/2010/main" val="421402825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00 Explanation blank - blue ">
  <p:cSld name="TITLE_AND_TWO_COLUMNS_1_1_6_2_2">
    <p:spTree>
      <p:nvGrpSpPr>
        <p:cNvPr id="1" name="Shape 960"/>
        <p:cNvGrpSpPr/>
        <p:nvPr/>
      </p:nvGrpSpPr>
      <p:grpSpPr>
        <a:xfrm>
          <a:off x="0" y="0"/>
          <a:ext cx="0" cy="0"/>
          <a:chOff x="0" y="0"/>
          <a:chExt cx="0" cy="0"/>
        </a:xfrm>
      </p:grpSpPr>
      <p:pic>
        <p:nvPicPr>
          <p:cNvPr id="961" name="Google Shape;961;p85"/>
          <p:cNvPicPr preferRelativeResize="0"/>
          <p:nvPr/>
        </p:nvPicPr>
        <p:blipFill>
          <a:blip r:embed="rId2">
            <a:alphaModFix/>
          </a:blip>
          <a:srcRect t="1663" b="1672"/>
          <a:stretch>
            <a:fillRect/>
          </a:stretch>
        </p:blipFill>
        <p:spPr>
          <a:xfrm>
            <a:off x="0" y="710034"/>
            <a:ext cx="12201603" cy="155612"/>
          </a:xfrm>
          <a:prstGeom prst="rect">
            <a:avLst/>
          </a:prstGeom>
          <a:noFill/>
          <a:ln>
            <a:noFill/>
          </a:ln>
        </p:spPr>
      </p:pic>
      <p:sp>
        <p:nvSpPr>
          <p:cNvPr id="962" name="Google Shape;962;p85"/>
          <p:cNvSpPr/>
          <p:nvPr/>
        </p:nvSpPr>
        <p:spPr>
          <a:xfrm>
            <a:off x="-1" y="-3"/>
            <a:ext cx="12192400" cy="7204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ct val="0"/>
              </a:spcBef>
              <a:spcAft>
                <a:spcPct val="0"/>
              </a:spcAft>
              <a:buNone/>
            </a:pPr>
            <a:endParaRPr sz="1867"/>
          </a:p>
        </p:txBody>
      </p:sp>
      <p:sp>
        <p:nvSpPr>
          <p:cNvPr id="963" name="Google Shape;963;p85"/>
          <p:cNvSpPr txBox="1">
            <a:spLocks noGrp="1"/>
          </p:cNvSpPr>
          <p:nvPr>
            <p:ph type="body" idx="1"/>
          </p:nvPr>
        </p:nvSpPr>
        <p:spPr>
          <a:xfrm>
            <a:off x="432000" y="1012400"/>
            <a:ext cx="10983600" cy="4027600"/>
          </a:xfrm>
          <a:prstGeom prst="rect">
            <a:avLst/>
          </a:prstGeom>
        </p:spPr>
        <p:txBody>
          <a:bodyPr spcFirstLastPara="1" wrap="square" lIns="0" tIns="0" rIns="0" bIns="0" anchor="t" anchorCtr="0">
            <a:noAutofit/>
          </a:bodyPr>
          <a:lstStyle>
            <a:lvl1pPr marL="609585" lvl="0" indent="-491054" rtl="0">
              <a:lnSpc>
                <a:spcPct val="115000"/>
              </a:lnSpc>
              <a:spcBef>
                <a:spcPct val="0"/>
              </a:spcBef>
              <a:spcAft>
                <a:spcPct val="0"/>
              </a:spcAft>
              <a:buSzPts val="2200"/>
              <a:buFont typeface="Lexend"/>
              <a:buChar char="●"/>
              <a:defRPr sz="2933">
                <a:latin typeface="Lexend"/>
                <a:ea typeface="Lexend"/>
                <a:cs typeface="Lexend"/>
                <a:sym typeface="Lexend"/>
              </a:defRPr>
            </a:lvl1pPr>
            <a:lvl2pPr marL="1219170" lvl="1" indent="-491054" rtl="0">
              <a:spcBef>
                <a:spcPts val="1333"/>
              </a:spcBef>
              <a:spcAft>
                <a:spcPct val="0"/>
              </a:spcAft>
              <a:buSzPts val="2200"/>
              <a:buFont typeface="Lexend"/>
              <a:buChar char="–"/>
              <a:defRPr sz="2933">
                <a:latin typeface="Lexend"/>
                <a:ea typeface="Lexend"/>
                <a:cs typeface="Lexend"/>
                <a:sym typeface="Lexend"/>
              </a:defRPr>
            </a:lvl2pPr>
            <a:lvl3pPr marL="1828754" lvl="2" indent="-474121" rtl="0">
              <a:spcBef>
                <a:spcPts val="1333"/>
              </a:spcBef>
              <a:spcAft>
                <a:spcPct val="0"/>
              </a:spcAft>
              <a:buSzPts val="2000"/>
              <a:buFont typeface="Lexend"/>
              <a:buChar char="–"/>
              <a:defRPr>
                <a:latin typeface="Lexend"/>
                <a:ea typeface="Lexend"/>
                <a:cs typeface="Lexend"/>
                <a:sym typeface="Lexend"/>
              </a:defRPr>
            </a:lvl3pPr>
            <a:lvl4pPr marL="2438339" lvl="3" indent="-491054" rtl="0">
              <a:spcBef>
                <a:spcPts val="1067"/>
              </a:spcBef>
              <a:spcAft>
                <a:spcPct val="0"/>
              </a:spcAft>
              <a:buSzPts val="2200"/>
              <a:buFont typeface="Lexend"/>
              <a:buChar char="–"/>
              <a:defRPr sz="2933">
                <a:latin typeface="Lexend"/>
                <a:ea typeface="Lexend"/>
                <a:cs typeface="Lexend"/>
                <a:sym typeface="Lexend"/>
              </a:defRPr>
            </a:lvl4pPr>
            <a:lvl5pPr marL="3047924" lvl="4" indent="-457189" rtl="0">
              <a:spcBef>
                <a:spcPts val="1067"/>
              </a:spcBef>
              <a:spcAft>
                <a:spcPct val="0"/>
              </a:spcAft>
              <a:buSzPts val="1800"/>
              <a:buFont typeface="Lexend"/>
              <a:buChar char="–"/>
              <a:defRPr>
                <a:latin typeface="Lexend"/>
                <a:ea typeface="Lexend"/>
                <a:cs typeface="Lexend"/>
                <a:sym typeface="Lexend"/>
              </a:defRPr>
            </a:lvl5pPr>
            <a:lvl6pPr marL="3657509" lvl="5" indent="-457189" rtl="0">
              <a:spcBef>
                <a:spcPts val="800"/>
              </a:spcBef>
              <a:spcAft>
                <a:spcPct val="0"/>
              </a:spcAft>
              <a:buSzPts val="1800"/>
              <a:buFont typeface="Lexend"/>
              <a:buChar char="–"/>
              <a:defRPr sz="2400">
                <a:latin typeface="Lexend"/>
                <a:ea typeface="Lexend"/>
                <a:cs typeface="Lexend"/>
                <a:sym typeface="Lexend"/>
              </a:defRPr>
            </a:lvl6pPr>
            <a:lvl7pPr marL="4267093" lvl="6" indent="-457189" rtl="0">
              <a:spcBef>
                <a:spcPts val="800"/>
              </a:spcBef>
              <a:spcAft>
                <a:spcPct val="0"/>
              </a:spcAft>
              <a:buSzPts val="1800"/>
              <a:buFont typeface="Lexend"/>
              <a:buChar char="–"/>
              <a:defRPr>
                <a:latin typeface="Lexend"/>
                <a:ea typeface="Lexend"/>
                <a:cs typeface="Lexend"/>
                <a:sym typeface="Lexend"/>
              </a:defRPr>
            </a:lvl7pPr>
            <a:lvl8pPr marL="4876678" lvl="7" indent="-457189" rtl="0">
              <a:spcBef>
                <a:spcPts val="533"/>
              </a:spcBef>
              <a:spcAft>
                <a:spcPct val="0"/>
              </a:spcAft>
              <a:buSzPts val="1800"/>
              <a:buFont typeface="Lexend"/>
              <a:buChar char="–"/>
              <a:defRPr>
                <a:latin typeface="Lexend"/>
                <a:ea typeface="Lexend"/>
                <a:cs typeface="Lexend"/>
                <a:sym typeface="Lexend"/>
              </a:defRPr>
            </a:lvl8pPr>
            <a:lvl9pPr marL="5486263" lvl="8" indent="-457189" rtl="0">
              <a:spcBef>
                <a:spcPts val="533"/>
              </a:spcBef>
              <a:spcAft>
                <a:spcPts val="267"/>
              </a:spcAft>
              <a:buSzPts val="1800"/>
              <a:buFont typeface="Lexend"/>
              <a:buChar char="–"/>
              <a:defRPr>
                <a:latin typeface="Lexend"/>
                <a:ea typeface="Lexend"/>
                <a:cs typeface="Lexend"/>
                <a:sym typeface="Lexend"/>
              </a:defRPr>
            </a:lvl9pPr>
          </a:lstStyle>
          <a:p>
            <a:endParaRPr/>
          </a:p>
        </p:txBody>
      </p:sp>
      <p:sp>
        <p:nvSpPr>
          <p:cNvPr id="964" name="Google Shape;964;p85"/>
          <p:cNvSpPr txBox="1"/>
          <p:nvPr/>
        </p:nvSpPr>
        <p:spPr>
          <a:xfrm>
            <a:off x="10945667" y="585013"/>
            <a:ext cx="1246800" cy="184800"/>
          </a:xfrm>
          <a:prstGeom prst="rect">
            <a:avLst/>
          </a:prstGeom>
          <a:noFill/>
          <a:ln>
            <a:noFill/>
          </a:ln>
        </p:spPr>
        <p:txBody>
          <a:bodyPr spcFirstLastPara="1" wrap="square" lIns="0" tIns="0" rIns="0" bIns="0" anchor="t" anchorCtr="0">
            <a:spAutoFit/>
          </a:bodyPr>
          <a:lstStyle/>
          <a:p>
            <a:pPr marL="0" lvl="0" indent="0" algn="ctr" rtl="0">
              <a:spcBef>
                <a:spcPct val="0"/>
              </a:spcBef>
              <a:spcAft>
                <a:spcPct val="0"/>
              </a:spcAft>
              <a:buNone/>
            </a:pPr>
            <a:r>
              <a:rPr lang="en-GB" sz="1200" b="1">
                <a:solidFill>
                  <a:srgbClr val="EBEDFE"/>
                </a:solidFill>
                <a:latin typeface="Lexend"/>
                <a:ea typeface="Lexend"/>
                <a:cs typeface="Lexend"/>
                <a:sym typeface="Lexend"/>
              </a:rPr>
              <a:t>Explanation</a:t>
            </a:r>
            <a:endParaRPr sz="1200" b="1">
              <a:solidFill>
                <a:srgbClr val="EBEDFE"/>
              </a:solidFill>
              <a:latin typeface="Lexend"/>
              <a:ea typeface="Lexend"/>
              <a:cs typeface="Lexend"/>
              <a:sym typeface="Lexend"/>
            </a:endParaRPr>
          </a:p>
        </p:txBody>
      </p:sp>
      <p:sp>
        <p:nvSpPr>
          <p:cNvPr id="965" name="Google Shape;965;p85"/>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667">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endParaRPr/>
          </a:p>
        </p:txBody>
      </p:sp>
      <p:pic>
        <p:nvPicPr>
          <p:cNvPr id="966" name="Google Shape;966;p85"/>
          <p:cNvPicPr preferRelativeResize="0"/>
          <p:nvPr/>
        </p:nvPicPr>
        <p:blipFill>
          <a:blip r:embed="rId3">
            <a:alphaModFix/>
          </a:blip>
          <a:stretch>
            <a:fillRect/>
          </a:stretch>
        </p:blipFill>
        <p:spPr>
          <a:xfrm>
            <a:off x="11235933" y="-750"/>
            <a:ext cx="666267" cy="666267"/>
          </a:xfrm>
          <a:prstGeom prst="rect">
            <a:avLst/>
          </a:prstGeom>
          <a:noFill/>
          <a:ln>
            <a:noFill/>
          </a:ln>
        </p:spPr>
      </p:pic>
    </p:spTree>
    <p:extLst>
      <p:ext uri="{BB962C8B-B14F-4D97-AF65-F5344CB8AC3E}">
        <p14:creationId xmlns:p14="http://schemas.microsoft.com/office/powerpoint/2010/main" val="414267326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topmarks.co.uk/maths-games/daily10" TargetMode="External"/><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www.nationalarchives.gov.uk/doc/open-government-licence/version/3/"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hyperlink" Target="https://www.youtube.com/watch?v=bArIZcsUbBg"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languageangels.com/resource/1/5/27/129"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0F7D-CB7E-20EE-AEED-EFCB444D69A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2318DCF-1E04-30FB-9EE6-6A49734CFEE8}"/>
              </a:ext>
            </a:extLst>
          </p:cNvPr>
          <p:cNvSpPr txBox="1"/>
          <p:nvPr/>
        </p:nvSpPr>
        <p:spPr>
          <a:xfrm>
            <a:off x="232562" y="180764"/>
            <a:ext cx="4964287" cy="1384995"/>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u="sng">
                <a:latin typeface="Aptos"/>
              </a:rPr>
              <a:t>Monday 28th September 2026</a:t>
            </a:r>
          </a:p>
          <a:p>
            <a:r>
              <a:rPr lang="en-US" sz="2800" u="sng">
                <a:latin typeface="Aptos"/>
              </a:rPr>
              <a:t>28.09.26</a:t>
            </a:r>
          </a:p>
          <a:p>
            <a:r>
              <a:rPr lang="en-US" sz="2800" u="sng">
                <a:latin typeface="Aptos"/>
              </a:rPr>
              <a:t>Morning Challenge</a:t>
            </a:r>
          </a:p>
        </p:txBody>
      </p:sp>
      <p:pic>
        <p:nvPicPr>
          <p:cNvPr id="4" name="Picture 3" descr="Good Morning Vector Art, Icons, and ...">
            <a:extLst>
              <a:ext uri="{FF2B5EF4-FFF2-40B4-BE49-F238E27FC236}">
                <a16:creationId xmlns:a16="http://schemas.microsoft.com/office/drawing/2014/main" id="{37F47538-E790-93A4-3465-A5957208E63E}"/>
              </a:ext>
            </a:extLst>
          </p:cNvPr>
          <p:cNvPicPr>
            <a:picLocks noChangeAspect="1"/>
          </p:cNvPicPr>
          <p:nvPr/>
        </p:nvPicPr>
        <p:blipFill>
          <a:blip r:embed="rId2"/>
          <a:srcRect b="714"/>
          <a:stretch>
            <a:fillRect/>
          </a:stretch>
        </p:blipFill>
        <p:spPr>
          <a:xfrm>
            <a:off x="5210175" y="200025"/>
            <a:ext cx="2571750" cy="1323976"/>
          </a:xfrm>
          <a:prstGeom prst="rect">
            <a:avLst/>
          </a:prstGeom>
        </p:spPr>
      </p:pic>
      <p:pic>
        <p:nvPicPr>
          <p:cNvPr id="6" name="Picture 5" descr="NumBots | Times Tables Rock Stars logo">
            <a:extLst>
              <a:ext uri="{FF2B5EF4-FFF2-40B4-BE49-F238E27FC236}">
                <a16:creationId xmlns:a16="http://schemas.microsoft.com/office/drawing/2014/main" id="{FBB54C12-3285-73E4-7648-D6F8C349C276}"/>
              </a:ext>
            </a:extLst>
          </p:cNvPr>
          <p:cNvPicPr>
            <a:picLocks noChangeAspect="1"/>
          </p:cNvPicPr>
          <p:nvPr/>
        </p:nvPicPr>
        <p:blipFill>
          <a:blip r:embed="rId3"/>
          <a:srcRect b="-901"/>
          <a:stretch>
            <a:fillRect/>
          </a:stretch>
        </p:blipFill>
        <p:spPr>
          <a:xfrm>
            <a:off x="8029575" y="200025"/>
            <a:ext cx="2133600" cy="1190710"/>
          </a:xfrm>
          <a:prstGeom prst="rect">
            <a:avLst/>
          </a:prstGeom>
        </p:spPr>
      </p:pic>
      <p:pic>
        <p:nvPicPr>
          <p:cNvPr id="7" name="Picture 6" descr="Trivia Quizzes - Free Daily Trivia Games – Big Daily Trivia">
            <a:extLst>
              <a:ext uri="{FF2B5EF4-FFF2-40B4-BE49-F238E27FC236}">
                <a16:creationId xmlns:a16="http://schemas.microsoft.com/office/drawing/2014/main" id="{0A773A43-2C18-E84D-A055-F96B6894FAEC}"/>
              </a:ext>
            </a:extLst>
          </p:cNvPr>
          <p:cNvPicPr>
            <a:picLocks noChangeAspect="1"/>
          </p:cNvPicPr>
          <p:nvPr/>
        </p:nvPicPr>
        <p:blipFill>
          <a:blip r:embed="rId4"/>
          <a:srcRect/>
          <a:stretch>
            <a:fillRect/>
          </a:stretch>
        </p:blipFill>
        <p:spPr>
          <a:xfrm>
            <a:off x="10501313" y="190500"/>
            <a:ext cx="1514475" cy="1200150"/>
          </a:xfrm>
          <a:prstGeom prst="rect">
            <a:avLst/>
          </a:prstGeom>
        </p:spPr>
      </p:pic>
      <p:sp>
        <p:nvSpPr>
          <p:cNvPr id="3" name="TextBox 2">
            <a:extLst>
              <a:ext uri="{FF2B5EF4-FFF2-40B4-BE49-F238E27FC236}">
                <a16:creationId xmlns:a16="http://schemas.microsoft.com/office/drawing/2014/main" id="{F0114F37-3C6A-2619-1414-59331671CE0A}"/>
              </a:ext>
            </a:extLst>
          </p:cNvPr>
          <p:cNvSpPr txBox="1"/>
          <p:nvPr/>
        </p:nvSpPr>
        <p:spPr>
          <a:xfrm>
            <a:off x="211557" y="1713132"/>
            <a:ext cx="11766696" cy="615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Aptos"/>
                <a:cs typeface="Segoe UI"/>
              </a:rPr>
              <a:t>Solve in your morning challenge books:</a:t>
            </a:r>
            <a:endParaRPr lang="en-US">
              <a:solidFill>
                <a:srgbClr val="000000"/>
              </a:solidFill>
              <a:latin typeface="Aptos"/>
              <a:cs typeface="Segoe UI"/>
            </a:endParaRPr>
          </a:p>
          <a:p>
            <a:pPr marL="457200" indent="-457200">
              <a:buAutoNum type="arabicParenR"/>
            </a:pPr>
            <a:r>
              <a:rPr lang="en-US" sz="2800">
                <a:latin typeface="Segoe UI"/>
                <a:cs typeface="Segoe UI"/>
              </a:rPr>
              <a:t>347 + 58 = ___</a:t>
            </a:r>
            <a:endParaRPr lang="en-US" sz="2800"/>
          </a:p>
          <a:p>
            <a:pPr marL="457200" indent="-457200">
              <a:buAutoNum type="arabicParenR"/>
            </a:pPr>
            <a:r>
              <a:rPr lang="en-US" sz="2800">
                <a:latin typeface="Segoe UI"/>
                <a:cs typeface="Segoe UI"/>
              </a:rPr>
              <a:t>682 + 47 = ___</a:t>
            </a:r>
            <a:endParaRPr lang="en-US" sz="2800"/>
          </a:p>
          <a:p>
            <a:pPr marL="457200" indent="-457200">
              <a:buAutoNum type="arabicParenR"/>
            </a:pPr>
            <a:r>
              <a:rPr lang="en-US" sz="2800">
                <a:latin typeface="Segoe UI"/>
                <a:cs typeface="Segoe UI"/>
              </a:rPr>
              <a:t>519 + 86 = ___</a:t>
            </a:r>
            <a:endParaRPr lang="en-US" sz="2800"/>
          </a:p>
          <a:p>
            <a:pPr marL="457200" indent="-457200">
              <a:buAutoNum type="arabicParenR"/>
            </a:pPr>
            <a:r>
              <a:rPr lang="en-US" sz="2800">
                <a:latin typeface="Segoe UI"/>
                <a:cs typeface="Segoe UI"/>
              </a:rPr>
              <a:t>234 + 79 = ___</a:t>
            </a:r>
            <a:endParaRPr lang="en-US" sz="2800"/>
          </a:p>
          <a:p>
            <a:pPr marL="457200" indent="-457200">
              <a:buAutoNum type="arabicParenR"/>
            </a:pPr>
            <a:r>
              <a:rPr lang="en-US" sz="2800">
                <a:latin typeface="Segoe UI"/>
                <a:cs typeface="Segoe UI"/>
              </a:rPr>
              <a:t>758 + 35 = ___</a:t>
            </a:r>
            <a:endParaRPr lang="en-US" sz="2800"/>
          </a:p>
          <a:p>
            <a:pPr marL="457200" indent="-457200">
              <a:buAutoNum type="arabicParenR"/>
            </a:pPr>
            <a:r>
              <a:rPr lang="en-US" sz="2800">
                <a:latin typeface="Segoe UI"/>
                <a:cs typeface="Segoe UI"/>
              </a:rPr>
              <a:t>421 − 68 = ___</a:t>
            </a:r>
            <a:endParaRPr lang="en-US" sz="2800"/>
          </a:p>
          <a:p>
            <a:pPr marL="457200" indent="-457200">
              <a:buAutoNum type="arabicParenR"/>
            </a:pPr>
            <a:r>
              <a:rPr lang="en-US" sz="2800">
                <a:latin typeface="Segoe UI"/>
                <a:cs typeface="Segoe UI"/>
              </a:rPr>
              <a:t>603 − 47 = ___</a:t>
            </a:r>
            <a:endParaRPr lang="en-US" sz="2800"/>
          </a:p>
          <a:p>
            <a:pPr marL="457200" indent="-457200">
              <a:buAutoNum type="arabicParenR"/>
            </a:pPr>
            <a:r>
              <a:rPr lang="en-US" sz="2800">
                <a:latin typeface="Segoe UI"/>
                <a:cs typeface="Segoe UI"/>
              </a:rPr>
              <a:t>875 − 59 = ___</a:t>
            </a:r>
            <a:endParaRPr lang="en-US" sz="2800"/>
          </a:p>
          <a:p>
            <a:pPr marL="457200" indent="-457200">
              <a:buAutoNum type="arabicParenR"/>
            </a:pPr>
            <a:r>
              <a:rPr lang="en-US" sz="2800">
                <a:latin typeface="Segoe UI"/>
                <a:cs typeface="Segoe UI"/>
              </a:rPr>
              <a:t>340 − 82 = ___</a:t>
            </a:r>
            <a:endParaRPr lang="en-US" sz="2800"/>
          </a:p>
          <a:p>
            <a:pPr marL="457200" indent="-457200">
              <a:buAutoNum type="arabicParenR"/>
            </a:pPr>
            <a:r>
              <a:rPr lang="en-US" sz="2800">
                <a:latin typeface="Segoe UI"/>
                <a:cs typeface="Segoe UI"/>
              </a:rPr>
              <a:t>726 − 38 = ___</a:t>
            </a:r>
            <a:endParaRPr lang="en-US" sz="2800"/>
          </a:p>
          <a:p>
            <a:endParaRPr lang="en-US" sz="3200" b="1">
              <a:cs typeface="Segoe UI"/>
            </a:endParaRPr>
          </a:p>
          <a:p>
            <a:endParaRPr lang="en-US" sz="3200">
              <a:solidFill>
                <a:srgbClr val="000000"/>
              </a:solidFill>
              <a:latin typeface="Aptos"/>
              <a:ea typeface="Arial"/>
              <a:cs typeface="Segoe UI"/>
            </a:endParaRPr>
          </a:p>
          <a:p>
            <a:pPr lvl="0" algn="ctr" rtl="0"/>
            <a:endParaRPr lang="en-GB"/>
          </a:p>
        </p:txBody>
      </p:sp>
      <p:sp>
        <p:nvSpPr>
          <p:cNvPr id="2" name="TextBox 1">
            <a:extLst>
              <a:ext uri="{FF2B5EF4-FFF2-40B4-BE49-F238E27FC236}">
                <a16:creationId xmlns:a16="http://schemas.microsoft.com/office/drawing/2014/main" id="{E8DD56ED-8C76-8247-1301-6A41574EBA3A}"/>
              </a:ext>
            </a:extLst>
          </p:cNvPr>
          <p:cNvSpPr txBox="1"/>
          <p:nvPr/>
        </p:nvSpPr>
        <p:spPr>
          <a:xfrm>
            <a:off x="5580553" y="3713696"/>
            <a:ext cx="325922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0000"/>
                </a:solidFill>
              </a:rPr>
              <a:t>Show your workings using partitioning or column method. </a:t>
            </a:r>
          </a:p>
        </p:txBody>
      </p:sp>
    </p:spTree>
    <p:extLst>
      <p:ext uri="{BB962C8B-B14F-4D97-AF65-F5344CB8AC3E}">
        <p14:creationId xmlns:p14="http://schemas.microsoft.com/office/powerpoint/2010/main" val="2780103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B094A74E-1B5A-641F-AF4D-3A7A754A7A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71B9B4-3F69-4503-41F0-F97C79A53C60}"/>
              </a:ext>
            </a:extLst>
          </p:cNvPr>
          <p:cNvSpPr txBox="1"/>
          <p:nvPr/>
        </p:nvSpPr>
        <p:spPr>
          <a:xfrm>
            <a:off x="3504" y="3503"/>
            <a:ext cx="879540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u="sng">
                <a:latin typeface="Calibri"/>
                <a:ea typeface="Calibri"/>
                <a:cs typeface="Calibri"/>
              </a:rPr>
              <a:t>28.09.26</a:t>
            </a:r>
            <a:r>
              <a:rPr lang="en-US" sz="3600">
                <a:latin typeface="Calibri"/>
                <a:ea typeface="Calibri"/>
                <a:cs typeface="Calibri"/>
              </a:rPr>
              <a:t>​</a:t>
            </a:r>
            <a:br>
              <a:rPr lang="en-US" sz="3600">
                <a:latin typeface="Calibri"/>
              </a:rPr>
            </a:br>
            <a:r>
              <a:rPr lang="en-US" sz="3600" u="sng">
                <a:latin typeface="Calibri"/>
                <a:ea typeface="Calibri"/>
                <a:cs typeface="Calibri"/>
              </a:rPr>
              <a:t>Times tables</a:t>
            </a:r>
            <a:endParaRPr lang="en-GB" sz="3600" u="sng">
              <a:latin typeface="Calibri"/>
              <a:ea typeface="Calibri"/>
              <a:cs typeface="Calibri"/>
            </a:endParaRPr>
          </a:p>
        </p:txBody>
      </p:sp>
      <p:pic>
        <p:nvPicPr>
          <p:cNvPr id="3" name="Picture 2">
            <a:extLst>
              <a:ext uri="{FF2B5EF4-FFF2-40B4-BE49-F238E27FC236}">
                <a16:creationId xmlns:a16="http://schemas.microsoft.com/office/drawing/2014/main" id="{5764E955-70C2-F5D2-F7B1-FA77C1438727}"/>
              </a:ext>
            </a:extLst>
          </p:cNvPr>
          <p:cNvPicPr>
            <a:picLocks noChangeAspect="1"/>
          </p:cNvPicPr>
          <p:nvPr/>
        </p:nvPicPr>
        <p:blipFill>
          <a:blip r:embed="rId2"/>
          <a:stretch>
            <a:fillRect/>
          </a:stretch>
        </p:blipFill>
        <p:spPr>
          <a:xfrm>
            <a:off x="4031839" y="608071"/>
            <a:ext cx="4448175" cy="5886450"/>
          </a:xfrm>
          <a:prstGeom prst="rect">
            <a:avLst/>
          </a:prstGeom>
        </p:spPr>
      </p:pic>
    </p:spTree>
    <p:extLst>
      <p:ext uri="{BB962C8B-B14F-4D97-AF65-F5344CB8AC3E}">
        <p14:creationId xmlns:p14="http://schemas.microsoft.com/office/powerpoint/2010/main" val="142347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1B96312-D245-7C5D-788E-377D1F2F827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D3E61F-4B74-2945-74C8-E4AE7D246A85}"/>
              </a:ext>
            </a:extLst>
          </p:cNvPr>
          <p:cNvSpPr txBox="1"/>
          <p:nvPr/>
        </p:nvSpPr>
        <p:spPr>
          <a:xfrm>
            <a:off x="90369" y="1258310"/>
            <a:ext cx="8464111"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t>3 in 3</a:t>
            </a:r>
          </a:p>
          <a:p>
            <a:pPr marL="742950" indent="-742950">
              <a:buAutoNum type="arabicParenR"/>
            </a:pPr>
            <a:r>
              <a:rPr lang="en-US" sz="4000"/>
              <a:t>3 x 32 =</a:t>
            </a:r>
          </a:p>
          <a:p>
            <a:pPr marL="742950" indent="-742950">
              <a:buAutoNum type="arabicParenR"/>
            </a:pPr>
            <a:endParaRPr lang="en-US" sz="4000"/>
          </a:p>
          <a:p>
            <a:pPr marL="742950" indent="-742950">
              <a:buAutoNum type="arabicParenR"/>
            </a:pPr>
            <a:r>
              <a:rPr lang="en-US" sz="4000"/>
              <a:t>7 x 6 =</a:t>
            </a:r>
          </a:p>
          <a:p>
            <a:pPr marL="742950" indent="-742950">
              <a:buAutoNum type="arabicParenR"/>
            </a:pPr>
            <a:endParaRPr lang="en-US" sz="4000"/>
          </a:p>
          <a:p>
            <a:pPr marL="742950" indent="-742950">
              <a:buAutoNum type="arabicParenR"/>
            </a:pPr>
            <a:r>
              <a:rPr lang="en-US" sz="4000"/>
              <a:t>526 + 184 =</a:t>
            </a:r>
          </a:p>
          <a:p>
            <a:endParaRPr lang="en-US" sz="4000"/>
          </a:p>
          <a:p>
            <a:pPr marL="742950" indent="-742950">
              <a:buAutoNum type="arabicParenR"/>
            </a:pPr>
            <a:endParaRPr lang="en-US"/>
          </a:p>
          <a:p>
            <a:pPr marL="742950" indent="-742950">
              <a:buAutoNum type="arabicParenR"/>
            </a:pPr>
            <a:endParaRPr lang="en-US" sz="4000"/>
          </a:p>
        </p:txBody>
      </p:sp>
      <p:sp>
        <p:nvSpPr>
          <p:cNvPr id="4" name="TextBox 3">
            <a:extLst>
              <a:ext uri="{FF2B5EF4-FFF2-40B4-BE49-F238E27FC236}">
                <a16:creationId xmlns:a16="http://schemas.microsoft.com/office/drawing/2014/main" id="{C6069930-D9A1-2088-AEB0-CD71A3BA5D4F}"/>
              </a:ext>
            </a:extLst>
          </p:cNvPr>
          <p:cNvSpPr txBox="1"/>
          <p:nvPr/>
        </p:nvSpPr>
        <p:spPr>
          <a:xfrm>
            <a:off x="3504" y="3503"/>
            <a:ext cx="12276146"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u="sng">
                <a:latin typeface="Calibri"/>
                <a:ea typeface="Calibri"/>
                <a:cs typeface="Calibri"/>
              </a:rPr>
              <a:t>28.09.26</a:t>
            </a:r>
          </a:p>
          <a:p>
            <a:r>
              <a:rPr lang="en" sz="2800" u="sng">
                <a:solidFill>
                  <a:schemeClr val="accent5"/>
                </a:solidFill>
                <a:latin typeface="Aptos"/>
                <a:ea typeface="Calibri"/>
                <a:cs typeface="Calibri"/>
              </a:rPr>
              <a:t>TBAT: </a:t>
            </a:r>
            <a:r>
              <a:rPr lang="en-US" sz="3200" u="sng">
                <a:solidFill>
                  <a:srgbClr val="000000"/>
                </a:solidFill>
                <a:latin typeface="Aptos Display"/>
                <a:ea typeface="Calibri"/>
                <a:cs typeface="Calibri"/>
              </a:rPr>
              <a:t>tell and write the time on an analogue clock</a:t>
            </a:r>
            <a:r>
              <a:rPr lang="en-US" sz="3200" u="sng">
                <a:solidFill>
                  <a:srgbClr val="7030A0"/>
                </a:solidFill>
                <a:latin typeface="Aptos Display"/>
                <a:ea typeface="Calibri"/>
                <a:cs typeface="Calibri"/>
              </a:rPr>
              <a:t>.</a:t>
            </a:r>
            <a:endParaRPr lang="en" sz="3200">
              <a:solidFill>
                <a:srgbClr val="000000"/>
              </a:solidFill>
              <a:latin typeface="Aptos Display"/>
              <a:ea typeface="Calibri"/>
              <a:cs typeface="Calibri"/>
            </a:endParaRPr>
          </a:p>
          <a:p>
            <a:endParaRPr lang="en" sz="2800" u="sng">
              <a:solidFill>
                <a:schemeClr val="accent5"/>
              </a:solidFill>
              <a:latin typeface="Aptos"/>
              <a:ea typeface="Calibri"/>
              <a:cs typeface="Calibri"/>
            </a:endParaRPr>
          </a:p>
          <a:p>
            <a:endParaRPr lang="en-GB" sz="3200" u="sng">
              <a:solidFill>
                <a:srgbClr val="000000"/>
              </a:solidFill>
              <a:latin typeface="Calibri"/>
              <a:ea typeface="Calibri"/>
              <a:cs typeface="Calibri"/>
            </a:endParaRPr>
          </a:p>
        </p:txBody>
      </p:sp>
      <p:sp>
        <p:nvSpPr>
          <p:cNvPr id="2" name="TextBox 1">
            <a:extLst>
              <a:ext uri="{FF2B5EF4-FFF2-40B4-BE49-F238E27FC236}">
                <a16:creationId xmlns:a16="http://schemas.microsoft.com/office/drawing/2014/main" id="{B710E729-C71A-1192-9E0E-6FB4347070CD}"/>
              </a:ext>
            </a:extLst>
          </p:cNvPr>
          <p:cNvSpPr txBox="1"/>
          <p:nvPr/>
        </p:nvSpPr>
        <p:spPr>
          <a:xfrm>
            <a:off x="6986893" y="4688894"/>
            <a:ext cx="4941351"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rgbClr val="FF0000"/>
                </a:solidFill>
              </a:rPr>
              <a:t>Challenge: Half the answer to Question 3.</a:t>
            </a:r>
          </a:p>
          <a:p>
            <a:endParaRPr lang="en-GB" sz="3200">
              <a:solidFill>
                <a:srgbClr val="FF0000"/>
              </a:solidFill>
            </a:endParaRPr>
          </a:p>
          <a:p>
            <a:endParaRPr lang="en-GB" sz="3200">
              <a:solidFill>
                <a:srgbClr val="FF0000"/>
              </a:solidFill>
            </a:endParaRPr>
          </a:p>
        </p:txBody>
      </p:sp>
    </p:spTree>
    <p:extLst>
      <p:ext uri="{BB962C8B-B14F-4D97-AF65-F5344CB8AC3E}">
        <p14:creationId xmlns:p14="http://schemas.microsoft.com/office/powerpoint/2010/main" val="4014984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4A1E242D-70BB-8661-F744-BFDE156A05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51509CE-CC63-A675-7460-9428DE58F262}"/>
              </a:ext>
            </a:extLst>
          </p:cNvPr>
          <p:cNvSpPr txBox="1"/>
          <p:nvPr/>
        </p:nvSpPr>
        <p:spPr>
          <a:xfrm>
            <a:off x="3504" y="3503"/>
            <a:ext cx="12182072"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u="sng">
                <a:latin typeface="Calibri"/>
                <a:ea typeface="Calibri"/>
                <a:cs typeface="Calibri"/>
              </a:rPr>
              <a:t>28.09.26</a:t>
            </a:r>
            <a:endParaRPr lang="en-US" sz="3200">
              <a:latin typeface="Calibri"/>
              <a:ea typeface="Calibri"/>
              <a:cs typeface="Calibri"/>
            </a:endParaRPr>
          </a:p>
          <a:p>
            <a:r>
              <a:rPr lang="en" sz="2800" u="sng">
                <a:solidFill>
                  <a:schemeClr val="accent5"/>
                </a:solidFill>
                <a:latin typeface="Aptos"/>
                <a:ea typeface="Calibri"/>
                <a:cs typeface="Calibri"/>
              </a:rPr>
              <a:t>TBAT: </a:t>
            </a:r>
            <a:r>
              <a:rPr lang="en-US" sz="3200" u="sng">
                <a:latin typeface="Aptos Display"/>
                <a:ea typeface="Calibri"/>
                <a:cs typeface="Calibri"/>
              </a:rPr>
              <a:t>tell and write the time on an analogue clock</a:t>
            </a:r>
            <a:r>
              <a:rPr lang="en-US" sz="3200" u="sng">
                <a:solidFill>
                  <a:srgbClr val="7030A0"/>
                </a:solidFill>
                <a:latin typeface="Aptos Display"/>
                <a:ea typeface="Calibri"/>
                <a:cs typeface="Calibri"/>
              </a:rPr>
              <a:t>.</a:t>
            </a:r>
            <a:endParaRPr lang="en-US" sz="3200">
              <a:solidFill>
                <a:srgbClr val="7030A0"/>
              </a:solidFill>
              <a:latin typeface="Aptos Display"/>
              <a:ea typeface="Calibri"/>
              <a:cs typeface="Calibri"/>
            </a:endParaRPr>
          </a:p>
          <a:p>
            <a:endParaRPr lang="en-GB" sz="2800" u="sng">
              <a:solidFill>
                <a:srgbClr val="000000"/>
              </a:solidFill>
              <a:latin typeface="Calibri"/>
              <a:ea typeface="Calibri"/>
              <a:cs typeface="Calibri"/>
            </a:endParaRPr>
          </a:p>
          <a:p>
            <a:endParaRPr lang="en-GB" sz="2800" u="sng">
              <a:solidFill>
                <a:srgbClr val="000000"/>
              </a:solidFill>
              <a:latin typeface="Calibri"/>
              <a:ea typeface="Calibri"/>
              <a:cs typeface="Calibri"/>
            </a:endParaRPr>
          </a:p>
          <a:p>
            <a:endParaRPr lang="en-GB" sz="2800" u="sng">
              <a:solidFill>
                <a:srgbClr val="000000"/>
              </a:solidFill>
              <a:latin typeface="Calibri"/>
              <a:ea typeface="Calibri"/>
              <a:cs typeface="Calibri"/>
            </a:endParaRPr>
          </a:p>
          <a:p>
            <a:endParaRPr lang="en-GB" sz="2800" u="sng">
              <a:latin typeface="Calibri"/>
              <a:ea typeface="Calibri"/>
              <a:cs typeface="Calibri"/>
            </a:endParaRPr>
          </a:p>
        </p:txBody>
      </p:sp>
      <p:sp>
        <p:nvSpPr>
          <p:cNvPr id="4" name="TextBox 3">
            <a:extLst>
              <a:ext uri="{FF2B5EF4-FFF2-40B4-BE49-F238E27FC236}">
                <a16:creationId xmlns:a16="http://schemas.microsoft.com/office/drawing/2014/main" id="{160F4F04-AC8C-37F1-6FED-1462EDFE6E76}"/>
              </a:ext>
            </a:extLst>
          </p:cNvPr>
          <p:cNvSpPr txBox="1"/>
          <p:nvPr/>
        </p:nvSpPr>
        <p:spPr>
          <a:xfrm>
            <a:off x="168944" y="2525338"/>
            <a:ext cx="4205889"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u="sng">
                <a:latin typeface="Aptos Display"/>
              </a:rPr>
              <a:t>Key Vocabulary</a:t>
            </a:r>
            <a:r>
              <a:rPr lang="en-US" sz="2800">
                <a:latin typeface="Aptos Display"/>
              </a:rPr>
              <a:t> </a:t>
            </a:r>
            <a:br>
              <a:rPr lang="en-GB" sz="2800">
                <a:latin typeface="Aptos Display"/>
              </a:rPr>
            </a:br>
            <a:r>
              <a:rPr lang="en-GB" sz="2800">
                <a:latin typeface="Aptos Display"/>
              </a:rPr>
              <a:t>analogue</a:t>
            </a:r>
            <a:br>
              <a:rPr lang="en-GB" sz="2800">
                <a:latin typeface="Aptos Display"/>
              </a:rPr>
            </a:br>
            <a:r>
              <a:rPr lang="en-GB" sz="2800">
                <a:latin typeface="Aptos Display"/>
              </a:rPr>
              <a:t>hour</a:t>
            </a:r>
            <a:br>
              <a:rPr lang="en-GB" sz="2800">
                <a:latin typeface="Aptos Display"/>
              </a:rPr>
            </a:br>
            <a:r>
              <a:rPr lang="en-GB" sz="2800">
                <a:latin typeface="Aptos Display"/>
              </a:rPr>
              <a:t>minute</a:t>
            </a:r>
            <a:br>
              <a:rPr lang="en-GB" sz="2800">
                <a:latin typeface="Aptos Display"/>
              </a:rPr>
            </a:br>
            <a:r>
              <a:rPr lang="en-GB" sz="2800">
                <a:latin typeface="Aptos Display"/>
              </a:rPr>
              <a:t>half past</a:t>
            </a:r>
            <a:br>
              <a:rPr lang="en-GB" sz="2800">
                <a:latin typeface="Aptos Display"/>
              </a:rPr>
            </a:br>
            <a:r>
              <a:rPr lang="en-GB" sz="2800">
                <a:latin typeface="Aptos Display"/>
              </a:rPr>
              <a:t>quarter past</a:t>
            </a:r>
            <a:br>
              <a:rPr lang="en-GB" sz="2800">
                <a:latin typeface="Aptos Display"/>
              </a:rPr>
            </a:br>
            <a:r>
              <a:rPr lang="en-GB" sz="2800">
                <a:latin typeface="Aptos Display"/>
              </a:rPr>
              <a:t>quarter to</a:t>
            </a:r>
          </a:p>
        </p:txBody>
      </p:sp>
      <p:pic>
        <p:nvPicPr>
          <p:cNvPr id="5" name="Picture 4" descr="A picture containing text, clock&#10;&#10;Description automatically generated">
            <a:extLst>
              <a:ext uri="{FF2B5EF4-FFF2-40B4-BE49-F238E27FC236}">
                <a16:creationId xmlns:a16="http://schemas.microsoft.com/office/drawing/2014/main" id="{AF2DD94C-7AE3-154F-DC1C-614779A7F17F}"/>
              </a:ext>
            </a:extLst>
          </p:cNvPr>
          <p:cNvPicPr>
            <a:picLocks noChangeAspect="1"/>
          </p:cNvPicPr>
          <p:nvPr/>
        </p:nvPicPr>
        <p:blipFill>
          <a:blip r:embed="rId2"/>
          <a:stretch>
            <a:fillRect/>
          </a:stretch>
        </p:blipFill>
        <p:spPr>
          <a:xfrm>
            <a:off x="7256901" y="1066417"/>
            <a:ext cx="4562475" cy="5495925"/>
          </a:xfrm>
          <a:prstGeom prst="rect">
            <a:avLst/>
          </a:prstGeom>
        </p:spPr>
      </p:pic>
      <p:sp>
        <p:nvSpPr>
          <p:cNvPr id="7" name="TextBox 6">
            <a:extLst>
              <a:ext uri="{FF2B5EF4-FFF2-40B4-BE49-F238E27FC236}">
                <a16:creationId xmlns:a16="http://schemas.microsoft.com/office/drawing/2014/main" id="{356F0A9E-0C6A-78CA-97E4-DBD07204A77F}"/>
              </a:ext>
            </a:extLst>
          </p:cNvPr>
          <p:cNvSpPr txBox="1"/>
          <p:nvPr/>
        </p:nvSpPr>
        <p:spPr>
          <a:xfrm>
            <a:off x="139053" y="1155200"/>
            <a:ext cx="426243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3"/>
              </a:rPr>
              <a:t>Daily 10 - Mental Maths Challenge - Topmarks</a:t>
            </a:r>
            <a:endParaRPr lang="en-US">
              <a:ea typeface="+mn-lt"/>
              <a:cs typeface="+mn-lt"/>
            </a:endParaRPr>
          </a:p>
          <a:p>
            <a:r>
              <a:rPr lang="en-US">
                <a:ea typeface="+mn-lt"/>
                <a:cs typeface="+mn-lt"/>
              </a:rPr>
              <a:t>Level 4- 6 times tables </a:t>
            </a:r>
          </a:p>
        </p:txBody>
      </p:sp>
    </p:spTree>
    <p:extLst>
      <p:ext uri="{BB962C8B-B14F-4D97-AF65-F5344CB8AC3E}">
        <p14:creationId xmlns:p14="http://schemas.microsoft.com/office/powerpoint/2010/main" val="2565680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33AA884-5C8C-682B-D842-DFD2497EA398}"/>
            </a:ext>
          </a:extLst>
        </p:cNvPr>
        <p:cNvGrpSpPr/>
        <p:nvPr/>
      </p:nvGrpSpPr>
      <p:grpSpPr>
        <a:xfrm>
          <a:off x="0" y="0"/>
          <a:ext cx="0" cy="0"/>
          <a:chOff x="0" y="0"/>
          <a:chExt cx="0" cy="0"/>
        </a:xfrm>
      </p:grpSpPr>
      <p:sp>
        <p:nvSpPr>
          <p:cNvPr id="3" name="TextBox 12">
            <a:extLst>
              <a:ext uri="{FF2B5EF4-FFF2-40B4-BE49-F238E27FC236}">
                <a16:creationId xmlns:a16="http://schemas.microsoft.com/office/drawing/2014/main" id="{0F8F51C1-2CB3-C426-9E46-A1F70DC4C9CE}"/>
              </a:ext>
            </a:extLst>
          </p:cNvPr>
          <p:cNvSpPr txBox="1"/>
          <p:nvPr/>
        </p:nvSpPr>
        <p:spPr>
          <a:xfrm>
            <a:off x="1055726" y="1171716"/>
            <a:ext cx="9898746"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u="sng"/>
              <a:t>Partner talk</a:t>
            </a:r>
            <a:endParaRPr lang="en-US"/>
          </a:p>
          <a:p>
            <a:endParaRPr lang="en-US" sz="2800"/>
          </a:p>
        </p:txBody>
      </p:sp>
      <p:sp>
        <p:nvSpPr>
          <p:cNvPr id="6" name="TextBox 2">
            <a:extLst>
              <a:ext uri="{FF2B5EF4-FFF2-40B4-BE49-F238E27FC236}">
                <a16:creationId xmlns:a16="http://schemas.microsoft.com/office/drawing/2014/main" id="{5C9145BF-FE95-7C33-129E-713C2CA0AE8D}"/>
              </a:ext>
            </a:extLst>
          </p:cNvPr>
          <p:cNvSpPr txBox="1"/>
          <p:nvPr/>
        </p:nvSpPr>
        <p:spPr>
          <a:xfrm>
            <a:off x="2562018" y="2898493"/>
            <a:ext cx="8689193" cy="28007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r>
              <a:rPr lang="en-US" sz="4400">
                <a:solidFill>
                  <a:srgbClr val="0070C0"/>
                </a:solidFill>
              </a:rPr>
              <a:t>_____ seconds in a minute</a:t>
            </a:r>
          </a:p>
          <a:p>
            <a:r>
              <a:rPr lang="en-US" sz="4400"/>
              <a:t> </a:t>
            </a:r>
            <a:r>
              <a:rPr lang="en-US" sz="4400">
                <a:solidFill>
                  <a:srgbClr val="00B050"/>
                </a:solidFill>
              </a:rPr>
              <a:t>_____ minutes in an hour </a:t>
            </a:r>
          </a:p>
          <a:p>
            <a:r>
              <a:rPr lang="en-US" sz="4400"/>
              <a:t> </a:t>
            </a:r>
            <a:r>
              <a:rPr lang="en-US" sz="4400">
                <a:solidFill>
                  <a:srgbClr val="0070C0"/>
                </a:solidFill>
              </a:rPr>
              <a:t>_____ hours in a day</a:t>
            </a:r>
          </a:p>
          <a:p>
            <a:r>
              <a:rPr lang="en-US" sz="4400">
                <a:solidFill>
                  <a:srgbClr val="00B050"/>
                </a:solidFill>
              </a:rPr>
              <a:t>_____ days in a year</a:t>
            </a:r>
          </a:p>
        </p:txBody>
      </p:sp>
    </p:spTree>
    <p:extLst>
      <p:ext uri="{BB962C8B-B14F-4D97-AF65-F5344CB8AC3E}">
        <p14:creationId xmlns:p14="http://schemas.microsoft.com/office/powerpoint/2010/main" val="169083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24E31903-9411-4801-D50C-3D3801BEA90D}"/>
            </a:ext>
          </a:extLst>
        </p:cNvPr>
        <p:cNvGrpSpPr/>
        <p:nvPr/>
      </p:nvGrpSpPr>
      <p:grpSpPr>
        <a:xfrm>
          <a:off x="0" y="0"/>
          <a:ext cx="0" cy="0"/>
          <a:chOff x="0" y="0"/>
          <a:chExt cx="0" cy="0"/>
        </a:xfrm>
      </p:grpSpPr>
      <p:pic>
        <p:nvPicPr>
          <p:cNvPr id="10" name="Picture 9" descr="A clock with a red hand and green arrow&#10;&#10;AI-generated content may be incorrect.">
            <a:extLst>
              <a:ext uri="{FF2B5EF4-FFF2-40B4-BE49-F238E27FC236}">
                <a16:creationId xmlns:a16="http://schemas.microsoft.com/office/drawing/2014/main" id="{67BF3D60-4A6C-9026-5491-73C5B21ABF81}"/>
              </a:ext>
            </a:extLst>
          </p:cNvPr>
          <p:cNvPicPr>
            <a:picLocks noChangeAspect="1"/>
          </p:cNvPicPr>
          <p:nvPr/>
        </p:nvPicPr>
        <p:blipFill>
          <a:blip r:embed="rId2"/>
          <a:srcRect l="3630" r="-330"/>
          <a:stretch>
            <a:fillRect/>
          </a:stretch>
        </p:blipFill>
        <p:spPr>
          <a:xfrm>
            <a:off x="3552256" y="1899314"/>
            <a:ext cx="4370860" cy="4549252"/>
          </a:xfrm>
          <a:prstGeom prst="rect">
            <a:avLst/>
          </a:prstGeom>
        </p:spPr>
      </p:pic>
      <p:sp>
        <p:nvSpPr>
          <p:cNvPr id="11" name="TextBox 3">
            <a:extLst>
              <a:ext uri="{FF2B5EF4-FFF2-40B4-BE49-F238E27FC236}">
                <a16:creationId xmlns:a16="http://schemas.microsoft.com/office/drawing/2014/main" id="{5AE295FA-9B4C-4FC1-C07F-2671842ECE64}"/>
              </a:ext>
            </a:extLst>
          </p:cNvPr>
          <p:cNvSpPr txBox="1"/>
          <p:nvPr/>
        </p:nvSpPr>
        <p:spPr>
          <a:xfrm>
            <a:off x="3043678" y="992603"/>
            <a:ext cx="7159149"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a:t>This is an analogue clock</a:t>
            </a:r>
          </a:p>
        </p:txBody>
      </p:sp>
      <p:cxnSp>
        <p:nvCxnSpPr>
          <p:cNvPr id="12" name="Straight Arrow Connector 11">
            <a:extLst>
              <a:ext uri="{FF2B5EF4-FFF2-40B4-BE49-F238E27FC236}">
                <a16:creationId xmlns:a16="http://schemas.microsoft.com/office/drawing/2014/main" id="{7E5A4827-A4C0-6E88-E228-444B1328A19F}"/>
              </a:ext>
            </a:extLst>
          </p:cNvPr>
          <p:cNvCxnSpPr/>
          <p:nvPr/>
        </p:nvCxnSpPr>
        <p:spPr>
          <a:xfrm flipV="1">
            <a:off x="6121609" y="2404013"/>
            <a:ext cx="2781699" cy="838735"/>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5">
            <a:extLst>
              <a:ext uri="{FF2B5EF4-FFF2-40B4-BE49-F238E27FC236}">
                <a16:creationId xmlns:a16="http://schemas.microsoft.com/office/drawing/2014/main" id="{42BA4A50-D9C7-FD99-2705-A8D9AC36ED6D}"/>
              </a:ext>
            </a:extLst>
          </p:cNvPr>
          <p:cNvSpPr txBox="1"/>
          <p:nvPr/>
        </p:nvSpPr>
        <p:spPr>
          <a:xfrm>
            <a:off x="8929196" y="2005449"/>
            <a:ext cx="2981061"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FF0000"/>
                </a:solidFill>
              </a:rPr>
              <a:t>The minute hand </a:t>
            </a:r>
            <a:endParaRPr lang="en-US"/>
          </a:p>
          <a:p>
            <a:pPr algn="ctr"/>
            <a:r>
              <a:rPr lang="en-US" sz="3600">
                <a:solidFill>
                  <a:srgbClr val="FF0000"/>
                </a:solidFill>
              </a:rPr>
              <a:t>(LONG HAND)</a:t>
            </a:r>
            <a:endParaRPr lang="en-US"/>
          </a:p>
        </p:txBody>
      </p:sp>
      <p:sp>
        <p:nvSpPr>
          <p:cNvPr id="14" name="TextBox 6">
            <a:extLst>
              <a:ext uri="{FF2B5EF4-FFF2-40B4-BE49-F238E27FC236}">
                <a16:creationId xmlns:a16="http://schemas.microsoft.com/office/drawing/2014/main" id="{A943E635-ADC1-D18F-2E96-643391F63EF5}"/>
              </a:ext>
            </a:extLst>
          </p:cNvPr>
          <p:cNvSpPr txBox="1"/>
          <p:nvPr/>
        </p:nvSpPr>
        <p:spPr>
          <a:xfrm>
            <a:off x="8940569" y="4689507"/>
            <a:ext cx="3254016"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a:solidFill>
                  <a:srgbClr val="00B050"/>
                </a:solidFill>
              </a:rPr>
              <a:t>The hour hand </a:t>
            </a:r>
            <a:endParaRPr lang="en-US">
              <a:solidFill>
                <a:srgbClr val="00B050"/>
              </a:solidFill>
            </a:endParaRPr>
          </a:p>
          <a:p>
            <a:pPr algn="ctr"/>
            <a:r>
              <a:rPr lang="en-US" sz="3600">
                <a:solidFill>
                  <a:srgbClr val="00B050"/>
                </a:solidFill>
              </a:rPr>
              <a:t>(SHORT HAND)</a:t>
            </a:r>
            <a:endParaRPr lang="en-US">
              <a:solidFill>
                <a:srgbClr val="00B050"/>
              </a:solidFill>
            </a:endParaRPr>
          </a:p>
        </p:txBody>
      </p:sp>
      <p:cxnSp>
        <p:nvCxnSpPr>
          <p:cNvPr id="15" name="Straight Arrow Connector 14">
            <a:extLst>
              <a:ext uri="{FF2B5EF4-FFF2-40B4-BE49-F238E27FC236}">
                <a16:creationId xmlns:a16="http://schemas.microsoft.com/office/drawing/2014/main" id="{4194A498-60B1-86AC-9C52-0733E85FE278}"/>
              </a:ext>
            </a:extLst>
          </p:cNvPr>
          <p:cNvCxnSpPr>
            <a:cxnSpLocks/>
          </p:cNvCxnSpPr>
          <p:nvPr/>
        </p:nvCxnSpPr>
        <p:spPr>
          <a:xfrm>
            <a:off x="6940473" y="4414181"/>
            <a:ext cx="2099312" cy="548786"/>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9179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341EB32-60A6-8B47-E88B-2C3181795ABF}"/>
            </a:ext>
          </a:extLst>
        </p:cNvPr>
        <p:cNvGrpSpPr/>
        <p:nvPr/>
      </p:nvGrpSpPr>
      <p:grpSpPr>
        <a:xfrm>
          <a:off x="0" y="0"/>
          <a:ext cx="0" cy="0"/>
          <a:chOff x="0" y="0"/>
          <a:chExt cx="0" cy="0"/>
        </a:xfrm>
      </p:grpSpPr>
      <p:pic>
        <p:nvPicPr>
          <p:cNvPr id="2" name="Picture 1" descr="A clock with a blue border&#10;&#10;AI-generated content may be incorrect.">
            <a:extLst>
              <a:ext uri="{FF2B5EF4-FFF2-40B4-BE49-F238E27FC236}">
                <a16:creationId xmlns:a16="http://schemas.microsoft.com/office/drawing/2014/main" id="{FEA05CAB-BF26-DCD0-68D1-60DFD90066E5}"/>
              </a:ext>
            </a:extLst>
          </p:cNvPr>
          <p:cNvPicPr>
            <a:picLocks noChangeAspect="1"/>
          </p:cNvPicPr>
          <p:nvPr/>
        </p:nvPicPr>
        <p:blipFill>
          <a:blip r:embed="rId2"/>
          <a:stretch>
            <a:fillRect/>
          </a:stretch>
        </p:blipFill>
        <p:spPr>
          <a:xfrm>
            <a:off x="4125092" y="1051200"/>
            <a:ext cx="5360713" cy="5149740"/>
          </a:xfrm>
          <a:prstGeom prst="rect">
            <a:avLst/>
          </a:prstGeom>
        </p:spPr>
      </p:pic>
      <p:pic>
        <p:nvPicPr>
          <p:cNvPr id="3" name="Picture 2">
            <a:extLst>
              <a:ext uri="{FF2B5EF4-FFF2-40B4-BE49-F238E27FC236}">
                <a16:creationId xmlns:a16="http://schemas.microsoft.com/office/drawing/2014/main" id="{CF088B9B-F2CD-0F89-9A9F-CF361ECD5200}"/>
              </a:ext>
            </a:extLst>
          </p:cNvPr>
          <p:cNvPicPr>
            <a:picLocks noChangeAspect="1"/>
          </p:cNvPicPr>
          <p:nvPr/>
        </p:nvPicPr>
        <p:blipFill>
          <a:blip r:embed="rId3"/>
          <a:stretch>
            <a:fillRect/>
          </a:stretch>
        </p:blipFill>
        <p:spPr>
          <a:xfrm>
            <a:off x="6734011" y="1966913"/>
            <a:ext cx="142875" cy="2924175"/>
          </a:xfrm>
          <a:prstGeom prst="rect">
            <a:avLst/>
          </a:prstGeom>
        </p:spPr>
      </p:pic>
      <p:pic>
        <p:nvPicPr>
          <p:cNvPr id="4" name="Picture 3">
            <a:extLst>
              <a:ext uri="{FF2B5EF4-FFF2-40B4-BE49-F238E27FC236}">
                <a16:creationId xmlns:a16="http://schemas.microsoft.com/office/drawing/2014/main" id="{1CB594B8-14B4-BBE7-A1CF-982AC29F66C6}"/>
              </a:ext>
            </a:extLst>
          </p:cNvPr>
          <p:cNvPicPr>
            <a:picLocks noChangeAspect="1"/>
          </p:cNvPicPr>
          <p:nvPr/>
        </p:nvPicPr>
        <p:blipFill>
          <a:blip r:embed="rId4"/>
          <a:stretch>
            <a:fillRect/>
          </a:stretch>
        </p:blipFill>
        <p:spPr>
          <a:xfrm rot="1860000">
            <a:off x="6945734" y="2653526"/>
            <a:ext cx="66675" cy="1554545"/>
          </a:xfrm>
          <a:prstGeom prst="rect">
            <a:avLst/>
          </a:prstGeom>
        </p:spPr>
      </p:pic>
      <p:sp>
        <p:nvSpPr>
          <p:cNvPr id="5" name="TextBox 14">
            <a:extLst>
              <a:ext uri="{FF2B5EF4-FFF2-40B4-BE49-F238E27FC236}">
                <a16:creationId xmlns:a16="http://schemas.microsoft.com/office/drawing/2014/main" id="{AF23DA8F-DCDF-E407-67F4-F3E50AB025A9}"/>
              </a:ext>
            </a:extLst>
          </p:cNvPr>
          <p:cNvSpPr txBox="1"/>
          <p:nvPr/>
        </p:nvSpPr>
        <p:spPr>
          <a:xfrm>
            <a:off x="355576" y="1180513"/>
            <a:ext cx="3214408" cy="234680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6" name="TextBox 15">
            <a:extLst>
              <a:ext uri="{FF2B5EF4-FFF2-40B4-BE49-F238E27FC236}">
                <a16:creationId xmlns:a16="http://schemas.microsoft.com/office/drawing/2014/main" id="{E83ED1B2-79B7-EF66-D468-67C471419A3B}"/>
              </a:ext>
            </a:extLst>
          </p:cNvPr>
          <p:cNvSpPr txBox="1"/>
          <p:nvPr/>
        </p:nvSpPr>
        <p:spPr>
          <a:xfrm>
            <a:off x="3061" y="1179467"/>
            <a:ext cx="4432011"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ea typeface="+mn-lt"/>
                <a:cs typeface="+mn-lt"/>
              </a:rPr>
              <a:t>When the minute hand points to 12,</a:t>
            </a:r>
            <a:br>
              <a:rPr lang="en-US" sz="3600">
                <a:ea typeface="+mn-lt"/>
                <a:cs typeface="+mn-lt"/>
              </a:rPr>
            </a:br>
            <a:r>
              <a:rPr lang="en-US" sz="3600">
                <a:ea typeface="+mn-lt"/>
                <a:cs typeface="+mn-lt"/>
              </a:rPr>
              <a:t> it means "o'clock"</a:t>
            </a:r>
            <a:endParaRPr lang="en-US" sz="3600" b="1"/>
          </a:p>
        </p:txBody>
      </p:sp>
      <p:cxnSp>
        <p:nvCxnSpPr>
          <p:cNvPr id="7" name="Straight Arrow Connector 6">
            <a:extLst>
              <a:ext uri="{FF2B5EF4-FFF2-40B4-BE49-F238E27FC236}">
                <a16:creationId xmlns:a16="http://schemas.microsoft.com/office/drawing/2014/main" id="{EA6976C9-F865-3338-4A29-34900B7EBDBC}"/>
              </a:ext>
            </a:extLst>
          </p:cNvPr>
          <p:cNvCxnSpPr/>
          <p:nvPr/>
        </p:nvCxnSpPr>
        <p:spPr>
          <a:xfrm flipV="1">
            <a:off x="7023747" y="1116496"/>
            <a:ext cx="1345286" cy="1162803"/>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18">
            <a:extLst>
              <a:ext uri="{FF2B5EF4-FFF2-40B4-BE49-F238E27FC236}">
                <a16:creationId xmlns:a16="http://schemas.microsoft.com/office/drawing/2014/main" id="{71965B54-BCE0-5144-0C1C-9F4BE2C64E17}"/>
              </a:ext>
            </a:extLst>
          </p:cNvPr>
          <p:cNvSpPr txBox="1"/>
          <p:nvPr/>
        </p:nvSpPr>
        <p:spPr>
          <a:xfrm>
            <a:off x="8306259" y="526252"/>
            <a:ext cx="3057955"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t>Minute hand</a:t>
            </a:r>
          </a:p>
        </p:txBody>
      </p:sp>
      <p:cxnSp>
        <p:nvCxnSpPr>
          <p:cNvPr id="9" name="Straight Arrow Connector 8">
            <a:extLst>
              <a:ext uri="{FF2B5EF4-FFF2-40B4-BE49-F238E27FC236}">
                <a16:creationId xmlns:a16="http://schemas.microsoft.com/office/drawing/2014/main" id="{CC499D0D-8BAA-EC41-F189-BA4F690AB85D}"/>
              </a:ext>
            </a:extLst>
          </p:cNvPr>
          <p:cNvCxnSpPr/>
          <p:nvPr/>
        </p:nvCxnSpPr>
        <p:spPr>
          <a:xfrm flipV="1">
            <a:off x="7268988" y="2798151"/>
            <a:ext cx="2396320" cy="558459"/>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Box 21">
            <a:extLst>
              <a:ext uri="{FF2B5EF4-FFF2-40B4-BE49-F238E27FC236}">
                <a16:creationId xmlns:a16="http://schemas.microsoft.com/office/drawing/2014/main" id="{17AA8A12-DB54-92B8-C8D8-D1478CB89FD4}"/>
              </a:ext>
            </a:extLst>
          </p:cNvPr>
          <p:cNvSpPr txBox="1"/>
          <p:nvPr/>
        </p:nvSpPr>
        <p:spPr>
          <a:xfrm>
            <a:off x="9752515" y="2385053"/>
            <a:ext cx="2438961"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t>Hour hand</a:t>
            </a:r>
          </a:p>
        </p:txBody>
      </p:sp>
      <p:sp>
        <p:nvSpPr>
          <p:cNvPr id="17" name="TextBox 22">
            <a:extLst>
              <a:ext uri="{FF2B5EF4-FFF2-40B4-BE49-F238E27FC236}">
                <a16:creationId xmlns:a16="http://schemas.microsoft.com/office/drawing/2014/main" id="{E9F29087-1563-99B9-954A-E5165AA7EC28}"/>
              </a:ext>
            </a:extLst>
          </p:cNvPr>
          <p:cNvSpPr txBox="1"/>
          <p:nvPr/>
        </p:nvSpPr>
        <p:spPr>
          <a:xfrm>
            <a:off x="3138" y="5534008"/>
            <a:ext cx="4430343" cy="132343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a:solidFill>
                  <a:srgbClr val="7030A0"/>
                </a:solidFill>
              </a:rPr>
              <a:t>What is the time on the clock?</a:t>
            </a:r>
          </a:p>
        </p:txBody>
      </p:sp>
    </p:spTree>
    <p:extLst>
      <p:ext uri="{BB962C8B-B14F-4D97-AF65-F5344CB8AC3E}">
        <p14:creationId xmlns:p14="http://schemas.microsoft.com/office/powerpoint/2010/main" val="959610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EE7BCEEE-CC10-232C-AB69-AD449B654F4F}"/>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D7151809-703D-76D3-4AAF-C94A3AB77EC8}"/>
              </a:ext>
            </a:extLst>
          </p:cNvPr>
          <p:cNvPicPr>
            <a:picLocks noChangeAspect="1"/>
          </p:cNvPicPr>
          <p:nvPr/>
        </p:nvPicPr>
        <p:blipFill>
          <a:blip r:embed="rId2"/>
          <a:stretch>
            <a:fillRect/>
          </a:stretch>
        </p:blipFill>
        <p:spPr>
          <a:xfrm>
            <a:off x="4049833" y="1079422"/>
            <a:ext cx="5360713" cy="5149740"/>
          </a:xfrm>
          <a:prstGeom prst="rect">
            <a:avLst/>
          </a:prstGeom>
        </p:spPr>
      </p:pic>
      <p:pic>
        <p:nvPicPr>
          <p:cNvPr id="13" name="Picture 12">
            <a:extLst>
              <a:ext uri="{FF2B5EF4-FFF2-40B4-BE49-F238E27FC236}">
                <a16:creationId xmlns:a16="http://schemas.microsoft.com/office/drawing/2014/main" id="{0556B1BE-B816-8BDC-72D0-2383E3DA0F60}"/>
              </a:ext>
            </a:extLst>
          </p:cNvPr>
          <p:cNvPicPr>
            <a:picLocks noChangeAspect="1"/>
          </p:cNvPicPr>
          <p:nvPr/>
        </p:nvPicPr>
        <p:blipFill>
          <a:blip r:embed="rId3"/>
          <a:stretch>
            <a:fillRect/>
          </a:stretch>
        </p:blipFill>
        <p:spPr>
          <a:xfrm>
            <a:off x="6734011" y="1966913"/>
            <a:ext cx="142875" cy="2924175"/>
          </a:xfrm>
          <a:prstGeom prst="rect">
            <a:avLst/>
          </a:prstGeom>
        </p:spPr>
      </p:pic>
      <p:pic>
        <p:nvPicPr>
          <p:cNvPr id="14" name="Picture 13">
            <a:extLst>
              <a:ext uri="{FF2B5EF4-FFF2-40B4-BE49-F238E27FC236}">
                <a16:creationId xmlns:a16="http://schemas.microsoft.com/office/drawing/2014/main" id="{797CC47A-086C-AC3A-77DC-74ACF3E6F4A4}"/>
              </a:ext>
            </a:extLst>
          </p:cNvPr>
          <p:cNvPicPr>
            <a:picLocks noChangeAspect="1"/>
          </p:cNvPicPr>
          <p:nvPr/>
        </p:nvPicPr>
        <p:blipFill>
          <a:blip r:embed="rId4"/>
          <a:stretch>
            <a:fillRect/>
          </a:stretch>
        </p:blipFill>
        <p:spPr>
          <a:xfrm rot="9000000">
            <a:off x="6911615" y="2994721"/>
            <a:ext cx="66675" cy="1554545"/>
          </a:xfrm>
          <a:prstGeom prst="rect">
            <a:avLst/>
          </a:prstGeom>
        </p:spPr>
      </p:pic>
      <p:sp>
        <p:nvSpPr>
          <p:cNvPr id="15" name="TextBox 14">
            <a:extLst>
              <a:ext uri="{FF2B5EF4-FFF2-40B4-BE49-F238E27FC236}">
                <a16:creationId xmlns:a16="http://schemas.microsoft.com/office/drawing/2014/main" id="{42C20C74-AA2C-BF15-AC7F-3A240BAEE895}"/>
              </a:ext>
            </a:extLst>
          </p:cNvPr>
          <p:cNvSpPr txBox="1"/>
          <p:nvPr/>
        </p:nvSpPr>
        <p:spPr>
          <a:xfrm>
            <a:off x="355576" y="1180513"/>
            <a:ext cx="3214408" cy="2346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D78AC946-A2AB-F22E-9A73-E3913788451E}"/>
              </a:ext>
            </a:extLst>
          </p:cNvPr>
          <p:cNvSpPr txBox="1"/>
          <p:nvPr/>
        </p:nvSpPr>
        <p:spPr>
          <a:xfrm>
            <a:off x="3061" y="1179467"/>
            <a:ext cx="443201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mn-lt"/>
                <a:cs typeface="+mn-lt"/>
              </a:rPr>
              <a:t>When the minute hand points to 12,</a:t>
            </a:r>
            <a:br>
              <a:rPr lang="en-US" sz="3600">
                <a:ea typeface="+mn-lt"/>
                <a:cs typeface="+mn-lt"/>
              </a:rPr>
            </a:br>
            <a:r>
              <a:rPr lang="en-US" sz="3600">
                <a:ea typeface="+mn-lt"/>
                <a:cs typeface="+mn-lt"/>
              </a:rPr>
              <a:t> it means "o'clock"</a:t>
            </a:r>
            <a:endParaRPr lang="en-US" sz="3600" b="1"/>
          </a:p>
        </p:txBody>
      </p:sp>
      <p:cxnSp>
        <p:nvCxnSpPr>
          <p:cNvPr id="18" name="Straight Arrow Connector 17">
            <a:extLst>
              <a:ext uri="{FF2B5EF4-FFF2-40B4-BE49-F238E27FC236}">
                <a16:creationId xmlns:a16="http://schemas.microsoft.com/office/drawing/2014/main" id="{F1A78D63-3D85-EEDC-5459-C3AD0FA6003B}"/>
              </a:ext>
            </a:extLst>
          </p:cNvPr>
          <p:cNvCxnSpPr/>
          <p:nvPr/>
        </p:nvCxnSpPr>
        <p:spPr>
          <a:xfrm flipV="1">
            <a:off x="7023747" y="1116496"/>
            <a:ext cx="1345286" cy="1162803"/>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82051384-941A-4B24-F081-19ACC31D08F9}"/>
              </a:ext>
            </a:extLst>
          </p:cNvPr>
          <p:cNvSpPr txBox="1"/>
          <p:nvPr/>
        </p:nvSpPr>
        <p:spPr>
          <a:xfrm>
            <a:off x="8306259" y="526252"/>
            <a:ext cx="30579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Minute hand</a:t>
            </a:r>
          </a:p>
        </p:txBody>
      </p:sp>
      <p:cxnSp>
        <p:nvCxnSpPr>
          <p:cNvPr id="21" name="Straight Arrow Connector 20">
            <a:extLst>
              <a:ext uri="{FF2B5EF4-FFF2-40B4-BE49-F238E27FC236}">
                <a16:creationId xmlns:a16="http://schemas.microsoft.com/office/drawing/2014/main" id="{A6630664-9094-A84F-D0A9-49D8B3AC2B8A}"/>
              </a:ext>
            </a:extLst>
          </p:cNvPr>
          <p:cNvCxnSpPr/>
          <p:nvPr/>
        </p:nvCxnSpPr>
        <p:spPr>
          <a:xfrm flipV="1">
            <a:off x="7268988" y="2798151"/>
            <a:ext cx="2396320" cy="558459"/>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56363E7F-2929-3935-8903-EFF052C11E63}"/>
              </a:ext>
            </a:extLst>
          </p:cNvPr>
          <p:cNvSpPr txBox="1"/>
          <p:nvPr/>
        </p:nvSpPr>
        <p:spPr>
          <a:xfrm>
            <a:off x="9752515" y="2385053"/>
            <a:ext cx="24389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Hour hand</a:t>
            </a:r>
          </a:p>
        </p:txBody>
      </p:sp>
      <p:sp>
        <p:nvSpPr>
          <p:cNvPr id="23" name="TextBox 22">
            <a:extLst>
              <a:ext uri="{FF2B5EF4-FFF2-40B4-BE49-F238E27FC236}">
                <a16:creationId xmlns:a16="http://schemas.microsoft.com/office/drawing/2014/main" id="{0811F69A-0A42-9678-DFD9-CC9DF2390ACA}"/>
              </a:ext>
            </a:extLst>
          </p:cNvPr>
          <p:cNvSpPr txBox="1"/>
          <p:nvPr/>
        </p:nvSpPr>
        <p:spPr>
          <a:xfrm>
            <a:off x="3138" y="5534008"/>
            <a:ext cx="443034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7030A0"/>
                </a:solidFill>
              </a:rPr>
              <a:t>What is the time on the clock?</a:t>
            </a:r>
          </a:p>
        </p:txBody>
      </p:sp>
    </p:spTree>
    <p:extLst>
      <p:ext uri="{BB962C8B-B14F-4D97-AF65-F5344CB8AC3E}">
        <p14:creationId xmlns:p14="http://schemas.microsoft.com/office/powerpoint/2010/main" val="2919332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E31D57F-B73E-5491-9633-25A41106A102}"/>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6C889229-4CAB-9E16-A0B7-3653416AADD1}"/>
              </a:ext>
            </a:extLst>
          </p:cNvPr>
          <p:cNvPicPr>
            <a:picLocks noChangeAspect="1"/>
          </p:cNvPicPr>
          <p:nvPr/>
        </p:nvPicPr>
        <p:blipFill>
          <a:blip r:embed="rId2"/>
          <a:stretch>
            <a:fillRect/>
          </a:stretch>
        </p:blipFill>
        <p:spPr>
          <a:xfrm>
            <a:off x="3579182" y="1710842"/>
            <a:ext cx="5360713" cy="5149740"/>
          </a:xfrm>
          <a:prstGeom prst="rect">
            <a:avLst/>
          </a:prstGeom>
        </p:spPr>
      </p:pic>
      <p:pic>
        <p:nvPicPr>
          <p:cNvPr id="13" name="Picture 12">
            <a:extLst>
              <a:ext uri="{FF2B5EF4-FFF2-40B4-BE49-F238E27FC236}">
                <a16:creationId xmlns:a16="http://schemas.microsoft.com/office/drawing/2014/main" id="{8F091489-B685-14DC-7A30-6B84DE689C26}"/>
              </a:ext>
            </a:extLst>
          </p:cNvPr>
          <p:cNvPicPr>
            <a:picLocks noChangeAspect="1"/>
          </p:cNvPicPr>
          <p:nvPr/>
        </p:nvPicPr>
        <p:blipFill>
          <a:blip r:embed="rId3"/>
          <a:stretch>
            <a:fillRect/>
          </a:stretch>
        </p:blipFill>
        <p:spPr>
          <a:xfrm>
            <a:off x="6256339" y="2819898"/>
            <a:ext cx="142875" cy="2924175"/>
          </a:xfrm>
          <a:prstGeom prst="rect">
            <a:avLst/>
          </a:prstGeom>
        </p:spPr>
      </p:pic>
      <p:pic>
        <p:nvPicPr>
          <p:cNvPr id="14" name="Picture 13">
            <a:extLst>
              <a:ext uri="{FF2B5EF4-FFF2-40B4-BE49-F238E27FC236}">
                <a16:creationId xmlns:a16="http://schemas.microsoft.com/office/drawing/2014/main" id="{264C1FAD-DD1A-EE61-383B-61A177FD4480}"/>
              </a:ext>
            </a:extLst>
          </p:cNvPr>
          <p:cNvPicPr>
            <a:picLocks noChangeAspect="1"/>
          </p:cNvPicPr>
          <p:nvPr/>
        </p:nvPicPr>
        <p:blipFill>
          <a:blip r:embed="rId4"/>
          <a:stretch>
            <a:fillRect/>
          </a:stretch>
        </p:blipFill>
        <p:spPr>
          <a:xfrm rot="6900000">
            <a:off x="6468063" y="3677109"/>
            <a:ext cx="66675" cy="1554545"/>
          </a:xfrm>
          <a:prstGeom prst="rect">
            <a:avLst/>
          </a:prstGeom>
        </p:spPr>
      </p:pic>
      <p:sp>
        <p:nvSpPr>
          <p:cNvPr id="15" name="TextBox 14">
            <a:extLst>
              <a:ext uri="{FF2B5EF4-FFF2-40B4-BE49-F238E27FC236}">
                <a16:creationId xmlns:a16="http://schemas.microsoft.com/office/drawing/2014/main" id="{5AB2960C-083C-7DA7-EA3A-10CF1E3A40F1}"/>
              </a:ext>
            </a:extLst>
          </p:cNvPr>
          <p:cNvSpPr txBox="1"/>
          <p:nvPr/>
        </p:nvSpPr>
        <p:spPr>
          <a:xfrm>
            <a:off x="355576" y="1180513"/>
            <a:ext cx="3214408" cy="2346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8F49C937-CB23-07C0-08D9-174DEAF4FFB9}"/>
              </a:ext>
            </a:extLst>
          </p:cNvPr>
          <p:cNvSpPr txBox="1"/>
          <p:nvPr/>
        </p:nvSpPr>
        <p:spPr>
          <a:xfrm>
            <a:off x="1947867" y="883766"/>
            <a:ext cx="82875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4 o'clock</a:t>
            </a:r>
          </a:p>
        </p:txBody>
      </p:sp>
    </p:spTree>
    <p:extLst>
      <p:ext uri="{BB962C8B-B14F-4D97-AF65-F5344CB8AC3E}">
        <p14:creationId xmlns:p14="http://schemas.microsoft.com/office/powerpoint/2010/main" val="274674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E2562E88-A0C9-5467-52DA-4E4A85C79826}"/>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7157780F-FD6A-03C9-AB7F-774DF75404F0}"/>
              </a:ext>
            </a:extLst>
          </p:cNvPr>
          <p:cNvPicPr>
            <a:picLocks noChangeAspect="1"/>
          </p:cNvPicPr>
          <p:nvPr/>
        </p:nvPicPr>
        <p:blipFill>
          <a:blip r:embed="rId2"/>
          <a:stretch>
            <a:fillRect/>
          </a:stretch>
        </p:blipFill>
        <p:spPr>
          <a:xfrm>
            <a:off x="3512921" y="1048233"/>
            <a:ext cx="5360713" cy="5149740"/>
          </a:xfrm>
          <a:prstGeom prst="rect">
            <a:avLst/>
          </a:prstGeom>
        </p:spPr>
      </p:pic>
      <p:pic>
        <p:nvPicPr>
          <p:cNvPr id="13" name="Picture 12">
            <a:extLst>
              <a:ext uri="{FF2B5EF4-FFF2-40B4-BE49-F238E27FC236}">
                <a16:creationId xmlns:a16="http://schemas.microsoft.com/office/drawing/2014/main" id="{A163CD9D-05A2-8F03-E712-9465E5485AA6}"/>
              </a:ext>
            </a:extLst>
          </p:cNvPr>
          <p:cNvPicPr>
            <a:picLocks noChangeAspect="1"/>
          </p:cNvPicPr>
          <p:nvPr/>
        </p:nvPicPr>
        <p:blipFill>
          <a:blip r:embed="rId3"/>
          <a:stretch>
            <a:fillRect/>
          </a:stretch>
        </p:blipFill>
        <p:spPr>
          <a:xfrm>
            <a:off x="6121180" y="2157289"/>
            <a:ext cx="142875" cy="2924175"/>
          </a:xfrm>
          <a:prstGeom prst="rect">
            <a:avLst/>
          </a:prstGeom>
        </p:spPr>
      </p:pic>
      <p:pic>
        <p:nvPicPr>
          <p:cNvPr id="14" name="Picture 13">
            <a:extLst>
              <a:ext uri="{FF2B5EF4-FFF2-40B4-BE49-F238E27FC236}">
                <a16:creationId xmlns:a16="http://schemas.microsoft.com/office/drawing/2014/main" id="{0E4908A5-D697-41E7-E2C0-BCC9DA0E7568}"/>
              </a:ext>
            </a:extLst>
          </p:cNvPr>
          <p:cNvPicPr>
            <a:picLocks noChangeAspect="1"/>
          </p:cNvPicPr>
          <p:nvPr/>
        </p:nvPicPr>
        <p:blipFill>
          <a:blip r:embed="rId4"/>
          <a:stretch>
            <a:fillRect/>
          </a:stretch>
        </p:blipFill>
        <p:spPr>
          <a:xfrm rot="19980000">
            <a:off x="6086157" y="2839783"/>
            <a:ext cx="66675" cy="1554545"/>
          </a:xfrm>
          <a:prstGeom prst="rect">
            <a:avLst/>
          </a:prstGeom>
        </p:spPr>
      </p:pic>
      <p:sp>
        <p:nvSpPr>
          <p:cNvPr id="16" name="TextBox 15">
            <a:extLst>
              <a:ext uri="{FF2B5EF4-FFF2-40B4-BE49-F238E27FC236}">
                <a16:creationId xmlns:a16="http://schemas.microsoft.com/office/drawing/2014/main" id="{9F4D2C74-C797-8B07-62DA-828A17BE3E65}"/>
              </a:ext>
            </a:extLst>
          </p:cNvPr>
          <p:cNvSpPr txBox="1"/>
          <p:nvPr/>
        </p:nvSpPr>
        <p:spPr>
          <a:xfrm>
            <a:off x="1665516" y="334888"/>
            <a:ext cx="944756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11 o'clock</a:t>
            </a:r>
          </a:p>
        </p:txBody>
      </p:sp>
      <p:sp>
        <p:nvSpPr>
          <p:cNvPr id="2" name="TextBox 1">
            <a:extLst>
              <a:ext uri="{FF2B5EF4-FFF2-40B4-BE49-F238E27FC236}">
                <a16:creationId xmlns:a16="http://schemas.microsoft.com/office/drawing/2014/main" id="{E4719485-3709-FB72-8C4C-C66E8D854336}"/>
              </a:ext>
            </a:extLst>
          </p:cNvPr>
          <p:cNvSpPr txBox="1"/>
          <p:nvPr/>
        </p:nvSpPr>
        <p:spPr>
          <a:xfrm>
            <a:off x="240662" y="3881091"/>
            <a:ext cx="265013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Quarter to 12?</a:t>
            </a:r>
          </a:p>
        </p:txBody>
      </p:sp>
    </p:spTree>
    <p:extLst>
      <p:ext uri="{BB962C8B-B14F-4D97-AF65-F5344CB8AC3E}">
        <p14:creationId xmlns:p14="http://schemas.microsoft.com/office/powerpoint/2010/main" val="257711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B19784BB-3837-0F45-9525-F5C342E18A4E}"/>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53B0C678-A3B5-B0F9-E857-57DC4BB8C1AC}"/>
              </a:ext>
            </a:extLst>
          </p:cNvPr>
          <p:cNvPicPr>
            <a:picLocks noChangeAspect="1"/>
          </p:cNvPicPr>
          <p:nvPr/>
        </p:nvPicPr>
        <p:blipFill>
          <a:blip r:embed="rId2"/>
          <a:stretch>
            <a:fillRect/>
          </a:stretch>
        </p:blipFill>
        <p:spPr>
          <a:xfrm>
            <a:off x="4125092" y="1051200"/>
            <a:ext cx="5360713" cy="5149740"/>
          </a:xfrm>
          <a:prstGeom prst="rect">
            <a:avLst/>
          </a:prstGeom>
        </p:spPr>
      </p:pic>
      <p:pic>
        <p:nvPicPr>
          <p:cNvPr id="13" name="Picture 12">
            <a:extLst>
              <a:ext uri="{FF2B5EF4-FFF2-40B4-BE49-F238E27FC236}">
                <a16:creationId xmlns:a16="http://schemas.microsoft.com/office/drawing/2014/main" id="{46E19DFE-4F56-7D77-8DFB-DA7EC2DAD310}"/>
              </a:ext>
            </a:extLst>
          </p:cNvPr>
          <p:cNvPicPr>
            <a:picLocks noChangeAspect="1"/>
          </p:cNvPicPr>
          <p:nvPr/>
        </p:nvPicPr>
        <p:blipFill>
          <a:blip r:embed="rId3"/>
          <a:stretch>
            <a:fillRect/>
          </a:stretch>
        </p:blipFill>
        <p:spPr>
          <a:xfrm rot="10800000">
            <a:off x="6800272" y="2165696"/>
            <a:ext cx="142875" cy="2924175"/>
          </a:xfrm>
          <a:prstGeom prst="rect">
            <a:avLst/>
          </a:prstGeom>
        </p:spPr>
      </p:pic>
      <p:pic>
        <p:nvPicPr>
          <p:cNvPr id="14" name="Picture 13">
            <a:extLst>
              <a:ext uri="{FF2B5EF4-FFF2-40B4-BE49-F238E27FC236}">
                <a16:creationId xmlns:a16="http://schemas.microsoft.com/office/drawing/2014/main" id="{D7891C47-4622-FAC5-13B2-4F20572CB2B9}"/>
              </a:ext>
            </a:extLst>
          </p:cNvPr>
          <p:cNvPicPr>
            <a:picLocks noChangeAspect="1"/>
          </p:cNvPicPr>
          <p:nvPr/>
        </p:nvPicPr>
        <p:blipFill>
          <a:blip r:embed="rId4"/>
          <a:stretch>
            <a:fillRect/>
          </a:stretch>
        </p:blipFill>
        <p:spPr>
          <a:xfrm rot="2640000">
            <a:off x="6923647" y="2653526"/>
            <a:ext cx="66675" cy="1554545"/>
          </a:xfrm>
          <a:prstGeom prst="rect">
            <a:avLst/>
          </a:prstGeom>
        </p:spPr>
      </p:pic>
      <p:sp>
        <p:nvSpPr>
          <p:cNvPr id="15" name="TextBox 14">
            <a:extLst>
              <a:ext uri="{FF2B5EF4-FFF2-40B4-BE49-F238E27FC236}">
                <a16:creationId xmlns:a16="http://schemas.microsoft.com/office/drawing/2014/main" id="{94967626-C0F0-E50C-3DD0-128D032C776C}"/>
              </a:ext>
            </a:extLst>
          </p:cNvPr>
          <p:cNvSpPr txBox="1"/>
          <p:nvPr/>
        </p:nvSpPr>
        <p:spPr>
          <a:xfrm>
            <a:off x="355576" y="1180513"/>
            <a:ext cx="3214408" cy="2346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3972AF74-0298-8938-DF38-52F84EEE21BE}"/>
              </a:ext>
            </a:extLst>
          </p:cNvPr>
          <p:cNvSpPr txBox="1"/>
          <p:nvPr/>
        </p:nvSpPr>
        <p:spPr>
          <a:xfrm>
            <a:off x="3061" y="1179467"/>
            <a:ext cx="443201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mn-lt"/>
                <a:cs typeface="+mn-lt"/>
              </a:rPr>
              <a:t>When the minute hand points to the 6,</a:t>
            </a:r>
            <a:br>
              <a:rPr lang="en-US" sz="3600">
                <a:ea typeface="+mn-lt"/>
                <a:cs typeface="+mn-lt"/>
              </a:rPr>
            </a:br>
            <a:r>
              <a:rPr lang="en-US" sz="3600">
                <a:ea typeface="+mn-lt"/>
                <a:cs typeface="+mn-lt"/>
              </a:rPr>
              <a:t> it means "half past" </a:t>
            </a:r>
            <a:endParaRPr lang="en-US" sz="3600"/>
          </a:p>
        </p:txBody>
      </p:sp>
      <p:cxnSp>
        <p:nvCxnSpPr>
          <p:cNvPr id="18" name="Straight Arrow Connector 17">
            <a:extLst>
              <a:ext uri="{FF2B5EF4-FFF2-40B4-BE49-F238E27FC236}">
                <a16:creationId xmlns:a16="http://schemas.microsoft.com/office/drawing/2014/main" id="{031D53C8-0833-B844-FF9E-0EC26810E358}"/>
              </a:ext>
            </a:extLst>
          </p:cNvPr>
          <p:cNvCxnSpPr/>
          <p:nvPr/>
        </p:nvCxnSpPr>
        <p:spPr>
          <a:xfrm>
            <a:off x="7167312" y="4432778"/>
            <a:ext cx="2847199" cy="548935"/>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1CE7A357-0F7E-9341-611D-1E3FC21ACF2C}"/>
              </a:ext>
            </a:extLst>
          </p:cNvPr>
          <p:cNvSpPr txBox="1"/>
          <p:nvPr/>
        </p:nvSpPr>
        <p:spPr>
          <a:xfrm>
            <a:off x="9443737" y="5098252"/>
            <a:ext cx="30579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Minute hand</a:t>
            </a:r>
          </a:p>
        </p:txBody>
      </p:sp>
      <p:cxnSp>
        <p:nvCxnSpPr>
          <p:cNvPr id="21" name="Straight Arrow Connector 20">
            <a:extLst>
              <a:ext uri="{FF2B5EF4-FFF2-40B4-BE49-F238E27FC236}">
                <a16:creationId xmlns:a16="http://schemas.microsoft.com/office/drawing/2014/main" id="{DBC483BD-0FFC-0753-A0C2-816081FD6EDB}"/>
              </a:ext>
            </a:extLst>
          </p:cNvPr>
          <p:cNvCxnSpPr/>
          <p:nvPr/>
        </p:nvCxnSpPr>
        <p:spPr>
          <a:xfrm flipV="1">
            <a:off x="7622381" y="1439804"/>
            <a:ext cx="1932494" cy="1397763"/>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8BBA3809-1465-3473-6AE1-AECF2EC8565B}"/>
              </a:ext>
            </a:extLst>
          </p:cNvPr>
          <p:cNvSpPr txBox="1"/>
          <p:nvPr/>
        </p:nvSpPr>
        <p:spPr>
          <a:xfrm>
            <a:off x="9619994" y="1026706"/>
            <a:ext cx="24389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Hour hand</a:t>
            </a:r>
          </a:p>
        </p:txBody>
      </p:sp>
      <p:sp>
        <p:nvSpPr>
          <p:cNvPr id="23" name="TextBox 22">
            <a:extLst>
              <a:ext uri="{FF2B5EF4-FFF2-40B4-BE49-F238E27FC236}">
                <a16:creationId xmlns:a16="http://schemas.microsoft.com/office/drawing/2014/main" id="{73ADE1A1-26A7-8559-3B40-889CB876AA75}"/>
              </a:ext>
            </a:extLst>
          </p:cNvPr>
          <p:cNvSpPr txBox="1"/>
          <p:nvPr/>
        </p:nvSpPr>
        <p:spPr>
          <a:xfrm>
            <a:off x="3138" y="5534008"/>
            <a:ext cx="443034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7030A0"/>
                </a:solidFill>
              </a:rPr>
              <a:t>What is the time on the clock?</a:t>
            </a:r>
          </a:p>
        </p:txBody>
      </p:sp>
    </p:spTree>
    <p:extLst>
      <p:ext uri="{BB962C8B-B14F-4D97-AF65-F5344CB8AC3E}">
        <p14:creationId xmlns:p14="http://schemas.microsoft.com/office/powerpoint/2010/main" val="3328386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5075642-3FB9-837D-7668-D61FD0E679E3}"/>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19DE381C-D967-B5AA-1DAD-A0692046F003}"/>
              </a:ext>
            </a:extLst>
          </p:cNvPr>
          <p:cNvPicPr>
            <a:picLocks noChangeAspect="1"/>
          </p:cNvPicPr>
          <p:nvPr/>
        </p:nvPicPr>
        <p:blipFill>
          <a:blip r:embed="rId2"/>
          <a:stretch>
            <a:fillRect/>
          </a:stretch>
        </p:blipFill>
        <p:spPr>
          <a:xfrm>
            <a:off x="3579182" y="1710842"/>
            <a:ext cx="5360713" cy="5149740"/>
          </a:xfrm>
          <a:prstGeom prst="rect">
            <a:avLst/>
          </a:prstGeom>
        </p:spPr>
      </p:pic>
      <p:pic>
        <p:nvPicPr>
          <p:cNvPr id="13" name="Picture 12">
            <a:extLst>
              <a:ext uri="{FF2B5EF4-FFF2-40B4-BE49-F238E27FC236}">
                <a16:creationId xmlns:a16="http://schemas.microsoft.com/office/drawing/2014/main" id="{71087DB2-4DBC-8D2E-420A-23E4E2A0A5F7}"/>
              </a:ext>
            </a:extLst>
          </p:cNvPr>
          <p:cNvPicPr>
            <a:picLocks noChangeAspect="1"/>
          </p:cNvPicPr>
          <p:nvPr/>
        </p:nvPicPr>
        <p:blipFill>
          <a:blip r:embed="rId3"/>
          <a:stretch>
            <a:fillRect/>
          </a:stretch>
        </p:blipFill>
        <p:spPr>
          <a:xfrm rot="10800000">
            <a:off x="6187441" y="2819898"/>
            <a:ext cx="142875" cy="2924175"/>
          </a:xfrm>
          <a:prstGeom prst="rect">
            <a:avLst/>
          </a:prstGeom>
        </p:spPr>
      </p:pic>
      <p:pic>
        <p:nvPicPr>
          <p:cNvPr id="14" name="Picture 13">
            <a:extLst>
              <a:ext uri="{FF2B5EF4-FFF2-40B4-BE49-F238E27FC236}">
                <a16:creationId xmlns:a16="http://schemas.microsoft.com/office/drawing/2014/main" id="{F6153CE9-061B-97E9-C7DE-1F84BC4D7093}"/>
              </a:ext>
            </a:extLst>
          </p:cNvPr>
          <p:cNvPicPr>
            <a:picLocks noChangeAspect="1"/>
          </p:cNvPicPr>
          <p:nvPr/>
        </p:nvPicPr>
        <p:blipFill>
          <a:blip r:embed="rId4"/>
          <a:stretch>
            <a:fillRect/>
          </a:stretch>
        </p:blipFill>
        <p:spPr>
          <a:xfrm rot="4500000">
            <a:off x="6417462" y="3259436"/>
            <a:ext cx="66675" cy="1554545"/>
          </a:xfrm>
          <a:prstGeom prst="rect">
            <a:avLst/>
          </a:prstGeom>
        </p:spPr>
      </p:pic>
      <p:sp>
        <p:nvSpPr>
          <p:cNvPr id="16" name="TextBox 15">
            <a:extLst>
              <a:ext uri="{FF2B5EF4-FFF2-40B4-BE49-F238E27FC236}">
                <a16:creationId xmlns:a16="http://schemas.microsoft.com/office/drawing/2014/main" id="{4A108718-E7EA-D767-0DE5-96108F68258F}"/>
              </a:ext>
            </a:extLst>
          </p:cNvPr>
          <p:cNvSpPr txBox="1"/>
          <p:nvPr/>
        </p:nvSpPr>
        <p:spPr>
          <a:xfrm>
            <a:off x="1731777" y="997497"/>
            <a:ext cx="944756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half past 2</a:t>
            </a:r>
          </a:p>
        </p:txBody>
      </p:sp>
      <p:sp>
        <p:nvSpPr>
          <p:cNvPr id="3" name="TextBox 2">
            <a:extLst>
              <a:ext uri="{FF2B5EF4-FFF2-40B4-BE49-F238E27FC236}">
                <a16:creationId xmlns:a16="http://schemas.microsoft.com/office/drawing/2014/main" id="{A63B6E1F-CEAF-65DE-8DAF-4BA138027872}"/>
              </a:ext>
            </a:extLst>
          </p:cNvPr>
          <p:cNvSpPr txBox="1"/>
          <p:nvPr/>
        </p:nvSpPr>
        <p:spPr>
          <a:xfrm>
            <a:off x="240662" y="3881091"/>
            <a:ext cx="265013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Quarter past 3?</a:t>
            </a:r>
          </a:p>
        </p:txBody>
      </p:sp>
    </p:spTree>
    <p:extLst>
      <p:ext uri="{BB962C8B-B14F-4D97-AF65-F5344CB8AC3E}">
        <p14:creationId xmlns:p14="http://schemas.microsoft.com/office/powerpoint/2010/main" val="151840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7DFEEC3-CF4B-2CBB-3C62-3C4A06533D32}"/>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E6E14112-8E5E-5071-7A84-7D78BF149C7D}"/>
              </a:ext>
            </a:extLst>
          </p:cNvPr>
          <p:cNvPicPr>
            <a:picLocks noChangeAspect="1"/>
          </p:cNvPicPr>
          <p:nvPr/>
        </p:nvPicPr>
        <p:blipFill>
          <a:blip r:embed="rId2"/>
          <a:stretch>
            <a:fillRect/>
          </a:stretch>
        </p:blipFill>
        <p:spPr>
          <a:xfrm>
            <a:off x="3579182" y="1710842"/>
            <a:ext cx="5360713" cy="5149740"/>
          </a:xfrm>
          <a:prstGeom prst="rect">
            <a:avLst/>
          </a:prstGeom>
        </p:spPr>
      </p:pic>
      <p:pic>
        <p:nvPicPr>
          <p:cNvPr id="13" name="Picture 12">
            <a:extLst>
              <a:ext uri="{FF2B5EF4-FFF2-40B4-BE49-F238E27FC236}">
                <a16:creationId xmlns:a16="http://schemas.microsoft.com/office/drawing/2014/main" id="{E788D70B-E869-1AFF-B10C-170EC0D5AD46}"/>
              </a:ext>
            </a:extLst>
          </p:cNvPr>
          <p:cNvPicPr>
            <a:picLocks noChangeAspect="1"/>
          </p:cNvPicPr>
          <p:nvPr/>
        </p:nvPicPr>
        <p:blipFill>
          <a:blip r:embed="rId3"/>
          <a:stretch>
            <a:fillRect/>
          </a:stretch>
        </p:blipFill>
        <p:spPr>
          <a:xfrm rot="10800000">
            <a:off x="6187441" y="2819898"/>
            <a:ext cx="142875" cy="2924175"/>
          </a:xfrm>
          <a:prstGeom prst="rect">
            <a:avLst/>
          </a:prstGeom>
        </p:spPr>
      </p:pic>
      <p:pic>
        <p:nvPicPr>
          <p:cNvPr id="14" name="Picture 13">
            <a:extLst>
              <a:ext uri="{FF2B5EF4-FFF2-40B4-BE49-F238E27FC236}">
                <a16:creationId xmlns:a16="http://schemas.microsoft.com/office/drawing/2014/main" id="{8420BCC3-7361-E0E1-F2BB-284676DCE2C1}"/>
              </a:ext>
            </a:extLst>
          </p:cNvPr>
          <p:cNvPicPr>
            <a:picLocks noChangeAspect="1"/>
          </p:cNvPicPr>
          <p:nvPr/>
        </p:nvPicPr>
        <p:blipFill>
          <a:blip r:embed="rId4"/>
          <a:stretch>
            <a:fillRect/>
          </a:stretch>
        </p:blipFill>
        <p:spPr>
          <a:xfrm rot="11520000">
            <a:off x="6229722" y="3502392"/>
            <a:ext cx="66675" cy="1554545"/>
          </a:xfrm>
          <a:prstGeom prst="rect">
            <a:avLst/>
          </a:prstGeom>
        </p:spPr>
      </p:pic>
      <p:sp>
        <p:nvSpPr>
          <p:cNvPr id="16" name="TextBox 15">
            <a:extLst>
              <a:ext uri="{FF2B5EF4-FFF2-40B4-BE49-F238E27FC236}">
                <a16:creationId xmlns:a16="http://schemas.microsoft.com/office/drawing/2014/main" id="{82939BE0-575D-E21D-7708-A7C973A745D2}"/>
              </a:ext>
            </a:extLst>
          </p:cNvPr>
          <p:cNvSpPr txBox="1"/>
          <p:nvPr/>
        </p:nvSpPr>
        <p:spPr>
          <a:xfrm>
            <a:off x="1731777" y="997497"/>
            <a:ext cx="944756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half past 6</a:t>
            </a:r>
          </a:p>
        </p:txBody>
      </p:sp>
      <p:sp>
        <p:nvSpPr>
          <p:cNvPr id="3" name="TextBox 2">
            <a:extLst>
              <a:ext uri="{FF2B5EF4-FFF2-40B4-BE49-F238E27FC236}">
                <a16:creationId xmlns:a16="http://schemas.microsoft.com/office/drawing/2014/main" id="{A95F519B-4AC4-715F-31E5-353052E4DEE4}"/>
              </a:ext>
            </a:extLst>
          </p:cNvPr>
          <p:cNvSpPr txBox="1"/>
          <p:nvPr/>
        </p:nvSpPr>
        <p:spPr>
          <a:xfrm>
            <a:off x="240662" y="3881091"/>
            <a:ext cx="26501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ten past 7?</a:t>
            </a:r>
          </a:p>
        </p:txBody>
      </p:sp>
    </p:spTree>
    <p:extLst>
      <p:ext uri="{BB962C8B-B14F-4D97-AF65-F5344CB8AC3E}">
        <p14:creationId xmlns:p14="http://schemas.microsoft.com/office/powerpoint/2010/main" val="138827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209683EF-D5B4-5E3C-67DE-93D658B74016}"/>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E7C72A16-4323-DD51-C743-0BA16A96FD9F}"/>
              </a:ext>
            </a:extLst>
          </p:cNvPr>
          <p:cNvPicPr>
            <a:picLocks noChangeAspect="1"/>
          </p:cNvPicPr>
          <p:nvPr/>
        </p:nvPicPr>
        <p:blipFill>
          <a:blip r:embed="rId2"/>
          <a:stretch>
            <a:fillRect/>
          </a:stretch>
        </p:blipFill>
        <p:spPr>
          <a:xfrm>
            <a:off x="4125092" y="1051200"/>
            <a:ext cx="5360713" cy="5149740"/>
          </a:xfrm>
          <a:prstGeom prst="rect">
            <a:avLst/>
          </a:prstGeom>
        </p:spPr>
      </p:pic>
      <p:pic>
        <p:nvPicPr>
          <p:cNvPr id="13" name="Picture 12">
            <a:extLst>
              <a:ext uri="{FF2B5EF4-FFF2-40B4-BE49-F238E27FC236}">
                <a16:creationId xmlns:a16="http://schemas.microsoft.com/office/drawing/2014/main" id="{93D54290-5743-0DC5-5724-F335799E92E2}"/>
              </a:ext>
            </a:extLst>
          </p:cNvPr>
          <p:cNvPicPr>
            <a:picLocks noChangeAspect="1"/>
          </p:cNvPicPr>
          <p:nvPr/>
        </p:nvPicPr>
        <p:blipFill>
          <a:blip r:embed="rId3"/>
          <a:stretch>
            <a:fillRect/>
          </a:stretch>
        </p:blipFill>
        <p:spPr>
          <a:xfrm rot="5400000">
            <a:off x="6800272" y="2165696"/>
            <a:ext cx="142875" cy="2924175"/>
          </a:xfrm>
          <a:prstGeom prst="rect">
            <a:avLst/>
          </a:prstGeom>
        </p:spPr>
      </p:pic>
      <p:pic>
        <p:nvPicPr>
          <p:cNvPr id="14" name="Picture 13">
            <a:extLst>
              <a:ext uri="{FF2B5EF4-FFF2-40B4-BE49-F238E27FC236}">
                <a16:creationId xmlns:a16="http://schemas.microsoft.com/office/drawing/2014/main" id="{EE198268-5B3F-FE84-DFCC-EABCA481884F}"/>
              </a:ext>
            </a:extLst>
          </p:cNvPr>
          <p:cNvPicPr>
            <a:picLocks noChangeAspect="1"/>
          </p:cNvPicPr>
          <p:nvPr/>
        </p:nvPicPr>
        <p:blipFill>
          <a:blip r:embed="rId4"/>
          <a:stretch>
            <a:fillRect/>
          </a:stretch>
        </p:blipFill>
        <p:spPr>
          <a:xfrm rot="2640000">
            <a:off x="6879473" y="2653526"/>
            <a:ext cx="66675" cy="1554545"/>
          </a:xfrm>
          <a:prstGeom prst="rect">
            <a:avLst/>
          </a:prstGeom>
        </p:spPr>
      </p:pic>
      <p:sp>
        <p:nvSpPr>
          <p:cNvPr id="15" name="TextBox 14">
            <a:extLst>
              <a:ext uri="{FF2B5EF4-FFF2-40B4-BE49-F238E27FC236}">
                <a16:creationId xmlns:a16="http://schemas.microsoft.com/office/drawing/2014/main" id="{4EC93B30-3F52-0AB3-AC5C-9C12245295BF}"/>
              </a:ext>
            </a:extLst>
          </p:cNvPr>
          <p:cNvSpPr txBox="1"/>
          <p:nvPr/>
        </p:nvSpPr>
        <p:spPr>
          <a:xfrm>
            <a:off x="355576" y="1180513"/>
            <a:ext cx="3214408" cy="2346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1BBCDA4B-8E1C-5EBB-F904-941A1726D2F6}"/>
              </a:ext>
            </a:extLst>
          </p:cNvPr>
          <p:cNvSpPr txBox="1"/>
          <p:nvPr/>
        </p:nvSpPr>
        <p:spPr>
          <a:xfrm>
            <a:off x="3061" y="1046945"/>
            <a:ext cx="469705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mn-lt"/>
                <a:cs typeface="+mn-lt"/>
              </a:rPr>
              <a:t>When the minute hand points to the 3,</a:t>
            </a:r>
            <a:br>
              <a:rPr lang="en-US" sz="3600">
                <a:ea typeface="+mn-lt"/>
                <a:cs typeface="+mn-lt"/>
              </a:rPr>
            </a:br>
            <a:r>
              <a:rPr lang="en-US" sz="3600">
                <a:ea typeface="+mn-lt"/>
                <a:cs typeface="+mn-lt"/>
              </a:rPr>
              <a:t> it means "quarter past" </a:t>
            </a:r>
            <a:endParaRPr lang="en-US" sz="3600"/>
          </a:p>
        </p:txBody>
      </p:sp>
      <p:cxnSp>
        <p:nvCxnSpPr>
          <p:cNvPr id="18" name="Straight Arrow Connector 17">
            <a:extLst>
              <a:ext uri="{FF2B5EF4-FFF2-40B4-BE49-F238E27FC236}">
                <a16:creationId xmlns:a16="http://schemas.microsoft.com/office/drawing/2014/main" id="{6263704A-30AE-327A-383F-2D607A4D0E8E}"/>
              </a:ext>
            </a:extLst>
          </p:cNvPr>
          <p:cNvCxnSpPr/>
          <p:nvPr/>
        </p:nvCxnSpPr>
        <p:spPr>
          <a:xfrm>
            <a:off x="8028703" y="3803300"/>
            <a:ext cx="1985808" cy="1189456"/>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95C4D8DF-6800-D345-E9DC-62475C5EDA96}"/>
              </a:ext>
            </a:extLst>
          </p:cNvPr>
          <p:cNvSpPr txBox="1"/>
          <p:nvPr/>
        </p:nvSpPr>
        <p:spPr>
          <a:xfrm>
            <a:off x="9443737" y="5098252"/>
            <a:ext cx="30579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Minute hand</a:t>
            </a:r>
          </a:p>
        </p:txBody>
      </p:sp>
      <p:cxnSp>
        <p:nvCxnSpPr>
          <p:cNvPr id="21" name="Straight Arrow Connector 20">
            <a:extLst>
              <a:ext uri="{FF2B5EF4-FFF2-40B4-BE49-F238E27FC236}">
                <a16:creationId xmlns:a16="http://schemas.microsoft.com/office/drawing/2014/main" id="{62C9FC7C-27F7-42F8-A2C1-13C2B3516FD4}"/>
              </a:ext>
            </a:extLst>
          </p:cNvPr>
          <p:cNvCxnSpPr/>
          <p:nvPr/>
        </p:nvCxnSpPr>
        <p:spPr>
          <a:xfrm flipV="1">
            <a:off x="7644468" y="1274152"/>
            <a:ext cx="1932494" cy="1397763"/>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837A8724-C10B-C73A-5FDF-06631C5029EC}"/>
              </a:ext>
            </a:extLst>
          </p:cNvPr>
          <p:cNvSpPr txBox="1"/>
          <p:nvPr/>
        </p:nvSpPr>
        <p:spPr>
          <a:xfrm>
            <a:off x="9443298" y="1126097"/>
            <a:ext cx="24389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Hour hand</a:t>
            </a:r>
          </a:p>
        </p:txBody>
      </p:sp>
      <p:sp>
        <p:nvSpPr>
          <p:cNvPr id="23" name="TextBox 22">
            <a:extLst>
              <a:ext uri="{FF2B5EF4-FFF2-40B4-BE49-F238E27FC236}">
                <a16:creationId xmlns:a16="http://schemas.microsoft.com/office/drawing/2014/main" id="{26214360-F8DB-75F8-0597-7CA130EA53E9}"/>
              </a:ext>
            </a:extLst>
          </p:cNvPr>
          <p:cNvSpPr txBox="1"/>
          <p:nvPr/>
        </p:nvSpPr>
        <p:spPr>
          <a:xfrm>
            <a:off x="3138" y="5534008"/>
            <a:ext cx="443034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7030A0"/>
                </a:solidFill>
              </a:rPr>
              <a:t>What is the time on the clock?</a:t>
            </a:r>
          </a:p>
        </p:txBody>
      </p:sp>
    </p:spTree>
    <p:extLst>
      <p:ext uri="{BB962C8B-B14F-4D97-AF65-F5344CB8AC3E}">
        <p14:creationId xmlns:p14="http://schemas.microsoft.com/office/powerpoint/2010/main" val="22803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F9C2B16B-DCAA-F1DE-C559-1E7B03824CFD}"/>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4ECCDAEF-D3B0-644D-CAF1-864B69ED38E4}"/>
              </a:ext>
            </a:extLst>
          </p:cNvPr>
          <p:cNvPicPr>
            <a:picLocks noChangeAspect="1"/>
          </p:cNvPicPr>
          <p:nvPr/>
        </p:nvPicPr>
        <p:blipFill>
          <a:blip r:embed="rId2"/>
          <a:stretch>
            <a:fillRect/>
          </a:stretch>
        </p:blipFill>
        <p:spPr>
          <a:xfrm>
            <a:off x="3579182" y="1710842"/>
            <a:ext cx="5360713" cy="5149740"/>
          </a:xfrm>
          <a:prstGeom prst="rect">
            <a:avLst/>
          </a:prstGeom>
        </p:spPr>
      </p:pic>
      <p:pic>
        <p:nvPicPr>
          <p:cNvPr id="13" name="Picture 12">
            <a:extLst>
              <a:ext uri="{FF2B5EF4-FFF2-40B4-BE49-F238E27FC236}">
                <a16:creationId xmlns:a16="http://schemas.microsoft.com/office/drawing/2014/main" id="{2E74222F-37C0-AD5C-9134-09460C7DE722}"/>
              </a:ext>
            </a:extLst>
          </p:cNvPr>
          <p:cNvPicPr>
            <a:picLocks noChangeAspect="1"/>
          </p:cNvPicPr>
          <p:nvPr/>
        </p:nvPicPr>
        <p:blipFill>
          <a:blip r:embed="rId3"/>
          <a:stretch>
            <a:fillRect/>
          </a:stretch>
        </p:blipFill>
        <p:spPr>
          <a:xfrm rot="5400000">
            <a:off x="6187441" y="2819898"/>
            <a:ext cx="142875" cy="2924175"/>
          </a:xfrm>
          <a:prstGeom prst="rect">
            <a:avLst/>
          </a:prstGeom>
        </p:spPr>
      </p:pic>
      <p:pic>
        <p:nvPicPr>
          <p:cNvPr id="14" name="Picture 13">
            <a:extLst>
              <a:ext uri="{FF2B5EF4-FFF2-40B4-BE49-F238E27FC236}">
                <a16:creationId xmlns:a16="http://schemas.microsoft.com/office/drawing/2014/main" id="{66CAA0B5-8846-764C-6E2D-1DA96D547228}"/>
              </a:ext>
            </a:extLst>
          </p:cNvPr>
          <p:cNvPicPr>
            <a:picLocks noChangeAspect="1"/>
          </p:cNvPicPr>
          <p:nvPr/>
        </p:nvPicPr>
        <p:blipFill>
          <a:blip r:embed="rId4"/>
          <a:stretch>
            <a:fillRect/>
          </a:stretch>
        </p:blipFill>
        <p:spPr>
          <a:xfrm rot="7560000">
            <a:off x="6229722" y="3579697"/>
            <a:ext cx="66675" cy="1554545"/>
          </a:xfrm>
          <a:prstGeom prst="rect">
            <a:avLst/>
          </a:prstGeom>
        </p:spPr>
      </p:pic>
      <p:sp>
        <p:nvSpPr>
          <p:cNvPr id="16" name="TextBox 15">
            <a:extLst>
              <a:ext uri="{FF2B5EF4-FFF2-40B4-BE49-F238E27FC236}">
                <a16:creationId xmlns:a16="http://schemas.microsoft.com/office/drawing/2014/main" id="{DEE1FA84-9D92-EE38-AE26-FD3DAB853F62}"/>
              </a:ext>
            </a:extLst>
          </p:cNvPr>
          <p:cNvSpPr txBox="1"/>
          <p:nvPr/>
        </p:nvSpPr>
        <p:spPr>
          <a:xfrm>
            <a:off x="1577168" y="876019"/>
            <a:ext cx="967947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quarter past 4</a:t>
            </a:r>
          </a:p>
        </p:txBody>
      </p:sp>
      <p:sp>
        <p:nvSpPr>
          <p:cNvPr id="3" name="TextBox 2">
            <a:extLst>
              <a:ext uri="{FF2B5EF4-FFF2-40B4-BE49-F238E27FC236}">
                <a16:creationId xmlns:a16="http://schemas.microsoft.com/office/drawing/2014/main" id="{84E6679A-B51D-AADD-4838-810E5F33379C}"/>
              </a:ext>
            </a:extLst>
          </p:cNvPr>
          <p:cNvSpPr txBox="1"/>
          <p:nvPr/>
        </p:nvSpPr>
        <p:spPr>
          <a:xfrm>
            <a:off x="240662" y="3881091"/>
            <a:ext cx="26501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Quarter to 5?</a:t>
            </a:r>
          </a:p>
        </p:txBody>
      </p:sp>
    </p:spTree>
    <p:extLst>
      <p:ext uri="{BB962C8B-B14F-4D97-AF65-F5344CB8AC3E}">
        <p14:creationId xmlns:p14="http://schemas.microsoft.com/office/powerpoint/2010/main" val="25146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B00F7FF-ADD4-BADB-AE77-B0B1E8927B28}"/>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E92C2726-5BAB-0BB7-3B21-EFE724EDD41A}"/>
              </a:ext>
            </a:extLst>
          </p:cNvPr>
          <p:cNvPicPr>
            <a:picLocks noChangeAspect="1"/>
          </p:cNvPicPr>
          <p:nvPr/>
        </p:nvPicPr>
        <p:blipFill>
          <a:blip r:embed="rId2"/>
          <a:stretch>
            <a:fillRect/>
          </a:stretch>
        </p:blipFill>
        <p:spPr>
          <a:xfrm>
            <a:off x="3579182" y="1710842"/>
            <a:ext cx="5360713" cy="5149740"/>
          </a:xfrm>
          <a:prstGeom prst="rect">
            <a:avLst/>
          </a:prstGeom>
        </p:spPr>
      </p:pic>
      <p:pic>
        <p:nvPicPr>
          <p:cNvPr id="13" name="Picture 12">
            <a:extLst>
              <a:ext uri="{FF2B5EF4-FFF2-40B4-BE49-F238E27FC236}">
                <a16:creationId xmlns:a16="http://schemas.microsoft.com/office/drawing/2014/main" id="{F435886D-CBBE-D3A5-9B16-2881A3A0838E}"/>
              </a:ext>
            </a:extLst>
          </p:cNvPr>
          <p:cNvPicPr>
            <a:picLocks noChangeAspect="1"/>
          </p:cNvPicPr>
          <p:nvPr/>
        </p:nvPicPr>
        <p:blipFill>
          <a:blip r:embed="rId3"/>
          <a:stretch>
            <a:fillRect/>
          </a:stretch>
        </p:blipFill>
        <p:spPr>
          <a:xfrm rot="5400000">
            <a:off x="6187441" y="2819898"/>
            <a:ext cx="142875" cy="2924175"/>
          </a:xfrm>
          <a:prstGeom prst="rect">
            <a:avLst/>
          </a:prstGeom>
        </p:spPr>
      </p:pic>
      <p:pic>
        <p:nvPicPr>
          <p:cNvPr id="14" name="Picture 13">
            <a:extLst>
              <a:ext uri="{FF2B5EF4-FFF2-40B4-BE49-F238E27FC236}">
                <a16:creationId xmlns:a16="http://schemas.microsoft.com/office/drawing/2014/main" id="{A6DA692D-CD52-461B-8CF8-A946F9A83C01}"/>
              </a:ext>
            </a:extLst>
          </p:cNvPr>
          <p:cNvPicPr>
            <a:picLocks noChangeAspect="1"/>
          </p:cNvPicPr>
          <p:nvPr/>
        </p:nvPicPr>
        <p:blipFill>
          <a:blip r:embed="rId4"/>
          <a:stretch>
            <a:fillRect/>
          </a:stretch>
        </p:blipFill>
        <p:spPr>
          <a:xfrm rot="15000000">
            <a:off x="6064070" y="3579697"/>
            <a:ext cx="66675" cy="1554545"/>
          </a:xfrm>
          <a:prstGeom prst="rect">
            <a:avLst/>
          </a:prstGeom>
        </p:spPr>
      </p:pic>
      <p:sp>
        <p:nvSpPr>
          <p:cNvPr id="16" name="TextBox 15">
            <a:extLst>
              <a:ext uri="{FF2B5EF4-FFF2-40B4-BE49-F238E27FC236}">
                <a16:creationId xmlns:a16="http://schemas.microsoft.com/office/drawing/2014/main" id="{9B47020A-F51F-4557-87B8-4CB82E4B92FB}"/>
              </a:ext>
            </a:extLst>
          </p:cNvPr>
          <p:cNvSpPr txBox="1"/>
          <p:nvPr/>
        </p:nvSpPr>
        <p:spPr>
          <a:xfrm>
            <a:off x="1577168" y="876019"/>
            <a:ext cx="967947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quarter past 8</a:t>
            </a:r>
          </a:p>
        </p:txBody>
      </p:sp>
      <p:sp>
        <p:nvSpPr>
          <p:cNvPr id="3" name="TextBox 2">
            <a:extLst>
              <a:ext uri="{FF2B5EF4-FFF2-40B4-BE49-F238E27FC236}">
                <a16:creationId xmlns:a16="http://schemas.microsoft.com/office/drawing/2014/main" id="{2A259E34-D1C8-265E-917A-F70098688410}"/>
              </a:ext>
            </a:extLst>
          </p:cNvPr>
          <p:cNvSpPr txBox="1"/>
          <p:nvPr/>
        </p:nvSpPr>
        <p:spPr>
          <a:xfrm>
            <a:off x="240662" y="3881091"/>
            <a:ext cx="26501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hours until quarter past 11?</a:t>
            </a:r>
          </a:p>
        </p:txBody>
      </p:sp>
    </p:spTree>
    <p:extLst>
      <p:ext uri="{BB962C8B-B14F-4D97-AF65-F5344CB8AC3E}">
        <p14:creationId xmlns:p14="http://schemas.microsoft.com/office/powerpoint/2010/main" val="145442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7A790647-A303-0C20-C974-EB357D010D6B}"/>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6BBD1E48-9548-55D3-65F2-521EDA4ECF3C}"/>
              </a:ext>
            </a:extLst>
          </p:cNvPr>
          <p:cNvPicPr>
            <a:picLocks noChangeAspect="1"/>
          </p:cNvPicPr>
          <p:nvPr/>
        </p:nvPicPr>
        <p:blipFill>
          <a:blip r:embed="rId2"/>
          <a:stretch>
            <a:fillRect/>
          </a:stretch>
        </p:blipFill>
        <p:spPr>
          <a:xfrm>
            <a:off x="4125092" y="1051200"/>
            <a:ext cx="5360713" cy="5149740"/>
          </a:xfrm>
          <a:prstGeom prst="rect">
            <a:avLst/>
          </a:prstGeom>
        </p:spPr>
      </p:pic>
      <p:pic>
        <p:nvPicPr>
          <p:cNvPr id="13" name="Picture 12">
            <a:extLst>
              <a:ext uri="{FF2B5EF4-FFF2-40B4-BE49-F238E27FC236}">
                <a16:creationId xmlns:a16="http://schemas.microsoft.com/office/drawing/2014/main" id="{B173AE37-2527-F835-A4D5-044DA6BF0DA8}"/>
              </a:ext>
            </a:extLst>
          </p:cNvPr>
          <p:cNvPicPr>
            <a:picLocks noChangeAspect="1"/>
          </p:cNvPicPr>
          <p:nvPr/>
        </p:nvPicPr>
        <p:blipFill>
          <a:blip r:embed="rId3"/>
          <a:stretch>
            <a:fillRect/>
          </a:stretch>
        </p:blipFill>
        <p:spPr>
          <a:xfrm rot="16200000">
            <a:off x="6800272" y="2165696"/>
            <a:ext cx="142875" cy="2924175"/>
          </a:xfrm>
          <a:prstGeom prst="rect">
            <a:avLst/>
          </a:prstGeom>
        </p:spPr>
      </p:pic>
      <p:pic>
        <p:nvPicPr>
          <p:cNvPr id="14" name="Picture 13">
            <a:extLst>
              <a:ext uri="{FF2B5EF4-FFF2-40B4-BE49-F238E27FC236}">
                <a16:creationId xmlns:a16="http://schemas.microsoft.com/office/drawing/2014/main" id="{3B38AC02-7E38-4919-51D4-85A2051CBC5E}"/>
              </a:ext>
            </a:extLst>
          </p:cNvPr>
          <p:cNvPicPr>
            <a:picLocks noChangeAspect="1"/>
          </p:cNvPicPr>
          <p:nvPr/>
        </p:nvPicPr>
        <p:blipFill>
          <a:blip r:embed="rId4"/>
          <a:stretch>
            <a:fillRect/>
          </a:stretch>
        </p:blipFill>
        <p:spPr>
          <a:xfrm rot="12600000">
            <a:off x="6769038" y="2962743"/>
            <a:ext cx="66675" cy="1554545"/>
          </a:xfrm>
          <a:prstGeom prst="rect">
            <a:avLst/>
          </a:prstGeom>
        </p:spPr>
      </p:pic>
      <p:sp>
        <p:nvSpPr>
          <p:cNvPr id="15" name="TextBox 14">
            <a:extLst>
              <a:ext uri="{FF2B5EF4-FFF2-40B4-BE49-F238E27FC236}">
                <a16:creationId xmlns:a16="http://schemas.microsoft.com/office/drawing/2014/main" id="{3D9C68BF-B87F-F515-F7C2-E5A28E250549}"/>
              </a:ext>
            </a:extLst>
          </p:cNvPr>
          <p:cNvSpPr txBox="1"/>
          <p:nvPr/>
        </p:nvSpPr>
        <p:spPr>
          <a:xfrm>
            <a:off x="355576" y="1180513"/>
            <a:ext cx="3214408" cy="2346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6" name="TextBox 15">
            <a:extLst>
              <a:ext uri="{FF2B5EF4-FFF2-40B4-BE49-F238E27FC236}">
                <a16:creationId xmlns:a16="http://schemas.microsoft.com/office/drawing/2014/main" id="{F9D5955E-2FC6-BF64-2AB1-8F39203FFAB2}"/>
              </a:ext>
            </a:extLst>
          </p:cNvPr>
          <p:cNvSpPr txBox="1"/>
          <p:nvPr/>
        </p:nvSpPr>
        <p:spPr>
          <a:xfrm>
            <a:off x="3061" y="1046945"/>
            <a:ext cx="469705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mn-lt"/>
                <a:cs typeface="+mn-lt"/>
              </a:rPr>
              <a:t>When the minute hand points to the 9,</a:t>
            </a:r>
            <a:br>
              <a:rPr lang="en-US" sz="3600">
                <a:ea typeface="+mn-lt"/>
                <a:cs typeface="+mn-lt"/>
              </a:rPr>
            </a:br>
            <a:r>
              <a:rPr lang="en-US" sz="3600">
                <a:ea typeface="+mn-lt"/>
                <a:cs typeface="+mn-lt"/>
              </a:rPr>
              <a:t> it means "quarter to" </a:t>
            </a:r>
            <a:endParaRPr lang="en-US" sz="3600"/>
          </a:p>
        </p:txBody>
      </p:sp>
      <p:cxnSp>
        <p:nvCxnSpPr>
          <p:cNvPr id="18" name="Straight Arrow Connector 17">
            <a:extLst>
              <a:ext uri="{FF2B5EF4-FFF2-40B4-BE49-F238E27FC236}">
                <a16:creationId xmlns:a16="http://schemas.microsoft.com/office/drawing/2014/main" id="{DA0754E8-DF6B-FB78-917D-A5575D0FDA40}"/>
              </a:ext>
            </a:extLst>
          </p:cNvPr>
          <p:cNvCxnSpPr/>
          <p:nvPr/>
        </p:nvCxnSpPr>
        <p:spPr>
          <a:xfrm flipV="1">
            <a:off x="6460530" y="1425713"/>
            <a:ext cx="2449632" cy="2057326"/>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6B082FF-47A2-F680-4BA0-F88EBC65413D}"/>
              </a:ext>
            </a:extLst>
          </p:cNvPr>
          <p:cNvSpPr txBox="1"/>
          <p:nvPr/>
        </p:nvSpPr>
        <p:spPr>
          <a:xfrm>
            <a:off x="8858433" y="1078426"/>
            <a:ext cx="30579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Minute hand</a:t>
            </a:r>
          </a:p>
        </p:txBody>
      </p:sp>
      <p:cxnSp>
        <p:nvCxnSpPr>
          <p:cNvPr id="21" name="Straight Arrow Connector 20">
            <a:extLst>
              <a:ext uri="{FF2B5EF4-FFF2-40B4-BE49-F238E27FC236}">
                <a16:creationId xmlns:a16="http://schemas.microsoft.com/office/drawing/2014/main" id="{ACDC4B96-FBBD-4944-4354-C6A49B73ACF5}"/>
              </a:ext>
            </a:extLst>
          </p:cNvPr>
          <p:cNvCxnSpPr/>
          <p:nvPr/>
        </p:nvCxnSpPr>
        <p:spPr>
          <a:xfrm flipV="1">
            <a:off x="6893510" y="3538064"/>
            <a:ext cx="2970581" cy="668894"/>
          </a:xfrm>
          <a:prstGeom prst="straightConnector1">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DFFC351-3127-0C62-DD9B-F9DF81A08424}"/>
              </a:ext>
            </a:extLst>
          </p:cNvPr>
          <p:cNvSpPr txBox="1"/>
          <p:nvPr/>
        </p:nvSpPr>
        <p:spPr>
          <a:xfrm>
            <a:off x="9752515" y="3555662"/>
            <a:ext cx="24389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Hour hand</a:t>
            </a:r>
          </a:p>
        </p:txBody>
      </p:sp>
      <p:sp>
        <p:nvSpPr>
          <p:cNvPr id="23" name="TextBox 22">
            <a:extLst>
              <a:ext uri="{FF2B5EF4-FFF2-40B4-BE49-F238E27FC236}">
                <a16:creationId xmlns:a16="http://schemas.microsoft.com/office/drawing/2014/main" id="{C4E72503-829B-F84C-4894-0E6D62F3882C}"/>
              </a:ext>
            </a:extLst>
          </p:cNvPr>
          <p:cNvSpPr txBox="1"/>
          <p:nvPr/>
        </p:nvSpPr>
        <p:spPr>
          <a:xfrm>
            <a:off x="3138" y="5534008"/>
            <a:ext cx="443034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7030A0"/>
                </a:solidFill>
              </a:rPr>
              <a:t>What is the time on the clock?</a:t>
            </a:r>
          </a:p>
        </p:txBody>
      </p:sp>
    </p:spTree>
    <p:extLst>
      <p:ext uri="{BB962C8B-B14F-4D97-AF65-F5344CB8AC3E}">
        <p14:creationId xmlns:p14="http://schemas.microsoft.com/office/powerpoint/2010/main" val="2832684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E311D3E3-DF38-9B2F-40FB-5947CC51D7F0}"/>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E0B8320B-12D0-1F98-7CB2-9C80B8224D09}"/>
              </a:ext>
            </a:extLst>
          </p:cNvPr>
          <p:cNvPicPr>
            <a:picLocks noChangeAspect="1"/>
          </p:cNvPicPr>
          <p:nvPr/>
        </p:nvPicPr>
        <p:blipFill>
          <a:blip r:embed="rId2"/>
          <a:stretch>
            <a:fillRect/>
          </a:stretch>
        </p:blipFill>
        <p:spPr>
          <a:xfrm>
            <a:off x="3044524" y="1950371"/>
            <a:ext cx="5106714" cy="4906784"/>
          </a:xfrm>
          <a:prstGeom prst="rect">
            <a:avLst/>
          </a:prstGeom>
        </p:spPr>
      </p:pic>
      <p:pic>
        <p:nvPicPr>
          <p:cNvPr id="13" name="Picture 12">
            <a:extLst>
              <a:ext uri="{FF2B5EF4-FFF2-40B4-BE49-F238E27FC236}">
                <a16:creationId xmlns:a16="http://schemas.microsoft.com/office/drawing/2014/main" id="{3C3AC484-19E6-6B47-177E-49ADB415E6AF}"/>
              </a:ext>
            </a:extLst>
          </p:cNvPr>
          <p:cNvPicPr>
            <a:picLocks noChangeAspect="1"/>
          </p:cNvPicPr>
          <p:nvPr/>
        </p:nvPicPr>
        <p:blipFill>
          <a:blip r:embed="rId3"/>
          <a:stretch>
            <a:fillRect/>
          </a:stretch>
        </p:blipFill>
        <p:spPr>
          <a:xfrm rot="16200000">
            <a:off x="5521785" y="2942519"/>
            <a:ext cx="142875" cy="2924175"/>
          </a:xfrm>
          <a:prstGeom prst="rect">
            <a:avLst/>
          </a:prstGeom>
        </p:spPr>
      </p:pic>
      <p:pic>
        <p:nvPicPr>
          <p:cNvPr id="14" name="Picture 13">
            <a:extLst>
              <a:ext uri="{FF2B5EF4-FFF2-40B4-BE49-F238E27FC236}">
                <a16:creationId xmlns:a16="http://schemas.microsoft.com/office/drawing/2014/main" id="{1D957AE4-3D61-3633-3426-BA1B6F6D7367}"/>
              </a:ext>
            </a:extLst>
          </p:cNvPr>
          <p:cNvPicPr>
            <a:picLocks noChangeAspect="1"/>
          </p:cNvPicPr>
          <p:nvPr/>
        </p:nvPicPr>
        <p:blipFill>
          <a:blip r:embed="rId4"/>
          <a:stretch>
            <a:fillRect/>
          </a:stretch>
        </p:blipFill>
        <p:spPr>
          <a:xfrm rot="14040000">
            <a:off x="5420380" y="3798079"/>
            <a:ext cx="66675" cy="1543502"/>
          </a:xfrm>
          <a:prstGeom prst="rect">
            <a:avLst/>
          </a:prstGeom>
        </p:spPr>
      </p:pic>
      <p:sp>
        <p:nvSpPr>
          <p:cNvPr id="16" name="TextBox 15">
            <a:extLst>
              <a:ext uri="{FF2B5EF4-FFF2-40B4-BE49-F238E27FC236}">
                <a16:creationId xmlns:a16="http://schemas.microsoft.com/office/drawing/2014/main" id="{F760F7F3-06A7-7F70-70FA-A0BFA7651F76}"/>
              </a:ext>
            </a:extLst>
          </p:cNvPr>
          <p:cNvSpPr txBox="1"/>
          <p:nvPr/>
        </p:nvSpPr>
        <p:spPr>
          <a:xfrm>
            <a:off x="1577168" y="876019"/>
            <a:ext cx="967947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quarter to 8</a:t>
            </a:r>
          </a:p>
        </p:txBody>
      </p:sp>
      <p:sp>
        <p:nvSpPr>
          <p:cNvPr id="3" name="TextBox 2">
            <a:extLst>
              <a:ext uri="{FF2B5EF4-FFF2-40B4-BE49-F238E27FC236}">
                <a16:creationId xmlns:a16="http://schemas.microsoft.com/office/drawing/2014/main" id="{2CD87955-2F63-5C16-3412-B407E410C1B3}"/>
              </a:ext>
            </a:extLst>
          </p:cNvPr>
          <p:cNvSpPr txBox="1"/>
          <p:nvPr/>
        </p:nvSpPr>
        <p:spPr>
          <a:xfrm>
            <a:off x="240662" y="3881091"/>
            <a:ext cx="265013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Quarter past 8?</a:t>
            </a:r>
          </a:p>
        </p:txBody>
      </p:sp>
    </p:spTree>
    <p:extLst>
      <p:ext uri="{BB962C8B-B14F-4D97-AF65-F5344CB8AC3E}">
        <p14:creationId xmlns:p14="http://schemas.microsoft.com/office/powerpoint/2010/main" val="282025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8EFB4CFA-7504-27F2-A92F-52953E924822}"/>
            </a:ext>
          </a:extLst>
        </p:cNvPr>
        <p:cNvGrpSpPr/>
        <p:nvPr/>
      </p:nvGrpSpPr>
      <p:grpSpPr>
        <a:xfrm>
          <a:off x="0" y="0"/>
          <a:ext cx="0" cy="0"/>
          <a:chOff x="0" y="0"/>
          <a:chExt cx="0" cy="0"/>
        </a:xfrm>
      </p:grpSpPr>
      <p:pic>
        <p:nvPicPr>
          <p:cNvPr id="12" name="Picture 11" descr="A clock with a blue border&#10;&#10;AI-generated content may be incorrect.">
            <a:extLst>
              <a:ext uri="{FF2B5EF4-FFF2-40B4-BE49-F238E27FC236}">
                <a16:creationId xmlns:a16="http://schemas.microsoft.com/office/drawing/2014/main" id="{07031063-281E-D081-0098-DA18E5ADAC15}"/>
              </a:ext>
            </a:extLst>
          </p:cNvPr>
          <p:cNvPicPr>
            <a:picLocks noChangeAspect="1"/>
          </p:cNvPicPr>
          <p:nvPr/>
        </p:nvPicPr>
        <p:blipFill>
          <a:blip r:embed="rId2"/>
          <a:stretch>
            <a:fillRect/>
          </a:stretch>
        </p:blipFill>
        <p:spPr>
          <a:xfrm>
            <a:off x="3269965" y="1710842"/>
            <a:ext cx="5360713" cy="5149740"/>
          </a:xfrm>
          <a:prstGeom prst="rect">
            <a:avLst/>
          </a:prstGeom>
        </p:spPr>
      </p:pic>
      <p:pic>
        <p:nvPicPr>
          <p:cNvPr id="13" name="Picture 12">
            <a:extLst>
              <a:ext uri="{FF2B5EF4-FFF2-40B4-BE49-F238E27FC236}">
                <a16:creationId xmlns:a16="http://schemas.microsoft.com/office/drawing/2014/main" id="{0900AA2E-C6AF-62E4-65F2-2C0B94EDF5ED}"/>
              </a:ext>
            </a:extLst>
          </p:cNvPr>
          <p:cNvPicPr>
            <a:picLocks noChangeAspect="1"/>
          </p:cNvPicPr>
          <p:nvPr/>
        </p:nvPicPr>
        <p:blipFill>
          <a:blip r:embed="rId3"/>
          <a:stretch>
            <a:fillRect/>
          </a:stretch>
        </p:blipFill>
        <p:spPr>
          <a:xfrm rot="-5400000">
            <a:off x="5734659" y="2819898"/>
            <a:ext cx="142875" cy="2924175"/>
          </a:xfrm>
          <a:prstGeom prst="rect">
            <a:avLst/>
          </a:prstGeom>
        </p:spPr>
      </p:pic>
      <p:pic>
        <p:nvPicPr>
          <p:cNvPr id="14" name="Picture 13">
            <a:extLst>
              <a:ext uri="{FF2B5EF4-FFF2-40B4-BE49-F238E27FC236}">
                <a16:creationId xmlns:a16="http://schemas.microsoft.com/office/drawing/2014/main" id="{DE56D408-3992-0F57-639C-0325718068F4}"/>
              </a:ext>
            </a:extLst>
          </p:cNvPr>
          <p:cNvPicPr>
            <a:picLocks noChangeAspect="1"/>
          </p:cNvPicPr>
          <p:nvPr/>
        </p:nvPicPr>
        <p:blipFill>
          <a:blip r:embed="rId4"/>
          <a:stretch>
            <a:fillRect/>
          </a:stretch>
        </p:blipFill>
        <p:spPr>
          <a:xfrm rot="17640000">
            <a:off x="5776940" y="3436132"/>
            <a:ext cx="66675" cy="1554545"/>
          </a:xfrm>
          <a:prstGeom prst="rect">
            <a:avLst/>
          </a:prstGeom>
        </p:spPr>
      </p:pic>
      <p:sp>
        <p:nvSpPr>
          <p:cNvPr id="16" name="TextBox 15">
            <a:extLst>
              <a:ext uri="{FF2B5EF4-FFF2-40B4-BE49-F238E27FC236}">
                <a16:creationId xmlns:a16="http://schemas.microsoft.com/office/drawing/2014/main" id="{FFDECCE7-C359-BBCD-910B-F2E8F26CB5EE}"/>
              </a:ext>
            </a:extLst>
          </p:cNvPr>
          <p:cNvSpPr txBox="1"/>
          <p:nvPr/>
        </p:nvSpPr>
        <p:spPr>
          <a:xfrm>
            <a:off x="1577168" y="876019"/>
            <a:ext cx="1083904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On your clocks, show quarter to 10</a:t>
            </a:r>
          </a:p>
        </p:txBody>
      </p:sp>
      <p:sp>
        <p:nvSpPr>
          <p:cNvPr id="3" name="TextBox 2">
            <a:extLst>
              <a:ext uri="{FF2B5EF4-FFF2-40B4-BE49-F238E27FC236}">
                <a16:creationId xmlns:a16="http://schemas.microsoft.com/office/drawing/2014/main" id="{0685C3F3-EFAA-C8D0-9321-22F86DE6FE1F}"/>
              </a:ext>
            </a:extLst>
          </p:cNvPr>
          <p:cNvSpPr txBox="1"/>
          <p:nvPr/>
        </p:nvSpPr>
        <p:spPr>
          <a:xfrm>
            <a:off x="240662" y="3881091"/>
            <a:ext cx="26501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rPr>
              <a:t>Challenge</a:t>
            </a:r>
            <a:r>
              <a:rPr lang="en-US" sz="2400">
                <a:solidFill>
                  <a:srgbClr val="FF0000"/>
                </a:solidFill>
              </a:rPr>
              <a:t>: How many minutes until half past 10?</a:t>
            </a:r>
          </a:p>
        </p:txBody>
      </p:sp>
    </p:spTree>
    <p:extLst>
      <p:ext uri="{BB962C8B-B14F-4D97-AF65-F5344CB8AC3E}">
        <p14:creationId xmlns:p14="http://schemas.microsoft.com/office/powerpoint/2010/main" val="95075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15C08B02-1CBC-030B-1176-EA01DDCF8A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6DCBA3-D8F6-B6CC-51B0-6DAE2E9469B0}"/>
              </a:ext>
            </a:extLst>
          </p:cNvPr>
          <p:cNvSpPr txBox="1"/>
          <p:nvPr/>
        </p:nvSpPr>
        <p:spPr>
          <a:xfrm>
            <a:off x="2568813" y="88154"/>
            <a:ext cx="7070784"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u="sng">
                <a:cs typeface="Segoe UI"/>
              </a:rPr>
              <a:t>Independent</a:t>
            </a:r>
            <a:endParaRPr lang="en-US" sz="2400" u="sng">
              <a:cs typeface="Segoe UI"/>
            </a:endParaRPr>
          </a:p>
          <a:p>
            <a:pPr algn="ctr"/>
            <a:r>
              <a:rPr lang="en-GB" sz="2400">
                <a:cs typeface="Segoe UI"/>
              </a:rPr>
              <a:t>Answer the following questions in your book.</a:t>
            </a:r>
          </a:p>
        </p:txBody>
      </p:sp>
      <p:pic>
        <p:nvPicPr>
          <p:cNvPr id="5" name="Picture 4" descr="A clock with arrows pointing at the time&#10;&#10;Description automatically generated">
            <a:extLst>
              <a:ext uri="{FF2B5EF4-FFF2-40B4-BE49-F238E27FC236}">
                <a16:creationId xmlns:a16="http://schemas.microsoft.com/office/drawing/2014/main" id="{264C0B9A-31C5-B328-CD84-BCC6A91C9ECD}"/>
              </a:ext>
            </a:extLst>
          </p:cNvPr>
          <p:cNvPicPr>
            <a:picLocks noChangeAspect="1"/>
          </p:cNvPicPr>
          <p:nvPr/>
        </p:nvPicPr>
        <p:blipFill>
          <a:blip r:embed="rId2"/>
          <a:stretch>
            <a:fillRect/>
          </a:stretch>
        </p:blipFill>
        <p:spPr>
          <a:xfrm>
            <a:off x="2208912" y="2401964"/>
            <a:ext cx="3314700" cy="3162300"/>
          </a:xfrm>
          <a:prstGeom prst="rect">
            <a:avLst/>
          </a:prstGeom>
        </p:spPr>
      </p:pic>
      <p:pic>
        <p:nvPicPr>
          <p:cNvPr id="6" name="Picture 5" descr="A clock with arrows on it&#10;&#10;Description automatically generated">
            <a:extLst>
              <a:ext uri="{FF2B5EF4-FFF2-40B4-BE49-F238E27FC236}">
                <a16:creationId xmlns:a16="http://schemas.microsoft.com/office/drawing/2014/main" id="{88AB2908-495B-52C3-F1F4-772A76C856B8}"/>
              </a:ext>
            </a:extLst>
          </p:cNvPr>
          <p:cNvPicPr>
            <a:picLocks noChangeAspect="1"/>
          </p:cNvPicPr>
          <p:nvPr/>
        </p:nvPicPr>
        <p:blipFill>
          <a:blip r:embed="rId3"/>
          <a:stretch>
            <a:fillRect/>
          </a:stretch>
        </p:blipFill>
        <p:spPr>
          <a:xfrm>
            <a:off x="6399659" y="2405001"/>
            <a:ext cx="3238500" cy="3200400"/>
          </a:xfrm>
          <a:prstGeom prst="rect">
            <a:avLst/>
          </a:prstGeom>
        </p:spPr>
      </p:pic>
      <p:sp>
        <p:nvSpPr>
          <p:cNvPr id="7" name="Title 1">
            <a:extLst>
              <a:ext uri="{FF2B5EF4-FFF2-40B4-BE49-F238E27FC236}">
                <a16:creationId xmlns:a16="http://schemas.microsoft.com/office/drawing/2014/main" id="{D24C18A9-FC5F-4EFD-BBC1-67FC8109CEF0}"/>
              </a:ext>
            </a:extLst>
          </p:cNvPr>
          <p:cNvSpPr txBox="1">
            <a:spLocks/>
          </p:cNvSpPr>
          <p:nvPr/>
        </p:nvSpPr>
        <p:spPr>
          <a:xfrm>
            <a:off x="415600" y="1880827"/>
            <a:ext cx="11360800" cy="763600"/>
          </a:xfrm>
          <a:prstGeom prst="rect">
            <a:avLst/>
          </a:prstGeom>
        </p:spPr>
        <p:txBody>
          <a:bodyPr spcFirstLastPara="1" vert="horz" wrap="square" lIns="91425" tIns="91425" rIns="91425" bIns="91425" rtlCol="0" anchor="t" anchorCtr="0">
            <a:no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u="sng">
                <a:solidFill>
                  <a:schemeClr val="accent4"/>
                </a:solidFill>
              </a:rPr>
              <a:t>Blue</a:t>
            </a:r>
            <a:r>
              <a:rPr lang="en-US" sz="3200">
                <a:solidFill>
                  <a:schemeClr val="accent4"/>
                </a:solidFill>
              </a:rPr>
              <a:t>                                                     </a:t>
            </a:r>
            <a:r>
              <a:rPr lang="en-US" sz="3200" u="sng">
                <a:solidFill>
                  <a:schemeClr val="accent6"/>
                </a:solidFill>
              </a:rPr>
              <a:t>Green</a:t>
            </a:r>
            <a:endParaRPr lang="en-US">
              <a:solidFill>
                <a:schemeClr val="accent6"/>
              </a:solidFill>
            </a:endParaRPr>
          </a:p>
        </p:txBody>
      </p:sp>
      <p:sp>
        <p:nvSpPr>
          <p:cNvPr id="8" name="Title 1">
            <a:extLst>
              <a:ext uri="{FF2B5EF4-FFF2-40B4-BE49-F238E27FC236}">
                <a16:creationId xmlns:a16="http://schemas.microsoft.com/office/drawing/2014/main" id="{EB26000B-669E-E53B-32E2-58FA671360F4}"/>
              </a:ext>
            </a:extLst>
          </p:cNvPr>
          <p:cNvSpPr txBox="1">
            <a:spLocks/>
          </p:cNvSpPr>
          <p:nvPr/>
        </p:nvSpPr>
        <p:spPr>
          <a:xfrm>
            <a:off x="415600" y="1376258"/>
            <a:ext cx="11360800" cy="763600"/>
          </a:xfrm>
          <a:prstGeom prst="rect">
            <a:avLst/>
          </a:prstGeom>
        </p:spPr>
        <p:txBody>
          <a:bodyPr spcFirstLastPara="1" vert="horz" wrap="square" lIns="91425" tIns="91425" rIns="91425" bIns="91425" rtlCol="0" anchor="t" anchorCtr="0">
            <a:no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a:t>What time is shown on the clocks?</a:t>
            </a:r>
          </a:p>
        </p:txBody>
      </p:sp>
      <p:sp>
        <p:nvSpPr>
          <p:cNvPr id="9" name="Title 1">
            <a:extLst>
              <a:ext uri="{FF2B5EF4-FFF2-40B4-BE49-F238E27FC236}">
                <a16:creationId xmlns:a16="http://schemas.microsoft.com/office/drawing/2014/main" id="{485A3107-D770-8C38-15E5-80028606C8CF}"/>
              </a:ext>
            </a:extLst>
          </p:cNvPr>
          <p:cNvSpPr txBox="1">
            <a:spLocks/>
          </p:cNvSpPr>
          <p:nvPr/>
        </p:nvSpPr>
        <p:spPr>
          <a:xfrm>
            <a:off x="1558690" y="5834568"/>
            <a:ext cx="9879333" cy="763600"/>
          </a:xfrm>
          <a:prstGeom prst="rect">
            <a:avLst/>
          </a:prstGeom>
        </p:spPr>
        <p:txBody>
          <a:bodyPr spcFirstLastPara="1" vert="horz" wrap="square" lIns="91425" tIns="91425" rIns="91425" bIns="91425" rtlCol="0" anchor="t" anchorCtr="0">
            <a:no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3200">
                <a:solidFill>
                  <a:srgbClr val="FF0000"/>
                </a:solidFill>
              </a:rPr>
              <a:t>Challenge- True or false: there are 100 minutes in 2 hours.</a:t>
            </a:r>
          </a:p>
        </p:txBody>
      </p:sp>
    </p:spTree>
    <p:extLst>
      <p:ext uri="{BB962C8B-B14F-4D97-AF65-F5344CB8AC3E}">
        <p14:creationId xmlns:p14="http://schemas.microsoft.com/office/powerpoint/2010/main" val="20801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DA1AF190-D0CD-B7D6-D797-19C2235AFA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E3831-5C2B-0134-A575-530271EEC8FD}"/>
              </a:ext>
            </a:extLst>
          </p:cNvPr>
          <p:cNvSpPr>
            <a:spLocks noGrp="1"/>
          </p:cNvSpPr>
          <p:nvPr/>
        </p:nvSpPr>
        <p:spPr>
          <a:xfrm>
            <a:off x="28952" y="-114346"/>
            <a:ext cx="9144000" cy="747059"/>
          </a:xfrm>
          <a:prstGeom prst="rect">
            <a:avLst/>
          </a:prstGeom>
        </p:spPr>
        <p:txBody>
          <a:bodyPr vert="horz" lIns="91440" tIns="45720" rIns="91440" bIns="45720" rtlCol="0" anchor="t">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4000" u="sng">
                <a:ea typeface="+mj-lt"/>
                <a:cs typeface="+mj-lt"/>
              </a:rPr>
            </a:br>
            <a:br>
              <a:rPr lang="en-GB" sz="4000" u="sng">
                <a:cs typeface="Calibri Light"/>
              </a:rPr>
            </a:br>
            <a:br>
              <a:rPr lang="en-GB" sz="4400" u="sng">
                <a:cs typeface="Calibri Light"/>
              </a:rPr>
            </a:br>
            <a:br>
              <a:rPr lang="en-GB" sz="4400" u="sng">
                <a:cs typeface="Calibri Light"/>
              </a:rPr>
            </a:br>
            <a:br>
              <a:rPr lang="en-GB" sz="4400" u="sng">
                <a:cs typeface="Calibri Light"/>
              </a:rPr>
            </a:br>
            <a:endParaRPr lang="en-GB" sz="4400" u="sng">
              <a:cs typeface="Calibri Light"/>
            </a:endParaRPr>
          </a:p>
        </p:txBody>
      </p:sp>
      <p:sp>
        <p:nvSpPr>
          <p:cNvPr id="4" name="TextBox 2">
            <a:extLst>
              <a:ext uri="{FF2B5EF4-FFF2-40B4-BE49-F238E27FC236}">
                <a16:creationId xmlns:a16="http://schemas.microsoft.com/office/drawing/2014/main" id="{7C4DD373-883A-93B5-DACD-E14503B28C65}"/>
              </a:ext>
            </a:extLst>
          </p:cNvPr>
          <p:cNvSpPr txBox="1"/>
          <p:nvPr/>
        </p:nvSpPr>
        <p:spPr>
          <a:xfrm>
            <a:off x="7372425" y="167208"/>
            <a:ext cx="4818467" cy="2492990"/>
          </a:xfrm>
          <a:prstGeom prst="rect">
            <a:avLst/>
          </a:prstGeom>
          <a:noFill/>
          <a:ln>
            <a:solidFill>
              <a:srgbClr val="FF000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a:solidFill>
                  <a:srgbClr val="FF0000"/>
                </a:solidFill>
                <a:cs typeface="Calibri"/>
              </a:rPr>
              <a:t>RP: Lena says the shorter hand on the clock tells us the minutes. Is she correct?</a:t>
            </a:r>
            <a:r>
              <a:rPr lang="en-GB" sz="2800">
                <a:solidFill>
                  <a:srgbClr val="FF0000"/>
                </a:solidFill>
                <a:cs typeface="Calibri"/>
              </a:rPr>
              <a:t> </a:t>
            </a:r>
          </a:p>
          <a:p>
            <a:endParaRPr lang="en-GB" sz="2800">
              <a:solidFill>
                <a:srgbClr val="000000"/>
              </a:solidFill>
              <a:cs typeface="Calibri"/>
            </a:endParaRPr>
          </a:p>
        </p:txBody>
      </p:sp>
      <p:sp>
        <p:nvSpPr>
          <p:cNvPr id="6" name="TextBox 8">
            <a:extLst>
              <a:ext uri="{FF2B5EF4-FFF2-40B4-BE49-F238E27FC236}">
                <a16:creationId xmlns:a16="http://schemas.microsoft.com/office/drawing/2014/main" id="{194B5C8A-3B2C-71A3-F0F1-3AEC7A01981E}"/>
              </a:ext>
            </a:extLst>
          </p:cNvPr>
          <p:cNvSpPr txBox="1"/>
          <p:nvPr/>
        </p:nvSpPr>
        <p:spPr>
          <a:xfrm>
            <a:off x="8271192" y="2924190"/>
            <a:ext cx="3710776" cy="3139321"/>
          </a:xfrm>
          <a:prstGeom prst="rect">
            <a:avLst/>
          </a:prstGeom>
          <a:solidFill>
            <a:srgbClr val="C5F7EB"/>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u="sng">
                <a:cs typeface="Calibri"/>
              </a:rPr>
              <a:t>Challenge</a:t>
            </a:r>
            <a:endParaRPr lang="en-US">
              <a:cs typeface="Calibri"/>
            </a:endParaRPr>
          </a:p>
          <a:p>
            <a:endParaRPr lang="en-GB" sz="2400" u="sng">
              <a:cs typeface="Calibri"/>
            </a:endParaRPr>
          </a:p>
          <a:p>
            <a:endParaRPr lang="en-GB" sz="2400" u="sng">
              <a:cs typeface="Calibri"/>
            </a:endParaRPr>
          </a:p>
          <a:p>
            <a:endParaRPr lang="en-GB" sz="2400" u="sng">
              <a:cs typeface="Calibri"/>
            </a:endParaRPr>
          </a:p>
          <a:p>
            <a:endParaRPr lang="en-GB" sz="2400" u="sng">
              <a:cs typeface="Calibri"/>
            </a:endParaRPr>
          </a:p>
          <a:p>
            <a:endParaRPr lang="en-GB" sz="2400" u="sng">
              <a:cs typeface="Calibri"/>
            </a:endParaRPr>
          </a:p>
          <a:p>
            <a:endParaRPr lang="en-US"/>
          </a:p>
          <a:p>
            <a:endParaRPr lang="en-US"/>
          </a:p>
          <a:p>
            <a:endParaRPr lang="en-US"/>
          </a:p>
        </p:txBody>
      </p:sp>
      <p:pic>
        <p:nvPicPr>
          <p:cNvPr id="3" name="Picture 2">
            <a:extLst>
              <a:ext uri="{FF2B5EF4-FFF2-40B4-BE49-F238E27FC236}">
                <a16:creationId xmlns:a16="http://schemas.microsoft.com/office/drawing/2014/main" id="{7C6DCA71-F45C-3844-75C5-69EB3145391B}"/>
              </a:ext>
            </a:extLst>
          </p:cNvPr>
          <p:cNvPicPr>
            <a:picLocks noChangeAspect="1"/>
          </p:cNvPicPr>
          <p:nvPr/>
        </p:nvPicPr>
        <p:blipFill>
          <a:blip r:embed="rId2"/>
          <a:srcRect l="-764" r="346" b="48316"/>
          <a:stretch>
            <a:fillRect/>
          </a:stretch>
        </p:blipFill>
        <p:spPr>
          <a:xfrm>
            <a:off x="5537" y="0"/>
            <a:ext cx="3716599" cy="4557133"/>
          </a:xfrm>
          <a:prstGeom prst="rect">
            <a:avLst/>
          </a:prstGeom>
        </p:spPr>
      </p:pic>
      <p:pic>
        <p:nvPicPr>
          <p:cNvPr id="7" name="Picture 6">
            <a:extLst>
              <a:ext uri="{FF2B5EF4-FFF2-40B4-BE49-F238E27FC236}">
                <a16:creationId xmlns:a16="http://schemas.microsoft.com/office/drawing/2014/main" id="{3A5CA271-60D0-52D5-A8D4-3FB2020CED47}"/>
              </a:ext>
            </a:extLst>
          </p:cNvPr>
          <p:cNvPicPr>
            <a:picLocks noChangeAspect="1"/>
          </p:cNvPicPr>
          <p:nvPr/>
        </p:nvPicPr>
        <p:blipFill>
          <a:blip r:embed="rId3"/>
          <a:stretch>
            <a:fillRect/>
          </a:stretch>
        </p:blipFill>
        <p:spPr>
          <a:xfrm>
            <a:off x="8451433" y="3374858"/>
            <a:ext cx="3300161" cy="2484521"/>
          </a:xfrm>
          <a:prstGeom prst="rect">
            <a:avLst/>
          </a:prstGeom>
        </p:spPr>
      </p:pic>
      <p:pic>
        <p:nvPicPr>
          <p:cNvPr id="9" name="Picture 8">
            <a:extLst>
              <a:ext uri="{FF2B5EF4-FFF2-40B4-BE49-F238E27FC236}">
                <a16:creationId xmlns:a16="http://schemas.microsoft.com/office/drawing/2014/main" id="{ABEF2CE2-3428-51A7-CDEB-8DF30C3D2AE3}"/>
              </a:ext>
            </a:extLst>
          </p:cNvPr>
          <p:cNvPicPr>
            <a:picLocks noChangeAspect="1"/>
          </p:cNvPicPr>
          <p:nvPr/>
        </p:nvPicPr>
        <p:blipFill>
          <a:blip r:embed="rId2"/>
          <a:srcRect t="50190" r="346" b="-147"/>
          <a:stretch>
            <a:fillRect/>
          </a:stretch>
        </p:blipFill>
        <p:spPr>
          <a:xfrm>
            <a:off x="3717369" y="2013283"/>
            <a:ext cx="3534070" cy="4368471"/>
          </a:xfrm>
          <a:prstGeom prst="rect">
            <a:avLst/>
          </a:prstGeom>
        </p:spPr>
      </p:pic>
      <p:sp>
        <p:nvSpPr>
          <p:cNvPr id="10" name="TextBox 9">
            <a:extLst>
              <a:ext uri="{FF2B5EF4-FFF2-40B4-BE49-F238E27FC236}">
                <a16:creationId xmlns:a16="http://schemas.microsoft.com/office/drawing/2014/main" id="{99FC07B5-04D4-D325-1785-8EB3179278CC}"/>
              </a:ext>
            </a:extLst>
          </p:cNvPr>
          <p:cNvSpPr txBox="1"/>
          <p:nvPr/>
        </p:nvSpPr>
        <p:spPr>
          <a:xfrm>
            <a:off x="3720557" y="1195671"/>
            <a:ext cx="24493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t>Independent</a:t>
            </a:r>
          </a:p>
        </p:txBody>
      </p:sp>
    </p:spTree>
    <p:extLst>
      <p:ext uri="{BB962C8B-B14F-4D97-AF65-F5344CB8AC3E}">
        <p14:creationId xmlns:p14="http://schemas.microsoft.com/office/powerpoint/2010/main" val="4178981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38C3712B-5DC5-81E0-255E-E236CD097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A9AFD-4A4D-441E-A860-E68E0FEB06F9}"/>
              </a:ext>
            </a:extLst>
          </p:cNvPr>
          <p:cNvSpPr>
            <a:spLocks noGrp="1"/>
          </p:cNvSpPr>
          <p:nvPr/>
        </p:nvSpPr>
        <p:spPr>
          <a:xfrm>
            <a:off x="28952" y="-114346"/>
            <a:ext cx="9144000" cy="747059"/>
          </a:xfrm>
          <a:prstGeom prst="rect">
            <a:avLst/>
          </a:prstGeom>
        </p:spPr>
        <p:txBody>
          <a:bodyPr vert="horz" lIns="91440" tIns="45720" rIns="91440" bIns="45720" rtlCol="0" anchor="t">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4000" u="sng">
                <a:ea typeface="+mj-lt"/>
                <a:cs typeface="+mj-lt"/>
              </a:rPr>
            </a:br>
            <a:br>
              <a:rPr lang="en-GB" sz="4000" u="sng">
                <a:cs typeface="Calibri Light"/>
              </a:rPr>
            </a:br>
            <a:br>
              <a:rPr lang="en-GB" sz="4400" u="sng">
                <a:cs typeface="Calibri Light"/>
              </a:rPr>
            </a:br>
            <a:br>
              <a:rPr lang="en-GB" sz="4400" u="sng">
                <a:cs typeface="Calibri Light"/>
              </a:rPr>
            </a:br>
            <a:br>
              <a:rPr lang="en-GB" sz="4400" u="sng">
                <a:cs typeface="Calibri Light"/>
              </a:rPr>
            </a:br>
            <a:endParaRPr lang="en-GB" sz="4400" u="sng">
              <a:cs typeface="Calibri Light"/>
            </a:endParaRPr>
          </a:p>
        </p:txBody>
      </p:sp>
      <p:sp>
        <p:nvSpPr>
          <p:cNvPr id="5" name="TextBox 7">
            <a:extLst>
              <a:ext uri="{FF2B5EF4-FFF2-40B4-BE49-F238E27FC236}">
                <a16:creationId xmlns:a16="http://schemas.microsoft.com/office/drawing/2014/main" id="{BE8D3AE7-9D96-C5F5-30D2-76412173FA05}"/>
              </a:ext>
            </a:extLst>
          </p:cNvPr>
          <p:cNvSpPr txBox="1"/>
          <p:nvPr/>
        </p:nvSpPr>
        <p:spPr>
          <a:xfrm>
            <a:off x="-239" y="1033701"/>
            <a:ext cx="4917504" cy="3785652"/>
          </a:xfrm>
          <a:prstGeom prst="rect">
            <a:avLst/>
          </a:prstGeom>
          <a:solidFill>
            <a:schemeClr val="accent3">
              <a:lumMod val="20000"/>
              <a:lumOff val="80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u="sng">
                <a:cs typeface="Calibri"/>
              </a:rPr>
              <a:t>Mastery Challenge</a:t>
            </a:r>
          </a:p>
          <a:p>
            <a:r>
              <a:rPr lang="en-GB" sz="2400">
                <a:cs typeface="Calibri"/>
              </a:rPr>
              <a:t>The party started at the time shown on the clock. It lasted for 1 hour and 45 minutes. What time did it end?</a:t>
            </a:r>
          </a:p>
          <a:p>
            <a:endParaRPr lang="en-GB" sz="2400" u="sng">
              <a:cs typeface="Calibri"/>
            </a:endParaRPr>
          </a:p>
          <a:p>
            <a:endParaRPr lang="en-GB" sz="2400" u="sng">
              <a:cs typeface="Calibri"/>
            </a:endParaRPr>
          </a:p>
          <a:p>
            <a:endParaRPr lang="en-GB" sz="2400" u="sng">
              <a:cs typeface="Calibri"/>
            </a:endParaRPr>
          </a:p>
          <a:p>
            <a:endParaRPr lang="en-GB" sz="2400" u="sng">
              <a:cs typeface="Calibri"/>
            </a:endParaRPr>
          </a:p>
          <a:p>
            <a:endParaRPr lang="en-GB" sz="2400">
              <a:cs typeface="Calibri"/>
            </a:endParaRPr>
          </a:p>
          <a:p>
            <a:endParaRPr lang="en-GB" sz="2400">
              <a:cs typeface="Calibri"/>
            </a:endParaRPr>
          </a:p>
        </p:txBody>
      </p:sp>
      <p:sp>
        <p:nvSpPr>
          <p:cNvPr id="16" name="TextBox 15">
            <a:extLst>
              <a:ext uri="{FF2B5EF4-FFF2-40B4-BE49-F238E27FC236}">
                <a16:creationId xmlns:a16="http://schemas.microsoft.com/office/drawing/2014/main" id="{09E0CBD7-1767-FF67-04B2-F0234F39DD54}"/>
              </a:ext>
            </a:extLst>
          </p:cNvPr>
          <p:cNvSpPr txBox="1"/>
          <p:nvPr/>
        </p:nvSpPr>
        <p:spPr>
          <a:xfrm>
            <a:off x="5144421" y="623201"/>
            <a:ext cx="7016180" cy="4893647"/>
          </a:xfrm>
          <a:prstGeom prst="rect">
            <a:avLst/>
          </a:prstGeom>
          <a:solidFill>
            <a:srgbClr val="FFE3FC"/>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a:t>Greater Depth Mastery</a:t>
            </a:r>
          </a:p>
          <a:p>
            <a:pPr marL="457200" indent="-457200">
              <a:buAutoNum type="arabicParenR"/>
            </a:pPr>
            <a:r>
              <a:rPr lang="en-US" sz="2400">
                <a:ea typeface="+mn-lt"/>
                <a:cs typeface="+mn-lt"/>
              </a:rPr>
              <a:t>Which team ran the fastest relay race? </a:t>
            </a:r>
            <a:endParaRPr lang="en-US"/>
          </a:p>
          <a:p>
            <a:r>
              <a:rPr lang="en-US" sz="2400">
                <a:ea typeface="+mn-lt"/>
                <a:cs typeface="+mn-lt"/>
              </a:rPr>
              <a:t>2) Which team was the slowest?</a:t>
            </a:r>
            <a:endParaRPr lang="en-US">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endParaRPr lang="en-US" sz="2400">
              <a:ea typeface="+mn-lt"/>
              <a:cs typeface="+mn-lt"/>
            </a:endParaRPr>
          </a:p>
          <a:p>
            <a:r>
              <a:rPr lang="en-US" sz="2400">
                <a:ea typeface="+mn-lt"/>
                <a:cs typeface="+mn-lt"/>
              </a:rPr>
              <a:t>  </a:t>
            </a:r>
            <a:endParaRPr lang="en-US"/>
          </a:p>
          <a:p>
            <a:endParaRPr lang="en-US" sz="2400" u="sng"/>
          </a:p>
        </p:txBody>
      </p:sp>
      <p:pic>
        <p:nvPicPr>
          <p:cNvPr id="8" name="Picture 7">
            <a:extLst>
              <a:ext uri="{FF2B5EF4-FFF2-40B4-BE49-F238E27FC236}">
                <a16:creationId xmlns:a16="http://schemas.microsoft.com/office/drawing/2014/main" id="{210E5E84-DC22-EA7C-6C3C-286D90841BE6}"/>
              </a:ext>
            </a:extLst>
          </p:cNvPr>
          <p:cNvPicPr>
            <a:picLocks noChangeAspect="1"/>
          </p:cNvPicPr>
          <p:nvPr/>
        </p:nvPicPr>
        <p:blipFill>
          <a:blip r:embed="rId2"/>
          <a:stretch>
            <a:fillRect/>
          </a:stretch>
        </p:blipFill>
        <p:spPr>
          <a:xfrm>
            <a:off x="875297" y="2655219"/>
            <a:ext cx="2701089" cy="1968667"/>
          </a:xfrm>
          <a:prstGeom prst="rect">
            <a:avLst/>
          </a:prstGeom>
        </p:spPr>
      </p:pic>
      <p:pic>
        <p:nvPicPr>
          <p:cNvPr id="9" name="Picture 8">
            <a:extLst>
              <a:ext uri="{FF2B5EF4-FFF2-40B4-BE49-F238E27FC236}">
                <a16:creationId xmlns:a16="http://schemas.microsoft.com/office/drawing/2014/main" id="{0221619E-C190-D8F2-0A9B-D683E7461F52}"/>
              </a:ext>
            </a:extLst>
          </p:cNvPr>
          <p:cNvPicPr>
            <a:picLocks noChangeAspect="1"/>
          </p:cNvPicPr>
          <p:nvPr/>
        </p:nvPicPr>
        <p:blipFill>
          <a:blip r:embed="rId3"/>
          <a:stretch>
            <a:fillRect/>
          </a:stretch>
        </p:blipFill>
        <p:spPr>
          <a:xfrm>
            <a:off x="5280861" y="1762125"/>
            <a:ext cx="6743700" cy="3333750"/>
          </a:xfrm>
          <a:prstGeom prst="rect">
            <a:avLst/>
          </a:prstGeom>
        </p:spPr>
      </p:pic>
    </p:spTree>
    <p:extLst>
      <p:ext uri="{BB962C8B-B14F-4D97-AF65-F5344CB8AC3E}">
        <p14:creationId xmlns:p14="http://schemas.microsoft.com/office/powerpoint/2010/main" val="3659486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5EA83-7CD7-877F-244E-547D3859E0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A21494B-AE89-878A-41C2-3B3C1D39BCE4}"/>
              </a:ext>
            </a:extLst>
          </p:cNvPr>
          <p:cNvSpPr txBox="1"/>
          <p:nvPr/>
        </p:nvSpPr>
        <p:spPr>
          <a:xfrm>
            <a:off x="91106" y="143682"/>
            <a:ext cx="12102117" cy="6617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u="sng">
                <a:latin typeface="Aptos"/>
              </a:rPr>
              <a:t>Monday 28th September 2026</a:t>
            </a:r>
          </a:p>
          <a:p>
            <a:r>
              <a:rPr lang="en-US" sz="2800" u="sng"/>
              <a:t>Spelling rule</a:t>
            </a:r>
          </a:p>
          <a:p>
            <a:endParaRPr lang="en-US" sz="2800" u="sng"/>
          </a:p>
          <a:p>
            <a:r>
              <a:rPr lang="en-US" sz="2800">
                <a:solidFill>
                  <a:srgbClr val="000000"/>
                </a:solidFill>
              </a:rPr>
              <a:t>Adding the prefix </a:t>
            </a:r>
            <a:r>
              <a:rPr lang="en-US" sz="2800" b="1">
                <a:solidFill>
                  <a:srgbClr val="000000"/>
                </a:solidFill>
              </a:rPr>
              <a:t>il- </a:t>
            </a:r>
            <a:r>
              <a:rPr lang="en-US" sz="2800">
                <a:solidFill>
                  <a:srgbClr val="000000"/>
                </a:solidFill>
              </a:rPr>
              <a:t>(before a root word staring with </a:t>
            </a:r>
            <a:r>
              <a:rPr lang="en-US" sz="2800" b="1">
                <a:solidFill>
                  <a:srgbClr val="000000"/>
                </a:solidFill>
              </a:rPr>
              <a:t>‘l’</a:t>
            </a:r>
            <a:r>
              <a:rPr lang="en-US" sz="2800">
                <a:solidFill>
                  <a:srgbClr val="000000"/>
                </a:solidFill>
              </a:rPr>
              <a:t>) &amp;</a:t>
            </a:r>
            <a:endParaRPr lang="en-US"/>
          </a:p>
          <a:p>
            <a:r>
              <a:rPr lang="en-US" sz="2800">
                <a:solidFill>
                  <a:srgbClr val="000000"/>
                </a:solidFill>
                <a:latin typeface="Aptos"/>
                <a:cs typeface="Segoe UI"/>
              </a:rPr>
              <a:t> the prefix </a:t>
            </a:r>
            <a:r>
              <a:rPr lang="en-US" sz="2800" b="1" err="1">
                <a:solidFill>
                  <a:srgbClr val="000000"/>
                </a:solidFill>
                <a:latin typeface="Aptos"/>
                <a:cs typeface="Segoe UI"/>
              </a:rPr>
              <a:t>ir</a:t>
            </a:r>
            <a:r>
              <a:rPr lang="en-US" sz="2800" b="1">
                <a:solidFill>
                  <a:srgbClr val="000000"/>
                </a:solidFill>
                <a:latin typeface="Aptos"/>
                <a:cs typeface="Segoe UI"/>
              </a:rPr>
              <a:t>- </a:t>
            </a:r>
            <a:r>
              <a:rPr lang="en-US" sz="2800">
                <a:solidFill>
                  <a:srgbClr val="000000"/>
                </a:solidFill>
                <a:latin typeface="Aptos"/>
                <a:cs typeface="Segoe UI"/>
              </a:rPr>
              <a:t>(before a root word staring with </a:t>
            </a:r>
            <a:r>
              <a:rPr lang="en-US" sz="2800" b="1">
                <a:solidFill>
                  <a:srgbClr val="000000"/>
                </a:solidFill>
                <a:latin typeface="Aptos"/>
                <a:cs typeface="Segoe UI"/>
              </a:rPr>
              <a:t>‘r’</a:t>
            </a:r>
            <a:r>
              <a:rPr lang="en-US" sz="2800">
                <a:solidFill>
                  <a:srgbClr val="000000"/>
                </a:solidFill>
                <a:latin typeface="Aptos"/>
                <a:cs typeface="Segoe UI"/>
              </a:rPr>
              <a:t>)</a:t>
            </a:r>
            <a:endParaRPr lang="en-US"/>
          </a:p>
          <a:p>
            <a:endParaRPr lang="en-US" sz="2800" b="1">
              <a:latin typeface="Aptos"/>
              <a:cs typeface="Segoe UI"/>
            </a:endParaRPr>
          </a:p>
          <a:p>
            <a:r>
              <a:rPr lang="en-US" sz="2800">
                <a:latin typeface="Aptos"/>
                <a:cs typeface="Segoe UI"/>
              </a:rPr>
              <a:t>A </a:t>
            </a:r>
            <a:r>
              <a:rPr lang="en-US" sz="2800" b="1">
                <a:latin typeface="Aptos"/>
                <a:cs typeface="Segoe UI"/>
              </a:rPr>
              <a:t>prefix </a:t>
            </a:r>
            <a:r>
              <a:rPr lang="en-US" sz="2800">
                <a:latin typeface="Aptos"/>
                <a:cs typeface="Segoe UI"/>
              </a:rPr>
              <a:t>is a group of letters added to the</a:t>
            </a:r>
            <a:r>
              <a:rPr lang="en-US" sz="2800" b="1">
                <a:latin typeface="Aptos"/>
                <a:cs typeface="Segoe UI"/>
              </a:rPr>
              <a:t> beginning </a:t>
            </a:r>
            <a:r>
              <a:rPr lang="en-US" sz="2800">
                <a:latin typeface="Aptos"/>
                <a:cs typeface="Segoe UI"/>
              </a:rPr>
              <a:t>of a word to change its meaning.</a:t>
            </a:r>
            <a:endParaRPr lang="en-US" sz="2800"/>
          </a:p>
          <a:p>
            <a:r>
              <a:rPr lang="en-US" sz="2800" b="1">
                <a:latin typeface="Aptos"/>
                <a:cs typeface="Segoe UI"/>
              </a:rPr>
              <a:t>For example, the prefix il- and the prefix </a:t>
            </a:r>
            <a:r>
              <a:rPr lang="en-US" sz="2800" b="1" err="1">
                <a:latin typeface="Aptos"/>
                <a:cs typeface="Segoe UI"/>
              </a:rPr>
              <a:t>ir</a:t>
            </a:r>
            <a:r>
              <a:rPr lang="en-US" sz="2800" b="1">
                <a:latin typeface="Aptos"/>
                <a:cs typeface="Segoe UI"/>
              </a:rPr>
              <a:t>- mean not</a:t>
            </a:r>
            <a:endParaRPr lang="en-US" sz="2800"/>
          </a:p>
          <a:p>
            <a:r>
              <a:rPr lang="en-US" sz="2800">
                <a:latin typeface="Aptos"/>
                <a:cs typeface="Segoe UI"/>
              </a:rPr>
              <a:t>legal –</a:t>
            </a:r>
            <a:r>
              <a:rPr lang="en-US" sz="2800" b="1">
                <a:latin typeface="Aptos"/>
                <a:cs typeface="Segoe UI"/>
              </a:rPr>
              <a:t> illegal </a:t>
            </a:r>
            <a:r>
              <a:rPr lang="en-US" sz="2800">
                <a:latin typeface="Aptos"/>
                <a:cs typeface="Segoe UI"/>
              </a:rPr>
              <a:t>(not legal)</a:t>
            </a:r>
            <a:br>
              <a:rPr lang="en-US" sz="2800" b="1">
                <a:latin typeface="Aptos"/>
                <a:cs typeface="Segoe UI"/>
              </a:rPr>
            </a:br>
            <a:r>
              <a:rPr lang="en-US" sz="2800">
                <a:latin typeface="Aptos"/>
                <a:cs typeface="Segoe UI"/>
              </a:rPr>
              <a:t>regular -</a:t>
            </a:r>
            <a:r>
              <a:rPr lang="en-US" sz="2800" b="1">
                <a:latin typeface="Aptos"/>
                <a:cs typeface="Segoe UI"/>
              </a:rPr>
              <a:t> irregular </a:t>
            </a:r>
            <a:r>
              <a:rPr lang="en-US" sz="2800">
                <a:latin typeface="Aptos"/>
                <a:cs typeface="Segoe UI"/>
              </a:rPr>
              <a:t>(not regular)</a:t>
            </a:r>
            <a:endParaRPr lang="en-US"/>
          </a:p>
          <a:p>
            <a:endParaRPr lang="en-US" sz="2800">
              <a:cs typeface="Segoe UI"/>
            </a:endParaRPr>
          </a:p>
          <a:p>
            <a:r>
              <a:rPr lang="en-US" sz="2800" b="1"/>
              <a:t>Talk partners</a:t>
            </a:r>
            <a:endParaRPr lang="en-US" sz="2800"/>
          </a:p>
          <a:p>
            <a:r>
              <a:rPr lang="en-US" sz="2800"/>
              <a:t>Can you think of any words that have the prefix </a:t>
            </a:r>
            <a:r>
              <a:rPr lang="en-US" sz="3200" b="1"/>
              <a:t>im- </a:t>
            </a:r>
            <a:r>
              <a:rPr lang="en-US" sz="2800"/>
              <a:t>at the start?</a:t>
            </a:r>
          </a:p>
          <a:p>
            <a:endParaRPr lang="en-US" sz="2800"/>
          </a:p>
        </p:txBody>
      </p:sp>
    </p:spTree>
    <p:extLst>
      <p:ext uri="{BB962C8B-B14F-4D97-AF65-F5344CB8AC3E}">
        <p14:creationId xmlns:p14="http://schemas.microsoft.com/office/powerpoint/2010/main" val="2503842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6819D-6ACA-FDC6-3206-C3A4C1F8388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85F02A2-985C-C8B2-F3B3-E36400DD64B3}"/>
              </a:ext>
            </a:extLst>
          </p:cNvPr>
          <p:cNvSpPr txBox="1"/>
          <p:nvPr/>
        </p:nvSpPr>
        <p:spPr>
          <a:xfrm>
            <a:off x="91106" y="143682"/>
            <a:ext cx="12101453" cy="93256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u="sng"/>
              <a:t>Word definitions</a:t>
            </a:r>
          </a:p>
          <a:p>
            <a:endParaRPr lang="en-US" sz="3200" u="sng">
              <a:latin typeface="Aptos"/>
              <a:cs typeface="Segoe UI"/>
            </a:endParaRPr>
          </a:p>
          <a:p>
            <a:pPr marL="285750" indent="-285750">
              <a:buFont typeface="Arial"/>
              <a:buChar char="•"/>
            </a:pPr>
            <a:r>
              <a:rPr lang="en-US" sz="3600" b="1">
                <a:latin typeface="Aptos Display"/>
                <a:cs typeface="Segoe UI"/>
              </a:rPr>
              <a:t>illegal</a:t>
            </a:r>
            <a:r>
              <a:rPr lang="en-US" sz="3600">
                <a:latin typeface="Aptos Display"/>
                <a:cs typeface="Segoe UI"/>
              </a:rPr>
              <a:t> – not allowed by the law.</a:t>
            </a:r>
            <a:endParaRPr lang="en-US" sz="3600">
              <a:latin typeface="Aptos Display"/>
            </a:endParaRPr>
          </a:p>
          <a:p>
            <a:pPr marL="285750" indent="-285750">
              <a:buFont typeface="Arial"/>
              <a:buChar char="•"/>
            </a:pPr>
            <a:r>
              <a:rPr lang="en-US" sz="3600" b="1">
                <a:latin typeface="Aptos Display"/>
                <a:cs typeface="Segoe UI"/>
              </a:rPr>
              <a:t>illegible</a:t>
            </a:r>
            <a:r>
              <a:rPr lang="en-US" sz="3600">
                <a:latin typeface="Aptos Display"/>
                <a:cs typeface="Segoe UI"/>
              </a:rPr>
              <a:t> – so messy or unclear that it cannot be read.</a:t>
            </a:r>
            <a:endParaRPr lang="en-US" sz="3600">
              <a:latin typeface="Aptos Display"/>
            </a:endParaRPr>
          </a:p>
          <a:p>
            <a:pPr marL="285750" indent="-285750">
              <a:buFont typeface="Arial"/>
              <a:buChar char="•"/>
            </a:pPr>
            <a:r>
              <a:rPr lang="en-US" sz="3600" b="1">
                <a:latin typeface="Aptos Display"/>
                <a:cs typeface="Segoe UI"/>
              </a:rPr>
              <a:t>illogical</a:t>
            </a:r>
            <a:r>
              <a:rPr lang="en-US" sz="3600">
                <a:latin typeface="Aptos Display"/>
                <a:cs typeface="Segoe UI"/>
              </a:rPr>
              <a:t> – not sensible or reasonable.</a:t>
            </a:r>
            <a:endParaRPr lang="en-US" sz="3600">
              <a:latin typeface="Aptos Display"/>
            </a:endParaRPr>
          </a:p>
          <a:p>
            <a:pPr marL="285750" indent="-285750">
              <a:buFont typeface="Arial"/>
              <a:buChar char="•"/>
            </a:pPr>
            <a:r>
              <a:rPr lang="en-US" sz="3600" b="1">
                <a:latin typeface="Aptos Display"/>
                <a:cs typeface="Segoe UI"/>
              </a:rPr>
              <a:t>illiterate</a:t>
            </a:r>
            <a:r>
              <a:rPr lang="en-US" sz="3600">
                <a:latin typeface="Aptos Display"/>
                <a:cs typeface="Segoe UI"/>
              </a:rPr>
              <a:t> – unable to read or write.</a:t>
            </a:r>
            <a:endParaRPr lang="en-US" sz="3600">
              <a:latin typeface="Aptos Display"/>
            </a:endParaRPr>
          </a:p>
          <a:p>
            <a:pPr marL="285750" indent="-285750">
              <a:buFont typeface="Arial"/>
              <a:buChar char="•"/>
            </a:pPr>
            <a:r>
              <a:rPr lang="en-US" sz="3600" b="1">
                <a:latin typeface="Aptos Display"/>
                <a:cs typeface="Segoe UI"/>
              </a:rPr>
              <a:t>illicit</a:t>
            </a:r>
            <a:r>
              <a:rPr lang="en-US" sz="3600">
                <a:latin typeface="Aptos Display"/>
                <a:cs typeface="Segoe UI"/>
              </a:rPr>
              <a:t> – not allowed because it is against the rules or the law.</a:t>
            </a:r>
            <a:endParaRPr lang="en-US" sz="3600">
              <a:latin typeface="Aptos Display"/>
            </a:endParaRPr>
          </a:p>
          <a:p>
            <a:pPr marL="285750" indent="-285750">
              <a:buFont typeface="Arial"/>
              <a:buChar char="•"/>
            </a:pPr>
            <a:r>
              <a:rPr lang="en-US" sz="3600" b="1">
                <a:latin typeface="Aptos Display"/>
                <a:cs typeface="Segoe UI"/>
              </a:rPr>
              <a:t>irregular</a:t>
            </a:r>
            <a:r>
              <a:rPr lang="en-US" sz="3600">
                <a:latin typeface="Aptos Display"/>
                <a:cs typeface="Segoe UI"/>
              </a:rPr>
              <a:t> – not following a usual pattern or rule.</a:t>
            </a:r>
            <a:endParaRPr lang="en-US" sz="3600">
              <a:latin typeface="Aptos Display"/>
            </a:endParaRPr>
          </a:p>
          <a:p>
            <a:pPr marL="285750" indent="-285750">
              <a:buFont typeface="Arial"/>
              <a:buChar char="•"/>
            </a:pPr>
            <a:r>
              <a:rPr lang="en-US" sz="3600" b="1">
                <a:latin typeface="Aptos Display"/>
                <a:cs typeface="Segoe UI"/>
              </a:rPr>
              <a:t>irrelevant</a:t>
            </a:r>
            <a:r>
              <a:rPr lang="en-US" sz="3600">
                <a:latin typeface="Aptos Display"/>
                <a:cs typeface="Segoe UI"/>
              </a:rPr>
              <a:t> – not connected to what is being talked about.</a:t>
            </a:r>
            <a:endParaRPr lang="en-US" sz="3600">
              <a:latin typeface="Aptos Display"/>
            </a:endParaRPr>
          </a:p>
          <a:p>
            <a:pPr marL="285750" indent="-285750">
              <a:buFont typeface="Arial"/>
              <a:buChar char="•"/>
            </a:pPr>
            <a:r>
              <a:rPr lang="en-US" sz="3600" b="1">
                <a:latin typeface="Aptos Display"/>
                <a:cs typeface="Segoe UI"/>
              </a:rPr>
              <a:t>irresponsible</a:t>
            </a:r>
            <a:r>
              <a:rPr lang="en-US" sz="3600">
                <a:latin typeface="Aptos Display"/>
                <a:cs typeface="Segoe UI"/>
              </a:rPr>
              <a:t> – not acting carefully or not taking proper care.</a:t>
            </a:r>
            <a:endParaRPr lang="en-US" sz="3600">
              <a:latin typeface="Aptos Display"/>
            </a:endParaRPr>
          </a:p>
          <a:p>
            <a:pPr marL="285750" indent="-285750">
              <a:buFont typeface="Arial"/>
              <a:buChar char="•"/>
            </a:pPr>
            <a:r>
              <a:rPr lang="en-US" sz="3600" b="1">
                <a:latin typeface="Aptos Display"/>
                <a:cs typeface="Segoe UI"/>
              </a:rPr>
              <a:t>irrational</a:t>
            </a:r>
            <a:r>
              <a:rPr lang="en-US" sz="3600">
                <a:latin typeface="Aptos Display"/>
                <a:cs typeface="Segoe UI"/>
              </a:rPr>
              <a:t> – not sensible or based on clear thinking.</a:t>
            </a:r>
            <a:endParaRPr lang="en-US" sz="3600">
              <a:latin typeface="Aptos Display"/>
            </a:endParaRPr>
          </a:p>
          <a:p>
            <a:endParaRPr lang="en-US" sz="3200" u="sng"/>
          </a:p>
          <a:p>
            <a:endParaRPr lang="en-US" sz="3200" u="sng"/>
          </a:p>
          <a:p>
            <a:endParaRPr lang="en-US" sz="3200" u="sng"/>
          </a:p>
          <a:p>
            <a:endParaRPr lang="en-US" sz="3200" u="sng"/>
          </a:p>
          <a:p>
            <a:endParaRPr lang="en-US" sz="2800" u="sng"/>
          </a:p>
          <a:p>
            <a:endParaRPr lang="en-US" sz="2800" u="sng"/>
          </a:p>
          <a:p>
            <a:endParaRPr lang="en-US" sz="2800" u="sng"/>
          </a:p>
        </p:txBody>
      </p:sp>
    </p:spTree>
    <p:extLst>
      <p:ext uri="{BB962C8B-B14F-4D97-AF65-F5344CB8AC3E}">
        <p14:creationId xmlns:p14="http://schemas.microsoft.com/office/powerpoint/2010/main" val="609373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F224A-9445-D5CA-7FA9-DF2525F26C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34A3B1-A451-28AB-A999-3A1577B3296A}"/>
              </a:ext>
            </a:extLst>
          </p:cNvPr>
          <p:cNvSpPr txBox="1"/>
          <p:nvPr/>
        </p:nvSpPr>
        <p:spPr>
          <a:xfrm>
            <a:off x="-952" y="166262"/>
            <a:ext cx="12028821"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u="sng">
                <a:latin typeface="Twinkl Cursive Unlooped"/>
                <a:ea typeface="Segoe UI"/>
                <a:cs typeface="Segoe UI"/>
              </a:rPr>
              <a:t>Handwriting</a:t>
            </a:r>
            <a:r>
              <a:rPr lang="en-US" sz="3200" u="sng">
                <a:latin typeface="Twinkl Cursive Unlooped"/>
                <a:ea typeface="Segoe UI"/>
                <a:cs typeface="Segoe UI"/>
              </a:rPr>
              <a:t>​</a:t>
            </a:r>
            <a:endParaRPr lang="en-US" sz="3200" u="sng">
              <a:latin typeface="Twinkl Cursive Unlooped"/>
              <a:cs typeface="Segoe UI"/>
            </a:endParaRPr>
          </a:p>
          <a:p>
            <a:endParaRPr lang="en-US" sz="3200" u="sng">
              <a:latin typeface="Twinkl Cursive Unlooped"/>
              <a:cs typeface="Segoe UI"/>
            </a:endParaRPr>
          </a:p>
          <a:p>
            <a:r>
              <a:rPr lang="en-US" sz="3200" b="1">
                <a:latin typeface="Twinkl Cursive Unlooped"/>
                <a:cs typeface="Segoe UI"/>
              </a:rPr>
              <a:t>Warm up</a:t>
            </a:r>
            <a:r>
              <a:rPr lang="en-US" sz="3200">
                <a:latin typeface="Twinkl Cursive Unlooped"/>
                <a:cs typeface="Segoe UI"/>
              </a:rPr>
              <a:t> – fine warm up – rotating wrists</a:t>
            </a:r>
          </a:p>
          <a:p>
            <a:endParaRPr lang="en-US" sz="3200">
              <a:latin typeface="Twinkl Cursive Unlooped"/>
              <a:cs typeface="Segoe UI"/>
            </a:endParaRPr>
          </a:p>
          <a:p>
            <a:r>
              <a:rPr lang="en-US" sz="3200" b="1">
                <a:latin typeface="Twinkl Cursive Unlooped"/>
                <a:cs typeface="Segoe UI"/>
              </a:rPr>
              <a:t>Posture – </a:t>
            </a:r>
            <a:r>
              <a:rPr lang="en-US" sz="3200">
                <a:latin typeface="Twinkl Cursive Unlooped"/>
                <a:cs typeface="Segoe UI"/>
              </a:rPr>
              <a:t>are you sitting reading to write?</a:t>
            </a:r>
            <a:endParaRPr lang="en-US" sz="3200">
              <a:latin typeface="Twinkl Cursive Unlooped"/>
            </a:endParaRPr>
          </a:p>
          <a:p>
            <a:r>
              <a:rPr lang="en-GB" sz="3200" baseline="0">
                <a:latin typeface="Twinkl Cursive Unlooped"/>
                <a:ea typeface="Segoe UI"/>
                <a:cs typeface="Segoe UI"/>
              </a:rPr>
              <a:t>Write each word </a:t>
            </a:r>
            <a:r>
              <a:rPr lang="en-GB" sz="3200">
                <a:latin typeface="Twinkl Cursive Unlooped"/>
                <a:ea typeface="Segoe UI"/>
                <a:cs typeface="Segoe UI"/>
              </a:rPr>
              <a:t>twice </a:t>
            </a:r>
            <a:r>
              <a:rPr lang="en-GB" sz="3200" baseline="0">
                <a:latin typeface="Twinkl Cursive Unlooped"/>
                <a:ea typeface="Segoe UI"/>
                <a:cs typeface="Segoe UI"/>
              </a:rPr>
              <a:t>using joined letters in </a:t>
            </a:r>
            <a:r>
              <a:rPr lang="en-GB" sz="3200">
                <a:latin typeface="Twinkl Cursive Unlooped"/>
                <a:ea typeface="Segoe UI"/>
                <a:cs typeface="Segoe UI"/>
              </a:rPr>
              <a:t>your handwriting</a:t>
            </a:r>
            <a:r>
              <a:rPr lang="en-GB" sz="3200" baseline="0">
                <a:latin typeface="Twinkl Cursive Unlooped"/>
                <a:ea typeface="Segoe UI"/>
                <a:cs typeface="Segoe UI"/>
              </a:rPr>
              <a:t> book</a:t>
            </a:r>
            <a:r>
              <a:rPr lang="en-GB" sz="3200">
                <a:latin typeface="Twinkl Cursive Unlooped"/>
                <a:ea typeface="Segoe UI"/>
                <a:cs typeface="Segoe UI"/>
              </a:rPr>
              <a:t>.</a:t>
            </a:r>
            <a:endParaRPr lang="en-GB" sz="3200">
              <a:latin typeface="Twinkl Cursive Unlooped"/>
              <a:cs typeface="Segoe UI"/>
            </a:endParaRPr>
          </a:p>
          <a:p>
            <a:endParaRPr lang="en-GB" sz="3200">
              <a:solidFill>
                <a:srgbClr val="FF0000"/>
              </a:solidFill>
              <a:latin typeface="Twinkl Cursive Unlooped" panose="02000000000000000000" pitchFamily="2" charset="0"/>
              <a:cs typeface="Segoe UI"/>
            </a:endParaRPr>
          </a:p>
          <a:p>
            <a:pPr algn="ctr"/>
            <a:endParaRPr lang="en-GB"/>
          </a:p>
        </p:txBody>
      </p:sp>
      <p:pic>
        <p:nvPicPr>
          <p:cNvPr id="5" name="Picture 4" descr="A young child sitting at a desk writing&#10;&#10;Description automatically generated">
            <a:extLst>
              <a:ext uri="{FF2B5EF4-FFF2-40B4-BE49-F238E27FC236}">
                <a16:creationId xmlns:a16="http://schemas.microsoft.com/office/drawing/2014/main" id="{8A9BBA8B-90A0-597F-A46F-0737C75E32D3}"/>
              </a:ext>
            </a:extLst>
          </p:cNvPr>
          <p:cNvPicPr>
            <a:picLocks noChangeAspect="1"/>
          </p:cNvPicPr>
          <p:nvPr/>
        </p:nvPicPr>
        <p:blipFill>
          <a:blip r:embed="rId2"/>
          <a:stretch>
            <a:fillRect/>
          </a:stretch>
        </p:blipFill>
        <p:spPr>
          <a:xfrm>
            <a:off x="3050381" y="3983830"/>
            <a:ext cx="2224088" cy="2257426"/>
          </a:xfrm>
          <a:prstGeom prst="rect">
            <a:avLst/>
          </a:prstGeom>
        </p:spPr>
      </p:pic>
      <p:pic>
        <p:nvPicPr>
          <p:cNvPr id="6" name="Picture 5" descr="A child sitting at a desk writing on a piece of paper&#10;&#10;Description automatically generated">
            <a:extLst>
              <a:ext uri="{FF2B5EF4-FFF2-40B4-BE49-F238E27FC236}">
                <a16:creationId xmlns:a16="http://schemas.microsoft.com/office/drawing/2014/main" id="{1E1CADB3-B4E4-81C4-CEF4-7C1C0558C385}"/>
              </a:ext>
            </a:extLst>
          </p:cNvPr>
          <p:cNvPicPr>
            <a:picLocks noChangeAspect="1"/>
          </p:cNvPicPr>
          <p:nvPr/>
        </p:nvPicPr>
        <p:blipFill>
          <a:blip r:embed="rId3"/>
          <a:stretch>
            <a:fillRect/>
          </a:stretch>
        </p:blipFill>
        <p:spPr>
          <a:xfrm>
            <a:off x="6012656" y="3988594"/>
            <a:ext cx="2400301" cy="2069307"/>
          </a:xfrm>
          <a:prstGeom prst="rect">
            <a:avLst/>
          </a:prstGeom>
        </p:spPr>
      </p:pic>
      <p:sp>
        <p:nvSpPr>
          <p:cNvPr id="7" name="TextBox 6">
            <a:extLst>
              <a:ext uri="{FF2B5EF4-FFF2-40B4-BE49-F238E27FC236}">
                <a16:creationId xmlns:a16="http://schemas.microsoft.com/office/drawing/2014/main" id="{3347C0DA-5392-6449-A371-2190D0F62966}"/>
              </a:ext>
            </a:extLst>
          </p:cNvPr>
          <p:cNvSpPr txBox="1"/>
          <p:nvPr/>
        </p:nvSpPr>
        <p:spPr>
          <a:xfrm>
            <a:off x="224991" y="4792841"/>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Right-handed posture</a:t>
            </a:r>
            <a:endParaRPr lang="en-US"/>
          </a:p>
          <a:p>
            <a:endParaRPr lang="en-GB"/>
          </a:p>
        </p:txBody>
      </p:sp>
      <p:sp>
        <p:nvSpPr>
          <p:cNvPr id="8" name="TextBox 7">
            <a:extLst>
              <a:ext uri="{FF2B5EF4-FFF2-40B4-BE49-F238E27FC236}">
                <a16:creationId xmlns:a16="http://schemas.microsoft.com/office/drawing/2014/main" id="{8587AD9F-A567-AF7C-B349-D885FF5A3B6C}"/>
              </a:ext>
            </a:extLst>
          </p:cNvPr>
          <p:cNvSpPr txBox="1"/>
          <p:nvPr/>
        </p:nvSpPr>
        <p:spPr>
          <a:xfrm>
            <a:off x="8665369" y="4791075"/>
            <a:ext cx="319325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a:latin typeface="Aptos"/>
                <a:ea typeface="Segoe UI"/>
                <a:cs typeface="Segoe UI"/>
              </a:rPr>
              <a:t>Left-handed</a:t>
            </a:r>
            <a:r>
              <a:rPr lang="en-GB" sz="1800" baseline="0">
                <a:latin typeface="Aptos"/>
                <a:ea typeface="Segoe UI"/>
                <a:cs typeface="Segoe UI"/>
              </a:rPr>
              <a:t> </a:t>
            </a:r>
            <a:r>
              <a:rPr lang="en-US" sz="1800">
                <a:latin typeface="Aptos"/>
                <a:ea typeface="Segoe UI"/>
                <a:cs typeface="Segoe UI"/>
              </a:rPr>
              <a:t>​</a:t>
            </a:r>
            <a:r>
              <a:rPr lang="en-GB" sz="1800" baseline="0">
                <a:latin typeface="Aptos"/>
                <a:ea typeface="Segoe UI"/>
                <a:cs typeface="Segoe UI"/>
              </a:rPr>
              <a:t>posture</a:t>
            </a:r>
            <a:endParaRPr lang="en-US"/>
          </a:p>
          <a:p>
            <a:pPr algn="ctr"/>
            <a:endParaRPr lang="en-GB"/>
          </a:p>
        </p:txBody>
      </p:sp>
      <p:pic>
        <p:nvPicPr>
          <p:cNvPr id="2" name="Picture 1">
            <a:extLst>
              <a:ext uri="{FF2B5EF4-FFF2-40B4-BE49-F238E27FC236}">
                <a16:creationId xmlns:a16="http://schemas.microsoft.com/office/drawing/2014/main" id="{FCFFB2C5-71E9-31D7-14B8-C8D17D49AB5A}"/>
              </a:ext>
            </a:extLst>
          </p:cNvPr>
          <p:cNvPicPr>
            <a:picLocks noChangeAspect="1"/>
          </p:cNvPicPr>
          <p:nvPr/>
        </p:nvPicPr>
        <p:blipFill>
          <a:blip r:embed="rId4"/>
          <a:stretch>
            <a:fillRect/>
          </a:stretch>
        </p:blipFill>
        <p:spPr>
          <a:xfrm>
            <a:off x="9062450" y="-261"/>
            <a:ext cx="2960579" cy="2463974"/>
          </a:xfrm>
          <a:prstGeom prst="rect">
            <a:avLst/>
          </a:prstGeom>
        </p:spPr>
      </p:pic>
    </p:spTree>
    <p:extLst>
      <p:ext uri="{BB962C8B-B14F-4D97-AF65-F5344CB8AC3E}">
        <p14:creationId xmlns:p14="http://schemas.microsoft.com/office/powerpoint/2010/main" val="1042146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1A951FB9-5D19-31B8-B7E4-968A53B84FB2}"/>
            </a:ext>
          </a:extLst>
        </p:cNvPr>
        <p:cNvGrpSpPr/>
        <p:nvPr/>
      </p:nvGrpSpPr>
      <p:grpSpPr>
        <a:xfrm>
          <a:off x="0" y="0"/>
          <a:ext cx="0" cy="0"/>
          <a:chOff x="0" y="0"/>
          <a:chExt cx="0" cy="0"/>
        </a:xfrm>
      </p:grpSpPr>
      <p:pic>
        <p:nvPicPr>
          <p:cNvPr id="6" name="Picture 5" descr="Handwriting Paper">
            <a:extLst>
              <a:ext uri="{FF2B5EF4-FFF2-40B4-BE49-F238E27FC236}">
                <a16:creationId xmlns:a16="http://schemas.microsoft.com/office/drawing/2014/main" id="{F6CC4892-F0C0-3359-0F41-9A9EF27B0080}"/>
              </a:ext>
            </a:extLst>
          </p:cNvPr>
          <p:cNvPicPr>
            <a:picLocks noChangeAspect="1"/>
          </p:cNvPicPr>
          <p:nvPr/>
        </p:nvPicPr>
        <p:blipFill>
          <a:blip r:embed="rId2"/>
          <a:stretch>
            <a:fillRect/>
          </a:stretch>
        </p:blipFill>
        <p:spPr>
          <a:xfrm>
            <a:off x="135226" y="1456"/>
            <a:ext cx="9738236" cy="6835645"/>
          </a:xfrm>
          <a:prstGeom prst="rect">
            <a:avLst/>
          </a:prstGeom>
        </p:spPr>
      </p:pic>
      <p:pic>
        <p:nvPicPr>
          <p:cNvPr id="2" name="Picture 1">
            <a:extLst>
              <a:ext uri="{FF2B5EF4-FFF2-40B4-BE49-F238E27FC236}">
                <a16:creationId xmlns:a16="http://schemas.microsoft.com/office/drawing/2014/main" id="{34EACD24-9A18-301D-3694-8AE2C3786305}"/>
              </a:ext>
            </a:extLst>
          </p:cNvPr>
          <p:cNvPicPr>
            <a:picLocks noChangeAspect="1"/>
          </p:cNvPicPr>
          <p:nvPr/>
        </p:nvPicPr>
        <p:blipFill>
          <a:blip r:embed="rId3"/>
          <a:stretch>
            <a:fillRect/>
          </a:stretch>
        </p:blipFill>
        <p:spPr>
          <a:xfrm>
            <a:off x="9887993" y="4306"/>
            <a:ext cx="2301136" cy="6828512"/>
          </a:xfrm>
          <a:prstGeom prst="rect">
            <a:avLst/>
          </a:prstGeom>
        </p:spPr>
      </p:pic>
    </p:spTree>
    <p:extLst>
      <p:ext uri="{BB962C8B-B14F-4D97-AF65-F5344CB8AC3E}">
        <p14:creationId xmlns:p14="http://schemas.microsoft.com/office/powerpoint/2010/main" val="3042547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C28F8-EAE7-258E-3DB5-A27FAF9FDED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CD3C18-1871-9524-C56B-CAC601A76D46}"/>
              </a:ext>
            </a:extLst>
          </p:cNvPr>
          <p:cNvSpPr txBox="1"/>
          <p:nvPr/>
        </p:nvSpPr>
        <p:spPr>
          <a:xfrm>
            <a:off x="3504" y="3503"/>
            <a:ext cx="12196743" cy="117878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600" u="sng">
                <a:latin typeface="Aptos"/>
                <a:ea typeface="Calibri"/>
                <a:cs typeface="Calibri"/>
              </a:rPr>
              <a:t>Monday 28th September 2026</a:t>
            </a:r>
            <a:br>
              <a:rPr lang="en-GB" sz="2600" u="sng">
                <a:latin typeface="Aptos"/>
                <a:ea typeface="Calibri"/>
                <a:cs typeface="Calibri"/>
              </a:rPr>
            </a:br>
            <a:r>
              <a:rPr lang="en-GB" sz="2600" u="sng">
                <a:latin typeface="Aptos"/>
                <a:ea typeface="Calibri"/>
                <a:cs typeface="Calibri"/>
              </a:rPr>
              <a:t>TBAT: predict and infer information from a text.</a:t>
            </a:r>
          </a:p>
          <a:p>
            <a:r>
              <a:rPr lang="en-GB" sz="2600" u="sng">
                <a:latin typeface="Aptos"/>
                <a:ea typeface="Calibri"/>
                <a:cs typeface="Calibri"/>
              </a:rPr>
              <a:t>3 in 3</a:t>
            </a:r>
          </a:p>
          <a:p>
            <a:r>
              <a:rPr lang="en-US" sz="2600" b="1">
                <a:latin typeface="Aptos"/>
                <a:ea typeface="Calibri"/>
                <a:cs typeface="Calibri"/>
              </a:rPr>
              <a:t>Newspaper Report (with indirect speech)</a:t>
            </a:r>
            <a:endParaRPr lang="en-US" sz="2600">
              <a:latin typeface="Aptos"/>
              <a:ea typeface="Calibri"/>
              <a:cs typeface="Calibri"/>
            </a:endParaRPr>
          </a:p>
          <a:p>
            <a:r>
              <a:rPr lang="en-US" sz="2600">
                <a:latin typeface="Aptos"/>
                <a:ea typeface="Calibri"/>
                <a:cs typeface="Segoe UI"/>
              </a:rPr>
              <a:t>Jack and Rose’s mother told reporters that she had been searching for the children since early afternoon, after they failed to return from their walk near the old tunnel. She explained that the pair had said they only wanted to explore the area for a few minutes but they never came back. She added that neighbours had mentioned seeing the children step inside the tunnel earlier, which made her even more worried about where they might be now.</a:t>
            </a:r>
            <a:endParaRPr lang="en-US" sz="2600">
              <a:latin typeface="Aptos"/>
              <a:ea typeface="Calibri"/>
              <a:cs typeface="Calibri"/>
            </a:endParaRPr>
          </a:p>
          <a:p>
            <a:pPr marL="228600" indent="-228600">
              <a:buAutoNum type="arabicParenR"/>
            </a:pPr>
            <a:r>
              <a:rPr lang="en-US" sz="2600" b="1">
                <a:latin typeface="Aptos"/>
                <a:ea typeface="Calibri"/>
                <a:cs typeface="Segoe UI"/>
              </a:rPr>
              <a:t>What did the mother say the children told her before they left? </a:t>
            </a:r>
            <a:endParaRPr lang="en-US" sz="2600" b="1">
              <a:solidFill>
                <a:srgbClr val="000000"/>
              </a:solidFill>
              <a:latin typeface="Aptos"/>
              <a:ea typeface="Calibri"/>
              <a:cs typeface="Calibri"/>
            </a:endParaRPr>
          </a:p>
          <a:p>
            <a:pPr marL="228600" indent="-228600">
              <a:buAutoNum type="arabicParenR"/>
            </a:pPr>
            <a:endParaRPr lang="en-US" sz="2600" b="1">
              <a:latin typeface="Aptos"/>
              <a:ea typeface="Calibri"/>
              <a:cs typeface="Segoe UI"/>
            </a:endParaRPr>
          </a:p>
          <a:p>
            <a:r>
              <a:rPr lang="en-US" sz="2600" b="1">
                <a:latin typeface="Aptos"/>
                <a:ea typeface="Calibri"/>
                <a:cs typeface="Segoe UI"/>
              </a:rPr>
              <a:t>2) What had neighbours mentioned they saw?</a:t>
            </a:r>
            <a:endParaRPr lang="en-US" sz="2600" b="1">
              <a:solidFill>
                <a:srgbClr val="000000"/>
              </a:solidFill>
              <a:latin typeface="Aptos"/>
              <a:ea typeface="Calibri"/>
              <a:cs typeface="Segoe UI"/>
            </a:endParaRPr>
          </a:p>
          <a:p>
            <a:endParaRPr lang="en-US" sz="2600" b="1">
              <a:latin typeface="Aptos"/>
              <a:ea typeface="Calibri"/>
              <a:cs typeface="Segoe UI"/>
            </a:endParaRPr>
          </a:p>
          <a:p>
            <a:r>
              <a:rPr lang="en-US" sz="2600" b="1">
                <a:latin typeface="Aptos"/>
                <a:ea typeface="Calibri"/>
                <a:cs typeface="Segoe UI"/>
              </a:rPr>
              <a:t>3)What did the mother say she had been doing since the children didn’t return?</a:t>
            </a:r>
          </a:p>
          <a:p>
            <a:r>
              <a:rPr lang="en-US" sz="2600" b="1">
                <a:solidFill>
                  <a:srgbClr val="FF0000"/>
                </a:solidFill>
                <a:latin typeface="Aptos"/>
                <a:ea typeface="+mn-lt"/>
                <a:cs typeface="Segoe UI"/>
              </a:rPr>
              <a:t>Challenge- </a:t>
            </a:r>
            <a:r>
              <a:rPr lang="en-US" sz="2600">
                <a:solidFill>
                  <a:srgbClr val="FF0000"/>
                </a:solidFill>
                <a:latin typeface="Aptos"/>
                <a:ea typeface="+mn-lt"/>
                <a:cs typeface="Segoe UI"/>
              </a:rPr>
              <a:t>Write your own sentence using indirect speech to show what the mother said or explained about Jack and Rose.</a:t>
            </a:r>
            <a:endParaRPr lang="en-US" sz="2600" b="1">
              <a:solidFill>
                <a:srgbClr val="FF0000"/>
              </a:solidFill>
              <a:latin typeface="Aptos"/>
              <a:ea typeface="+mn-lt"/>
              <a:cs typeface="Segoe UI"/>
            </a:endParaRPr>
          </a:p>
          <a:p>
            <a:pPr marL="285750" indent="-285750">
              <a:buAutoNum type="arabicParenR"/>
            </a:pPr>
            <a:endParaRPr lang="en-US" sz="2400" b="1">
              <a:latin typeface="Segoe UI"/>
              <a:ea typeface="+mn-lt"/>
              <a:cs typeface="Segoe UI"/>
            </a:endParaRPr>
          </a:p>
          <a:p>
            <a:endParaRPr lang="en-US" sz="2800">
              <a:cs typeface="Segoe UI"/>
            </a:endParaRPr>
          </a:p>
          <a:p>
            <a:endParaRPr lang="en-US" sz="2600">
              <a:ea typeface="+mn-lt"/>
              <a:cs typeface="Segoe UI"/>
            </a:endParaRPr>
          </a:p>
          <a:p>
            <a:endParaRPr lang="en-US" sz="2600">
              <a:ea typeface="+mn-lt"/>
              <a:cs typeface="+mn-lt"/>
            </a:endParaRPr>
          </a:p>
          <a:p>
            <a:pPr marL="514350" indent="-514350">
              <a:buAutoNum type="arabicParenR"/>
            </a:pPr>
            <a:endParaRPr lang="en-US" sz="2600" b="1">
              <a:ea typeface="+mn-lt"/>
              <a:cs typeface="+mn-lt"/>
            </a:endParaRPr>
          </a:p>
          <a:p>
            <a:br>
              <a:rPr lang="en-US" sz="2600" b="1">
                <a:ea typeface="+mn-lt"/>
                <a:cs typeface="+mn-lt"/>
              </a:rPr>
            </a:br>
            <a:endParaRPr lang="en-US" sz="2600" b="1">
              <a:ea typeface="+mn-lt"/>
              <a:cs typeface="+mn-lt"/>
            </a:endParaRPr>
          </a:p>
          <a:p>
            <a:endParaRPr lang="en-US" sz="2600">
              <a:solidFill>
                <a:srgbClr val="000000"/>
              </a:solidFill>
              <a:latin typeface="Aptos" panose="020B0004020202020204"/>
              <a:ea typeface="Calibri"/>
              <a:cs typeface="Calibri"/>
            </a:endParaRPr>
          </a:p>
          <a:p>
            <a:endParaRPr lang="en-US" sz="3200">
              <a:solidFill>
                <a:srgbClr val="000000"/>
              </a:solidFill>
              <a:latin typeface="Aptos" panose="020B0004020202020204"/>
              <a:ea typeface="Calibri"/>
              <a:cs typeface="Calibri"/>
            </a:endParaRPr>
          </a:p>
          <a:p>
            <a:pPr marL="514350" indent="-514350">
              <a:buAutoNum type="arabicParenR"/>
            </a:pPr>
            <a:endParaRPr lang="en-US" sz="2800" u="sng">
              <a:solidFill>
                <a:srgbClr val="000000"/>
              </a:solidFill>
              <a:latin typeface="Calibri"/>
              <a:ea typeface="Calibri"/>
              <a:cs typeface="Calibri"/>
            </a:endParaRPr>
          </a:p>
          <a:p>
            <a:endParaRPr lang="en-US" sz="2400" b="1">
              <a:solidFill>
                <a:srgbClr val="000000"/>
              </a:solidFill>
              <a:latin typeface="Aptos" panose="020B0004020202020204"/>
              <a:ea typeface="Calibri"/>
              <a:cs typeface="Calibri"/>
            </a:endParaRPr>
          </a:p>
        </p:txBody>
      </p:sp>
    </p:spTree>
    <p:extLst>
      <p:ext uri="{BB962C8B-B14F-4D97-AF65-F5344CB8AC3E}">
        <p14:creationId xmlns:p14="http://schemas.microsoft.com/office/powerpoint/2010/main" val="44511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478B-41A1-C7F4-5E65-115C4700FE2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A904B9C-4C5B-BCFC-3680-89816EA8769D}"/>
              </a:ext>
            </a:extLst>
          </p:cNvPr>
          <p:cNvSpPr txBox="1"/>
          <p:nvPr/>
        </p:nvSpPr>
        <p:spPr>
          <a:xfrm>
            <a:off x="3504" y="3503"/>
            <a:ext cx="1206259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u="sng">
                <a:ea typeface="+mn-lt"/>
                <a:cs typeface="+mn-lt"/>
              </a:rPr>
              <a:t>Monday 28th September 2026</a:t>
            </a:r>
            <a:br>
              <a:rPr lang="en-GB" sz="2400" u="sng">
                <a:ea typeface="+mn-lt"/>
                <a:cs typeface="+mn-lt"/>
              </a:rPr>
            </a:br>
            <a:r>
              <a:rPr lang="en-GB" sz="2400" u="sng">
                <a:ea typeface="+mn-lt"/>
                <a:cs typeface="+mn-lt"/>
              </a:rPr>
              <a:t>TBAT: predict and infer information from a text.</a:t>
            </a:r>
            <a:endParaRPr lang="en-US"/>
          </a:p>
        </p:txBody>
      </p:sp>
      <p:sp>
        <p:nvSpPr>
          <p:cNvPr id="2" name="TextBox 1">
            <a:extLst>
              <a:ext uri="{FF2B5EF4-FFF2-40B4-BE49-F238E27FC236}">
                <a16:creationId xmlns:a16="http://schemas.microsoft.com/office/drawing/2014/main" id="{760AA114-ABC2-08FF-9A63-E775808F6A38}"/>
              </a:ext>
            </a:extLst>
          </p:cNvPr>
          <p:cNvSpPr txBox="1"/>
          <p:nvPr/>
        </p:nvSpPr>
        <p:spPr>
          <a:xfrm>
            <a:off x="3094" y="1023414"/>
            <a:ext cx="9183216" cy="69249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rgbClr val="FF0000"/>
                </a:solidFill>
                <a:latin typeface="Twinkl Cursive Unlooped"/>
              </a:rPr>
              <a:t>Vocabulary/phrases in the text</a:t>
            </a:r>
          </a:p>
          <a:p>
            <a:endParaRPr lang="en-GB" sz="2800" b="1">
              <a:solidFill>
                <a:srgbClr val="FF0000"/>
              </a:solidFill>
              <a:latin typeface="Aptos"/>
              <a:ea typeface="+mn-lt"/>
              <a:cs typeface="+mn-lt"/>
            </a:endParaRPr>
          </a:p>
          <a:p>
            <a:r>
              <a:rPr lang="en-GB" sz="2800" b="1">
                <a:latin typeface="Segoe UI"/>
                <a:ea typeface="+mn-lt"/>
                <a:cs typeface="Segoe UI"/>
              </a:rPr>
              <a:t>'She threw her arms around'</a:t>
            </a:r>
            <a:r>
              <a:rPr lang="en-GB" sz="2800">
                <a:latin typeface="Segoe UI"/>
                <a:ea typeface="+mn-lt"/>
                <a:cs typeface="Segoe UI"/>
              </a:rPr>
              <a:t>- She put her arms around Jack to hug him.</a:t>
            </a:r>
          </a:p>
          <a:p>
            <a:endParaRPr lang="en-GB" sz="2800">
              <a:latin typeface="Segoe UI"/>
              <a:ea typeface="+mn-lt"/>
              <a:cs typeface="Segoe UI"/>
            </a:endParaRPr>
          </a:p>
          <a:p>
            <a:r>
              <a:rPr lang="en-GB" sz="2800" b="1">
                <a:latin typeface="Segoe UI"/>
                <a:ea typeface="+mn-lt"/>
                <a:cs typeface="Segoe UI"/>
              </a:rPr>
              <a:t>'Setting the table'</a:t>
            </a:r>
            <a:r>
              <a:rPr lang="en-GB" sz="2800">
                <a:latin typeface="Segoe UI"/>
                <a:ea typeface="+mn-lt"/>
                <a:cs typeface="Segoe UI"/>
              </a:rPr>
              <a:t>- Getting the table ready by putting out plates, cups, and cutlery.</a:t>
            </a:r>
          </a:p>
          <a:p>
            <a:endParaRPr lang="en-GB" sz="2800">
              <a:latin typeface="Segoe UI"/>
              <a:ea typeface="+mn-lt"/>
              <a:cs typeface="Segoe UI"/>
            </a:endParaRPr>
          </a:p>
          <a:p>
            <a:r>
              <a:rPr lang="en-GB" sz="2800" b="1">
                <a:latin typeface="Segoe UI"/>
                <a:ea typeface="+mn-lt"/>
                <a:cs typeface="Segoe UI"/>
              </a:rPr>
              <a:t>'wept'</a:t>
            </a:r>
            <a:r>
              <a:rPr lang="en-GB" sz="2800">
                <a:latin typeface="Segoe UI"/>
                <a:ea typeface="+mn-lt"/>
                <a:cs typeface="Segoe UI"/>
              </a:rPr>
              <a:t>- Cried</a:t>
            </a:r>
          </a:p>
          <a:p>
            <a:endParaRPr lang="en-GB" sz="2800" i="1">
              <a:latin typeface="Aptos"/>
              <a:ea typeface="+mn-lt"/>
              <a:cs typeface="Segoe UI"/>
            </a:endParaRPr>
          </a:p>
          <a:p>
            <a:endParaRPr lang="en-GB" sz="3200">
              <a:latin typeface="Aptos"/>
              <a:ea typeface="+mn-lt"/>
              <a:cs typeface="+mn-lt"/>
            </a:endParaRPr>
          </a:p>
          <a:p>
            <a:endParaRPr lang="en-GB" sz="3200" b="1">
              <a:latin typeface="Twinkl Cursive Unlooped" panose="02000000000000000000" pitchFamily="2" charset="0"/>
              <a:ea typeface="+mn-lt"/>
              <a:cs typeface="+mn-lt"/>
            </a:endParaRPr>
          </a:p>
          <a:p>
            <a:pPr>
              <a:buFont typeface="Arial"/>
              <a:buChar char="•"/>
            </a:pPr>
            <a:endParaRPr lang="en-GB" sz="3200">
              <a:latin typeface="Twinkl Cursive Unlooped" panose="02000000000000000000" pitchFamily="2" charset="0"/>
              <a:ea typeface="+mn-lt"/>
              <a:cs typeface="+mn-lt"/>
            </a:endParaRPr>
          </a:p>
          <a:p>
            <a:pPr marL="457200" indent="-457200">
              <a:buFont typeface="Arial"/>
              <a:buChar char="•"/>
            </a:pPr>
            <a:endParaRPr lang="en-GB" sz="3200">
              <a:ea typeface="+mn-lt"/>
              <a:cs typeface="+mn-lt"/>
            </a:endParaRPr>
          </a:p>
          <a:p>
            <a:endParaRPr lang="en-GB" sz="3200">
              <a:ea typeface="+mn-lt"/>
              <a:cs typeface="+mn-lt"/>
            </a:endParaRPr>
          </a:p>
        </p:txBody>
      </p:sp>
      <p:pic>
        <p:nvPicPr>
          <p:cNvPr id="3" name="Picture 2" descr="A close-up of a person&amp;#39;s eye&#10;&#10;AI-generated content may be incorrect.">
            <a:extLst>
              <a:ext uri="{FF2B5EF4-FFF2-40B4-BE49-F238E27FC236}">
                <a16:creationId xmlns:a16="http://schemas.microsoft.com/office/drawing/2014/main" id="{01CF91B3-E531-9B0D-E2D6-AE453750D151}"/>
              </a:ext>
            </a:extLst>
          </p:cNvPr>
          <p:cNvPicPr>
            <a:picLocks noChangeAspect="1"/>
          </p:cNvPicPr>
          <p:nvPr/>
        </p:nvPicPr>
        <p:blipFill>
          <a:blip r:embed="rId2"/>
          <a:stretch>
            <a:fillRect/>
          </a:stretch>
        </p:blipFill>
        <p:spPr>
          <a:xfrm>
            <a:off x="7786204" y="4490141"/>
            <a:ext cx="2329071" cy="2273025"/>
          </a:xfrm>
          <a:prstGeom prst="rect">
            <a:avLst/>
          </a:prstGeom>
        </p:spPr>
      </p:pic>
      <p:pic>
        <p:nvPicPr>
          <p:cNvPr id="5" name="Picture 4" descr="A table with plates and gold cutlery&#10;&#10;AI-generated content may be incorrect.">
            <a:extLst>
              <a:ext uri="{FF2B5EF4-FFF2-40B4-BE49-F238E27FC236}">
                <a16:creationId xmlns:a16="http://schemas.microsoft.com/office/drawing/2014/main" id="{5EC88C09-EBD0-7E7A-CFFC-9030D438ADF3}"/>
              </a:ext>
            </a:extLst>
          </p:cNvPr>
          <p:cNvPicPr>
            <a:picLocks noChangeAspect="1"/>
          </p:cNvPicPr>
          <p:nvPr/>
        </p:nvPicPr>
        <p:blipFill>
          <a:blip r:embed="rId3"/>
          <a:stretch>
            <a:fillRect/>
          </a:stretch>
        </p:blipFill>
        <p:spPr>
          <a:xfrm>
            <a:off x="9479239" y="2515980"/>
            <a:ext cx="2454829" cy="1826040"/>
          </a:xfrm>
          <a:prstGeom prst="rect">
            <a:avLst/>
          </a:prstGeom>
        </p:spPr>
      </p:pic>
      <p:pic>
        <p:nvPicPr>
          <p:cNvPr id="6" name="Picture 5" descr="A person and person hugging each other&#10;&#10;AI-generated content may be incorrect.">
            <a:extLst>
              <a:ext uri="{FF2B5EF4-FFF2-40B4-BE49-F238E27FC236}">
                <a16:creationId xmlns:a16="http://schemas.microsoft.com/office/drawing/2014/main" id="{D4F7B679-3939-8CE4-8F23-21668C437AF2}"/>
              </a:ext>
            </a:extLst>
          </p:cNvPr>
          <p:cNvPicPr>
            <a:picLocks noChangeAspect="1"/>
          </p:cNvPicPr>
          <p:nvPr/>
        </p:nvPicPr>
        <p:blipFill>
          <a:blip r:embed="rId4"/>
          <a:stretch>
            <a:fillRect/>
          </a:stretch>
        </p:blipFill>
        <p:spPr>
          <a:xfrm>
            <a:off x="9189761" y="5591"/>
            <a:ext cx="2338043" cy="2285863"/>
          </a:xfrm>
          <a:prstGeom prst="rect">
            <a:avLst/>
          </a:prstGeom>
        </p:spPr>
      </p:pic>
    </p:spTree>
    <p:extLst>
      <p:ext uri="{BB962C8B-B14F-4D97-AF65-F5344CB8AC3E}">
        <p14:creationId xmlns:p14="http://schemas.microsoft.com/office/powerpoint/2010/main" val="4286296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30BC0-5117-A852-BDDC-FBF9036F701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004648-F643-6827-C856-E454DA665ADE}"/>
              </a:ext>
            </a:extLst>
          </p:cNvPr>
          <p:cNvSpPr txBox="1"/>
          <p:nvPr/>
        </p:nvSpPr>
        <p:spPr>
          <a:xfrm>
            <a:off x="3504" y="3503"/>
            <a:ext cx="1087899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u="sng">
                <a:ea typeface="+mn-lt"/>
                <a:cs typeface="+mn-lt"/>
              </a:rPr>
              <a:t>Monday 28th September 2026</a:t>
            </a:r>
            <a:br>
              <a:rPr lang="en-GB" sz="2400" u="sng">
                <a:ea typeface="+mn-lt"/>
                <a:cs typeface="+mn-lt"/>
              </a:rPr>
            </a:br>
            <a:r>
              <a:rPr lang="en-GB" sz="2400" u="sng">
                <a:ea typeface="+mn-lt"/>
                <a:cs typeface="+mn-lt"/>
              </a:rPr>
              <a:t>TBAT: predict and infer information from a text.</a:t>
            </a:r>
            <a:endParaRPr lang="en-US"/>
          </a:p>
        </p:txBody>
      </p:sp>
      <p:sp>
        <p:nvSpPr>
          <p:cNvPr id="3" name="TextBox 2">
            <a:extLst>
              <a:ext uri="{FF2B5EF4-FFF2-40B4-BE49-F238E27FC236}">
                <a16:creationId xmlns:a16="http://schemas.microsoft.com/office/drawing/2014/main" id="{57D56DEA-EBE0-85A0-C0C0-851F197E4C1A}"/>
              </a:ext>
            </a:extLst>
          </p:cNvPr>
          <p:cNvSpPr txBox="1"/>
          <p:nvPr/>
        </p:nvSpPr>
        <p:spPr>
          <a:xfrm>
            <a:off x="0" y="6060172"/>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baseline="0">
                <a:latin typeface="Aptos"/>
              </a:rPr>
              <a:t>Read</a:t>
            </a:r>
            <a:r>
              <a:rPr lang="en-GB" sz="2800" b="1">
                <a:latin typeface="Aptos"/>
              </a:rPr>
              <a:t> pages 20-end</a:t>
            </a:r>
            <a:endParaRPr lang="en-GB" sz="2800"/>
          </a:p>
          <a:p>
            <a:pPr algn="ctr"/>
            <a:endParaRPr lang="en-GB"/>
          </a:p>
        </p:txBody>
      </p:sp>
      <p:sp>
        <p:nvSpPr>
          <p:cNvPr id="2" name="TextBox 1">
            <a:extLst>
              <a:ext uri="{FF2B5EF4-FFF2-40B4-BE49-F238E27FC236}">
                <a16:creationId xmlns:a16="http://schemas.microsoft.com/office/drawing/2014/main" id="{E29D8CDC-8148-B1E2-A36E-9E5F1A1F9D3D}"/>
              </a:ext>
            </a:extLst>
          </p:cNvPr>
          <p:cNvSpPr txBox="1"/>
          <p:nvPr/>
        </p:nvSpPr>
        <p:spPr>
          <a:xfrm>
            <a:off x="174336" y="986732"/>
            <a:ext cx="12134563"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Multiple choice</a:t>
            </a:r>
          </a:p>
          <a:p>
            <a:endParaRPr lang="en-US" sz="3600" b="1"/>
          </a:p>
          <a:p>
            <a:pPr marL="514350" indent="-514350">
              <a:buAutoNum type="arabicPeriod"/>
            </a:pPr>
            <a:r>
              <a:rPr lang="en-US" sz="3600" b="1"/>
              <a:t>Why was Rose crying?</a:t>
            </a:r>
          </a:p>
          <a:p>
            <a:r>
              <a:rPr lang="en-US" sz="2800"/>
              <a:t>She missed her mum      she feared the tunnel     She wanted her brother back</a:t>
            </a:r>
          </a:p>
          <a:p>
            <a:r>
              <a:rPr lang="en-US" sz="3600" b="1"/>
              <a:t>2. The mother said, "You two seem very ______."</a:t>
            </a:r>
          </a:p>
          <a:p>
            <a:r>
              <a:rPr lang="en-US" sz="3200"/>
              <a:t>happy     quiet     excited     strange</a:t>
            </a:r>
          </a:p>
          <a:p>
            <a:r>
              <a:rPr lang="en-US" sz="3600" b="1"/>
              <a:t>3. Wept is a synonym for</a:t>
            </a:r>
          </a:p>
          <a:p>
            <a:r>
              <a:rPr lang="en-US" sz="3200"/>
              <a:t>Cried   laughed    cheered</a:t>
            </a:r>
          </a:p>
        </p:txBody>
      </p:sp>
    </p:spTree>
    <p:extLst>
      <p:ext uri="{BB962C8B-B14F-4D97-AF65-F5344CB8AC3E}">
        <p14:creationId xmlns:p14="http://schemas.microsoft.com/office/powerpoint/2010/main" val="2029046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D933-11F2-0A75-E12F-78BB651CBA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190DA9-E21C-2891-F12E-DC39774912EA}"/>
              </a:ext>
            </a:extLst>
          </p:cNvPr>
          <p:cNvSpPr txBox="1"/>
          <p:nvPr/>
        </p:nvSpPr>
        <p:spPr>
          <a:xfrm>
            <a:off x="89072" y="3477"/>
            <a:ext cx="12016488" cy="84023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latin typeface="Twinkl Cursive Unlooped"/>
              </a:rPr>
              <a:t>Independent – Remember to answer in full sentences</a:t>
            </a:r>
            <a:endParaRPr lang="en-GB" sz="2800" b="1">
              <a:solidFill>
                <a:srgbClr val="000000"/>
              </a:solidFill>
              <a:ea typeface="+mn-lt"/>
              <a:cs typeface="+mn-lt"/>
            </a:endParaRPr>
          </a:p>
          <a:p>
            <a:endParaRPr lang="en-GB" sz="2800" b="1">
              <a:latin typeface="Twinkl Cursive Unlooped"/>
              <a:ea typeface="+mn-lt"/>
              <a:cs typeface="+mn-lt"/>
            </a:endParaRPr>
          </a:p>
          <a:p>
            <a:pPr marL="457200" indent="-457200">
              <a:buAutoNum type="arabicParenR"/>
            </a:pPr>
            <a:r>
              <a:rPr lang="en-GB" sz="2800" b="1">
                <a:latin typeface="Aptos"/>
                <a:ea typeface="+mn-lt"/>
                <a:cs typeface="+mn-lt"/>
              </a:rPr>
              <a:t>Why does Rose hug her brother? (p21) </a:t>
            </a:r>
            <a:r>
              <a:rPr lang="en-GB" sz="2400" i="1">
                <a:solidFill>
                  <a:srgbClr val="7030A0"/>
                </a:solidFill>
                <a:latin typeface="Aptos"/>
                <a:ea typeface="+mn-lt"/>
                <a:cs typeface="+mn-lt"/>
              </a:rPr>
              <a:t>Rose hugs her brother _______________</a:t>
            </a:r>
            <a:endParaRPr lang="en-GB" sz="2400">
              <a:solidFill>
                <a:srgbClr val="000000"/>
              </a:solidFill>
              <a:latin typeface="Twinkl Cursive Unlooped"/>
              <a:ea typeface="+mn-lt"/>
              <a:cs typeface="+mn-lt"/>
            </a:endParaRPr>
          </a:p>
          <a:p>
            <a:pPr marL="457200" indent="-457200">
              <a:buAutoNum type="arabicParenR"/>
            </a:pPr>
            <a:r>
              <a:rPr lang="en-GB" sz="2800" b="1">
                <a:latin typeface="Aptos"/>
                <a:ea typeface="+mn-lt"/>
                <a:cs typeface="+mn-lt"/>
              </a:rPr>
              <a:t>What time do you think Jack and Rose returned home? </a:t>
            </a:r>
            <a:r>
              <a:rPr lang="en-GB" sz="2800">
                <a:latin typeface="Aptos"/>
                <a:ea typeface="+mn-lt"/>
                <a:cs typeface="+mn-lt"/>
              </a:rPr>
              <a:t>(p23)</a:t>
            </a:r>
            <a:r>
              <a:rPr lang="en-GB" sz="2800">
                <a:solidFill>
                  <a:srgbClr val="7030A0"/>
                </a:solidFill>
                <a:latin typeface="Aptos"/>
                <a:ea typeface="+mn-lt"/>
                <a:cs typeface="+mn-lt"/>
              </a:rPr>
              <a:t> </a:t>
            </a:r>
            <a:r>
              <a:rPr lang="en-GB" sz="2400" i="1">
                <a:solidFill>
                  <a:srgbClr val="7030A0"/>
                </a:solidFill>
                <a:latin typeface="Aptos"/>
                <a:ea typeface="+mn-lt"/>
                <a:cs typeface="+mn-lt"/>
              </a:rPr>
              <a:t>I think Jack and Rose returned at ______________ because the text says '______________'</a:t>
            </a:r>
            <a:endParaRPr lang="en-GB" sz="2400" i="1">
              <a:solidFill>
                <a:srgbClr val="000000"/>
              </a:solidFill>
              <a:latin typeface="Twinkl Cursive Unlooped"/>
              <a:ea typeface="+mn-lt"/>
              <a:cs typeface="+mn-lt"/>
            </a:endParaRPr>
          </a:p>
          <a:p>
            <a:pPr marL="342900" indent="-342900">
              <a:buAutoNum type="arabicParenR"/>
            </a:pPr>
            <a:r>
              <a:rPr lang="en-GB" sz="2800" b="1">
                <a:latin typeface="Aptos"/>
                <a:ea typeface="+mn-lt"/>
                <a:cs typeface="+mn-lt"/>
              </a:rPr>
              <a:t>Why do you think Jack and Rose became closer?</a:t>
            </a:r>
            <a:r>
              <a:rPr lang="en-GB" sz="2800" b="1" i="1">
                <a:latin typeface="Aptos"/>
                <a:ea typeface="+mn-lt"/>
                <a:cs typeface="+mn-lt"/>
              </a:rPr>
              <a:t> </a:t>
            </a:r>
            <a:r>
              <a:rPr lang="en-GB" sz="2400" i="1">
                <a:solidFill>
                  <a:srgbClr val="7030A0"/>
                </a:solidFill>
                <a:latin typeface="Aptos"/>
                <a:ea typeface="+mn-lt"/>
                <a:cs typeface="+mn-lt"/>
              </a:rPr>
              <a:t>I think Jack and Rose became closer because ______________________</a:t>
            </a:r>
          </a:p>
          <a:p>
            <a:r>
              <a:rPr lang="en-GB" sz="2800" b="1">
                <a:ea typeface="+mn-lt"/>
                <a:cs typeface="+mn-lt"/>
              </a:rPr>
              <a:t>4) Predict what would happen if mum found out the truth about where they had been.</a:t>
            </a:r>
            <a:r>
              <a:rPr lang="en-GB" sz="2800">
                <a:ea typeface="+mn-lt"/>
                <a:cs typeface="+mn-lt"/>
              </a:rPr>
              <a:t> </a:t>
            </a:r>
            <a:r>
              <a:rPr lang="en-GB" sz="2400" i="1">
                <a:solidFill>
                  <a:srgbClr val="7030A0"/>
                </a:solidFill>
                <a:ea typeface="+mn-lt"/>
                <a:cs typeface="+mn-lt"/>
              </a:rPr>
              <a:t>I predict that if the mum knew where they had gone, _____________________</a:t>
            </a:r>
            <a:endParaRPr lang="en-GB" sz="2400" i="1">
              <a:solidFill>
                <a:srgbClr val="7030A0"/>
              </a:solidFill>
            </a:endParaRPr>
          </a:p>
          <a:p>
            <a:r>
              <a:rPr lang="en-GB" sz="2800" b="1">
                <a:latin typeface="Aptos" panose="020B0004020202020204"/>
                <a:ea typeface="+mn-lt"/>
                <a:cs typeface="+mn-lt"/>
              </a:rPr>
              <a:t>5) Why do you think Jack and Rose were both quiet when they returned home? </a:t>
            </a:r>
            <a:r>
              <a:rPr lang="en-GB" sz="2400" i="1">
                <a:solidFill>
                  <a:srgbClr val="7030A0"/>
                </a:solidFill>
                <a:latin typeface="Aptos" panose="020B0004020202020204"/>
                <a:ea typeface="+mn-lt"/>
                <a:cs typeface="+mn-lt"/>
              </a:rPr>
              <a:t>I think Jack and Rose were quiet when returning home because ___________</a:t>
            </a:r>
          </a:p>
          <a:p>
            <a:endParaRPr lang="en-GB" sz="2400" i="1">
              <a:solidFill>
                <a:srgbClr val="7030A0"/>
              </a:solidFill>
              <a:latin typeface="Aptos" panose="020B0004020202020204"/>
              <a:ea typeface="+mn-lt"/>
              <a:cs typeface="+mn-lt"/>
            </a:endParaRPr>
          </a:p>
          <a:p>
            <a:r>
              <a:rPr lang="en-GB" sz="2400" b="1">
                <a:solidFill>
                  <a:srgbClr val="FF0000"/>
                </a:solidFill>
                <a:latin typeface="Twinkl Cursive Unlooped"/>
                <a:ea typeface="+mn-lt"/>
                <a:cs typeface="+mn-lt"/>
              </a:rPr>
              <a:t>Challenge:</a:t>
            </a:r>
            <a:endParaRPr lang="en-GB" sz="2400" b="1">
              <a:solidFill>
                <a:srgbClr val="FF0000"/>
              </a:solidFill>
              <a:latin typeface="Twinkl Cursive Unlooped"/>
            </a:endParaRPr>
          </a:p>
          <a:p>
            <a:pPr marL="514350" indent="-514350">
              <a:buAutoNum type="arabicParenR"/>
            </a:pPr>
            <a:r>
              <a:rPr lang="en-GB" sz="2800">
                <a:solidFill>
                  <a:srgbClr val="FF0000"/>
                </a:solidFill>
                <a:latin typeface="Twinkl Cursive Unlooped"/>
                <a:ea typeface="+mn-lt"/>
                <a:cs typeface="+mn-lt"/>
              </a:rPr>
              <a:t>Why might the name 'Rose' be significant to her character?</a:t>
            </a:r>
          </a:p>
          <a:p>
            <a:pPr marL="514350" indent="-514350">
              <a:buAutoNum type="arabicParenR"/>
            </a:pPr>
            <a:r>
              <a:rPr lang="en-GB" sz="2800">
                <a:solidFill>
                  <a:srgbClr val="FF0000"/>
                </a:solidFill>
                <a:latin typeface="Twinkl Cursive Unlooped"/>
                <a:ea typeface="+mn-lt"/>
                <a:cs typeface="+mn-lt"/>
              </a:rPr>
              <a:t>Summarise the whole story in 30 words or less.</a:t>
            </a:r>
          </a:p>
          <a:p>
            <a:pPr marL="514350" indent="-514350">
              <a:buAutoNum type="arabicParenR"/>
            </a:pPr>
            <a:endParaRPr lang="en-GB" sz="2800">
              <a:solidFill>
                <a:srgbClr val="FF0000"/>
              </a:solidFill>
              <a:latin typeface="Twinkl Cursive Unlooped"/>
              <a:ea typeface="+mn-lt"/>
              <a:cs typeface="+mn-lt"/>
            </a:endParaRPr>
          </a:p>
          <a:p>
            <a:endParaRPr lang="en-GB" sz="2800">
              <a:solidFill>
                <a:srgbClr val="FF0000"/>
              </a:solidFill>
              <a:ea typeface="+mn-lt"/>
              <a:cs typeface="+mn-lt"/>
            </a:endParaRPr>
          </a:p>
          <a:p>
            <a:endParaRPr lang="en-GB" sz="2400">
              <a:solidFill>
                <a:srgbClr val="FF0000"/>
              </a:solidFill>
              <a:ea typeface="+mn-lt"/>
              <a:cs typeface="+mn-lt"/>
            </a:endParaRPr>
          </a:p>
          <a:p>
            <a:endParaRPr lang="en-GB" sz="3200" b="1">
              <a:solidFill>
                <a:srgbClr val="000000"/>
              </a:solidFill>
              <a:ea typeface="+mn-lt"/>
              <a:cs typeface="+mn-lt"/>
            </a:endParaRPr>
          </a:p>
        </p:txBody>
      </p:sp>
    </p:spTree>
    <p:extLst>
      <p:ext uri="{BB962C8B-B14F-4D97-AF65-F5344CB8AC3E}">
        <p14:creationId xmlns:p14="http://schemas.microsoft.com/office/powerpoint/2010/main" val="489698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C44A6-703D-D45B-1908-0D9C91B7D6D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CDFD14E-EE67-8756-3089-9541A5E63F26}"/>
              </a:ext>
            </a:extLst>
          </p:cNvPr>
          <p:cNvSpPr txBox="1"/>
          <p:nvPr/>
        </p:nvSpPr>
        <p:spPr>
          <a:xfrm>
            <a:off x="4214" y="-4031"/>
            <a:ext cx="12171069" cy="88639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u="sng">
                <a:latin typeface="Twinkl Cursive Unlooped"/>
              </a:rPr>
              <a:t>Monday 28th September 2026</a:t>
            </a:r>
            <a:endParaRPr lang="en-US" sz="2800">
              <a:latin typeface="Twinkl Cursive Unlooped"/>
            </a:endParaRPr>
          </a:p>
          <a:p>
            <a:r>
              <a:rPr lang="en-GB" sz="2800" u="sng">
                <a:latin typeface="Segoe UI"/>
                <a:cs typeface="Segoe UI"/>
              </a:rPr>
              <a:t>Q –</a:t>
            </a:r>
            <a:r>
              <a:rPr lang="en-GB" sz="2800" u="sng">
                <a:latin typeface="Segoe UI"/>
                <a:ea typeface="Lato"/>
                <a:cs typeface="Segoe UI"/>
              </a:rPr>
              <a:t> </a:t>
            </a:r>
            <a:r>
              <a:rPr lang="en-GB" sz="2800" u="sng">
                <a:latin typeface="Segoe UI"/>
                <a:cs typeface="Segoe UI"/>
              </a:rPr>
              <a:t>What are</a:t>
            </a:r>
            <a:r>
              <a:rPr lang="en-GB" sz="2800" u="sng">
                <a:latin typeface="Segoe UI"/>
                <a:ea typeface="Lato"/>
                <a:cs typeface="Segoe UI"/>
              </a:rPr>
              <a:t> the changes </a:t>
            </a:r>
            <a:r>
              <a:rPr lang="en-GB" sz="2800" u="sng">
                <a:latin typeface="Segoe UI"/>
                <a:cs typeface="Segoe UI"/>
              </a:rPr>
              <a:t>to the UK's population?</a:t>
            </a:r>
            <a:endParaRPr lang="en-GB" sz="2800">
              <a:latin typeface="Segoe UI"/>
              <a:ea typeface="+mn-lt"/>
              <a:cs typeface="Segoe UI"/>
            </a:endParaRPr>
          </a:p>
          <a:p>
            <a:r>
              <a:rPr lang="en-GB" sz="2800" u="sng">
                <a:solidFill>
                  <a:srgbClr val="000000"/>
                </a:solidFill>
                <a:latin typeface="Segoe UI"/>
                <a:ea typeface="Lato"/>
                <a:cs typeface="Segoe UI"/>
              </a:rPr>
              <a:t>3 in 3</a:t>
            </a:r>
            <a:endParaRPr lang="en-US" sz="2800">
              <a:solidFill>
                <a:srgbClr val="000000"/>
              </a:solidFill>
              <a:latin typeface="Segoe UI"/>
              <a:ea typeface="Lato"/>
              <a:cs typeface="Segoe UI"/>
            </a:endParaRPr>
          </a:p>
          <a:p>
            <a:r>
              <a:rPr lang="en-GB" sz="2800">
                <a:latin typeface="Segoe UI"/>
                <a:ea typeface="Lato"/>
                <a:cs typeface="Segoe UI"/>
              </a:rPr>
              <a:t>Migration is when people move from one country to another to live. Emigration means leaving your home country, while immigration means arriving in a new country. Many people have migrated to the UK over time for reasons such as work, safety, or to be with family. This has caused the UK population to increase and become more diverse, with people bringing new cultures, skills, and traditions.</a:t>
            </a:r>
          </a:p>
          <a:p>
            <a:endParaRPr lang="en-GB" sz="2800">
              <a:latin typeface="Segoe UI"/>
              <a:ea typeface="Lato"/>
              <a:cs typeface="Segoe UI"/>
            </a:endParaRPr>
          </a:p>
          <a:p>
            <a:pPr marL="228600" indent="-228600">
              <a:buAutoNum type="arabicParenR"/>
            </a:pPr>
            <a:r>
              <a:rPr lang="en-GB" sz="2800" b="1">
                <a:latin typeface="Segoe UI"/>
                <a:ea typeface="Lato"/>
                <a:cs typeface="Segoe UI"/>
              </a:rPr>
              <a:t>What does emigration mean?</a:t>
            </a:r>
            <a:endParaRPr lang="en-GB" sz="2800">
              <a:latin typeface="Segoe UI"/>
              <a:cs typeface="Segoe UI"/>
            </a:endParaRPr>
          </a:p>
          <a:p>
            <a:r>
              <a:rPr lang="en-GB" sz="2000">
                <a:solidFill>
                  <a:srgbClr val="FF0000"/>
                </a:solidFill>
                <a:latin typeface="Segoe UI"/>
                <a:ea typeface="Lato"/>
                <a:cs typeface="Segoe UI"/>
              </a:rPr>
              <a:t>Emigration means ________________________</a:t>
            </a:r>
          </a:p>
          <a:p>
            <a:r>
              <a:rPr lang="en-GB" sz="2800" b="1">
                <a:latin typeface="Segoe UI"/>
                <a:ea typeface="Lato"/>
                <a:cs typeface="Segoe UI"/>
              </a:rPr>
              <a:t>2) What does immigration mean?</a:t>
            </a:r>
            <a:endParaRPr lang="en-GB" sz="2800">
              <a:latin typeface="Segoe UI"/>
              <a:cs typeface="Segoe UI"/>
            </a:endParaRPr>
          </a:p>
          <a:p>
            <a:r>
              <a:rPr lang="en-GB" sz="2400">
                <a:solidFill>
                  <a:srgbClr val="FF0000"/>
                </a:solidFill>
                <a:latin typeface="Segoe UI"/>
                <a:ea typeface="Lato"/>
                <a:cs typeface="Segoe UI"/>
              </a:rPr>
              <a:t>Immigration means _____________________</a:t>
            </a:r>
          </a:p>
          <a:p>
            <a:r>
              <a:rPr lang="en-GB" sz="2800" b="1">
                <a:latin typeface="Segoe UI"/>
                <a:ea typeface="Lato"/>
                <a:cs typeface="Segoe UI"/>
              </a:rPr>
              <a:t>3) Write and finish the sentence: </a:t>
            </a:r>
            <a:r>
              <a:rPr lang="en-GB" sz="2800">
                <a:solidFill>
                  <a:srgbClr val="FF0000"/>
                </a:solidFill>
                <a:latin typeface="Segoe UI"/>
                <a:ea typeface="Lato"/>
                <a:cs typeface="Segoe UI"/>
              </a:rPr>
              <a:t>Due to migration, the population has ______________________(increased / decreased)</a:t>
            </a:r>
            <a:endParaRPr lang="en-GB" sz="2800">
              <a:solidFill>
                <a:srgbClr val="FF0000"/>
              </a:solidFill>
              <a:latin typeface="Segoe UI"/>
              <a:cs typeface="Segoe UI"/>
            </a:endParaRPr>
          </a:p>
          <a:p>
            <a:endParaRPr lang="en-GB" sz="2800">
              <a:solidFill>
                <a:srgbClr val="000000"/>
              </a:solidFill>
              <a:latin typeface="Aptos"/>
              <a:ea typeface="Lato"/>
              <a:cs typeface="Segoe UI"/>
            </a:endParaRPr>
          </a:p>
          <a:p>
            <a:endParaRPr lang="en-GB" sz="2800" u="sng">
              <a:solidFill>
                <a:srgbClr val="000000"/>
              </a:solidFill>
              <a:latin typeface="Twinkl Cursive Unlooped"/>
              <a:ea typeface="Lato"/>
              <a:cs typeface="Segoe UI"/>
            </a:endParaRPr>
          </a:p>
          <a:p>
            <a:endParaRPr lang="en-GB" sz="2400">
              <a:solidFill>
                <a:srgbClr val="FF0000"/>
              </a:solidFill>
              <a:latin typeface="Twinkl Cursive Unlooped"/>
              <a:ea typeface="Lato"/>
              <a:cs typeface="Segoe UI"/>
            </a:endParaRPr>
          </a:p>
          <a:p>
            <a:endParaRPr lang="en-GB" sz="2800" u="sng">
              <a:latin typeface="Twinkl Cursive Unlooped"/>
              <a:ea typeface="Lato"/>
              <a:cs typeface="Lato"/>
            </a:endParaRPr>
          </a:p>
          <a:p>
            <a:endParaRPr lang="en-GB" sz="2600" b="1">
              <a:latin typeface="Twinkl Cursive Unlooped"/>
              <a:ea typeface="Lato"/>
              <a:cs typeface="Lato"/>
            </a:endParaRPr>
          </a:p>
        </p:txBody>
      </p:sp>
      <p:sp>
        <p:nvSpPr>
          <p:cNvPr id="7" name="TextBox 6">
            <a:extLst>
              <a:ext uri="{FF2B5EF4-FFF2-40B4-BE49-F238E27FC236}">
                <a16:creationId xmlns:a16="http://schemas.microsoft.com/office/drawing/2014/main" id="{7CF92A07-9264-1079-7B54-98805A290C7B}"/>
              </a:ext>
            </a:extLst>
          </p:cNvPr>
          <p:cNvSpPr txBox="1"/>
          <p:nvPr/>
        </p:nvSpPr>
        <p:spPr>
          <a:xfrm>
            <a:off x="170109" y="1251962"/>
            <a:ext cx="90458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a:p>
        </p:txBody>
      </p:sp>
    </p:spTree>
    <p:extLst>
      <p:ext uri="{BB962C8B-B14F-4D97-AF65-F5344CB8AC3E}">
        <p14:creationId xmlns:p14="http://schemas.microsoft.com/office/powerpoint/2010/main" val="3944530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A459B-C587-77CA-891D-421A43B0EC0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18C1B92-F165-2F77-D72B-7B4489BF1BF6}"/>
              </a:ext>
            </a:extLst>
          </p:cNvPr>
          <p:cNvSpPr txBox="1"/>
          <p:nvPr/>
        </p:nvSpPr>
        <p:spPr>
          <a:xfrm>
            <a:off x="170109" y="1251962"/>
            <a:ext cx="90458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a:p>
        </p:txBody>
      </p:sp>
      <p:sp>
        <p:nvSpPr>
          <p:cNvPr id="2" name="TextBox 1">
            <a:extLst>
              <a:ext uri="{FF2B5EF4-FFF2-40B4-BE49-F238E27FC236}">
                <a16:creationId xmlns:a16="http://schemas.microsoft.com/office/drawing/2014/main" id="{00924C49-149D-5F50-DF7D-9FDFE1317A0B}"/>
              </a:ext>
            </a:extLst>
          </p:cNvPr>
          <p:cNvSpPr txBox="1"/>
          <p:nvPr/>
        </p:nvSpPr>
        <p:spPr>
          <a:xfrm>
            <a:off x="167522" y="1251212"/>
            <a:ext cx="12039991"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rgbClr val="0070C0"/>
                </a:solidFill>
                <a:latin typeface="twinkl cursive unlooped"/>
              </a:rPr>
              <a:t>Blue</a:t>
            </a:r>
            <a:r>
              <a:rPr lang="en-GB" sz="3200">
                <a:solidFill>
                  <a:srgbClr val="0070C0"/>
                </a:solidFill>
                <a:latin typeface="twinkl cursive unlooped"/>
              </a:rPr>
              <a:t> </a:t>
            </a:r>
            <a:r>
              <a:rPr lang="en-GB" sz="3200">
                <a:latin typeface="twinkl cursive unlooped"/>
              </a:rPr>
              <a:t>– What is a push factor?</a:t>
            </a:r>
            <a:endParaRPr lang="en-GB" sz="3200">
              <a:latin typeface="Segoe UI"/>
              <a:cs typeface="Segoe UI"/>
            </a:endParaRPr>
          </a:p>
          <a:p>
            <a:endParaRPr lang="en-GB" sz="3200">
              <a:latin typeface="Segoe UI"/>
              <a:cs typeface="Segoe UI"/>
            </a:endParaRPr>
          </a:p>
          <a:p>
            <a:endParaRPr lang="en-GB" sz="3200">
              <a:solidFill>
                <a:srgbClr val="000000"/>
              </a:solidFill>
              <a:latin typeface="Segoe UI"/>
              <a:cs typeface="Segoe UI"/>
            </a:endParaRPr>
          </a:p>
          <a:p>
            <a:r>
              <a:rPr lang="en-GB" sz="3200" b="1">
                <a:solidFill>
                  <a:srgbClr val="00B050"/>
                </a:solidFill>
                <a:latin typeface="twinkl cursive unlooped"/>
              </a:rPr>
              <a:t>Green</a:t>
            </a:r>
            <a:r>
              <a:rPr lang="en-GB" sz="3200">
                <a:solidFill>
                  <a:srgbClr val="00B050"/>
                </a:solidFill>
                <a:latin typeface="twinkl cursive unlooped"/>
              </a:rPr>
              <a:t> </a:t>
            </a:r>
            <a:r>
              <a:rPr lang="en-GB" sz="3200">
                <a:latin typeface="twinkl cursive unlooped"/>
              </a:rPr>
              <a:t>– What is a pull factor?</a:t>
            </a:r>
            <a:endParaRPr lang="en-GB" sz="3200">
              <a:latin typeface="Segoe UI"/>
              <a:cs typeface="Segoe UI"/>
            </a:endParaRPr>
          </a:p>
          <a:p>
            <a:endParaRPr lang="en-GB" sz="3200">
              <a:latin typeface="twinkl cursive unlooped"/>
              <a:cs typeface="Segoe UI"/>
            </a:endParaRPr>
          </a:p>
          <a:p>
            <a:endParaRPr lang="en-GB" sz="3200">
              <a:solidFill>
                <a:srgbClr val="000000"/>
              </a:solidFill>
              <a:latin typeface="Segoe UI"/>
              <a:cs typeface="Segoe UI"/>
            </a:endParaRPr>
          </a:p>
          <a:p>
            <a:r>
              <a:rPr lang="en-GB" sz="3200" b="1">
                <a:solidFill>
                  <a:srgbClr val="FF0000"/>
                </a:solidFill>
                <a:latin typeface="twinkl cursive unlooped"/>
              </a:rPr>
              <a:t>Challenge</a:t>
            </a:r>
            <a:r>
              <a:rPr lang="en-GB" sz="3200">
                <a:solidFill>
                  <a:srgbClr val="FF0000"/>
                </a:solidFill>
                <a:latin typeface="twinkl cursive unlooped"/>
              </a:rPr>
              <a:t> </a:t>
            </a:r>
            <a:r>
              <a:rPr lang="en-GB" sz="3200">
                <a:latin typeface="twinkl cursive unlooped"/>
              </a:rPr>
              <a:t>– Would you like to move to a different country? Yes/no and why.</a:t>
            </a:r>
            <a:endParaRPr lang="en-GB" sz="3200">
              <a:latin typeface="twinkl cursive unlooped"/>
              <a:cs typeface="Segoe UI"/>
            </a:endParaRPr>
          </a:p>
        </p:txBody>
      </p:sp>
      <p:sp>
        <p:nvSpPr>
          <p:cNvPr id="3" name="TextBox 2">
            <a:extLst>
              <a:ext uri="{FF2B5EF4-FFF2-40B4-BE49-F238E27FC236}">
                <a16:creationId xmlns:a16="http://schemas.microsoft.com/office/drawing/2014/main" id="{DCC60087-8C91-D224-043E-C55327B64755}"/>
              </a:ext>
            </a:extLst>
          </p:cNvPr>
          <p:cNvSpPr txBox="1"/>
          <p:nvPr/>
        </p:nvSpPr>
        <p:spPr>
          <a:xfrm>
            <a:off x="0" y="23518"/>
            <a:ext cx="11872148"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sz="2800" u="sng" baseline="0">
                <a:latin typeface="Twinkl Cursive Unlooped"/>
                <a:ea typeface="Segoe UI"/>
                <a:cs typeface="Segoe UI"/>
              </a:rPr>
              <a:t>Monday 28th September 2026</a:t>
            </a:r>
            <a:r>
              <a:rPr lang="en-US" sz="2800">
                <a:latin typeface="Twinkl Cursive Unlooped"/>
                <a:ea typeface="Segoe UI"/>
                <a:cs typeface="Segoe UI"/>
              </a:rPr>
              <a:t>​</a:t>
            </a:r>
          </a:p>
          <a:p>
            <a:pPr rtl="0"/>
            <a:r>
              <a:rPr lang="en-GB" sz="2800" u="sng" baseline="0">
                <a:latin typeface="Segoe UI"/>
                <a:ea typeface="Segoe UI"/>
                <a:cs typeface="Segoe UI"/>
              </a:rPr>
              <a:t>Q – What are the changes to the UK's population?</a:t>
            </a:r>
            <a:r>
              <a:rPr lang="en-GB" sz="2800">
                <a:latin typeface="Segoe UI"/>
                <a:ea typeface="Segoe UI"/>
                <a:cs typeface="Segoe UI"/>
              </a:rPr>
              <a:t>​</a:t>
            </a:r>
          </a:p>
          <a:p>
            <a:pPr algn="ctr"/>
            <a:endParaRPr lang="en-US"/>
          </a:p>
        </p:txBody>
      </p:sp>
    </p:spTree>
    <p:extLst>
      <p:ext uri="{BB962C8B-B14F-4D97-AF65-F5344CB8AC3E}">
        <p14:creationId xmlns:p14="http://schemas.microsoft.com/office/powerpoint/2010/main" val="1344269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1" name="Google Shape;1521;p130"/>
          <p:cNvSpPr txBox="1">
            <a:spLocks noGrp="1"/>
          </p:cNvSpPr>
          <p:nvPr>
            <p:ph type="subTitle" idx="2"/>
          </p:nvPr>
        </p:nvSpPr>
        <p:spPr>
          <a:xfrm>
            <a:off x="431992" y="2666651"/>
            <a:ext cx="9621200" cy="649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Clr>
                <a:schemeClr val="dk1"/>
              </a:buClr>
              <a:buSzPts val="1100"/>
              <a:buFont typeface="Arial"/>
              <a:buNone/>
            </a:pPr>
            <a:r>
              <a:rPr lang="en-GB" sz="2800"/>
              <a:t>data</a:t>
            </a:r>
            <a:endParaRPr sz="2800"/>
          </a:p>
        </p:txBody>
      </p:sp>
      <p:sp>
        <p:nvSpPr>
          <p:cNvPr id="1522" name="Google Shape;1522;p130"/>
          <p:cNvSpPr txBox="1">
            <a:spLocks noGrp="1"/>
          </p:cNvSpPr>
          <p:nvPr>
            <p:ph type="subTitle" idx="1"/>
          </p:nvPr>
        </p:nvSpPr>
        <p:spPr>
          <a:xfrm>
            <a:off x="431992" y="1324853"/>
            <a:ext cx="9621200" cy="649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None/>
            </a:pPr>
            <a:r>
              <a:rPr lang="en-GB" sz="2800"/>
              <a:t>census</a:t>
            </a:r>
            <a:endParaRPr sz="2800"/>
          </a:p>
        </p:txBody>
      </p:sp>
      <p:sp>
        <p:nvSpPr>
          <p:cNvPr id="1523" name="Google Shape;1523;p130"/>
          <p:cNvSpPr txBox="1">
            <a:spLocks noGrp="1"/>
          </p:cNvSpPr>
          <p:nvPr>
            <p:ph type="subTitle" idx="3"/>
          </p:nvPr>
        </p:nvSpPr>
        <p:spPr>
          <a:xfrm>
            <a:off x="431992" y="4035493"/>
            <a:ext cx="9621200" cy="649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None/>
            </a:pPr>
            <a:r>
              <a:rPr lang="en-GB" sz="2800"/>
              <a:t>inhabitants</a:t>
            </a:r>
            <a:endParaRPr sz="2800"/>
          </a:p>
        </p:txBody>
      </p:sp>
      <p:sp>
        <p:nvSpPr>
          <p:cNvPr id="1524" name="Google Shape;1524;p130"/>
          <p:cNvSpPr txBox="1">
            <a:spLocks noGrp="1"/>
          </p:cNvSpPr>
          <p:nvPr>
            <p:ph type="subTitle" idx="4294967295"/>
          </p:nvPr>
        </p:nvSpPr>
        <p:spPr>
          <a:xfrm>
            <a:off x="3278100" y="1382924"/>
            <a:ext cx="6667600" cy="1095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ts val="1333"/>
              </a:spcAft>
              <a:buNone/>
            </a:pPr>
            <a:r>
              <a:rPr lang="en-GB" sz="2650"/>
              <a:t>A census is the official collection of data about a whole population.</a:t>
            </a:r>
            <a:endParaRPr lang="en-US" sz="2650"/>
          </a:p>
        </p:txBody>
      </p:sp>
      <p:sp>
        <p:nvSpPr>
          <p:cNvPr id="1525" name="Google Shape;1525;p130"/>
          <p:cNvSpPr txBox="1">
            <a:spLocks noGrp="1"/>
          </p:cNvSpPr>
          <p:nvPr>
            <p:ph type="subTitle" idx="3"/>
          </p:nvPr>
        </p:nvSpPr>
        <p:spPr>
          <a:xfrm>
            <a:off x="3278100" y="2690395"/>
            <a:ext cx="8160800" cy="1095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None/>
            </a:pPr>
            <a:r>
              <a:rPr lang="en-GB" sz="2650" b="0">
                <a:solidFill>
                  <a:schemeClr val="dk1"/>
                </a:solidFill>
              </a:rPr>
              <a:t>Data is a collection of information that can be analysed to help us answer a question.</a:t>
            </a:r>
            <a:endParaRPr lang="en-US" sz="2650" b="0">
              <a:solidFill>
                <a:schemeClr val="dk1"/>
              </a:solidFill>
            </a:endParaRPr>
          </a:p>
        </p:txBody>
      </p:sp>
      <p:sp>
        <p:nvSpPr>
          <p:cNvPr id="1526" name="Google Shape;1526;p130"/>
          <p:cNvSpPr txBox="1">
            <a:spLocks noGrp="1"/>
          </p:cNvSpPr>
          <p:nvPr>
            <p:ph type="subTitle" idx="4294967295"/>
          </p:nvPr>
        </p:nvSpPr>
        <p:spPr>
          <a:xfrm>
            <a:off x="3278100" y="4071752"/>
            <a:ext cx="8160800" cy="1095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ts val="1333"/>
              </a:spcAft>
              <a:buNone/>
            </a:pPr>
            <a:r>
              <a:rPr lang="en-GB" sz="2650"/>
              <a:t>Inhabitants are the people who live in a defined area.</a:t>
            </a:r>
            <a:endParaRPr lang="en-US" sz="2650"/>
          </a:p>
        </p:txBody>
      </p:sp>
      <p:sp>
        <p:nvSpPr>
          <p:cNvPr id="1527" name="Google Shape;1527;p130"/>
          <p:cNvSpPr txBox="1">
            <a:spLocks noGrp="1"/>
          </p:cNvSpPr>
          <p:nvPr>
            <p:ph type="subTitle" idx="1"/>
          </p:nvPr>
        </p:nvSpPr>
        <p:spPr>
          <a:xfrm>
            <a:off x="431992" y="5287253"/>
            <a:ext cx="9621200" cy="649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None/>
            </a:pPr>
            <a:r>
              <a:rPr lang="en-GB" sz="2800"/>
              <a:t>population</a:t>
            </a:r>
            <a:endParaRPr sz="2800"/>
          </a:p>
        </p:txBody>
      </p:sp>
      <p:sp>
        <p:nvSpPr>
          <p:cNvPr id="1528" name="Google Shape;1528;p130"/>
          <p:cNvSpPr txBox="1">
            <a:spLocks noGrp="1"/>
          </p:cNvSpPr>
          <p:nvPr>
            <p:ph type="subTitle" idx="4294967295"/>
          </p:nvPr>
        </p:nvSpPr>
        <p:spPr>
          <a:xfrm>
            <a:off x="3278100" y="5323552"/>
            <a:ext cx="8027200" cy="10956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ts val="1333"/>
              </a:spcAft>
              <a:buNone/>
            </a:pPr>
            <a:r>
              <a:rPr lang="en-GB" sz="2650"/>
              <a:t>The population is the total number of people living in a particular area.</a:t>
            </a:r>
            <a:endParaRPr lang="en-US" sz="2650"/>
          </a:p>
        </p:txBody>
      </p:sp>
    </p:spTree>
    <p:extLst>
      <p:ext uri="{BB962C8B-B14F-4D97-AF65-F5344CB8AC3E}">
        <p14:creationId xmlns:p14="http://schemas.microsoft.com/office/powerpoint/2010/main" val="315125910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41"/>
        <p:cNvGrpSpPr/>
        <p:nvPr/>
      </p:nvGrpSpPr>
      <p:grpSpPr>
        <a:xfrm>
          <a:off x="0" y="0"/>
          <a:ext cx="0" cy="0"/>
          <a:chOff x="0" y="0"/>
          <a:chExt cx="0" cy="0"/>
        </a:xfrm>
      </p:grpSpPr>
      <p:sp>
        <p:nvSpPr>
          <p:cNvPr id="1542" name="Google Shape;1542;p132"/>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3" name="Text Placeholder 2">
            <a:extLst>
              <a:ext uri="{FF2B5EF4-FFF2-40B4-BE49-F238E27FC236}">
                <a16:creationId xmlns:a16="http://schemas.microsoft.com/office/drawing/2014/main" id="{97C0ACB2-170E-B291-412E-3A35B050BB29}"/>
              </a:ext>
            </a:extLst>
          </p:cNvPr>
          <p:cNvSpPr>
            <a:spLocks noGrp="1"/>
          </p:cNvSpPr>
          <p:nvPr>
            <p:ph type="body" idx="1"/>
          </p:nvPr>
        </p:nvSpPr>
        <p:spPr/>
        <p:txBody>
          <a:bodyPr/>
          <a:lstStyle/>
          <a:p>
            <a:pPr marL="118110" indent="0" algn="ctr">
              <a:buNone/>
            </a:pPr>
            <a:r>
              <a:rPr lang="en-US" sz="4000"/>
              <a:t>What do you think the population is in the UK?</a:t>
            </a:r>
            <a:endParaRPr lang="en-US"/>
          </a:p>
          <a:p>
            <a:pPr marL="118110" indent="0" algn="ctr">
              <a:lnSpc>
                <a:spcPct val="114999"/>
              </a:lnSpc>
              <a:buNone/>
            </a:pPr>
            <a:endParaRPr lang="en-US" sz="4000"/>
          </a:p>
          <a:p>
            <a:pPr marL="118110" indent="0" algn="ctr">
              <a:lnSpc>
                <a:spcPct val="114999"/>
              </a:lnSpc>
              <a:buNone/>
            </a:pPr>
            <a:endParaRPr lang="en-US" sz="4000"/>
          </a:p>
          <a:p>
            <a:pPr marL="118110" indent="0" algn="ctr">
              <a:lnSpc>
                <a:spcPct val="114999"/>
              </a:lnSpc>
              <a:buNone/>
            </a:pPr>
            <a:endParaRPr lang="en-US" sz="4000"/>
          </a:p>
          <a:p>
            <a:pPr marL="118110" indent="0" algn="ctr">
              <a:lnSpc>
                <a:spcPct val="114999"/>
              </a:lnSpc>
              <a:buNone/>
            </a:pPr>
            <a:r>
              <a:rPr lang="en-US" sz="4000"/>
              <a:t>What about the population in London?</a:t>
            </a:r>
          </a:p>
        </p:txBody>
      </p:sp>
      <p:sp>
        <p:nvSpPr>
          <p:cNvPr id="4" name="TextBox 3">
            <a:extLst>
              <a:ext uri="{FF2B5EF4-FFF2-40B4-BE49-F238E27FC236}">
                <a16:creationId xmlns:a16="http://schemas.microsoft.com/office/drawing/2014/main" id="{9DCFB85D-FA7C-8575-A557-A94FAE072618}"/>
              </a:ext>
            </a:extLst>
          </p:cNvPr>
          <p:cNvSpPr txBox="1"/>
          <p:nvPr/>
        </p:nvSpPr>
        <p:spPr>
          <a:xfrm>
            <a:off x="3601249" y="2256524"/>
            <a:ext cx="631787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FF0000"/>
                </a:solidFill>
              </a:rPr>
              <a:t>68.75 </a:t>
            </a:r>
            <a:r>
              <a:rPr lang="en-US" sz="4400" err="1">
                <a:solidFill>
                  <a:srgbClr val="FF0000"/>
                </a:solidFill>
              </a:rPr>
              <a:t>millio</a:t>
            </a:r>
            <a:r>
              <a:rPr lang="en-US" sz="4400">
                <a:solidFill>
                  <a:srgbClr val="FF0000"/>
                </a:solidFill>
              </a:rPr>
              <a:t>n</a:t>
            </a:r>
          </a:p>
        </p:txBody>
      </p:sp>
      <p:sp>
        <p:nvSpPr>
          <p:cNvPr id="5" name="TextBox 4">
            <a:extLst>
              <a:ext uri="{FF2B5EF4-FFF2-40B4-BE49-F238E27FC236}">
                <a16:creationId xmlns:a16="http://schemas.microsoft.com/office/drawing/2014/main" id="{53AF446F-D739-C1B7-065C-A3D18F6BDE64}"/>
              </a:ext>
            </a:extLst>
          </p:cNvPr>
          <p:cNvSpPr txBox="1"/>
          <p:nvPr/>
        </p:nvSpPr>
        <p:spPr>
          <a:xfrm>
            <a:off x="3685916" y="5379783"/>
            <a:ext cx="631787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FF0000"/>
                </a:solidFill>
              </a:rPr>
              <a:t>9.09 million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41">
          <a:extLst>
            <a:ext uri="{FF2B5EF4-FFF2-40B4-BE49-F238E27FC236}">
              <a16:creationId xmlns:a16="http://schemas.microsoft.com/office/drawing/2014/main" id="{569A3B93-74A4-1900-7584-3EECF6107EA0}"/>
            </a:ext>
          </a:extLst>
        </p:cNvPr>
        <p:cNvGrpSpPr/>
        <p:nvPr/>
      </p:nvGrpSpPr>
      <p:grpSpPr>
        <a:xfrm>
          <a:off x="0" y="0"/>
          <a:ext cx="0" cy="0"/>
          <a:chOff x="0" y="0"/>
          <a:chExt cx="0" cy="0"/>
        </a:xfrm>
      </p:grpSpPr>
      <p:sp>
        <p:nvSpPr>
          <p:cNvPr id="1542" name="Google Shape;1542;p132">
            <a:extLst>
              <a:ext uri="{FF2B5EF4-FFF2-40B4-BE49-F238E27FC236}">
                <a16:creationId xmlns:a16="http://schemas.microsoft.com/office/drawing/2014/main" id="{00E4FB06-9604-156B-6B59-201F5DECA489}"/>
              </a:ext>
            </a:extLst>
          </p:cNvPr>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1543" name="Google Shape;1543;p132">
            <a:extLst>
              <a:ext uri="{FF2B5EF4-FFF2-40B4-BE49-F238E27FC236}">
                <a16:creationId xmlns:a16="http://schemas.microsoft.com/office/drawing/2014/main" id="{70B5FB84-A71F-2D81-A1FB-36C0FB83B1FE}"/>
              </a:ext>
            </a:extLst>
          </p:cNvPr>
          <p:cNvSpPr txBox="1">
            <a:spLocks noGrp="1"/>
          </p:cNvSpPr>
          <p:nvPr>
            <p:ph type="body" idx="1"/>
          </p:nvPr>
        </p:nvSpPr>
        <p:spPr>
          <a:xfrm>
            <a:off x="432000" y="1114000"/>
            <a:ext cx="6403200" cy="52372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533"/>
              <a:t>A </a:t>
            </a:r>
            <a:r>
              <a:rPr lang="en-GB" sz="2533" b="1"/>
              <a:t>census</a:t>
            </a:r>
            <a:r>
              <a:rPr lang="en-GB" sz="2533"/>
              <a:t> is an official count of the </a:t>
            </a:r>
            <a:r>
              <a:rPr lang="en-GB" sz="2533" b="1"/>
              <a:t>inhabitants </a:t>
            </a:r>
            <a:r>
              <a:rPr lang="en-GB" sz="2533"/>
              <a:t>of an area.</a:t>
            </a:r>
            <a:endParaRPr sz="2533"/>
          </a:p>
          <a:p>
            <a:pPr marL="0" lvl="0" indent="0" algn="l" rtl="0">
              <a:spcBef>
                <a:spcPts val="1333"/>
              </a:spcBef>
              <a:spcAft>
                <a:spcPct val="0"/>
              </a:spcAft>
              <a:buNone/>
            </a:pPr>
            <a:r>
              <a:rPr lang="en-GB" sz="2533"/>
              <a:t>It is carried out every ten years. The most recent </a:t>
            </a:r>
            <a:r>
              <a:rPr lang="en-GB" sz="2533" b="1"/>
              <a:t>census</a:t>
            </a:r>
            <a:r>
              <a:rPr lang="en-GB" sz="2533"/>
              <a:t> took place in 2021.</a:t>
            </a:r>
            <a:endParaRPr sz="2533"/>
          </a:p>
          <a:p>
            <a:pPr marL="0" lvl="0" indent="0" algn="l" rtl="0">
              <a:spcBef>
                <a:spcPts val="1333"/>
              </a:spcBef>
              <a:spcAft>
                <a:spcPct val="0"/>
              </a:spcAft>
              <a:buNone/>
            </a:pPr>
            <a:r>
              <a:rPr lang="en-GB" sz="2533"/>
              <a:t>There are quite a lot of questions on the </a:t>
            </a:r>
            <a:r>
              <a:rPr lang="en-GB" sz="2533" b="1"/>
              <a:t>census</a:t>
            </a:r>
            <a:r>
              <a:rPr lang="en-GB" sz="2533"/>
              <a:t>.</a:t>
            </a:r>
            <a:endParaRPr sz="2533"/>
          </a:p>
          <a:p>
            <a:pPr marL="0" lvl="0" indent="0" algn="l" rtl="0">
              <a:spcBef>
                <a:spcPts val="1333"/>
              </a:spcBef>
              <a:spcAft>
                <a:spcPct val="0"/>
              </a:spcAft>
              <a:buNone/>
            </a:pPr>
            <a:r>
              <a:rPr lang="en-GB" sz="2533" b="1"/>
              <a:t>Data </a:t>
            </a:r>
            <a:r>
              <a:rPr lang="en-GB" sz="2533"/>
              <a:t>is collected from each household. </a:t>
            </a:r>
            <a:endParaRPr sz="2533"/>
          </a:p>
          <a:p>
            <a:pPr marL="0" lvl="0" indent="0" algn="l" rtl="0">
              <a:spcBef>
                <a:spcPts val="1333"/>
              </a:spcBef>
              <a:spcAft>
                <a:spcPts val="1333"/>
              </a:spcAft>
              <a:buNone/>
            </a:pPr>
            <a:r>
              <a:rPr lang="en-GB" sz="2533"/>
              <a:t>Everyone in the family has to be added, and it is against the law to lie on the form.</a:t>
            </a:r>
            <a:endParaRPr sz="2533"/>
          </a:p>
        </p:txBody>
      </p:sp>
      <p:pic>
        <p:nvPicPr>
          <p:cNvPr id="1544" name="Google Shape;1544;p132">
            <a:extLst>
              <a:ext uri="{FF2B5EF4-FFF2-40B4-BE49-F238E27FC236}">
                <a16:creationId xmlns:a16="http://schemas.microsoft.com/office/drawing/2014/main" id="{76D26E2D-4DCC-550C-5408-FA79D48D4284}"/>
              </a:ext>
            </a:extLst>
          </p:cNvPr>
          <p:cNvPicPr preferRelativeResize="0"/>
          <p:nvPr/>
        </p:nvPicPr>
        <p:blipFill>
          <a:blip r:embed="rId3">
            <a:alphaModFix/>
          </a:blip>
          <a:stretch>
            <a:fillRect/>
          </a:stretch>
        </p:blipFill>
        <p:spPr>
          <a:xfrm>
            <a:off x="6902834" y="1846400"/>
            <a:ext cx="4882765" cy="3234835"/>
          </a:xfrm>
          <a:prstGeom prst="rect">
            <a:avLst/>
          </a:prstGeom>
          <a:noFill/>
          <a:ln>
            <a:noFill/>
          </a:ln>
        </p:spPr>
      </p:pic>
    </p:spTree>
    <p:extLst>
      <p:ext uri="{BB962C8B-B14F-4D97-AF65-F5344CB8AC3E}">
        <p14:creationId xmlns:p14="http://schemas.microsoft.com/office/powerpoint/2010/main" val="278465538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48"/>
        <p:cNvGrpSpPr/>
        <p:nvPr/>
      </p:nvGrpSpPr>
      <p:grpSpPr>
        <a:xfrm>
          <a:off x="0" y="0"/>
          <a:ext cx="0" cy="0"/>
          <a:chOff x="0" y="0"/>
          <a:chExt cx="0" cy="0"/>
        </a:xfrm>
      </p:grpSpPr>
      <p:sp>
        <p:nvSpPr>
          <p:cNvPr id="1549" name="Google Shape;1549;p133"/>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1550" name="Google Shape;1550;p133"/>
          <p:cNvSpPr txBox="1">
            <a:spLocks noGrp="1"/>
          </p:cNvSpPr>
          <p:nvPr>
            <p:ph type="body" idx="1"/>
          </p:nvPr>
        </p:nvSpPr>
        <p:spPr>
          <a:xfrm>
            <a:off x="432000" y="1215600"/>
            <a:ext cx="7290784" cy="52048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800"/>
              <a:t>The </a:t>
            </a:r>
            <a:r>
              <a:rPr lang="en-GB" sz="2800" b="1"/>
              <a:t>census </a:t>
            </a:r>
            <a:r>
              <a:rPr lang="en-GB" sz="2800"/>
              <a:t>is carried out on a particular date. </a:t>
            </a:r>
            <a:endParaRPr sz="2800"/>
          </a:p>
          <a:p>
            <a:pPr marL="0" lvl="0" indent="0" algn="l" rtl="0">
              <a:spcBef>
                <a:spcPts val="1333"/>
              </a:spcBef>
              <a:spcAft>
                <a:spcPct val="0"/>
              </a:spcAft>
              <a:buNone/>
            </a:pPr>
            <a:r>
              <a:rPr lang="en-GB" sz="2800"/>
              <a:t>Everyone has to say where they lived on that date.</a:t>
            </a:r>
            <a:endParaRPr sz="2800"/>
          </a:p>
          <a:p>
            <a:pPr marL="0" lvl="0" indent="0" algn="l" rtl="0">
              <a:spcBef>
                <a:spcPts val="1333"/>
              </a:spcBef>
              <a:spcAft>
                <a:spcPct val="0"/>
              </a:spcAft>
              <a:buNone/>
            </a:pPr>
            <a:r>
              <a:rPr lang="en-GB" sz="2800"/>
              <a:t>The </a:t>
            </a:r>
            <a:r>
              <a:rPr lang="en-GB" sz="2800" b="1"/>
              <a:t>census </a:t>
            </a:r>
            <a:r>
              <a:rPr lang="en-GB" sz="2800"/>
              <a:t>in 2021 took place on the 21st March 2021.</a:t>
            </a:r>
            <a:endParaRPr sz="2800"/>
          </a:p>
          <a:p>
            <a:pPr marL="0" lvl="0" indent="0" algn="l" rtl="0">
              <a:spcBef>
                <a:spcPts val="1333"/>
              </a:spcBef>
              <a:spcAft>
                <a:spcPts val="1333"/>
              </a:spcAft>
              <a:buNone/>
            </a:pPr>
            <a:r>
              <a:rPr lang="en-GB" sz="2800"/>
              <a:t>This would have been the first time you appeared on a </a:t>
            </a:r>
            <a:r>
              <a:rPr lang="en-GB" sz="2800" b="1"/>
              <a:t>census </a:t>
            </a:r>
            <a:r>
              <a:rPr lang="en-GB" sz="2800"/>
              <a:t>if you were born after 2011.</a:t>
            </a:r>
            <a:endParaRPr sz="2800"/>
          </a:p>
        </p:txBody>
      </p:sp>
      <p:pic>
        <p:nvPicPr>
          <p:cNvPr id="1551" name="Google Shape;1551;p133"/>
          <p:cNvPicPr preferRelativeResize="0"/>
          <p:nvPr/>
        </p:nvPicPr>
        <p:blipFill>
          <a:blip r:embed="rId3">
            <a:alphaModFix/>
          </a:blip>
          <a:stretch>
            <a:fillRect/>
          </a:stretch>
        </p:blipFill>
        <p:spPr>
          <a:xfrm>
            <a:off x="7737401" y="1643202"/>
            <a:ext cx="3514599" cy="4384697"/>
          </a:xfrm>
          <a:prstGeom prst="rect">
            <a:avLst/>
          </a:prstGeom>
          <a:noFill/>
          <a:ln>
            <a:noFill/>
          </a:ln>
        </p:spPr>
      </p:pic>
    </p:spTree>
    <p:extLst>
      <p:ext uri="{BB962C8B-B14F-4D97-AF65-F5344CB8AC3E}">
        <p14:creationId xmlns:p14="http://schemas.microsoft.com/office/powerpoint/2010/main" val="394396041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48">
          <a:extLst>
            <a:ext uri="{FF2B5EF4-FFF2-40B4-BE49-F238E27FC236}">
              <a16:creationId xmlns:a16="http://schemas.microsoft.com/office/drawing/2014/main" id="{BFC927E9-A46F-2157-2E50-385CF12880DA}"/>
            </a:ext>
          </a:extLst>
        </p:cNvPr>
        <p:cNvGrpSpPr/>
        <p:nvPr/>
      </p:nvGrpSpPr>
      <p:grpSpPr>
        <a:xfrm>
          <a:off x="0" y="0"/>
          <a:ext cx="0" cy="0"/>
          <a:chOff x="0" y="0"/>
          <a:chExt cx="0" cy="0"/>
        </a:xfrm>
      </p:grpSpPr>
      <p:sp>
        <p:nvSpPr>
          <p:cNvPr id="1549" name="Google Shape;1549;p133">
            <a:extLst>
              <a:ext uri="{FF2B5EF4-FFF2-40B4-BE49-F238E27FC236}">
                <a16:creationId xmlns:a16="http://schemas.microsoft.com/office/drawing/2014/main" id="{751D8C59-FD36-89DE-C4E5-CE6AC5FBFE1C}"/>
              </a:ext>
            </a:extLst>
          </p:cNvPr>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1550" name="Google Shape;1550;p133">
            <a:extLst>
              <a:ext uri="{FF2B5EF4-FFF2-40B4-BE49-F238E27FC236}">
                <a16:creationId xmlns:a16="http://schemas.microsoft.com/office/drawing/2014/main" id="{855D763C-DF82-7875-230D-951C27FAF346}"/>
              </a:ext>
            </a:extLst>
          </p:cNvPr>
          <p:cNvSpPr txBox="1">
            <a:spLocks noGrp="1"/>
          </p:cNvSpPr>
          <p:nvPr>
            <p:ph type="body" idx="1"/>
          </p:nvPr>
        </p:nvSpPr>
        <p:spPr>
          <a:xfrm>
            <a:off x="432000" y="1215600"/>
            <a:ext cx="7782073" cy="520480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indent="-490855">
              <a:buNone/>
            </a:pPr>
            <a:r>
              <a:rPr lang="en-GB" sz="3200">
                <a:latin typeface="Segoe UI"/>
                <a:cs typeface="Segoe UI"/>
              </a:rPr>
              <a:t>It usually collects information such as:</a:t>
            </a:r>
            <a:endParaRPr lang="en-US" sz="4800"/>
          </a:p>
          <a:p>
            <a:pPr marL="608965" indent="-490855">
              <a:buNone/>
            </a:pPr>
            <a:endParaRPr lang="en-GB" sz="3200">
              <a:latin typeface="Segoe UI"/>
              <a:cs typeface="Segoe UI"/>
            </a:endParaRPr>
          </a:p>
          <a:p>
            <a:pPr marL="285750" indent="-285750"/>
            <a:r>
              <a:rPr lang="en-GB" sz="3200">
                <a:latin typeface="Segoe UI"/>
                <a:cs typeface="Segoe UI"/>
              </a:rPr>
              <a:t>how many people live in the country</a:t>
            </a:r>
            <a:endParaRPr lang="en-GB" sz="4800"/>
          </a:p>
          <a:p>
            <a:pPr marL="285750" indent="-285750"/>
            <a:r>
              <a:rPr lang="en-GB" sz="3200">
                <a:latin typeface="Segoe UI"/>
                <a:cs typeface="Segoe UI"/>
              </a:rPr>
              <a:t>people’s </a:t>
            </a:r>
            <a:r>
              <a:rPr lang="en-GB" sz="3200" b="1">
                <a:latin typeface="Segoe UI"/>
                <a:cs typeface="Segoe UI"/>
              </a:rPr>
              <a:t>age</a:t>
            </a:r>
            <a:endParaRPr lang="en-GB" sz="4800"/>
          </a:p>
          <a:p>
            <a:pPr marL="285750" indent="-285750"/>
            <a:r>
              <a:rPr lang="en-GB" sz="3200">
                <a:latin typeface="Segoe UI"/>
                <a:cs typeface="Segoe UI"/>
              </a:rPr>
              <a:t>where people </a:t>
            </a:r>
            <a:r>
              <a:rPr lang="en-GB" sz="3200" b="1">
                <a:latin typeface="Segoe UI"/>
                <a:cs typeface="Segoe UI"/>
              </a:rPr>
              <a:t>live</a:t>
            </a:r>
            <a:endParaRPr lang="en-GB" sz="4800"/>
          </a:p>
          <a:p>
            <a:pPr marL="285750" indent="-285750"/>
            <a:r>
              <a:rPr lang="en-GB" sz="3200">
                <a:latin typeface="Segoe UI"/>
                <a:cs typeface="Segoe UI"/>
              </a:rPr>
              <a:t>people’s </a:t>
            </a:r>
            <a:r>
              <a:rPr lang="en-GB" sz="3200" b="1">
                <a:latin typeface="Segoe UI"/>
                <a:cs typeface="Segoe UI"/>
              </a:rPr>
              <a:t>jobs</a:t>
            </a:r>
            <a:endParaRPr lang="en-GB" sz="4800"/>
          </a:p>
          <a:p>
            <a:pPr marL="285750" indent="-285750"/>
            <a:r>
              <a:rPr lang="en-GB" sz="3200">
                <a:latin typeface="Segoe UI"/>
                <a:cs typeface="Segoe UI"/>
              </a:rPr>
              <a:t>languages spoken</a:t>
            </a:r>
            <a:endParaRPr lang="en-GB" sz="4800"/>
          </a:p>
          <a:p>
            <a:pPr marL="285750" indent="-285750"/>
            <a:r>
              <a:rPr lang="en-GB" sz="3200">
                <a:latin typeface="Segoe UI"/>
                <a:cs typeface="Segoe UI"/>
              </a:rPr>
              <a:t>country of birth</a:t>
            </a:r>
            <a:endParaRPr lang="en-GB" sz="4800"/>
          </a:p>
          <a:p>
            <a:pPr marL="285750" indent="-285750"/>
            <a:r>
              <a:rPr lang="en-GB" sz="3200">
                <a:latin typeface="Segoe UI"/>
                <a:cs typeface="Segoe UI"/>
              </a:rPr>
              <a:t>household information (who lives together)</a:t>
            </a:r>
            <a:endParaRPr sz="2400"/>
          </a:p>
          <a:p>
            <a:pPr marL="0" lvl="0" indent="0" algn="l">
              <a:buNone/>
            </a:pPr>
            <a:endParaRPr lang="en-GB" sz="2800"/>
          </a:p>
        </p:txBody>
      </p:sp>
      <p:pic>
        <p:nvPicPr>
          <p:cNvPr id="1551" name="Google Shape;1551;p133">
            <a:extLst>
              <a:ext uri="{FF2B5EF4-FFF2-40B4-BE49-F238E27FC236}">
                <a16:creationId xmlns:a16="http://schemas.microsoft.com/office/drawing/2014/main" id="{32B31992-255C-2F8D-3AD0-CCF87F2CFDC3}"/>
              </a:ext>
            </a:extLst>
          </p:cNvPr>
          <p:cNvPicPr preferRelativeResize="0"/>
          <p:nvPr/>
        </p:nvPicPr>
        <p:blipFill>
          <a:blip r:embed="rId3">
            <a:alphaModFix/>
          </a:blip>
          <a:stretch>
            <a:fillRect/>
          </a:stretch>
        </p:blipFill>
        <p:spPr>
          <a:xfrm>
            <a:off x="8429217" y="1502834"/>
            <a:ext cx="3514599" cy="4384697"/>
          </a:xfrm>
          <a:prstGeom prst="rect">
            <a:avLst/>
          </a:prstGeom>
          <a:noFill/>
          <a:ln>
            <a:noFill/>
          </a:ln>
        </p:spPr>
      </p:pic>
    </p:spTree>
    <p:extLst>
      <p:ext uri="{BB962C8B-B14F-4D97-AF65-F5344CB8AC3E}">
        <p14:creationId xmlns:p14="http://schemas.microsoft.com/office/powerpoint/2010/main" val="353192241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sp>
        <p:nvSpPr>
          <p:cNvPr id="1566" name="Google Shape;1566;p135"/>
          <p:cNvSpPr txBox="1">
            <a:spLocks noGrp="1"/>
          </p:cNvSpPr>
          <p:nvPr>
            <p:ph type="body" idx="1"/>
          </p:nvPr>
        </p:nvSpPr>
        <p:spPr>
          <a:xfrm>
            <a:off x="211131" y="1710348"/>
            <a:ext cx="5340225" cy="4944140"/>
          </a:xfrm>
          <a:prstGeom prst="rect">
            <a:avLst/>
          </a:prstGeom>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800"/>
              <a:t>The</a:t>
            </a:r>
            <a:r>
              <a:rPr lang="en-GB" sz="2800" b="1"/>
              <a:t> census </a:t>
            </a:r>
            <a:r>
              <a:rPr lang="en-GB" sz="2800"/>
              <a:t>tells us how the </a:t>
            </a:r>
            <a:r>
              <a:rPr lang="en-GB" sz="2800" b="1"/>
              <a:t>population</a:t>
            </a:r>
            <a:r>
              <a:rPr lang="en-GB" sz="2800"/>
              <a:t> is changing. </a:t>
            </a:r>
            <a:endParaRPr lang="en-US" sz="2800"/>
          </a:p>
          <a:p>
            <a:pPr marL="0" lvl="0" indent="0" algn="l" rtl="0">
              <a:spcBef>
                <a:spcPts val="1333"/>
              </a:spcBef>
              <a:spcAft>
                <a:spcPct val="0"/>
              </a:spcAft>
              <a:buNone/>
            </a:pPr>
            <a:r>
              <a:rPr lang="en-GB" sz="2800"/>
              <a:t>The graph shows how the </a:t>
            </a:r>
            <a:r>
              <a:rPr lang="en-GB" sz="2800" b="1"/>
              <a:t>population </a:t>
            </a:r>
            <a:r>
              <a:rPr lang="en-GB" sz="2800"/>
              <a:t>of the UK has increased since 1801. This is using </a:t>
            </a:r>
            <a:r>
              <a:rPr lang="en-GB" sz="2800" b="1"/>
              <a:t>data </a:t>
            </a:r>
            <a:r>
              <a:rPr lang="en-GB" sz="2800"/>
              <a:t>from each </a:t>
            </a:r>
            <a:r>
              <a:rPr lang="en-GB" sz="2800" b="1"/>
              <a:t>census</a:t>
            </a:r>
            <a:r>
              <a:rPr lang="en-GB" sz="2800"/>
              <a:t>. </a:t>
            </a:r>
            <a:endParaRPr sz="2800"/>
          </a:p>
          <a:p>
            <a:pPr marL="0" lvl="0" indent="0" algn="l" rtl="0">
              <a:spcBef>
                <a:spcPts val="1333"/>
              </a:spcBef>
              <a:spcAft>
                <a:spcPts val="1333"/>
              </a:spcAft>
              <a:buNone/>
            </a:pPr>
            <a:endParaRPr/>
          </a:p>
        </p:txBody>
      </p:sp>
      <p:pic>
        <p:nvPicPr>
          <p:cNvPr id="1567" name="Google Shape;1567;p135"/>
          <p:cNvPicPr preferRelativeResize="0"/>
          <p:nvPr/>
        </p:nvPicPr>
        <p:blipFill>
          <a:blip r:embed="rId3">
            <a:alphaModFix/>
          </a:blip>
          <a:stretch>
            <a:fillRect/>
          </a:stretch>
        </p:blipFill>
        <p:spPr>
          <a:xfrm>
            <a:off x="5559271" y="1432208"/>
            <a:ext cx="5861199" cy="4734357"/>
          </a:xfrm>
          <a:prstGeom prst="rect">
            <a:avLst/>
          </a:prstGeom>
          <a:noFill/>
          <a:ln>
            <a:noFill/>
          </a:ln>
        </p:spPr>
      </p:pic>
      <p:sp>
        <p:nvSpPr>
          <p:cNvPr id="1568" name="Google Shape;1568;p135"/>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None/>
            </a:pPr>
            <a:r>
              <a:rPr lang="en-GB"/>
              <a:t>How do we find out about the UK's population?</a:t>
            </a:r>
            <a:endParaRPr/>
          </a:p>
        </p:txBody>
      </p:sp>
      <p:sp>
        <p:nvSpPr>
          <p:cNvPr id="1569" name="Google Shape;1569;p135"/>
          <p:cNvSpPr txBox="1"/>
          <p:nvPr/>
        </p:nvSpPr>
        <p:spPr>
          <a:xfrm>
            <a:off x="432000" y="6426200"/>
            <a:ext cx="8316400" cy="14157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None/>
            </a:pPr>
            <a:r>
              <a:rPr lang="en-GB" sz="800">
                <a:solidFill>
                  <a:srgbClr val="808080"/>
                </a:solidFill>
                <a:latin typeface="Lexend"/>
                <a:ea typeface="Lexend"/>
                <a:cs typeface="Lexend"/>
                <a:sym typeface="Lexend"/>
              </a:rPr>
              <a:t>Office for National Statistics – Census 2021, licensed under the</a:t>
            </a:r>
            <a:r>
              <a:rPr lang="en-GB" sz="800">
                <a:solidFill>
                  <a:schemeClr val="dk2"/>
                </a:solidFill>
                <a:latin typeface="Lexend"/>
                <a:ea typeface="Lexend"/>
                <a:cs typeface="Lexend"/>
                <a:sym typeface="Lexend"/>
              </a:rPr>
              <a:t> </a:t>
            </a:r>
            <a:r>
              <a:rPr lang="en-GB" sz="800" u="sng">
                <a:solidFill>
                  <a:schemeClr val="dk2"/>
                </a:solidFill>
                <a:latin typeface="Lexend"/>
                <a:ea typeface="Lexend"/>
                <a:cs typeface="Lexend"/>
                <a:sym typeface="Lexend"/>
                <a:hlinkClick r:id="rId4">
                  <a:extLst>
                    <a:ext uri="{A12FA001-AC4F-418D-AE19-62706E023703}">
                      <ahyp:hlinkClr xmlns:ahyp="http://schemas.microsoft.com/office/drawing/2018/hyperlinkcolor" val="tx"/>
                    </a:ext>
                  </a:extLst>
                </a:hlinkClick>
              </a:rPr>
              <a:t>Open Government Licence v3.0</a:t>
            </a:r>
            <a:endParaRPr sz="800">
              <a:solidFill>
                <a:schemeClr val="dk2"/>
              </a:solidFill>
              <a:latin typeface="Lexend"/>
              <a:ea typeface="Lexend"/>
              <a:cs typeface="Lexend"/>
              <a:sym typeface="Lexend"/>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81"/>
        <p:cNvGrpSpPr/>
        <p:nvPr/>
      </p:nvGrpSpPr>
      <p:grpSpPr>
        <a:xfrm>
          <a:off x="0" y="0"/>
          <a:ext cx="0" cy="0"/>
          <a:chOff x="0" y="0"/>
          <a:chExt cx="0" cy="0"/>
        </a:xfrm>
      </p:grpSpPr>
      <p:sp>
        <p:nvSpPr>
          <p:cNvPr id="1582" name="Google Shape;1582;p137"/>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1583" name="Google Shape;1583;p137"/>
          <p:cNvSpPr txBox="1">
            <a:spLocks noGrp="1"/>
          </p:cNvSpPr>
          <p:nvPr>
            <p:ph type="body" idx="1"/>
          </p:nvPr>
        </p:nvSpPr>
        <p:spPr>
          <a:xfrm>
            <a:off x="211130" y="914348"/>
            <a:ext cx="9675912" cy="1605632"/>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3200"/>
              <a:t>Over ten years, we might expect some changes to the </a:t>
            </a:r>
            <a:r>
              <a:rPr lang="en-GB" sz="3200" b="1"/>
              <a:t>population</a:t>
            </a:r>
            <a:r>
              <a:rPr lang="en-GB" sz="3200"/>
              <a:t>:</a:t>
            </a:r>
            <a:endParaRPr sz="3200"/>
          </a:p>
          <a:p>
            <a:pPr marL="609585" lvl="0" indent="0" algn="l" rtl="0">
              <a:spcBef>
                <a:spcPts val="1333"/>
              </a:spcBef>
              <a:spcAft>
                <a:spcPts val="1333"/>
              </a:spcAft>
              <a:buNone/>
            </a:pPr>
            <a:endParaRPr/>
          </a:p>
        </p:txBody>
      </p:sp>
      <p:pic>
        <p:nvPicPr>
          <p:cNvPr id="1584" name="Google Shape;1584;p137"/>
          <p:cNvPicPr preferRelativeResize="0"/>
          <p:nvPr/>
        </p:nvPicPr>
        <p:blipFill>
          <a:blip r:embed="rId3">
            <a:alphaModFix/>
          </a:blip>
          <a:srcRect r="4233"/>
          <a:stretch>
            <a:fillRect/>
          </a:stretch>
        </p:blipFill>
        <p:spPr>
          <a:xfrm>
            <a:off x="6828000" y="2160000"/>
            <a:ext cx="4932000" cy="3429864"/>
          </a:xfrm>
          <a:prstGeom prst="rect">
            <a:avLst/>
          </a:prstGeom>
          <a:noFill/>
          <a:ln>
            <a:noFill/>
          </a:ln>
        </p:spPr>
      </p:pic>
      <p:sp>
        <p:nvSpPr>
          <p:cNvPr id="1585" name="Google Shape;1585;p137"/>
          <p:cNvSpPr txBox="1"/>
          <p:nvPr/>
        </p:nvSpPr>
        <p:spPr>
          <a:xfrm>
            <a:off x="213382" y="1761344"/>
            <a:ext cx="6309600" cy="42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lvl="0" indent="-473710" algn="l" rtl="0">
              <a:lnSpc>
                <a:spcPct val="115000"/>
              </a:lnSpc>
              <a:spcBef>
                <a:spcPct val="0"/>
              </a:spcBef>
              <a:spcAft>
                <a:spcPct val="0"/>
              </a:spcAft>
              <a:buClr>
                <a:schemeClr val="dk1"/>
              </a:buClr>
              <a:buSzPts val="2000"/>
              <a:buFont typeface="Lexend"/>
              <a:buChar char="●"/>
            </a:pPr>
            <a:r>
              <a:rPr lang="en-GB" sz="3200">
                <a:solidFill>
                  <a:schemeClr val="dk1"/>
                </a:solidFill>
                <a:latin typeface="Lexend"/>
                <a:ea typeface="Lexend"/>
                <a:cs typeface="Lexend"/>
                <a:sym typeface="Lexend"/>
              </a:rPr>
              <a:t>The number of</a:t>
            </a:r>
            <a:r>
              <a:rPr lang="en-GB" sz="3200" b="1">
                <a:solidFill>
                  <a:schemeClr val="dk1"/>
                </a:solidFill>
                <a:latin typeface="Lexend"/>
                <a:ea typeface="Lexend"/>
                <a:cs typeface="Lexend"/>
                <a:sym typeface="Lexend"/>
              </a:rPr>
              <a:t> inhabitants</a:t>
            </a:r>
            <a:r>
              <a:rPr lang="en-GB" sz="3200">
                <a:solidFill>
                  <a:schemeClr val="dk1"/>
                </a:solidFill>
                <a:latin typeface="Lexend"/>
                <a:ea typeface="Lexend"/>
                <a:cs typeface="Lexend"/>
                <a:sym typeface="Lexend"/>
              </a:rPr>
              <a:t> will have risen.</a:t>
            </a:r>
            <a:endParaRPr lang="en-US" sz="3200">
              <a:solidFill>
                <a:schemeClr val="dk1"/>
              </a:solidFill>
              <a:latin typeface="Lexend"/>
              <a:ea typeface="Lexend"/>
              <a:cs typeface="Lexend"/>
            </a:endParaRPr>
          </a:p>
          <a:p>
            <a:pPr marL="608965" lvl="0" indent="-473710" algn="l" rtl="0">
              <a:lnSpc>
                <a:spcPct val="115000"/>
              </a:lnSpc>
              <a:spcBef>
                <a:spcPct val="0"/>
              </a:spcBef>
              <a:spcAft>
                <a:spcPct val="0"/>
              </a:spcAft>
              <a:buClr>
                <a:schemeClr val="dk1"/>
              </a:buClr>
              <a:buSzPts val="2000"/>
              <a:buFont typeface="Lexend"/>
              <a:buChar char="●"/>
            </a:pPr>
            <a:r>
              <a:rPr lang="en-GB" sz="3200">
                <a:solidFill>
                  <a:schemeClr val="dk1"/>
                </a:solidFill>
                <a:latin typeface="Lexend"/>
                <a:ea typeface="Lexend"/>
                <a:cs typeface="Lexend"/>
                <a:sym typeface="Lexend"/>
              </a:rPr>
              <a:t>There are likely to be more older people in the </a:t>
            </a:r>
            <a:r>
              <a:rPr lang="en-GB" sz="3200" b="1">
                <a:solidFill>
                  <a:schemeClr val="dk1"/>
                </a:solidFill>
                <a:latin typeface="Lexend"/>
                <a:ea typeface="Lexend"/>
                <a:cs typeface="Lexend"/>
                <a:sym typeface="Lexend"/>
              </a:rPr>
              <a:t>population.</a:t>
            </a:r>
            <a:endParaRPr sz="3200" b="1">
              <a:solidFill>
                <a:schemeClr val="dk1"/>
              </a:solidFill>
              <a:latin typeface="Lexend"/>
              <a:ea typeface="Lexend"/>
              <a:cs typeface="Lexend"/>
            </a:endParaRPr>
          </a:p>
          <a:p>
            <a:pPr marL="608965" lvl="0" indent="-473710" algn="l" rtl="0">
              <a:lnSpc>
                <a:spcPct val="115000"/>
              </a:lnSpc>
              <a:spcBef>
                <a:spcPct val="0"/>
              </a:spcBef>
              <a:spcAft>
                <a:spcPct val="0"/>
              </a:spcAft>
              <a:buClr>
                <a:schemeClr val="dk1"/>
              </a:buClr>
              <a:buSzPts val="2000"/>
              <a:buFont typeface="Lexend"/>
              <a:buChar char="●"/>
            </a:pPr>
            <a:r>
              <a:rPr lang="en-GB" sz="3200">
                <a:solidFill>
                  <a:schemeClr val="dk1"/>
                </a:solidFill>
                <a:latin typeface="Lexend"/>
                <a:ea typeface="Lexend"/>
                <a:cs typeface="Lexend"/>
                <a:sym typeface="Lexend"/>
              </a:rPr>
              <a:t>Some people will have moved house: some into the countryside and others will have moved into cities. </a:t>
            </a:r>
            <a:endParaRPr sz="2800">
              <a:solidFill>
                <a:schemeClr val="dk1"/>
              </a:solidFill>
              <a:latin typeface="Lexend"/>
              <a:ea typeface="Lexend"/>
              <a:cs typeface="Lexend"/>
            </a:endParaRPr>
          </a:p>
          <a:p>
            <a:pPr marL="0" lvl="0" indent="0" algn="l" rtl="0">
              <a:spcBef>
                <a:spcPts val="1333"/>
              </a:spcBef>
              <a:spcAft>
                <a:spcPct val="0"/>
              </a:spcAft>
              <a:buNone/>
            </a:pPr>
            <a:endParaRPr sz="2933">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89"/>
        <p:cNvGrpSpPr/>
        <p:nvPr/>
      </p:nvGrpSpPr>
      <p:grpSpPr>
        <a:xfrm>
          <a:off x="0" y="0"/>
          <a:ext cx="0" cy="0"/>
          <a:chOff x="0" y="0"/>
          <a:chExt cx="0" cy="0"/>
        </a:xfrm>
      </p:grpSpPr>
      <p:sp>
        <p:nvSpPr>
          <p:cNvPr id="1590" name="Google Shape;1590;p138"/>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How do we find out about the UK's population?</a:t>
            </a:r>
            <a:endParaRPr/>
          </a:p>
        </p:txBody>
      </p:sp>
      <p:sp>
        <p:nvSpPr>
          <p:cNvPr id="1591" name="Google Shape;1591;p138"/>
          <p:cNvSpPr txBox="1">
            <a:spLocks noGrp="1"/>
          </p:cNvSpPr>
          <p:nvPr>
            <p:ph type="body" idx="1"/>
          </p:nvPr>
        </p:nvSpPr>
        <p:spPr>
          <a:xfrm>
            <a:off x="168593" y="1050029"/>
            <a:ext cx="7576800" cy="659155"/>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ts val="1333"/>
              </a:spcAft>
              <a:buNone/>
            </a:pPr>
            <a:r>
              <a:rPr lang="en-GB" sz="3200" b="1"/>
              <a:t>What other changes might we see?</a:t>
            </a:r>
            <a:endParaRPr lang="en-US" sz="3200"/>
          </a:p>
        </p:txBody>
      </p:sp>
      <p:pic>
        <p:nvPicPr>
          <p:cNvPr id="1592" name="Google Shape;1592;p138"/>
          <p:cNvPicPr preferRelativeResize="0"/>
          <p:nvPr/>
        </p:nvPicPr>
        <p:blipFill>
          <a:blip r:embed="rId3">
            <a:alphaModFix/>
          </a:blip>
          <a:stretch>
            <a:fillRect/>
          </a:stretch>
        </p:blipFill>
        <p:spPr>
          <a:xfrm>
            <a:off x="7445237" y="1716087"/>
            <a:ext cx="4635025" cy="4320000"/>
          </a:xfrm>
          <a:prstGeom prst="rect">
            <a:avLst/>
          </a:prstGeom>
          <a:noFill/>
          <a:ln>
            <a:noFill/>
          </a:ln>
        </p:spPr>
      </p:pic>
      <p:sp>
        <p:nvSpPr>
          <p:cNvPr id="1593" name="Google Shape;1593;p138"/>
          <p:cNvSpPr txBox="1"/>
          <p:nvPr/>
        </p:nvSpPr>
        <p:spPr>
          <a:xfrm>
            <a:off x="339209" y="1560967"/>
            <a:ext cx="6687773" cy="463415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608965" lvl="0" indent="-490855" algn="l" rtl="0">
              <a:lnSpc>
                <a:spcPct val="115000"/>
              </a:lnSpc>
              <a:spcBef>
                <a:spcPct val="0"/>
              </a:spcBef>
              <a:spcAft>
                <a:spcPct val="0"/>
              </a:spcAft>
              <a:buClr>
                <a:schemeClr val="dk1"/>
              </a:buClr>
              <a:buSzPts val="2200"/>
              <a:buFont typeface="Lexend"/>
              <a:buChar char="●"/>
            </a:pPr>
            <a:r>
              <a:rPr lang="en-GB" sz="3200">
                <a:solidFill>
                  <a:schemeClr val="dk1"/>
                </a:solidFill>
                <a:latin typeface="Lexend"/>
                <a:ea typeface="Lexend"/>
                <a:cs typeface="Lexend"/>
                <a:sym typeface="Lexend"/>
              </a:rPr>
              <a:t>Some people will have left school and started a job.</a:t>
            </a:r>
            <a:endParaRPr lang="en-US" sz="3200">
              <a:solidFill>
                <a:schemeClr val="dk1"/>
              </a:solidFill>
              <a:latin typeface="Lexend"/>
              <a:ea typeface="Lexend"/>
              <a:cs typeface="Lexend"/>
            </a:endParaRPr>
          </a:p>
          <a:p>
            <a:pPr marL="608965" lvl="0" indent="-490855" algn="l" rtl="0">
              <a:lnSpc>
                <a:spcPct val="115000"/>
              </a:lnSpc>
              <a:spcBef>
                <a:spcPct val="0"/>
              </a:spcBef>
              <a:spcAft>
                <a:spcPct val="0"/>
              </a:spcAft>
              <a:buClr>
                <a:schemeClr val="dk1"/>
              </a:buClr>
              <a:buSzPts val="2200"/>
              <a:buFont typeface="Lexend"/>
              <a:buChar char="●"/>
            </a:pPr>
            <a:r>
              <a:rPr lang="en-GB" sz="3200">
                <a:solidFill>
                  <a:schemeClr val="dk1"/>
                </a:solidFill>
                <a:latin typeface="Lexend"/>
                <a:ea typeface="Lexend"/>
                <a:cs typeface="Lexend"/>
                <a:sym typeface="Lexend"/>
              </a:rPr>
              <a:t>Some people will have finished working and retired.</a:t>
            </a:r>
            <a:endParaRPr sz="3200">
              <a:solidFill>
                <a:schemeClr val="dk1"/>
              </a:solidFill>
              <a:latin typeface="Lexend"/>
              <a:ea typeface="Lexend"/>
              <a:cs typeface="Lexend"/>
            </a:endParaRPr>
          </a:p>
          <a:p>
            <a:pPr marL="608965" lvl="0" indent="-490855" algn="l" rtl="0">
              <a:lnSpc>
                <a:spcPct val="115000"/>
              </a:lnSpc>
              <a:spcBef>
                <a:spcPct val="0"/>
              </a:spcBef>
              <a:spcAft>
                <a:spcPct val="0"/>
              </a:spcAft>
              <a:buClr>
                <a:schemeClr val="dk1"/>
              </a:buClr>
              <a:buSzPts val="2200"/>
              <a:buFont typeface="Lexend"/>
              <a:buChar char="●"/>
            </a:pPr>
            <a:r>
              <a:rPr lang="en-GB" sz="3200">
                <a:solidFill>
                  <a:schemeClr val="dk1"/>
                </a:solidFill>
                <a:latin typeface="Lexend"/>
                <a:ea typeface="Lexend"/>
                <a:cs typeface="Lexend"/>
                <a:sym typeface="Lexend"/>
              </a:rPr>
              <a:t>Some people will have started work in a new location or now work from home.</a:t>
            </a:r>
            <a:endParaRPr sz="3200">
              <a:solidFill>
                <a:schemeClr val="dk1"/>
              </a:solidFill>
              <a:latin typeface="Lexend"/>
              <a:ea typeface="Lexend"/>
              <a:cs typeface="Lexend"/>
            </a:endParaRPr>
          </a:p>
          <a:p>
            <a:pPr marL="608965" lvl="0" indent="-490855" algn="l" rtl="0">
              <a:lnSpc>
                <a:spcPct val="115000"/>
              </a:lnSpc>
              <a:spcBef>
                <a:spcPct val="0"/>
              </a:spcBef>
              <a:spcAft>
                <a:spcPct val="0"/>
              </a:spcAft>
              <a:buClr>
                <a:schemeClr val="dk1"/>
              </a:buClr>
              <a:buSzPts val="2200"/>
              <a:buFont typeface="Lexend"/>
              <a:buChar char="●"/>
            </a:pPr>
            <a:r>
              <a:rPr lang="en-GB" sz="3200">
                <a:solidFill>
                  <a:schemeClr val="dk1"/>
                </a:solidFill>
                <a:latin typeface="Lexend"/>
                <a:ea typeface="Lexend"/>
                <a:cs typeface="Lexend"/>
                <a:sym typeface="Lexend"/>
              </a:rPr>
              <a:t>Some people’s health will have changed.</a:t>
            </a:r>
            <a:endParaRPr sz="3200">
              <a:solidFill>
                <a:schemeClr val="dk1"/>
              </a:solidFill>
              <a:latin typeface="Lexend"/>
              <a:ea typeface="Lexend"/>
              <a:cs typeface="Lexend"/>
            </a:endParaRPr>
          </a:p>
          <a:p>
            <a:pPr marL="0" lvl="0" indent="0" algn="l" rtl="0">
              <a:spcBef>
                <a:spcPts val="1333"/>
              </a:spcBef>
              <a:spcAft>
                <a:spcPct val="0"/>
              </a:spcAft>
              <a:buNone/>
            </a:pPr>
            <a:endParaRPr sz="2933">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9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9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9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9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07"/>
        <p:cNvGrpSpPr/>
        <p:nvPr/>
      </p:nvGrpSpPr>
      <p:grpSpPr>
        <a:xfrm>
          <a:off x="0" y="0"/>
          <a:ext cx="0" cy="0"/>
          <a:chOff x="0" y="0"/>
          <a:chExt cx="0" cy="0"/>
        </a:xfrm>
      </p:grpSpPr>
      <p:sp>
        <p:nvSpPr>
          <p:cNvPr id="1608" name="Google Shape;1608;p140"/>
          <p:cNvSpPr txBox="1">
            <a:spLocks noGrp="1"/>
          </p:cNvSpPr>
          <p:nvPr>
            <p:ph type="body" idx="1"/>
          </p:nvPr>
        </p:nvSpPr>
        <p:spPr>
          <a:xfrm>
            <a:off x="149779" y="397156"/>
            <a:ext cx="8436563" cy="5114221"/>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lang="en-GB" sz="3200"/>
          </a:p>
          <a:p>
            <a:pPr marL="0" indent="0">
              <a:spcBef>
                <a:spcPts val="1333"/>
              </a:spcBef>
              <a:spcAft>
                <a:spcPts val="1333"/>
              </a:spcAft>
              <a:buNone/>
            </a:pPr>
            <a:r>
              <a:rPr lang="en-GB" sz="3200"/>
              <a:t>Task: Can you explain what type of information the </a:t>
            </a:r>
            <a:r>
              <a:rPr lang="en-GB" sz="3200" b="1"/>
              <a:t>census</a:t>
            </a:r>
            <a:r>
              <a:rPr lang="en-GB" sz="3200"/>
              <a:t> collects and what it will tell us?</a:t>
            </a:r>
          </a:p>
          <a:p>
            <a:pPr marL="0" indent="0">
              <a:spcBef>
                <a:spcPts val="1333"/>
              </a:spcBef>
              <a:spcAft>
                <a:spcPts val="1333"/>
              </a:spcAft>
              <a:buNone/>
            </a:pPr>
            <a:endParaRPr lang="en-GB" sz="3200"/>
          </a:p>
          <a:p>
            <a:pPr marL="0" indent="0">
              <a:spcBef>
                <a:spcPts val="1333"/>
              </a:spcBef>
              <a:spcAft>
                <a:spcPts val="1333"/>
              </a:spcAft>
              <a:buNone/>
            </a:pPr>
            <a:r>
              <a:rPr lang="en-GB" sz="3200"/>
              <a:t>A census is ______________________</a:t>
            </a:r>
          </a:p>
          <a:p>
            <a:pPr marL="0" indent="0">
              <a:spcBef>
                <a:spcPts val="1333"/>
              </a:spcBef>
              <a:spcAft>
                <a:spcPts val="1333"/>
              </a:spcAft>
              <a:buNone/>
            </a:pPr>
            <a:r>
              <a:rPr lang="en-GB" sz="3200"/>
              <a:t>It collects information such as _____________</a:t>
            </a:r>
          </a:p>
          <a:p>
            <a:pPr marL="0" indent="0">
              <a:spcBef>
                <a:spcPts val="1333"/>
              </a:spcBef>
              <a:spcAft>
                <a:spcPts val="1333"/>
              </a:spcAft>
              <a:buNone/>
            </a:pPr>
            <a:endParaRPr lang="en-GB" sz="3200"/>
          </a:p>
        </p:txBody>
      </p:sp>
      <p:pic>
        <p:nvPicPr>
          <p:cNvPr id="1609" name="Google Shape;1609;p140"/>
          <p:cNvPicPr preferRelativeResize="0"/>
          <p:nvPr/>
        </p:nvPicPr>
        <p:blipFill>
          <a:blip r:embed="rId3">
            <a:alphaModFix/>
          </a:blip>
          <a:stretch>
            <a:fillRect/>
          </a:stretch>
        </p:blipFill>
        <p:spPr>
          <a:xfrm>
            <a:off x="8586297" y="1718459"/>
            <a:ext cx="3378045" cy="2145052"/>
          </a:xfrm>
          <a:prstGeom prst="rect">
            <a:avLst/>
          </a:prstGeom>
          <a:noFill/>
          <a:ln>
            <a:noFill/>
          </a:ln>
        </p:spPr>
      </p:pic>
      <p:sp>
        <p:nvSpPr>
          <p:cNvPr id="1610" name="Google Shape;1610;p140"/>
          <p:cNvSpPr txBox="1">
            <a:spLocks noGrp="1"/>
          </p:cNvSpPr>
          <p:nvPr>
            <p:ph type="title" idx="4294967295"/>
          </p:nvPr>
        </p:nvSpPr>
        <p:spPr>
          <a:xfrm>
            <a:off x="1881600" y="0"/>
            <a:ext cx="10513600" cy="7968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0000"/>
              </a:lnSpc>
              <a:spcBef>
                <a:spcPct val="0"/>
              </a:spcBef>
              <a:spcAft>
                <a:spcPct val="0"/>
              </a:spcAft>
              <a:buNone/>
            </a:pPr>
            <a:r>
              <a:rPr lang="en-GB" sz="2667" b="0">
                <a:solidFill>
                  <a:schemeClr val="lt1"/>
                </a:solidFill>
              </a:rPr>
              <a:t>How do we find out about the UK’s population?</a:t>
            </a:r>
            <a:endParaRPr sz="2800" b="0">
              <a:solidFill>
                <a:schemeClr val="lt1"/>
              </a:solidFill>
            </a:endParaRPr>
          </a:p>
        </p:txBody>
      </p:sp>
      <p:sp>
        <p:nvSpPr>
          <p:cNvPr id="2" name="TextBox 1">
            <a:extLst>
              <a:ext uri="{FF2B5EF4-FFF2-40B4-BE49-F238E27FC236}">
                <a16:creationId xmlns:a16="http://schemas.microsoft.com/office/drawing/2014/main" id="{958FC6C9-356A-C161-1836-2A24E8ED31A0}"/>
              </a:ext>
            </a:extLst>
          </p:cNvPr>
          <p:cNvSpPr txBox="1"/>
          <p:nvPr/>
        </p:nvSpPr>
        <p:spPr>
          <a:xfrm>
            <a:off x="17576" y="5285867"/>
            <a:ext cx="1200317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FF0000"/>
                </a:solidFill>
              </a:rPr>
              <a:t>WAGOLL-</a:t>
            </a:r>
            <a:r>
              <a:rPr lang="en-US" sz="2800">
                <a:solidFill>
                  <a:srgbClr val="FF0000"/>
                </a:solidFill>
              </a:rPr>
              <a:t> </a:t>
            </a:r>
            <a:r>
              <a:rPr lang="en-GB" sz="2800">
                <a:solidFill>
                  <a:srgbClr val="FF0000"/>
                </a:solidFill>
                <a:latin typeface="Segoe UI"/>
                <a:cs typeface="Segoe UI"/>
              </a:rPr>
              <a:t>A census is an official count of people in a country. It collects information such as how many people there are, where they live, and sometimes details like age or jobs.</a:t>
            </a:r>
            <a:endParaRPr lang="en-US" sz="28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607">
          <a:extLst>
            <a:ext uri="{FF2B5EF4-FFF2-40B4-BE49-F238E27FC236}">
              <a16:creationId xmlns:a16="http://schemas.microsoft.com/office/drawing/2014/main" id="{DD948704-895F-A379-9D48-AE9B41959FD7}"/>
            </a:ext>
          </a:extLst>
        </p:cNvPr>
        <p:cNvGrpSpPr/>
        <p:nvPr/>
      </p:nvGrpSpPr>
      <p:grpSpPr>
        <a:xfrm>
          <a:off x="0" y="0"/>
          <a:ext cx="0" cy="0"/>
          <a:chOff x="0" y="0"/>
          <a:chExt cx="0" cy="0"/>
        </a:xfrm>
      </p:grpSpPr>
      <p:sp>
        <p:nvSpPr>
          <p:cNvPr id="1608" name="Google Shape;1608;p140">
            <a:extLst>
              <a:ext uri="{FF2B5EF4-FFF2-40B4-BE49-F238E27FC236}">
                <a16:creationId xmlns:a16="http://schemas.microsoft.com/office/drawing/2014/main" id="{93C0CC12-C767-1BC4-904E-03C8FA9DC2AA}"/>
              </a:ext>
            </a:extLst>
          </p:cNvPr>
          <p:cNvSpPr txBox="1">
            <a:spLocks noGrp="1"/>
          </p:cNvSpPr>
          <p:nvPr>
            <p:ph type="body" idx="1"/>
          </p:nvPr>
        </p:nvSpPr>
        <p:spPr>
          <a:xfrm>
            <a:off x="19438" y="1139103"/>
            <a:ext cx="9258720" cy="7561044"/>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buNone/>
            </a:pPr>
            <a:r>
              <a:rPr lang="en-GB" sz="3200"/>
              <a:t>Around the classroom, there are 4 sheets of paper with questions. </a:t>
            </a:r>
            <a:r>
              <a:rPr lang="en-GB" sz="3200" b="1"/>
              <a:t>They include:</a:t>
            </a:r>
          </a:p>
          <a:p>
            <a:pPr marL="0" indent="0">
              <a:buNone/>
            </a:pPr>
            <a:endParaRPr lang="en-GB" sz="3200"/>
          </a:p>
          <a:p>
            <a:pPr marL="0" indent="0">
              <a:buNone/>
            </a:pPr>
            <a:r>
              <a:rPr lang="en-GB" sz="3200"/>
              <a:t>How old are you?</a:t>
            </a:r>
          </a:p>
          <a:p>
            <a:pPr marL="0" indent="0">
              <a:buNone/>
            </a:pPr>
            <a:r>
              <a:rPr lang="en-GB" sz="3200"/>
              <a:t>How many people live in your house?</a:t>
            </a:r>
          </a:p>
          <a:p>
            <a:pPr marL="0" indent="0">
              <a:buNone/>
            </a:pPr>
            <a:r>
              <a:rPr lang="en-GB" sz="3200"/>
              <a:t>How many vehicles do you have at home (cars, vans etc)?</a:t>
            </a:r>
          </a:p>
          <a:p>
            <a:pPr marL="0" indent="0">
              <a:buNone/>
            </a:pPr>
            <a:r>
              <a:rPr lang="en-GB" sz="3200"/>
              <a:t>How many languages can you speak?</a:t>
            </a:r>
          </a:p>
          <a:p>
            <a:pPr marL="0" indent="0">
              <a:buNone/>
            </a:pPr>
            <a:endParaRPr lang="en-GB" sz="3200"/>
          </a:p>
          <a:p>
            <a:pPr marL="0" indent="0">
              <a:buNone/>
            </a:pPr>
            <a:r>
              <a:rPr lang="en-GB" sz="3200"/>
              <a:t>You will go round the room and write your answer on the sheet in the tally.</a:t>
            </a:r>
          </a:p>
          <a:p>
            <a:pPr marL="0" indent="0">
              <a:buNone/>
            </a:pPr>
            <a:endParaRPr lang="en-GB" sz="3200"/>
          </a:p>
          <a:p>
            <a:pPr marL="0" indent="0">
              <a:spcBef>
                <a:spcPts val="1333"/>
              </a:spcBef>
              <a:spcAft>
                <a:spcPts val="1333"/>
              </a:spcAft>
              <a:buNone/>
            </a:pPr>
            <a:endParaRPr lang="en-GB" sz="3200"/>
          </a:p>
          <a:p>
            <a:pPr marL="0" indent="0">
              <a:spcBef>
                <a:spcPts val="1333"/>
              </a:spcBef>
              <a:spcAft>
                <a:spcPts val="1333"/>
              </a:spcAft>
              <a:buNone/>
            </a:pPr>
            <a:endParaRPr lang="en-GB" sz="3200"/>
          </a:p>
        </p:txBody>
      </p:sp>
      <p:sp>
        <p:nvSpPr>
          <p:cNvPr id="1610" name="Google Shape;1610;p140">
            <a:extLst>
              <a:ext uri="{FF2B5EF4-FFF2-40B4-BE49-F238E27FC236}">
                <a16:creationId xmlns:a16="http://schemas.microsoft.com/office/drawing/2014/main" id="{91BBD3B9-CF90-278A-8DEF-D46145ACFA77}"/>
              </a:ext>
            </a:extLst>
          </p:cNvPr>
          <p:cNvSpPr txBox="1">
            <a:spLocks noGrp="1"/>
          </p:cNvSpPr>
          <p:nvPr>
            <p:ph type="title" idx="4294967295"/>
          </p:nvPr>
        </p:nvSpPr>
        <p:spPr>
          <a:xfrm>
            <a:off x="1881600" y="0"/>
            <a:ext cx="10513600" cy="7968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0000"/>
              </a:lnSpc>
              <a:spcBef>
                <a:spcPct val="0"/>
              </a:spcBef>
              <a:spcAft>
                <a:spcPct val="0"/>
              </a:spcAft>
              <a:buNone/>
            </a:pPr>
            <a:r>
              <a:rPr lang="en-GB" sz="2667" b="0">
                <a:solidFill>
                  <a:schemeClr val="lt1"/>
                </a:solidFill>
              </a:rPr>
              <a:t>How do we find out about the UK’s population?</a:t>
            </a:r>
            <a:endParaRPr sz="2800" b="0">
              <a:solidFill>
                <a:schemeClr val="lt1"/>
              </a:solidFill>
            </a:endParaRPr>
          </a:p>
        </p:txBody>
      </p:sp>
      <p:pic>
        <p:nvPicPr>
          <p:cNvPr id="3" name="Picture 2" descr="A white rectangular object with black text&#10;&#10;AI-generated content may be incorrect.">
            <a:extLst>
              <a:ext uri="{FF2B5EF4-FFF2-40B4-BE49-F238E27FC236}">
                <a16:creationId xmlns:a16="http://schemas.microsoft.com/office/drawing/2014/main" id="{E4ED60C3-107E-9169-B224-D942C106D87F}"/>
              </a:ext>
            </a:extLst>
          </p:cNvPr>
          <p:cNvPicPr>
            <a:picLocks noChangeAspect="1"/>
          </p:cNvPicPr>
          <p:nvPr/>
        </p:nvPicPr>
        <p:blipFill>
          <a:blip r:embed="rId3"/>
          <a:stretch>
            <a:fillRect/>
          </a:stretch>
        </p:blipFill>
        <p:spPr>
          <a:xfrm>
            <a:off x="9861132" y="-503"/>
            <a:ext cx="2235368" cy="1705478"/>
          </a:xfrm>
          <a:prstGeom prst="rect">
            <a:avLst/>
          </a:prstGeom>
        </p:spPr>
      </p:pic>
      <p:pic>
        <p:nvPicPr>
          <p:cNvPr id="4" name="Picture 3" descr="A white rectangular object with black text&#10;&#10;AI-generated content may be incorrect.">
            <a:extLst>
              <a:ext uri="{FF2B5EF4-FFF2-40B4-BE49-F238E27FC236}">
                <a16:creationId xmlns:a16="http://schemas.microsoft.com/office/drawing/2014/main" id="{95D548C9-3654-B8E2-F30D-2B5AB326CF4B}"/>
              </a:ext>
            </a:extLst>
          </p:cNvPr>
          <p:cNvPicPr>
            <a:picLocks noChangeAspect="1"/>
          </p:cNvPicPr>
          <p:nvPr/>
        </p:nvPicPr>
        <p:blipFill>
          <a:blip r:embed="rId4"/>
          <a:stretch>
            <a:fillRect/>
          </a:stretch>
        </p:blipFill>
        <p:spPr>
          <a:xfrm>
            <a:off x="9947108" y="1814762"/>
            <a:ext cx="2243890" cy="1614238"/>
          </a:xfrm>
          <a:prstGeom prst="rect">
            <a:avLst/>
          </a:prstGeom>
        </p:spPr>
      </p:pic>
      <p:pic>
        <p:nvPicPr>
          <p:cNvPr id="5" name="Picture 4" descr="A white sheet with black text&#10;&#10;AI-generated content may be incorrect.">
            <a:extLst>
              <a:ext uri="{FF2B5EF4-FFF2-40B4-BE49-F238E27FC236}">
                <a16:creationId xmlns:a16="http://schemas.microsoft.com/office/drawing/2014/main" id="{DF2BD828-0054-09D8-AE4D-A57ACBDC908A}"/>
              </a:ext>
            </a:extLst>
          </p:cNvPr>
          <p:cNvPicPr>
            <a:picLocks noChangeAspect="1"/>
          </p:cNvPicPr>
          <p:nvPr/>
        </p:nvPicPr>
        <p:blipFill>
          <a:blip r:embed="rId5"/>
          <a:stretch>
            <a:fillRect/>
          </a:stretch>
        </p:blipFill>
        <p:spPr>
          <a:xfrm>
            <a:off x="10010774" y="3533023"/>
            <a:ext cx="2116555" cy="1737060"/>
          </a:xfrm>
          <a:prstGeom prst="rect">
            <a:avLst/>
          </a:prstGeom>
        </p:spPr>
      </p:pic>
      <p:pic>
        <p:nvPicPr>
          <p:cNvPr id="6" name="Picture 5" descr="A white sheet with black text&#10;&#10;AI-generated content may be incorrect.">
            <a:extLst>
              <a:ext uri="{FF2B5EF4-FFF2-40B4-BE49-F238E27FC236}">
                <a16:creationId xmlns:a16="http://schemas.microsoft.com/office/drawing/2014/main" id="{EF50223D-FC6B-BA18-2B5C-AEE53ABF373B}"/>
              </a:ext>
            </a:extLst>
          </p:cNvPr>
          <p:cNvPicPr>
            <a:picLocks noChangeAspect="1"/>
          </p:cNvPicPr>
          <p:nvPr/>
        </p:nvPicPr>
        <p:blipFill>
          <a:blip r:embed="rId6"/>
          <a:stretch>
            <a:fillRect/>
          </a:stretch>
        </p:blipFill>
        <p:spPr>
          <a:xfrm>
            <a:off x="10114045" y="5277101"/>
            <a:ext cx="1930067" cy="1647825"/>
          </a:xfrm>
          <a:prstGeom prst="rect">
            <a:avLst/>
          </a:prstGeom>
        </p:spPr>
      </p:pic>
    </p:spTree>
    <p:extLst>
      <p:ext uri="{BB962C8B-B14F-4D97-AF65-F5344CB8AC3E}">
        <p14:creationId xmlns:p14="http://schemas.microsoft.com/office/powerpoint/2010/main" val="339350850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07">
          <a:extLst>
            <a:ext uri="{FF2B5EF4-FFF2-40B4-BE49-F238E27FC236}">
              <a16:creationId xmlns:a16="http://schemas.microsoft.com/office/drawing/2014/main" id="{A3ABF2E6-1F42-711D-597A-110FCC1625EF}"/>
            </a:ext>
          </a:extLst>
        </p:cNvPr>
        <p:cNvGrpSpPr/>
        <p:nvPr/>
      </p:nvGrpSpPr>
      <p:grpSpPr>
        <a:xfrm>
          <a:off x="0" y="0"/>
          <a:ext cx="0" cy="0"/>
          <a:chOff x="0" y="0"/>
          <a:chExt cx="0" cy="0"/>
        </a:xfrm>
      </p:grpSpPr>
      <p:sp>
        <p:nvSpPr>
          <p:cNvPr id="1608" name="Google Shape;1608;p140">
            <a:extLst>
              <a:ext uri="{FF2B5EF4-FFF2-40B4-BE49-F238E27FC236}">
                <a16:creationId xmlns:a16="http://schemas.microsoft.com/office/drawing/2014/main" id="{7DD36788-7FA3-F412-992A-CF1B9979A23B}"/>
              </a:ext>
            </a:extLst>
          </p:cNvPr>
          <p:cNvSpPr txBox="1">
            <a:spLocks noGrp="1"/>
          </p:cNvSpPr>
          <p:nvPr>
            <p:ph type="body" idx="1"/>
          </p:nvPr>
        </p:nvSpPr>
        <p:spPr>
          <a:xfrm>
            <a:off x="19438" y="1139103"/>
            <a:ext cx="9258720" cy="7068602"/>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buNone/>
            </a:pPr>
            <a:r>
              <a:rPr lang="en-GB" sz="3200"/>
              <a:t>Each group (rows) will now take one of the questions and analyse the data.</a:t>
            </a:r>
            <a:endParaRPr lang="en-US"/>
          </a:p>
          <a:p>
            <a:pPr marL="0" indent="0">
              <a:buNone/>
            </a:pPr>
            <a:endParaRPr lang="en-GB" sz="3200"/>
          </a:p>
          <a:p>
            <a:pPr marL="0" indent="0">
              <a:buNone/>
            </a:pPr>
            <a:r>
              <a:rPr lang="en-GB" sz="3200" b="1"/>
              <a:t>You will need to write the question in your book, draw the tally and complete it using the data.</a:t>
            </a:r>
          </a:p>
          <a:p>
            <a:pPr marL="0" indent="0">
              <a:buNone/>
            </a:pPr>
            <a:endParaRPr lang="en-GB" sz="3200"/>
          </a:p>
          <a:p>
            <a:pPr marL="0" indent="0">
              <a:buNone/>
            </a:pPr>
            <a:r>
              <a:rPr lang="en-GB" sz="3200"/>
              <a:t>Example:</a:t>
            </a:r>
          </a:p>
          <a:p>
            <a:pPr marL="0" indent="0">
              <a:buNone/>
            </a:pPr>
            <a:r>
              <a:rPr lang="en-GB" sz="3200" u="sng"/>
              <a:t>How old are you?</a:t>
            </a:r>
            <a:endParaRPr lang="en-GB" sz="3200"/>
          </a:p>
          <a:p>
            <a:pPr marL="0" indent="0">
              <a:buNone/>
            </a:pPr>
            <a:endParaRPr lang="en-GB" sz="3200"/>
          </a:p>
          <a:p>
            <a:pPr marL="0" indent="0">
              <a:buNone/>
            </a:pPr>
            <a:endParaRPr lang="en-GB" sz="3200"/>
          </a:p>
          <a:p>
            <a:pPr marL="0" indent="0">
              <a:spcBef>
                <a:spcPts val="1333"/>
              </a:spcBef>
              <a:spcAft>
                <a:spcPts val="1333"/>
              </a:spcAft>
              <a:buNone/>
            </a:pPr>
            <a:endParaRPr lang="en-GB" sz="3200"/>
          </a:p>
          <a:p>
            <a:pPr marL="0" indent="0">
              <a:spcBef>
                <a:spcPts val="1333"/>
              </a:spcBef>
              <a:spcAft>
                <a:spcPts val="1333"/>
              </a:spcAft>
              <a:buNone/>
            </a:pPr>
            <a:endParaRPr lang="en-GB" sz="3200"/>
          </a:p>
        </p:txBody>
      </p:sp>
      <p:sp>
        <p:nvSpPr>
          <p:cNvPr id="1610" name="Google Shape;1610;p140">
            <a:extLst>
              <a:ext uri="{FF2B5EF4-FFF2-40B4-BE49-F238E27FC236}">
                <a16:creationId xmlns:a16="http://schemas.microsoft.com/office/drawing/2014/main" id="{CB84B9BC-475D-1F4E-0EF8-DE871EC774B2}"/>
              </a:ext>
            </a:extLst>
          </p:cNvPr>
          <p:cNvSpPr txBox="1">
            <a:spLocks noGrp="1"/>
          </p:cNvSpPr>
          <p:nvPr>
            <p:ph type="title" idx="4294967295"/>
          </p:nvPr>
        </p:nvSpPr>
        <p:spPr>
          <a:xfrm>
            <a:off x="1881600" y="0"/>
            <a:ext cx="10513600" cy="7968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0000"/>
              </a:lnSpc>
              <a:spcBef>
                <a:spcPct val="0"/>
              </a:spcBef>
              <a:spcAft>
                <a:spcPct val="0"/>
              </a:spcAft>
              <a:buNone/>
            </a:pPr>
            <a:r>
              <a:rPr lang="en-GB" sz="2667" b="0">
                <a:solidFill>
                  <a:schemeClr val="lt1"/>
                </a:solidFill>
              </a:rPr>
              <a:t>How do we find out about the UK’s population?</a:t>
            </a:r>
            <a:endParaRPr sz="2800" b="0">
              <a:solidFill>
                <a:schemeClr val="lt1"/>
              </a:solidFill>
            </a:endParaRPr>
          </a:p>
        </p:txBody>
      </p:sp>
      <p:pic>
        <p:nvPicPr>
          <p:cNvPr id="3" name="Picture 2" descr="A white rectangular object with black text&#10;&#10;AI-generated content may be incorrect.">
            <a:extLst>
              <a:ext uri="{FF2B5EF4-FFF2-40B4-BE49-F238E27FC236}">
                <a16:creationId xmlns:a16="http://schemas.microsoft.com/office/drawing/2014/main" id="{B0E9B694-53F2-32A7-D0FD-12E94CDD07BE}"/>
              </a:ext>
            </a:extLst>
          </p:cNvPr>
          <p:cNvPicPr>
            <a:picLocks noChangeAspect="1"/>
          </p:cNvPicPr>
          <p:nvPr/>
        </p:nvPicPr>
        <p:blipFill>
          <a:blip r:embed="rId3"/>
          <a:stretch>
            <a:fillRect/>
          </a:stretch>
        </p:blipFill>
        <p:spPr>
          <a:xfrm>
            <a:off x="9861132" y="-503"/>
            <a:ext cx="2235368" cy="1705478"/>
          </a:xfrm>
          <a:prstGeom prst="rect">
            <a:avLst/>
          </a:prstGeom>
        </p:spPr>
      </p:pic>
      <p:pic>
        <p:nvPicPr>
          <p:cNvPr id="4" name="Picture 3" descr="A white rectangular object with black text&#10;&#10;AI-generated content may be incorrect.">
            <a:extLst>
              <a:ext uri="{FF2B5EF4-FFF2-40B4-BE49-F238E27FC236}">
                <a16:creationId xmlns:a16="http://schemas.microsoft.com/office/drawing/2014/main" id="{1671CC96-3318-9048-4456-A88B433074E3}"/>
              </a:ext>
            </a:extLst>
          </p:cNvPr>
          <p:cNvPicPr>
            <a:picLocks noChangeAspect="1"/>
          </p:cNvPicPr>
          <p:nvPr/>
        </p:nvPicPr>
        <p:blipFill>
          <a:blip r:embed="rId4"/>
          <a:stretch>
            <a:fillRect/>
          </a:stretch>
        </p:blipFill>
        <p:spPr>
          <a:xfrm>
            <a:off x="9947108" y="1814762"/>
            <a:ext cx="2243890" cy="1614238"/>
          </a:xfrm>
          <a:prstGeom prst="rect">
            <a:avLst/>
          </a:prstGeom>
        </p:spPr>
      </p:pic>
      <p:pic>
        <p:nvPicPr>
          <p:cNvPr id="5" name="Picture 4" descr="A white sheet with black text&#10;&#10;AI-generated content may be incorrect.">
            <a:extLst>
              <a:ext uri="{FF2B5EF4-FFF2-40B4-BE49-F238E27FC236}">
                <a16:creationId xmlns:a16="http://schemas.microsoft.com/office/drawing/2014/main" id="{F3052EE6-2956-8D60-8E91-04E57FAE1E01}"/>
              </a:ext>
            </a:extLst>
          </p:cNvPr>
          <p:cNvPicPr>
            <a:picLocks noChangeAspect="1"/>
          </p:cNvPicPr>
          <p:nvPr/>
        </p:nvPicPr>
        <p:blipFill>
          <a:blip r:embed="rId5"/>
          <a:stretch>
            <a:fillRect/>
          </a:stretch>
        </p:blipFill>
        <p:spPr>
          <a:xfrm>
            <a:off x="10010774" y="3533023"/>
            <a:ext cx="2116555" cy="1737060"/>
          </a:xfrm>
          <a:prstGeom prst="rect">
            <a:avLst/>
          </a:prstGeom>
        </p:spPr>
      </p:pic>
      <p:pic>
        <p:nvPicPr>
          <p:cNvPr id="6" name="Picture 5" descr="A white sheet with black text&#10;&#10;AI-generated content may be incorrect.">
            <a:extLst>
              <a:ext uri="{FF2B5EF4-FFF2-40B4-BE49-F238E27FC236}">
                <a16:creationId xmlns:a16="http://schemas.microsoft.com/office/drawing/2014/main" id="{141B15D4-2E7E-A629-D403-C0935F421861}"/>
              </a:ext>
            </a:extLst>
          </p:cNvPr>
          <p:cNvPicPr>
            <a:picLocks noChangeAspect="1"/>
          </p:cNvPicPr>
          <p:nvPr/>
        </p:nvPicPr>
        <p:blipFill>
          <a:blip r:embed="rId6"/>
          <a:stretch>
            <a:fillRect/>
          </a:stretch>
        </p:blipFill>
        <p:spPr>
          <a:xfrm>
            <a:off x="10114045" y="5277101"/>
            <a:ext cx="1930067" cy="1647825"/>
          </a:xfrm>
          <a:prstGeom prst="rect">
            <a:avLst/>
          </a:prstGeom>
        </p:spPr>
      </p:pic>
      <p:graphicFrame>
        <p:nvGraphicFramePr>
          <p:cNvPr id="2" name="Table 1">
            <a:extLst>
              <a:ext uri="{FF2B5EF4-FFF2-40B4-BE49-F238E27FC236}">
                <a16:creationId xmlns:a16="http://schemas.microsoft.com/office/drawing/2014/main" id="{7D03A650-74EA-B2FC-1580-48EA119A83D4}"/>
              </a:ext>
            </a:extLst>
          </p:cNvPr>
          <p:cNvGraphicFramePr>
            <a:graphicFrameLocks noGrp="1"/>
          </p:cNvGraphicFramePr>
          <p:nvPr/>
        </p:nvGraphicFramePr>
        <p:xfrm>
          <a:off x="701822" y="5943859"/>
          <a:ext cx="5389143" cy="741680"/>
        </p:xfrm>
        <a:graphic>
          <a:graphicData uri="http://schemas.openxmlformats.org/drawingml/2006/table">
            <a:tbl>
              <a:tblPr firstRow="1" bandRow="1">
                <a:tableStyleId>{5C22544A-7EE6-4342-B048-85BDC9FD1C3A}</a:tableStyleId>
              </a:tblPr>
              <a:tblGrid>
                <a:gridCol w="1591677">
                  <a:extLst>
                    <a:ext uri="{9D8B030D-6E8A-4147-A177-3AD203B41FA5}">
                      <a16:colId xmlns:a16="http://schemas.microsoft.com/office/drawing/2014/main" val="1124614142"/>
                    </a:ext>
                  </a:extLst>
                </a:gridCol>
                <a:gridCol w="1854868">
                  <a:extLst>
                    <a:ext uri="{9D8B030D-6E8A-4147-A177-3AD203B41FA5}">
                      <a16:colId xmlns:a16="http://schemas.microsoft.com/office/drawing/2014/main" val="3987248598"/>
                    </a:ext>
                  </a:extLst>
                </a:gridCol>
                <a:gridCol w="1942598">
                  <a:extLst>
                    <a:ext uri="{9D8B030D-6E8A-4147-A177-3AD203B41FA5}">
                      <a16:colId xmlns:a16="http://schemas.microsoft.com/office/drawing/2014/main" val="3101811705"/>
                    </a:ext>
                  </a:extLst>
                </a:gridCol>
              </a:tblGrid>
              <a:tr h="370840">
                <a:tc>
                  <a:txBody>
                    <a:bodyPr/>
                    <a:lstStyle/>
                    <a:p>
                      <a:pPr algn="ctr"/>
                      <a:r>
                        <a:rPr lang="en-US"/>
                        <a:t>8</a:t>
                      </a:r>
                    </a:p>
                  </a:txBody>
                  <a:tcPr/>
                </a:tc>
                <a:tc>
                  <a:txBody>
                    <a:bodyPr/>
                    <a:lstStyle/>
                    <a:p>
                      <a:pPr algn="ctr"/>
                      <a:r>
                        <a:rPr lang="en-US"/>
                        <a:t>9</a:t>
                      </a:r>
                    </a:p>
                  </a:txBody>
                  <a:tcPr/>
                </a:tc>
                <a:tc>
                  <a:txBody>
                    <a:bodyPr/>
                    <a:lstStyle/>
                    <a:p>
                      <a:pPr algn="ctr"/>
                      <a:r>
                        <a:rPr lang="en-US"/>
                        <a:t>10</a:t>
                      </a:r>
                    </a:p>
                  </a:txBody>
                  <a:tcPr/>
                </a:tc>
                <a:extLst>
                  <a:ext uri="{0D108BD9-81ED-4DB2-BD59-A6C34878D82A}">
                    <a16:rowId xmlns:a16="http://schemas.microsoft.com/office/drawing/2014/main" val="1210544390"/>
                  </a:ext>
                </a:extLst>
              </a:tr>
              <a:tr h="370840">
                <a:tc>
                  <a:txBody>
                    <a:bodyPr/>
                    <a:lstStyle/>
                    <a:p>
                      <a:r>
                        <a:rPr lang="en-US"/>
                        <a:t>////</a:t>
                      </a:r>
                    </a:p>
                  </a:txBody>
                  <a:tcPr/>
                </a:tc>
                <a:tc>
                  <a:txBody>
                    <a:bodyPr/>
                    <a:lstStyle/>
                    <a:p>
                      <a:r>
                        <a:rPr lang="en-US"/>
                        <a:t>//</a:t>
                      </a:r>
                    </a:p>
                  </a:txBody>
                  <a:tcPr/>
                </a:tc>
                <a:tc>
                  <a:txBody>
                    <a:bodyPr/>
                    <a:lstStyle/>
                    <a:p>
                      <a:r>
                        <a:rPr lang="en-US"/>
                        <a:t>///</a:t>
                      </a:r>
                    </a:p>
                  </a:txBody>
                  <a:tcPr/>
                </a:tc>
                <a:extLst>
                  <a:ext uri="{0D108BD9-81ED-4DB2-BD59-A6C34878D82A}">
                    <a16:rowId xmlns:a16="http://schemas.microsoft.com/office/drawing/2014/main" val="1664468621"/>
                  </a:ext>
                </a:extLst>
              </a:tr>
            </a:tbl>
          </a:graphicData>
        </a:graphic>
      </p:graphicFrame>
    </p:spTree>
    <p:extLst>
      <p:ext uri="{BB962C8B-B14F-4D97-AF65-F5344CB8AC3E}">
        <p14:creationId xmlns:p14="http://schemas.microsoft.com/office/powerpoint/2010/main" val="323501582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3" name="Google Shape;1683;p150"/>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Looking at some of the changes migration causes</a:t>
            </a:r>
            <a:endParaRPr/>
          </a:p>
        </p:txBody>
      </p:sp>
      <p:sp>
        <p:nvSpPr>
          <p:cNvPr id="1684" name="Google Shape;1684;p150"/>
          <p:cNvSpPr txBox="1">
            <a:spLocks noGrp="1"/>
          </p:cNvSpPr>
          <p:nvPr>
            <p:ph type="body" idx="1"/>
          </p:nvPr>
        </p:nvSpPr>
        <p:spPr>
          <a:xfrm>
            <a:off x="439400" y="1516400"/>
            <a:ext cx="6290800" cy="3085460"/>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800">
                <a:solidFill>
                  <a:schemeClr val="accent2"/>
                </a:solidFill>
              </a:rPr>
              <a:t>Migration </a:t>
            </a:r>
            <a:r>
              <a:rPr lang="en-GB" sz="2800"/>
              <a:t>has led to changes in cities.</a:t>
            </a:r>
            <a:endParaRPr sz="2800"/>
          </a:p>
          <a:p>
            <a:pPr marL="0" lvl="0" indent="0" algn="l" rtl="0">
              <a:spcBef>
                <a:spcPts val="1333"/>
              </a:spcBef>
              <a:spcAft>
                <a:spcPct val="0"/>
              </a:spcAft>
              <a:buNone/>
            </a:pPr>
            <a:r>
              <a:rPr lang="en-GB" sz="2800"/>
              <a:t>Migrants tend to live in cities because this is where there are more jobs available. </a:t>
            </a:r>
            <a:endParaRPr sz="2800"/>
          </a:p>
          <a:p>
            <a:pPr marL="0" lvl="0" indent="0" algn="l" rtl="0">
              <a:spcBef>
                <a:spcPts val="1333"/>
              </a:spcBef>
              <a:spcAft>
                <a:spcPts val="1333"/>
              </a:spcAft>
              <a:buClr>
                <a:schemeClr val="dk1"/>
              </a:buClr>
              <a:buSzPts val="1100"/>
              <a:buFont typeface="Arial"/>
              <a:buNone/>
            </a:pPr>
            <a:r>
              <a:rPr lang="en-GB" sz="2800"/>
              <a:t>Migrants to cities tend to be adults of working age. </a:t>
            </a:r>
            <a:endParaRPr sz="2800"/>
          </a:p>
        </p:txBody>
      </p:sp>
      <p:pic>
        <p:nvPicPr>
          <p:cNvPr id="1685" name="Google Shape;1685;p150" title="Cityscape of Norwich with View of the Cathedral.jpg"/>
          <p:cNvPicPr preferRelativeResize="0"/>
          <p:nvPr/>
        </p:nvPicPr>
        <p:blipFill>
          <a:blip r:embed="rId3">
            <a:alphaModFix/>
          </a:blip>
          <a:srcRect l="1904" r="14596" b="8341"/>
          <a:stretch>
            <a:fillRect/>
          </a:stretch>
        </p:blipFill>
        <p:spPr>
          <a:xfrm>
            <a:off x="6816301" y="1832533"/>
            <a:ext cx="4842100" cy="2989867"/>
          </a:xfrm>
          <a:prstGeom prst="rect">
            <a:avLst/>
          </a:prstGeom>
          <a:noFill/>
          <a:ln>
            <a:noFill/>
          </a:ln>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682">
          <a:extLst>
            <a:ext uri="{FF2B5EF4-FFF2-40B4-BE49-F238E27FC236}">
              <a16:creationId xmlns:a16="http://schemas.microsoft.com/office/drawing/2014/main" id="{C23293FA-7F5C-911D-56B9-7FBA0D458795}"/>
            </a:ext>
          </a:extLst>
        </p:cNvPr>
        <p:cNvGrpSpPr/>
        <p:nvPr/>
      </p:nvGrpSpPr>
      <p:grpSpPr>
        <a:xfrm>
          <a:off x="0" y="0"/>
          <a:ext cx="0" cy="0"/>
          <a:chOff x="0" y="0"/>
          <a:chExt cx="0" cy="0"/>
        </a:xfrm>
      </p:grpSpPr>
      <p:sp>
        <p:nvSpPr>
          <p:cNvPr id="1683" name="Google Shape;1683;p150">
            <a:extLst>
              <a:ext uri="{FF2B5EF4-FFF2-40B4-BE49-F238E27FC236}">
                <a16:creationId xmlns:a16="http://schemas.microsoft.com/office/drawing/2014/main" id="{70BF829C-A74D-F1C0-C07B-F6E48794DCD3}"/>
              </a:ext>
            </a:extLst>
          </p:cNvPr>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Looking at some of the changes migration causes</a:t>
            </a:r>
            <a:endParaRPr/>
          </a:p>
        </p:txBody>
      </p:sp>
      <p:sp>
        <p:nvSpPr>
          <p:cNvPr id="1684" name="Google Shape;1684;p150">
            <a:extLst>
              <a:ext uri="{FF2B5EF4-FFF2-40B4-BE49-F238E27FC236}">
                <a16:creationId xmlns:a16="http://schemas.microsoft.com/office/drawing/2014/main" id="{4FC1B576-0507-810C-63FA-5543BA024707}"/>
              </a:ext>
            </a:extLst>
          </p:cNvPr>
          <p:cNvSpPr txBox="1">
            <a:spLocks noGrp="1"/>
          </p:cNvSpPr>
          <p:nvPr>
            <p:ph type="body" idx="1"/>
          </p:nvPr>
        </p:nvSpPr>
        <p:spPr>
          <a:xfrm>
            <a:off x="439400" y="1516400"/>
            <a:ext cx="6290800" cy="3085460"/>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800">
                <a:solidFill>
                  <a:schemeClr val="accent2"/>
                </a:solidFill>
              </a:rPr>
              <a:t>Migration </a:t>
            </a:r>
            <a:r>
              <a:rPr lang="en-GB" sz="2800"/>
              <a:t>has led to changes in cities.</a:t>
            </a:r>
            <a:endParaRPr sz="2800"/>
          </a:p>
          <a:p>
            <a:pPr marL="0" lvl="0" indent="0" algn="l" rtl="0">
              <a:spcBef>
                <a:spcPts val="1333"/>
              </a:spcBef>
              <a:spcAft>
                <a:spcPct val="0"/>
              </a:spcAft>
              <a:buNone/>
            </a:pPr>
            <a:r>
              <a:rPr lang="en-GB" sz="2800"/>
              <a:t>Migrants tend to live in cities because this is where there are more jobs available. </a:t>
            </a:r>
            <a:endParaRPr sz="2800"/>
          </a:p>
          <a:p>
            <a:pPr marL="0" lvl="0" indent="0" algn="l" rtl="0">
              <a:spcBef>
                <a:spcPts val="1333"/>
              </a:spcBef>
              <a:spcAft>
                <a:spcPts val="1333"/>
              </a:spcAft>
              <a:buClr>
                <a:schemeClr val="dk1"/>
              </a:buClr>
              <a:buSzPts val="1100"/>
              <a:buFont typeface="Arial"/>
              <a:buNone/>
            </a:pPr>
            <a:r>
              <a:rPr lang="en-GB" sz="2800"/>
              <a:t>Migrants to cities tend to be adults of working age. </a:t>
            </a:r>
            <a:endParaRPr sz="2800"/>
          </a:p>
        </p:txBody>
      </p:sp>
      <p:pic>
        <p:nvPicPr>
          <p:cNvPr id="1685" name="Google Shape;1685;p150" title="Cityscape of Norwich with View of the Cathedral.jpg">
            <a:extLst>
              <a:ext uri="{FF2B5EF4-FFF2-40B4-BE49-F238E27FC236}">
                <a16:creationId xmlns:a16="http://schemas.microsoft.com/office/drawing/2014/main" id="{636B157C-E8FD-E8EF-B46D-11040E1AEFC1}"/>
              </a:ext>
            </a:extLst>
          </p:cNvPr>
          <p:cNvPicPr preferRelativeResize="0"/>
          <p:nvPr/>
        </p:nvPicPr>
        <p:blipFill>
          <a:blip r:embed="rId3">
            <a:alphaModFix/>
          </a:blip>
          <a:srcRect l="1904" r="14596" b="8341"/>
          <a:stretch>
            <a:fillRect/>
          </a:stretch>
        </p:blipFill>
        <p:spPr>
          <a:xfrm>
            <a:off x="6816301" y="1832533"/>
            <a:ext cx="4842100" cy="2989867"/>
          </a:xfrm>
          <a:prstGeom prst="rect">
            <a:avLst/>
          </a:prstGeom>
          <a:noFill/>
          <a:ln>
            <a:noFill/>
          </a:ln>
        </p:spPr>
      </p:pic>
    </p:spTree>
    <p:extLst>
      <p:ext uri="{BB962C8B-B14F-4D97-AF65-F5344CB8AC3E}">
        <p14:creationId xmlns:p14="http://schemas.microsoft.com/office/powerpoint/2010/main" val="388216649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690" name="Google Shape;1690;p151"/>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None/>
            </a:pPr>
            <a:r>
              <a:rPr lang="en-GB"/>
              <a:t>Looking at some of the changes migration causes</a:t>
            </a:r>
            <a:endParaRPr/>
          </a:p>
        </p:txBody>
      </p:sp>
      <p:sp>
        <p:nvSpPr>
          <p:cNvPr id="1691" name="Google Shape;1691;p151"/>
          <p:cNvSpPr txBox="1">
            <a:spLocks noGrp="1"/>
          </p:cNvSpPr>
          <p:nvPr>
            <p:ph type="body" idx="1"/>
          </p:nvPr>
        </p:nvSpPr>
        <p:spPr>
          <a:xfrm>
            <a:off x="432000" y="1588000"/>
            <a:ext cx="5902000" cy="2549416"/>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400"/>
              <a:t>An ageing </a:t>
            </a:r>
            <a:r>
              <a:rPr lang="en-GB" sz="2400" b="1"/>
              <a:t>population</a:t>
            </a:r>
            <a:r>
              <a:rPr lang="en-GB" sz="2400"/>
              <a:t> needs looking after. Older people are more likely to need medical care, so there are lots of people needed to look after them.</a:t>
            </a:r>
            <a:endParaRPr sz="2400"/>
          </a:p>
          <a:p>
            <a:pPr marL="0" lvl="0" indent="0" algn="l" rtl="0">
              <a:spcBef>
                <a:spcPts val="1333"/>
              </a:spcBef>
              <a:spcAft>
                <a:spcPts val="1333"/>
              </a:spcAft>
              <a:buNone/>
            </a:pPr>
            <a:r>
              <a:rPr lang="en-GB" sz="2400"/>
              <a:t>Many immigrants find work in the care and health sectors.</a:t>
            </a:r>
            <a:endParaRPr sz="2400"/>
          </a:p>
        </p:txBody>
      </p:sp>
      <p:pic>
        <p:nvPicPr>
          <p:cNvPr id="1692" name="Google Shape;1692;p151" title="holding-hands-8649669_1280.jpg"/>
          <p:cNvPicPr preferRelativeResize="0"/>
          <p:nvPr/>
        </p:nvPicPr>
        <p:blipFill>
          <a:blip r:embed="rId3">
            <a:alphaModFix/>
          </a:blip>
          <a:srcRect l="2208" r="2217"/>
          <a:stretch>
            <a:fillRect/>
          </a:stretch>
        </p:blipFill>
        <p:spPr>
          <a:xfrm>
            <a:off x="6432000" y="1720400"/>
            <a:ext cx="5353600" cy="3570813"/>
          </a:xfrm>
          <a:prstGeom prst="rect">
            <a:avLst/>
          </a:prstGeom>
          <a:noFill/>
          <a:ln>
            <a:noFill/>
          </a:ln>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96"/>
        <p:cNvGrpSpPr/>
        <p:nvPr/>
      </p:nvGrpSpPr>
      <p:grpSpPr>
        <a:xfrm>
          <a:off x="0" y="0"/>
          <a:ext cx="0" cy="0"/>
          <a:chOff x="0" y="0"/>
          <a:chExt cx="0" cy="0"/>
        </a:xfrm>
      </p:grpSpPr>
      <p:sp>
        <p:nvSpPr>
          <p:cNvPr id="1697" name="Google Shape;1697;p152"/>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Looking at some of the changes migration causes</a:t>
            </a:r>
            <a:endParaRPr/>
          </a:p>
        </p:txBody>
      </p:sp>
      <p:sp>
        <p:nvSpPr>
          <p:cNvPr id="1698" name="Google Shape;1698;p152"/>
          <p:cNvSpPr txBox="1">
            <a:spLocks noGrp="1"/>
          </p:cNvSpPr>
          <p:nvPr>
            <p:ph type="body" idx="1"/>
          </p:nvPr>
        </p:nvSpPr>
        <p:spPr>
          <a:xfrm>
            <a:off x="432000" y="1012400"/>
            <a:ext cx="5328000" cy="5424562"/>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3200"/>
              <a:t>Migration has also brought changes to rural areas.</a:t>
            </a:r>
            <a:endParaRPr sz="3200" b="1"/>
          </a:p>
          <a:p>
            <a:pPr marL="0" lvl="0" indent="0" algn="l" rtl="0">
              <a:spcBef>
                <a:spcPts val="1333"/>
              </a:spcBef>
              <a:spcAft>
                <a:spcPct val="0"/>
              </a:spcAft>
              <a:buNone/>
            </a:pPr>
            <a:r>
              <a:rPr lang="en-GB" sz="3200"/>
              <a:t>Although there is a lot of machinery used in farming, some crops still have to be picked and processed by hand.</a:t>
            </a:r>
            <a:endParaRPr sz="3200"/>
          </a:p>
          <a:p>
            <a:pPr marL="0" lvl="0" indent="0" algn="l" rtl="0">
              <a:spcBef>
                <a:spcPts val="1333"/>
              </a:spcBef>
              <a:spcAft>
                <a:spcPts val="1333"/>
              </a:spcAft>
              <a:buNone/>
            </a:pPr>
            <a:r>
              <a:rPr lang="en-GB" sz="3200"/>
              <a:t>This is often done by migrant workers from the EU and elsewhere.</a:t>
            </a:r>
            <a:endParaRPr sz="3200"/>
          </a:p>
        </p:txBody>
      </p:sp>
      <p:pic>
        <p:nvPicPr>
          <p:cNvPr id="1699" name="Google Shape;1699;p152"/>
          <p:cNvPicPr preferRelativeResize="0"/>
          <p:nvPr/>
        </p:nvPicPr>
        <p:blipFill>
          <a:blip r:embed="rId3">
            <a:alphaModFix/>
          </a:blip>
          <a:srcRect l="169" r="179"/>
          <a:stretch>
            <a:fillRect/>
          </a:stretch>
        </p:blipFill>
        <p:spPr>
          <a:xfrm>
            <a:off x="6096000" y="1618401"/>
            <a:ext cx="5664000" cy="3783159"/>
          </a:xfrm>
          <a:prstGeom prst="rect">
            <a:avLst/>
          </a:prstGeom>
          <a:noFill/>
          <a:ln>
            <a:noFill/>
          </a:ln>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03"/>
        <p:cNvGrpSpPr/>
        <p:nvPr/>
      </p:nvGrpSpPr>
      <p:grpSpPr>
        <a:xfrm>
          <a:off x="0" y="0"/>
          <a:ext cx="0" cy="0"/>
          <a:chOff x="0" y="0"/>
          <a:chExt cx="0" cy="0"/>
        </a:xfrm>
      </p:grpSpPr>
      <p:sp>
        <p:nvSpPr>
          <p:cNvPr id="1704" name="Google Shape;1704;p153"/>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Looking at some of the changes migration causes</a:t>
            </a:r>
            <a:endParaRPr/>
          </a:p>
        </p:txBody>
      </p:sp>
      <p:sp>
        <p:nvSpPr>
          <p:cNvPr id="1705" name="Google Shape;1705;p153"/>
          <p:cNvSpPr txBox="1">
            <a:spLocks noGrp="1"/>
          </p:cNvSpPr>
          <p:nvPr>
            <p:ph type="body" idx="1"/>
          </p:nvPr>
        </p:nvSpPr>
        <p:spPr>
          <a:xfrm>
            <a:off x="432000" y="1723600"/>
            <a:ext cx="7910400" cy="2487861"/>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800"/>
              <a:t>Migration has brought a need for more school places for the children of immigrants.</a:t>
            </a:r>
            <a:endParaRPr sz="2800"/>
          </a:p>
          <a:p>
            <a:pPr marL="0" lvl="0" indent="0" algn="l" rtl="0">
              <a:spcBef>
                <a:spcPts val="1333"/>
              </a:spcBef>
              <a:spcAft>
                <a:spcPts val="1333"/>
              </a:spcAft>
              <a:buNone/>
            </a:pPr>
            <a:r>
              <a:rPr lang="en-GB" sz="2800"/>
              <a:t>New schools take a lot of time to build, so some schools have seen more pupils joining, which may mean larger class sizes.</a:t>
            </a:r>
            <a:endParaRPr sz="2800"/>
          </a:p>
        </p:txBody>
      </p:sp>
      <p:pic>
        <p:nvPicPr>
          <p:cNvPr id="1706" name="Google Shape;1706;p153"/>
          <p:cNvPicPr preferRelativeResize="0"/>
          <p:nvPr/>
        </p:nvPicPr>
        <p:blipFill>
          <a:blip r:embed="rId3">
            <a:alphaModFix/>
          </a:blip>
          <a:stretch>
            <a:fillRect/>
          </a:stretch>
        </p:blipFill>
        <p:spPr>
          <a:xfrm>
            <a:off x="8488501" y="1511851"/>
            <a:ext cx="3132233" cy="4176299"/>
          </a:xfrm>
          <a:prstGeom prst="rect">
            <a:avLst/>
          </a:prstGeom>
          <a:noFill/>
          <a:ln>
            <a:noFill/>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10"/>
        <p:cNvGrpSpPr/>
        <p:nvPr/>
      </p:nvGrpSpPr>
      <p:grpSpPr>
        <a:xfrm>
          <a:off x="0" y="0"/>
          <a:ext cx="0" cy="0"/>
          <a:chOff x="0" y="0"/>
          <a:chExt cx="0" cy="0"/>
        </a:xfrm>
      </p:grpSpPr>
      <p:sp>
        <p:nvSpPr>
          <p:cNvPr id="1711" name="Google Shape;1711;p154"/>
          <p:cNvSpPr txBox="1">
            <a:spLocks noGrp="1"/>
          </p:cNvSpPr>
          <p:nvPr>
            <p:ph type="title"/>
          </p:nvPr>
        </p:nvSpPr>
        <p:spPr>
          <a:xfrm>
            <a:off x="432000" y="0"/>
            <a:ext cx="10513600" cy="818000"/>
          </a:xfrm>
          <a:prstGeom prst="rect">
            <a:avLst/>
          </a:prstGeom>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ct val="0"/>
              </a:spcBef>
              <a:spcAft>
                <a:spcPct val="0"/>
              </a:spcAft>
              <a:buClr>
                <a:schemeClr val="dk1"/>
              </a:buClr>
              <a:buSzPts val="1100"/>
              <a:buFont typeface="Arial"/>
              <a:buNone/>
            </a:pPr>
            <a:r>
              <a:rPr lang="en-GB"/>
              <a:t>Looking at some of the changes migration causes</a:t>
            </a:r>
            <a:endParaRPr/>
          </a:p>
        </p:txBody>
      </p:sp>
      <p:sp>
        <p:nvSpPr>
          <p:cNvPr id="1712" name="Google Shape;1712;p154"/>
          <p:cNvSpPr txBox="1">
            <a:spLocks noGrp="1"/>
          </p:cNvSpPr>
          <p:nvPr>
            <p:ph type="body" idx="1"/>
          </p:nvPr>
        </p:nvSpPr>
        <p:spPr>
          <a:xfrm>
            <a:off x="432000" y="1345600"/>
            <a:ext cx="6172000" cy="3616888"/>
          </a:xfrm>
          <a:prstGeom prst="rect">
            <a:avLst/>
          </a:prstGeom>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r>
              <a:rPr lang="en-GB" sz="2667"/>
              <a:t>There are also changes in the creative industries, as music, poetry and other arts attract young people from different backgrounds and the culture they bring influences UK culture. </a:t>
            </a:r>
            <a:endParaRPr sz="2667"/>
          </a:p>
          <a:p>
            <a:pPr marL="0" lvl="0" indent="0" algn="l" rtl="0">
              <a:spcBef>
                <a:spcPts val="1333"/>
              </a:spcBef>
              <a:spcAft>
                <a:spcPts val="1333"/>
              </a:spcAft>
              <a:buNone/>
            </a:pPr>
            <a:r>
              <a:rPr lang="en-GB" sz="2667"/>
              <a:t>For example, Caribbean musicians introduced styles such as ska and reggae into UK culture.</a:t>
            </a:r>
            <a:endParaRPr sz="2667"/>
          </a:p>
        </p:txBody>
      </p:sp>
      <p:pic>
        <p:nvPicPr>
          <p:cNvPr id="1713" name="Google Shape;1713;p154"/>
          <p:cNvPicPr preferRelativeResize="0"/>
          <p:nvPr/>
        </p:nvPicPr>
        <p:blipFill>
          <a:blip r:embed="rId3">
            <a:alphaModFix/>
          </a:blip>
          <a:stretch>
            <a:fillRect/>
          </a:stretch>
        </p:blipFill>
        <p:spPr>
          <a:xfrm>
            <a:off x="6604000" y="1940900"/>
            <a:ext cx="5155997" cy="2900251"/>
          </a:xfrm>
          <a:prstGeom prst="rect">
            <a:avLst/>
          </a:prstGeom>
          <a:noFill/>
          <a:ln>
            <a:noFill/>
          </a:ln>
        </p:spPr>
      </p:pic>
      <p:sp>
        <p:nvSpPr>
          <p:cNvPr id="2" name="TextBox 1">
            <a:extLst>
              <a:ext uri="{FF2B5EF4-FFF2-40B4-BE49-F238E27FC236}">
                <a16:creationId xmlns:a16="http://schemas.microsoft.com/office/drawing/2014/main" id="{507DB87F-E30B-CB42-4C00-66A85923CFEE}"/>
              </a:ext>
            </a:extLst>
          </p:cNvPr>
          <p:cNvSpPr txBox="1"/>
          <p:nvPr/>
        </p:nvSpPr>
        <p:spPr>
          <a:xfrm>
            <a:off x="501418" y="5239827"/>
            <a:ext cx="787227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0000"/>
                </a:solidFill>
              </a:rPr>
              <a:t>Exit task: Tell your partner what migration means.</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C3EF73-13E6-8269-98FF-76C48E91A9E5}"/>
              </a:ext>
            </a:extLst>
          </p:cNvPr>
          <p:cNvSpPr txBox="1"/>
          <p:nvPr/>
        </p:nvSpPr>
        <p:spPr>
          <a:xfrm>
            <a:off x="320842" y="731921"/>
            <a:ext cx="7529763" cy="19595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8110" lvl="0" rtl="0">
              <a:lnSpc>
                <a:spcPts val="3075"/>
              </a:lnSpc>
            </a:pPr>
            <a:r>
              <a:rPr lang="en-US" sz="2900" baseline="0">
                <a:latin typeface="Lexend"/>
                <a:ea typeface="Arial"/>
                <a:cs typeface="Arial"/>
              </a:rPr>
              <a:t>Movement break</a:t>
            </a:r>
            <a:r>
              <a:rPr lang="en-US" sz="2900">
                <a:latin typeface="Lexend"/>
                <a:ea typeface="Arial"/>
                <a:cs typeface="Arial"/>
              </a:rPr>
              <a:t>​</a:t>
            </a:r>
            <a:endParaRPr lang="en-US"/>
          </a:p>
          <a:p>
            <a:pPr marL="118110">
              <a:lnSpc>
                <a:spcPts val="3075"/>
              </a:lnSpc>
            </a:pPr>
            <a:endParaRPr lang="en-US" sz="2900">
              <a:latin typeface="Lexend"/>
              <a:cs typeface="Arial"/>
            </a:endParaRPr>
          </a:p>
          <a:p>
            <a:pPr marL="118110">
              <a:lnSpc>
                <a:spcPts val="3075"/>
              </a:lnSpc>
            </a:pPr>
            <a:r>
              <a:rPr lang="en-US" sz="2900">
                <a:ea typeface="+mn-lt"/>
                <a:cs typeface="+mn-lt"/>
                <a:hlinkClick r:id="rId2"/>
              </a:rPr>
              <a:t>🍄 Mario Galaxy Run ⭐ Fitness Run | Brain Break | Exercise | GoNoodle Inspired</a:t>
            </a:r>
            <a:endParaRPr lang="en-US"/>
          </a:p>
          <a:p>
            <a:pPr algn="ctr"/>
            <a:endParaRPr lang="en-US"/>
          </a:p>
        </p:txBody>
      </p:sp>
    </p:spTree>
    <p:extLst>
      <p:ext uri="{BB962C8B-B14F-4D97-AF65-F5344CB8AC3E}">
        <p14:creationId xmlns:p14="http://schemas.microsoft.com/office/powerpoint/2010/main" val="476286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EBC26-B9C9-74AB-E56D-BDC08C8CD85B}"/>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D62A6050-8C41-BA72-38FF-A35CEFEA599F}"/>
              </a:ext>
            </a:extLst>
          </p:cNvPr>
          <p:cNvSpPr txBox="1"/>
          <p:nvPr/>
        </p:nvSpPr>
        <p:spPr>
          <a:xfrm>
            <a:off x="2821" y="-3558"/>
            <a:ext cx="12015098"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u="sng" err="1">
                <a:latin typeface="Aptos Display"/>
              </a:rPr>
              <a:t>lundi</a:t>
            </a:r>
            <a:r>
              <a:rPr lang="en-GB" sz="3200" u="sng">
                <a:latin typeface="Aptos Display"/>
              </a:rPr>
              <a:t> 28 </a:t>
            </a:r>
            <a:r>
              <a:rPr lang="en-GB" sz="3200" u="sng" err="1">
                <a:latin typeface="Aptos Display"/>
              </a:rPr>
              <a:t>septembre</a:t>
            </a:r>
            <a:endParaRPr lang="en-GB" sz="3200" u="sng">
              <a:latin typeface="Aptos Display"/>
            </a:endParaRPr>
          </a:p>
          <a:p>
            <a:r>
              <a:rPr lang="en-US" sz="3200" u="sng"/>
              <a:t>TBAT: say how old I am.</a:t>
            </a:r>
            <a:endParaRPr lang="en-US" sz="3200" u="sng">
              <a:latin typeface="Segoe UI"/>
              <a:cs typeface="Segoe UI"/>
            </a:endParaRPr>
          </a:p>
          <a:p>
            <a:endParaRPr lang="en-US" sz="2800" u="sng"/>
          </a:p>
        </p:txBody>
      </p:sp>
      <p:sp>
        <p:nvSpPr>
          <p:cNvPr id="17" name="TextBox 16">
            <a:extLst>
              <a:ext uri="{FF2B5EF4-FFF2-40B4-BE49-F238E27FC236}">
                <a16:creationId xmlns:a16="http://schemas.microsoft.com/office/drawing/2014/main" id="{58923EC7-0E71-77CC-80F1-4B1DE56D3849}"/>
              </a:ext>
            </a:extLst>
          </p:cNvPr>
          <p:cNvSpPr txBox="1"/>
          <p:nvPr/>
        </p:nvSpPr>
        <p:spPr>
          <a:xfrm>
            <a:off x="-136" y="6484221"/>
            <a:ext cx="94173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Language angels:</a:t>
            </a:r>
            <a:r>
              <a:rPr lang="en-US">
                <a:ea typeface="+mn-lt"/>
                <a:cs typeface="+mn-lt"/>
              </a:rPr>
              <a:t> </a:t>
            </a:r>
            <a:r>
              <a:rPr lang="en-US">
                <a:ea typeface="+mn-lt"/>
                <a:cs typeface="+mn-lt"/>
                <a:hlinkClick r:id="rId2"/>
              </a:rPr>
              <a:t>languageangels.com/resource/1/5/27/129</a:t>
            </a:r>
            <a:endParaRPr lang="en-US">
              <a:ea typeface="+mn-lt"/>
              <a:cs typeface="+mn-lt"/>
            </a:endParaRPr>
          </a:p>
        </p:txBody>
      </p:sp>
      <p:sp>
        <p:nvSpPr>
          <p:cNvPr id="19" name="TextBox 18">
            <a:extLst>
              <a:ext uri="{FF2B5EF4-FFF2-40B4-BE49-F238E27FC236}">
                <a16:creationId xmlns:a16="http://schemas.microsoft.com/office/drawing/2014/main" id="{A04BC08B-2491-641A-6680-B8AEF15C329F}"/>
              </a:ext>
            </a:extLst>
          </p:cNvPr>
          <p:cNvSpPr txBox="1"/>
          <p:nvPr/>
        </p:nvSpPr>
        <p:spPr>
          <a:xfrm>
            <a:off x="275349" y="1380210"/>
            <a:ext cx="4874090"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Turn and talk: </a:t>
            </a:r>
          </a:p>
          <a:p>
            <a:endParaRPr lang="en-US" sz="3200">
              <a:solidFill>
                <a:srgbClr val="00B050"/>
              </a:solidFill>
            </a:endParaRPr>
          </a:p>
          <a:p>
            <a:r>
              <a:rPr lang="en-US" sz="3200">
                <a:solidFill>
                  <a:srgbClr val="0070C0"/>
                </a:solidFill>
              </a:rPr>
              <a:t>How do you say number '16 ' In French?</a:t>
            </a:r>
          </a:p>
          <a:p>
            <a:endParaRPr lang="en-US" sz="3200"/>
          </a:p>
          <a:p>
            <a:r>
              <a:rPr lang="en-US" sz="3200">
                <a:solidFill>
                  <a:srgbClr val="00B050"/>
                </a:solidFill>
              </a:rPr>
              <a:t>How do you say number '14' in French?</a:t>
            </a:r>
          </a:p>
          <a:p>
            <a:endParaRPr lang="en-US" sz="3200" b="1"/>
          </a:p>
          <a:p>
            <a:endParaRPr lang="en-US" sz="3200" b="1"/>
          </a:p>
          <a:p>
            <a:endParaRPr lang="en-US"/>
          </a:p>
        </p:txBody>
      </p:sp>
      <p:pic>
        <p:nvPicPr>
          <p:cNvPr id="2" name="Picture 1">
            <a:extLst>
              <a:ext uri="{FF2B5EF4-FFF2-40B4-BE49-F238E27FC236}">
                <a16:creationId xmlns:a16="http://schemas.microsoft.com/office/drawing/2014/main" id="{451F26DA-EDC4-A115-A22C-DD4FC81360D6}"/>
              </a:ext>
            </a:extLst>
          </p:cNvPr>
          <p:cNvPicPr>
            <a:picLocks noChangeAspect="1"/>
          </p:cNvPicPr>
          <p:nvPr/>
        </p:nvPicPr>
        <p:blipFill>
          <a:blip r:embed="rId3"/>
          <a:stretch>
            <a:fillRect/>
          </a:stretch>
        </p:blipFill>
        <p:spPr>
          <a:xfrm>
            <a:off x="4815593" y="1602493"/>
            <a:ext cx="7198666" cy="3954052"/>
          </a:xfrm>
          <a:prstGeom prst="rect">
            <a:avLst/>
          </a:prstGeom>
        </p:spPr>
      </p:pic>
    </p:spTree>
    <p:extLst>
      <p:ext uri="{BB962C8B-B14F-4D97-AF65-F5344CB8AC3E}">
        <p14:creationId xmlns:p14="http://schemas.microsoft.com/office/powerpoint/2010/main" val="2369125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C2303-0492-2420-7C7C-6808CDEAC027}"/>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BCB8321-7534-AE8B-731A-B78CF1A5F355}"/>
              </a:ext>
            </a:extLst>
          </p:cNvPr>
          <p:cNvSpPr txBox="1"/>
          <p:nvPr/>
        </p:nvSpPr>
        <p:spPr>
          <a:xfrm>
            <a:off x="2821" y="-3558"/>
            <a:ext cx="12015098"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u="sng" err="1">
                <a:latin typeface="Aptos Display"/>
              </a:rPr>
              <a:t>lundi</a:t>
            </a:r>
            <a:r>
              <a:rPr lang="en-GB" sz="3200" u="sng">
                <a:latin typeface="Aptos Display"/>
              </a:rPr>
              <a:t> 28 </a:t>
            </a:r>
            <a:r>
              <a:rPr lang="en-GB" sz="3200" u="sng" err="1">
                <a:latin typeface="Aptos Display"/>
              </a:rPr>
              <a:t>septembre</a:t>
            </a:r>
            <a:endParaRPr lang="en-US" sz="3200">
              <a:latin typeface="Aptos Display"/>
            </a:endParaRPr>
          </a:p>
          <a:p>
            <a:r>
              <a:rPr lang="en-US" sz="3200" u="sng"/>
              <a:t>TBAT:</a:t>
            </a:r>
            <a:r>
              <a:rPr lang="en-US" sz="3200" u="sng">
                <a:latin typeface="Aptos"/>
                <a:cs typeface="Segoe UI"/>
              </a:rPr>
              <a:t> say how old I am.</a:t>
            </a:r>
            <a:endParaRPr lang="en-US" sz="3200">
              <a:latin typeface="Aptos"/>
              <a:cs typeface="Segoe UI"/>
            </a:endParaRPr>
          </a:p>
          <a:p>
            <a:endParaRPr lang="en-GB" sz="3200" u="sng">
              <a:latin typeface="Aptos Display"/>
              <a:cs typeface="Segoe UI"/>
            </a:endParaRPr>
          </a:p>
          <a:p>
            <a:endParaRPr lang="en-GB" sz="3200" u="sng">
              <a:latin typeface="Aptos Display"/>
              <a:cs typeface="Segoe UI"/>
            </a:endParaRPr>
          </a:p>
          <a:p>
            <a:endParaRPr lang="en-GB" sz="3200" u="sng">
              <a:latin typeface="Aptos Display"/>
              <a:cs typeface="Segoe UI"/>
            </a:endParaRPr>
          </a:p>
          <a:p>
            <a:endParaRPr lang="en-US" sz="2800" u="sng"/>
          </a:p>
        </p:txBody>
      </p:sp>
      <p:pic>
        <p:nvPicPr>
          <p:cNvPr id="2" name="Picture 1">
            <a:extLst>
              <a:ext uri="{FF2B5EF4-FFF2-40B4-BE49-F238E27FC236}">
                <a16:creationId xmlns:a16="http://schemas.microsoft.com/office/drawing/2014/main" id="{4B16C21E-089D-1509-2A02-D80B1E517FD3}"/>
              </a:ext>
            </a:extLst>
          </p:cNvPr>
          <p:cNvPicPr>
            <a:picLocks noChangeAspect="1"/>
          </p:cNvPicPr>
          <p:nvPr/>
        </p:nvPicPr>
        <p:blipFill>
          <a:blip r:embed="rId2"/>
          <a:stretch>
            <a:fillRect/>
          </a:stretch>
        </p:blipFill>
        <p:spPr>
          <a:xfrm>
            <a:off x="2507855" y="1128889"/>
            <a:ext cx="7834808" cy="5456297"/>
          </a:xfrm>
          <a:prstGeom prst="rect">
            <a:avLst/>
          </a:prstGeom>
        </p:spPr>
      </p:pic>
    </p:spTree>
    <p:extLst>
      <p:ext uri="{BB962C8B-B14F-4D97-AF65-F5344CB8AC3E}">
        <p14:creationId xmlns:p14="http://schemas.microsoft.com/office/powerpoint/2010/main" val="3825409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6EAE3-5F46-C2C7-29CA-7DAE6EC5D4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56D04CE-3763-0C9F-3D5C-AD3FB741BAA4}"/>
              </a:ext>
            </a:extLst>
          </p:cNvPr>
          <p:cNvPicPr>
            <a:picLocks noChangeAspect="1"/>
          </p:cNvPicPr>
          <p:nvPr/>
        </p:nvPicPr>
        <p:blipFill>
          <a:blip r:embed="rId2"/>
          <a:stretch>
            <a:fillRect/>
          </a:stretch>
        </p:blipFill>
        <p:spPr>
          <a:xfrm>
            <a:off x="1234682" y="0"/>
            <a:ext cx="9722636" cy="6858000"/>
          </a:xfrm>
          <a:prstGeom prst="rect">
            <a:avLst/>
          </a:prstGeom>
        </p:spPr>
      </p:pic>
    </p:spTree>
    <p:extLst>
      <p:ext uri="{BB962C8B-B14F-4D97-AF65-F5344CB8AC3E}">
        <p14:creationId xmlns:p14="http://schemas.microsoft.com/office/powerpoint/2010/main" val="717208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ABC899185B74BB2030808D3385A9C" ma:contentTypeVersion="19" ma:contentTypeDescription="Create a new document." ma:contentTypeScope="" ma:versionID="2bddcd1ac83bf6cc9d4e187e50cdfc19">
  <xsd:schema xmlns:xsd="http://www.w3.org/2001/XMLSchema" xmlns:xs="http://www.w3.org/2001/XMLSchema" xmlns:p="http://schemas.microsoft.com/office/2006/metadata/properties" xmlns:ns2="5519ec2d-3025-400a-aa14-bba49a7e18f3" xmlns:ns3="e255f982-5f1f-41c7-871f-7a91432a5484" targetNamespace="http://schemas.microsoft.com/office/2006/metadata/properties" ma:root="true" ma:fieldsID="a945b1e6971e3546dc159e283e46c135" ns2:_="" ns3:_="">
    <xsd:import namespace="5519ec2d-3025-400a-aa14-bba49a7e18f3"/>
    <xsd:import namespace="e255f982-5f1f-41c7-871f-7a91432a548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19ec2d-3025-400a-aa14-bba49a7e18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c6e421-0895-41c1-badf-596bff0fe74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55f982-5f1f-41c7-871f-7a91432a548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8320c33-d570-4e0b-b288-e2b6c8d43477}" ma:internalName="TaxCatchAll" ma:showField="CatchAllData" ma:web="e255f982-5f1f-41c7-871f-7a91432a54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55f982-5f1f-41c7-871f-7a91432a5484" xsi:nil="true"/>
    <lcf76f155ced4ddcb4097134ff3c332f xmlns="5519ec2d-3025-400a-aa14-bba49a7e18f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ED2D80-A309-4EC4-A640-5EC36EE2CD8C}"/>
</file>

<file path=customXml/itemProps2.xml><?xml version="1.0" encoding="utf-8"?>
<ds:datastoreItem xmlns:ds="http://schemas.openxmlformats.org/officeDocument/2006/customXml" ds:itemID="{65EE7CC1-D3FC-4C4A-9EA4-C496E176BFC2}">
  <ds:schemaRefs>
    <ds:schemaRef ds:uri="5519ec2d-3025-400a-aa14-bba49a7e18f3"/>
    <ds:schemaRef ds:uri="e255f982-5f1f-41c7-871f-7a91432a5484"/>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242B5AA-69DC-4CDA-B77C-A400362DB7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53</Slides>
  <Notes>17</Notes>
  <HiddenSlides>0</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How do we find out about the UK’s population?</vt:lpstr>
      <vt:lpstr>Looking at some of the changes migration causes</vt:lpstr>
      <vt:lpstr>Looking at some of the changes migration causes</vt:lpstr>
      <vt:lpstr>Looking at some of the changes migration causes</vt:lpstr>
      <vt:lpstr>Looking at some of the changes migration causes</vt:lpstr>
      <vt:lpstr>Looking at some of the changes migration causes</vt:lpstr>
      <vt:lpstr>Looking at some of the changes migration causes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cp:revision>
  <dcterms:created xsi:type="dcterms:W3CDTF">2026-07-15T18:32:29Z</dcterms:created>
  <dcterms:modified xsi:type="dcterms:W3CDTF">2026-09-28T07:45:33Z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0x01010098DABC899185B74BB2030808D3385A9C</vt:lpwstr>
  </property>
  <property fmtid="{D5CDD505-2E9C-101B-9397-08002B2CF9AE}" pid="3" name="MediaServiceImageTags">
    <vt:lpwstr/>
  </property>
</Properties>
</file>