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76"/>
  </p:notesMasterIdLst>
  <p:sldIdLst>
    <p:sldId id="256" r:id="rId5"/>
    <p:sldId id="670" r:id="rId6"/>
    <p:sldId id="672" r:id="rId7"/>
    <p:sldId id="673" r:id="rId8"/>
    <p:sldId id="674" r:id="rId9"/>
    <p:sldId id="675" r:id="rId10"/>
    <p:sldId id="676" r:id="rId11"/>
    <p:sldId id="629" r:id="rId12"/>
    <p:sldId id="630" r:id="rId13"/>
    <p:sldId id="631" r:id="rId14"/>
    <p:sldId id="632" r:id="rId15"/>
    <p:sldId id="633" r:id="rId16"/>
    <p:sldId id="634" r:id="rId17"/>
    <p:sldId id="635" r:id="rId18"/>
    <p:sldId id="636" r:id="rId19"/>
    <p:sldId id="637" r:id="rId20"/>
    <p:sldId id="638" r:id="rId21"/>
    <p:sldId id="639" r:id="rId22"/>
    <p:sldId id="277" r:id="rId23"/>
    <p:sldId id="640" r:id="rId24"/>
    <p:sldId id="641" r:id="rId25"/>
    <p:sldId id="282" r:id="rId26"/>
    <p:sldId id="642" r:id="rId27"/>
    <p:sldId id="643" r:id="rId28"/>
    <p:sldId id="644" r:id="rId29"/>
    <p:sldId id="645" r:id="rId30"/>
    <p:sldId id="586" r:id="rId31"/>
    <p:sldId id="269" r:id="rId32"/>
    <p:sldId id="268" r:id="rId33"/>
    <p:sldId id="570" r:id="rId34"/>
    <p:sldId id="550" r:id="rId35"/>
    <p:sldId id="585" r:id="rId36"/>
    <p:sldId id="379" r:id="rId37"/>
    <p:sldId id="419" r:id="rId38"/>
    <p:sldId id="389" r:id="rId39"/>
    <p:sldId id="420" r:id="rId40"/>
    <p:sldId id="390" r:id="rId41"/>
    <p:sldId id="391" r:id="rId42"/>
    <p:sldId id="421" r:id="rId43"/>
    <p:sldId id="451" r:id="rId44"/>
    <p:sldId id="422" r:id="rId45"/>
    <p:sldId id="625" r:id="rId46"/>
    <p:sldId id="626" r:id="rId47"/>
    <p:sldId id="627" r:id="rId48"/>
    <p:sldId id="628" r:id="rId49"/>
    <p:sldId id="423" r:id="rId50"/>
    <p:sldId id="646" r:id="rId51"/>
    <p:sldId id="647" r:id="rId52"/>
    <p:sldId id="648" r:id="rId53"/>
    <p:sldId id="650" r:id="rId54"/>
    <p:sldId id="651" r:id="rId55"/>
    <p:sldId id="652" r:id="rId56"/>
    <p:sldId id="653" r:id="rId57"/>
    <p:sldId id="668" r:id="rId58"/>
    <p:sldId id="654" r:id="rId59"/>
    <p:sldId id="655" r:id="rId60"/>
    <p:sldId id="656" r:id="rId61"/>
    <p:sldId id="657" r:id="rId62"/>
    <p:sldId id="658" r:id="rId63"/>
    <p:sldId id="669" r:id="rId64"/>
    <p:sldId id="660" r:id="rId65"/>
    <p:sldId id="661" r:id="rId66"/>
    <p:sldId id="662" r:id="rId67"/>
    <p:sldId id="663" r:id="rId68"/>
    <p:sldId id="664" r:id="rId69"/>
    <p:sldId id="665" r:id="rId70"/>
    <p:sldId id="666" r:id="rId71"/>
    <p:sldId id="667" r:id="rId72"/>
    <p:sldId id="649" r:id="rId73"/>
    <p:sldId id="679" r:id="rId74"/>
    <p:sldId id="67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53DF1A-786C-43DF-B94E-E90FE651B4DB}" v="83" dt="2026-06-03T15:16:23.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8F13F1D-73B2-A34A-646E-DCBD81E4D66D}"/>
    <pc:docChg chg="modSld">
      <pc:chgData name="" userId="" providerId="" clId="Web-{08F13F1D-73B2-A34A-646E-DCBD81E4D66D}" dt="2026-05-22T12:43:41.890" v="0"/>
      <pc:docMkLst>
        <pc:docMk/>
      </pc:docMkLst>
      <pc:sldChg chg="delSp">
        <pc:chgData name="" userId="" providerId="" clId="Web-{08F13F1D-73B2-A34A-646E-DCBD81E4D66D}" dt="2026-05-22T12:43:41.890" v="0"/>
        <pc:sldMkLst>
          <pc:docMk/>
          <pc:sldMk cId="109857222" sldId="256"/>
        </pc:sldMkLst>
      </pc:sldChg>
    </pc:docChg>
  </pc:docChgLst>
  <pc:docChgLst>
    <pc:chgData name="A Freel" userId="S::afreel@ohacademy.co.uk::f6dead3d-cc44-4b49-aee1-60fe86f08dbd" providerId="AD" clId="Web-{7D5D63D0-4E96-FEBD-8C08-831A851DD240}"/>
    <pc:docChg chg="addSld">
      <pc:chgData name="A Freel" userId="S::afreel@ohacademy.co.uk::f6dead3d-cc44-4b49-aee1-60fe86f08dbd" providerId="AD" clId="Web-{7D5D63D0-4E96-FEBD-8C08-831A851DD240}" dt="2026-05-19T19:06:32.586" v="13"/>
      <pc:docMkLst>
        <pc:docMk/>
      </pc:docMkLst>
      <pc:sldChg chg="add">
        <pc:chgData name="A Freel" userId="S::afreel@ohacademy.co.uk::f6dead3d-cc44-4b49-aee1-60fe86f08dbd" providerId="AD" clId="Web-{7D5D63D0-4E96-FEBD-8C08-831A851DD240}" dt="2026-05-19T19:06:29.945" v="0"/>
        <pc:sldMkLst>
          <pc:docMk/>
          <pc:sldMk cId="3679511950" sldId="379"/>
        </pc:sldMkLst>
      </pc:sldChg>
      <pc:sldChg chg="add">
        <pc:chgData name="A Freel" userId="S::afreel@ohacademy.co.uk::f6dead3d-cc44-4b49-aee1-60fe86f08dbd" providerId="AD" clId="Web-{7D5D63D0-4E96-FEBD-8C08-831A851DD240}" dt="2026-05-19T19:06:30.336" v="2"/>
        <pc:sldMkLst>
          <pc:docMk/>
          <pc:sldMk cId="3016388084" sldId="389"/>
        </pc:sldMkLst>
      </pc:sldChg>
      <pc:sldChg chg="add">
        <pc:chgData name="A Freel" userId="S::afreel@ohacademy.co.uk::f6dead3d-cc44-4b49-aee1-60fe86f08dbd" providerId="AD" clId="Web-{7D5D63D0-4E96-FEBD-8C08-831A851DD240}" dt="2026-05-19T19:06:30.742" v="4"/>
        <pc:sldMkLst>
          <pc:docMk/>
          <pc:sldMk cId="3956770076" sldId="390"/>
        </pc:sldMkLst>
      </pc:sldChg>
      <pc:sldChg chg="add">
        <pc:chgData name="A Freel" userId="S::afreel@ohacademy.co.uk::f6dead3d-cc44-4b49-aee1-60fe86f08dbd" providerId="AD" clId="Web-{7D5D63D0-4E96-FEBD-8C08-831A851DD240}" dt="2026-05-19T19:06:30.929" v="5"/>
        <pc:sldMkLst>
          <pc:docMk/>
          <pc:sldMk cId="3835739427" sldId="391"/>
        </pc:sldMkLst>
      </pc:sldChg>
      <pc:sldChg chg="add">
        <pc:chgData name="A Freel" userId="S::afreel@ohacademy.co.uk::f6dead3d-cc44-4b49-aee1-60fe86f08dbd" providerId="AD" clId="Web-{7D5D63D0-4E96-FEBD-8C08-831A851DD240}" dt="2026-05-19T19:06:30.023" v="1"/>
        <pc:sldMkLst>
          <pc:docMk/>
          <pc:sldMk cId="1708240332" sldId="419"/>
        </pc:sldMkLst>
      </pc:sldChg>
      <pc:sldChg chg="add">
        <pc:chgData name="A Freel" userId="S::afreel@ohacademy.co.uk::f6dead3d-cc44-4b49-aee1-60fe86f08dbd" providerId="AD" clId="Web-{7D5D63D0-4E96-FEBD-8C08-831A851DD240}" dt="2026-05-19T19:06:30.523" v="3"/>
        <pc:sldMkLst>
          <pc:docMk/>
          <pc:sldMk cId="920001947" sldId="420"/>
        </pc:sldMkLst>
      </pc:sldChg>
      <pc:sldChg chg="add">
        <pc:chgData name="A Freel" userId="S::afreel@ohacademy.co.uk::f6dead3d-cc44-4b49-aee1-60fe86f08dbd" providerId="AD" clId="Web-{7D5D63D0-4E96-FEBD-8C08-831A851DD240}" dt="2026-05-19T19:06:31.023" v="6"/>
        <pc:sldMkLst>
          <pc:docMk/>
          <pc:sldMk cId="3489813070" sldId="421"/>
        </pc:sldMkLst>
      </pc:sldChg>
      <pc:sldChg chg="add">
        <pc:chgData name="A Freel" userId="S::afreel@ohacademy.co.uk::f6dead3d-cc44-4b49-aee1-60fe86f08dbd" providerId="AD" clId="Web-{7D5D63D0-4E96-FEBD-8C08-831A851DD240}" dt="2026-05-19T19:06:31.336" v="8"/>
        <pc:sldMkLst>
          <pc:docMk/>
          <pc:sldMk cId="1240567180" sldId="422"/>
        </pc:sldMkLst>
      </pc:sldChg>
      <pc:sldChg chg="add">
        <pc:chgData name="A Freel" userId="S::afreel@ohacademy.co.uk::f6dead3d-cc44-4b49-aee1-60fe86f08dbd" providerId="AD" clId="Web-{7D5D63D0-4E96-FEBD-8C08-831A851DD240}" dt="2026-05-19T19:06:32.586" v="13"/>
        <pc:sldMkLst>
          <pc:docMk/>
          <pc:sldMk cId="1161017283" sldId="423"/>
        </pc:sldMkLst>
      </pc:sldChg>
      <pc:sldChg chg="add">
        <pc:chgData name="A Freel" userId="S::afreel@ohacademy.co.uk::f6dead3d-cc44-4b49-aee1-60fe86f08dbd" providerId="AD" clId="Web-{7D5D63D0-4E96-FEBD-8C08-831A851DD240}" dt="2026-05-19T19:06:31.242" v="7"/>
        <pc:sldMkLst>
          <pc:docMk/>
          <pc:sldMk cId="2287391678" sldId="451"/>
        </pc:sldMkLst>
      </pc:sldChg>
      <pc:sldChg chg="add">
        <pc:chgData name="A Freel" userId="S::afreel@ohacademy.co.uk::f6dead3d-cc44-4b49-aee1-60fe86f08dbd" providerId="AD" clId="Web-{7D5D63D0-4E96-FEBD-8C08-831A851DD240}" dt="2026-05-19T19:06:31.429" v="9"/>
        <pc:sldMkLst>
          <pc:docMk/>
          <pc:sldMk cId="1760095706" sldId="625"/>
        </pc:sldMkLst>
      </pc:sldChg>
      <pc:sldChg chg="add">
        <pc:chgData name="A Freel" userId="S::afreel@ohacademy.co.uk::f6dead3d-cc44-4b49-aee1-60fe86f08dbd" providerId="AD" clId="Web-{7D5D63D0-4E96-FEBD-8C08-831A851DD240}" dt="2026-05-19T19:06:31.507" v="10"/>
        <pc:sldMkLst>
          <pc:docMk/>
          <pc:sldMk cId="2095999017" sldId="626"/>
        </pc:sldMkLst>
      </pc:sldChg>
      <pc:sldChg chg="add">
        <pc:chgData name="A Freel" userId="S::afreel@ohacademy.co.uk::f6dead3d-cc44-4b49-aee1-60fe86f08dbd" providerId="AD" clId="Web-{7D5D63D0-4E96-FEBD-8C08-831A851DD240}" dt="2026-05-19T19:06:31.601" v="11"/>
        <pc:sldMkLst>
          <pc:docMk/>
          <pc:sldMk cId="2915971935" sldId="627"/>
        </pc:sldMkLst>
      </pc:sldChg>
      <pc:sldChg chg="add">
        <pc:chgData name="A Freel" userId="S::afreel@ohacademy.co.uk::f6dead3d-cc44-4b49-aee1-60fe86f08dbd" providerId="AD" clId="Web-{7D5D63D0-4E96-FEBD-8C08-831A851DD240}" dt="2026-05-19T19:06:31.679" v="12"/>
        <pc:sldMkLst>
          <pc:docMk/>
          <pc:sldMk cId="2936130907" sldId="628"/>
        </pc:sldMkLst>
      </pc:sldChg>
    </pc:docChg>
  </pc:docChgLst>
  <pc:docChgLst>
    <pc:chgData name="P McKenzie-Cook" userId="6605cc89-aaff-4d80-9ee6-20e4afa4ef0c" providerId="ADAL" clId="{C1EED9DC-9EC8-4349-96AA-3A3934B357C5}"/>
    <pc:docChg chg="undo custSel addSld delSld modSld modMainMaster addSection delSection">
      <pc:chgData name="P McKenzie-Cook" userId="6605cc89-aaff-4d80-9ee6-20e4afa4ef0c" providerId="ADAL" clId="{C1EED9DC-9EC8-4349-96AA-3A3934B357C5}" dt="2026-06-03T15:16:23.102" v="3255" actId="47"/>
      <pc:docMkLst>
        <pc:docMk/>
      </pc:docMkLst>
      <pc:sldChg chg="modSp">
        <pc:chgData name="P McKenzie-Cook" userId="6605cc89-aaff-4d80-9ee6-20e4afa4ef0c" providerId="ADAL" clId="{C1EED9DC-9EC8-4349-96AA-3A3934B357C5}" dt="2026-05-31T13:29:25.586" v="163"/>
        <pc:sldMkLst>
          <pc:docMk/>
          <pc:sldMk cId="109857222" sldId="256"/>
        </pc:sldMkLst>
        <pc:spChg chg="mod">
          <ac:chgData name="P McKenzie-Cook" userId="6605cc89-aaff-4d80-9ee6-20e4afa4ef0c" providerId="ADAL" clId="{C1EED9DC-9EC8-4349-96AA-3A3934B357C5}" dt="2026-05-31T13:29:25.586" v="163"/>
          <ac:spMkLst>
            <pc:docMk/>
            <pc:sldMk cId="109857222" sldId="256"/>
            <ac:spMk id="2" creationId="{00000000-0000-0000-0000-000000000000}"/>
          </ac:spMkLst>
        </pc:spChg>
      </pc:sldChg>
      <pc:sldChg chg="modSp">
        <pc:chgData name="P McKenzie-Cook" userId="6605cc89-aaff-4d80-9ee6-20e4afa4ef0c" providerId="ADAL" clId="{C1EED9DC-9EC8-4349-96AA-3A3934B357C5}" dt="2026-05-31T13:29:25.586" v="163"/>
        <pc:sldMkLst>
          <pc:docMk/>
          <pc:sldMk cId="3679511950" sldId="379"/>
        </pc:sldMkLst>
        <pc:spChg chg="mod">
          <ac:chgData name="P McKenzie-Cook" userId="6605cc89-aaff-4d80-9ee6-20e4afa4ef0c" providerId="ADAL" clId="{C1EED9DC-9EC8-4349-96AA-3A3934B357C5}" dt="2026-05-31T13:29:25.586" v="163"/>
          <ac:spMkLst>
            <pc:docMk/>
            <pc:sldMk cId="3679511950" sldId="379"/>
            <ac:spMk id="15" creationId="{00000000-0000-0000-0000-000000000000}"/>
          </ac:spMkLst>
        </pc:spChg>
      </pc:sldChg>
      <pc:sldChg chg="modSp">
        <pc:chgData name="P McKenzie-Cook" userId="6605cc89-aaff-4d80-9ee6-20e4afa4ef0c" providerId="ADAL" clId="{C1EED9DC-9EC8-4349-96AA-3A3934B357C5}" dt="2026-05-31T13:29:25.586" v="163"/>
        <pc:sldMkLst>
          <pc:docMk/>
          <pc:sldMk cId="3016388084" sldId="389"/>
        </pc:sldMkLst>
        <pc:spChg chg="mod">
          <ac:chgData name="P McKenzie-Cook" userId="6605cc89-aaff-4d80-9ee6-20e4afa4ef0c" providerId="ADAL" clId="{C1EED9DC-9EC8-4349-96AA-3A3934B357C5}" dt="2026-05-31T13:29:25.586" v="163"/>
          <ac:spMkLst>
            <pc:docMk/>
            <pc:sldMk cId="3016388084" sldId="389"/>
            <ac:spMk id="2" creationId="{00000000-0000-0000-0000-000000000000}"/>
          </ac:spMkLst>
        </pc:spChg>
      </pc:sldChg>
      <pc:sldChg chg="modSp mod">
        <pc:chgData name="P McKenzie-Cook" userId="6605cc89-aaff-4d80-9ee6-20e4afa4ef0c" providerId="ADAL" clId="{C1EED9DC-9EC8-4349-96AA-3A3934B357C5}" dt="2026-06-03T14:53:56.853" v="2446" actId="1076"/>
        <pc:sldMkLst>
          <pc:docMk/>
          <pc:sldMk cId="3956770076" sldId="390"/>
        </pc:sldMkLst>
        <pc:spChg chg="mod">
          <ac:chgData name="P McKenzie-Cook" userId="6605cc89-aaff-4d80-9ee6-20e4afa4ef0c" providerId="ADAL" clId="{C1EED9DC-9EC8-4349-96AA-3A3934B357C5}" dt="2026-06-03T14:53:56.853" v="2446" actId="1076"/>
          <ac:spMkLst>
            <pc:docMk/>
            <pc:sldMk cId="3956770076" sldId="390"/>
            <ac:spMk id="3" creationId="{F7287FBC-17F8-EC4E-6BE5-74E3B08D1AD3}"/>
          </ac:spMkLst>
        </pc:spChg>
      </pc:sldChg>
      <pc:sldChg chg="modSp">
        <pc:chgData name="P McKenzie-Cook" userId="6605cc89-aaff-4d80-9ee6-20e4afa4ef0c" providerId="ADAL" clId="{C1EED9DC-9EC8-4349-96AA-3A3934B357C5}" dt="2026-05-31T13:29:25.586" v="163"/>
        <pc:sldMkLst>
          <pc:docMk/>
          <pc:sldMk cId="3835739427" sldId="391"/>
        </pc:sldMkLst>
        <pc:spChg chg="mod">
          <ac:chgData name="P McKenzie-Cook" userId="6605cc89-aaff-4d80-9ee6-20e4afa4ef0c" providerId="ADAL" clId="{C1EED9DC-9EC8-4349-96AA-3A3934B357C5}" dt="2026-05-31T13:29:25.586" v="163"/>
          <ac:spMkLst>
            <pc:docMk/>
            <pc:sldMk cId="3835739427" sldId="391"/>
            <ac:spMk id="2" creationId="{00000000-0000-0000-0000-000000000000}"/>
          </ac:spMkLst>
        </pc:spChg>
      </pc:sldChg>
      <pc:sldChg chg="modSp">
        <pc:chgData name="P McKenzie-Cook" userId="6605cc89-aaff-4d80-9ee6-20e4afa4ef0c" providerId="ADAL" clId="{C1EED9DC-9EC8-4349-96AA-3A3934B357C5}" dt="2026-05-31T13:29:25.586" v="163"/>
        <pc:sldMkLst>
          <pc:docMk/>
          <pc:sldMk cId="1708240332" sldId="419"/>
        </pc:sldMkLst>
        <pc:spChg chg="mod">
          <ac:chgData name="P McKenzie-Cook" userId="6605cc89-aaff-4d80-9ee6-20e4afa4ef0c" providerId="ADAL" clId="{C1EED9DC-9EC8-4349-96AA-3A3934B357C5}" dt="2026-05-31T13:29:25.586" v="163"/>
          <ac:spMkLst>
            <pc:docMk/>
            <pc:sldMk cId="1708240332" sldId="419"/>
            <ac:spMk id="3" creationId="{00000000-0000-0000-0000-000000000000}"/>
          </ac:spMkLst>
        </pc:spChg>
        <pc:spChg chg="mod">
          <ac:chgData name="P McKenzie-Cook" userId="6605cc89-aaff-4d80-9ee6-20e4afa4ef0c" providerId="ADAL" clId="{C1EED9DC-9EC8-4349-96AA-3A3934B357C5}" dt="2026-05-31T13:29:25.586" v="163"/>
          <ac:spMkLst>
            <pc:docMk/>
            <pc:sldMk cId="1708240332" sldId="419"/>
            <ac:spMk id="6" creationId="{1F4987EA-F3E1-F041-CA69-DC854B96E017}"/>
          </ac:spMkLst>
        </pc:spChg>
      </pc:sldChg>
      <pc:sldChg chg="modSp">
        <pc:chgData name="P McKenzie-Cook" userId="6605cc89-aaff-4d80-9ee6-20e4afa4ef0c" providerId="ADAL" clId="{C1EED9DC-9EC8-4349-96AA-3A3934B357C5}" dt="2026-05-31T13:29:25.586" v="163"/>
        <pc:sldMkLst>
          <pc:docMk/>
          <pc:sldMk cId="920001947" sldId="420"/>
        </pc:sldMkLst>
        <pc:spChg chg="mod">
          <ac:chgData name="P McKenzie-Cook" userId="6605cc89-aaff-4d80-9ee6-20e4afa4ef0c" providerId="ADAL" clId="{C1EED9DC-9EC8-4349-96AA-3A3934B357C5}" dt="2026-05-31T13:29:25.586" v="163"/>
          <ac:spMkLst>
            <pc:docMk/>
            <pc:sldMk cId="920001947" sldId="420"/>
            <ac:spMk id="2" creationId="{00000000-0000-0000-0000-000000000000}"/>
          </ac:spMkLst>
        </pc:spChg>
      </pc:sldChg>
      <pc:sldChg chg="modSp">
        <pc:chgData name="P McKenzie-Cook" userId="6605cc89-aaff-4d80-9ee6-20e4afa4ef0c" providerId="ADAL" clId="{C1EED9DC-9EC8-4349-96AA-3A3934B357C5}" dt="2026-05-31T13:29:25.586" v="163"/>
        <pc:sldMkLst>
          <pc:docMk/>
          <pc:sldMk cId="1240567180" sldId="422"/>
        </pc:sldMkLst>
        <pc:spChg chg="mod">
          <ac:chgData name="P McKenzie-Cook" userId="6605cc89-aaff-4d80-9ee6-20e4afa4ef0c" providerId="ADAL" clId="{C1EED9DC-9EC8-4349-96AA-3A3934B357C5}" dt="2026-05-31T13:29:25.586" v="163"/>
          <ac:spMkLst>
            <pc:docMk/>
            <pc:sldMk cId="1240567180" sldId="422"/>
            <ac:spMk id="10" creationId="{00000000-0000-0000-0000-000000000000}"/>
          </ac:spMkLst>
        </pc:spChg>
      </pc:sldChg>
      <pc:sldChg chg="modSp">
        <pc:chgData name="P McKenzie-Cook" userId="6605cc89-aaff-4d80-9ee6-20e4afa4ef0c" providerId="ADAL" clId="{C1EED9DC-9EC8-4349-96AA-3A3934B357C5}" dt="2026-05-31T13:29:25.586" v="163"/>
        <pc:sldMkLst>
          <pc:docMk/>
          <pc:sldMk cId="1161017283" sldId="423"/>
        </pc:sldMkLst>
        <pc:spChg chg="mod">
          <ac:chgData name="P McKenzie-Cook" userId="6605cc89-aaff-4d80-9ee6-20e4afa4ef0c" providerId="ADAL" clId="{C1EED9DC-9EC8-4349-96AA-3A3934B357C5}" dt="2026-05-31T13:29:25.586" v="163"/>
          <ac:spMkLst>
            <pc:docMk/>
            <pc:sldMk cId="1161017283" sldId="423"/>
            <ac:spMk id="2" creationId="{00000000-0000-0000-0000-000000000000}"/>
          </ac:spMkLst>
        </pc:spChg>
      </pc:sldChg>
      <pc:sldChg chg="modSp">
        <pc:chgData name="P McKenzie-Cook" userId="6605cc89-aaff-4d80-9ee6-20e4afa4ef0c" providerId="ADAL" clId="{C1EED9DC-9EC8-4349-96AA-3A3934B357C5}" dt="2026-05-31T13:29:25.586" v="163"/>
        <pc:sldMkLst>
          <pc:docMk/>
          <pc:sldMk cId="2287391678" sldId="451"/>
        </pc:sldMkLst>
        <pc:spChg chg="mod">
          <ac:chgData name="P McKenzie-Cook" userId="6605cc89-aaff-4d80-9ee6-20e4afa4ef0c" providerId="ADAL" clId="{C1EED9DC-9EC8-4349-96AA-3A3934B357C5}" dt="2026-05-31T13:29:25.586" v="163"/>
          <ac:spMkLst>
            <pc:docMk/>
            <pc:sldMk cId="2287391678" sldId="451"/>
            <ac:spMk id="2" creationId="{00000000-0000-0000-0000-000000000000}"/>
          </ac:spMkLst>
        </pc:spChg>
      </pc:sldChg>
      <pc:sldChg chg="modSp">
        <pc:chgData name="P McKenzie-Cook" userId="6605cc89-aaff-4d80-9ee6-20e4afa4ef0c" providerId="ADAL" clId="{C1EED9DC-9EC8-4349-96AA-3A3934B357C5}" dt="2026-05-31T13:29:25.586" v="163"/>
        <pc:sldMkLst>
          <pc:docMk/>
          <pc:sldMk cId="3772315522" sldId="585"/>
        </pc:sldMkLst>
        <pc:spChg chg="mod">
          <ac:chgData name="P McKenzie-Cook" userId="6605cc89-aaff-4d80-9ee6-20e4afa4ef0c" providerId="ADAL" clId="{C1EED9DC-9EC8-4349-96AA-3A3934B357C5}" dt="2026-05-31T13:29:25.586" v="163"/>
          <ac:spMkLst>
            <pc:docMk/>
            <pc:sldMk cId="3772315522" sldId="585"/>
            <ac:spMk id="239" creationId="{00000000-0000-0000-0000-000000000000}"/>
          </ac:spMkLst>
        </pc:spChg>
      </pc:sldChg>
      <pc:sldChg chg="modSp">
        <pc:chgData name="P McKenzie-Cook" userId="6605cc89-aaff-4d80-9ee6-20e4afa4ef0c" providerId="ADAL" clId="{C1EED9DC-9EC8-4349-96AA-3A3934B357C5}" dt="2026-05-31T13:29:25.586" v="163"/>
        <pc:sldMkLst>
          <pc:docMk/>
          <pc:sldMk cId="689511582" sldId="586"/>
        </pc:sldMkLst>
        <pc:spChg chg="mod">
          <ac:chgData name="P McKenzie-Cook" userId="6605cc89-aaff-4d80-9ee6-20e4afa4ef0c" providerId="ADAL" clId="{C1EED9DC-9EC8-4349-96AA-3A3934B357C5}" dt="2026-05-31T13:29:25.586" v="163"/>
          <ac:spMkLst>
            <pc:docMk/>
            <pc:sldMk cId="689511582" sldId="586"/>
            <ac:spMk id="2" creationId="{DCABFAAF-9774-BA95-F307-4FC014E78631}"/>
          </ac:spMkLst>
        </pc:spChg>
      </pc:sldChg>
      <pc:sldChg chg="modSp">
        <pc:chgData name="P McKenzie-Cook" userId="6605cc89-aaff-4d80-9ee6-20e4afa4ef0c" providerId="ADAL" clId="{C1EED9DC-9EC8-4349-96AA-3A3934B357C5}" dt="2026-05-31T13:29:25.586" v="163"/>
        <pc:sldMkLst>
          <pc:docMk/>
          <pc:sldMk cId="1760095706" sldId="625"/>
        </pc:sldMkLst>
        <pc:spChg chg="mod">
          <ac:chgData name="P McKenzie-Cook" userId="6605cc89-aaff-4d80-9ee6-20e4afa4ef0c" providerId="ADAL" clId="{C1EED9DC-9EC8-4349-96AA-3A3934B357C5}" dt="2026-05-31T13:29:25.586" v="163"/>
          <ac:spMkLst>
            <pc:docMk/>
            <pc:sldMk cId="1760095706" sldId="625"/>
            <ac:spMk id="10" creationId="{4C9087E6-D2F2-E1C2-2C1B-4A408DC2C202}"/>
          </ac:spMkLst>
        </pc:spChg>
      </pc:sldChg>
      <pc:sldChg chg="modSp">
        <pc:chgData name="P McKenzie-Cook" userId="6605cc89-aaff-4d80-9ee6-20e4afa4ef0c" providerId="ADAL" clId="{C1EED9DC-9EC8-4349-96AA-3A3934B357C5}" dt="2026-05-31T13:29:25.586" v="163"/>
        <pc:sldMkLst>
          <pc:docMk/>
          <pc:sldMk cId="2095999017" sldId="626"/>
        </pc:sldMkLst>
        <pc:spChg chg="mod">
          <ac:chgData name="P McKenzie-Cook" userId="6605cc89-aaff-4d80-9ee6-20e4afa4ef0c" providerId="ADAL" clId="{C1EED9DC-9EC8-4349-96AA-3A3934B357C5}" dt="2026-05-31T13:29:25.586" v="163"/>
          <ac:spMkLst>
            <pc:docMk/>
            <pc:sldMk cId="2095999017" sldId="626"/>
            <ac:spMk id="10" creationId="{C0F06B5C-9F47-DA0C-418B-AEE8381B962A}"/>
          </ac:spMkLst>
        </pc:spChg>
      </pc:sldChg>
      <pc:sldChg chg="modSp">
        <pc:chgData name="P McKenzie-Cook" userId="6605cc89-aaff-4d80-9ee6-20e4afa4ef0c" providerId="ADAL" clId="{C1EED9DC-9EC8-4349-96AA-3A3934B357C5}" dt="2026-05-31T13:29:25.586" v="163"/>
        <pc:sldMkLst>
          <pc:docMk/>
          <pc:sldMk cId="2915971935" sldId="627"/>
        </pc:sldMkLst>
        <pc:spChg chg="mod">
          <ac:chgData name="P McKenzie-Cook" userId="6605cc89-aaff-4d80-9ee6-20e4afa4ef0c" providerId="ADAL" clId="{C1EED9DC-9EC8-4349-96AA-3A3934B357C5}" dt="2026-05-31T13:29:25.586" v="163"/>
          <ac:spMkLst>
            <pc:docMk/>
            <pc:sldMk cId="2915971935" sldId="627"/>
            <ac:spMk id="10" creationId="{33028786-43A3-3C8A-BE70-FEE86A37B6E3}"/>
          </ac:spMkLst>
        </pc:spChg>
      </pc:sldChg>
      <pc:sldChg chg="modSp">
        <pc:chgData name="P McKenzie-Cook" userId="6605cc89-aaff-4d80-9ee6-20e4afa4ef0c" providerId="ADAL" clId="{C1EED9DC-9EC8-4349-96AA-3A3934B357C5}" dt="2026-05-31T13:29:25.586" v="163"/>
        <pc:sldMkLst>
          <pc:docMk/>
          <pc:sldMk cId="2936130907" sldId="628"/>
        </pc:sldMkLst>
        <pc:spChg chg="mod">
          <ac:chgData name="P McKenzie-Cook" userId="6605cc89-aaff-4d80-9ee6-20e4afa4ef0c" providerId="ADAL" clId="{C1EED9DC-9EC8-4349-96AA-3A3934B357C5}" dt="2026-05-31T13:29:25.586" v="163"/>
          <ac:spMkLst>
            <pc:docMk/>
            <pc:sldMk cId="2936130907" sldId="628"/>
            <ac:spMk id="10" creationId="{424745BC-B8E9-3292-C6A5-82F6AE7F5778}"/>
          </ac:spMkLst>
        </pc:spChg>
      </pc:sldChg>
      <pc:sldChg chg="modSp new mod">
        <pc:chgData name="P McKenzie-Cook" userId="6605cc89-aaff-4d80-9ee6-20e4afa4ef0c" providerId="ADAL" clId="{C1EED9DC-9EC8-4349-96AA-3A3934B357C5}" dt="2026-06-03T14:55:20.234" v="2518" actId="20577"/>
        <pc:sldMkLst>
          <pc:docMk/>
          <pc:sldMk cId="3408826304" sldId="646"/>
        </pc:sldMkLst>
        <pc:spChg chg="mod">
          <ac:chgData name="P McKenzie-Cook" userId="6605cc89-aaff-4d80-9ee6-20e4afa4ef0c" providerId="ADAL" clId="{C1EED9DC-9EC8-4349-96AA-3A3934B357C5}" dt="2026-05-31T13:29:25.586" v="163"/>
          <ac:spMkLst>
            <pc:docMk/>
            <pc:sldMk cId="3408826304" sldId="646"/>
            <ac:spMk id="2" creationId="{DD041B46-0814-FCAE-1F41-303BDF6791FC}"/>
          </ac:spMkLst>
        </pc:spChg>
        <pc:spChg chg="mod">
          <ac:chgData name="P McKenzie-Cook" userId="6605cc89-aaff-4d80-9ee6-20e4afa4ef0c" providerId="ADAL" clId="{C1EED9DC-9EC8-4349-96AA-3A3934B357C5}" dt="2026-06-03T14:55:20.234" v="2518" actId="20577"/>
          <ac:spMkLst>
            <pc:docMk/>
            <pc:sldMk cId="3408826304" sldId="646"/>
            <ac:spMk id="3" creationId="{5FAD89CF-4925-9805-AEB6-96B4949224EF}"/>
          </ac:spMkLst>
        </pc:spChg>
      </pc:sldChg>
      <pc:sldChg chg="addSp modSp new mod">
        <pc:chgData name="P McKenzie-Cook" userId="6605cc89-aaff-4d80-9ee6-20e4afa4ef0c" providerId="ADAL" clId="{C1EED9DC-9EC8-4349-96AA-3A3934B357C5}" dt="2026-06-03T14:55:28.813" v="2519" actId="1076"/>
        <pc:sldMkLst>
          <pc:docMk/>
          <pc:sldMk cId="52132379" sldId="647"/>
        </pc:sldMkLst>
        <pc:spChg chg="mod">
          <ac:chgData name="P McKenzie-Cook" userId="6605cc89-aaff-4d80-9ee6-20e4afa4ef0c" providerId="ADAL" clId="{C1EED9DC-9EC8-4349-96AA-3A3934B357C5}" dt="2026-05-31T13:32:53.255" v="537" actId="1076"/>
          <ac:spMkLst>
            <pc:docMk/>
            <pc:sldMk cId="52132379" sldId="647"/>
            <ac:spMk id="2" creationId="{D5152000-96AE-4227-583F-2D60B8BB85BB}"/>
          </ac:spMkLst>
        </pc:spChg>
        <pc:spChg chg="mod">
          <ac:chgData name="P McKenzie-Cook" userId="6605cc89-aaff-4d80-9ee6-20e4afa4ef0c" providerId="ADAL" clId="{C1EED9DC-9EC8-4349-96AA-3A3934B357C5}" dt="2026-06-03T14:55:28.813" v="2519" actId="1076"/>
          <ac:spMkLst>
            <pc:docMk/>
            <pc:sldMk cId="52132379" sldId="647"/>
            <ac:spMk id="3" creationId="{9AA6DE7D-0832-5CF2-4584-0CA7D2D10E74}"/>
          </ac:spMkLst>
        </pc:spChg>
        <pc:spChg chg="add mod ord">
          <ac:chgData name="P McKenzie-Cook" userId="6605cc89-aaff-4d80-9ee6-20e4afa4ef0c" providerId="ADAL" clId="{C1EED9DC-9EC8-4349-96AA-3A3934B357C5}" dt="2026-05-31T13:35:12.509" v="798" actId="167"/>
          <ac:spMkLst>
            <pc:docMk/>
            <pc:sldMk cId="52132379" sldId="647"/>
            <ac:spMk id="6" creationId="{6399B496-1F11-DDE3-7C1C-1C6E8E50017B}"/>
          </ac:spMkLst>
        </pc:spChg>
        <pc:spChg chg="add mod ord">
          <ac:chgData name="P McKenzie-Cook" userId="6605cc89-aaff-4d80-9ee6-20e4afa4ef0c" providerId="ADAL" clId="{C1EED9DC-9EC8-4349-96AA-3A3934B357C5}" dt="2026-05-31T13:35:36.397" v="804" actId="207"/>
          <ac:spMkLst>
            <pc:docMk/>
            <pc:sldMk cId="52132379" sldId="647"/>
            <ac:spMk id="9" creationId="{18A45AEF-F723-57F5-5FE9-3DB680A1E898}"/>
          </ac:spMkLst>
        </pc:spChg>
        <pc:spChg chg="add mod">
          <ac:chgData name="P McKenzie-Cook" userId="6605cc89-aaff-4d80-9ee6-20e4afa4ef0c" providerId="ADAL" clId="{C1EED9DC-9EC8-4349-96AA-3A3934B357C5}" dt="2026-05-31T13:51:38.435" v="1986" actId="1076"/>
          <ac:spMkLst>
            <pc:docMk/>
            <pc:sldMk cId="52132379" sldId="647"/>
            <ac:spMk id="11" creationId="{67604546-F556-34C4-3937-569B341FD9CB}"/>
          </ac:spMkLst>
        </pc:spChg>
        <pc:picChg chg="add mod">
          <ac:chgData name="P McKenzie-Cook" userId="6605cc89-aaff-4d80-9ee6-20e4afa4ef0c" providerId="ADAL" clId="{C1EED9DC-9EC8-4349-96AA-3A3934B357C5}" dt="2026-05-31T13:34:58.783" v="795" actId="1076"/>
          <ac:picMkLst>
            <pc:docMk/>
            <pc:sldMk cId="52132379" sldId="647"/>
            <ac:picMk id="5" creationId="{B339341E-37EC-06D9-DD70-1B39172470B9}"/>
          </ac:picMkLst>
        </pc:picChg>
        <pc:picChg chg="add mod">
          <ac:chgData name="P McKenzie-Cook" userId="6605cc89-aaff-4d80-9ee6-20e4afa4ef0c" providerId="ADAL" clId="{C1EED9DC-9EC8-4349-96AA-3A3934B357C5}" dt="2026-05-31T13:35:20.621" v="800" actId="1076"/>
          <ac:picMkLst>
            <pc:docMk/>
            <pc:sldMk cId="52132379" sldId="647"/>
            <ac:picMk id="8" creationId="{CC91AEC1-F7D4-D777-6854-E3C2939B60AF}"/>
          </ac:picMkLst>
        </pc:picChg>
      </pc:sldChg>
      <pc:sldChg chg="addSp delSp modSp new mod">
        <pc:chgData name="P McKenzie-Cook" userId="6605cc89-aaff-4d80-9ee6-20e4afa4ef0c" providerId="ADAL" clId="{C1EED9DC-9EC8-4349-96AA-3A3934B357C5}" dt="2026-05-31T13:51:44.099" v="1988" actId="478"/>
        <pc:sldMkLst>
          <pc:docMk/>
          <pc:sldMk cId="594792075" sldId="648"/>
        </pc:sldMkLst>
        <pc:spChg chg="mod">
          <ac:chgData name="P McKenzie-Cook" userId="6605cc89-aaff-4d80-9ee6-20e4afa4ef0c" providerId="ADAL" clId="{C1EED9DC-9EC8-4349-96AA-3A3934B357C5}" dt="2026-05-31T13:41:18.631" v="1229" actId="20577"/>
          <ac:spMkLst>
            <pc:docMk/>
            <pc:sldMk cId="594792075" sldId="648"/>
            <ac:spMk id="3" creationId="{999092AB-1596-7408-EC7A-681F9FB2FEA2}"/>
          </ac:spMkLst>
        </pc:spChg>
        <pc:spChg chg="add mod">
          <ac:chgData name="P McKenzie-Cook" userId="6605cc89-aaff-4d80-9ee6-20e4afa4ef0c" providerId="ADAL" clId="{C1EED9DC-9EC8-4349-96AA-3A3934B357C5}" dt="2026-05-31T13:51:41.679" v="1987"/>
          <ac:spMkLst>
            <pc:docMk/>
            <pc:sldMk cId="594792075" sldId="648"/>
            <ac:spMk id="4" creationId="{A5AC4CEE-1D59-4E01-47F9-2FD33D2330A0}"/>
          </ac:spMkLst>
        </pc:spChg>
      </pc:sldChg>
      <pc:sldChg chg="addSp delSp modSp new mod">
        <pc:chgData name="P McKenzie-Cook" userId="6605cc89-aaff-4d80-9ee6-20e4afa4ef0c" providerId="ADAL" clId="{C1EED9DC-9EC8-4349-96AA-3A3934B357C5}" dt="2026-05-31T19:13:49.274" v="2041" actId="20577"/>
        <pc:sldMkLst>
          <pc:docMk/>
          <pc:sldMk cId="1275922485" sldId="649"/>
        </pc:sldMkLst>
        <pc:spChg chg="mod">
          <ac:chgData name="P McKenzie-Cook" userId="6605cc89-aaff-4d80-9ee6-20e4afa4ef0c" providerId="ADAL" clId="{C1EED9DC-9EC8-4349-96AA-3A3934B357C5}" dt="2026-05-31T13:48:48.321" v="1955" actId="27636"/>
          <ac:spMkLst>
            <pc:docMk/>
            <pc:sldMk cId="1275922485" sldId="649"/>
            <ac:spMk id="3" creationId="{88EA3922-760A-BFE4-1A90-45122BDB9CA3}"/>
          </ac:spMkLst>
        </pc:spChg>
        <pc:spChg chg="add mod">
          <ac:chgData name="P McKenzie-Cook" userId="6605cc89-aaff-4d80-9ee6-20e4afa4ef0c" providerId="ADAL" clId="{C1EED9DC-9EC8-4349-96AA-3A3934B357C5}" dt="2026-05-31T19:13:49.274" v="2041" actId="20577"/>
          <ac:spMkLst>
            <pc:docMk/>
            <pc:sldMk cId="1275922485" sldId="649"/>
            <ac:spMk id="4" creationId="{F318E5ED-807A-6BAF-AAA3-7A962FFBC67E}"/>
          </ac:spMkLst>
        </pc:spChg>
      </pc:sldChg>
      <pc:sldChg chg="addSp delSp modSp add mod">
        <pc:chgData name="P McKenzie-Cook" userId="6605cc89-aaff-4d80-9ee6-20e4afa4ef0c" providerId="ADAL" clId="{C1EED9DC-9EC8-4349-96AA-3A3934B357C5}" dt="2026-05-31T13:51:45.738" v="1989"/>
        <pc:sldMkLst>
          <pc:docMk/>
          <pc:sldMk cId="310057490" sldId="650"/>
        </pc:sldMkLst>
        <pc:spChg chg="add mod">
          <ac:chgData name="P McKenzie-Cook" userId="6605cc89-aaff-4d80-9ee6-20e4afa4ef0c" providerId="ADAL" clId="{C1EED9DC-9EC8-4349-96AA-3A3934B357C5}" dt="2026-05-31T13:51:45.738" v="1989"/>
          <ac:spMkLst>
            <pc:docMk/>
            <pc:sldMk cId="310057490" sldId="650"/>
            <ac:spMk id="4" creationId="{EE37CB89-6BC3-CA47-544A-6B7AA61D4D81}"/>
          </ac:spMkLst>
        </pc:spChg>
      </pc:sldChg>
      <pc:sldChg chg="addSp delSp modSp add mod">
        <pc:chgData name="P McKenzie-Cook" userId="6605cc89-aaff-4d80-9ee6-20e4afa4ef0c" providerId="ADAL" clId="{C1EED9DC-9EC8-4349-96AA-3A3934B357C5}" dt="2026-05-31T13:51:51.087" v="1991" actId="14100"/>
        <pc:sldMkLst>
          <pc:docMk/>
          <pc:sldMk cId="2610544420" sldId="651"/>
        </pc:sldMkLst>
        <pc:spChg chg="add mod">
          <ac:chgData name="P McKenzie-Cook" userId="6605cc89-aaff-4d80-9ee6-20e4afa4ef0c" providerId="ADAL" clId="{C1EED9DC-9EC8-4349-96AA-3A3934B357C5}" dt="2026-05-31T13:51:51.087" v="1991" actId="14100"/>
          <ac:spMkLst>
            <pc:docMk/>
            <pc:sldMk cId="2610544420" sldId="651"/>
            <ac:spMk id="4" creationId="{1241AAC7-E642-3442-A5A1-328635789615}"/>
          </ac:spMkLst>
        </pc:spChg>
      </pc:sldChg>
      <pc:sldChg chg="addSp delSp modSp add mod">
        <pc:chgData name="P McKenzie-Cook" userId="6605cc89-aaff-4d80-9ee6-20e4afa4ef0c" providerId="ADAL" clId="{C1EED9DC-9EC8-4349-96AA-3A3934B357C5}" dt="2026-05-31T13:51:52.875" v="1992"/>
        <pc:sldMkLst>
          <pc:docMk/>
          <pc:sldMk cId="1928362904" sldId="652"/>
        </pc:sldMkLst>
        <pc:spChg chg="add mod">
          <ac:chgData name="P McKenzie-Cook" userId="6605cc89-aaff-4d80-9ee6-20e4afa4ef0c" providerId="ADAL" clId="{C1EED9DC-9EC8-4349-96AA-3A3934B357C5}" dt="2026-05-31T13:51:52.875" v="1992"/>
          <ac:spMkLst>
            <pc:docMk/>
            <pc:sldMk cId="1928362904" sldId="652"/>
            <ac:spMk id="4" creationId="{0100EA2A-0FA9-2A9F-4458-2DCC8FEC0DDD}"/>
          </ac:spMkLst>
        </pc:spChg>
      </pc:sldChg>
      <pc:sldChg chg="addSp delSp modSp add mod">
        <pc:chgData name="P McKenzie-Cook" userId="6605cc89-aaff-4d80-9ee6-20e4afa4ef0c" providerId="ADAL" clId="{C1EED9DC-9EC8-4349-96AA-3A3934B357C5}" dt="2026-05-31T13:51:57.639" v="1994" actId="14100"/>
        <pc:sldMkLst>
          <pc:docMk/>
          <pc:sldMk cId="750677316" sldId="653"/>
        </pc:sldMkLst>
        <pc:spChg chg="add mod">
          <ac:chgData name="P McKenzie-Cook" userId="6605cc89-aaff-4d80-9ee6-20e4afa4ef0c" providerId="ADAL" clId="{C1EED9DC-9EC8-4349-96AA-3A3934B357C5}" dt="2026-05-31T13:51:57.639" v="1994" actId="14100"/>
          <ac:spMkLst>
            <pc:docMk/>
            <pc:sldMk cId="750677316" sldId="653"/>
            <ac:spMk id="4" creationId="{E68E68B4-10C5-29F8-099D-2F9C2189F4F6}"/>
          </ac:spMkLst>
        </pc:spChg>
      </pc:sldChg>
      <pc:sldChg chg="addSp delSp modSp add mod">
        <pc:chgData name="P McKenzie-Cook" userId="6605cc89-aaff-4d80-9ee6-20e4afa4ef0c" providerId="ADAL" clId="{C1EED9DC-9EC8-4349-96AA-3A3934B357C5}" dt="2026-05-31T13:52:08.121" v="1998"/>
        <pc:sldMkLst>
          <pc:docMk/>
          <pc:sldMk cId="4210316610" sldId="654"/>
        </pc:sldMkLst>
        <pc:spChg chg="add mod">
          <ac:chgData name="P McKenzie-Cook" userId="6605cc89-aaff-4d80-9ee6-20e4afa4ef0c" providerId="ADAL" clId="{C1EED9DC-9EC8-4349-96AA-3A3934B357C5}" dt="2026-05-31T13:52:08.121" v="1998"/>
          <ac:spMkLst>
            <pc:docMk/>
            <pc:sldMk cId="4210316610" sldId="654"/>
            <ac:spMk id="4" creationId="{6A04E095-E5D5-4617-5C46-D0F7107F6F81}"/>
          </ac:spMkLst>
        </pc:spChg>
      </pc:sldChg>
      <pc:sldChg chg="addSp delSp modSp add mod">
        <pc:chgData name="P McKenzie-Cook" userId="6605cc89-aaff-4d80-9ee6-20e4afa4ef0c" providerId="ADAL" clId="{C1EED9DC-9EC8-4349-96AA-3A3934B357C5}" dt="2026-05-31T13:52:14.780" v="2001" actId="14100"/>
        <pc:sldMkLst>
          <pc:docMk/>
          <pc:sldMk cId="843330231" sldId="655"/>
        </pc:sldMkLst>
        <pc:spChg chg="add mod">
          <ac:chgData name="P McKenzie-Cook" userId="6605cc89-aaff-4d80-9ee6-20e4afa4ef0c" providerId="ADAL" clId="{C1EED9DC-9EC8-4349-96AA-3A3934B357C5}" dt="2026-05-31T13:52:14.780" v="2001" actId="14100"/>
          <ac:spMkLst>
            <pc:docMk/>
            <pc:sldMk cId="843330231" sldId="655"/>
            <ac:spMk id="4" creationId="{1DC4C089-D090-BAB0-8C82-6488DF1FF5C7}"/>
          </ac:spMkLst>
        </pc:spChg>
      </pc:sldChg>
      <pc:sldChg chg="addSp delSp modSp add mod">
        <pc:chgData name="P McKenzie-Cook" userId="6605cc89-aaff-4d80-9ee6-20e4afa4ef0c" providerId="ADAL" clId="{C1EED9DC-9EC8-4349-96AA-3A3934B357C5}" dt="2026-05-31T13:52:18.547" v="2003"/>
        <pc:sldMkLst>
          <pc:docMk/>
          <pc:sldMk cId="2424621007" sldId="656"/>
        </pc:sldMkLst>
        <pc:spChg chg="add mod">
          <ac:chgData name="P McKenzie-Cook" userId="6605cc89-aaff-4d80-9ee6-20e4afa4ef0c" providerId="ADAL" clId="{C1EED9DC-9EC8-4349-96AA-3A3934B357C5}" dt="2026-05-31T13:52:18.547" v="2003"/>
          <ac:spMkLst>
            <pc:docMk/>
            <pc:sldMk cId="2424621007" sldId="656"/>
            <ac:spMk id="4" creationId="{1977D71F-C1DE-421E-464B-04DBB6F22F95}"/>
          </ac:spMkLst>
        </pc:spChg>
      </pc:sldChg>
      <pc:sldChg chg="addSp delSp modSp add mod">
        <pc:chgData name="P McKenzie-Cook" userId="6605cc89-aaff-4d80-9ee6-20e4afa4ef0c" providerId="ADAL" clId="{C1EED9DC-9EC8-4349-96AA-3A3934B357C5}" dt="2026-05-31T13:52:22.977" v="2005"/>
        <pc:sldMkLst>
          <pc:docMk/>
          <pc:sldMk cId="2553159544" sldId="657"/>
        </pc:sldMkLst>
        <pc:spChg chg="add mod">
          <ac:chgData name="P McKenzie-Cook" userId="6605cc89-aaff-4d80-9ee6-20e4afa4ef0c" providerId="ADAL" clId="{C1EED9DC-9EC8-4349-96AA-3A3934B357C5}" dt="2026-05-31T13:52:22.977" v="2005"/>
          <ac:spMkLst>
            <pc:docMk/>
            <pc:sldMk cId="2553159544" sldId="657"/>
            <ac:spMk id="4" creationId="{4219D7C4-251A-62B5-FFCA-B3406A366751}"/>
          </ac:spMkLst>
        </pc:spChg>
      </pc:sldChg>
      <pc:sldChg chg="addSp delSp modSp add mod">
        <pc:chgData name="P McKenzie-Cook" userId="6605cc89-aaff-4d80-9ee6-20e4afa4ef0c" providerId="ADAL" clId="{C1EED9DC-9EC8-4349-96AA-3A3934B357C5}" dt="2026-05-31T13:52:24.864" v="2006"/>
        <pc:sldMkLst>
          <pc:docMk/>
          <pc:sldMk cId="2108219060" sldId="658"/>
        </pc:sldMkLst>
        <pc:spChg chg="add mod">
          <ac:chgData name="P McKenzie-Cook" userId="6605cc89-aaff-4d80-9ee6-20e4afa4ef0c" providerId="ADAL" clId="{C1EED9DC-9EC8-4349-96AA-3A3934B357C5}" dt="2026-05-31T13:52:24.864" v="2006"/>
          <ac:spMkLst>
            <pc:docMk/>
            <pc:sldMk cId="2108219060" sldId="658"/>
            <ac:spMk id="4" creationId="{62B20C8B-A943-603E-C315-BBD2E4622BB9}"/>
          </ac:spMkLst>
        </pc:spChg>
      </pc:sldChg>
      <pc:sldChg chg="addSp delSp modSp add mod">
        <pc:chgData name="P McKenzie-Cook" userId="6605cc89-aaff-4d80-9ee6-20e4afa4ef0c" providerId="ADAL" clId="{C1EED9DC-9EC8-4349-96AA-3A3934B357C5}" dt="2026-05-31T13:52:38.230" v="2011"/>
        <pc:sldMkLst>
          <pc:docMk/>
          <pc:sldMk cId="1100624709" sldId="660"/>
        </pc:sldMkLst>
        <pc:spChg chg="add mod">
          <ac:chgData name="P McKenzie-Cook" userId="6605cc89-aaff-4d80-9ee6-20e4afa4ef0c" providerId="ADAL" clId="{C1EED9DC-9EC8-4349-96AA-3A3934B357C5}" dt="2026-05-31T13:52:38.230" v="2011"/>
          <ac:spMkLst>
            <pc:docMk/>
            <pc:sldMk cId="1100624709" sldId="660"/>
            <ac:spMk id="4" creationId="{51ED6368-78B7-BD83-98BB-4ECBAF4A6A8E}"/>
          </ac:spMkLst>
        </pc:spChg>
      </pc:sldChg>
      <pc:sldChg chg="addSp delSp modSp add mod">
        <pc:chgData name="P McKenzie-Cook" userId="6605cc89-aaff-4d80-9ee6-20e4afa4ef0c" providerId="ADAL" clId="{C1EED9DC-9EC8-4349-96AA-3A3934B357C5}" dt="2026-05-31T13:52:39.681" v="2012"/>
        <pc:sldMkLst>
          <pc:docMk/>
          <pc:sldMk cId="984030691" sldId="661"/>
        </pc:sldMkLst>
        <pc:spChg chg="add mod">
          <ac:chgData name="P McKenzie-Cook" userId="6605cc89-aaff-4d80-9ee6-20e4afa4ef0c" providerId="ADAL" clId="{C1EED9DC-9EC8-4349-96AA-3A3934B357C5}" dt="2026-05-31T13:52:39.681" v="2012"/>
          <ac:spMkLst>
            <pc:docMk/>
            <pc:sldMk cId="984030691" sldId="661"/>
            <ac:spMk id="4" creationId="{94505A8D-E606-390E-1C48-326DD5A9AE18}"/>
          </ac:spMkLst>
        </pc:spChg>
      </pc:sldChg>
      <pc:sldChg chg="addSp delSp modSp add mod">
        <pc:chgData name="P McKenzie-Cook" userId="6605cc89-aaff-4d80-9ee6-20e4afa4ef0c" providerId="ADAL" clId="{C1EED9DC-9EC8-4349-96AA-3A3934B357C5}" dt="2026-05-31T13:52:43.249" v="2014" actId="14100"/>
        <pc:sldMkLst>
          <pc:docMk/>
          <pc:sldMk cId="4230755429" sldId="662"/>
        </pc:sldMkLst>
        <pc:spChg chg="add mod">
          <ac:chgData name="P McKenzie-Cook" userId="6605cc89-aaff-4d80-9ee6-20e4afa4ef0c" providerId="ADAL" clId="{C1EED9DC-9EC8-4349-96AA-3A3934B357C5}" dt="2026-05-31T13:52:43.249" v="2014" actId="14100"/>
          <ac:spMkLst>
            <pc:docMk/>
            <pc:sldMk cId="4230755429" sldId="662"/>
            <ac:spMk id="4" creationId="{056AFBE6-3A96-1592-2E8C-69C0F4DACF4E}"/>
          </ac:spMkLst>
        </pc:spChg>
      </pc:sldChg>
      <pc:sldChg chg="addSp delSp modSp add mod">
        <pc:chgData name="P McKenzie-Cook" userId="6605cc89-aaff-4d80-9ee6-20e4afa4ef0c" providerId="ADAL" clId="{C1EED9DC-9EC8-4349-96AA-3A3934B357C5}" dt="2026-05-31T13:52:44.670" v="2015"/>
        <pc:sldMkLst>
          <pc:docMk/>
          <pc:sldMk cId="630750507" sldId="663"/>
        </pc:sldMkLst>
        <pc:spChg chg="add mod">
          <ac:chgData name="P McKenzie-Cook" userId="6605cc89-aaff-4d80-9ee6-20e4afa4ef0c" providerId="ADAL" clId="{C1EED9DC-9EC8-4349-96AA-3A3934B357C5}" dt="2026-05-31T13:52:44.670" v="2015"/>
          <ac:spMkLst>
            <pc:docMk/>
            <pc:sldMk cId="630750507" sldId="663"/>
            <ac:spMk id="4" creationId="{B48A1A25-AA45-F5EC-B1C2-F75DB5B2D209}"/>
          </ac:spMkLst>
        </pc:spChg>
      </pc:sldChg>
      <pc:sldChg chg="addSp delSp modSp add mod">
        <pc:chgData name="P McKenzie-Cook" userId="6605cc89-aaff-4d80-9ee6-20e4afa4ef0c" providerId="ADAL" clId="{C1EED9DC-9EC8-4349-96AA-3A3934B357C5}" dt="2026-05-31T13:52:47.268" v="2016"/>
        <pc:sldMkLst>
          <pc:docMk/>
          <pc:sldMk cId="2241643811" sldId="664"/>
        </pc:sldMkLst>
        <pc:spChg chg="add mod">
          <ac:chgData name="P McKenzie-Cook" userId="6605cc89-aaff-4d80-9ee6-20e4afa4ef0c" providerId="ADAL" clId="{C1EED9DC-9EC8-4349-96AA-3A3934B357C5}" dt="2026-05-31T13:52:47.268" v="2016"/>
          <ac:spMkLst>
            <pc:docMk/>
            <pc:sldMk cId="2241643811" sldId="664"/>
            <ac:spMk id="4" creationId="{79349A0B-9F32-6B50-CEDB-1583F08B998E}"/>
          </ac:spMkLst>
        </pc:spChg>
      </pc:sldChg>
      <pc:sldChg chg="addSp delSp modSp add mod">
        <pc:chgData name="P McKenzie-Cook" userId="6605cc89-aaff-4d80-9ee6-20e4afa4ef0c" providerId="ADAL" clId="{C1EED9DC-9EC8-4349-96AA-3A3934B357C5}" dt="2026-05-31T13:52:48.484" v="2017"/>
        <pc:sldMkLst>
          <pc:docMk/>
          <pc:sldMk cId="2120833805" sldId="665"/>
        </pc:sldMkLst>
        <pc:spChg chg="add mod">
          <ac:chgData name="P McKenzie-Cook" userId="6605cc89-aaff-4d80-9ee6-20e4afa4ef0c" providerId="ADAL" clId="{C1EED9DC-9EC8-4349-96AA-3A3934B357C5}" dt="2026-05-31T13:52:48.484" v="2017"/>
          <ac:spMkLst>
            <pc:docMk/>
            <pc:sldMk cId="2120833805" sldId="665"/>
            <ac:spMk id="4" creationId="{795EDFEE-76AB-4064-DF05-E20BB3EC4917}"/>
          </ac:spMkLst>
        </pc:spChg>
      </pc:sldChg>
      <pc:sldChg chg="addSp delSp modSp add mod">
        <pc:chgData name="P McKenzie-Cook" userId="6605cc89-aaff-4d80-9ee6-20e4afa4ef0c" providerId="ADAL" clId="{C1EED9DC-9EC8-4349-96AA-3A3934B357C5}" dt="2026-05-31T13:52:49.707" v="2018"/>
        <pc:sldMkLst>
          <pc:docMk/>
          <pc:sldMk cId="2322484828" sldId="666"/>
        </pc:sldMkLst>
        <pc:spChg chg="add mod">
          <ac:chgData name="P McKenzie-Cook" userId="6605cc89-aaff-4d80-9ee6-20e4afa4ef0c" providerId="ADAL" clId="{C1EED9DC-9EC8-4349-96AA-3A3934B357C5}" dt="2026-05-31T13:52:49.707" v="2018"/>
          <ac:spMkLst>
            <pc:docMk/>
            <pc:sldMk cId="2322484828" sldId="666"/>
            <ac:spMk id="4" creationId="{E3638D3E-D3F4-860E-FEBA-40588B583D91}"/>
          </ac:spMkLst>
        </pc:spChg>
      </pc:sldChg>
      <pc:sldChg chg="addSp delSp modSp add mod">
        <pc:chgData name="P McKenzie-Cook" userId="6605cc89-aaff-4d80-9ee6-20e4afa4ef0c" providerId="ADAL" clId="{C1EED9DC-9EC8-4349-96AA-3A3934B357C5}" dt="2026-05-31T13:52:52.814" v="2020" actId="14100"/>
        <pc:sldMkLst>
          <pc:docMk/>
          <pc:sldMk cId="2472798508" sldId="667"/>
        </pc:sldMkLst>
        <pc:spChg chg="add mod">
          <ac:chgData name="P McKenzie-Cook" userId="6605cc89-aaff-4d80-9ee6-20e4afa4ef0c" providerId="ADAL" clId="{C1EED9DC-9EC8-4349-96AA-3A3934B357C5}" dt="2026-05-31T13:52:52.814" v="2020" actId="14100"/>
          <ac:spMkLst>
            <pc:docMk/>
            <pc:sldMk cId="2472798508" sldId="667"/>
            <ac:spMk id="4" creationId="{BD23AA63-ED3B-E9B3-2D3C-DF82C3B634A2}"/>
          </ac:spMkLst>
        </pc:spChg>
      </pc:sldChg>
      <pc:sldChg chg="addSp delSp modSp new mod">
        <pc:chgData name="P McKenzie-Cook" userId="6605cc89-aaff-4d80-9ee6-20e4afa4ef0c" providerId="ADAL" clId="{C1EED9DC-9EC8-4349-96AA-3A3934B357C5}" dt="2026-05-31T13:51:59.358" v="1995"/>
        <pc:sldMkLst>
          <pc:docMk/>
          <pc:sldMk cId="2103610051" sldId="668"/>
        </pc:sldMkLst>
        <pc:spChg chg="mod">
          <ac:chgData name="P McKenzie-Cook" userId="6605cc89-aaff-4d80-9ee6-20e4afa4ef0c" providerId="ADAL" clId="{C1EED9DC-9EC8-4349-96AA-3A3934B357C5}" dt="2026-05-31T13:48:29.755" v="1945" actId="20577"/>
          <ac:spMkLst>
            <pc:docMk/>
            <pc:sldMk cId="2103610051" sldId="668"/>
            <ac:spMk id="3" creationId="{D48C5DAC-3A33-77C3-4831-F752E97ED50B}"/>
          </ac:spMkLst>
        </pc:spChg>
        <pc:spChg chg="add mod">
          <ac:chgData name="P McKenzie-Cook" userId="6605cc89-aaff-4d80-9ee6-20e4afa4ef0c" providerId="ADAL" clId="{C1EED9DC-9EC8-4349-96AA-3A3934B357C5}" dt="2026-05-31T13:51:59.358" v="1995"/>
          <ac:spMkLst>
            <pc:docMk/>
            <pc:sldMk cId="2103610051" sldId="668"/>
            <ac:spMk id="6" creationId="{25E2B80A-F230-6A0B-8415-CA1745AED9CD}"/>
          </ac:spMkLst>
        </pc:spChg>
      </pc:sldChg>
      <pc:sldChg chg="addSp delSp modSp new mod">
        <pc:chgData name="P McKenzie-Cook" userId="6605cc89-aaff-4d80-9ee6-20e4afa4ef0c" providerId="ADAL" clId="{C1EED9DC-9EC8-4349-96AA-3A3934B357C5}" dt="2026-06-03T14:56:37.868" v="2547" actId="20577"/>
        <pc:sldMkLst>
          <pc:docMk/>
          <pc:sldMk cId="1219033768" sldId="669"/>
        </pc:sldMkLst>
        <pc:spChg chg="mod">
          <ac:chgData name="P McKenzie-Cook" userId="6605cc89-aaff-4d80-9ee6-20e4afa4ef0c" providerId="ADAL" clId="{C1EED9DC-9EC8-4349-96AA-3A3934B357C5}" dt="2026-06-03T14:56:37.868" v="2547" actId="20577"/>
          <ac:spMkLst>
            <pc:docMk/>
            <pc:sldMk cId="1219033768" sldId="669"/>
            <ac:spMk id="3" creationId="{93A04A66-52EE-357C-826E-C5883D3305B5}"/>
          </ac:spMkLst>
        </pc:spChg>
        <pc:spChg chg="add mod">
          <ac:chgData name="P McKenzie-Cook" userId="6605cc89-aaff-4d80-9ee6-20e4afa4ef0c" providerId="ADAL" clId="{C1EED9DC-9EC8-4349-96AA-3A3934B357C5}" dt="2026-05-31T13:52:26.310" v="2007"/>
          <ac:spMkLst>
            <pc:docMk/>
            <pc:sldMk cId="1219033768" sldId="669"/>
            <ac:spMk id="4" creationId="{902ADADD-0B1C-D5D8-D4CB-74155D5BAB8B}"/>
          </ac:spMkLst>
        </pc:spChg>
      </pc:sldChg>
      <pc:sldChg chg="modSp add mod">
        <pc:chgData name="P McKenzie-Cook" userId="6605cc89-aaff-4d80-9ee6-20e4afa4ef0c" providerId="ADAL" clId="{C1EED9DC-9EC8-4349-96AA-3A3934B357C5}" dt="2026-05-31T19:56:04.812" v="2054" actId="20577"/>
        <pc:sldMkLst>
          <pc:docMk/>
          <pc:sldMk cId="3771016500" sldId="670"/>
        </pc:sldMkLst>
        <pc:spChg chg="mod">
          <ac:chgData name="P McKenzie-Cook" userId="6605cc89-aaff-4d80-9ee6-20e4afa4ef0c" providerId="ADAL" clId="{C1EED9DC-9EC8-4349-96AA-3A3934B357C5}" dt="2026-05-31T19:56:04.812" v="2054" actId="20577"/>
          <ac:spMkLst>
            <pc:docMk/>
            <pc:sldMk cId="3771016500" sldId="670"/>
            <ac:spMk id="3" creationId="{3F32BDFE-30AE-DAF7-221E-2EFCB97EE8F0}"/>
          </ac:spMkLst>
        </pc:spChg>
      </pc:sldChg>
      <pc:sldChg chg="addSp delSp modSp add mod">
        <pc:chgData name="P McKenzie-Cook" userId="6605cc89-aaff-4d80-9ee6-20e4afa4ef0c" providerId="ADAL" clId="{C1EED9DC-9EC8-4349-96AA-3A3934B357C5}" dt="2026-06-03T14:53:06.566" v="2445" actId="20577"/>
        <pc:sldMkLst>
          <pc:docMk/>
          <pc:sldMk cId="3644355850" sldId="672"/>
        </pc:sldMkLst>
        <pc:spChg chg="add del mod">
          <ac:chgData name="P McKenzie-Cook" userId="6605cc89-aaff-4d80-9ee6-20e4afa4ef0c" providerId="ADAL" clId="{C1EED9DC-9EC8-4349-96AA-3A3934B357C5}" dt="2026-06-03T14:48:49.334" v="2281" actId="478"/>
          <ac:spMkLst>
            <pc:docMk/>
            <pc:sldMk cId="3644355850" sldId="672"/>
            <ac:spMk id="2" creationId="{1B2A28EC-F84A-675F-FAF8-72CC24CC3EEE}"/>
          </ac:spMkLst>
        </pc:spChg>
        <pc:spChg chg="add mod">
          <ac:chgData name="P McKenzie-Cook" userId="6605cc89-aaff-4d80-9ee6-20e4afa4ef0c" providerId="ADAL" clId="{C1EED9DC-9EC8-4349-96AA-3A3934B357C5}" dt="2026-06-03T14:53:06.566" v="2445" actId="20577"/>
          <ac:spMkLst>
            <pc:docMk/>
            <pc:sldMk cId="3644355850" sldId="672"/>
            <ac:spMk id="7" creationId="{B3F64B09-33E6-E768-A949-05C748345791}"/>
          </ac:spMkLst>
        </pc:spChg>
        <pc:spChg chg="add mod">
          <ac:chgData name="P McKenzie-Cook" userId="6605cc89-aaff-4d80-9ee6-20e4afa4ef0c" providerId="ADAL" clId="{C1EED9DC-9EC8-4349-96AA-3A3934B357C5}" dt="2026-05-31T19:56:27.891" v="2061"/>
          <ac:spMkLst>
            <pc:docMk/>
            <pc:sldMk cId="3644355850" sldId="672"/>
            <ac:spMk id="9" creationId="{193F308B-5D15-C42F-6E49-38510B7E2F19}"/>
          </ac:spMkLst>
        </pc:spChg>
        <pc:spChg chg="add mod">
          <ac:chgData name="P McKenzie-Cook" userId="6605cc89-aaff-4d80-9ee6-20e4afa4ef0c" providerId="ADAL" clId="{C1EED9DC-9EC8-4349-96AA-3A3934B357C5}" dt="2026-05-31T20:33:32.349" v="2220" actId="1076"/>
          <ac:spMkLst>
            <pc:docMk/>
            <pc:sldMk cId="3644355850" sldId="672"/>
            <ac:spMk id="10" creationId="{01B9D3F6-6148-5126-2DF3-3E4FF8C0F4EF}"/>
          </ac:spMkLst>
        </pc:spChg>
      </pc:sldChg>
      <pc:sldChg chg="addSp delSp modSp add mod">
        <pc:chgData name="P McKenzie-Cook" userId="6605cc89-aaff-4d80-9ee6-20e4afa4ef0c" providerId="ADAL" clId="{C1EED9DC-9EC8-4349-96AA-3A3934B357C5}" dt="2026-06-03T14:49:35.839" v="2363" actId="20577"/>
        <pc:sldMkLst>
          <pc:docMk/>
          <pc:sldMk cId="1900900293" sldId="673"/>
        </pc:sldMkLst>
        <pc:spChg chg="add mod">
          <ac:chgData name="P McKenzie-Cook" userId="6605cc89-aaff-4d80-9ee6-20e4afa4ef0c" providerId="ADAL" clId="{C1EED9DC-9EC8-4349-96AA-3A3934B357C5}" dt="2026-06-03T14:49:19.230" v="2331" actId="20577"/>
          <ac:spMkLst>
            <pc:docMk/>
            <pc:sldMk cId="1900900293" sldId="673"/>
            <ac:spMk id="3" creationId="{F3BD3A8A-5C29-DFE5-BC0A-FFA140258210}"/>
          </ac:spMkLst>
        </pc:spChg>
        <pc:spChg chg="add mod">
          <ac:chgData name="P McKenzie-Cook" userId="6605cc89-aaff-4d80-9ee6-20e4afa4ef0c" providerId="ADAL" clId="{C1EED9DC-9EC8-4349-96AA-3A3934B357C5}" dt="2026-06-03T14:49:35.839" v="2363" actId="20577"/>
          <ac:spMkLst>
            <pc:docMk/>
            <pc:sldMk cId="1900900293" sldId="673"/>
            <ac:spMk id="4" creationId="{3F19A625-5211-DF33-E1B2-9C75C8C7A701}"/>
          </ac:spMkLst>
        </pc:spChg>
        <pc:spChg chg="add mod">
          <ac:chgData name="P McKenzie-Cook" userId="6605cc89-aaff-4d80-9ee6-20e4afa4ef0c" providerId="ADAL" clId="{C1EED9DC-9EC8-4349-96AA-3A3934B357C5}" dt="2026-05-31T19:56:46.313" v="2069"/>
          <ac:spMkLst>
            <pc:docMk/>
            <pc:sldMk cId="1900900293" sldId="673"/>
            <ac:spMk id="8" creationId="{46290885-2FC5-BD98-1072-D2420153ABF6}"/>
          </ac:spMkLst>
        </pc:spChg>
        <pc:graphicFrameChg chg="add del mod modGraphic">
          <ac:chgData name="P McKenzie-Cook" userId="6605cc89-aaff-4d80-9ee6-20e4afa4ef0c" providerId="ADAL" clId="{C1EED9DC-9EC8-4349-96AA-3A3934B357C5}" dt="2026-06-03T14:49:13.971" v="2326" actId="478"/>
          <ac:graphicFrameMkLst>
            <pc:docMk/>
            <pc:sldMk cId="1900900293" sldId="673"/>
            <ac:graphicFrameMk id="2" creationId="{4C90A9D3-9D64-3D6D-ED4E-21D38EB38D16}"/>
          </ac:graphicFrameMkLst>
        </pc:graphicFrameChg>
      </pc:sldChg>
      <pc:sldChg chg="addSp delSp modSp add mod modNotesTx">
        <pc:chgData name="P McKenzie-Cook" userId="6605cc89-aaff-4d80-9ee6-20e4afa4ef0c" providerId="ADAL" clId="{C1EED9DC-9EC8-4349-96AA-3A3934B357C5}" dt="2026-06-03T14:52:49.564" v="2436" actId="20577"/>
        <pc:sldMkLst>
          <pc:docMk/>
          <pc:sldMk cId="2328892292" sldId="674"/>
        </pc:sldMkLst>
        <pc:picChg chg="add mod">
          <ac:chgData name="P McKenzie-Cook" userId="6605cc89-aaff-4d80-9ee6-20e4afa4ef0c" providerId="ADAL" clId="{C1EED9DC-9EC8-4349-96AA-3A3934B357C5}" dt="2026-06-03T14:50:50.467" v="2387" actId="14100"/>
          <ac:picMkLst>
            <pc:docMk/>
            <pc:sldMk cId="2328892292" sldId="674"/>
            <ac:picMk id="5" creationId="{CD12A507-7BCF-15A5-957A-6AACF2697C0A}"/>
          </ac:picMkLst>
        </pc:picChg>
        <pc:picChg chg="add mod">
          <ac:chgData name="P McKenzie-Cook" userId="6605cc89-aaff-4d80-9ee6-20e4afa4ef0c" providerId="ADAL" clId="{C1EED9DC-9EC8-4349-96AA-3A3934B357C5}" dt="2026-06-03T14:52:33.762" v="2413" actId="1076"/>
          <ac:picMkLst>
            <pc:docMk/>
            <pc:sldMk cId="2328892292" sldId="674"/>
            <ac:picMk id="7" creationId="{0A22BB70-CFAC-0850-2A8C-E8132024834B}"/>
          </ac:picMkLst>
        </pc:picChg>
        <pc:picChg chg="add mod">
          <ac:chgData name="P McKenzie-Cook" userId="6605cc89-aaff-4d80-9ee6-20e4afa4ef0c" providerId="ADAL" clId="{C1EED9DC-9EC8-4349-96AA-3A3934B357C5}" dt="2026-06-03T14:52:41.681" v="2417" actId="1076"/>
          <ac:picMkLst>
            <pc:docMk/>
            <pc:sldMk cId="2328892292" sldId="674"/>
            <ac:picMk id="9" creationId="{FF1F04D3-17B1-DCBF-AFAD-BDD714AE31ED}"/>
          </ac:picMkLst>
        </pc:picChg>
      </pc:sldChg>
      <pc:sldChg chg="addSp delSp modSp add mod">
        <pc:chgData name="P McKenzie-Cook" userId="6605cc89-aaff-4d80-9ee6-20e4afa4ef0c" providerId="ADAL" clId="{C1EED9DC-9EC8-4349-96AA-3A3934B357C5}" dt="2026-06-03T14:50:13.460" v="2383" actId="20577"/>
        <pc:sldMkLst>
          <pc:docMk/>
          <pc:sldMk cId="398924625" sldId="675"/>
        </pc:sldMkLst>
        <pc:spChg chg="add mod">
          <ac:chgData name="P McKenzie-Cook" userId="6605cc89-aaff-4d80-9ee6-20e4afa4ef0c" providerId="ADAL" clId="{C1EED9DC-9EC8-4349-96AA-3A3934B357C5}" dt="2026-05-31T19:57:23.589" v="2085" actId="1076"/>
          <ac:spMkLst>
            <pc:docMk/>
            <pc:sldMk cId="398924625" sldId="675"/>
            <ac:spMk id="3" creationId="{00F6A134-1D73-7E9B-2C10-8531E7825CFB}"/>
          </ac:spMkLst>
        </pc:spChg>
        <pc:spChg chg="mod">
          <ac:chgData name="P McKenzie-Cook" userId="6605cc89-aaff-4d80-9ee6-20e4afa4ef0c" providerId="ADAL" clId="{C1EED9DC-9EC8-4349-96AA-3A3934B357C5}" dt="2026-06-03T14:50:13.460" v="2383" actId="20577"/>
          <ac:spMkLst>
            <pc:docMk/>
            <pc:sldMk cId="398924625" sldId="675"/>
            <ac:spMk id="4" creationId="{BE2B24A4-0BBA-B738-57B0-923F8783978E}"/>
          </ac:spMkLst>
        </pc:spChg>
      </pc:sldChg>
      <pc:sldChg chg="addSp delSp modSp add mod">
        <pc:chgData name="P McKenzie-Cook" userId="6605cc89-aaff-4d80-9ee6-20e4afa4ef0c" providerId="ADAL" clId="{C1EED9DC-9EC8-4349-96AA-3A3934B357C5}" dt="2026-05-31T20:38:44.398" v="2277" actId="1076"/>
        <pc:sldMkLst>
          <pc:docMk/>
          <pc:sldMk cId="920618697" sldId="676"/>
        </pc:sldMkLst>
        <pc:spChg chg="add mod">
          <ac:chgData name="P McKenzie-Cook" userId="6605cc89-aaff-4d80-9ee6-20e4afa4ef0c" providerId="ADAL" clId="{C1EED9DC-9EC8-4349-96AA-3A3934B357C5}" dt="2026-05-31T19:57:28.121" v="2087"/>
          <ac:spMkLst>
            <pc:docMk/>
            <pc:sldMk cId="920618697" sldId="676"/>
            <ac:spMk id="7" creationId="{ACAC4DB8-EEDC-CAEE-5648-02EC7950DBFF}"/>
          </ac:spMkLst>
        </pc:spChg>
        <pc:picChg chg="add mod">
          <ac:chgData name="P McKenzie-Cook" userId="6605cc89-aaff-4d80-9ee6-20e4afa4ef0c" providerId="ADAL" clId="{C1EED9DC-9EC8-4349-96AA-3A3934B357C5}" dt="2026-05-31T20:38:44.398" v="2277" actId="1076"/>
          <ac:picMkLst>
            <pc:docMk/>
            <pc:sldMk cId="920618697" sldId="676"/>
            <ac:picMk id="3" creationId="{F8E0E462-C26A-328B-A507-B2B2E30D68E6}"/>
          </ac:picMkLst>
        </pc:picChg>
      </pc:sldChg>
      <pc:sldChg chg="new del">
        <pc:chgData name="P McKenzie-Cook" userId="6605cc89-aaff-4d80-9ee6-20e4afa4ef0c" providerId="ADAL" clId="{C1EED9DC-9EC8-4349-96AA-3A3934B357C5}" dt="2026-06-03T15:16:23.102" v="3255" actId="47"/>
        <pc:sldMkLst>
          <pc:docMk/>
          <pc:sldMk cId="825795507" sldId="677"/>
        </pc:sldMkLst>
      </pc:sldChg>
      <pc:sldChg chg="modSp add mod">
        <pc:chgData name="P McKenzie-Cook" userId="6605cc89-aaff-4d80-9ee6-20e4afa4ef0c" providerId="ADAL" clId="{C1EED9DC-9EC8-4349-96AA-3A3934B357C5}" dt="2026-06-03T15:15:06.267" v="3097" actId="207"/>
        <pc:sldMkLst>
          <pc:docMk/>
          <pc:sldMk cId="3340120226" sldId="678"/>
        </pc:sldMkLst>
        <pc:spChg chg="mod">
          <ac:chgData name="P McKenzie-Cook" userId="6605cc89-aaff-4d80-9ee6-20e4afa4ef0c" providerId="ADAL" clId="{C1EED9DC-9EC8-4349-96AA-3A3934B357C5}" dt="2026-06-03T15:15:06.267" v="3097" actId="207"/>
          <ac:spMkLst>
            <pc:docMk/>
            <pc:sldMk cId="3340120226" sldId="678"/>
            <ac:spMk id="3" creationId="{6C2CF389-C77B-3560-4682-08DB390352DE}"/>
          </ac:spMkLst>
        </pc:spChg>
      </pc:sldChg>
      <pc:sldChg chg="addSp modSp new mod">
        <pc:chgData name="P McKenzie-Cook" userId="6605cc89-aaff-4d80-9ee6-20e4afa4ef0c" providerId="ADAL" clId="{C1EED9DC-9EC8-4349-96AA-3A3934B357C5}" dt="2026-06-03T15:16:19.586" v="3254"/>
        <pc:sldMkLst>
          <pc:docMk/>
          <pc:sldMk cId="96414885" sldId="679"/>
        </pc:sldMkLst>
        <pc:spChg chg="mod">
          <ac:chgData name="P McKenzie-Cook" userId="6605cc89-aaff-4d80-9ee6-20e4afa4ef0c" providerId="ADAL" clId="{C1EED9DC-9EC8-4349-96AA-3A3934B357C5}" dt="2026-06-03T15:16:12.809" v="3252" actId="1076"/>
          <ac:spMkLst>
            <pc:docMk/>
            <pc:sldMk cId="96414885" sldId="679"/>
            <ac:spMk id="2" creationId="{7622DE04-EAC3-992E-2B28-E513440A960E}"/>
          </ac:spMkLst>
        </pc:spChg>
        <pc:spChg chg="mod">
          <ac:chgData name="P McKenzie-Cook" userId="6605cc89-aaff-4d80-9ee6-20e4afa4ef0c" providerId="ADAL" clId="{C1EED9DC-9EC8-4349-96AA-3A3934B357C5}" dt="2026-06-03T15:16:15.293" v="3253" actId="1076"/>
          <ac:spMkLst>
            <pc:docMk/>
            <pc:sldMk cId="96414885" sldId="679"/>
            <ac:spMk id="3" creationId="{A80A022E-9545-7BEF-3EE3-BB6A08DDBAF7}"/>
          </ac:spMkLst>
        </pc:spChg>
        <pc:spChg chg="add mod">
          <ac:chgData name="P McKenzie-Cook" userId="6605cc89-aaff-4d80-9ee6-20e4afa4ef0c" providerId="ADAL" clId="{C1EED9DC-9EC8-4349-96AA-3A3934B357C5}" dt="2026-06-03T15:16:19.586" v="3254"/>
          <ac:spMkLst>
            <pc:docMk/>
            <pc:sldMk cId="96414885" sldId="679"/>
            <ac:spMk id="4" creationId="{FE4B87A5-385E-96EB-CE8D-897C602EE87F}"/>
          </ac:spMkLst>
        </pc:spChg>
      </pc:sldChg>
      <pc:sldMasterChg chg="addSp modSp mod modSldLayout">
        <pc:chgData name="P McKenzie-Cook" userId="6605cc89-aaff-4d80-9ee6-20e4afa4ef0c" providerId="ADAL" clId="{C1EED9DC-9EC8-4349-96AA-3A3934B357C5}" dt="2026-05-31T13:53:58.665" v="2040" actId="121"/>
        <pc:sldMasterMkLst>
          <pc:docMk/>
          <pc:sldMasterMk cId="660301419" sldId="2147483681"/>
        </pc:sldMasterMkLst>
        <pc:spChg chg="add mod">
          <ac:chgData name="P McKenzie-Cook" userId="6605cc89-aaff-4d80-9ee6-20e4afa4ef0c" providerId="ADAL" clId="{C1EED9DC-9EC8-4349-96AA-3A3934B357C5}" dt="2026-05-31T13:53:58.665" v="2040" actId="121"/>
          <ac:spMkLst>
            <pc:docMk/>
            <pc:sldMasterMk cId="660301419" sldId="2147483681"/>
            <ac:spMk id="8" creationId="{EBD68DBD-6B34-7B51-D554-A409EA0DDA9F}"/>
          </ac:spMkLst>
        </pc:spChg>
        <pc:sldLayoutChg chg="delSp">
          <pc:chgData name="P McKenzie-Cook" userId="6605cc89-aaff-4d80-9ee6-20e4afa4ef0c" providerId="ADAL" clId="{C1EED9DC-9EC8-4349-96AA-3A3934B357C5}" dt="2026-05-31T13:29:25.586" v="163"/>
          <pc:sldLayoutMkLst>
            <pc:docMk/>
            <pc:sldMasterMk cId="660301419" sldId="2147483681"/>
            <pc:sldLayoutMk cId="2155260567" sldId="2147483693"/>
          </pc:sldLayoutMkLst>
        </pc:sldLayoutChg>
      </pc:sldMasterChg>
    </pc:docChg>
  </pc:docChgLst>
  <pc:docChgLst>
    <pc:chgData clId="Web-{B2DC8659-9A75-A198-ED6C-BAFA5A399DB5}"/>
    <pc:docChg chg="addSld">
      <pc:chgData name="" userId="" providerId="" clId="Web-{B2DC8659-9A75-A198-ED6C-BAFA5A399DB5}" dt="2026-05-21T18:23:17.692" v="0"/>
      <pc:docMkLst>
        <pc:docMk/>
      </pc:docMkLst>
      <pc:sldChg chg="add">
        <pc:chgData name="" userId="" providerId="" clId="Web-{B2DC8659-9A75-A198-ED6C-BAFA5A399DB5}" dt="2026-05-21T18:23:17.692" v="0"/>
        <pc:sldMkLst>
          <pc:docMk/>
          <pc:sldMk cId="689511582" sldId="586"/>
        </pc:sldMkLst>
      </pc:sldChg>
    </pc:docChg>
  </pc:docChgLst>
  <pc:docChgLst>
    <pc:chgData name="A Freel" userId="S::afreel@ohacademy.co.uk::f6dead3d-cc44-4b49-aee1-60fe86f08dbd" providerId="AD" clId="Web-{08F13F1D-73B2-A34A-646E-DCBD81E4D66D}"/>
    <pc:docChg chg="modSld modMainMaster">
      <pc:chgData name="A Freel" userId="S::afreel@ohacademy.co.uk::f6dead3d-cc44-4b49-aee1-60fe86f08dbd" providerId="AD" clId="Web-{08F13F1D-73B2-A34A-646E-DCBD81E4D66D}" dt="2026-05-22T12:44:11.470" v="4"/>
      <pc:docMkLst>
        <pc:docMk/>
      </pc:docMkLst>
      <pc:sldChg chg="modSp mod setBg">
        <pc:chgData name="A Freel" userId="S::afreel@ohacademy.co.uk::f6dead3d-cc44-4b49-aee1-60fe86f08dbd" providerId="AD" clId="Web-{08F13F1D-73B2-A34A-646E-DCBD81E4D66D}" dt="2026-05-22T12:44:11.470" v="4"/>
        <pc:sldMkLst>
          <pc:docMk/>
          <pc:sldMk cId="109857222" sldId="256"/>
        </pc:sldMkLst>
        <pc:spChg chg="mod">
          <ac:chgData name="A Freel" userId="S::afreel@ohacademy.co.uk::f6dead3d-cc44-4b49-aee1-60fe86f08dbd" providerId="AD" clId="Web-{08F13F1D-73B2-A34A-646E-DCBD81E4D66D}" dt="2026-05-22T12:44:03.112" v="2" actId="20577"/>
          <ac:spMkLst>
            <pc:docMk/>
            <pc:sldMk cId="109857222" sldId="256"/>
            <ac:spMk id="2" creationId="{00000000-0000-0000-0000-000000000000}"/>
          </ac:spMkLst>
        </pc:spChg>
      </pc:sldChg>
      <pc:sldChg chg="mod">
        <pc:chgData name="A Freel" userId="S::afreel@ohacademy.co.uk::f6dead3d-cc44-4b49-aee1-60fe86f08dbd" providerId="AD" clId="Web-{08F13F1D-73B2-A34A-646E-DCBD81E4D66D}" dt="2026-05-22T12:44:11.470" v="4"/>
        <pc:sldMkLst>
          <pc:docMk/>
          <pc:sldMk cId="1806616273" sldId="268"/>
        </pc:sldMkLst>
      </pc:sldChg>
      <pc:sldChg chg="mod">
        <pc:chgData name="A Freel" userId="S::afreel@ohacademy.co.uk::f6dead3d-cc44-4b49-aee1-60fe86f08dbd" providerId="AD" clId="Web-{08F13F1D-73B2-A34A-646E-DCBD81E4D66D}" dt="2026-05-22T12:44:11.470" v="4"/>
        <pc:sldMkLst>
          <pc:docMk/>
          <pc:sldMk cId="2119759023" sldId="269"/>
        </pc:sldMkLst>
      </pc:sldChg>
      <pc:sldChg chg="mod">
        <pc:chgData name="A Freel" userId="S::afreel@ohacademy.co.uk::f6dead3d-cc44-4b49-aee1-60fe86f08dbd" providerId="AD" clId="Web-{08F13F1D-73B2-A34A-646E-DCBD81E4D66D}" dt="2026-05-22T12:44:11.470" v="4"/>
        <pc:sldMkLst>
          <pc:docMk/>
          <pc:sldMk cId="3679511950" sldId="379"/>
        </pc:sldMkLst>
      </pc:sldChg>
      <pc:sldChg chg="mod">
        <pc:chgData name="A Freel" userId="S::afreel@ohacademy.co.uk::f6dead3d-cc44-4b49-aee1-60fe86f08dbd" providerId="AD" clId="Web-{08F13F1D-73B2-A34A-646E-DCBD81E4D66D}" dt="2026-05-22T12:44:11.470" v="4"/>
        <pc:sldMkLst>
          <pc:docMk/>
          <pc:sldMk cId="3016388084" sldId="389"/>
        </pc:sldMkLst>
      </pc:sldChg>
      <pc:sldChg chg="mod">
        <pc:chgData name="A Freel" userId="S::afreel@ohacademy.co.uk::f6dead3d-cc44-4b49-aee1-60fe86f08dbd" providerId="AD" clId="Web-{08F13F1D-73B2-A34A-646E-DCBD81E4D66D}" dt="2026-05-22T12:44:11.470" v="4"/>
        <pc:sldMkLst>
          <pc:docMk/>
          <pc:sldMk cId="3956770076" sldId="390"/>
        </pc:sldMkLst>
      </pc:sldChg>
      <pc:sldChg chg="mod">
        <pc:chgData name="A Freel" userId="S::afreel@ohacademy.co.uk::f6dead3d-cc44-4b49-aee1-60fe86f08dbd" providerId="AD" clId="Web-{08F13F1D-73B2-A34A-646E-DCBD81E4D66D}" dt="2026-05-22T12:44:11.470" v="4"/>
        <pc:sldMkLst>
          <pc:docMk/>
          <pc:sldMk cId="3835739427" sldId="391"/>
        </pc:sldMkLst>
      </pc:sldChg>
      <pc:sldChg chg="mod">
        <pc:chgData name="A Freel" userId="S::afreel@ohacademy.co.uk::f6dead3d-cc44-4b49-aee1-60fe86f08dbd" providerId="AD" clId="Web-{08F13F1D-73B2-A34A-646E-DCBD81E4D66D}" dt="2026-05-22T12:44:11.470" v="4"/>
        <pc:sldMkLst>
          <pc:docMk/>
          <pc:sldMk cId="1708240332" sldId="419"/>
        </pc:sldMkLst>
      </pc:sldChg>
      <pc:sldChg chg="mod">
        <pc:chgData name="A Freel" userId="S::afreel@ohacademy.co.uk::f6dead3d-cc44-4b49-aee1-60fe86f08dbd" providerId="AD" clId="Web-{08F13F1D-73B2-A34A-646E-DCBD81E4D66D}" dt="2026-05-22T12:44:11.470" v="4"/>
        <pc:sldMkLst>
          <pc:docMk/>
          <pc:sldMk cId="920001947" sldId="420"/>
        </pc:sldMkLst>
      </pc:sldChg>
      <pc:sldChg chg="mod">
        <pc:chgData name="A Freel" userId="S::afreel@ohacademy.co.uk::f6dead3d-cc44-4b49-aee1-60fe86f08dbd" providerId="AD" clId="Web-{08F13F1D-73B2-A34A-646E-DCBD81E4D66D}" dt="2026-05-22T12:44:11.470" v="4"/>
        <pc:sldMkLst>
          <pc:docMk/>
          <pc:sldMk cId="3489813070" sldId="421"/>
        </pc:sldMkLst>
      </pc:sldChg>
      <pc:sldChg chg="mod">
        <pc:chgData name="A Freel" userId="S::afreel@ohacademy.co.uk::f6dead3d-cc44-4b49-aee1-60fe86f08dbd" providerId="AD" clId="Web-{08F13F1D-73B2-A34A-646E-DCBD81E4D66D}" dt="2026-05-22T12:44:11.470" v="4"/>
        <pc:sldMkLst>
          <pc:docMk/>
          <pc:sldMk cId="1240567180" sldId="422"/>
        </pc:sldMkLst>
      </pc:sldChg>
      <pc:sldChg chg="mod">
        <pc:chgData name="A Freel" userId="S::afreel@ohacademy.co.uk::f6dead3d-cc44-4b49-aee1-60fe86f08dbd" providerId="AD" clId="Web-{08F13F1D-73B2-A34A-646E-DCBD81E4D66D}" dt="2026-05-22T12:44:11.470" v="4"/>
        <pc:sldMkLst>
          <pc:docMk/>
          <pc:sldMk cId="1161017283" sldId="423"/>
        </pc:sldMkLst>
      </pc:sldChg>
      <pc:sldChg chg="mod">
        <pc:chgData name="A Freel" userId="S::afreel@ohacademy.co.uk::f6dead3d-cc44-4b49-aee1-60fe86f08dbd" providerId="AD" clId="Web-{08F13F1D-73B2-A34A-646E-DCBD81E4D66D}" dt="2026-05-22T12:44:11.470" v="4"/>
        <pc:sldMkLst>
          <pc:docMk/>
          <pc:sldMk cId="2287391678" sldId="451"/>
        </pc:sldMkLst>
      </pc:sldChg>
      <pc:sldChg chg="mod">
        <pc:chgData name="A Freel" userId="S::afreel@ohacademy.co.uk::f6dead3d-cc44-4b49-aee1-60fe86f08dbd" providerId="AD" clId="Web-{08F13F1D-73B2-A34A-646E-DCBD81E4D66D}" dt="2026-05-22T12:44:11.470" v="4"/>
        <pc:sldMkLst>
          <pc:docMk/>
          <pc:sldMk cId="275651110" sldId="550"/>
        </pc:sldMkLst>
      </pc:sldChg>
      <pc:sldChg chg="mod">
        <pc:chgData name="A Freel" userId="S::afreel@ohacademy.co.uk::f6dead3d-cc44-4b49-aee1-60fe86f08dbd" providerId="AD" clId="Web-{08F13F1D-73B2-A34A-646E-DCBD81E4D66D}" dt="2026-05-22T12:44:11.470" v="4"/>
        <pc:sldMkLst>
          <pc:docMk/>
          <pc:sldMk cId="3990355626" sldId="570"/>
        </pc:sldMkLst>
      </pc:sldChg>
      <pc:sldChg chg="mod">
        <pc:chgData name="A Freel" userId="S::afreel@ohacademy.co.uk::f6dead3d-cc44-4b49-aee1-60fe86f08dbd" providerId="AD" clId="Web-{08F13F1D-73B2-A34A-646E-DCBD81E4D66D}" dt="2026-05-22T12:44:11.470" v="4"/>
        <pc:sldMkLst>
          <pc:docMk/>
          <pc:sldMk cId="3772315522" sldId="585"/>
        </pc:sldMkLst>
      </pc:sldChg>
      <pc:sldChg chg="mod">
        <pc:chgData name="A Freel" userId="S::afreel@ohacademy.co.uk::f6dead3d-cc44-4b49-aee1-60fe86f08dbd" providerId="AD" clId="Web-{08F13F1D-73B2-A34A-646E-DCBD81E4D66D}" dt="2026-05-22T12:44:11.470" v="4"/>
        <pc:sldMkLst>
          <pc:docMk/>
          <pc:sldMk cId="689511582" sldId="586"/>
        </pc:sldMkLst>
      </pc:sldChg>
      <pc:sldChg chg="mod">
        <pc:chgData name="A Freel" userId="S::afreel@ohacademy.co.uk::f6dead3d-cc44-4b49-aee1-60fe86f08dbd" providerId="AD" clId="Web-{08F13F1D-73B2-A34A-646E-DCBD81E4D66D}" dt="2026-05-22T12:44:11.470" v="4"/>
        <pc:sldMkLst>
          <pc:docMk/>
          <pc:sldMk cId="1760095706" sldId="625"/>
        </pc:sldMkLst>
      </pc:sldChg>
      <pc:sldChg chg="mod">
        <pc:chgData name="A Freel" userId="S::afreel@ohacademy.co.uk::f6dead3d-cc44-4b49-aee1-60fe86f08dbd" providerId="AD" clId="Web-{08F13F1D-73B2-A34A-646E-DCBD81E4D66D}" dt="2026-05-22T12:44:11.470" v="4"/>
        <pc:sldMkLst>
          <pc:docMk/>
          <pc:sldMk cId="2095999017" sldId="626"/>
        </pc:sldMkLst>
      </pc:sldChg>
      <pc:sldChg chg="mod">
        <pc:chgData name="A Freel" userId="S::afreel@ohacademy.co.uk::f6dead3d-cc44-4b49-aee1-60fe86f08dbd" providerId="AD" clId="Web-{08F13F1D-73B2-A34A-646E-DCBD81E4D66D}" dt="2026-05-22T12:44:11.470" v="4"/>
        <pc:sldMkLst>
          <pc:docMk/>
          <pc:sldMk cId="2915971935" sldId="627"/>
        </pc:sldMkLst>
      </pc:sldChg>
      <pc:sldChg chg="mod">
        <pc:chgData name="A Freel" userId="S::afreel@ohacademy.co.uk::f6dead3d-cc44-4b49-aee1-60fe86f08dbd" providerId="AD" clId="Web-{08F13F1D-73B2-A34A-646E-DCBD81E4D66D}" dt="2026-05-22T12:44:11.470" v="4"/>
        <pc:sldMkLst>
          <pc:docMk/>
          <pc:sldMk cId="2936130907" sldId="628"/>
        </pc:sldMkLst>
      </pc:sldChg>
    </pc:docChg>
  </pc:docChgLst>
  <pc:docChgLst>
    <pc:chgData name="A Freel" userId="S::afreel@ohacademy.co.uk::f6dead3d-cc44-4b49-aee1-60fe86f08dbd" providerId="AD" clId="Web-{B2DC8659-9A75-A198-ED6C-BAFA5A399DB5}"/>
    <pc:docChg chg="addSld">
      <pc:chgData name="A Freel" userId="S::afreel@ohacademy.co.uk::f6dead3d-cc44-4b49-aee1-60fe86f08dbd" providerId="AD" clId="Web-{B2DC8659-9A75-A198-ED6C-BAFA5A399DB5}" dt="2026-05-21T18:28:20.033" v="4"/>
      <pc:docMkLst>
        <pc:docMk/>
      </pc:docMkLst>
      <pc:sldChg chg="add">
        <pc:chgData name="A Freel" userId="S::afreel@ohacademy.co.uk::f6dead3d-cc44-4b49-aee1-60fe86f08dbd" providerId="AD" clId="Web-{B2DC8659-9A75-A198-ED6C-BAFA5A399DB5}" dt="2026-05-21T18:28:19.408" v="2"/>
        <pc:sldMkLst>
          <pc:docMk/>
          <pc:sldMk cId="1806616273" sldId="268"/>
        </pc:sldMkLst>
      </pc:sldChg>
      <pc:sldChg chg="add">
        <pc:chgData name="A Freel" userId="S::afreel@ohacademy.co.uk::f6dead3d-cc44-4b49-aee1-60fe86f08dbd" providerId="AD" clId="Web-{B2DC8659-9A75-A198-ED6C-BAFA5A399DB5}" dt="2026-05-21T18:28:19.346" v="1"/>
        <pc:sldMkLst>
          <pc:docMk/>
          <pc:sldMk cId="2119759023" sldId="269"/>
        </pc:sldMkLst>
      </pc:sldChg>
      <pc:sldChg chg="add">
        <pc:chgData name="A Freel" userId="S::afreel@ohacademy.co.uk::f6dead3d-cc44-4b49-aee1-60fe86f08dbd" providerId="AD" clId="Web-{B2DC8659-9A75-A198-ED6C-BAFA5A399DB5}" dt="2026-05-21T18:28:20.033" v="4"/>
        <pc:sldMkLst>
          <pc:docMk/>
          <pc:sldMk cId="275651110" sldId="550"/>
        </pc:sldMkLst>
      </pc:sldChg>
      <pc:sldChg chg="add">
        <pc:chgData name="A Freel" userId="S::afreel@ohacademy.co.uk::f6dead3d-cc44-4b49-aee1-60fe86f08dbd" providerId="AD" clId="Web-{B2DC8659-9A75-A198-ED6C-BAFA5A399DB5}" dt="2026-05-21T18:28:19.940" v="3"/>
        <pc:sldMkLst>
          <pc:docMk/>
          <pc:sldMk cId="3990355626" sldId="570"/>
        </pc:sldMkLst>
      </pc:sldChg>
      <pc:sldChg chg="add">
        <pc:chgData name="A Freel" userId="S::afreel@ohacademy.co.uk::f6dead3d-cc44-4b49-aee1-60fe86f08dbd" providerId="AD" clId="Web-{B2DC8659-9A75-A198-ED6C-BAFA5A399DB5}" dt="2026-05-21T18:25:22.995" v="0"/>
        <pc:sldMkLst>
          <pc:docMk/>
          <pc:sldMk cId="3772315522" sldId="585"/>
        </pc:sldMkLst>
      </pc:sldChg>
    </pc:docChg>
  </pc:docChgLst>
  <pc:docChgLst>
    <pc:chgData name="A Freel" userId="S::afreel@ohacademy.co.uk::f6dead3d-cc44-4b49-aee1-60fe86f08dbd" providerId="AD" clId="Web-{C2E7711D-D955-4FD1-A8EE-D3D63B4DD331}"/>
    <pc:docChg chg="modSld">
      <pc:chgData name="A Freel" userId="S::afreel@ohacademy.co.uk::f6dead3d-cc44-4b49-aee1-60fe86f08dbd" providerId="AD" clId="Web-{C2E7711D-D955-4FD1-A8EE-D3D63B4DD331}" dt="2026-05-19T18:50:06.682" v="11" actId="20577"/>
      <pc:docMkLst>
        <pc:docMk/>
      </pc:docMkLst>
      <pc:sldChg chg="modSp">
        <pc:chgData name="A Freel" userId="S::afreel@ohacademy.co.uk::f6dead3d-cc44-4b49-aee1-60fe86f08dbd" providerId="AD" clId="Web-{C2E7711D-D955-4FD1-A8EE-D3D63B4DD331}" dt="2026-05-19T18:50:06.682" v="11" actId="20577"/>
        <pc:sldMkLst>
          <pc:docMk/>
          <pc:sldMk cId="109857222" sldId="256"/>
        </pc:sldMkLst>
        <pc:spChg chg="mod">
          <ac:chgData name="A Freel" userId="S::afreel@ohacademy.co.uk::f6dead3d-cc44-4b49-aee1-60fe86f08dbd" providerId="AD" clId="Web-{C2E7711D-D955-4FD1-A8EE-D3D63B4DD331}" dt="2026-05-19T18:50:06.682" v="11" actId="20577"/>
          <ac:spMkLst>
            <pc:docMk/>
            <pc:sldMk cId="109857222" sldId="256"/>
            <ac:spMk id="2" creationId="{00000000-0000-0000-0000-000000000000}"/>
          </ac:spMkLst>
        </pc:spChg>
      </pc:sldChg>
    </pc:docChg>
  </pc:docChgLst>
  <pc:docChgLst>
    <pc:chgData name="A Freel" userId="S::afreel@ohacademy.co.uk::f6dead3d-cc44-4b49-aee1-60fe86f08dbd" providerId="AD" clId="Web-{F7834853-7431-9D99-AE01-F826E09371A3}"/>
    <pc:docChg chg="addSld delSld modSld">
      <pc:chgData name="A Freel" userId="S::afreel@ohacademy.co.uk::f6dead3d-cc44-4b49-aee1-60fe86f08dbd" providerId="AD" clId="Web-{F7834853-7431-9D99-AE01-F826E09371A3}" dt="2026-05-25T22:04:07.617" v="120"/>
      <pc:docMkLst>
        <pc:docMk/>
      </pc:docMkLst>
      <pc:sldChg chg="add">
        <pc:chgData name="A Freel" userId="S::afreel@ohacademy.co.uk::f6dead3d-cc44-4b49-aee1-60fe86f08dbd" providerId="AD" clId="Web-{F7834853-7431-9D99-AE01-F826E09371A3}" dt="2026-05-25T22:01:28.580" v="99"/>
        <pc:sldMkLst>
          <pc:docMk/>
          <pc:sldMk cId="0" sldId="277"/>
        </pc:sldMkLst>
      </pc:sldChg>
      <pc:sldChg chg="add">
        <pc:chgData name="A Freel" userId="S::afreel@ohacademy.co.uk::f6dead3d-cc44-4b49-aee1-60fe86f08dbd" providerId="AD" clId="Web-{F7834853-7431-9D99-AE01-F826E09371A3}" dt="2026-05-25T22:02:36.583" v="106"/>
        <pc:sldMkLst>
          <pc:docMk/>
          <pc:sldMk cId="0" sldId="282"/>
        </pc:sldMkLst>
      </pc:sldChg>
      <pc:sldChg chg="addSp delSp modSp new">
        <pc:chgData name="A Freel" userId="S::afreel@ohacademy.co.uk::f6dead3d-cc44-4b49-aee1-60fe86f08dbd" providerId="AD" clId="Web-{F7834853-7431-9D99-AE01-F826E09371A3}" dt="2026-05-25T21:55:52.501" v="32" actId="20577"/>
        <pc:sldMkLst>
          <pc:docMk/>
          <pc:sldMk cId="27462478" sldId="629"/>
        </pc:sldMkLst>
        <pc:spChg chg="add mod">
          <ac:chgData name="A Freel" userId="S::afreel@ohacademy.co.uk::f6dead3d-cc44-4b49-aee1-60fe86f08dbd" providerId="AD" clId="Web-{F7834853-7431-9D99-AE01-F826E09371A3}" dt="2026-05-25T21:54:58.060" v="15" actId="20577"/>
          <ac:spMkLst>
            <pc:docMk/>
            <pc:sldMk cId="27462478" sldId="629"/>
            <ac:spMk id="5" creationId="{B07E02FB-E75A-CBAF-A458-767C64A64033}"/>
          </ac:spMkLst>
        </pc:spChg>
        <pc:spChg chg="add mod">
          <ac:chgData name="A Freel" userId="S::afreel@ohacademy.co.uk::f6dead3d-cc44-4b49-aee1-60fe86f08dbd" providerId="AD" clId="Web-{F7834853-7431-9D99-AE01-F826E09371A3}" dt="2026-05-25T21:55:52.501" v="32" actId="20577"/>
          <ac:spMkLst>
            <pc:docMk/>
            <pc:sldMk cId="27462478" sldId="629"/>
            <ac:spMk id="6" creationId="{13BD2A2A-A04D-740D-F127-3022D0E754D5}"/>
          </ac:spMkLst>
        </pc:spChg>
        <pc:picChg chg="add mod">
          <ac:chgData name="A Freel" userId="S::afreel@ohacademy.co.uk::f6dead3d-cc44-4b49-aee1-60fe86f08dbd" providerId="AD" clId="Web-{F7834853-7431-9D99-AE01-F826E09371A3}" dt="2026-05-25T21:54:38.559" v="5" actId="14100"/>
          <ac:picMkLst>
            <pc:docMk/>
            <pc:sldMk cId="27462478" sldId="629"/>
            <ac:picMk id="4" creationId="{3976861C-0630-F67E-B9CD-8C3D4F16B582}"/>
          </ac:picMkLst>
        </pc:picChg>
      </pc:sldChg>
      <pc:sldChg chg="addSp delSp modSp add replId">
        <pc:chgData name="A Freel" userId="S::afreel@ohacademy.co.uk::f6dead3d-cc44-4b49-aee1-60fe86f08dbd" providerId="AD" clId="Web-{F7834853-7431-9D99-AE01-F826E09371A3}" dt="2026-05-25T21:56:29.737" v="44" actId="1076"/>
        <pc:sldMkLst>
          <pc:docMk/>
          <pc:sldMk cId="975062643" sldId="630"/>
        </pc:sldMkLst>
        <pc:picChg chg="add mod">
          <ac:chgData name="A Freel" userId="S::afreel@ohacademy.co.uk::f6dead3d-cc44-4b49-aee1-60fe86f08dbd" providerId="AD" clId="Web-{F7834853-7431-9D99-AE01-F826E09371A3}" dt="2026-05-25T21:56:29.737" v="44" actId="1076"/>
          <ac:picMkLst>
            <pc:docMk/>
            <pc:sldMk cId="975062643" sldId="630"/>
            <ac:picMk id="2" creationId="{A8BE726A-FFFA-4638-4BD8-0010A53D9AED}"/>
          </ac:picMkLst>
        </pc:picChg>
      </pc:sldChg>
      <pc:sldChg chg="addSp modSp add replId">
        <pc:chgData name="A Freel" userId="S::afreel@ohacademy.co.uk::f6dead3d-cc44-4b49-aee1-60fe86f08dbd" providerId="AD" clId="Web-{F7834853-7431-9D99-AE01-F826E09371A3}" dt="2026-05-25T21:56:46.379" v="46" actId="1076"/>
        <pc:sldMkLst>
          <pc:docMk/>
          <pc:sldMk cId="2716113142" sldId="631"/>
        </pc:sldMkLst>
        <pc:picChg chg="add mod">
          <ac:chgData name="A Freel" userId="S::afreel@ohacademy.co.uk::f6dead3d-cc44-4b49-aee1-60fe86f08dbd" providerId="AD" clId="Web-{F7834853-7431-9D99-AE01-F826E09371A3}" dt="2026-05-25T21:56:46.379" v="46" actId="1076"/>
          <ac:picMkLst>
            <pc:docMk/>
            <pc:sldMk cId="2716113142" sldId="631"/>
            <ac:picMk id="2" creationId="{65FA2AD3-123E-B9C6-6100-E8520A4D82F3}"/>
          </ac:picMkLst>
        </pc:picChg>
      </pc:sldChg>
      <pc:sldChg chg="addSp modSp add replId">
        <pc:chgData name="A Freel" userId="S::afreel@ohacademy.co.uk::f6dead3d-cc44-4b49-aee1-60fe86f08dbd" providerId="AD" clId="Web-{F7834853-7431-9D99-AE01-F826E09371A3}" dt="2026-05-25T21:57:04.114" v="48" actId="14100"/>
        <pc:sldMkLst>
          <pc:docMk/>
          <pc:sldMk cId="3887489390" sldId="632"/>
        </pc:sldMkLst>
        <pc:picChg chg="add mod">
          <ac:chgData name="A Freel" userId="S::afreel@ohacademy.co.uk::f6dead3d-cc44-4b49-aee1-60fe86f08dbd" providerId="AD" clId="Web-{F7834853-7431-9D99-AE01-F826E09371A3}" dt="2026-05-25T21:57:04.114" v="48" actId="14100"/>
          <ac:picMkLst>
            <pc:docMk/>
            <pc:sldMk cId="3887489390" sldId="632"/>
            <ac:picMk id="2" creationId="{240097D0-DD05-F1B8-A706-A0C698DA6848}"/>
          </ac:picMkLst>
        </pc:picChg>
      </pc:sldChg>
      <pc:sldChg chg="addSp modSp add replId">
        <pc:chgData name="A Freel" userId="S::afreel@ohacademy.co.uk::f6dead3d-cc44-4b49-aee1-60fe86f08dbd" providerId="AD" clId="Web-{F7834853-7431-9D99-AE01-F826E09371A3}" dt="2026-05-25T21:57:20.505" v="50" actId="1076"/>
        <pc:sldMkLst>
          <pc:docMk/>
          <pc:sldMk cId="1547736556" sldId="633"/>
        </pc:sldMkLst>
        <pc:picChg chg="add mod">
          <ac:chgData name="A Freel" userId="S::afreel@ohacademy.co.uk::f6dead3d-cc44-4b49-aee1-60fe86f08dbd" providerId="AD" clId="Web-{F7834853-7431-9D99-AE01-F826E09371A3}" dt="2026-05-25T21:57:20.505" v="50" actId="1076"/>
          <ac:picMkLst>
            <pc:docMk/>
            <pc:sldMk cId="1547736556" sldId="633"/>
            <ac:picMk id="2" creationId="{DCD47D8E-7441-E944-7CB2-6BBF26CDA0BC}"/>
          </ac:picMkLst>
        </pc:picChg>
      </pc:sldChg>
      <pc:sldChg chg="addSp modSp add replId">
        <pc:chgData name="A Freel" userId="S::afreel@ohacademy.co.uk::f6dead3d-cc44-4b49-aee1-60fe86f08dbd" providerId="AD" clId="Web-{F7834853-7431-9D99-AE01-F826E09371A3}" dt="2026-05-25T21:57:41.600" v="52" actId="14100"/>
        <pc:sldMkLst>
          <pc:docMk/>
          <pc:sldMk cId="2247884211" sldId="634"/>
        </pc:sldMkLst>
        <pc:picChg chg="add mod">
          <ac:chgData name="A Freel" userId="S::afreel@ohacademy.co.uk::f6dead3d-cc44-4b49-aee1-60fe86f08dbd" providerId="AD" clId="Web-{F7834853-7431-9D99-AE01-F826E09371A3}" dt="2026-05-25T21:57:41.600" v="52" actId="14100"/>
          <ac:picMkLst>
            <pc:docMk/>
            <pc:sldMk cId="2247884211" sldId="634"/>
            <ac:picMk id="2" creationId="{145B7A2E-8107-3C97-4BDC-3D7658DCF939}"/>
          </ac:picMkLst>
        </pc:picChg>
      </pc:sldChg>
      <pc:sldChg chg="addSp modSp add replId">
        <pc:chgData name="A Freel" userId="S::afreel@ohacademy.co.uk::f6dead3d-cc44-4b49-aee1-60fe86f08dbd" providerId="AD" clId="Web-{F7834853-7431-9D99-AE01-F826E09371A3}" dt="2026-05-25T21:58:01.851" v="54" actId="14100"/>
        <pc:sldMkLst>
          <pc:docMk/>
          <pc:sldMk cId="1501061274" sldId="635"/>
        </pc:sldMkLst>
        <pc:picChg chg="add mod">
          <ac:chgData name="A Freel" userId="S::afreel@ohacademy.co.uk::f6dead3d-cc44-4b49-aee1-60fe86f08dbd" providerId="AD" clId="Web-{F7834853-7431-9D99-AE01-F826E09371A3}" dt="2026-05-25T21:58:01.851" v="54" actId="14100"/>
          <ac:picMkLst>
            <pc:docMk/>
            <pc:sldMk cId="1501061274" sldId="635"/>
            <ac:picMk id="2" creationId="{EA89F785-33A8-C40C-8357-A6E28F4BACBF}"/>
          </ac:picMkLst>
        </pc:picChg>
      </pc:sldChg>
      <pc:sldChg chg="addSp modSp add replId">
        <pc:chgData name="A Freel" userId="S::afreel@ohacademy.co.uk::f6dead3d-cc44-4b49-aee1-60fe86f08dbd" providerId="AD" clId="Web-{F7834853-7431-9D99-AE01-F826E09371A3}" dt="2026-05-25T21:58:34.509" v="62" actId="14100"/>
        <pc:sldMkLst>
          <pc:docMk/>
          <pc:sldMk cId="2105503089" sldId="636"/>
        </pc:sldMkLst>
        <pc:picChg chg="add mod">
          <ac:chgData name="A Freel" userId="S::afreel@ohacademy.co.uk::f6dead3d-cc44-4b49-aee1-60fe86f08dbd" providerId="AD" clId="Web-{F7834853-7431-9D99-AE01-F826E09371A3}" dt="2026-05-25T21:58:34.509" v="62" actId="14100"/>
          <ac:picMkLst>
            <pc:docMk/>
            <pc:sldMk cId="2105503089" sldId="636"/>
            <ac:picMk id="2" creationId="{CB8C5C54-B4C8-6121-D5BE-AFC2F2A1F2BA}"/>
          </ac:picMkLst>
        </pc:picChg>
      </pc:sldChg>
      <pc:sldChg chg="addSp modSp add replId">
        <pc:chgData name="A Freel" userId="S::afreel@ohacademy.co.uk::f6dead3d-cc44-4b49-aee1-60fe86f08dbd" providerId="AD" clId="Web-{F7834853-7431-9D99-AE01-F826E09371A3}" dt="2026-05-25T21:58:51.354" v="64" actId="14100"/>
        <pc:sldMkLst>
          <pc:docMk/>
          <pc:sldMk cId="2162304756" sldId="637"/>
        </pc:sldMkLst>
        <pc:picChg chg="add mod">
          <ac:chgData name="A Freel" userId="S::afreel@ohacademy.co.uk::f6dead3d-cc44-4b49-aee1-60fe86f08dbd" providerId="AD" clId="Web-{F7834853-7431-9D99-AE01-F826E09371A3}" dt="2026-05-25T21:58:51.354" v="64" actId="14100"/>
          <ac:picMkLst>
            <pc:docMk/>
            <pc:sldMk cId="2162304756" sldId="637"/>
            <ac:picMk id="2" creationId="{6380B039-CCAC-6565-4E57-FA343013485B}"/>
          </ac:picMkLst>
        </pc:picChg>
      </pc:sldChg>
      <pc:sldChg chg="addSp modSp add replId">
        <pc:chgData name="A Freel" userId="S::afreel@ohacademy.co.uk::f6dead3d-cc44-4b49-aee1-60fe86f08dbd" providerId="AD" clId="Web-{F7834853-7431-9D99-AE01-F826E09371A3}" dt="2026-05-25T22:00:32.531" v="96" actId="20577"/>
        <pc:sldMkLst>
          <pc:docMk/>
          <pc:sldMk cId="2552598209" sldId="638"/>
        </pc:sldMkLst>
        <pc:spChg chg="add mod">
          <ac:chgData name="A Freel" userId="S::afreel@ohacademy.co.uk::f6dead3d-cc44-4b49-aee1-60fe86f08dbd" providerId="AD" clId="Web-{F7834853-7431-9D99-AE01-F826E09371A3}" dt="2026-05-25T22:00:32.531" v="96" actId="20577"/>
          <ac:spMkLst>
            <pc:docMk/>
            <pc:sldMk cId="2552598209" sldId="638"/>
            <ac:spMk id="3" creationId="{5DE24DD0-A962-2571-B273-F29DC71A1396}"/>
          </ac:spMkLst>
        </pc:spChg>
        <pc:picChg chg="add mod">
          <ac:chgData name="A Freel" userId="S::afreel@ohacademy.co.uk::f6dead3d-cc44-4b49-aee1-60fe86f08dbd" providerId="AD" clId="Web-{F7834853-7431-9D99-AE01-F826E09371A3}" dt="2026-05-25T21:59:49.748" v="91" actId="14100"/>
          <ac:picMkLst>
            <pc:docMk/>
            <pc:sldMk cId="2552598209" sldId="638"/>
            <ac:picMk id="2" creationId="{FAAC4A2D-C59C-8634-9DA0-C7942E88BEF4}"/>
          </ac:picMkLst>
        </pc:picChg>
        <pc:picChg chg="add mod">
          <ac:chgData name="A Freel" userId="S::afreel@ohacademy.co.uk::f6dead3d-cc44-4b49-aee1-60fe86f08dbd" providerId="AD" clId="Web-{F7834853-7431-9D99-AE01-F826E09371A3}" dt="2026-05-25T22:00:14.093" v="93" actId="1076"/>
          <ac:picMkLst>
            <pc:docMk/>
            <pc:sldMk cId="2552598209" sldId="638"/>
            <ac:picMk id="4" creationId="{2F5C0DEB-EE36-DB2A-5C45-2CFBE2618E34}"/>
          </ac:picMkLst>
        </pc:picChg>
      </pc:sldChg>
      <pc:sldChg chg="addSp modSp add replId">
        <pc:chgData name="A Freel" userId="S::afreel@ohacademy.co.uk::f6dead3d-cc44-4b49-aee1-60fe86f08dbd" providerId="AD" clId="Web-{F7834853-7431-9D99-AE01-F826E09371A3}" dt="2026-05-25T22:01:04.970" v="98" actId="1076"/>
        <pc:sldMkLst>
          <pc:docMk/>
          <pc:sldMk cId="2350285970" sldId="639"/>
        </pc:sldMkLst>
        <pc:picChg chg="add mod">
          <ac:chgData name="A Freel" userId="S::afreel@ohacademy.co.uk::f6dead3d-cc44-4b49-aee1-60fe86f08dbd" providerId="AD" clId="Web-{F7834853-7431-9D99-AE01-F826E09371A3}" dt="2026-05-25T22:01:04.970" v="98" actId="1076"/>
          <ac:picMkLst>
            <pc:docMk/>
            <pc:sldMk cId="2350285970" sldId="639"/>
            <ac:picMk id="2" creationId="{8ACD010C-B55E-132F-E3DF-EF4FC98353D0}"/>
          </ac:picMkLst>
        </pc:picChg>
      </pc:sldChg>
      <pc:sldChg chg="addSp modSp add replId">
        <pc:chgData name="A Freel" userId="S::afreel@ohacademy.co.uk::f6dead3d-cc44-4b49-aee1-60fe86f08dbd" providerId="AD" clId="Web-{F7834853-7431-9D99-AE01-F826E09371A3}" dt="2026-05-25T22:01:55.644" v="103" actId="14100"/>
        <pc:sldMkLst>
          <pc:docMk/>
          <pc:sldMk cId="2160429304" sldId="640"/>
        </pc:sldMkLst>
        <pc:spChg chg="mod">
          <ac:chgData name="A Freel" userId="S::afreel@ohacademy.co.uk::f6dead3d-cc44-4b49-aee1-60fe86f08dbd" providerId="AD" clId="Web-{F7834853-7431-9D99-AE01-F826E09371A3}" dt="2026-05-25T22:01:49.409" v="102"/>
          <ac:spMkLst>
            <pc:docMk/>
            <pc:sldMk cId="2160429304" sldId="640"/>
            <ac:spMk id="6" creationId="{0ECCE3E8-C17E-41BF-5798-63A4355D4082}"/>
          </ac:spMkLst>
        </pc:spChg>
        <pc:picChg chg="add mod">
          <ac:chgData name="A Freel" userId="S::afreel@ohacademy.co.uk::f6dead3d-cc44-4b49-aee1-60fe86f08dbd" providerId="AD" clId="Web-{F7834853-7431-9D99-AE01-F826E09371A3}" dt="2026-05-25T22:01:55.644" v="103" actId="14100"/>
          <ac:picMkLst>
            <pc:docMk/>
            <pc:sldMk cId="2160429304" sldId="640"/>
            <ac:picMk id="2" creationId="{6B1069A3-D59E-E617-0567-56668E5B2091}"/>
          </ac:picMkLst>
        </pc:picChg>
      </pc:sldChg>
      <pc:sldChg chg="addSp modSp add replId">
        <pc:chgData name="A Freel" userId="S::afreel@ohacademy.co.uk::f6dead3d-cc44-4b49-aee1-60fe86f08dbd" providerId="AD" clId="Web-{F7834853-7431-9D99-AE01-F826E09371A3}" dt="2026-05-25T22:02:19.129" v="105" actId="14100"/>
        <pc:sldMkLst>
          <pc:docMk/>
          <pc:sldMk cId="2759352436" sldId="641"/>
        </pc:sldMkLst>
        <pc:picChg chg="add mod">
          <ac:chgData name="A Freel" userId="S::afreel@ohacademy.co.uk::f6dead3d-cc44-4b49-aee1-60fe86f08dbd" providerId="AD" clId="Web-{F7834853-7431-9D99-AE01-F826E09371A3}" dt="2026-05-25T22:02:19.129" v="105" actId="14100"/>
          <ac:picMkLst>
            <pc:docMk/>
            <pc:sldMk cId="2759352436" sldId="641"/>
            <ac:picMk id="2" creationId="{7529EB22-5224-E653-3762-4CD156CDED39}"/>
          </ac:picMkLst>
        </pc:picChg>
      </pc:sldChg>
      <pc:sldChg chg="addSp modSp add replId">
        <pc:chgData name="A Freel" userId="S::afreel@ohacademy.co.uk::f6dead3d-cc44-4b49-aee1-60fe86f08dbd" providerId="AD" clId="Web-{F7834853-7431-9D99-AE01-F826E09371A3}" dt="2026-05-25T22:02:51.021" v="108" actId="14100"/>
        <pc:sldMkLst>
          <pc:docMk/>
          <pc:sldMk cId="3006770797" sldId="642"/>
        </pc:sldMkLst>
        <pc:picChg chg="add mod">
          <ac:chgData name="A Freel" userId="S::afreel@ohacademy.co.uk::f6dead3d-cc44-4b49-aee1-60fe86f08dbd" providerId="AD" clId="Web-{F7834853-7431-9D99-AE01-F826E09371A3}" dt="2026-05-25T22:02:51.021" v="108" actId="14100"/>
          <ac:picMkLst>
            <pc:docMk/>
            <pc:sldMk cId="3006770797" sldId="642"/>
            <ac:picMk id="2" creationId="{EB66528C-1AD7-35C3-8469-E9E363B30188}"/>
          </ac:picMkLst>
        </pc:picChg>
      </pc:sldChg>
      <pc:sldChg chg="addSp delSp modSp add replId">
        <pc:chgData name="A Freel" userId="S::afreel@ohacademy.co.uk::f6dead3d-cc44-4b49-aee1-60fe86f08dbd" providerId="AD" clId="Web-{F7834853-7431-9D99-AE01-F826E09371A3}" dt="2026-05-25T22:03:28.975" v="115" actId="14100"/>
        <pc:sldMkLst>
          <pc:docMk/>
          <pc:sldMk cId="4168664124" sldId="643"/>
        </pc:sldMkLst>
        <pc:picChg chg="add mod">
          <ac:chgData name="A Freel" userId="S::afreel@ohacademy.co.uk::f6dead3d-cc44-4b49-aee1-60fe86f08dbd" providerId="AD" clId="Web-{F7834853-7431-9D99-AE01-F826E09371A3}" dt="2026-05-25T22:03:28.975" v="115" actId="14100"/>
          <ac:picMkLst>
            <pc:docMk/>
            <pc:sldMk cId="4168664124" sldId="643"/>
            <ac:picMk id="3" creationId="{B2B29768-DEC1-BA7E-E644-97093B9F464D}"/>
          </ac:picMkLst>
        </pc:picChg>
      </pc:sldChg>
      <pc:sldChg chg="addSp modSp add replId">
        <pc:chgData name="A Freel" userId="S::afreel@ohacademy.co.uk::f6dead3d-cc44-4b49-aee1-60fe86f08dbd" providerId="AD" clId="Web-{F7834853-7431-9D99-AE01-F826E09371A3}" dt="2026-05-25T22:03:46.820" v="117" actId="14100"/>
        <pc:sldMkLst>
          <pc:docMk/>
          <pc:sldMk cId="3248533579" sldId="644"/>
        </pc:sldMkLst>
        <pc:picChg chg="add mod">
          <ac:chgData name="A Freel" userId="S::afreel@ohacademy.co.uk::f6dead3d-cc44-4b49-aee1-60fe86f08dbd" providerId="AD" clId="Web-{F7834853-7431-9D99-AE01-F826E09371A3}" dt="2026-05-25T22:03:46.820" v="117" actId="14100"/>
          <ac:picMkLst>
            <pc:docMk/>
            <pc:sldMk cId="3248533579" sldId="644"/>
            <ac:picMk id="2" creationId="{F3289F22-9021-0CC8-FDA4-F01C9106B489}"/>
          </ac:picMkLst>
        </pc:picChg>
      </pc:sldChg>
      <pc:sldChg chg="addSp modSp add replId">
        <pc:chgData name="A Freel" userId="S::afreel@ohacademy.co.uk::f6dead3d-cc44-4b49-aee1-60fe86f08dbd" providerId="AD" clId="Web-{F7834853-7431-9D99-AE01-F826E09371A3}" dt="2026-05-25T22:04:05.180" v="119" actId="1076"/>
        <pc:sldMkLst>
          <pc:docMk/>
          <pc:sldMk cId="3994531379" sldId="645"/>
        </pc:sldMkLst>
        <pc:picChg chg="add mod">
          <ac:chgData name="A Freel" userId="S::afreel@ohacademy.co.uk::f6dead3d-cc44-4b49-aee1-60fe86f08dbd" providerId="AD" clId="Web-{F7834853-7431-9D99-AE01-F826E09371A3}" dt="2026-05-25T22:04:05.180" v="119" actId="1076"/>
          <ac:picMkLst>
            <pc:docMk/>
            <pc:sldMk cId="3994531379" sldId="645"/>
            <ac:picMk id="2" creationId="{AB3AE039-070A-F15B-EC16-5B1EAC21CFCC}"/>
          </ac:picMkLst>
        </pc:picChg>
      </pc:sldChg>
    </pc:docChg>
  </pc:docChgLst>
  <pc:docChgLst>
    <pc:chgData clId="Web-{C2E7711D-D955-4FD1-A8EE-D3D63B4DD331}"/>
    <pc:docChg chg="modSld">
      <pc:chgData name="" userId="" providerId="" clId="Web-{C2E7711D-D955-4FD1-A8EE-D3D63B4DD331}" dt="2026-05-19T18:49:59.682" v="4" actId="20577"/>
      <pc:docMkLst>
        <pc:docMk/>
      </pc:docMkLst>
      <pc:sldChg chg="modSp">
        <pc:chgData name="" userId="" providerId="" clId="Web-{C2E7711D-D955-4FD1-A8EE-D3D63B4DD331}" dt="2026-05-19T18:49:59.682" v="4" actId="20577"/>
        <pc:sldMkLst>
          <pc:docMk/>
          <pc:sldMk cId="109857222" sldId="256"/>
        </pc:sldMkLst>
        <pc:spChg chg="mod">
          <ac:chgData name="" userId="" providerId="" clId="Web-{C2E7711D-D955-4FD1-A8EE-D3D63B4DD331}" dt="2026-05-19T18:49:59.682" v="4" actId="20577"/>
          <ac:spMkLst>
            <pc:docMk/>
            <pc:sldMk cId="109857222"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66E72-71A3-4F34-82DC-BBCA48AB5F87}" type="datetimeFigureOut">
              <a:t>6/3/2026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282B8-68ED-42FD-8A98-B1D7125314C3}" type="slidenum">
              <a:t>‹#›</a:t>
            </a:fld>
            <a:endParaRPr lang="en-GB"/>
          </a:p>
        </p:txBody>
      </p:sp>
    </p:spTree>
    <p:extLst>
      <p:ext uri="{BB962C8B-B14F-4D97-AF65-F5344CB8AC3E}">
        <p14:creationId xmlns:p14="http://schemas.microsoft.com/office/powerpoint/2010/main" val="41189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Animals, celebrate, zebra </a:t>
            </a:r>
          </a:p>
        </p:txBody>
      </p:sp>
      <p:sp>
        <p:nvSpPr>
          <p:cNvPr id="4" name="Slide Number Placeholder 3"/>
          <p:cNvSpPr>
            <a:spLocks noGrp="1"/>
          </p:cNvSpPr>
          <p:nvPr>
            <p:ph type="sldNum" sz="quarter" idx="5"/>
          </p:nvPr>
        </p:nvSpPr>
        <p:spPr/>
        <p:txBody>
          <a:bodyPr/>
          <a:lstStyle/>
          <a:p>
            <a:fld id="{BFF6DA9B-C10E-4790-8853-73FFAC334C03}" type="slidenum">
              <a:rPr lang="en-GB" smtClean="0"/>
              <a:t>5</a:t>
            </a:fld>
            <a:endParaRPr lang="en-GB"/>
          </a:p>
        </p:txBody>
      </p:sp>
    </p:spTree>
    <p:extLst>
      <p:ext uri="{BB962C8B-B14F-4D97-AF65-F5344CB8AC3E}">
        <p14:creationId xmlns:p14="http://schemas.microsoft.com/office/powerpoint/2010/main" val="1716521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kern="1200">
                <a:effectLst/>
                <a:latin typeface="Arial" panose="020B0604020202020204" pitchFamily="34" charset="0"/>
                <a:ea typeface="Calibri" panose="020F0502020204030204" pitchFamily="34" charset="0"/>
                <a:cs typeface="Arial" panose="020B0604020202020204" pitchFamily="34" charset="0"/>
              </a:rPr>
              <a:t>Develop Learning: </a:t>
            </a:r>
            <a:r>
              <a:rPr lang="en-GB" sz="1800" b="1" i="1" kern="1200">
                <a:effectLst/>
                <a:latin typeface="Arial" panose="020B0604020202020204" pitchFamily="34" charset="0"/>
                <a:ea typeface="Calibri" panose="020F0502020204030204" pitchFamily="34" charset="0"/>
                <a:cs typeface="Arial" panose="020B0604020202020204" pitchFamily="34" charset="0"/>
              </a:rPr>
              <a:t>Sharing equally between groups</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cs typeface="Arial" panose="020B0604020202020204" pitchFamily="34" charset="0"/>
              </a:rPr>
              <a:t>Introduce the word ‘division’ to describe sharing into equal groups. Model another example, such as eight pens divided between two pots, sharing them one at a time.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Webdings" panose="05030102010509060703" pitchFamily="18" charset="2"/>
              <a:buChar char=""/>
            </a:pPr>
            <a:r>
              <a:rPr lang="en-GB" sz="1800" i="1">
                <a:effectLst/>
                <a:latin typeface="Arial" panose="020B0604020202020204" pitchFamily="34" charset="0"/>
                <a:ea typeface="Calibri" panose="020F0502020204030204" pitchFamily="34" charset="0"/>
              </a:rPr>
              <a:t>We have divided/shared the eight pens into two groups. Each group has four pens. Eight divided into two groups is equal to four.</a:t>
            </a:r>
          </a:p>
          <a:p>
            <a:r>
              <a:rPr lang="en-GB" sz="1800">
                <a:effectLst/>
                <a:latin typeface="Arial" panose="020B0604020202020204" pitchFamily="34" charset="0"/>
                <a:ea typeface="Calibri" panose="020F0502020204030204" pitchFamily="34" charset="0"/>
                <a:cs typeface="Arial" panose="020B0604020202020204" pitchFamily="34" charset="0"/>
              </a:rPr>
              <a:t>Model using a part-whole model to show the same process, starting with eight ‘pens’ in the whole and sharing them one at a time between two parts. </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029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Model using a part-whole model to show the same process, starting with eight ‘pens’ in the whole and sharing them one at a time between two parts.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Berlin Sans FB Demi" panose="020E0802020502020306" pitchFamily="34" charset="0"/>
              <a:buChar char="?"/>
            </a:pPr>
            <a:r>
              <a:rPr lang="en-GB" sz="1800" i="1">
                <a:effectLst/>
                <a:latin typeface="Arial" panose="020B0604020202020204" pitchFamily="34" charset="0"/>
                <a:ea typeface="Calibri" panose="020F0502020204030204" pitchFamily="34" charset="0"/>
              </a:rPr>
              <a:t>What is known and unknown? </a:t>
            </a:r>
          </a:p>
          <a:p>
            <a:pPr marL="342900" lvl="0" indent="-342900">
              <a:buFont typeface="Webdings" panose="05030102010509060703" pitchFamily="18" charset="2"/>
              <a:buChar char=""/>
            </a:pPr>
            <a:r>
              <a:rPr lang="en-GB" sz="1800" i="1">
                <a:effectLst/>
                <a:latin typeface="Arial" panose="020B0604020202020204" pitchFamily="34" charset="0"/>
                <a:ea typeface="Calibri" panose="020F0502020204030204" pitchFamily="34" charset="0"/>
              </a:rPr>
              <a:t>I know the whole is eight, I know that we need to share into two equal groups. I do not know the amount in each group. </a:t>
            </a:r>
          </a:p>
          <a:p>
            <a:pPr marL="342900" lvl="0" indent="-342900">
              <a:buFont typeface="Webdings" panose="05030102010509060703" pitchFamily="18" charset="2"/>
              <a:buChar char=""/>
            </a:pPr>
            <a:r>
              <a:rPr lang="en-GB" sz="1800" i="1">
                <a:effectLst/>
                <a:latin typeface="Arial" panose="020B0604020202020204" pitchFamily="34" charset="0"/>
                <a:ea typeface="Calibri" panose="020F0502020204030204" pitchFamily="34" charset="0"/>
              </a:rPr>
              <a:t>The whole is eight pens. We have divided them into two equal parts. Each part has four pens. Eight divided into two equal parts is equal to four.</a:t>
            </a:r>
          </a:p>
          <a:p>
            <a:r>
              <a:rPr lang="en-GB" sz="1800">
                <a:effectLst/>
                <a:latin typeface="Calibri" panose="020F0502020204030204" pitchFamily="34" charset="0"/>
                <a:ea typeface="Calibri" panose="020F0502020204030204" pitchFamily="34" charset="0"/>
                <a:cs typeface="Arial" panose="020B0604020202020204" pitchFamily="34" charset="0"/>
              </a:rPr>
              <a:t>Repeat with further examples, each time modelling creating groups and then representing on a part-whole model. Establish that the number of ‘parts’ is the number of groups we want to make.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Discuss how this representation is similar and differ to the array explored in previous lessons. </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Arial" panose="020B0604020202020204" pitchFamily="34" charset="0"/>
              </a:rPr>
              <a:t>Repeat with a second example with a different amount of parts. Ask pupils to identify what’s the same and what’s different, model drawing a part whole model with four parts and then sharing.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59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Exploring sharing equally between groups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their counters/cubes and plates/cake cases from the Talk Task. For each question, they count out manipulatives and share them between the given number of groups. They draw a pictorial representation of this. They complete the sentences.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represent each problem on a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provided with two options for each question, one shared equally and one shared unequally. They choose the correct one, make a concrete representation, and record how many are in each group.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45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28590-B8CD-10B4-A671-4810C01C6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F6B78-2EBF-C006-F6FC-A4F37C5D5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1F8BF-D74A-34A9-2B23-D9B0E03B11A6}"/>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Exploring sharing equally between groups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their counters/cubes and plates/cake cases from the Talk Task. For each question, they count out manipulatives and share them between the given number of groups. They draw a pictorial representation of this. They complete the sentences.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represent each problem on a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provided with two options for each question, one shared equally and one shared unequally. They choose the correct one, make a concrete representation, and record how many are in each group. </a:t>
            </a:r>
          </a:p>
          <a:p>
            <a:endParaRPr lang="en-GB"/>
          </a:p>
        </p:txBody>
      </p:sp>
      <p:sp>
        <p:nvSpPr>
          <p:cNvPr id="4" name="Slide Number Placeholder 3">
            <a:extLst>
              <a:ext uri="{FF2B5EF4-FFF2-40B4-BE49-F238E27FC236}">
                <a16:creationId xmlns:a16="http://schemas.microsoft.com/office/drawing/2014/main" id="{5F8CAEBE-9D2D-AEF9-A546-11B6BE35D3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5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E56D-F02E-FC73-8AE4-09A8ADA14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70460-0C56-6CD9-D1B1-5A20B2A2C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47783-1F48-1A8D-BCB5-9FB9AF8536E2}"/>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Exploring sharing equally between groups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their counters/cubes and plates/cake cases from the Talk Task. For each question, they count out manipulatives and share them between the given number of groups. They draw a pictorial representation of this. They complete the sentences.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represent each problem on a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provided with two options for each question, one shared equally and one shared unequally. They choose the correct one, make a concrete representation, and record how many are in each group. </a:t>
            </a:r>
          </a:p>
          <a:p>
            <a:endParaRPr lang="en-GB"/>
          </a:p>
        </p:txBody>
      </p:sp>
      <p:sp>
        <p:nvSpPr>
          <p:cNvPr id="4" name="Slide Number Placeholder 3">
            <a:extLst>
              <a:ext uri="{FF2B5EF4-FFF2-40B4-BE49-F238E27FC236}">
                <a16:creationId xmlns:a16="http://schemas.microsoft.com/office/drawing/2014/main" id="{10BE8D06-4764-349C-BEA1-67A65C55FD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032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5DD99-9662-9ED0-C8AA-FEE7FEFED2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537B4-6697-0385-2B1B-41B0C23F3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2F715-F77E-8B49-67B2-F7ADB28199BC}"/>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Exploring sharing equally between groups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their counters/cubes and plates/cake cases from the Talk Task. For each question, they count out manipulatives and share them between the given number of groups. They draw a pictorial representation of this. They complete the sentences.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represent each problem on a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provided with two options for each question, one shared equally and one shared unequally. They choose the correct one, make a concrete representation, and record how many are in each group. </a:t>
            </a:r>
          </a:p>
          <a:p>
            <a:endParaRPr lang="en-GB"/>
          </a:p>
        </p:txBody>
      </p:sp>
      <p:sp>
        <p:nvSpPr>
          <p:cNvPr id="4" name="Slide Number Placeholder 3">
            <a:extLst>
              <a:ext uri="{FF2B5EF4-FFF2-40B4-BE49-F238E27FC236}">
                <a16:creationId xmlns:a16="http://schemas.microsoft.com/office/drawing/2014/main" id="{19FADDD6-0927-D731-8940-67A681A0B2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74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B4629-3925-1FC1-E4F7-EED4F105A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16521-DDBB-7C09-B24E-6360DA546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065CA-3E64-6DFF-20FB-709FDDB500BD}"/>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Exploring sharing equally between groups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and their counters/cubes and plates/cake cases from the Talk Task. For each question, they count out manipulatives and share them between the given number of groups. They draw a pictorial representation of this. They complete the sentences.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represent each problem on a part-whole model.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provided with two options for each question, one shared equally and one shared unequally. They choose the correct one, make a concrete representation, and record how many are in each group. </a:t>
            </a:r>
          </a:p>
          <a:p>
            <a:endParaRPr lang="en-GB"/>
          </a:p>
        </p:txBody>
      </p:sp>
      <p:sp>
        <p:nvSpPr>
          <p:cNvPr id="4" name="Slide Number Placeholder 3">
            <a:extLst>
              <a:ext uri="{FF2B5EF4-FFF2-40B4-BE49-F238E27FC236}">
                <a16:creationId xmlns:a16="http://schemas.microsoft.com/office/drawing/2014/main" id="{B890904E-D745-9181-E88A-49CB0E1DDF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31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Tackling a misconception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slide and read the child’s statement.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Do you agree with what the child is saying? Why/why not? </a:t>
            </a:r>
          </a:p>
          <a:p>
            <a:pPr algn="l" rtl="0" fontAlgn="base"/>
            <a:r>
              <a:rPr lang="en-GB" sz="1200" b="0" i="0">
                <a:solidFill>
                  <a:srgbClr val="000000"/>
                </a:solidFill>
                <a:effectLst/>
                <a:latin typeface="Arial" panose="020B0604020202020204" pitchFamily="34" charset="0"/>
              </a:rPr>
              <a:t>Give pupils a chance to look and discuss. They should identify that the chocolate has been divided equally but there are three groups with four pieces of chocolate in each group (rather than four groups with three pieces each).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923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 plays the flute by the gate in space.</a:t>
            </a:r>
          </a:p>
        </p:txBody>
      </p:sp>
      <p:sp>
        <p:nvSpPr>
          <p:cNvPr id="4" name="Slide Number Placeholder 3"/>
          <p:cNvSpPr>
            <a:spLocks noGrp="1"/>
          </p:cNvSpPr>
          <p:nvPr>
            <p:ph type="sldNum" sz="quarter" idx="5"/>
          </p:nvPr>
        </p:nvSpPr>
        <p:spPr/>
        <p:txBody>
          <a:bodyPr/>
          <a:lstStyle/>
          <a:p>
            <a:fld id="{9EE41F61-002B-434D-B7BA-47E16A418D55}" type="slidenum">
              <a:rPr lang="en-GB" smtClean="0"/>
              <a:t>7</a:t>
            </a:fld>
            <a:endParaRPr lang="en-GB"/>
          </a:p>
        </p:txBody>
      </p:sp>
    </p:spTree>
    <p:extLst>
      <p:ext uri="{BB962C8B-B14F-4D97-AF65-F5344CB8AC3E}">
        <p14:creationId xmlns:p14="http://schemas.microsoft.com/office/powerpoint/2010/main" val="3600927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30cf2a000f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30cf2a000f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306bd6ce62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306bd6ce62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560388" y="877888"/>
            <a:ext cx="7797801" cy="4386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67862" y="5556838"/>
            <a:ext cx="5342890" cy="52643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2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 </a:t>
            </a:r>
            <a:r>
              <a:rPr lang="en-GB" sz="1200" b="1" i="1">
                <a:solidFill>
                  <a:srgbClr val="000000"/>
                </a:solidFill>
                <a:effectLst/>
                <a:latin typeface="Arial" panose="020B0604020202020204" pitchFamily="34" charset="0"/>
              </a:rPr>
              <a:t>Introducing sharing</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Invite three pupils to the front of the class and explain that you have six bananas to give them. First share the bananas unequally (e.g. three</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two</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one).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Have I shared the bananas fairly? Why/why not? </a:t>
            </a:r>
          </a:p>
          <a:p>
            <a:pPr algn="l" rtl="0" fontAlgn="base"/>
            <a:r>
              <a:rPr lang="en-GB" sz="1200" b="0" i="0">
                <a:solidFill>
                  <a:srgbClr val="000000"/>
                </a:solidFill>
                <a:effectLst/>
                <a:latin typeface="Arial" panose="020B0604020202020204" pitchFamily="34" charset="0"/>
              </a:rPr>
              <a:t>Then share them unequally in a different way (e.g. four</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one</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one) and repeat the question. Have pupils explain why both of these options are unfair and suggest how to make it fair. Establish that ‘fair’ means that everyone has the same number; they are equal. Model sharing the bananas by distributing them one at a time to each pupil and then again until all bananas have been shared.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Describe the situation in terms of total items shared/groups shared between/items per group, using sentences such as: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Six bananas shared between three children. Each child gets two bananas.  </a:t>
            </a:r>
          </a:p>
          <a:p>
            <a:pPr algn="l" rtl="0" fontAlgn="base"/>
            <a:r>
              <a:rPr lang="en-GB" sz="1200" b="0" i="0">
                <a:solidFill>
                  <a:srgbClr val="000000"/>
                </a:solidFill>
                <a:effectLst/>
                <a:latin typeface="Arial" panose="020B0604020202020204" pitchFamily="34" charset="0"/>
              </a:rPr>
              <a:t>Repeat with another example, e.g. sharing eight apples between four baskets, or nine pencils between three pots. Each time, model distributing the items one at a time until all have been shared, and then checking that each group has an equal number by counting.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01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 </a:t>
            </a:r>
            <a:r>
              <a:rPr lang="en-GB" sz="1200" b="1" i="1">
                <a:solidFill>
                  <a:srgbClr val="000000"/>
                </a:solidFill>
                <a:effectLst/>
                <a:latin typeface="Arial" panose="020B0604020202020204" pitchFamily="34" charset="0"/>
              </a:rPr>
              <a:t>Introducing sharing</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Invite three pupils to the front of the class and explain that you have six bananas to give them. First share the bananas unequally (e.g. three</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two</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one).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Have I shared the bananas fairly? Why/why not? </a:t>
            </a:r>
          </a:p>
          <a:p>
            <a:pPr algn="l" rtl="0" fontAlgn="base"/>
            <a:r>
              <a:rPr lang="en-GB" sz="1200" b="0" i="0">
                <a:solidFill>
                  <a:srgbClr val="000000"/>
                </a:solidFill>
                <a:effectLst/>
                <a:latin typeface="Arial" panose="020B0604020202020204" pitchFamily="34" charset="0"/>
              </a:rPr>
              <a:t>Then share them unequally in a different way (e.g. four</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one</a:t>
            </a:r>
            <a:r>
              <a:rPr lang="en-GB" sz="1200" b="0" i="1">
                <a:solidFill>
                  <a:srgbClr val="000000"/>
                </a:solidFill>
                <a:effectLst/>
                <a:latin typeface="Arial" panose="020B0604020202020204" pitchFamily="34" charset="0"/>
              </a:rPr>
              <a:t>, </a:t>
            </a:r>
            <a:r>
              <a:rPr lang="en-GB" sz="1200" b="0" i="0">
                <a:solidFill>
                  <a:srgbClr val="000000"/>
                </a:solidFill>
                <a:effectLst/>
                <a:latin typeface="Arial" panose="020B0604020202020204" pitchFamily="34" charset="0"/>
              </a:rPr>
              <a:t>one) and repeat the question. Have pupils explain why both of these options are unfair and suggest how to make it fair. Establish that ‘fair’ means that everyone has the same number; they are equal. Model sharing the bananas by distributing them one at a time to each pupil and then again until all bananas have been shared.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Describe the situation in terms of total items shared/groups shared between/items per group, using sentences such as: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Six bananas shared between three children. Each child gets two bananas.  </a:t>
            </a:r>
          </a:p>
          <a:p>
            <a:pPr algn="l" rtl="0" fontAlgn="base"/>
            <a:r>
              <a:rPr lang="en-GB" sz="1200" b="0" i="0">
                <a:solidFill>
                  <a:srgbClr val="000000"/>
                </a:solidFill>
                <a:effectLst/>
                <a:latin typeface="Arial" panose="020B0604020202020204" pitchFamily="34" charset="0"/>
              </a:rPr>
              <a:t>Repeat with another example, e.g. sharing eight apples between four baskets, or nine pencils between three pots. Each time, model distributing the items one at a time until all have been shared, and then checking that each group has an equal number by counting.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12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 </a:t>
            </a:r>
            <a:r>
              <a:rPr lang="en-GB" sz="1200" b="1" i="1">
                <a:solidFill>
                  <a:srgbClr val="000000"/>
                </a:solidFill>
                <a:effectLst/>
                <a:latin typeface="Arial" panose="020B0604020202020204" pitchFamily="34" charset="0"/>
              </a:rPr>
              <a:t>Sharing equally between groups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of pupils has 15 counters/cubes, four plates/cake cases and a cut-out copy of the Task Sheet. Pupil A selects a card, counts out the correct number of counters and sets out the correct number of plates. Pupil B shares the counters, one at a time, between the plates. Pupil A states how many counters are on each plate. Pupils swap roles and repeat.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67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340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1835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2750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00 Explanation blank - jade">
  <p:cSld name="2.00 Explanation blank - jade">
    <p:spTree>
      <p:nvGrpSpPr>
        <p:cNvPr id="1" name="Shape 342"/>
        <p:cNvGrpSpPr/>
        <p:nvPr/>
      </p:nvGrpSpPr>
      <p:grpSpPr>
        <a:xfrm>
          <a:off x="0" y="0"/>
          <a:ext cx="0" cy="0"/>
          <a:chOff x="0" y="0"/>
          <a:chExt cx="0" cy="0"/>
        </a:xfrm>
      </p:grpSpPr>
      <p:sp>
        <p:nvSpPr>
          <p:cNvPr id="348" name="Google Shape;348;p32"/>
          <p:cNvSpPr txBox="1">
            <a:spLocks noGrp="1"/>
          </p:cNvSpPr>
          <p:nvPr>
            <p:ph type="title"/>
          </p:nvPr>
        </p:nvSpPr>
        <p:spPr>
          <a:xfrm>
            <a:off x="432000" y="203200"/>
            <a:ext cx="9513600" cy="381600"/>
          </a:xfrm>
          <a:prstGeom prst="rect">
            <a:avLst/>
          </a:prstGeom>
        </p:spPr>
        <p:txBody>
          <a:bodyPr spcFirstLastPara="1" wrap="square" lIns="0" tIns="0" rIns="0" bIns="0" anchor="ctr" anchorCtr="0">
            <a:sp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32"/>
          <p:cNvSpPr txBox="1">
            <a:spLocks noGrp="1"/>
          </p:cNvSpPr>
          <p:nvPr>
            <p:ph type="body" idx="1"/>
          </p:nvPr>
        </p:nvSpPr>
        <p:spPr>
          <a:xfrm>
            <a:off x="432000" y="1080000"/>
            <a:ext cx="10983600" cy="4027600"/>
          </a:xfrm>
          <a:prstGeom prst="rect">
            <a:avLst/>
          </a:prstGeom>
        </p:spPr>
        <p:txBody>
          <a:bodyPr spcFirstLastPara="1" wrap="square" lIns="0" tIns="0" rIns="0" bIns="0" anchor="t" anchorCtr="0">
            <a:sp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Tree>
    <p:extLst>
      <p:ext uri="{BB962C8B-B14F-4D97-AF65-F5344CB8AC3E}">
        <p14:creationId xmlns:p14="http://schemas.microsoft.com/office/powerpoint/2010/main" val="215526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9997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4103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3377828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54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83462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41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85457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7218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57089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01798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1341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1969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63158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1846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24434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03/06/2026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333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03/06/2026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8" name="TextBox 7">
            <a:extLst>
              <a:ext uri="{FF2B5EF4-FFF2-40B4-BE49-F238E27FC236}">
                <a16:creationId xmlns:a16="http://schemas.microsoft.com/office/drawing/2014/main" id="{EBD68DBD-6B34-7B51-D554-A409EA0DDA9F}"/>
              </a:ext>
            </a:extLst>
          </p:cNvPr>
          <p:cNvSpPr txBox="1"/>
          <p:nvPr userDrawn="1"/>
        </p:nvSpPr>
        <p:spPr>
          <a:xfrm>
            <a:off x="9406558" y="45522"/>
            <a:ext cx="2785442" cy="646331"/>
          </a:xfrm>
          <a:prstGeom prst="rect">
            <a:avLst/>
          </a:prstGeom>
          <a:noFill/>
        </p:spPr>
        <p:txBody>
          <a:bodyPr wrap="square">
            <a:spAutoFit/>
          </a:bodyPr>
          <a:lstStyle/>
          <a:p>
            <a:r>
              <a:rPr lang="en-GB">
                <a:solidFill>
                  <a:schemeClr val="accent5"/>
                </a:solidFill>
                <a:latin typeface="Sassoon Primary"/>
              </a:rPr>
              <a:t>T</a:t>
            </a:r>
            <a:r>
              <a:rPr lang="en-GB">
                <a:latin typeface="Sassoon Primary"/>
              </a:rPr>
              <a:t>hursday 4th </a:t>
            </a:r>
            <a:r>
              <a:rPr lang="en-GB">
                <a:solidFill>
                  <a:schemeClr val="accent5"/>
                </a:solidFill>
                <a:latin typeface="Sassoon Primary"/>
              </a:rPr>
              <a:t>J</a:t>
            </a:r>
            <a:r>
              <a:rPr lang="en-GB">
                <a:latin typeface="Sassoon Primary"/>
              </a:rPr>
              <a:t>une 2026</a:t>
            </a:r>
          </a:p>
          <a:p>
            <a:pPr algn="r"/>
            <a:r>
              <a:rPr lang="en-GB">
                <a:latin typeface="Sassoon Primary"/>
              </a:rPr>
              <a:t>04/ 06/ 2026</a:t>
            </a:r>
            <a:endParaRPr lang="en-GB"/>
          </a:p>
        </p:txBody>
      </p:sp>
    </p:spTree>
    <p:extLst>
      <p:ext uri="{BB962C8B-B14F-4D97-AF65-F5344CB8AC3E}">
        <p14:creationId xmlns:p14="http://schemas.microsoft.com/office/powerpoint/2010/main" val="66030141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oaknationalacademy-res.cloudinary.com/video/upload/v1728471957/izdatuhdxstznrftdbsi.mp4"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oaknationalacademy-res.cloudinary.com/video/upload/v1728894136/ernodvhe66viw3zqqbv4.mp3"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67.png"/><Relationship Id="rId4" Type="http://schemas.openxmlformats.org/officeDocument/2006/relationships/image" Target="../media/image6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solidFill>
                  <a:schemeClr val="accent5"/>
                </a:solidFill>
                <a:latin typeface="Sassoon Primary"/>
              </a:rPr>
              <a:t>T</a:t>
            </a:r>
            <a:r>
              <a:rPr lang="en-GB">
                <a:latin typeface="Sassoon Primary"/>
              </a:rPr>
              <a:t>hursday 4th </a:t>
            </a:r>
            <a:r>
              <a:rPr lang="en-GB">
                <a:solidFill>
                  <a:schemeClr val="accent5"/>
                </a:solidFill>
                <a:latin typeface="Sassoon Primary"/>
              </a:rPr>
              <a:t>J</a:t>
            </a:r>
            <a:r>
              <a:rPr lang="en-GB">
                <a:latin typeface="Sassoon Primary"/>
              </a:rPr>
              <a:t>une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28178-FB2D-62B2-2DF5-2E01EF6A1E5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5CEB3E3-AFC3-720C-472B-9428B08B05DD}"/>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white and purple box with black text&#10;&#10;AI-generated content may be incorrect.">
            <a:extLst>
              <a:ext uri="{FF2B5EF4-FFF2-40B4-BE49-F238E27FC236}">
                <a16:creationId xmlns:a16="http://schemas.microsoft.com/office/drawing/2014/main" id="{65FA2AD3-123E-B9C6-6100-E8520A4D82F3}"/>
              </a:ext>
            </a:extLst>
          </p:cNvPr>
          <p:cNvPicPr>
            <a:picLocks noChangeAspect="1"/>
          </p:cNvPicPr>
          <p:nvPr/>
        </p:nvPicPr>
        <p:blipFill>
          <a:blip r:embed="rId2"/>
          <a:stretch>
            <a:fillRect/>
          </a:stretch>
        </p:blipFill>
        <p:spPr>
          <a:xfrm>
            <a:off x="690563" y="807584"/>
            <a:ext cx="10810875" cy="6048375"/>
          </a:xfrm>
          <a:prstGeom prst="rect">
            <a:avLst/>
          </a:prstGeom>
        </p:spPr>
      </p:pic>
    </p:spTree>
    <p:extLst>
      <p:ext uri="{BB962C8B-B14F-4D97-AF65-F5344CB8AC3E}">
        <p14:creationId xmlns:p14="http://schemas.microsoft.com/office/powerpoint/2010/main" val="271611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E7077-4F58-4733-F03F-A6261CF17D3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F36729D-525F-C407-0C99-02C8B91C228A}"/>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cartoon of a child and a building&#10;&#10;AI-generated content may be incorrect.">
            <a:extLst>
              <a:ext uri="{FF2B5EF4-FFF2-40B4-BE49-F238E27FC236}">
                <a16:creationId xmlns:a16="http://schemas.microsoft.com/office/drawing/2014/main" id="{240097D0-DD05-F1B8-A706-A0C698DA6848}"/>
              </a:ext>
            </a:extLst>
          </p:cNvPr>
          <p:cNvPicPr>
            <a:picLocks noChangeAspect="1"/>
          </p:cNvPicPr>
          <p:nvPr/>
        </p:nvPicPr>
        <p:blipFill>
          <a:blip r:embed="rId2"/>
          <a:stretch>
            <a:fillRect/>
          </a:stretch>
        </p:blipFill>
        <p:spPr>
          <a:xfrm>
            <a:off x="666750" y="766763"/>
            <a:ext cx="10042072" cy="5781675"/>
          </a:xfrm>
          <a:prstGeom prst="rect">
            <a:avLst/>
          </a:prstGeom>
        </p:spPr>
      </p:pic>
    </p:spTree>
    <p:extLst>
      <p:ext uri="{BB962C8B-B14F-4D97-AF65-F5344CB8AC3E}">
        <p14:creationId xmlns:p14="http://schemas.microsoft.com/office/powerpoint/2010/main" val="388748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86E6D-5401-946E-4453-8FB37852499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D244141-412C-7E77-4867-1AE2B3C21A47}"/>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cartoon of a person with long blonde hair&#10;&#10;AI-generated content may be incorrect.">
            <a:extLst>
              <a:ext uri="{FF2B5EF4-FFF2-40B4-BE49-F238E27FC236}">
                <a16:creationId xmlns:a16="http://schemas.microsoft.com/office/drawing/2014/main" id="{DCD47D8E-7441-E944-7CB2-6BBF26CDA0BC}"/>
              </a:ext>
            </a:extLst>
          </p:cNvPr>
          <p:cNvPicPr>
            <a:picLocks noChangeAspect="1"/>
          </p:cNvPicPr>
          <p:nvPr/>
        </p:nvPicPr>
        <p:blipFill>
          <a:blip r:embed="rId2"/>
          <a:stretch>
            <a:fillRect/>
          </a:stretch>
        </p:blipFill>
        <p:spPr>
          <a:xfrm>
            <a:off x="628650" y="762681"/>
            <a:ext cx="10934700" cy="5876925"/>
          </a:xfrm>
          <a:prstGeom prst="rect">
            <a:avLst/>
          </a:prstGeom>
        </p:spPr>
      </p:pic>
    </p:spTree>
    <p:extLst>
      <p:ext uri="{BB962C8B-B14F-4D97-AF65-F5344CB8AC3E}">
        <p14:creationId xmlns:p14="http://schemas.microsoft.com/office/powerpoint/2010/main" val="1547736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53314-3520-2DA0-A644-087C1137D37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E335762-D673-2F8E-1E4A-9C28A790A68B}"/>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building with a cross on the top&#10;&#10;AI-generated content may be incorrect.">
            <a:extLst>
              <a:ext uri="{FF2B5EF4-FFF2-40B4-BE49-F238E27FC236}">
                <a16:creationId xmlns:a16="http://schemas.microsoft.com/office/drawing/2014/main" id="{145B7A2E-8107-3C97-4BDC-3D7658DCF939}"/>
              </a:ext>
            </a:extLst>
          </p:cNvPr>
          <p:cNvPicPr>
            <a:picLocks noChangeAspect="1"/>
          </p:cNvPicPr>
          <p:nvPr/>
        </p:nvPicPr>
        <p:blipFill>
          <a:blip r:embed="rId2"/>
          <a:stretch>
            <a:fillRect/>
          </a:stretch>
        </p:blipFill>
        <p:spPr>
          <a:xfrm>
            <a:off x="704850" y="1143680"/>
            <a:ext cx="9595758" cy="5223783"/>
          </a:xfrm>
          <a:prstGeom prst="rect">
            <a:avLst/>
          </a:prstGeom>
        </p:spPr>
      </p:pic>
    </p:spTree>
    <p:extLst>
      <p:ext uri="{BB962C8B-B14F-4D97-AF65-F5344CB8AC3E}">
        <p14:creationId xmlns:p14="http://schemas.microsoft.com/office/powerpoint/2010/main" val="2247884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0AB9-2B40-3A91-7C17-BF833B35990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136484D-CC29-6870-B7F9-5766114B997A}"/>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cartoon of a person with a speech bubble&#10;&#10;AI-generated content may be incorrect.">
            <a:extLst>
              <a:ext uri="{FF2B5EF4-FFF2-40B4-BE49-F238E27FC236}">
                <a16:creationId xmlns:a16="http://schemas.microsoft.com/office/drawing/2014/main" id="{EA89F785-33A8-C40C-8357-A6E28F4BACBF}"/>
              </a:ext>
            </a:extLst>
          </p:cNvPr>
          <p:cNvPicPr>
            <a:picLocks noChangeAspect="1"/>
          </p:cNvPicPr>
          <p:nvPr/>
        </p:nvPicPr>
        <p:blipFill>
          <a:blip r:embed="rId2"/>
          <a:stretch>
            <a:fillRect/>
          </a:stretch>
        </p:blipFill>
        <p:spPr>
          <a:xfrm>
            <a:off x="619125" y="947738"/>
            <a:ext cx="10224408" cy="5343525"/>
          </a:xfrm>
          <a:prstGeom prst="rect">
            <a:avLst/>
          </a:prstGeom>
        </p:spPr>
      </p:pic>
    </p:spTree>
    <p:extLst>
      <p:ext uri="{BB962C8B-B14F-4D97-AF65-F5344CB8AC3E}">
        <p14:creationId xmlns:p14="http://schemas.microsoft.com/office/powerpoint/2010/main" val="1501061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2194F-0003-9C92-2D54-EC114D77A47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6988BB-DAEE-56D5-71E2-3349F51F1E60}"/>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building with a person in front of it&#10;&#10;AI-generated content may be incorrect.">
            <a:extLst>
              <a:ext uri="{FF2B5EF4-FFF2-40B4-BE49-F238E27FC236}">
                <a16:creationId xmlns:a16="http://schemas.microsoft.com/office/drawing/2014/main" id="{CB8C5C54-B4C8-6121-D5BE-AFC2F2A1F2BA}"/>
              </a:ext>
            </a:extLst>
          </p:cNvPr>
          <p:cNvPicPr>
            <a:picLocks noChangeAspect="1"/>
          </p:cNvPicPr>
          <p:nvPr/>
        </p:nvPicPr>
        <p:blipFill>
          <a:blip r:embed="rId2"/>
          <a:stretch>
            <a:fillRect/>
          </a:stretch>
        </p:blipFill>
        <p:spPr>
          <a:xfrm>
            <a:off x="614363" y="1030741"/>
            <a:ext cx="9896475" cy="5384347"/>
          </a:xfrm>
          <a:prstGeom prst="rect">
            <a:avLst/>
          </a:prstGeom>
        </p:spPr>
      </p:pic>
    </p:spTree>
    <p:extLst>
      <p:ext uri="{BB962C8B-B14F-4D97-AF65-F5344CB8AC3E}">
        <p14:creationId xmlns:p14="http://schemas.microsoft.com/office/powerpoint/2010/main" val="2105503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5C37-233E-50A7-68AD-4059084CEA0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66C9904-D690-76DD-B008-FBD88D19345B}"/>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cartoon of a person with a speech bubble&#10;&#10;AI-generated content may be incorrect.">
            <a:extLst>
              <a:ext uri="{FF2B5EF4-FFF2-40B4-BE49-F238E27FC236}">
                <a16:creationId xmlns:a16="http://schemas.microsoft.com/office/drawing/2014/main" id="{6380B039-CCAC-6565-4E57-FA343013485B}"/>
              </a:ext>
            </a:extLst>
          </p:cNvPr>
          <p:cNvPicPr>
            <a:picLocks noChangeAspect="1"/>
          </p:cNvPicPr>
          <p:nvPr/>
        </p:nvPicPr>
        <p:blipFill>
          <a:blip r:embed="rId2"/>
          <a:stretch>
            <a:fillRect/>
          </a:stretch>
        </p:blipFill>
        <p:spPr>
          <a:xfrm>
            <a:off x="714375" y="906235"/>
            <a:ext cx="10033908" cy="5437415"/>
          </a:xfrm>
          <a:prstGeom prst="rect">
            <a:avLst/>
          </a:prstGeom>
        </p:spPr>
      </p:pic>
    </p:spTree>
    <p:extLst>
      <p:ext uri="{BB962C8B-B14F-4D97-AF65-F5344CB8AC3E}">
        <p14:creationId xmlns:p14="http://schemas.microsoft.com/office/powerpoint/2010/main" val="216230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6C1DE-8C39-777D-0B9B-B30F45FDFA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8B562E6-6D91-2FD7-4CEA-5DD8AF3B2A21}"/>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collage of different buildings&#10;&#10;AI-generated content may be incorrect.">
            <a:extLst>
              <a:ext uri="{FF2B5EF4-FFF2-40B4-BE49-F238E27FC236}">
                <a16:creationId xmlns:a16="http://schemas.microsoft.com/office/drawing/2014/main" id="{FAAC4A2D-C59C-8634-9DA0-C7942E88BEF4}"/>
              </a:ext>
            </a:extLst>
          </p:cNvPr>
          <p:cNvPicPr>
            <a:picLocks noChangeAspect="1"/>
          </p:cNvPicPr>
          <p:nvPr/>
        </p:nvPicPr>
        <p:blipFill>
          <a:blip r:embed="rId2"/>
          <a:stretch>
            <a:fillRect/>
          </a:stretch>
        </p:blipFill>
        <p:spPr>
          <a:xfrm>
            <a:off x="657225" y="1745116"/>
            <a:ext cx="10333265" cy="5109483"/>
          </a:xfrm>
          <a:prstGeom prst="rect">
            <a:avLst/>
          </a:prstGeom>
        </p:spPr>
      </p:pic>
      <p:sp>
        <p:nvSpPr>
          <p:cNvPr id="3" name="TextBox 2">
            <a:extLst>
              <a:ext uri="{FF2B5EF4-FFF2-40B4-BE49-F238E27FC236}">
                <a16:creationId xmlns:a16="http://schemas.microsoft.com/office/drawing/2014/main" id="{5DE24DD0-A962-2571-B273-F29DC71A1396}"/>
              </a:ext>
            </a:extLst>
          </p:cNvPr>
          <p:cNvSpPr txBox="1"/>
          <p:nvPr/>
        </p:nvSpPr>
        <p:spPr>
          <a:xfrm>
            <a:off x="293343" y="759487"/>
            <a:ext cx="517215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70C0"/>
                </a:solidFill>
                <a:latin typeface="Sassoon Primary"/>
              </a:rPr>
              <a:t>Blue</a:t>
            </a:r>
            <a:r>
              <a:rPr lang="en-GB" sz="2800" b="1">
                <a:latin typeface="Sassoon Primary"/>
              </a:rPr>
              <a:t>/ </a:t>
            </a:r>
            <a:r>
              <a:rPr lang="en-GB" sz="2800" b="1">
                <a:solidFill>
                  <a:srgbClr val="00B050"/>
                </a:solidFill>
                <a:latin typeface="Sassoon Primary"/>
              </a:rPr>
              <a:t>Green</a:t>
            </a:r>
            <a:r>
              <a:rPr lang="en-GB" sz="2800">
                <a:latin typeface="Sassoon Primary"/>
              </a:rPr>
              <a:t>- Discuss with your partner.</a:t>
            </a:r>
          </a:p>
        </p:txBody>
      </p:sp>
      <p:pic>
        <p:nvPicPr>
          <p:cNvPr id="4" name="Picture 3" descr="A digital clock with green numbers&#10;&#10;AI-generated content may be incorrect.">
            <a:extLst>
              <a:ext uri="{FF2B5EF4-FFF2-40B4-BE49-F238E27FC236}">
                <a16:creationId xmlns:a16="http://schemas.microsoft.com/office/drawing/2014/main" id="{2F5C0DEB-EE36-DB2A-5C45-2CFBE2618E34}"/>
              </a:ext>
            </a:extLst>
          </p:cNvPr>
          <p:cNvPicPr>
            <a:picLocks noChangeAspect="1"/>
          </p:cNvPicPr>
          <p:nvPr/>
        </p:nvPicPr>
        <p:blipFill>
          <a:blip r:embed="rId3"/>
          <a:stretch>
            <a:fillRect/>
          </a:stretch>
        </p:blipFill>
        <p:spPr>
          <a:xfrm>
            <a:off x="9032421" y="1224643"/>
            <a:ext cx="3162300" cy="1143000"/>
          </a:xfrm>
          <a:prstGeom prst="rect">
            <a:avLst/>
          </a:prstGeom>
        </p:spPr>
      </p:pic>
    </p:spTree>
    <p:extLst>
      <p:ext uri="{BB962C8B-B14F-4D97-AF65-F5344CB8AC3E}">
        <p14:creationId xmlns:p14="http://schemas.microsoft.com/office/powerpoint/2010/main" val="255259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519B8-8D6A-0CA7-6029-F0D408ED13C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E4AF0F1-69E5-AD06-73D5-6615B50B46C7}"/>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person in a blue shirt&#10;&#10;AI-generated content may be incorrect.">
            <a:extLst>
              <a:ext uri="{FF2B5EF4-FFF2-40B4-BE49-F238E27FC236}">
                <a16:creationId xmlns:a16="http://schemas.microsoft.com/office/drawing/2014/main" id="{8ACD010C-B55E-132F-E3DF-EF4FC98353D0}"/>
              </a:ext>
            </a:extLst>
          </p:cNvPr>
          <p:cNvPicPr>
            <a:picLocks noChangeAspect="1"/>
          </p:cNvPicPr>
          <p:nvPr/>
        </p:nvPicPr>
        <p:blipFill>
          <a:blip r:embed="rId2"/>
          <a:stretch>
            <a:fillRect/>
          </a:stretch>
        </p:blipFill>
        <p:spPr>
          <a:xfrm>
            <a:off x="681038" y="760639"/>
            <a:ext cx="10829925" cy="5924550"/>
          </a:xfrm>
          <a:prstGeom prst="rect">
            <a:avLst/>
          </a:prstGeom>
        </p:spPr>
      </p:pic>
    </p:spTree>
    <p:extLst>
      <p:ext uri="{BB962C8B-B14F-4D97-AF65-F5344CB8AC3E}">
        <p14:creationId xmlns:p14="http://schemas.microsoft.com/office/powerpoint/2010/main" val="2350285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96">
            <a:hlinkClick r:id="rId3"/>
          </p:cNvPr>
          <p:cNvPicPr preferRelativeResize="0"/>
          <p:nvPr/>
        </p:nvPicPr>
        <p:blipFill>
          <a:blip r:embed="rId4">
            <a:alphaModFix/>
          </a:blip>
          <a:stretch>
            <a:fillRect/>
          </a:stretch>
        </p:blipFill>
        <p:spPr>
          <a:xfrm>
            <a:off x="8431119" y="5360335"/>
            <a:ext cx="911800" cy="911767"/>
          </a:xfrm>
          <a:prstGeom prst="rect">
            <a:avLst/>
          </a:prstGeom>
          <a:noFill/>
          <a:ln>
            <a:noFill/>
          </a:ln>
        </p:spPr>
      </p:pic>
      <p:sp>
        <p:nvSpPr>
          <p:cNvPr id="1094" name="Google Shape;1094;p96"/>
          <p:cNvSpPr txBox="1"/>
          <p:nvPr/>
        </p:nvSpPr>
        <p:spPr>
          <a:xfrm>
            <a:off x="432000" y="1123933"/>
            <a:ext cx="6834000" cy="1327907"/>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933">
                <a:solidFill>
                  <a:schemeClr val="dk1"/>
                </a:solidFill>
                <a:latin typeface="Lexend"/>
                <a:ea typeface="Lexend"/>
                <a:cs typeface="Lexend"/>
                <a:sym typeface="Lexend"/>
              </a:rPr>
              <a:t>Listen to Asher explaining what </a:t>
            </a:r>
            <a:r>
              <a:rPr lang="en-GB" sz="2933" b="1">
                <a:solidFill>
                  <a:schemeClr val="dk1"/>
                </a:solidFill>
                <a:latin typeface="Lexend"/>
                <a:ea typeface="Lexend"/>
                <a:cs typeface="Lexend"/>
                <a:sym typeface="Lexend"/>
              </a:rPr>
              <a:t>belonging </a:t>
            </a:r>
            <a:r>
              <a:rPr lang="en-GB" sz="2933">
                <a:solidFill>
                  <a:schemeClr val="dk1"/>
                </a:solidFill>
                <a:latin typeface="Lexend"/>
                <a:ea typeface="Lexend"/>
                <a:cs typeface="Lexend"/>
                <a:sym typeface="Lexend"/>
              </a:rPr>
              <a:t>to a church means to him.</a:t>
            </a:r>
            <a:endParaRPr sz="2933">
              <a:solidFill>
                <a:schemeClr val="dk1"/>
              </a:solidFill>
              <a:latin typeface="Lexend"/>
              <a:ea typeface="Lexend"/>
              <a:cs typeface="Lexend"/>
              <a:sym typeface="Lexend"/>
            </a:endParaRPr>
          </a:p>
        </p:txBody>
      </p:sp>
      <p:sp>
        <p:nvSpPr>
          <p:cNvPr id="1095" name="Google Shape;1095;p96"/>
          <p:cNvSpPr txBox="1">
            <a:spLocks noGrp="1"/>
          </p:cNvSpPr>
          <p:nvPr>
            <p:ph type="title"/>
          </p:nvPr>
        </p:nvSpPr>
        <p:spPr>
          <a:xfrm>
            <a:off x="432000" y="243194"/>
            <a:ext cx="9513600" cy="330411"/>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a:t>How do Christians show they belong to a church?</a:t>
            </a:r>
            <a:endParaRPr/>
          </a:p>
        </p:txBody>
      </p:sp>
      <p:pic>
        <p:nvPicPr>
          <p:cNvPr id="1096" name="Google Shape;1096;p96"/>
          <p:cNvPicPr preferRelativeResize="0"/>
          <p:nvPr/>
        </p:nvPicPr>
        <p:blipFill>
          <a:blip r:embed="rId5">
            <a:alphaModFix/>
          </a:blip>
          <a:stretch>
            <a:fillRect/>
          </a:stretch>
        </p:blipFill>
        <p:spPr>
          <a:xfrm>
            <a:off x="6717156" y="1701134"/>
            <a:ext cx="3915765" cy="3371117"/>
          </a:xfrm>
          <a:prstGeom prst="rect">
            <a:avLst/>
          </a:prstGeom>
          <a:noFill/>
          <a:ln>
            <a:noFill/>
          </a:ln>
        </p:spPr>
      </p:pic>
      <p:sp>
        <p:nvSpPr>
          <p:cNvPr id="1097" name="Google Shape;1097;p96"/>
          <p:cNvSpPr txBox="1"/>
          <p:nvPr/>
        </p:nvSpPr>
        <p:spPr>
          <a:xfrm>
            <a:off x="6860648" y="5191644"/>
            <a:ext cx="4846400" cy="779058"/>
          </a:xfrm>
          <a:prstGeom prst="rect">
            <a:avLst/>
          </a:prstGeom>
          <a:noFill/>
          <a:ln>
            <a:noFill/>
          </a:ln>
        </p:spPr>
        <p:txBody>
          <a:bodyPr spcFirstLastPara="1" wrap="square" lIns="0" tIns="0" rIns="147700" bIns="147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616"/>
              </a:spcAft>
              <a:buNone/>
            </a:pPr>
            <a:r>
              <a:rPr lang="en-GB" sz="2400">
                <a:solidFill>
                  <a:schemeClr val="dk1"/>
                </a:solidFill>
                <a:latin typeface="Lexend"/>
                <a:ea typeface="Lexend"/>
                <a:cs typeface="Lexend"/>
                <a:sym typeface="Lexend"/>
              </a:rPr>
              <a:t>Asher </a:t>
            </a:r>
            <a:endParaRPr sz="2400"/>
          </a:p>
        </p:txBody>
      </p:sp>
      <p:pic>
        <p:nvPicPr>
          <p:cNvPr id="1098" name="Google Shape;1098;p96"/>
          <p:cNvPicPr preferRelativeResize="0"/>
          <p:nvPr/>
        </p:nvPicPr>
        <p:blipFill>
          <a:blip r:embed="rId6">
            <a:alphaModFix/>
          </a:blip>
          <a:stretch>
            <a:fillRect/>
          </a:stretch>
        </p:blipFill>
        <p:spPr>
          <a:xfrm>
            <a:off x="432000" y="2217933"/>
            <a:ext cx="4796101" cy="3597067"/>
          </a:xfrm>
          <a:prstGeom prst="rect">
            <a:avLst/>
          </a:prstGeom>
          <a:noFill/>
          <a:ln>
            <a:noFill/>
          </a:ln>
        </p:spPr>
      </p:pic>
      <p:sp>
        <p:nvSpPr>
          <p:cNvPr id="1099" name="Google Shape;1099;p96"/>
          <p:cNvSpPr txBox="1"/>
          <p:nvPr/>
        </p:nvSpPr>
        <p:spPr>
          <a:xfrm>
            <a:off x="396933" y="5806495"/>
            <a:ext cx="4916400" cy="714534"/>
          </a:xfrm>
          <a:prstGeom prst="rect">
            <a:avLst/>
          </a:prstGeom>
          <a:noFill/>
          <a:ln>
            <a:noFill/>
          </a:ln>
        </p:spPr>
        <p:txBody>
          <a:bodyPr spcFirstLastPara="1" wrap="square" lIns="0" tIns="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1333"/>
              </a:spcAft>
              <a:buNone/>
            </a:pPr>
            <a:r>
              <a:rPr lang="en-GB" sz="2400">
                <a:solidFill>
                  <a:schemeClr val="dk1"/>
                </a:solidFill>
                <a:latin typeface="Lexend"/>
                <a:ea typeface="Lexend"/>
                <a:cs typeface="Lexend"/>
                <a:sym typeface="Lexend"/>
              </a:rPr>
              <a:t>inside Asher’s church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00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2"/>
              </a:rPr>
              <a:t>Digital Flashcards - Teach Your Monster to Read</a:t>
            </a:r>
            <a:endParaRPr lang="en-US"/>
          </a:p>
        </p:txBody>
      </p:sp>
      <p:sp>
        <p:nvSpPr>
          <p:cNvPr id="3" name="TextBox 2">
            <a:extLst>
              <a:ext uri="{FF2B5EF4-FFF2-40B4-BE49-F238E27FC236}">
                <a16:creationId xmlns:a16="http://schemas.microsoft.com/office/drawing/2014/main" id="{3F32BDFE-30AE-DAF7-221E-2EFCB97EE8F0}"/>
              </a:ext>
            </a:extLst>
          </p:cNvPr>
          <p:cNvSpPr txBox="1"/>
          <p:nvPr/>
        </p:nvSpPr>
        <p:spPr>
          <a:xfrm>
            <a:off x="233680" y="186174"/>
            <a:ext cx="6096000" cy="461665"/>
          </a:xfrm>
          <a:prstGeom prst="rect">
            <a:avLst/>
          </a:prstGeom>
          <a:noFill/>
        </p:spPr>
        <p:txBody>
          <a:bodyPr wrap="square">
            <a:spAutoFit/>
          </a:bodyPr>
          <a:lstStyle/>
          <a:p>
            <a:r>
              <a:rPr lang="en-GB" sz="2400"/>
              <a:t>TBAT: recap words with a schwa</a:t>
            </a:r>
          </a:p>
        </p:txBody>
      </p:sp>
    </p:spTree>
    <p:extLst>
      <p:ext uri="{BB962C8B-B14F-4D97-AF65-F5344CB8AC3E}">
        <p14:creationId xmlns:p14="http://schemas.microsoft.com/office/powerpoint/2010/main" val="377101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A5C00-91EC-B3E9-ECE1-AE00013C6B5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ECCE3E8-C17E-41BF-5798-63A4355D4082}"/>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screenshot of a white and green text&#10;&#10;AI-generated content may be incorrect.">
            <a:extLst>
              <a:ext uri="{FF2B5EF4-FFF2-40B4-BE49-F238E27FC236}">
                <a16:creationId xmlns:a16="http://schemas.microsoft.com/office/drawing/2014/main" id="{6B1069A3-D59E-E617-0567-56668E5B2091}"/>
              </a:ext>
            </a:extLst>
          </p:cNvPr>
          <p:cNvPicPr>
            <a:picLocks noChangeAspect="1"/>
          </p:cNvPicPr>
          <p:nvPr/>
        </p:nvPicPr>
        <p:blipFill>
          <a:blip r:embed="rId2"/>
          <a:stretch>
            <a:fillRect/>
          </a:stretch>
        </p:blipFill>
        <p:spPr>
          <a:xfrm>
            <a:off x="595313" y="1075645"/>
            <a:ext cx="9912804" cy="5291818"/>
          </a:xfrm>
          <a:prstGeom prst="rect">
            <a:avLst/>
          </a:prstGeom>
        </p:spPr>
      </p:pic>
    </p:spTree>
    <p:extLst>
      <p:ext uri="{BB962C8B-B14F-4D97-AF65-F5344CB8AC3E}">
        <p14:creationId xmlns:p14="http://schemas.microsoft.com/office/powerpoint/2010/main" val="216042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8FFC1-E1DE-AF16-E356-9B9654961E7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27688A4-CC67-92D1-6F9E-DFAA2384C81A}"/>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brick building with a chimney&#10;&#10;AI-generated content may be incorrect.">
            <a:extLst>
              <a:ext uri="{FF2B5EF4-FFF2-40B4-BE49-F238E27FC236}">
                <a16:creationId xmlns:a16="http://schemas.microsoft.com/office/drawing/2014/main" id="{7529EB22-5224-E653-3762-4CD156CDED39}"/>
              </a:ext>
            </a:extLst>
          </p:cNvPr>
          <p:cNvPicPr>
            <a:picLocks noChangeAspect="1"/>
          </p:cNvPicPr>
          <p:nvPr/>
        </p:nvPicPr>
        <p:blipFill>
          <a:blip r:embed="rId2"/>
          <a:stretch>
            <a:fillRect/>
          </a:stretch>
        </p:blipFill>
        <p:spPr>
          <a:xfrm>
            <a:off x="723900" y="767442"/>
            <a:ext cx="10080172" cy="5671458"/>
          </a:xfrm>
          <a:prstGeom prst="rect">
            <a:avLst/>
          </a:prstGeom>
        </p:spPr>
      </p:pic>
    </p:spTree>
    <p:extLst>
      <p:ext uri="{BB962C8B-B14F-4D97-AF65-F5344CB8AC3E}">
        <p14:creationId xmlns:p14="http://schemas.microsoft.com/office/powerpoint/2010/main" val="2759352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01"/>
          <p:cNvSpPr txBox="1">
            <a:spLocks noGrp="1"/>
          </p:cNvSpPr>
          <p:nvPr>
            <p:ph type="title"/>
          </p:nvPr>
        </p:nvSpPr>
        <p:spPr>
          <a:xfrm>
            <a:off x="432000" y="264738"/>
            <a:ext cx="9513600" cy="287323"/>
          </a:xfrm>
          <a:prstGeom prst="rect">
            <a:avLst/>
          </a:prstGeom>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How do Christians show they belong to a church?</a:t>
            </a:r>
            <a:endParaRPr/>
          </a:p>
        </p:txBody>
      </p:sp>
      <p:sp>
        <p:nvSpPr>
          <p:cNvPr id="1145" name="Google Shape;1145;p101"/>
          <p:cNvSpPr txBox="1">
            <a:spLocks noGrp="1"/>
          </p:cNvSpPr>
          <p:nvPr>
            <p:ph type="body" idx="1"/>
          </p:nvPr>
        </p:nvSpPr>
        <p:spPr>
          <a:xfrm>
            <a:off x="432000" y="1303133"/>
            <a:ext cx="5664000" cy="741357"/>
          </a:xfrm>
          <a:prstGeom prst="rect">
            <a:avLst/>
          </a:prstGeom>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333"/>
              </a:spcAft>
              <a:buNone/>
            </a:pPr>
            <a:r>
              <a:rPr lang="en-GB"/>
              <a:t>Listen to Sophia as she explains why her church is such a </a:t>
            </a:r>
            <a:r>
              <a:rPr lang="en-GB" b="1"/>
              <a:t>sacred</a:t>
            </a:r>
            <a:r>
              <a:rPr lang="en-GB"/>
              <a:t> place.</a:t>
            </a:r>
            <a:endParaRPr/>
          </a:p>
        </p:txBody>
      </p:sp>
      <p:pic>
        <p:nvPicPr>
          <p:cNvPr id="1146" name="Google Shape;1146;p101">
            <a:hlinkClick r:id="rId3"/>
          </p:cNvPr>
          <p:cNvPicPr preferRelativeResize="0"/>
          <p:nvPr/>
        </p:nvPicPr>
        <p:blipFill>
          <a:blip r:embed="rId4">
            <a:alphaModFix/>
          </a:blip>
          <a:stretch>
            <a:fillRect/>
          </a:stretch>
        </p:blipFill>
        <p:spPr>
          <a:xfrm>
            <a:off x="2634929" y="3351518"/>
            <a:ext cx="1214667" cy="1214711"/>
          </a:xfrm>
          <a:prstGeom prst="rect">
            <a:avLst/>
          </a:prstGeom>
          <a:noFill/>
          <a:ln>
            <a:noFill/>
          </a:ln>
        </p:spPr>
      </p:pic>
      <p:sp>
        <p:nvSpPr>
          <p:cNvPr id="1147" name="Google Shape;1147;p101"/>
          <p:cNvSpPr txBox="1"/>
          <p:nvPr/>
        </p:nvSpPr>
        <p:spPr>
          <a:xfrm>
            <a:off x="7880333" y="5724258"/>
            <a:ext cx="1499600" cy="424732"/>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GB" sz="2400">
                <a:solidFill>
                  <a:srgbClr val="222222"/>
                </a:solidFill>
                <a:latin typeface="Lexend"/>
                <a:ea typeface="Lexend"/>
                <a:cs typeface="Lexend"/>
                <a:sym typeface="Lexend"/>
              </a:rPr>
              <a:t>Sophia</a:t>
            </a:r>
            <a:endParaRPr sz="2400">
              <a:solidFill>
                <a:srgbClr val="222222"/>
              </a:solidFill>
              <a:latin typeface="Lexend"/>
              <a:ea typeface="Lexend"/>
              <a:cs typeface="Lexend"/>
              <a:sym typeface="Lexend"/>
            </a:endParaRPr>
          </a:p>
        </p:txBody>
      </p:sp>
      <p:pic>
        <p:nvPicPr>
          <p:cNvPr id="1148" name="Google Shape;1148;p101"/>
          <p:cNvPicPr preferRelativeResize="0"/>
          <p:nvPr/>
        </p:nvPicPr>
        <p:blipFill>
          <a:blip r:embed="rId5">
            <a:alphaModFix/>
          </a:blip>
          <a:stretch>
            <a:fillRect/>
          </a:stretch>
        </p:blipFill>
        <p:spPr>
          <a:xfrm>
            <a:off x="7234563" y="1488840"/>
            <a:ext cx="4189864" cy="418986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17AB6-947C-641F-F7C3-2BD4448C6B6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C123213-7F87-A066-5584-A760956EE73D}"/>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loaf of bread with a loaf of bread on it&#10;&#10;AI-generated content may be incorrect.">
            <a:extLst>
              <a:ext uri="{FF2B5EF4-FFF2-40B4-BE49-F238E27FC236}">
                <a16:creationId xmlns:a16="http://schemas.microsoft.com/office/drawing/2014/main" id="{EB66528C-1AD7-35C3-8469-E9E363B30188}"/>
              </a:ext>
            </a:extLst>
          </p:cNvPr>
          <p:cNvPicPr>
            <a:picLocks noChangeAspect="1"/>
          </p:cNvPicPr>
          <p:nvPr/>
        </p:nvPicPr>
        <p:blipFill>
          <a:blip r:embed="rId2"/>
          <a:stretch>
            <a:fillRect/>
          </a:stretch>
        </p:blipFill>
        <p:spPr>
          <a:xfrm>
            <a:off x="652463" y="885145"/>
            <a:ext cx="10125075" cy="5501368"/>
          </a:xfrm>
          <a:prstGeom prst="rect">
            <a:avLst/>
          </a:prstGeom>
        </p:spPr>
      </p:pic>
    </p:spTree>
    <p:extLst>
      <p:ext uri="{BB962C8B-B14F-4D97-AF65-F5344CB8AC3E}">
        <p14:creationId xmlns:p14="http://schemas.microsoft.com/office/powerpoint/2010/main" val="300677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AF649-8295-6D15-B889-E1C48E08DE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BA54448-B331-A342-1241-08F98F800674}"/>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3" name="Picture 2" descr="A loaf of bread on a table&#10;&#10;AI-generated content may be incorrect.">
            <a:extLst>
              <a:ext uri="{FF2B5EF4-FFF2-40B4-BE49-F238E27FC236}">
                <a16:creationId xmlns:a16="http://schemas.microsoft.com/office/drawing/2014/main" id="{B2B29768-DEC1-BA7E-E644-97093B9F464D}"/>
              </a:ext>
            </a:extLst>
          </p:cNvPr>
          <p:cNvPicPr>
            <a:picLocks noChangeAspect="1"/>
          </p:cNvPicPr>
          <p:nvPr/>
        </p:nvPicPr>
        <p:blipFill>
          <a:blip r:embed="rId2"/>
          <a:stretch>
            <a:fillRect/>
          </a:stretch>
        </p:blipFill>
        <p:spPr>
          <a:xfrm>
            <a:off x="681038" y="1056595"/>
            <a:ext cx="9795783" cy="5310868"/>
          </a:xfrm>
          <a:prstGeom prst="rect">
            <a:avLst/>
          </a:prstGeom>
        </p:spPr>
      </p:pic>
    </p:spTree>
    <p:extLst>
      <p:ext uri="{BB962C8B-B14F-4D97-AF65-F5344CB8AC3E}">
        <p14:creationId xmlns:p14="http://schemas.microsoft.com/office/powerpoint/2010/main" val="4168664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7C205-B242-352B-7A00-2C73868D1D9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1C7DB7-7A32-3BF3-90E3-9F9288D7F2B6}"/>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cartoon of two people&#10;&#10;AI-generated content may be incorrect.">
            <a:extLst>
              <a:ext uri="{FF2B5EF4-FFF2-40B4-BE49-F238E27FC236}">
                <a16:creationId xmlns:a16="http://schemas.microsoft.com/office/drawing/2014/main" id="{F3289F22-9021-0CC8-FDA4-F01C9106B489}"/>
              </a:ext>
            </a:extLst>
          </p:cNvPr>
          <p:cNvPicPr>
            <a:picLocks noChangeAspect="1"/>
          </p:cNvPicPr>
          <p:nvPr/>
        </p:nvPicPr>
        <p:blipFill>
          <a:blip r:embed="rId2"/>
          <a:stretch>
            <a:fillRect/>
          </a:stretch>
        </p:blipFill>
        <p:spPr>
          <a:xfrm>
            <a:off x="704850" y="907596"/>
            <a:ext cx="9933215" cy="5521779"/>
          </a:xfrm>
          <a:prstGeom prst="rect">
            <a:avLst/>
          </a:prstGeom>
        </p:spPr>
      </p:pic>
    </p:spTree>
    <p:extLst>
      <p:ext uri="{BB962C8B-B14F-4D97-AF65-F5344CB8AC3E}">
        <p14:creationId xmlns:p14="http://schemas.microsoft.com/office/powerpoint/2010/main" val="324853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3EF4-2AFE-7490-3067-E6088FA27EE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1B86BA6-0B93-CC61-A590-90E7AE1C6A3A}"/>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screenshot of a text&#10;&#10;AI-generated content may be incorrect.">
            <a:extLst>
              <a:ext uri="{FF2B5EF4-FFF2-40B4-BE49-F238E27FC236}">
                <a16:creationId xmlns:a16="http://schemas.microsoft.com/office/drawing/2014/main" id="{AB3AE039-070A-F15B-EC16-5B1EAC21CFCC}"/>
              </a:ext>
            </a:extLst>
          </p:cNvPr>
          <p:cNvPicPr>
            <a:picLocks noChangeAspect="1"/>
          </p:cNvPicPr>
          <p:nvPr/>
        </p:nvPicPr>
        <p:blipFill>
          <a:blip r:embed="rId2"/>
          <a:stretch>
            <a:fillRect/>
          </a:stretch>
        </p:blipFill>
        <p:spPr>
          <a:xfrm>
            <a:off x="681038" y="762000"/>
            <a:ext cx="10829925" cy="5791200"/>
          </a:xfrm>
          <a:prstGeom prst="rect">
            <a:avLst/>
          </a:prstGeom>
        </p:spPr>
      </p:pic>
    </p:spTree>
    <p:extLst>
      <p:ext uri="{BB962C8B-B14F-4D97-AF65-F5344CB8AC3E}">
        <p14:creationId xmlns:p14="http://schemas.microsoft.com/office/powerpoint/2010/main" val="3994531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689511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a:xfrm>
            <a:off x="108708" y="661409"/>
            <a:ext cx="11879570" cy="2396780"/>
          </a:xfrm>
        </p:spPr>
        <p:txBody>
          <a:bodyPr>
            <a:normAutofit fontScale="90000"/>
          </a:bodyPr>
          <a:lstStyle/>
          <a:p>
            <a:pPr marL="285750" indent="-285750" algn="ctr">
              <a:buFont typeface="Arial"/>
              <a:buChar char="•"/>
            </a:pPr>
            <a:br>
              <a:rPr lang="en-US" sz="3200" b="1" u="sng">
                <a:latin typeface="Sassoon Primary"/>
                <a:ea typeface="Open Sans"/>
                <a:cs typeface="Open Sans"/>
              </a:rPr>
            </a:br>
            <a:br>
              <a:rPr lang="en-US" sz="3200" b="1" u="sng">
                <a:latin typeface="Sassoon Primary"/>
                <a:ea typeface="Open Sans"/>
                <a:cs typeface="Open Sans"/>
              </a:rPr>
            </a:br>
            <a:br>
              <a:rPr lang="en-US" sz="3200" b="1" u="sng">
                <a:latin typeface="Sassoon Primary"/>
                <a:ea typeface="Open Sans"/>
                <a:cs typeface="Open Sans"/>
              </a:rPr>
            </a:br>
            <a:br>
              <a:rPr lang="en-US" sz="3200" b="1" u="sng">
                <a:latin typeface="Sassoon Primary"/>
                <a:ea typeface="Open Sans"/>
                <a:cs typeface="Open Sans"/>
              </a:rPr>
            </a:br>
            <a:br>
              <a:rPr lang="en-US" sz="3200" b="1" u="sng">
                <a:latin typeface="Sassoon Primary"/>
                <a:ea typeface="Open Sans"/>
                <a:cs typeface="Open Sans"/>
              </a:rPr>
            </a:br>
            <a:br>
              <a:rPr lang="en-US" sz="3200" b="1" u="sng">
                <a:latin typeface="Sassoon Primary"/>
                <a:ea typeface="Open Sans"/>
                <a:cs typeface="Open Sans"/>
              </a:rPr>
            </a:br>
            <a:br>
              <a:rPr lang="en-US" sz="2400" b="1" u="sng">
                <a:latin typeface="Sassoon Primary"/>
                <a:ea typeface="Open Sans"/>
                <a:cs typeface="Open Sans"/>
              </a:rPr>
            </a:br>
            <a:r>
              <a:rPr lang="en-US" sz="2400" b="1" u="sng">
                <a:solidFill>
                  <a:srgbClr val="000000"/>
                </a:solidFill>
                <a:latin typeface="Sassoon Primary"/>
                <a:ea typeface="Open Sans"/>
                <a:cs typeface="Open Sans"/>
              </a:rPr>
              <a:t>Warm-up</a:t>
            </a:r>
            <a:br>
              <a:rPr lang="en-US" sz="2400" b="1" u="sng">
                <a:latin typeface="Sassoon Primary"/>
                <a:ea typeface="Open Sans"/>
                <a:cs typeface="Open Sans"/>
              </a:rPr>
            </a:br>
            <a:r>
              <a:rPr lang="en-US" sz="2400" b="1" u="sng">
                <a:solidFill>
                  <a:srgbClr val="000000"/>
                </a:solidFill>
                <a:latin typeface="Sassoon Primary"/>
                <a:ea typeface="Open Sans"/>
                <a:cs typeface="Open Sans"/>
              </a:rPr>
              <a:t>READY</a:t>
            </a:r>
            <a:br>
              <a:rPr lang="en-US" sz="2400" b="1" u="sng">
                <a:latin typeface="Sassoon Primary"/>
                <a:ea typeface="Open Sans"/>
                <a:cs typeface="Open Sans"/>
              </a:rPr>
            </a:br>
            <a:br>
              <a:rPr lang="en-US" sz="2400" b="1" u="sng">
                <a:latin typeface="Sassoon Primary"/>
                <a:ea typeface="Open Sans"/>
                <a:cs typeface="Open Sans"/>
              </a:rPr>
            </a:br>
            <a:endParaRPr lang="en-US" sz="2400" b="1" u="sng">
              <a:latin typeface="Sassoon Primary"/>
              <a:ea typeface="Open Sans"/>
              <a:cs typeface="Open Sans"/>
            </a:endParaRPr>
          </a:p>
          <a:p>
            <a:endParaRPr lang="en-US" sz="2400">
              <a:latin typeface="Sassoon Primary"/>
              <a:ea typeface="+mj-lt"/>
              <a:cs typeface="+mj-lt"/>
            </a:endParaRPr>
          </a:p>
          <a:p>
            <a:br>
              <a:rPr lang="en-US" sz="2400">
                <a:latin typeface="Sassoon Primary"/>
                <a:ea typeface="+mj-lt"/>
                <a:cs typeface="+mj-lt"/>
              </a:rPr>
            </a:br>
            <a:br>
              <a:rPr lang="en-US" sz="2400">
                <a:latin typeface="Sassoon Primary"/>
                <a:ea typeface="+mj-lt"/>
                <a:cs typeface="+mj-lt"/>
              </a:rPr>
            </a:br>
            <a:endParaRPr lang="en-US" sz="2400">
              <a:latin typeface="Sassoon Primary"/>
            </a:endParaRPr>
          </a:p>
          <a:p>
            <a:br>
              <a:rPr lang="en-US" sz="2200" i="1">
                <a:latin typeface="Sassoon Primary"/>
                <a:ea typeface="Open Sans"/>
                <a:cs typeface="+mj-lt"/>
              </a:rPr>
            </a:br>
            <a:br>
              <a:rPr lang="en-US" sz="2200" i="1">
                <a:latin typeface="Sassoon Primary"/>
                <a:ea typeface="Open Sans"/>
                <a:cs typeface="+mj-lt"/>
              </a:rPr>
            </a:br>
            <a:br>
              <a:rPr lang="en-US" sz="2000">
                <a:latin typeface="Sassoon Primary"/>
                <a:ea typeface="Open Sans"/>
                <a:cs typeface="Open Sans"/>
              </a:rPr>
            </a:br>
            <a:br>
              <a:rPr lang="en-US" sz="2000">
                <a:latin typeface="Sassoon Primary"/>
                <a:ea typeface="Open Sans"/>
                <a:cs typeface="Open Sans"/>
              </a:rPr>
            </a:br>
            <a:endParaRPr lang="en-US" sz="2000">
              <a:latin typeface="Sassoon Primary"/>
              <a:ea typeface="Open Sans"/>
              <a:cs typeface="Open Sans"/>
            </a:endParaRPr>
          </a:p>
        </p:txBody>
      </p:sp>
      <p:sp>
        <p:nvSpPr>
          <p:cNvPr id="10" name="TextBox 9">
            <a:extLst>
              <a:ext uri="{FF2B5EF4-FFF2-40B4-BE49-F238E27FC236}">
                <a16:creationId xmlns:a16="http://schemas.microsoft.com/office/drawing/2014/main" id="{A8624E30-96EC-0F07-A5A9-D2E9B7763D4C}"/>
              </a:ext>
            </a:extLst>
          </p:cNvPr>
          <p:cNvSpPr txBox="1"/>
          <p:nvPr/>
        </p:nvSpPr>
        <p:spPr>
          <a:xfrm>
            <a:off x="194402" y="-236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move at different speeds over distances</a:t>
            </a:r>
            <a:endParaRPr lang="en-GB" sz="1400">
              <a:solidFill>
                <a:srgbClr val="000000"/>
              </a:solidFill>
              <a:latin typeface="Sassoon Primary"/>
              <a:cs typeface="Calibri"/>
            </a:endParaRPr>
          </a:p>
          <a:p>
            <a:endParaRPr lang="en-GB">
              <a:latin typeface="Sassoon Primary"/>
              <a:cs typeface="Calibri"/>
            </a:endParaRPr>
          </a:p>
        </p:txBody>
      </p:sp>
      <p:pic>
        <p:nvPicPr>
          <p:cNvPr id="5" name="Picture 4" descr="A white background with black text&#10;&#10;Description automatically generated">
            <a:extLst>
              <a:ext uri="{FF2B5EF4-FFF2-40B4-BE49-F238E27FC236}">
                <a16:creationId xmlns:a16="http://schemas.microsoft.com/office/drawing/2014/main" id="{BAED7D0F-1C54-12F9-C2FB-2CE538D7CBC1}"/>
              </a:ext>
            </a:extLst>
          </p:cNvPr>
          <p:cNvPicPr>
            <a:picLocks noChangeAspect="1"/>
          </p:cNvPicPr>
          <p:nvPr/>
        </p:nvPicPr>
        <p:blipFill>
          <a:blip r:embed="rId2"/>
          <a:stretch>
            <a:fillRect/>
          </a:stretch>
        </p:blipFill>
        <p:spPr>
          <a:xfrm>
            <a:off x="2797729" y="2164381"/>
            <a:ext cx="6975447" cy="2026625"/>
          </a:xfrm>
          <a:prstGeom prst="rect">
            <a:avLst/>
          </a:prstGeom>
        </p:spPr>
      </p:pic>
      <p:pic>
        <p:nvPicPr>
          <p:cNvPr id="7" name="Picture 6" descr="A white background with black text&#10;&#10;Description automatically generated">
            <a:extLst>
              <a:ext uri="{FF2B5EF4-FFF2-40B4-BE49-F238E27FC236}">
                <a16:creationId xmlns:a16="http://schemas.microsoft.com/office/drawing/2014/main" id="{9B9CFC32-E2E0-8F7F-0188-068224ABA057}"/>
              </a:ext>
            </a:extLst>
          </p:cNvPr>
          <p:cNvPicPr>
            <a:picLocks noChangeAspect="1"/>
          </p:cNvPicPr>
          <p:nvPr/>
        </p:nvPicPr>
        <p:blipFill>
          <a:blip r:embed="rId3"/>
          <a:stretch>
            <a:fillRect/>
          </a:stretch>
        </p:blipFill>
        <p:spPr>
          <a:xfrm>
            <a:off x="833020" y="4817729"/>
            <a:ext cx="9429750" cy="1019175"/>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7F305A-DA50-4B13-2BE4-87A01DEE1A70}"/>
              </a:ext>
            </a:extLst>
          </p:cNvPr>
          <p:cNvSpPr txBox="1"/>
          <p:nvPr/>
        </p:nvSpPr>
        <p:spPr>
          <a:xfrm>
            <a:off x="353892" y="646647"/>
            <a:ext cx="11379615"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Sassoon Primary"/>
                <a:ea typeface="Open Sans"/>
                <a:cs typeface="Open Sans"/>
              </a:rPr>
              <a:t>Skill development</a:t>
            </a:r>
          </a:p>
          <a:p>
            <a:pPr algn="ctr"/>
            <a:endParaRPr lang="en-US" u="sng">
              <a:solidFill>
                <a:srgbClr val="000000"/>
              </a:solidFill>
              <a:latin typeface="Sassoon Primary"/>
              <a:ea typeface="Open Sans"/>
              <a:cs typeface="Open Sans"/>
            </a:endParaRPr>
          </a:p>
          <a:p>
            <a:pPr algn="ctr"/>
            <a:endParaRPr lang="en-US" sz="2400" b="1" u="sng">
              <a:solidFill>
                <a:srgbClr val="263339"/>
              </a:solidFill>
              <a:latin typeface="Sassoon Primary"/>
              <a:ea typeface="Open Sans"/>
              <a:cs typeface="Open Sans"/>
            </a:endParaRPr>
          </a:p>
          <a:p>
            <a:r>
              <a:rPr lang="en-US" sz="2400">
                <a:latin typeface="Sassoon Primary"/>
                <a:ea typeface="+mn-lt"/>
                <a:cs typeface="+mn-lt"/>
              </a:rPr>
              <a:t>In p</a:t>
            </a:r>
            <a:endParaRPr lang="en-US" sz="2400">
              <a:latin typeface="Sassoon Primary"/>
              <a:ea typeface="Calibri"/>
              <a:cs typeface="Calibri"/>
            </a:endParaRPr>
          </a:p>
          <a:p>
            <a:pPr algn="ctr"/>
            <a:endParaRPr lang="en-US" sz="2000">
              <a:latin typeface="Sassoon Primary"/>
              <a:cs typeface="Calibri"/>
            </a:endParaRPr>
          </a:p>
          <a:p>
            <a:pPr algn="ctr"/>
            <a:br>
              <a:rPr lang="en-US"/>
            </a:br>
            <a:endParaRPr lang="en-US">
              <a:ea typeface="Calibri"/>
              <a:cs typeface="Calibri"/>
            </a:endParaRPr>
          </a:p>
          <a:p>
            <a:pPr algn="ctr"/>
            <a:endParaRPr lang="en-US" sz="2400">
              <a:latin typeface="Sassoon Primary"/>
              <a:ea typeface="Open Sans"/>
              <a:cs typeface="Open Sans"/>
            </a:endParaRPr>
          </a:p>
          <a:p>
            <a:pPr algn="ctr"/>
            <a:endParaRPr lang="en-US" sz="2400">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p:txBody>
      </p:sp>
      <p:sp>
        <p:nvSpPr>
          <p:cNvPr id="3" name="TextBox 2">
            <a:extLst>
              <a:ext uri="{FF2B5EF4-FFF2-40B4-BE49-F238E27FC236}">
                <a16:creationId xmlns:a16="http://schemas.microsoft.com/office/drawing/2014/main" id="{89572E9D-29C1-EFC8-21F7-3A143D40DDD5}"/>
              </a:ext>
            </a:extLst>
          </p:cNvPr>
          <p:cNvSpPr txBox="1"/>
          <p:nvPr/>
        </p:nvSpPr>
        <p:spPr>
          <a:xfrm>
            <a:off x="194402" y="-236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move at different speeds over distances</a:t>
            </a:r>
            <a:endParaRPr lang="en-GB" sz="1400">
              <a:solidFill>
                <a:srgbClr val="000000"/>
              </a:solidFill>
              <a:latin typeface="Sassoon Primary"/>
              <a:cs typeface="Calibri"/>
            </a:endParaRPr>
          </a:p>
          <a:p>
            <a:endParaRPr lang="en-GB">
              <a:latin typeface="Sassoon Primary"/>
              <a:cs typeface="Calibri"/>
            </a:endParaRPr>
          </a:p>
        </p:txBody>
      </p:sp>
      <p:pic>
        <p:nvPicPr>
          <p:cNvPr id="5" name="Picture 4" descr="A white background with black text&#10;&#10;Description automatically generated">
            <a:extLst>
              <a:ext uri="{FF2B5EF4-FFF2-40B4-BE49-F238E27FC236}">
                <a16:creationId xmlns:a16="http://schemas.microsoft.com/office/drawing/2014/main" id="{14D33586-6653-10E5-8531-948E2976C1F9}"/>
              </a:ext>
            </a:extLst>
          </p:cNvPr>
          <p:cNvPicPr>
            <a:picLocks noChangeAspect="1"/>
          </p:cNvPicPr>
          <p:nvPr/>
        </p:nvPicPr>
        <p:blipFill>
          <a:blip r:embed="rId2"/>
          <a:stretch>
            <a:fillRect/>
          </a:stretch>
        </p:blipFill>
        <p:spPr>
          <a:xfrm>
            <a:off x="347829" y="1333584"/>
            <a:ext cx="9143498" cy="2559885"/>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72F445B4-2589-D7EA-2414-888C9531F6E9}"/>
              </a:ext>
            </a:extLst>
          </p:cNvPr>
          <p:cNvPicPr>
            <a:picLocks noChangeAspect="1"/>
          </p:cNvPicPr>
          <p:nvPr/>
        </p:nvPicPr>
        <p:blipFill>
          <a:blip r:embed="rId3"/>
          <a:stretch>
            <a:fillRect/>
          </a:stretch>
        </p:blipFill>
        <p:spPr>
          <a:xfrm>
            <a:off x="347579" y="4316623"/>
            <a:ext cx="9625264" cy="1393069"/>
          </a:xfrm>
          <a:prstGeom prst="rect">
            <a:avLst/>
          </a:prstGeom>
        </p:spPr>
      </p:pic>
    </p:spTree>
    <p:extLst>
      <p:ext uri="{BB962C8B-B14F-4D97-AF65-F5344CB8AC3E}">
        <p14:creationId xmlns:p14="http://schemas.microsoft.com/office/powerpoint/2010/main" val="180661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D1307-B412-15AE-5687-46A45D83E57F}"/>
              </a:ext>
            </a:extLst>
          </p:cNvPr>
          <p:cNvSpPr>
            <a:spLocks noGrp="1"/>
          </p:cNvSpPr>
          <p:nvPr>
            <p:ph idx="1"/>
          </p:nvPr>
        </p:nvSpPr>
        <p:spPr>
          <a:xfrm>
            <a:off x="838200" y="1908809"/>
            <a:ext cx="2880360" cy="4268153"/>
          </a:xfrm>
        </p:spPr>
        <p:txBody>
          <a:bodyPr/>
          <a:lstStyle/>
          <a:p>
            <a:pPr marL="0" indent="0">
              <a:buNone/>
            </a:pPr>
            <a:endParaRPr lang="en-GB"/>
          </a:p>
          <a:p>
            <a:pPr marL="0" indent="0">
              <a:buNone/>
            </a:pPr>
            <a:endParaRPr lang="en-GB"/>
          </a:p>
        </p:txBody>
      </p:sp>
      <p:sp>
        <p:nvSpPr>
          <p:cNvPr id="9" name="TextBox 8">
            <a:extLst>
              <a:ext uri="{FF2B5EF4-FFF2-40B4-BE49-F238E27FC236}">
                <a16:creationId xmlns:a16="http://schemas.microsoft.com/office/drawing/2014/main" id="{193F308B-5D15-C42F-6E49-38510B7E2F19}"/>
              </a:ext>
            </a:extLst>
          </p:cNvPr>
          <p:cNvSpPr txBox="1"/>
          <p:nvPr/>
        </p:nvSpPr>
        <p:spPr>
          <a:xfrm>
            <a:off x="233680" y="186174"/>
            <a:ext cx="6096000" cy="461665"/>
          </a:xfrm>
          <a:prstGeom prst="rect">
            <a:avLst/>
          </a:prstGeom>
          <a:noFill/>
        </p:spPr>
        <p:txBody>
          <a:bodyPr wrap="square">
            <a:spAutoFit/>
          </a:bodyPr>
          <a:lstStyle/>
          <a:p>
            <a:r>
              <a:rPr lang="en-GB" sz="2400"/>
              <a:t>TBAT: recap words with a schwa</a:t>
            </a:r>
          </a:p>
        </p:txBody>
      </p:sp>
      <p:sp>
        <p:nvSpPr>
          <p:cNvPr id="7" name="TextBox 6">
            <a:extLst>
              <a:ext uri="{FF2B5EF4-FFF2-40B4-BE49-F238E27FC236}">
                <a16:creationId xmlns:a16="http://schemas.microsoft.com/office/drawing/2014/main" id="{B3F64B09-33E6-E768-A949-05C748345791}"/>
              </a:ext>
            </a:extLst>
          </p:cNvPr>
          <p:cNvSpPr txBox="1"/>
          <p:nvPr/>
        </p:nvSpPr>
        <p:spPr>
          <a:xfrm>
            <a:off x="558981" y="1138431"/>
            <a:ext cx="6123214" cy="5491055"/>
          </a:xfrm>
          <a:prstGeom prst="rect">
            <a:avLst/>
          </a:prstGeom>
          <a:noFill/>
        </p:spPr>
        <p:txBody>
          <a:bodyPr wrap="square">
            <a:spAutoFit/>
          </a:bodyPr>
          <a:lstStyle/>
          <a:p>
            <a:pPr>
              <a:lnSpc>
                <a:spcPct val="150000"/>
              </a:lnSpc>
            </a:pPr>
            <a:r>
              <a:rPr lang="en-GB" sz="6000"/>
              <a:t>doctor</a:t>
            </a:r>
          </a:p>
          <a:p>
            <a:pPr>
              <a:lnSpc>
                <a:spcPct val="150000"/>
              </a:lnSpc>
            </a:pPr>
            <a:r>
              <a:rPr lang="en-GB" sz="6000"/>
              <a:t>celebrate</a:t>
            </a:r>
          </a:p>
          <a:p>
            <a:pPr>
              <a:lnSpc>
                <a:spcPct val="150000"/>
              </a:lnSpc>
            </a:pPr>
            <a:r>
              <a:rPr lang="en-GB" sz="6000"/>
              <a:t>brother</a:t>
            </a:r>
          </a:p>
          <a:p>
            <a:pPr>
              <a:lnSpc>
                <a:spcPct val="150000"/>
              </a:lnSpc>
            </a:pPr>
            <a:r>
              <a:rPr lang="en-GB" sz="6000"/>
              <a:t>zebra</a:t>
            </a:r>
          </a:p>
        </p:txBody>
      </p:sp>
      <p:sp>
        <p:nvSpPr>
          <p:cNvPr id="10" name="TextBox 9">
            <a:extLst>
              <a:ext uri="{FF2B5EF4-FFF2-40B4-BE49-F238E27FC236}">
                <a16:creationId xmlns:a16="http://schemas.microsoft.com/office/drawing/2014/main" id="{01B9D3F6-6148-5126-2DF3-3E4FF8C0F4EF}"/>
              </a:ext>
            </a:extLst>
          </p:cNvPr>
          <p:cNvSpPr txBox="1"/>
          <p:nvPr/>
        </p:nvSpPr>
        <p:spPr>
          <a:xfrm>
            <a:off x="6780167" y="1138432"/>
            <a:ext cx="6123214" cy="5491055"/>
          </a:xfrm>
          <a:prstGeom prst="rect">
            <a:avLst/>
          </a:prstGeom>
          <a:noFill/>
        </p:spPr>
        <p:txBody>
          <a:bodyPr wrap="square">
            <a:spAutoFit/>
          </a:bodyPr>
          <a:lstStyle/>
          <a:p>
            <a:pPr>
              <a:lnSpc>
                <a:spcPct val="150000"/>
              </a:lnSpc>
            </a:pPr>
            <a:r>
              <a:rPr lang="en-GB" sz="6000"/>
              <a:t>about</a:t>
            </a:r>
          </a:p>
          <a:p>
            <a:pPr>
              <a:lnSpc>
                <a:spcPct val="150000"/>
              </a:lnSpc>
            </a:pPr>
            <a:r>
              <a:rPr lang="en-GB" sz="6000"/>
              <a:t>banana</a:t>
            </a:r>
          </a:p>
          <a:p>
            <a:pPr>
              <a:lnSpc>
                <a:spcPct val="150000"/>
              </a:lnSpc>
            </a:pPr>
            <a:r>
              <a:rPr lang="en-GB" sz="6000"/>
              <a:t>sofa</a:t>
            </a:r>
          </a:p>
          <a:p>
            <a:pPr>
              <a:lnSpc>
                <a:spcPct val="150000"/>
              </a:lnSpc>
            </a:pPr>
            <a:r>
              <a:rPr lang="en-GB" sz="6000"/>
              <a:t>pencil</a:t>
            </a:r>
          </a:p>
        </p:txBody>
      </p:sp>
    </p:spTree>
    <p:extLst>
      <p:ext uri="{BB962C8B-B14F-4D97-AF65-F5344CB8AC3E}">
        <p14:creationId xmlns:p14="http://schemas.microsoft.com/office/powerpoint/2010/main" val="3644355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648334-303E-0700-F54B-62F97D8744C7}"/>
              </a:ext>
            </a:extLst>
          </p:cNvPr>
          <p:cNvSpPr txBox="1"/>
          <p:nvPr/>
        </p:nvSpPr>
        <p:spPr>
          <a:xfrm>
            <a:off x="4964753" y="-3282"/>
            <a:ext cx="42212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latin typeface="Sassoon Primary"/>
                <a:cs typeface="Calibri"/>
              </a:rPr>
              <a:t>Sports Day</a:t>
            </a:r>
            <a:endParaRPr lang="en-US" sz="2800">
              <a:latin typeface="Sassoon Primary"/>
              <a:cs typeface="Calibri" panose="020F0502020204030204"/>
            </a:endParaRPr>
          </a:p>
        </p:txBody>
      </p:sp>
      <p:sp>
        <p:nvSpPr>
          <p:cNvPr id="8" name="TextBox 7">
            <a:extLst>
              <a:ext uri="{FF2B5EF4-FFF2-40B4-BE49-F238E27FC236}">
                <a16:creationId xmlns:a16="http://schemas.microsoft.com/office/drawing/2014/main" id="{7E0FA513-8363-4545-6D72-799AC5AE34CA}"/>
              </a:ext>
            </a:extLst>
          </p:cNvPr>
          <p:cNvSpPr txBox="1"/>
          <p:nvPr/>
        </p:nvSpPr>
        <p:spPr>
          <a:xfrm>
            <a:off x="146108" y="520197"/>
            <a:ext cx="12050278"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latin typeface="Sassoon Primary"/>
                <a:cs typeface="Calibri"/>
              </a:rPr>
              <a:t>Race 1</a:t>
            </a:r>
            <a:r>
              <a:rPr lang="en-US" sz="2000" b="1">
                <a:latin typeface="Sassoon Primary"/>
                <a:cs typeface="Calibri"/>
              </a:rPr>
              <a:t>                                              </a:t>
            </a:r>
            <a:r>
              <a:rPr lang="en-US" sz="2000" b="1" u="sng">
                <a:latin typeface="Sassoon Primary"/>
                <a:cs typeface="Calibri"/>
              </a:rPr>
              <a:t> Race 2</a:t>
            </a:r>
            <a:r>
              <a:rPr lang="en-US" sz="2000" b="1">
                <a:latin typeface="Sassoon Primary"/>
                <a:cs typeface="Calibri"/>
              </a:rPr>
              <a:t>                                                       </a:t>
            </a:r>
            <a:r>
              <a:rPr lang="en-US" sz="2000" b="1" u="sng">
                <a:latin typeface="Sassoon Primary"/>
                <a:cs typeface="Calibri"/>
              </a:rPr>
              <a:t>Race 3  </a:t>
            </a:r>
            <a:endParaRPr lang="en-US" sz="2000">
              <a:cs typeface="Calibri"/>
            </a:endParaRPr>
          </a:p>
          <a:p>
            <a:r>
              <a:rPr lang="en-US" sz="2000">
                <a:latin typeface="Sassoon Primary"/>
                <a:cs typeface="Calibri"/>
              </a:rPr>
              <a:t>Sprint race                                         Hoop over the head                                  Egg and spoon</a:t>
            </a:r>
          </a:p>
          <a:p>
            <a:endParaRPr lang="en-US" sz="2000">
              <a:latin typeface="Sassoon Primary"/>
              <a:cs typeface="Calibri"/>
            </a:endParaRPr>
          </a:p>
          <a:p>
            <a:endParaRPr lang="en-US" sz="2000">
              <a:latin typeface="Sassoon Primary"/>
              <a:cs typeface="Calibri"/>
            </a:endParaRPr>
          </a:p>
          <a:p>
            <a:endParaRPr lang="en-US" sz="2000">
              <a:latin typeface="Sassoon Primary"/>
              <a:cs typeface="Calibri"/>
            </a:endParaRPr>
          </a:p>
          <a:p>
            <a:endParaRPr lang="en-US" sz="2000">
              <a:latin typeface="Sassoon Primary"/>
              <a:cs typeface="Calibri"/>
            </a:endParaRPr>
          </a:p>
          <a:p>
            <a:endParaRPr lang="en-US" sz="2000" b="1" u="sng">
              <a:latin typeface="Sassoon Primary"/>
              <a:cs typeface="Calibri"/>
            </a:endParaRPr>
          </a:p>
          <a:p>
            <a:r>
              <a:rPr lang="en-US" sz="2000" b="1" u="sng">
                <a:latin typeface="Sassoon Primary"/>
                <a:cs typeface="Calibri"/>
              </a:rPr>
              <a:t>Race 4</a:t>
            </a:r>
            <a:r>
              <a:rPr lang="en-US" sz="2000">
                <a:latin typeface="Sassoon Primary"/>
                <a:cs typeface="Calibri"/>
              </a:rPr>
              <a:t>                                             </a:t>
            </a:r>
            <a:r>
              <a:rPr lang="en-US" sz="2000" b="1" u="sng">
                <a:latin typeface="Sassoon Primary"/>
                <a:cs typeface="Calibri"/>
              </a:rPr>
              <a:t> Race 5</a:t>
            </a:r>
            <a:r>
              <a:rPr lang="en-US" sz="2000" b="1">
                <a:latin typeface="Sassoon Primary"/>
                <a:cs typeface="Calibri"/>
              </a:rPr>
              <a:t>                                                        </a:t>
            </a:r>
            <a:r>
              <a:rPr lang="en-US" sz="2000" b="1" u="sng">
                <a:latin typeface="Sassoon Primary"/>
                <a:cs typeface="Calibri"/>
              </a:rPr>
              <a:t>Race 6</a:t>
            </a:r>
          </a:p>
          <a:p>
            <a:r>
              <a:rPr lang="en-US" sz="2000">
                <a:latin typeface="Sassoon Primary"/>
                <a:cs typeface="Calibri"/>
              </a:rPr>
              <a:t>Quoit on head                                 Bean bag on racket                                   Hockey stick and ball</a:t>
            </a:r>
          </a:p>
          <a:p>
            <a:endParaRPr lang="en-US" sz="2000">
              <a:latin typeface="Sassoon Primary"/>
              <a:cs typeface="Calibri"/>
            </a:endParaRPr>
          </a:p>
          <a:p>
            <a:endParaRPr lang="en-US" sz="2000">
              <a:latin typeface="Sassoon Primary"/>
              <a:cs typeface="Calibri"/>
            </a:endParaRPr>
          </a:p>
          <a:p>
            <a:endParaRPr lang="en-US" sz="2000">
              <a:latin typeface="Sassoon Primary"/>
              <a:cs typeface="Calibri"/>
            </a:endParaRPr>
          </a:p>
          <a:p>
            <a:endParaRPr lang="en-US" sz="2000">
              <a:latin typeface="Sassoon Primary"/>
              <a:cs typeface="Calibri"/>
            </a:endParaRPr>
          </a:p>
          <a:p>
            <a:endParaRPr lang="en-US" sz="2000">
              <a:latin typeface="Sassoon Primary"/>
              <a:cs typeface="Calibri"/>
            </a:endParaRPr>
          </a:p>
          <a:p>
            <a:r>
              <a:rPr lang="en-US" sz="2000" b="1" u="sng">
                <a:latin typeface="Sassoon Primary"/>
                <a:cs typeface="Calibri"/>
              </a:rPr>
              <a:t>Race 7</a:t>
            </a:r>
          </a:p>
          <a:p>
            <a:r>
              <a:rPr lang="en-US" sz="2000">
                <a:latin typeface="Sassoon Primary"/>
                <a:cs typeface="Calibri"/>
              </a:rPr>
              <a:t>Sack race</a:t>
            </a:r>
          </a:p>
          <a:p>
            <a:endParaRPr lang="en-US" sz="2000">
              <a:latin typeface="Sassoon Primary"/>
              <a:cs typeface="Calibri"/>
            </a:endParaRPr>
          </a:p>
        </p:txBody>
      </p:sp>
      <p:pic>
        <p:nvPicPr>
          <p:cNvPr id="23" name="Picture 22" descr="Caddington School on X: &quot;OK Parents...get involved with sports day. Quoit  relay station; Do 3 laps around your living room with a pair of socks on  your head. https://t.co/KowNyKVq2q&quot; / X">
            <a:extLst>
              <a:ext uri="{FF2B5EF4-FFF2-40B4-BE49-F238E27FC236}">
                <a16:creationId xmlns:a16="http://schemas.microsoft.com/office/drawing/2014/main" id="{9C367A83-876A-4925-B394-2095E0A13CB6}"/>
              </a:ext>
            </a:extLst>
          </p:cNvPr>
          <p:cNvPicPr>
            <a:picLocks noChangeAspect="1"/>
          </p:cNvPicPr>
          <p:nvPr/>
        </p:nvPicPr>
        <p:blipFill>
          <a:blip r:embed="rId2"/>
          <a:stretch>
            <a:fillRect/>
          </a:stretch>
        </p:blipFill>
        <p:spPr>
          <a:xfrm>
            <a:off x="304799" y="3417277"/>
            <a:ext cx="996463" cy="1301263"/>
          </a:xfrm>
          <a:prstGeom prst="rect">
            <a:avLst/>
          </a:prstGeom>
        </p:spPr>
      </p:pic>
      <p:pic>
        <p:nvPicPr>
          <p:cNvPr id="24" name="Picture 23" descr="Childhood memories, Playground games ...">
            <a:extLst>
              <a:ext uri="{FF2B5EF4-FFF2-40B4-BE49-F238E27FC236}">
                <a16:creationId xmlns:a16="http://schemas.microsoft.com/office/drawing/2014/main" id="{CD79EE52-BF42-2AD2-1D78-3C6CC9B074BB}"/>
              </a:ext>
            </a:extLst>
          </p:cNvPr>
          <p:cNvPicPr>
            <a:picLocks noChangeAspect="1"/>
          </p:cNvPicPr>
          <p:nvPr/>
        </p:nvPicPr>
        <p:blipFill>
          <a:blip r:embed="rId3"/>
          <a:stretch>
            <a:fillRect/>
          </a:stretch>
        </p:blipFill>
        <p:spPr>
          <a:xfrm>
            <a:off x="1452562" y="3631590"/>
            <a:ext cx="975214" cy="872637"/>
          </a:xfrm>
          <a:prstGeom prst="rect">
            <a:avLst/>
          </a:prstGeom>
        </p:spPr>
      </p:pic>
      <p:pic>
        <p:nvPicPr>
          <p:cNvPr id="25" name="Picture 24" descr="Staying Safe on Sports Day - First Aid for Life">
            <a:extLst>
              <a:ext uri="{FF2B5EF4-FFF2-40B4-BE49-F238E27FC236}">
                <a16:creationId xmlns:a16="http://schemas.microsoft.com/office/drawing/2014/main" id="{743414FF-9851-A196-BE09-62A097592D3F}"/>
              </a:ext>
            </a:extLst>
          </p:cNvPr>
          <p:cNvPicPr>
            <a:picLocks noChangeAspect="1"/>
          </p:cNvPicPr>
          <p:nvPr/>
        </p:nvPicPr>
        <p:blipFill>
          <a:blip r:embed="rId4"/>
          <a:stretch>
            <a:fillRect/>
          </a:stretch>
        </p:blipFill>
        <p:spPr>
          <a:xfrm>
            <a:off x="304800" y="1342292"/>
            <a:ext cx="1688124" cy="1113693"/>
          </a:xfrm>
          <a:prstGeom prst="rect">
            <a:avLst/>
          </a:prstGeom>
        </p:spPr>
      </p:pic>
      <p:pic>
        <p:nvPicPr>
          <p:cNvPr id="31" name="Picture 30" descr="Footy Pups - Super Skills: Egg and Spoon Race">
            <a:extLst>
              <a:ext uri="{FF2B5EF4-FFF2-40B4-BE49-F238E27FC236}">
                <a16:creationId xmlns:a16="http://schemas.microsoft.com/office/drawing/2014/main" id="{DF477312-E34E-C548-6D83-9177C7F8D218}"/>
              </a:ext>
            </a:extLst>
          </p:cNvPr>
          <p:cNvPicPr>
            <a:picLocks noChangeAspect="1"/>
          </p:cNvPicPr>
          <p:nvPr/>
        </p:nvPicPr>
        <p:blipFill>
          <a:blip r:embed="rId5"/>
          <a:stretch>
            <a:fillRect/>
          </a:stretch>
        </p:blipFill>
        <p:spPr>
          <a:xfrm>
            <a:off x="9190892" y="1344490"/>
            <a:ext cx="1746739" cy="980343"/>
          </a:xfrm>
          <a:prstGeom prst="rect">
            <a:avLst/>
          </a:prstGeom>
        </p:spPr>
      </p:pic>
      <p:pic>
        <p:nvPicPr>
          <p:cNvPr id="32" name="Picture 31" descr="Eurohoc Hockey Sticks and Balls 6 Pack 75cm">
            <a:extLst>
              <a:ext uri="{FF2B5EF4-FFF2-40B4-BE49-F238E27FC236}">
                <a16:creationId xmlns:a16="http://schemas.microsoft.com/office/drawing/2014/main" id="{5FA0FB3F-D355-7FCA-BF79-EC2C1D70EA0C}"/>
              </a:ext>
            </a:extLst>
          </p:cNvPr>
          <p:cNvPicPr>
            <a:picLocks noChangeAspect="1"/>
          </p:cNvPicPr>
          <p:nvPr/>
        </p:nvPicPr>
        <p:blipFill>
          <a:blip r:embed="rId6"/>
          <a:stretch>
            <a:fillRect/>
          </a:stretch>
        </p:blipFill>
        <p:spPr>
          <a:xfrm>
            <a:off x="9190892" y="3429000"/>
            <a:ext cx="1570893" cy="1570893"/>
          </a:xfrm>
          <a:prstGeom prst="rect">
            <a:avLst/>
          </a:prstGeom>
        </p:spPr>
      </p:pic>
      <p:pic>
        <p:nvPicPr>
          <p:cNvPr id="33" name="Picture 32" descr="Ready Steady Go Kids Singapore ...">
            <a:extLst>
              <a:ext uri="{FF2B5EF4-FFF2-40B4-BE49-F238E27FC236}">
                <a16:creationId xmlns:a16="http://schemas.microsoft.com/office/drawing/2014/main" id="{4E7DDE6F-8389-8175-E38C-0C08BC1A2A44}"/>
              </a:ext>
            </a:extLst>
          </p:cNvPr>
          <p:cNvPicPr>
            <a:picLocks noChangeAspect="1"/>
          </p:cNvPicPr>
          <p:nvPr/>
        </p:nvPicPr>
        <p:blipFill>
          <a:blip r:embed="rId7"/>
          <a:stretch>
            <a:fillRect/>
          </a:stretch>
        </p:blipFill>
        <p:spPr>
          <a:xfrm>
            <a:off x="4892553" y="3511428"/>
            <a:ext cx="1199418" cy="1441207"/>
          </a:xfrm>
          <a:prstGeom prst="rect">
            <a:avLst/>
          </a:prstGeom>
        </p:spPr>
      </p:pic>
      <p:pic>
        <p:nvPicPr>
          <p:cNvPr id="35" name="Picture 34" descr="Sports Coaching Flat Hoops 50cm | Set ...">
            <a:extLst>
              <a:ext uri="{FF2B5EF4-FFF2-40B4-BE49-F238E27FC236}">
                <a16:creationId xmlns:a16="http://schemas.microsoft.com/office/drawing/2014/main" id="{DAF79F3A-4CF7-F5EE-A510-8803E98A8581}"/>
              </a:ext>
            </a:extLst>
          </p:cNvPr>
          <p:cNvPicPr>
            <a:picLocks noChangeAspect="1"/>
          </p:cNvPicPr>
          <p:nvPr/>
        </p:nvPicPr>
        <p:blipFill>
          <a:blip r:embed="rId8"/>
          <a:stretch>
            <a:fillRect/>
          </a:stretch>
        </p:blipFill>
        <p:spPr>
          <a:xfrm>
            <a:off x="4578960" y="1337530"/>
            <a:ext cx="1334233" cy="1310787"/>
          </a:xfrm>
          <a:prstGeom prst="rect">
            <a:avLst/>
          </a:prstGeom>
        </p:spPr>
      </p:pic>
      <p:pic>
        <p:nvPicPr>
          <p:cNvPr id="36" name="Picture 35" descr="A Religious Spin on the Potato Sack Race">
            <a:extLst>
              <a:ext uri="{FF2B5EF4-FFF2-40B4-BE49-F238E27FC236}">
                <a16:creationId xmlns:a16="http://schemas.microsoft.com/office/drawing/2014/main" id="{C7F7EF80-B27B-7C7C-4FA3-CC1C00ABE680}"/>
              </a:ext>
            </a:extLst>
          </p:cNvPr>
          <p:cNvPicPr>
            <a:picLocks noChangeAspect="1"/>
          </p:cNvPicPr>
          <p:nvPr/>
        </p:nvPicPr>
        <p:blipFill>
          <a:blip r:embed="rId9"/>
          <a:stretch>
            <a:fillRect/>
          </a:stretch>
        </p:blipFill>
        <p:spPr>
          <a:xfrm>
            <a:off x="143608" y="5521936"/>
            <a:ext cx="1318847" cy="1042622"/>
          </a:xfrm>
          <a:prstGeom prst="rect">
            <a:avLst/>
          </a:prstGeom>
        </p:spPr>
      </p:pic>
    </p:spTree>
    <p:extLst>
      <p:ext uri="{BB962C8B-B14F-4D97-AF65-F5344CB8AC3E}">
        <p14:creationId xmlns:p14="http://schemas.microsoft.com/office/powerpoint/2010/main" val="3990355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7F305A-DA50-4B13-2BE4-87A01DEE1A70}"/>
              </a:ext>
            </a:extLst>
          </p:cNvPr>
          <p:cNvSpPr txBox="1"/>
          <p:nvPr/>
        </p:nvSpPr>
        <p:spPr>
          <a:xfrm>
            <a:off x="353892" y="646647"/>
            <a:ext cx="11379615"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Sassoon Primary"/>
                <a:ea typeface="Open Sans"/>
                <a:cs typeface="Open Sans"/>
              </a:rPr>
              <a:t>Sports Day practice</a:t>
            </a:r>
          </a:p>
          <a:p>
            <a:pPr algn="ctr"/>
            <a:endParaRPr lang="en-US" sz="2400" b="1" u="sng">
              <a:latin typeface="Sassoon Primary"/>
              <a:ea typeface="Open Sans"/>
              <a:cs typeface="Open Sans"/>
            </a:endParaRPr>
          </a:p>
          <a:p>
            <a:pPr algn="ctr"/>
            <a:endParaRPr lang="en-US" sz="2400" b="1" u="sng">
              <a:solidFill>
                <a:srgbClr val="000000"/>
              </a:solidFill>
              <a:latin typeface="Sassoon Primary"/>
              <a:ea typeface="Open Sans"/>
              <a:cs typeface="Open Sans"/>
            </a:endParaRPr>
          </a:p>
          <a:p>
            <a:pPr algn="ctr"/>
            <a:endParaRPr lang="en-US" u="sng">
              <a:solidFill>
                <a:srgbClr val="000000"/>
              </a:solidFill>
              <a:latin typeface="Sassoon Primary"/>
              <a:ea typeface="Open Sans"/>
              <a:cs typeface="Open Sans"/>
            </a:endParaRPr>
          </a:p>
          <a:p>
            <a:pPr algn="ctr"/>
            <a:endParaRPr lang="en-US" sz="2400" b="1" u="sng">
              <a:solidFill>
                <a:srgbClr val="263339"/>
              </a:solidFill>
              <a:latin typeface="Sassoon Primary"/>
              <a:ea typeface="Open Sans"/>
              <a:cs typeface="Open Sans"/>
            </a:endParaRPr>
          </a:p>
          <a:p>
            <a:endParaRPr lang="en-US" sz="2400">
              <a:latin typeface="Sassoon Primary"/>
              <a:ea typeface="Calibri"/>
              <a:cs typeface="Calibri"/>
            </a:endParaRPr>
          </a:p>
          <a:p>
            <a:pPr algn="ctr"/>
            <a:endParaRPr lang="en-US" sz="2000">
              <a:latin typeface="Sassoon Primary"/>
              <a:cs typeface="Calibri"/>
            </a:endParaRPr>
          </a:p>
          <a:p>
            <a:pPr algn="ctr"/>
            <a:br>
              <a:rPr lang="en-US"/>
            </a:br>
            <a:endParaRPr lang="en-US">
              <a:ea typeface="Calibri"/>
              <a:cs typeface="Calibri"/>
            </a:endParaRPr>
          </a:p>
          <a:p>
            <a:pPr algn="ctr"/>
            <a:endParaRPr lang="en-US" sz="2400">
              <a:latin typeface="Sassoon Primary"/>
              <a:ea typeface="Open Sans"/>
              <a:cs typeface="Open Sans"/>
            </a:endParaRPr>
          </a:p>
          <a:p>
            <a:pPr algn="ctr"/>
            <a:endParaRPr lang="en-US" sz="2400">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p:txBody>
      </p:sp>
      <p:sp>
        <p:nvSpPr>
          <p:cNvPr id="3" name="TextBox 2">
            <a:extLst>
              <a:ext uri="{FF2B5EF4-FFF2-40B4-BE49-F238E27FC236}">
                <a16:creationId xmlns:a16="http://schemas.microsoft.com/office/drawing/2014/main" id="{89572E9D-29C1-EFC8-21F7-3A143D40DDD5}"/>
              </a:ext>
            </a:extLst>
          </p:cNvPr>
          <p:cNvSpPr txBox="1"/>
          <p:nvPr/>
        </p:nvSpPr>
        <p:spPr>
          <a:xfrm>
            <a:off x="194402" y="-2361"/>
            <a:ext cx="77097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a:t>
            </a:r>
            <a:endParaRPr lang="en-GB" sz="1400">
              <a:latin typeface="Sassoon Primary"/>
              <a:cs typeface="Calibri"/>
            </a:endParaRPr>
          </a:p>
        </p:txBody>
      </p:sp>
      <p:graphicFrame>
        <p:nvGraphicFramePr>
          <p:cNvPr id="2" name="Table 1">
            <a:extLst>
              <a:ext uri="{FF2B5EF4-FFF2-40B4-BE49-F238E27FC236}">
                <a16:creationId xmlns:a16="http://schemas.microsoft.com/office/drawing/2014/main" id="{87AADAB3-0CCC-AC9B-CCF9-8C7DD2E786D5}"/>
              </a:ext>
            </a:extLst>
          </p:cNvPr>
          <p:cNvGraphicFramePr>
            <a:graphicFrameLocks noGrp="1"/>
          </p:cNvGraphicFramePr>
          <p:nvPr/>
        </p:nvGraphicFramePr>
        <p:xfrm>
          <a:off x="3328736" y="1590841"/>
          <a:ext cx="7099150" cy="2560320"/>
        </p:xfrm>
        <a:graphic>
          <a:graphicData uri="http://schemas.openxmlformats.org/drawingml/2006/table">
            <a:tbl>
              <a:tblPr firstRow="1" bandRow="1">
                <a:tableStyleId>{5C22544A-7EE6-4342-B048-85BDC9FD1C3A}</a:tableStyleId>
              </a:tblPr>
              <a:tblGrid>
                <a:gridCol w="7099150">
                  <a:extLst>
                    <a:ext uri="{9D8B030D-6E8A-4147-A177-3AD203B41FA5}">
                      <a16:colId xmlns:a16="http://schemas.microsoft.com/office/drawing/2014/main" val="1524482765"/>
                    </a:ext>
                  </a:extLst>
                </a:gridCol>
              </a:tblGrid>
              <a:tr h="370840">
                <a:tc>
                  <a:txBody>
                    <a:bodyPr/>
                    <a:lstStyle/>
                    <a:p>
                      <a:endParaRPr lang="en-US"/>
                    </a:p>
                    <a:p>
                      <a:pPr lvl="0">
                        <a:buNone/>
                      </a:pP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23645416"/>
                  </a:ext>
                </a:extLst>
              </a:tr>
              <a:tr h="370840">
                <a:tc>
                  <a:txBody>
                    <a:bodyPr/>
                    <a:lstStyle/>
                    <a:p>
                      <a:endParaRPr lang="en-US"/>
                    </a:p>
                    <a:p>
                      <a:pPr lvl="0">
                        <a:buNone/>
                      </a:pP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854686747"/>
                  </a:ext>
                </a:extLst>
              </a:tr>
              <a:tr h="370840">
                <a:tc>
                  <a:txBody>
                    <a:bodyPr/>
                    <a:lstStyle/>
                    <a:p>
                      <a:endParaRPr lang="en-US"/>
                    </a:p>
                    <a:p>
                      <a:pPr lvl="0">
                        <a:buNone/>
                      </a:pP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02404026"/>
                  </a:ext>
                </a:extLst>
              </a:tr>
              <a:tr h="370840">
                <a:tc>
                  <a:txBody>
                    <a:bodyPr/>
                    <a:lstStyle/>
                    <a:p>
                      <a:endParaRPr lang="en-US"/>
                    </a:p>
                    <a:p>
                      <a:pPr lvl="0">
                        <a:buNone/>
                      </a:pP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14625409"/>
                  </a:ext>
                </a:extLst>
              </a:tr>
            </a:tbl>
          </a:graphicData>
        </a:graphic>
      </p:graphicFrame>
      <p:sp>
        <p:nvSpPr>
          <p:cNvPr id="4" name="TextBox 3">
            <a:extLst>
              <a:ext uri="{FF2B5EF4-FFF2-40B4-BE49-F238E27FC236}">
                <a16:creationId xmlns:a16="http://schemas.microsoft.com/office/drawing/2014/main" id="{BCB43977-B53B-179E-B15F-3733A9FCED6B}"/>
              </a:ext>
            </a:extLst>
          </p:cNvPr>
          <p:cNvSpPr txBox="1"/>
          <p:nvPr/>
        </p:nvSpPr>
        <p:spPr>
          <a:xfrm>
            <a:off x="2740526" y="1457158"/>
            <a:ext cx="45619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latin typeface="Comic Sans MS"/>
              </a:rPr>
              <a:t>X</a:t>
            </a:r>
          </a:p>
        </p:txBody>
      </p:sp>
      <p:sp>
        <p:nvSpPr>
          <p:cNvPr id="6" name="TextBox 5">
            <a:extLst>
              <a:ext uri="{FF2B5EF4-FFF2-40B4-BE49-F238E27FC236}">
                <a16:creationId xmlns:a16="http://schemas.microsoft.com/office/drawing/2014/main" id="{369326AA-0447-CAEE-1BEF-9B4CFCB6A013}"/>
              </a:ext>
            </a:extLst>
          </p:cNvPr>
          <p:cNvSpPr txBox="1"/>
          <p:nvPr/>
        </p:nvSpPr>
        <p:spPr>
          <a:xfrm>
            <a:off x="2326104" y="1457157"/>
            <a:ext cx="45619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latin typeface="Comic Sans MS"/>
              </a:rPr>
              <a:t>X</a:t>
            </a:r>
          </a:p>
        </p:txBody>
      </p:sp>
      <p:sp>
        <p:nvSpPr>
          <p:cNvPr id="9" name="TextBox 8">
            <a:extLst>
              <a:ext uri="{FF2B5EF4-FFF2-40B4-BE49-F238E27FC236}">
                <a16:creationId xmlns:a16="http://schemas.microsoft.com/office/drawing/2014/main" id="{F953E093-C15D-54DB-0E2A-B8BE2436A220}"/>
              </a:ext>
            </a:extLst>
          </p:cNvPr>
          <p:cNvSpPr txBox="1"/>
          <p:nvPr/>
        </p:nvSpPr>
        <p:spPr>
          <a:xfrm>
            <a:off x="1884947" y="1457158"/>
            <a:ext cx="45619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latin typeface="Comic Sans MS"/>
              </a:rPr>
              <a:t>X</a:t>
            </a:r>
          </a:p>
        </p:txBody>
      </p:sp>
      <p:sp>
        <p:nvSpPr>
          <p:cNvPr id="10" name="TextBox 9">
            <a:extLst>
              <a:ext uri="{FF2B5EF4-FFF2-40B4-BE49-F238E27FC236}">
                <a16:creationId xmlns:a16="http://schemas.microsoft.com/office/drawing/2014/main" id="{315CA578-0500-435B-90E0-7B832B776666}"/>
              </a:ext>
            </a:extLst>
          </p:cNvPr>
          <p:cNvSpPr txBox="1"/>
          <p:nvPr/>
        </p:nvSpPr>
        <p:spPr>
          <a:xfrm>
            <a:off x="1483893" y="1457157"/>
            <a:ext cx="45619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accent3"/>
                </a:solidFill>
                <a:latin typeface="Comic Sans MS"/>
              </a:rPr>
              <a:t>X</a:t>
            </a:r>
          </a:p>
        </p:txBody>
      </p:sp>
      <p:sp>
        <p:nvSpPr>
          <p:cNvPr id="11" name="TextBox 10">
            <a:extLst>
              <a:ext uri="{FF2B5EF4-FFF2-40B4-BE49-F238E27FC236}">
                <a16:creationId xmlns:a16="http://schemas.microsoft.com/office/drawing/2014/main" id="{6D811C9F-4769-502F-5B2C-8993D82BBF09}"/>
              </a:ext>
            </a:extLst>
          </p:cNvPr>
          <p:cNvSpPr txBox="1"/>
          <p:nvPr/>
        </p:nvSpPr>
        <p:spPr>
          <a:xfrm>
            <a:off x="2740525" y="2232526"/>
            <a:ext cx="45619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0000"/>
                </a:solidFill>
                <a:latin typeface="Comic Sans MS"/>
              </a:rPr>
              <a:t>X</a:t>
            </a:r>
          </a:p>
        </p:txBody>
      </p:sp>
      <p:sp>
        <p:nvSpPr>
          <p:cNvPr id="12" name="TextBox 11">
            <a:extLst>
              <a:ext uri="{FF2B5EF4-FFF2-40B4-BE49-F238E27FC236}">
                <a16:creationId xmlns:a16="http://schemas.microsoft.com/office/drawing/2014/main" id="{4039957B-5514-080F-C9FD-C1D08EF1BCF3}"/>
              </a:ext>
            </a:extLst>
          </p:cNvPr>
          <p:cNvSpPr txBox="1"/>
          <p:nvPr/>
        </p:nvSpPr>
        <p:spPr>
          <a:xfrm>
            <a:off x="1483893" y="2232525"/>
            <a:ext cx="45619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0000"/>
                </a:solidFill>
                <a:latin typeface="Comic Sans MS"/>
              </a:rPr>
              <a:t>X</a:t>
            </a:r>
          </a:p>
        </p:txBody>
      </p:sp>
      <p:sp>
        <p:nvSpPr>
          <p:cNvPr id="13" name="TextBox 12">
            <a:extLst>
              <a:ext uri="{FF2B5EF4-FFF2-40B4-BE49-F238E27FC236}">
                <a16:creationId xmlns:a16="http://schemas.microsoft.com/office/drawing/2014/main" id="{B83C784C-EEEB-F6F3-792B-1A53E476A7A4}"/>
              </a:ext>
            </a:extLst>
          </p:cNvPr>
          <p:cNvSpPr txBox="1"/>
          <p:nvPr/>
        </p:nvSpPr>
        <p:spPr>
          <a:xfrm>
            <a:off x="2339472" y="2232526"/>
            <a:ext cx="55144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0000"/>
                </a:solidFill>
                <a:latin typeface="Comic Sans MS"/>
              </a:rPr>
              <a:t>X</a:t>
            </a:r>
          </a:p>
        </p:txBody>
      </p:sp>
      <p:sp>
        <p:nvSpPr>
          <p:cNvPr id="14" name="TextBox 13">
            <a:extLst>
              <a:ext uri="{FF2B5EF4-FFF2-40B4-BE49-F238E27FC236}">
                <a16:creationId xmlns:a16="http://schemas.microsoft.com/office/drawing/2014/main" id="{5207E637-4D43-9196-8964-B56091D5FE1C}"/>
              </a:ext>
            </a:extLst>
          </p:cNvPr>
          <p:cNvSpPr txBox="1"/>
          <p:nvPr/>
        </p:nvSpPr>
        <p:spPr>
          <a:xfrm>
            <a:off x="1884945" y="2232525"/>
            <a:ext cx="45786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0000"/>
                </a:solidFill>
                <a:latin typeface="Comic Sans MS"/>
              </a:rPr>
              <a:t>X</a:t>
            </a:r>
          </a:p>
        </p:txBody>
      </p:sp>
      <p:sp>
        <p:nvSpPr>
          <p:cNvPr id="15" name="TextBox 14">
            <a:extLst>
              <a:ext uri="{FF2B5EF4-FFF2-40B4-BE49-F238E27FC236}">
                <a16:creationId xmlns:a16="http://schemas.microsoft.com/office/drawing/2014/main" id="{3EE1505B-AFD4-CF94-371A-0CB46C76FEB0}"/>
              </a:ext>
            </a:extLst>
          </p:cNvPr>
          <p:cNvSpPr txBox="1"/>
          <p:nvPr/>
        </p:nvSpPr>
        <p:spPr>
          <a:xfrm>
            <a:off x="2339472" y="2834105"/>
            <a:ext cx="6182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accent1"/>
                </a:solidFill>
                <a:latin typeface="Comic Sans MS"/>
              </a:rPr>
              <a:t>X</a:t>
            </a:r>
          </a:p>
        </p:txBody>
      </p:sp>
      <p:sp>
        <p:nvSpPr>
          <p:cNvPr id="16" name="TextBox 15">
            <a:extLst>
              <a:ext uri="{FF2B5EF4-FFF2-40B4-BE49-F238E27FC236}">
                <a16:creationId xmlns:a16="http://schemas.microsoft.com/office/drawing/2014/main" id="{249B9D5B-E800-63DC-A9FD-5D8F89C64A6C}"/>
              </a:ext>
            </a:extLst>
          </p:cNvPr>
          <p:cNvSpPr txBox="1"/>
          <p:nvPr/>
        </p:nvSpPr>
        <p:spPr>
          <a:xfrm>
            <a:off x="2740524" y="2834104"/>
            <a:ext cx="6182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accent1"/>
                </a:solidFill>
                <a:latin typeface="Comic Sans MS"/>
              </a:rPr>
              <a:t>X</a:t>
            </a:r>
          </a:p>
        </p:txBody>
      </p:sp>
      <p:sp>
        <p:nvSpPr>
          <p:cNvPr id="17" name="TextBox 16">
            <a:extLst>
              <a:ext uri="{FF2B5EF4-FFF2-40B4-BE49-F238E27FC236}">
                <a16:creationId xmlns:a16="http://schemas.microsoft.com/office/drawing/2014/main" id="{6F32D74E-6221-389F-07FC-3D57EAAE4A80}"/>
              </a:ext>
            </a:extLst>
          </p:cNvPr>
          <p:cNvSpPr txBox="1"/>
          <p:nvPr/>
        </p:nvSpPr>
        <p:spPr>
          <a:xfrm>
            <a:off x="1884945" y="2847473"/>
            <a:ext cx="6182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accent1"/>
                </a:solidFill>
                <a:latin typeface="Comic Sans MS"/>
              </a:rPr>
              <a:t>X</a:t>
            </a:r>
          </a:p>
        </p:txBody>
      </p:sp>
      <p:sp>
        <p:nvSpPr>
          <p:cNvPr id="18" name="TextBox 17">
            <a:extLst>
              <a:ext uri="{FF2B5EF4-FFF2-40B4-BE49-F238E27FC236}">
                <a16:creationId xmlns:a16="http://schemas.microsoft.com/office/drawing/2014/main" id="{F8873B2B-A104-B99A-8090-0ABFB009D23A}"/>
              </a:ext>
            </a:extLst>
          </p:cNvPr>
          <p:cNvSpPr txBox="1"/>
          <p:nvPr/>
        </p:nvSpPr>
        <p:spPr>
          <a:xfrm>
            <a:off x="1497261" y="2847472"/>
            <a:ext cx="6182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accent1"/>
                </a:solidFill>
                <a:latin typeface="Comic Sans MS"/>
              </a:rPr>
              <a:t>X</a:t>
            </a:r>
          </a:p>
        </p:txBody>
      </p:sp>
      <p:sp>
        <p:nvSpPr>
          <p:cNvPr id="19" name="TextBox 18">
            <a:extLst>
              <a:ext uri="{FF2B5EF4-FFF2-40B4-BE49-F238E27FC236}">
                <a16:creationId xmlns:a16="http://schemas.microsoft.com/office/drawing/2014/main" id="{55849B97-9E88-3CE8-FA60-BE1D6CD62438}"/>
              </a:ext>
            </a:extLst>
          </p:cNvPr>
          <p:cNvSpPr txBox="1"/>
          <p:nvPr/>
        </p:nvSpPr>
        <p:spPr>
          <a:xfrm>
            <a:off x="2727156" y="3422315"/>
            <a:ext cx="8188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C000"/>
                </a:solidFill>
                <a:latin typeface="Comic Sans MS"/>
              </a:rPr>
              <a:t>X</a:t>
            </a:r>
          </a:p>
        </p:txBody>
      </p:sp>
      <p:sp>
        <p:nvSpPr>
          <p:cNvPr id="20" name="TextBox 19">
            <a:extLst>
              <a:ext uri="{FF2B5EF4-FFF2-40B4-BE49-F238E27FC236}">
                <a16:creationId xmlns:a16="http://schemas.microsoft.com/office/drawing/2014/main" id="{2582672D-24DB-AF84-EE4B-1AD193683043}"/>
              </a:ext>
            </a:extLst>
          </p:cNvPr>
          <p:cNvSpPr txBox="1"/>
          <p:nvPr/>
        </p:nvSpPr>
        <p:spPr>
          <a:xfrm>
            <a:off x="2326103" y="3435683"/>
            <a:ext cx="8188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C000"/>
                </a:solidFill>
                <a:latin typeface="Comic Sans MS"/>
              </a:rPr>
              <a:t>X</a:t>
            </a:r>
          </a:p>
        </p:txBody>
      </p:sp>
      <p:sp>
        <p:nvSpPr>
          <p:cNvPr id="21" name="TextBox 20">
            <a:extLst>
              <a:ext uri="{FF2B5EF4-FFF2-40B4-BE49-F238E27FC236}">
                <a16:creationId xmlns:a16="http://schemas.microsoft.com/office/drawing/2014/main" id="{C139FA14-8C14-0F83-DB85-8D7AADBAE85B}"/>
              </a:ext>
            </a:extLst>
          </p:cNvPr>
          <p:cNvSpPr txBox="1"/>
          <p:nvPr/>
        </p:nvSpPr>
        <p:spPr>
          <a:xfrm>
            <a:off x="1884945" y="3435683"/>
            <a:ext cx="8188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C000"/>
                </a:solidFill>
                <a:latin typeface="Comic Sans MS"/>
              </a:rPr>
              <a:t>X</a:t>
            </a:r>
          </a:p>
        </p:txBody>
      </p:sp>
      <p:sp>
        <p:nvSpPr>
          <p:cNvPr id="22" name="TextBox 21">
            <a:extLst>
              <a:ext uri="{FF2B5EF4-FFF2-40B4-BE49-F238E27FC236}">
                <a16:creationId xmlns:a16="http://schemas.microsoft.com/office/drawing/2014/main" id="{FAC1CCCE-72DA-71FB-1E38-B8B7DD39E8A8}"/>
              </a:ext>
            </a:extLst>
          </p:cNvPr>
          <p:cNvSpPr txBox="1"/>
          <p:nvPr/>
        </p:nvSpPr>
        <p:spPr>
          <a:xfrm>
            <a:off x="1483892" y="3435682"/>
            <a:ext cx="81881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rgbClr val="FFC000"/>
                </a:solidFill>
                <a:latin typeface="Comic Sans MS"/>
              </a:rPr>
              <a:t>X</a:t>
            </a:r>
          </a:p>
        </p:txBody>
      </p:sp>
      <p:sp>
        <p:nvSpPr>
          <p:cNvPr id="26" name="Arrow: Bent-Up 25">
            <a:extLst>
              <a:ext uri="{FF2B5EF4-FFF2-40B4-BE49-F238E27FC236}">
                <a16:creationId xmlns:a16="http://schemas.microsoft.com/office/drawing/2014/main" id="{F7B7BEB1-F41E-D7CD-CD0C-BC41DB7AA082}"/>
              </a:ext>
            </a:extLst>
          </p:cNvPr>
          <p:cNvSpPr/>
          <p:nvPr/>
        </p:nvSpPr>
        <p:spPr>
          <a:xfrm>
            <a:off x="10601158" y="1473868"/>
            <a:ext cx="775368" cy="48126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Bent-Up 26">
            <a:extLst>
              <a:ext uri="{FF2B5EF4-FFF2-40B4-BE49-F238E27FC236}">
                <a16:creationId xmlns:a16="http://schemas.microsoft.com/office/drawing/2014/main" id="{0A5690AF-BC54-1FD3-B521-3BDF4B97BEB4}"/>
              </a:ext>
            </a:extLst>
          </p:cNvPr>
          <p:cNvSpPr/>
          <p:nvPr/>
        </p:nvSpPr>
        <p:spPr>
          <a:xfrm>
            <a:off x="10601157" y="2142288"/>
            <a:ext cx="775368" cy="48126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Bent 27">
            <a:extLst>
              <a:ext uri="{FF2B5EF4-FFF2-40B4-BE49-F238E27FC236}">
                <a16:creationId xmlns:a16="http://schemas.microsoft.com/office/drawing/2014/main" id="{5F96F257-A80F-B333-99EF-4261EDD2FD05}"/>
              </a:ext>
            </a:extLst>
          </p:cNvPr>
          <p:cNvSpPr/>
          <p:nvPr/>
        </p:nvSpPr>
        <p:spPr>
          <a:xfrm rot="5400000">
            <a:off x="10828799" y="2775604"/>
            <a:ext cx="508000" cy="76199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Bent 28">
            <a:extLst>
              <a:ext uri="{FF2B5EF4-FFF2-40B4-BE49-F238E27FC236}">
                <a16:creationId xmlns:a16="http://schemas.microsoft.com/office/drawing/2014/main" id="{57D7D4AC-3E07-B7D1-D9CD-655D48836635}"/>
              </a:ext>
            </a:extLst>
          </p:cNvPr>
          <p:cNvSpPr/>
          <p:nvPr/>
        </p:nvSpPr>
        <p:spPr>
          <a:xfrm rot="5400000">
            <a:off x="10828798" y="3457393"/>
            <a:ext cx="508000" cy="76199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485C0580-336E-EAA4-6A4B-C611EE31F1E7}"/>
              </a:ext>
            </a:extLst>
          </p:cNvPr>
          <p:cNvSpPr txBox="1"/>
          <p:nvPr/>
        </p:nvSpPr>
        <p:spPr>
          <a:xfrm>
            <a:off x="384342" y="4461710"/>
            <a:ext cx="1081171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You will</a:t>
            </a:r>
          </a:p>
          <a:p>
            <a:pPr marL="285750" indent="-285750">
              <a:buFont typeface="Calibri"/>
              <a:buChar char="-"/>
            </a:pPr>
            <a:r>
              <a:rPr lang="en-US" sz="2800">
                <a:latin typeface="Sassoon Primary"/>
              </a:rPr>
              <a:t>Be put into teams</a:t>
            </a:r>
          </a:p>
          <a:p>
            <a:pPr marL="285750" indent="-285750">
              <a:buFont typeface="Calibri"/>
              <a:buChar char="-"/>
            </a:pPr>
            <a:r>
              <a:rPr lang="en-US" sz="2800">
                <a:latin typeface="Sassoon Primary"/>
              </a:rPr>
              <a:t>Sit in your team</a:t>
            </a:r>
          </a:p>
          <a:p>
            <a:pPr marL="285750" indent="-285750">
              <a:buFont typeface="Calibri"/>
              <a:buChar char="-"/>
            </a:pPr>
            <a:r>
              <a:rPr lang="en-US" sz="2800">
                <a:latin typeface="Sassoon Primary"/>
              </a:rPr>
              <a:t>Run one way and then branch off to the side</a:t>
            </a:r>
          </a:p>
          <a:p>
            <a:pPr marL="285750" indent="-285750">
              <a:buFont typeface="Calibri"/>
              <a:buChar char="-"/>
            </a:pPr>
            <a:r>
              <a:rPr lang="en-US" sz="2800">
                <a:latin typeface="Sassoon Primary"/>
              </a:rPr>
              <a:t>Give equipment to your next team mate</a:t>
            </a:r>
          </a:p>
          <a:p>
            <a:pPr marL="457200" indent="-457200">
              <a:buFont typeface="Calibri"/>
              <a:buChar char="-"/>
            </a:pPr>
            <a:endParaRPr lang="en-US" sz="2800">
              <a:latin typeface="Sassoon Primary"/>
            </a:endParaRPr>
          </a:p>
        </p:txBody>
      </p:sp>
    </p:spTree>
    <p:extLst>
      <p:ext uri="{BB962C8B-B14F-4D97-AF65-F5344CB8AC3E}">
        <p14:creationId xmlns:p14="http://schemas.microsoft.com/office/powerpoint/2010/main" val="27565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a:t>Odd one out</a:t>
            </a:r>
          </a:p>
        </p:txBody>
      </p:sp>
      <p:grpSp>
        <p:nvGrpSpPr>
          <p:cNvPr id="5" name="Group 4">
            <a:extLst>
              <a:ext uri="{FF2B5EF4-FFF2-40B4-BE49-F238E27FC236}">
                <a16:creationId xmlns:a16="http://schemas.microsoft.com/office/drawing/2014/main" id="{FD830A08-C5CA-0160-CA5B-EF88D76CEB3E}"/>
              </a:ext>
            </a:extLst>
          </p:cNvPr>
          <p:cNvGrpSpPr/>
          <p:nvPr/>
        </p:nvGrpSpPr>
        <p:grpSpPr>
          <a:xfrm>
            <a:off x="1532970" y="1897125"/>
            <a:ext cx="1145293" cy="1142210"/>
            <a:chOff x="8085050" y="2288472"/>
            <a:chExt cx="1145293" cy="1142210"/>
          </a:xfrm>
          <a:solidFill>
            <a:schemeClr val="accent1"/>
          </a:solidFill>
        </p:grpSpPr>
        <p:sp>
          <p:nvSpPr>
            <p:cNvPr id="6" name="Oval 5">
              <a:extLst>
                <a:ext uri="{FF2B5EF4-FFF2-40B4-BE49-F238E27FC236}">
                  <a16:creationId xmlns:a16="http://schemas.microsoft.com/office/drawing/2014/main" id="{A1B4C24D-CA71-495C-34BA-21BE34AF7619}"/>
                </a:ext>
              </a:extLst>
            </p:cNvPr>
            <p:cNvSpPr/>
            <p:nvPr/>
          </p:nvSpPr>
          <p:spPr>
            <a:xfrm rot="15967222">
              <a:off x="8070982" y="2924245"/>
              <a:ext cx="520505" cy="492369"/>
            </a:xfrm>
            <a:prstGeom prst="ellipse">
              <a:avLst/>
            </a:prstGeom>
            <a:grp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98F66AE-0D23-F1D2-752A-A6BF14E35B08}"/>
                </a:ext>
              </a:extLst>
            </p:cNvPr>
            <p:cNvSpPr/>
            <p:nvPr/>
          </p:nvSpPr>
          <p:spPr>
            <a:xfrm rot="15967222">
              <a:off x="8712391" y="2924245"/>
              <a:ext cx="520505" cy="492369"/>
            </a:xfrm>
            <a:prstGeom prst="ellipse">
              <a:avLst/>
            </a:prstGeom>
            <a:grp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F390E13-1C8D-A214-064B-F84EBD4E2644}"/>
                </a:ext>
              </a:extLst>
            </p:cNvPr>
            <p:cNvSpPr/>
            <p:nvPr/>
          </p:nvSpPr>
          <p:spPr>
            <a:xfrm rot="15967222">
              <a:off x="8070982" y="2310094"/>
              <a:ext cx="520505" cy="492369"/>
            </a:xfrm>
            <a:prstGeom prst="ellipse">
              <a:avLst/>
            </a:prstGeom>
            <a:grp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DD8882A0-E9CB-6B29-9E1B-2F348C478BE2}"/>
                </a:ext>
              </a:extLst>
            </p:cNvPr>
            <p:cNvSpPr/>
            <p:nvPr/>
          </p:nvSpPr>
          <p:spPr>
            <a:xfrm rot="15967222">
              <a:off x="8723906" y="2302540"/>
              <a:ext cx="520505" cy="492369"/>
            </a:xfrm>
            <a:prstGeom prst="ellipse">
              <a:avLst/>
            </a:prstGeom>
            <a:grp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AF770FD9-521B-1B4B-3091-3226F4CBA659}"/>
              </a:ext>
            </a:extLst>
          </p:cNvPr>
          <p:cNvGrpSpPr/>
          <p:nvPr/>
        </p:nvGrpSpPr>
        <p:grpSpPr>
          <a:xfrm>
            <a:off x="3700815" y="1888618"/>
            <a:ext cx="1826355" cy="1104592"/>
            <a:chOff x="7941539" y="4625228"/>
            <a:chExt cx="1826355" cy="1104592"/>
          </a:xfrm>
        </p:grpSpPr>
        <p:sp>
          <p:nvSpPr>
            <p:cNvPr id="12" name="Oval 11">
              <a:extLst>
                <a:ext uri="{FF2B5EF4-FFF2-40B4-BE49-F238E27FC236}">
                  <a16:creationId xmlns:a16="http://schemas.microsoft.com/office/drawing/2014/main" id="{CB0B0A23-B0D0-F9B9-FC3A-5CC51C71E0D1}"/>
                </a:ext>
              </a:extLst>
            </p:cNvPr>
            <p:cNvSpPr/>
            <p:nvPr/>
          </p:nvSpPr>
          <p:spPr>
            <a:xfrm>
              <a:off x="7941540" y="4625230"/>
              <a:ext cx="520505" cy="492369"/>
            </a:xfrm>
            <a:prstGeom prst="ellipse">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7030A0"/>
                </a:solidFill>
                <a:effectLst/>
                <a:highlight>
                  <a:srgbClr val="800080"/>
                </a:highligh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9FFAF2E-3AC1-D170-53CA-280987F73738}"/>
                </a:ext>
              </a:extLst>
            </p:cNvPr>
            <p:cNvSpPr/>
            <p:nvPr/>
          </p:nvSpPr>
          <p:spPr>
            <a:xfrm>
              <a:off x="8594464" y="4625229"/>
              <a:ext cx="520505" cy="492369"/>
            </a:xfrm>
            <a:prstGeom prst="ellipse">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7030A0"/>
                </a:solidFill>
                <a:effectLst/>
                <a:highlight>
                  <a:srgbClr val="800080"/>
                </a:highligh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7FE41CC-B58C-A659-E57E-6B0EF9025E74}"/>
                </a:ext>
              </a:extLst>
            </p:cNvPr>
            <p:cNvSpPr/>
            <p:nvPr/>
          </p:nvSpPr>
          <p:spPr>
            <a:xfrm>
              <a:off x="9247388" y="4625228"/>
              <a:ext cx="520505" cy="492369"/>
            </a:xfrm>
            <a:prstGeom prst="ellipse">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7030A0"/>
                </a:solidFill>
                <a:effectLst/>
                <a:highlight>
                  <a:srgbClr val="800080"/>
                </a:highligh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9CDB3BD-CC43-B42C-ADAA-3B718B701C27}"/>
                </a:ext>
              </a:extLst>
            </p:cNvPr>
            <p:cNvSpPr/>
            <p:nvPr/>
          </p:nvSpPr>
          <p:spPr>
            <a:xfrm>
              <a:off x="7941539" y="5237451"/>
              <a:ext cx="520505" cy="492369"/>
            </a:xfrm>
            <a:prstGeom prst="ellipse">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7030A0"/>
                </a:solidFill>
                <a:effectLst/>
                <a:highlight>
                  <a:srgbClr val="800080"/>
                </a:highligh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5AE6C20-2C9A-DE78-CBEB-274AAEDC7479}"/>
                </a:ext>
              </a:extLst>
            </p:cNvPr>
            <p:cNvSpPr/>
            <p:nvPr/>
          </p:nvSpPr>
          <p:spPr>
            <a:xfrm>
              <a:off x="8594464" y="5237450"/>
              <a:ext cx="520505" cy="492369"/>
            </a:xfrm>
            <a:prstGeom prst="ellipse">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7030A0"/>
                </a:solidFill>
                <a:effectLst/>
                <a:highlight>
                  <a:srgbClr val="800080"/>
                </a:highligh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E964C9C-DD28-3A07-EDB3-94721408F076}"/>
                </a:ext>
              </a:extLst>
            </p:cNvPr>
            <p:cNvSpPr/>
            <p:nvPr/>
          </p:nvSpPr>
          <p:spPr>
            <a:xfrm>
              <a:off x="9247389" y="5237449"/>
              <a:ext cx="520505" cy="492369"/>
            </a:xfrm>
            <a:prstGeom prst="ellipse">
              <a:avLst/>
            </a:prstGeom>
            <a:solidFill>
              <a:srgbClr val="7030A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7030A0"/>
                </a:solidFill>
                <a:effectLst/>
                <a:highlight>
                  <a:srgbClr val="800080"/>
                </a:highligh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3B1A9045-216A-261E-7DAD-1D21CE48B699}"/>
              </a:ext>
            </a:extLst>
          </p:cNvPr>
          <p:cNvGrpSpPr/>
          <p:nvPr/>
        </p:nvGrpSpPr>
        <p:grpSpPr>
          <a:xfrm>
            <a:off x="1666297" y="4035710"/>
            <a:ext cx="3086141" cy="492369"/>
            <a:chOff x="4198445" y="5073394"/>
            <a:chExt cx="3086141" cy="492369"/>
          </a:xfrm>
          <a:solidFill>
            <a:srgbClr val="00B050"/>
          </a:solidFill>
        </p:grpSpPr>
        <p:sp>
          <p:nvSpPr>
            <p:cNvPr id="20" name="Oval 19">
              <a:extLst>
                <a:ext uri="{FF2B5EF4-FFF2-40B4-BE49-F238E27FC236}">
                  <a16:creationId xmlns:a16="http://schemas.microsoft.com/office/drawing/2014/main" id="{41AFA424-CF6E-2227-795D-5994CC62DC0B}"/>
                </a:ext>
              </a:extLst>
            </p:cNvPr>
            <p:cNvSpPr/>
            <p:nvPr/>
          </p:nvSpPr>
          <p:spPr>
            <a:xfrm>
              <a:off x="4198445" y="5073394"/>
              <a:ext cx="520505" cy="492369"/>
            </a:xfrm>
            <a:prstGeom prst="ellipse">
              <a:avLst/>
            </a:prstGeom>
            <a:grp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highlight>
                  <a:srgbClr val="008000"/>
                </a:highligh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5D831F8-E740-114F-1925-C549172A09FF}"/>
                </a:ext>
              </a:extLst>
            </p:cNvPr>
            <p:cNvSpPr/>
            <p:nvPr/>
          </p:nvSpPr>
          <p:spPr>
            <a:xfrm>
              <a:off x="4839854" y="5073394"/>
              <a:ext cx="520505" cy="492369"/>
            </a:xfrm>
            <a:prstGeom prst="ellipse">
              <a:avLst/>
            </a:prstGeom>
            <a:grp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highlight>
                  <a:srgbClr val="008000"/>
                </a:highligh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78403DE-D968-AF8E-8457-B66D7A1D9B65}"/>
                </a:ext>
              </a:extLst>
            </p:cNvPr>
            <p:cNvSpPr/>
            <p:nvPr/>
          </p:nvSpPr>
          <p:spPr>
            <a:xfrm>
              <a:off x="5481263" y="5073394"/>
              <a:ext cx="520505" cy="492369"/>
            </a:xfrm>
            <a:prstGeom prst="ellipse">
              <a:avLst/>
            </a:prstGeom>
            <a:grp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highlight>
                  <a:srgbClr val="008000"/>
                </a:highligh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7D15B9E-1C77-7E4B-AA55-30181F8C8A2A}"/>
                </a:ext>
              </a:extLst>
            </p:cNvPr>
            <p:cNvSpPr/>
            <p:nvPr/>
          </p:nvSpPr>
          <p:spPr>
            <a:xfrm>
              <a:off x="6122672" y="5073394"/>
              <a:ext cx="520505" cy="492369"/>
            </a:xfrm>
            <a:prstGeom prst="ellipse">
              <a:avLst/>
            </a:prstGeom>
            <a:grp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highlight>
                  <a:srgbClr val="008000"/>
                </a:highligh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C79AF09-89B8-4F9B-3D7F-751BB62078BA}"/>
                </a:ext>
              </a:extLst>
            </p:cNvPr>
            <p:cNvSpPr/>
            <p:nvPr/>
          </p:nvSpPr>
          <p:spPr>
            <a:xfrm>
              <a:off x="6764081" y="5073394"/>
              <a:ext cx="520505" cy="492369"/>
            </a:xfrm>
            <a:prstGeom prst="ellipse">
              <a:avLst/>
            </a:prstGeom>
            <a:grp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highlight>
                  <a:srgbClr val="008000"/>
                </a:highligh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802FD7CE-411E-0549-8D92-B9342689828F}"/>
              </a:ext>
            </a:extLst>
          </p:cNvPr>
          <p:cNvGrpSpPr/>
          <p:nvPr/>
        </p:nvGrpSpPr>
        <p:grpSpPr>
          <a:xfrm>
            <a:off x="6469864" y="2047901"/>
            <a:ext cx="1159116" cy="2302750"/>
            <a:chOff x="5357201" y="1863968"/>
            <a:chExt cx="1159116" cy="2302750"/>
          </a:xfrm>
        </p:grpSpPr>
        <p:sp>
          <p:nvSpPr>
            <p:cNvPr id="26" name="Oval 25">
              <a:extLst>
                <a:ext uri="{FF2B5EF4-FFF2-40B4-BE49-F238E27FC236}">
                  <a16:creationId xmlns:a16="http://schemas.microsoft.com/office/drawing/2014/main" id="{AE19A4EB-88D0-3B31-91E9-C8E0444B9EFE}"/>
                </a:ext>
              </a:extLst>
            </p:cNvPr>
            <p:cNvSpPr/>
            <p:nvPr/>
          </p:nvSpPr>
          <p:spPr>
            <a:xfrm>
              <a:off x="5360359" y="3060198"/>
              <a:ext cx="520505" cy="49236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CC95C69-E420-57CA-E408-A0BCED224803}"/>
                </a:ext>
              </a:extLst>
            </p:cNvPr>
            <p:cNvSpPr/>
            <p:nvPr/>
          </p:nvSpPr>
          <p:spPr>
            <a:xfrm>
              <a:off x="5995812" y="2479495"/>
              <a:ext cx="520505" cy="49236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5A28DE0-5134-05C7-6024-BACA9560F11C}"/>
                </a:ext>
              </a:extLst>
            </p:cNvPr>
            <p:cNvSpPr/>
            <p:nvPr/>
          </p:nvSpPr>
          <p:spPr>
            <a:xfrm>
              <a:off x="5360357" y="2482982"/>
              <a:ext cx="520505" cy="49236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7A6658CA-02EB-6319-6931-42597E672F09}"/>
                </a:ext>
              </a:extLst>
            </p:cNvPr>
            <p:cNvSpPr/>
            <p:nvPr/>
          </p:nvSpPr>
          <p:spPr>
            <a:xfrm>
              <a:off x="5360358" y="3674349"/>
              <a:ext cx="520505" cy="49236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F99CF9C-2004-0735-AB1F-5FC320CA94D1}"/>
                </a:ext>
              </a:extLst>
            </p:cNvPr>
            <p:cNvSpPr/>
            <p:nvPr/>
          </p:nvSpPr>
          <p:spPr>
            <a:xfrm>
              <a:off x="5995812" y="3060198"/>
              <a:ext cx="520505" cy="49236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705B5AB-0C45-B944-337E-04C5A9B5A002}"/>
                </a:ext>
              </a:extLst>
            </p:cNvPr>
            <p:cNvSpPr/>
            <p:nvPr/>
          </p:nvSpPr>
          <p:spPr>
            <a:xfrm>
              <a:off x="5357201" y="1883510"/>
              <a:ext cx="520505" cy="49236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7B304F0-FF97-137B-EBDD-EA8F9C0BC0A0}"/>
                </a:ext>
              </a:extLst>
            </p:cNvPr>
            <p:cNvSpPr/>
            <p:nvPr/>
          </p:nvSpPr>
          <p:spPr>
            <a:xfrm>
              <a:off x="5995812" y="1863968"/>
              <a:ext cx="520505" cy="492369"/>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75199149-73C8-DB76-A161-95B21DC6DAE3}"/>
              </a:ext>
            </a:extLst>
          </p:cNvPr>
          <p:cNvSpPr/>
          <p:nvPr/>
        </p:nvSpPr>
        <p:spPr>
          <a:xfrm>
            <a:off x="11045695" y="1219329"/>
            <a:ext cx="918083" cy="20800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a:latin typeface="Sassoon Primary"/>
              </a:rPr>
              <a:t>3 in 3</a:t>
            </a:r>
          </a:p>
        </p:txBody>
      </p:sp>
    </p:spTree>
    <p:extLst>
      <p:ext uri="{BB962C8B-B14F-4D97-AF65-F5344CB8AC3E}">
        <p14:creationId xmlns:p14="http://schemas.microsoft.com/office/powerpoint/2010/main" val="3679511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4987EA-F3E1-F041-CA69-DC854B96E017}"/>
              </a:ext>
            </a:extLst>
          </p:cNvPr>
          <p:cNvSpPr>
            <a:spLocks noGrp="1"/>
          </p:cNvSpPr>
          <p:nvPr>
            <p:ph type="title"/>
          </p:nvPr>
        </p:nvSpPr>
        <p:spPr/>
        <p:txBody>
          <a:bodyPr/>
          <a:lstStyle/>
          <a:p>
            <a:r>
              <a:rPr lang="en-US" sz="2200">
                <a:latin typeface="Century Gothic"/>
                <a:cs typeface="Century Gothic"/>
              </a:rPr>
              <a:t>To share equally between a given number of groups</a:t>
            </a:r>
            <a:endParaRPr lang="en-GB"/>
          </a:p>
        </p:txBody>
      </p:sp>
      <p:sp>
        <p:nvSpPr>
          <p:cNvPr id="3" name="Content Placeholder 2"/>
          <p:cNvSpPr>
            <a:spLocks noGrp="1"/>
          </p:cNvSpPr>
          <p:nvPr>
            <p:ph idx="4294967295"/>
          </p:nvPr>
        </p:nvSpPr>
        <p:spPr>
          <a:xfrm>
            <a:off x="7629525" y="1857375"/>
            <a:ext cx="4562475" cy="3932238"/>
          </a:xfrm>
          <a:prstGeom prst="rect">
            <a:avLst/>
          </a:prstGeom>
        </p:spPr>
        <p:txBody>
          <a:bodyPr>
            <a:normAutofit fontScale="92500" lnSpcReduction="10000"/>
          </a:bodyPr>
          <a:lstStyle/>
          <a:p>
            <a:pPr algn="ctr"/>
            <a:r>
              <a:rPr lang="en-US" sz="3600" b="1"/>
              <a:t>equally</a:t>
            </a:r>
          </a:p>
          <a:p>
            <a:pPr algn="ctr"/>
            <a:r>
              <a:rPr lang="en-US" sz="3600" b="1"/>
              <a:t>	</a:t>
            </a:r>
          </a:p>
          <a:p>
            <a:pPr algn="ctr"/>
            <a:r>
              <a:rPr lang="en-US" sz="3600" b="1"/>
              <a:t>	</a:t>
            </a:r>
          </a:p>
          <a:p>
            <a:pPr algn="ctr"/>
            <a:r>
              <a:rPr lang="en-US" sz="3600" b="1"/>
              <a:t>groups</a:t>
            </a:r>
          </a:p>
          <a:p>
            <a:pPr algn="ctr"/>
            <a:endParaRPr lang="en-US" sz="3600" b="1"/>
          </a:p>
          <a:p>
            <a:pPr algn="ctr"/>
            <a:endParaRPr lang="en-US" sz="3600" b="1"/>
          </a:p>
          <a:p>
            <a:pPr algn="ctr"/>
            <a:r>
              <a:rPr lang="en-US" sz="3600" b="1"/>
              <a:t>divide</a:t>
            </a:r>
          </a:p>
          <a:p>
            <a:pPr algn="ctr"/>
            <a:endParaRPr lang="en-US" sz="3600" b="1"/>
          </a:p>
          <a:p>
            <a:pPr algn="ctr"/>
            <a:endParaRPr lang="en-US" sz="3600" b="1"/>
          </a:p>
          <a:p>
            <a:pPr algn="ctr"/>
            <a:endParaRPr lang="en-US" sz="3600" b="1"/>
          </a:p>
          <a:p>
            <a:pPr algn="ctr"/>
            <a:endParaRPr lang="en-US" sz="3600" b="1"/>
          </a:p>
        </p:txBody>
      </p:sp>
      <p:sp>
        <p:nvSpPr>
          <p:cNvPr id="2" name="Star: 5 Points 1">
            <a:extLst>
              <a:ext uri="{FF2B5EF4-FFF2-40B4-BE49-F238E27FC236}">
                <a16:creationId xmlns:a16="http://schemas.microsoft.com/office/drawing/2014/main" id="{932C8C4C-7507-4039-9809-3AE36DCC5732}"/>
              </a:ext>
            </a:extLst>
          </p:cNvPr>
          <p:cNvSpPr/>
          <p:nvPr/>
        </p:nvSpPr>
        <p:spPr>
          <a:xfrm>
            <a:off x="1233141" y="1701288"/>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8686659" y="1347377"/>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196373" y="3038456"/>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1497551" y="4582059"/>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8604050" y="464509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1637294" y="1721570"/>
            <a:ext cx="3710481" cy="6740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equal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share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fair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C632480-8259-7639-8739-164CB3665D35}"/>
              </a:ext>
            </a:extLst>
          </p:cNvPr>
          <p:cNvSpPr txBox="1"/>
          <p:nvPr/>
        </p:nvSpPr>
        <p:spPr>
          <a:xfrm>
            <a:off x="2656008" y="5901059"/>
            <a:ext cx="61150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whole</a:t>
            </a:r>
          </a:p>
        </p:txBody>
      </p:sp>
    </p:spTree>
    <p:extLst>
      <p:ext uri="{BB962C8B-B14F-4D97-AF65-F5344CB8AC3E}">
        <p14:creationId xmlns:p14="http://schemas.microsoft.com/office/powerpoint/2010/main" val="1708240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share six bananas between three children</a:t>
            </a:r>
          </a:p>
        </p:txBody>
      </p:sp>
      <p:pic>
        <p:nvPicPr>
          <p:cNvPr id="10" name="Google Shape;467;p18" descr="Angie pencil.png"/>
          <p:cNvPicPr preferRelativeResize="0">
            <a:picLocks noChangeAspect="1"/>
          </p:cNvPicPr>
          <p:nvPr/>
        </p:nvPicPr>
        <p:blipFill rotWithShape="1">
          <a:blip r:embed="rId3">
            <a:alphaModFix/>
          </a:blip>
          <a:srcRect/>
          <a:stretch/>
        </p:blipFill>
        <p:spPr>
          <a:xfrm>
            <a:off x="7487205" y="1377896"/>
            <a:ext cx="1895235" cy="2814530"/>
          </a:xfrm>
          <a:prstGeom prst="rect">
            <a:avLst/>
          </a:prstGeom>
          <a:noFill/>
          <a:ln>
            <a:noFill/>
          </a:ln>
        </p:spPr>
      </p:pic>
      <p:pic>
        <p:nvPicPr>
          <p:cNvPr id="6" name="Picture 5">
            <a:extLst>
              <a:ext uri="{FF2B5EF4-FFF2-40B4-BE49-F238E27FC236}">
                <a16:creationId xmlns:a16="http://schemas.microsoft.com/office/drawing/2014/main" id="{AF1560E6-02EA-0F68-03EC-22CCA6C9572B}"/>
              </a:ext>
            </a:extLst>
          </p:cNvPr>
          <p:cNvPicPr>
            <a:picLocks noChangeAspect="1"/>
          </p:cNvPicPr>
          <p:nvPr/>
        </p:nvPicPr>
        <p:blipFill rotWithShape="1">
          <a:blip r:embed="rId4">
            <a:extLst>
              <a:ext uri="{28A0092B-C50C-407E-A947-70E740481C1C}">
                <a14:useLocalDpi xmlns:a14="http://schemas.microsoft.com/office/drawing/2010/main" val="0"/>
              </a:ext>
            </a:extLst>
          </a:blip>
          <a:srcRect l="13454" r="20096" b="-904"/>
          <a:stretch/>
        </p:blipFill>
        <p:spPr>
          <a:xfrm>
            <a:off x="2295811" y="1366667"/>
            <a:ext cx="1054261" cy="2741078"/>
          </a:xfrm>
          <a:prstGeom prst="rect">
            <a:avLst/>
          </a:prstGeom>
        </p:spPr>
      </p:pic>
      <p:pic>
        <p:nvPicPr>
          <p:cNvPr id="7" name="Picture 6">
            <a:extLst>
              <a:ext uri="{FF2B5EF4-FFF2-40B4-BE49-F238E27FC236}">
                <a16:creationId xmlns:a16="http://schemas.microsoft.com/office/drawing/2014/main" id="{43865467-F090-8B95-C1CE-30D849BB62A4}"/>
              </a:ext>
            </a:extLst>
          </p:cNvPr>
          <p:cNvPicPr>
            <a:picLocks noChangeAspect="1"/>
          </p:cNvPicPr>
          <p:nvPr/>
        </p:nvPicPr>
        <p:blipFill rotWithShape="1">
          <a:blip r:embed="rId5">
            <a:extLst>
              <a:ext uri="{28A0092B-C50C-407E-A947-70E740481C1C}">
                <a14:useLocalDpi xmlns:a14="http://schemas.microsoft.com/office/drawing/2010/main" val="0"/>
              </a:ext>
            </a:extLst>
          </a:blip>
          <a:srcRect b="2952"/>
          <a:stretch/>
        </p:blipFill>
        <p:spPr>
          <a:xfrm>
            <a:off x="4937146" y="1169737"/>
            <a:ext cx="1067850" cy="2885773"/>
          </a:xfrm>
          <a:prstGeom prst="rect">
            <a:avLst/>
          </a:prstGeom>
        </p:spPr>
      </p:pic>
      <p:pic>
        <p:nvPicPr>
          <p:cNvPr id="14" name="Picture 13">
            <a:extLst>
              <a:ext uri="{FF2B5EF4-FFF2-40B4-BE49-F238E27FC236}">
                <a16:creationId xmlns:a16="http://schemas.microsoft.com/office/drawing/2014/main" id="{2F91A650-8463-2F64-CC21-ED5E22E8DE8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224119" y="5454914"/>
            <a:ext cx="868769" cy="1155949"/>
          </a:xfrm>
          <a:prstGeom prst="rect">
            <a:avLst/>
          </a:prstGeom>
        </p:spPr>
      </p:pic>
      <p:pic>
        <p:nvPicPr>
          <p:cNvPr id="15" name="Picture 14">
            <a:extLst>
              <a:ext uri="{FF2B5EF4-FFF2-40B4-BE49-F238E27FC236}">
                <a16:creationId xmlns:a16="http://schemas.microsoft.com/office/drawing/2014/main" id="{C9B5CA5B-3B86-A526-4C83-0CE88618BA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1109950" y="5454914"/>
            <a:ext cx="868769" cy="1155949"/>
          </a:xfrm>
          <a:prstGeom prst="rect">
            <a:avLst/>
          </a:prstGeom>
        </p:spPr>
      </p:pic>
      <p:pic>
        <p:nvPicPr>
          <p:cNvPr id="16" name="Picture 15">
            <a:extLst>
              <a:ext uri="{FF2B5EF4-FFF2-40B4-BE49-F238E27FC236}">
                <a16:creationId xmlns:a16="http://schemas.microsoft.com/office/drawing/2014/main" id="{EADBB37F-2B82-64E2-ABE0-2A3348B8677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1995781" y="5454914"/>
            <a:ext cx="868769" cy="1155949"/>
          </a:xfrm>
          <a:prstGeom prst="rect">
            <a:avLst/>
          </a:prstGeom>
        </p:spPr>
      </p:pic>
      <p:pic>
        <p:nvPicPr>
          <p:cNvPr id="18" name="Picture 17">
            <a:extLst>
              <a:ext uri="{FF2B5EF4-FFF2-40B4-BE49-F238E27FC236}">
                <a16:creationId xmlns:a16="http://schemas.microsoft.com/office/drawing/2014/main" id="{F9C35C50-E854-7DF3-6BDC-E8954292770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2881612" y="5454914"/>
            <a:ext cx="868769" cy="1155949"/>
          </a:xfrm>
          <a:prstGeom prst="rect">
            <a:avLst/>
          </a:prstGeom>
        </p:spPr>
      </p:pic>
      <p:pic>
        <p:nvPicPr>
          <p:cNvPr id="19" name="Picture 18">
            <a:extLst>
              <a:ext uri="{FF2B5EF4-FFF2-40B4-BE49-F238E27FC236}">
                <a16:creationId xmlns:a16="http://schemas.microsoft.com/office/drawing/2014/main" id="{960BCA2F-1469-6598-7046-0DB7FFC2AE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3767443" y="5454914"/>
            <a:ext cx="868769" cy="1155949"/>
          </a:xfrm>
          <a:prstGeom prst="rect">
            <a:avLst/>
          </a:prstGeom>
        </p:spPr>
      </p:pic>
      <p:pic>
        <p:nvPicPr>
          <p:cNvPr id="20" name="Picture 19">
            <a:extLst>
              <a:ext uri="{FF2B5EF4-FFF2-40B4-BE49-F238E27FC236}">
                <a16:creationId xmlns:a16="http://schemas.microsoft.com/office/drawing/2014/main" id="{2E3B4763-44EF-56CF-E03D-A84CC21CF2F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4653273" y="5454914"/>
            <a:ext cx="868769" cy="1155949"/>
          </a:xfrm>
          <a:prstGeom prst="rect">
            <a:avLst/>
          </a:prstGeom>
        </p:spPr>
      </p:pic>
      <p:grpSp>
        <p:nvGrpSpPr>
          <p:cNvPr id="4" name="Group 3">
            <a:extLst>
              <a:ext uri="{FF2B5EF4-FFF2-40B4-BE49-F238E27FC236}">
                <a16:creationId xmlns:a16="http://schemas.microsoft.com/office/drawing/2014/main" id="{0576E4AB-B0D1-9D53-AE92-427333E118BE}"/>
              </a:ext>
            </a:extLst>
          </p:cNvPr>
          <p:cNvGrpSpPr/>
          <p:nvPr/>
        </p:nvGrpSpPr>
        <p:grpSpPr>
          <a:xfrm>
            <a:off x="6004996" y="5454914"/>
            <a:ext cx="4357563" cy="1088867"/>
            <a:chOff x="7354249" y="5492270"/>
            <a:chExt cx="4357563" cy="1088867"/>
          </a:xfrm>
        </p:grpSpPr>
        <p:sp>
          <p:nvSpPr>
            <p:cNvPr id="5" name="Rounded Rectangle 7">
              <a:extLst>
                <a:ext uri="{FF2B5EF4-FFF2-40B4-BE49-F238E27FC236}">
                  <a16:creationId xmlns:a16="http://schemas.microsoft.com/office/drawing/2014/main" id="{543389C8-A139-47F2-F944-6C977826D882}"/>
                </a:ext>
              </a:extLst>
            </p:cNvPr>
            <p:cNvSpPr/>
            <p:nvPr/>
          </p:nvSpPr>
          <p:spPr>
            <a:xfrm>
              <a:off x="7354249" y="5596252"/>
              <a:ext cx="4357563" cy="984885"/>
            </a:xfrm>
            <a:prstGeom prst="roundRect">
              <a:avLst/>
            </a:prstGeom>
            <a:solidFill>
              <a:sysClr val="window" lastClr="FFFFFF"/>
            </a:solidFill>
            <a:ln w="28575" cap="flat" cmpd="sng" algn="ctr">
              <a:solidFill>
                <a:srgbClr val="E50E46"/>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0" cap="none" spc="0" normalizeH="0" baseline="0" noProof="0">
                <a:ln>
                  <a:noFill/>
                </a:ln>
                <a:solidFill>
                  <a:srgbClr val="E50E46"/>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8E3A35B5-A216-FED7-4BE4-0A7A88F1108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0994262" y="5750614"/>
              <a:ext cx="717550" cy="723900"/>
            </a:xfrm>
            <a:prstGeom prst="rect">
              <a:avLst/>
            </a:prstGeom>
            <a:noFill/>
            <a:ln>
              <a:noFill/>
            </a:ln>
          </p:spPr>
        </p:pic>
        <p:pic>
          <p:nvPicPr>
            <p:cNvPr id="9" name="Picture 8">
              <a:extLst>
                <a:ext uri="{FF2B5EF4-FFF2-40B4-BE49-F238E27FC236}">
                  <a16:creationId xmlns:a16="http://schemas.microsoft.com/office/drawing/2014/main" id="{88952735-7876-52FC-1A93-50F4C726A52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381680" y="5750614"/>
              <a:ext cx="717550" cy="723900"/>
            </a:xfrm>
            <a:prstGeom prst="rect">
              <a:avLst/>
            </a:prstGeom>
            <a:noFill/>
            <a:ln>
              <a:noFill/>
            </a:ln>
          </p:spPr>
        </p:pic>
        <p:sp>
          <p:nvSpPr>
            <p:cNvPr id="11" name="TextBox 5">
              <a:extLst>
                <a:ext uri="{FF2B5EF4-FFF2-40B4-BE49-F238E27FC236}">
                  <a16:creationId xmlns:a16="http://schemas.microsoft.com/office/drawing/2014/main" id="{967DD544-A262-2F8C-C93F-671D4D62ABB8}"/>
                </a:ext>
              </a:extLst>
            </p:cNvPr>
            <p:cNvSpPr txBox="1"/>
            <p:nvPr/>
          </p:nvSpPr>
          <p:spPr>
            <a:xfrm>
              <a:off x="7829941" y="5492270"/>
              <a:ext cx="3374634" cy="1015663"/>
            </a:xfrm>
            <a:prstGeom prst="rect">
              <a:avLst/>
            </a:prstGeom>
            <a:noFill/>
          </p:spPr>
          <p:txBody>
            <a:bodyPr wrap="square">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E50E4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E50E46"/>
                  </a:solidFill>
                  <a:effectLst/>
                  <a:uLnTx/>
                  <a:uFillTx/>
                  <a:latin typeface="Century Gothic" panose="020B0502020202020204" pitchFamily="34" charset="0"/>
                  <a:ea typeface="+mn-ea"/>
                  <a:cs typeface="+mn-cs"/>
                </a:rPr>
                <a:t>DYNAMIC REPRESENTATION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50E46"/>
                  </a:solidFill>
                  <a:effectLst/>
                  <a:uLnTx/>
                  <a:uFillTx/>
                  <a:latin typeface="Century Gothic" panose="020B0502020202020204" pitchFamily="34" charset="0"/>
                  <a:ea typeface="+mn-ea"/>
                  <a:cs typeface="+mn-cs"/>
                </a:rPr>
                <a:t>Build up </a:t>
              </a:r>
              <a:r>
                <a:rPr kumimoji="0" lang="en-US" sz="1400" b="1" i="0" u="sng" strike="noStrike" kern="0" cap="none" spc="0" normalizeH="0" baseline="0" noProof="0">
                  <a:ln>
                    <a:noFill/>
                  </a:ln>
                  <a:solidFill>
                    <a:srgbClr val="E50E46"/>
                  </a:solidFill>
                  <a:effectLst/>
                  <a:uLnTx/>
                  <a:uFillTx/>
                  <a:latin typeface="Century Gothic" panose="020B0502020202020204" pitchFamily="34" charset="0"/>
                  <a:ea typeface="+mn-ea"/>
                  <a:cs typeface="+mn-cs"/>
                </a:rPr>
                <a:t>your own </a:t>
              </a:r>
              <a:r>
                <a:rPr kumimoji="0" lang="en-US" sz="1400" b="1" i="0" u="none" strike="noStrike" kern="0" cap="none" spc="0" normalizeH="0" baseline="0" noProof="0">
                  <a:ln>
                    <a:noFill/>
                  </a:ln>
                  <a:solidFill>
                    <a:srgbClr val="E50E46"/>
                  </a:solidFill>
                  <a:effectLst/>
                  <a:uLnTx/>
                  <a:uFillTx/>
                  <a:latin typeface="Century Gothic" panose="020B0502020202020204" pitchFamily="34" charset="0"/>
                  <a:ea typeface="+mn-ea"/>
                  <a:cs typeface="+mn-cs"/>
                </a:rPr>
                <a:t>representation, ‘live’ in the lesson</a:t>
              </a:r>
            </a:p>
          </p:txBody>
        </p:sp>
      </p:grpSp>
    </p:spTree>
    <p:extLst>
      <p:ext uri="{BB962C8B-B14F-4D97-AF65-F5344CB8AC3E}">
        <p14:creationId xmlns:p14="http://schemas.microsoft.com/office/powerpoint/2010/main" val="3016388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this fair? Why/why not?</a:t>
            </a:r>
          </a:p>
        </p:txBody>
      </p:sp>
      <p:sp>
        <p:nvSpPr>
          <p:cNvPr id="6" name="Text Placeholder 5">
            <a:extLst>
              <a:ext uri="{FF2B5EF4-FFF2-40B4-BE49-F238E27FC236}">
                <a16:creationId xmlns:a16="http://schemas.microsoft.com/office/drawing/2014/main" id="{7B0BE8C1-8BBD-F6CF-E298-023E3AD19B96}"/>
              </a:ext>
            </a:extLst>
          </p:cNvPr>
          <p:cNvSpPr>
            <a:spLocks noGrp="1"/>
          </p:cNvSpPr>
          <p:nvPr>
            <p:ph type="body" sz="quarter" idx="10"/>
          </p:nvPr>
        </p:nvSpPr>
        <p:spPr>
          <a:xfrm>
            <a:off x="219075" y="5820469"/>
            <a:ext cx="10606088" cy="523220"/>
          </a:xfrm>
        </p:spPr>
        <p:txBody>
          <a:bodyPr/>
          <a:lstStyle/>
          <a:p>
            <a:r>
              <a:rPr lang="en-GB"/>
              <a:t>How can we make it fair?</a:t>
            </a:r>
          </a:p>
        </p:txBody>
      </p:sp>
      <p:pic>
        <p:nvPicPr>
          <p:cNvPr id="7" name="Google Shape;467;p18" descr="Angie pencil.png">
            <a:extLst>
              <a:ext uri="{FF2B5EF4-FFF2-40B4-BE49-F238E27FC236}">
                <a16:creationId xmlns:a16="http://schemas.microsoft.com/office/drawing/2014/main" id="{E4193F29-9CCF-0D81-F163-185CF6C61E99}"/>
              </a:ext>
            </a:extLst>
          </p:cNvPr>
          <p:cNvPicPr preferRelativeResize="0">
            <a:picLocks noChangeAspect="1"/>
          </p:cNvPicPr>
          <p:nvPr/>
        </p:nvPicPr>
        <p:blipFill rotWithShape="1">
          <a:blip r:embed="rId3">
            <a:alphaModFix/>
          </a:blip>
          <a:srcRect/>
          <a:stretch/>
        </p:blipFill>
        <p:spPr>
          <a:xfrm>
            <a:off x="7487205" y="1377896"/>
            <a:ext cx="1895235" cy="2814530"/>
          </a:xfrm>
          <a:prstGeom prst="rect">
            <a:avLst/>
          </a:prstGeom>
          <a:noFill/>
          <a:ln>
            <a:noFill/>
          </a:ln>
        </p:spPr>
      </p:pic>
      <p:pic>
        <p:nvPicPr>
          <p:cNvPr id="9" name="Picture 8">
            <a:extLst>
              <a:ext uri="{FF2B5EF4-FFF2-40B4-BE49-F238E27FC236}">
                <a16:creationId xmlns:a16="http://schemas.microsoft.com/office/drawing/2014/main" id="{3512F67D-8824-1360-25F7-0C7C5BB4F193}"/>
              </a:ext>
            </a:extLst>
          </p:cNvPr>
          <p:cNvPicPr>
            <a:picLocks noChangeAspect="1"/>
          </p:cNvPicPr>
          <p:nvPr/>
        </p:nvPicPr>
        <p:blipFill rotWithShape="1">
          <a:blip r:embed="rId4">
            <a:extLst>
              <a:ext uri="{28A0092B-C50C-407E-A947-70E740481C1C}">
                <a14:useLocalDpi xmlns:a14="http://schemas.microsoft.com/office/drawing/2010/main" val="0"/>
              </a:ext>
            </a:extLst>
          </a:blip>
          <a:srcRect l="13454" r="20096" b="-904"/>
          <a:stretch/>
        </p:blipFill>
        <p:spPr>
          <a:xfrm>
            <a:off x="2295811" y="1366667"/>
            <a:ext cx="1054261" cy="2741078"/>
          </a:xfrm>
          <a:prstGeom prst="rect">
            <a:avLst/>
          </a:prstGeom>
        </p:spPr>
      </p:pic>
      <p:pic>
        <p:nvPicPr>
          <p:cNvPr id="12" name="Picture 11">
            <a:extLst>
              <a:ext uri="{FF2B5EF4-FFF2-40B4-BE49-F238E27FC236}">
                <a16:creationId xmlns:a16="http://schemas.microsoft.com/office/drawing/2014/main" id="{013798C0-0730-4673-0D12-3A5809C42623}"/>
              </a:ext>
            </a:extLst>
          </p:cNvPr>
          <p:cNvPicPr>
            <a:picLocks noChangeAspect="1"/>
          </p:cNvPicPr>
          <p:nvPr/>
        </p:nvPicPr>
        <p:blipFill rotWithShape="1">
          <a:blip r:embed="rId5">
            <a:extLst>
              <a:ext uri="{28A0092B-C50C-407E-A947-70E740481C1C}">
                <a14:useLocalDpi xmlns:a14="http://schemas.microsoft.com/office/drawing/2010/main" val="0"/>
              </a:ext>
            </a:extLst>
          </a:blip>
          <a:srcRect b="2952"/>
          <a:stretch/>
        </p:blipFill>
        <p:spPr>
          <a:xfrm>
            <a:off x="4937146" y="1169737"/>
            <a:ext cx="1067850" cy="2885773"/>
          </a:xfrm>
          <a:prstGeom prst="rect">
            <a:avLst/>
          </a:prstGeom>
        </p:spPr>
      </p:pic>
      <p:pic>
        <p:nvPicPr>
          <p:cNvPr id="13" name="Picture 12">
            <a:extLst>
              <a:ext uri="{FF2B5EF4-FFF2-40B4-BE49-F238E27FC236}">
                <a16:creationId xmlns:a16="http://schemas.microsoft.com/office/drawing/2014/main" id="{DC67C598-AECF-6220-E4FD-BD2F4AA657C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2123258" y="4059790"/>
            <a:ext cx="868769" cy="1155949"/>
          </a:xfrm>
          <a:prstGeom prst="rect">
            <a:avLst/>
          </a:prstGeom>
        </p:spPr>
      </p:pic>
      <p:pic>
        <p:nvPicPr>
          <p:cNvPr id="14" name="Picture 13">
            <a:extLst>
              <a:ext uri="{FF2B5EF4-FFF2-40B4-BE49-F238E27FC236}">
                <a16:creationId xmlns:a16="http://schemas.microsoft.com/office/drawing/2014/main" id="{A5EEF539-2028-F122-FA37-90CEE420C9D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4874722" y="4059790"/>
            <a:ext cx="868769" cy="1155949"/>
          </a:xfrm>
          <a:prstGeom prst="rect">
            <a:avLst/>
          </a:prstGeom>
        </p:spPr>
      </p:pic>
      <p:pic>
        <p:nvPicPr>
          <p:cNvPr id="15" name="Picture 14">
            <a:extLst>
              <a:ext uri="{FF2B5EF4-FFF2-40B4-BE49-F238E27FC236}">
                <a16:creationId xmlns:a16="http://schemas.microsoft.com/office/drawing/2014/main" id="{716B3D56-1527-F37F-0624-7109B2C2C0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4267458" y="4059790"/>
            <a:ext cx="868769" cy="1155949"/>
          </a:xfrm>
          <a:prstGeom prst="rect">
            <a:avLst/>
          </a:prstGeom>
        </p:spPr>
      </p:pic>
      <p:pic>
        <p:nvPicPr>
          <p:cNvPr id="16" name="Picture 15">
            <a:extLst>
              <a:ext uri="{FF2B5EF4-FFF2-40B4-BE49-F238E27FC236}">
                <a16:creationId xmlns:a16="http://schemas.microsoft.com/office/drawing/2014/main" id="{CAEFBDEA-A9E1-B2E7-4279-BFBD0429ED0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5481986" y="4059790"/>
            <a:ext cx="868769" cy="1155949"/>
          </a:xfrm>
          <a:prstGeom prst="rect">
            <a:avLst/>
          </a:prstGeom>
        </p:spPr>
      </p:pic>
      <p:pic>
        <p:nvPicPr>
          <p:cNvPr id="18" name="Picture 17">
            <a:extLst>
              <a:ext uri="{FF2B5EF4-FFF2-40B4-BE49-F238E27FC236}">
                <a16:creationId xmlns:a16="http://schemas.microsoft.com/office/drawing/2014/main" id="{A51788DA-58E3-FF61-8653-E94C5007A17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8139654" y="4059790"/>
            <a:ext cx="868769" cy="1155949"/>
          </a:xfrm>
          <a:prstGeom prst="rect">
            <a:avLst/>
          </a:prstGeom>
        </p:spPr>
      </p:pic>
      <p:pic>
        <p:nvPicPr>
          <p:cNvPr id="19" name="Picture 18">
            <a:extLst>
              <a:ext uri="{FF2B5EF4-FFF2-40B4-BE49-F238E27FC236}">
                <a16:creationId xmlns:a16="http://schemas.microsoft.com/office/drawing/2014/main" id="{98B9F28C-5C46-15F8-1A16-A517B5B5D8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03" b="97461" l="9817" r="89684"/>
                    </a14:imgEffect>
                  </a14:imgLayer>
                </a14:imgProps>
              </a:ext>
            </a:extLst>
          </a:blip>
          <a:srcRect l="9122" t="4353" r="8633" b="2884"/>
          <a:stretch/>
        </p:blipFill>
        <p:spPr>
          <a:xfrm>
            <a:off x="7508315" y="4059790"/>
            <a:ext cx="868769" cy="1155949"/>
          </a:xfrm>
          <a:prstGeom prst="rect">
            <a:avLst/>
          </a:prstGeom>
        </p:spPr>
      </p:pic>
    </p:spTree>
    <p:extLst>
      <p:ext uri="{BB962C8B-B14F-4D97-AF65-F5344CB8AC3E}">
        <p14:creationId xmlns:p14="http://schemas.microsoft.com/office/powerpoint/2010/main" val="920001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287FBC-17F8-EC4E-6BE5-74E3B08D1AD3}"/>
              </a:ext>
            </a:extLst>
          </p:cNvPr>
          <p:cNvSpPr>
            <a:spLocks noGrp="1"/>
          </p:cNvSpPr>
          <p:nvPr>
            <p:ph type="body" sz="quarter" idx="10"/>
          </p:nvPr>
        </p:nvSpPr>
        <p:spPr>
          <a:xfrm>
            <a:off x="1145793" y="6063889"/>
            <a:ext cx="10606088" cy="1107996"/>
          </a:xfrm>
        </p:spPr>
        <p:txBody>
          <a:bodyPr/>
          <a:lstStyle/>
          <a:p>
            <a:r>
              <a:rPr lang="en-GB"/>
              <a:t>equal      share      equally     groups      fair</a:t>
            </a:r>
          </a:p>
        </p:txBody>
      </p:sp>
      <p:sp>
        <p:nvSpPr>
          <p:cNvPr id="15" name="Rectangular Callout 14"/>
          <p:cNvSpPr/>
          <p:nvPr/>
        </p:nvSpPr>
        <p:spPr>
          <a:xfrm>
            <a:off x="562708" y="349686"/>
            <a:ext cx="4061729" cy="1797437"/>
          </a:xfrm>
          <a:prstGeom prst="wedgeRectCallout">
            <a:avLst>
              <a:gd name="adj1" fmla="val 2955"/>
              <a:gd name="adj2" fmla="val 7028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Century Gothic"/>
              </a:rPr>
              <a:t>I’ve chosen ‘ten apples shared into two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Century Gothic"/>
              </a:rPr>
              <a:t>Here are ten counters, and two plates.</a:t>
            </a:r>
          </a:p>
        </p:txBody>
      </p:sp>
      <p:sp>
        <p:nvSpPr>
          <p:cNvPr id="16" name="Rectangular Callout 15"/>
          <p:cNvSpPr/>
          <p:nvPr/>
        </p:nvSpPr>
        <p:spPr>
          <a:xfrm flipH="1">
            <a:off x="5911209" y="1144395"/>
            <a:ext cx="4565542" cy="1439422"/>
          </a:xfrm>
          <a:prstGeom prst="wedgeRectCallout">
            <a:avLst>
              <a:gd name="adj1" fmla="val 79"/>
              <a:gd name="adj2" fmla="val 7701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a:ea typeface="+mn-ea"/>
                <a:cs typeface="Century Gothic"/>
              </a:rPr>
              <a:t>There are two groups. I am placing the counters into each group, one at a time.</a:t>
            </a:r>
          </a:p>
        </p:txBody>
      </p:sp>
      <p:sp>
        <p:nvSpPr>
          <p:cNvPr id="10" name="Rectangular Callout 9"/>
          <p:cNvSpPr/>
          <p:nvPr/>
        </p:nvSpPr>
        <p:spPr>
          <a:xfrm>
            <a:off x="2617294" y="4752915"/>
            <a:ext cx="3748337" cy="1058538"/>
          </a:xfrm>
          <a:prstGeom prst="wedgeRectCallout">
            <a:avLst>
              <a:gd name="adj1" fmla="val -56260"/>
              <a:gd name="adj2" fmla="val -85564"/>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entury Gothic"/>
                <a:ea typeface="+mn-ea"/>
                <a:cs typeface="Century Gothic"/>
              </a:rPr>
              <a:t>There are five counters in each group.</a:t>
            </a:r>
          </a:p>
        </p:txBody>
      </p:sp>
      <p:pic>
        <p:nvPicPr>
          <p:cNvPr id="5" name="Picture 4">
            <a:extLst>
              <a:ext uri="{FF2B5EF4-FFF2-40B4-BE49-F238E27FC236}">
                <a16:creationId xmlns:a16="http://schemas.microsoft.com/office/drawing/2014/main" id="{FA0AD0EC-F40E-D023-41CF-EEB17D129EE7}"/>
              </a:ext>
            </a:extLst>
          </p:cNvPr>
          <p:cNvPicPr>
            <a:picLocks noChangeAspect="1"/>
          </p:cNvPicPr>
          <p:nvPr/>
        </p:nvPicPr>
        <p:blipFill rotWithShape="1">
          <a:blip r:embed="rId3">
            <a:extLst>
              <a:ext uri="{28A0092B-C50C-407E-A947-70E740481C1C}">
                <a14:useLocalDpi xmlns:a14="http://schemas.microsoft.com/office/drawing/2010/main" val="0"/>
              </a:ext>
            </a:extLst>
          </a:blip>
          <a:srcRect l="11840" r="23975" b="19544"/>
          <a:stretch/>
        </p:blipFill>
        <p:spPr>
          <a:xfrm>
            <a:off x="8739029" y="3088267"/>
            <a:ext cx="1380693" cy="2963341"/>
          </a:xfrm>
          <a:prstGeom prst="rect">
            <a:avLst/>
          </a:prstGeom>
        </p:spPr>
      </p:pic>
      <p:pic>
        <p:nvPicPr>
          <p:cNvPr id="6" name="Picture 5">
            <a:extLst>
              <a:ext uri="{FF2B5EF4-FFF2-40B4-BE49-F238E27FC236}">
                <a16:creationId xmlns:a16="http://schemas.microsoft.com/office/drawing/2014/main" id="{52CFD83C-3FDA-DCCB-9D45-1C802A6BEA1E}"/>
              </a:ext>
            </a:extLst>
          </p:cNvPr>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875518" y="3078936"/>
            <a:ext cx="1490227" cy="2963341"/>
          </a:xfrm>
          <a:prstGeom prst="rect">
            <a:avLst/>
          </a:prstGeom>
        </p:spPr>
      </p:pic>
      <p:sp>
        <p:nvSpPr>
          <p:cNvPr id="19" name="Oval 18">
            <a:extLst>
              <a:ext uri="{FF2B5EF4-FFF2-40B4-BE49-F238E27FC236}">
                <a16:creationId xmlns:a16="http://schemas.microsoft.com/office/drawing/2014/main" id="{DD73C94C-8F56-7410-C2D9-177151D8961D}"/>
              </a:ext>
            </a:extLst>
          </p:cNvPr>
          <p:cNvSpPr>
            <a:spLocks noChangeAspect="1"/>
          </p:cNvSpPr>
          <p:nvPr/>
        </p:nvSpPr>
        <p:spPr>
          <a:xfrm>
            <a:off x="3860495" y="2989527"/>
            <a:ext cx="1368000" cy="1368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DD7B4B41-0DAD-526B-66F4-C563FB3F3467}"/>
              </a:ext>
            </a:extLst>
          </p:cNvPr>
          <p:cNvSpPr>
            <a:spLocks noChangeAspect="1"/>
          </p:cNvSpPr>
          <p:nvPr/>
        </p:nvSpPr>
        <p:spPr>
          <a:xfrm>
            <a:off x="5493677" y="2988802"/>
            <a:ext cx="1368000" cy="1368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CB93FDD-8636-4081-9775-DC4298A27F83}"/>
              </a:ext>
            </a:extLst>
          </p:cNvPr>
          <p:cNvSpPr>
            <a:spLocks noChangeAspect="1"/>
          </p:cNvSpPr>
          <p:nvPr/>
        </p:nvSpPr>
        <p:spPr>
          <a:xfrm>
            <a:off x="4097124" y="3672802"/>
            <a:ext cx="253860" cy="253860"/>
          </a:xfrm>
          <a:prstGeom prst="ellipse">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CA2AD4C0-1166-EC94-904D-61BC78085C91}"/>
              </a:ext>
            </a:extLst>
          </p:cNvPr>
          <p:cNvSpPr>
            <a:spLocks noChangeAspect="1"/>
          </p:cNvSpPr>
          <p:nvPr/>
        </p:nvSpPr>
        <p:spPr>
          <a:xfrm>
            <a:off x="4624437" y="3335287"/>
            <a:ext cx="253860" cy="253860"/>
          </a:xfrm>
          <a:prstGeom prst="ellipse">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49A6D64-ADE8-CA2B-53D5-7CAD39F06ABB}"/>
              </a:ext>
            </a:extLst>
          </p:cNvPr>
          <p:cNvSpPr>
            <a:spLocks noChangeAspect="1"/>
          </p:cNvSpPr>
          <p:nvPr/>
        </p:nvSpPr>
        <p:spPr>
          <a:xfrm>
            <a:off x="4602499" y="3799156"/>
            <a:ext cx="253860" cy="253860"/>
          </a:xfrm>
          <a:prstGeom prst="ellipse">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D87EF35D-2039-C9CE-6C4F-6172DB71D16C}"/>
              </a:ext>
            </a:extLst>
          </p:cNvPr>
          <p:cNvSpPr>
            <a:spLocks noChangeAspect="1"/>
          </p:cNvSpPr>
          <p:nvPr/>
        </p:nvSpPr>
        <p:spPr>
          <a:xfrm>
            <a:off x="5923817" y="3347440"/>
            <a:ext cx="253860" cy="253860"/>
          </a:xfrm>
          <a:prstGeom prst="ellipse">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F0890AAE-21EE-7336-0EC8-D51B54F0C853}"/>
              </a:ext>
            </a:extLst>
          </p:cNvPr>
          <p:cNvSpPr>
            <a:spLocks noChangeAspect="1"/>
          </p:cNvSpPr>
          <p:nvPr/>
        </p:nvSpPr>
        <p:spPr>
          <a:xfrm>
            <a:off x="6030371" y="3824196"/>
            <a:ext cx="253860" cy="253860"/>
          </a:xfrm>
          <a:prstGeom prst="ellipse">
            <a:avLst/>
          </a:prstGeom>
          <a:solidFill>
            <a:srgbClr val="1F61C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4A875A8A-DD1B-9483-D9E0-83F89C5CFCA2}"/>
              </a:ext>
            </a:extLst>
          </p:cNvPr>
          <p:cNvSpPr>
            <a:spLocks noChangeAspect="1"/>
          </p:cNvSpPr>
          <p:nvPr/>
        </p:nvSpPr>
        <p:spPr>
          <a:xfrm>
            <a:off x="6321907" y="3570336"/>
            <a:ext cx="253860" cy="253860"/>
          </a:xfrm>
          <a:prstGeom prst="ellipse">
            <a:avLst/>
          </a:prstGeom>
          <a:solidFill>
            <a:srgbClr val="89C97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25C261A1-F581-CF23-1F51-21906F9B3EE9}"/>
              </a:ext>
            </a:extLst>
          </p:cNvPr>
          <p:cNvSpPr>
            <a:spLocks noChangeAspect="1"/>
          </p:cNvSpPr>
          <p:nvPr/>
        </p:nvSpPr>
        <p:spPr>
          <a:xfrm>
            <a:off x="4180048" y="3277414"/>
            <a:ext cx="253860" cy="253860"/>
          </a:xfrm>
          <a:prstGeom prst="ellipse">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2922253-2E97-4FA2-96CD-FFBCAD9FE83A}"/>
              </a:ext>
            </a:extLst>
          </p:cNvPr>
          <p:cNvSpPr>
            <a:spLocks noChangeAspect="1"/>
          </p:cNvSpPr>
          <p:nvPr/>
        </p:nvSpPr>
        <p:spPr>
          <a:xfrm>
            <a:off x="4367594" y="4039542"/>
            <a:ext cx="253860" cy="253860"/>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865A3157-5019-65BC-CF92-D45CD94D369E}"/>
              </a:ext>
            </a:extLst>
          </p:cNvPr>
          <p:cNvSpPr>
            <a:spLocks noChangeAspect="1"/>
          </p:cNvSpPr>
          <p:nvPr/>
        </p:nvSpPr>
        <p:spPr>
          <a:xfrm>
            <a:off x="5690043" y="3547765"/>
            <a:ext cx="253860" cy="253860"/>
          </a:xfrm>
          <a:prstGeom prst="ellipse">
            <a:avLst/>
          </a:prstGeom>
          <a:solidFill>
            <a:srgbClr val="F3652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C28BD20C-6545-E549-C454-F034F4FC5B4F}"/>
              </a:ext>
            </a:extLst>
          </p:cNvPr>
          <p:cNvSpPr>
            <a:spLocks noChangeAspect="1"/>
          </p:cNvSpPr>
          <p:nvPr/>
        </p:nvSpPr>
        <p:spPr>
          <a:xfrm>
            <a:off x="6284521" y="3220510"/>
            <a:ext cx="253860" cy="253860"/>
          </a:xfrm>
          <a:prstGeom prst="ellipse">
            <a:avLst/>
          </a:prstGeom>
          <a:solidFill>
            <a:srgbClr val="DC231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A8DC49B-B711-5D79-5E80-003817050334}"/>
              </a:ext>
            </a:extLst>
          </p:cNvPr>
          <p:cNvSpPr/>
          <p:nvPr/>
        </p:nvSpPr>
        <p:spPr>
          <a:xfrm>
            <a:off x="11232181" y="1233674"/>
            <a:ext cx="788978" cy="23238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a:solidFill>
                  <a:schemeClr val="accent4"/>
                </a:solidFill>
                <a:latin typeface="Sassoon Primary"/>
              </a:rPr>
              <a:t>B</a:t>
            </a:r>
            <a:r>
              <a:rPr lang="en-GB" sz="4800">
                <a:latin typeface="Sassoon Primary"/>
              </a:rPr>
              <a:t>/</a:t>
            </a:r>
            <a:r>
              <a:rPr lang="en-GB" sz="4800">
                <a:solidFill>
                  <a:schemeClr val="accent6"/>
                </a:solidFill>
                <a:latin typeface="Sassoon Primary"/>
              </a:rPr>
              <a:t>G</a:t>
            </a:r>
          </a:p>
        </p:txBody>
      </p:sp>
    </p:spTree>
    <p:extLst>
      <p:ext uri="{BB962C8B-B14F-4D97-AF65-F5344CB8AC3E}">
        <p14:creationId xmlns:p14="http://schemas.microsoft.com/office/powerpoint/2010/main" val="3956770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 need to divide 8 pens into two pots</a:t>
            </a:r>
          </a:p>
        </p:txBody>
      </p:sp>
      <p:sp>
        <p:nvSpPr>
          <p:cNvPr id="32" name="Cylinder 31">
            <a:extLst>
              <a:ext uri="{FF2B5EF4-FFF2-40B4-BE49-F238E27FC236}">
                <a16:creationId xmlns:a16="http://schemas.microsoft.com/office/drawing/2014/main" id="{C1C53ED3-472E-499C-234B-BC33B3F25960}"/>
              </a:ext>
            </a:extLst>
          </p:cNvPr>
          <p:cNvSpPr/>
          <p:nvPr/>
        </p:nvSpPr>
        <p:spPr>
          <a:xfrm>
            <a:off x="6257381" y="1371047"/>
            <a:ext cx="1797321" cy="2426676"/>
          </a:xfrm>
          <a:prstGeom prst="can">
            <a:avLst/>
          </a:prstGeom>
          <a:solidFill>
            <a:srgbClr val="89C9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Cylinder 32">
            <a:extLst>
              <a:ext uri="{FF2B5EF4-FFF2-40B4-BE49-F238E27FC236}">
                <a16:creationId xmlns:a16="http://schemas.microsoft.com/office/drawing/2014/main" id="{3F5D85B0-FED2-0030-0392-EAF72D192331}"/>
              </a:ext>
            </a:extLst>
          </p:cNvPr>
          <p:cNvSpPr/>
          <p:nvPr/>
        </p:nvSpPr>
        <p:spPr>
          <a:xfrm>
            <a:off x="6257382" y="4075888"/>
            <a:ext cx="1797321" cy="2426676"/>
          </a:xfrm>
          <a:prstGeom prst="can">
            <a:avLst/>
          </a:prstGeom>
          <a:solidFill>
            <a:srgbClr val="89C9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D971771-5846-DE5C-1248-3B916F841288}"/>
              </a:ext>
            </a:extLst>
          </p:cNvPr>
          <p:cNvSpPr txBox="1"/>
          <p:nvPr/>
        </p:nvSpPr>
        <p:spPr>
          <a:xfrm>
            <a:off x="443882" y="5515796"/>
            <a:ext cx="6226342"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E50E46"/>
              </a:buClr>
              <a:buSzTx/>
              <a:buFont typeface="Arial" panose="020B0604020202020204" pitchFamily="34" charset="0"/>
              <a:buChar char="•"/>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whole is ______. </a:t>
            </a:r>
          </a:p>
          <a:p>
            <a:pPr marL="285750" marR="0" lvl="0" indent="-285750" algn="l" defTabSz="914400" rtl="0" eaLnBrk="1" fontAlgn="auto" latinLnBrk="0" hangingPunct="1">
              <a:lnSpc>
                <a:spcPct val="100000"/>
              </a:lnSpc>
              <a:spcBef>
                <a:spcPts val="0"/>
              </a:spcBef>
              <a:spcAft>
                <a:spcPts val="0"/>
              </a:spcAft>
              <a:buClr>
                <a:srgbClr val="E50E46"/>
              </a:buClr>
              <a:buSzTx/>
              <a:buFont typeface="Arial" panose="020B0604020202020204" pitchFamily="34" charset="0"/>
              <a:buChar char="•"/>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There are ____ equal groups</a:t>
            </a:r>
            <a:r>
              <a:rPr kumimoji="0" lang="en-GB" sz="2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pic>
        <p:nvPicPr>
          <p:cNvPr id="35" name="Picture 34">
            <a:extLst>
              <a:ext uri="{FF2B5EF4-FFF2-40B4-BE49-F238E27FC236}">
                <a16:creationId xmlns:a16="http://schemas.microsoft.com/office/drawing/2014/main" id="{A25FDE68-E419-327E-AE58-A8D1D9764395}"/>
              </a:ext>
            </a:extLst>
          </p:cNvPr>
          <p:cNvPicPr>
            <a:picLocks noChangeAspect="1"/>
          </p:cNvPicPr>
          <p:nvPr/>
        </p:nvPicPr>
        <p:blipFill rotWithShape="1">
          <a:blip r:embed="rId3"/>
          <a:srcRect l="19361" t="3412" r="12083" b="3408"/>
          <a:stretch/>
        </p:blipFill>
        <p:spPr>
          <a:xfrm>
            <a:off x="600685" y="1695623"/>
            <a:ext cx="458095" cy="2042649"/>
          </a:xfrm>
          <a:prstGeom prst="rect">
            <a:avLst/>
          </a:prstGeom>
        </p:spPr>
      </p:pic>
      <p:pic>
        <p:nvPicPr>
          <p:cNvPr id="43" name="Picture 42">
            <a:extLst>
              <a:ext uri="{FF2B5EF4-FFF2-40B4-BE49-F238E27FC236}">
                <a16:creationId xmlns:a16="http://schemas.microsoft.com/office/drawing/2014/main" id="{2C9313A9-2206-14A0-A55B-D53DB35034C5}"/>
              </a:ext>
            </a:extLst>
          </p:cNvPr>
          <p:cNvPicPr>
            <a:picLocks noChangeAspect="1"/>
          </p:cNvPicPr>
          <p:nvPr/>
        </p:nvPicPr>
        <p:blipFill rotWithShape="1">
          <a:blip r:embed="rId3"/>
          <a:srcRect l="19361" t="3412" r="12083" b="3408"/>
          <a:stretch/>
        </p:blipFill>
        <p:spPr>
          <a:xfrm>
            <a:off x="1058780" y="1348270"/>
            <a:ext cx="458095" cy="2042649"/>
          </a:xfrm>
          <a:prstGeom prst="rect">
            <a:avLst/>
          </a:prstGeom>
        </p:spPr>
      </p:pic>
      <p:pic>
        <p:nvPicPr>
          <p:cNvPr id="44" name="Picture 43">
            <a:extLst>
              <a:ext uri="{FF2B5EF4-FFF2-40B4-BE49-F238E27FC236}">
                <a16:creationId xmlns:a16="http://schemas.microsoft.com/office/drawing/2014/main" id="{5F28F744-B5C1-0E6B-B8F0-2EF07D51A775}"/>
              </a:ext>
            </a:extLst>
          </p:cNvPr>
          <p:cNvPicPr>
            <a:picLocks noChangeAspect="1"/>
          </p:cNvPicPr>
          <p:nvPr/>
        </p:nvPicPr>
        <p:blipFill rotWithShape="1">
          <a:blip r:embed="rId3"/>
          <a:srcRect l="19361" t="3412" r="12083" b="3408"/>
          <a:stretch/>
        </p:blipFill>
        <p:spPr>
          <a:xfrm>
            <a:off x="1384528" y="2197653"/>
            <a:ext cx="458095" cy="2042649"/>
          </a:xfrm>
          <a:prstGeom prst="rect">
            <a:avLst/>
          </a:prstGeom>
        </p:spPr>
      </p:pic>
      <p:pic>
        <p:nvPicPr>
          <p:cNvPr id="45" name="Picture 44">
            <a:extLst>
              <a:ext uri="{FF2B5EF4-FFF2-40B4-BE49-F238E27FC236}">
                <a16:creationId xmlns:a16="http://schemas.microsoft.com/office/drawing/2014/main" id="{FE56CF28-36D9-D001-AEF7-165976BDDB2F}"/>
              </a:ext>
            </a:extLst>
          </p:cNvPr>
          <p:cNvPicPr>
            <a:picLocks noChangeAspect="1"/>
          </p:cNvPicPr>
          <p:nvPr/>
        </p:nvPicPr>
        <p:blipFill rotWithShape="1">
          <a:blip r:embed="rId3"/>
          <a:srcRect l="19361" t="3412" r="12083" b="3408"/>
          <a:stretch/>
        </p:blipFill>
        <p:spPr>
          <a:xfrm>
            <a:off x="1796288" y="1563061"/>
            <a:ext cx="458095" cy="2042649"/>
          </a:xfrm>
          <a:prstGeom prst="rect">
            <a:avLst/>
          </a:prstGeom>
        </p:spPr>
      </p:pic>
      <p:pic>
        <p:nvPicPr>
          <p:cNvPr id="46" name="Picture 45">
            <a:extLst>
              <a:ext uri="{FF2B5EF4-FFF2-40B4-BE49-F238E27FC236}">
                <a16:creationId xmlns:a16="http://schemas.microsoft.com/office/drawing/2014/main" id="{C7A7D0A8-9732-3DA6-BF92-AABC11F1C4D0}"/>
              </a:ext>
            </a:extLst>
          </p:cNvPr>
          <p:cNvPicPr>
            <a:picLocks noChangeAspect="1"/>
          </p:cNvPicPr>
          <p:nvPr/>
        </p:nvPicPr>
        <p:blipFill rotWithShape="1">
          <a:blip r:embed="rId3"/>
          <a:srcRect l="19361" t="3412" r="12083" b="3408"/>
          <a:stretch/>
        </p:blipFill>
        <p:spPr>
          <a:xfrm>
            <a:off x="2208048" y="2270716"/>
            <a:ext cx="458095" cy="2042649"/>
          </a:xfrm>
          <a:prstGeom prst="rect">
            <a:avLst/>
          </a:prstGeom>
        </p:spPr>
      </p:pic>
      <p:pic>
        <p:nvPicPr>
          <p:cNvPr id="47" name="Picture 46">
            <a:extLst>
              <a:ext uri="{FF2B5EF4-FFF2-40B4-BE49-F238E27FC236}">
                <a16:creationId xmlns:a16="http://schemas.microsoft.com/office/drawing/2014/main" id="{FAF9D37D-D36F-791D-E4E3-EFF80473401A}"/>
              </a:ext>
            </a:extLst>
          </p:cNvPr>
          <p:cNvPicPr>
            <a:picLocks noChangeAspect="1"/>
          </p:cNvPicPr>
          <p:nvPr/>
        </p:nvPicPr>
        <p:blipFill rotWithShape="1">
          <a:blip r:embed="rId3"/>
          <a:srcRect l="19361" t="3412" r="12083" b="3408"/>
          <a:stretch/>
        </p:blipFill>
        <p:spPr>
          <a:xfrm>
            <a:off x="2662784" y="1486893"/>
            <a:ext cx="458095" cy="2042649"/>
          </a:xfrm>
          <a:prstGeom prst="rect">
            <a:avLst/>
          </a:prstGeom>
        </p:spPr>
      </p:pic>
      <p:pic>
        <p:nvPicPr>
          <p:cNvPr id="49" name="Picture 48">
            <a:extLst>
              <a:ext uri="{FF2B5EF4-FFF2-40B4-BE49-F238E27FC236}">
                <a16:creationId xmlns:a16="http://schemas.microsoft.com/office/drawing/2014/main" id="{001448C3-599B-6000-A546-D7E47B27D7C4}"/>
              </a:ext>
            </a:extLst>
          </p:cNvPr>
          <p:cNvPicPr>
            <a:picLocks noChangeAspect="1"/>
          </p:cNvPicPr>
          <p:nvPr/>
        </p:nvPicPr>
        <p:blipFill rotWithShape="1">
          <a:blip r:embed="rId3"/>
          <a:srcRect l="19361" t="3412" r="12083" b="3408"/>
          <a:stretch/>
        </p:blipFill>
        <p:spPr>
          <a:xfrm>
            <a:off x="3101825" y="1643068"/>
            <a:ext cx="458095" cy="2042649"/>
          </a:xfrm>
          <a:prstGeom prst="rect">
            <a:avLst/>
          </a:prstGeom>
        </p:spPr>
      </p:pic>
      <p:pic>
        <p:nvPicPr>
          <p:cNvPr id="50" name="Picture 49">
            <a:extLst>
              <a:ext uri="{FF2B5EF4-FFF2-40B4-BE49-F238E27FC236}">
                <a16:creationId xmlns:a16="http://schemas.microsoft.com/office/drawing/2014/main" id="{77871A0F-307F-E131-8563-B859AFE46A87}"/>
              </a:ext>
            </a:extLst>
          </p:cNvPr>
          <p:cNvPicPr>
            <a:picLocks noChangeAspect="1"/>
          </p:cNvPicPr>
          <p:nvPr/>
        </p:nvPicPr>
        <p:blipFill rotWithShape="1">
          <a:blip r:embed="rId3"/>
          <a:srcRect l="19361" t="3412" r="12083" b="3408"/>
          <a:stretch/>
        </p:blipFill>
        <p:spPr>
          <a:xfrm>
            <a:off x="3527193" y="2492637"/>
            <a:ext cx="458095" cy="2042649"/>
          </a:xfrm>
          <a:prstGeom prst="rect">
            <a:avLst/>
          </a:prstGeom>
        </p:spPr>
      </p:pic>
    </p:spTree>
    <p:extLst>
      <p:ext uri="{BB962C8B-B14F-4D97-AF65-F5344CB8AC3E}">
        <p14:creationId xmlns:p14="http://schemas.microsoft.com/office/powerpoint/2010/main" val="3835739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7078" y="330967"/>
            <a:ext cx="10606088" cy="1692771"/>
          </a:xfrm>
        </p:spPr>
        <p:txBody>
          <a:bodyPr/>
          <a:lstStyle/>
          <a:p>
            <a:pPr marL="285750" indent="-285750">
              <a:buClr>
                <a:schemeClr val="accent1"/>
              </a:buClr>
              <a:buFont typeface="Arial" panose="020B0604020202020204" pitchFamily="34" charset="0"/>
              <a:buChar char="•"/>
            </a:pPr>
            <a:r>
              <a:rPr lang="en-GB" sz="2800">
                <a:latin typeface="Century Gothic" panose="020B0502020202020204" pitchFamily="34" charset="0"/>
              </a:rPr>
              <a:t>The whole is ______. </a:t>
            </a:r>
          </a:p>
          <a:p>
            <a:pPr marL="285750" indent="-285750">
              <a:buClr>
                <a:schemeClr val="accent1"/>
              </a:buClr>
              <a:buFont typeface="Arial" panose="020B0604020202020204" pitchFamily="34" charset="0"/>
              <a:buChar char="•"/>
            </a:pPr>
            <a:r>
              <a:rPr lang="en-GB" sz="2800">
                <a:latin typeface="Century Gothic" panose="020B0502020202020204" pitchFamily="34" charset="0"/>
              </a:rPr>
              <a:t>There are ____ equal groups</a:t>
            </a:r>
            <a:r>
              <a:rPr lang="en-GB" sz="2800"/>
              <a:t>. </a:t>
            </a:r>
          </a:p>
          <a:p>
            <a:endParaRPr lang="en-GB"/>
          </a:p>
        </p:txBody>
      </p:sp>
      <p:grpSp>
        <p:nvGrpSpPr>
          <p:cNvPr id="3" name="Group 2">
            <a:extLst>
              <a:ext uri="{FF2B5EF4-FFF2-40B4-BE49-F238E27FC236}">
                <a16:creationId xmlns:a16="http://schemas.microsoft.com/office/drawing/2014/main" id="{491C790F-9C02-AA08-F0F2-73092847BF85}"/>
              </a:ext>
            </a:extLst>
          </p:cNvPr>
          <p:cNvGrpSpPr/>
          <p:nvPr/>
        </p:nvGrpSpPr>
        <p:grpSpPr>
          <a:xfrm>
            <a:off x="748732" y="1937316"/>
            <a:ext cx="7823768" cy="3169710"/>
            <a:chOff x="1099008" y="2919838"/>
            <a:chExt cx="3259012" cy="2034924"/>
          </a:xfrm>
        </p:grpSpPr>
        <p:sp>
          <p:nvSpPr>
            <p:cNvPr id="5" name="Google Shape;567;p23">
              <a:extLst>
                <a:ext uri="{FF2B5EF4-FFF2-40B4-BE49-F238E27FC236}">
                  <a16:creationId xmlns:a16="http://schemas.microsoft.com/office/drawing/2014/main" id="{C8F2FE9B-7329-1ED0-38ED-9D8E6BD2AD1C}"/>
                </a:ext>
              </a:extLst>
            </p:cNvPr>
            <p:cNvSpPr/>
            <p:nvPr/>
          </p:nvSpPr>
          <p:spPr>
            <a:xfrm>
              <a:off x="2724641" y="4029464"/>
              <a:ext cx="1633373" cy="869376"/>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entury Gothic"/>
                <a:sym typeface="Century Gothic"/>
              </a:endParaRPr>
            </a:p>
          </p:txBody>
        </p:sp>
        <p:sp>
          <p:nvSpPr>
            <p:cNvPr id="6" name="Google Shape;568;p23">
              <a:extLst>
                <a:ext uri="{FF2B5EF4-FFF2-40B4-BE49-F238E27FC236}">
                  <a16:creationId xmlns:a16="http://schemas.microsoft.com/office/drawing/2014/main" id="{5E1165AC-BD14-CA38-09E8-B4D6809CBEAF}"/>
                </a:ext>
              </a:extLst>
            </p:cNvPr>
            <p:cNvSpPr/>
            <p:nvPr/>
          </p:nvSpPr>
          <p:spPr>
            <a:xfrm>
              <a:off x="2724641" y="2919838"/>
              <a:ext cx="1633379" cy="869376"/>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entury Gothic"/>
                <a:sym typeface="Century Gothic"/>
              </a:endParaRPr>
            </a:p>
          </p:txBody>
        </p:sp>
        <p:sp>
          <p:nvSpPr>
            <p:cNvPr id="7" name="Google Shape;569;p23">
              <a:extLst>
                <a:ext uri="{FF2B5EF4-FFF2-40B4-BE49-F238E27FC236}">
                  <a16:creationId xmlns:a16="http://schemas.microsoft.com/office/drawing/2014/main" id="{2DB0822B-6885-A901-5ABC-EBC0B9F46D78}"/>
                </a:ext>
              </a:extLst>
            </p:cNvPr>
            <p:cNvSpPr/>
            <p:nvPr/>
          </p:nvSpPr>
          <p:spPr>
            <a:xfrm>
              <a:off x="1099008" y="3215130"/>
              <a:ext cx="1253394" cy="1739632"/>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entury Gothic"/>
                <a:sym typeface="Century Gothic"/>
              </a:endParaRPr>
            </a:p>
          </p:txBody>
        </p:sp>
        <p:cxnSp>
          <p:nvCxnSpPr>
            <p:cNvPr id="8" name="Google Shape;570;p23">
              <a:extLst>
                <a:ext uri="{FF2B5EF4-FFF2-40B4-BE49-F238E27FC236}">
                  <a16:creationId xmlns:a16="http://schemas.microsoft.com/office/drawing/2014/main" id="{68571F91-036B-CF03-7887-526DD95A380F}"/>
                </a:ext>
              </a:extLst>
            </p:cNvPr>
            <p:cNvCxnSpPr>
              <a:cxnSpLocks/>
              <a:stCxn id="7" idx="3"/>
              <a:endCxn id="6" idx="1"/>
            </p:cNvCxnSpPr>
            <p:nvPr/>
          </p:nvCxnSpPr>
          <p:spPr>
            <a:xfrm flipV="1">
              <a:off x="2352402" y="3354526"/>
              <a:ext cx="372239" cy="730420"/>
            </a:xfrm>
            <a:prstGeom prst="straightConnector1">
              <a:avLst/>
            </a:prstGeom>
            <a:noFill/>
            <a:ln w="19050" cap="flat" cmpd="sng">
              <a:solidFill>
                <a:schemeClr val="tx1"/>
              </a:solidFill>
              <a:prstDash val="solid"/>
              <a:miter lim="800000"/>
              <a:headEnd type="none" w="sm" len="sm"/>
              <a:tailEnd type="none" w="sm" len="sm"/>
            </a:ln>
          </p:spPr>
        </p:cxnSp>
        <p:cxnSp>
          <p:nvCxnSpPr>
            <p:cNvPr id="9" name="Google Shape;571;p23">
              <a:extLst>
                <a:ext uri="{FF2B5EF4-FFF2-40B4-BE49-F238E27FC236}">
                  <a16:creationId xmlns:a16="http://schemas.microsoft.com/office/drawing/2014/main" id="{753657CB-2B5B-8C2E-EC57-F1DCBA2146EA}"/>
                </a:ext>
              </a:extLst>
            </p:cNvPr>
            <p:cNvCxnSpPr>
              <a:cxnSpLocks/>
              <a:stCxn id="7" idx="3"/>
              <a:endCxn id="5" idx="1"/>
            </p:cNvCxnSpPr>
            <p:nvPr/>
          </p:nvCxnSpPr>
          <p:spPr>
            <a:xfrm>
              <a:off x="2352402" y="4084946"/>
              <a:ext cx="372239" cy="379206"/>
            </a:xfrm>
            <a:prstGeom prst="straightConnector1">
              <a:avLst/>
            </a:prstGeom>
            <a:noFill/>
            <a:ln w="19050" cap="flat" cmpd="sng">
              <a:solidFill>
                <a:schemeClr val="tx1"/>
              </a:solidFill>
              <a:prstDash val="solid"/>
              <a:miter lim="800000"/>
              <a:headEnd type="none" w="sm" len="sm"/>
              <a:tailEnd type="none" w="sm" len="sm"/>
            </a:ln>
          </p:spPr>
        </p:cxnSp>
      </p:grpSp>
      <p:sp>
        <p:nvSpPr>
          <p:cNvPr id="26" name="TextBox 25">
            <a:extLst>
              <a:ext uri="{FF2B5EF4-FFF2-40B4-BE49-F238E27FC236}">
                <a16:creationId xmlns:a16="http://schemas.microsoft.com/office/drawing/2014/main" id="{7D97811D-AAB2-64C8-DE22-250F54623BCC}"/>
              </a:ext>
            </a:extLst>
          </p:cNvPr>
          <p:cNvSpPr txBox="1"/>
          <p:nvPr/>
        </p:nvSpPr>
        <p:spPr>
          <a:xfrm>
            <a:off x="393212" y="6125435"/>
            <a:ext cx="62240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E50E46"/>
              </a:buClr>
              <a:buSzTx/>
              <a:buFontTx/>
              <a:buNone/>
              <a:tabLst/>
              <a:defRPr/>
            </a:pPr>
            <a:r>
              <a:rPr kumimoji="0" lang="en-GB" sz="3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Each group has ____pens. </a:t>
            </a:r>
            <a:endParaRPr kumimoji="0" lang="en-GB" sz="3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2AB0061D-C7FF-745E-97CE-10B9054B19FE}"/>
              </a:ext>
            </a:extLst>
          </p:cNvPr>
          <p:cNvSpPr>
            <a:spLocks noChangeAspect="1"/>
          </p:cNvSpPr>
          <p:nvPr/>
        </p:nvSpPr>
        <p:spPr>
          <a:xfrm>
            <a:off x="1080413" y="2775889"/>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53F3605B-0A12-7A71-F5E7-69D3251EFB12}"/>
              </a:ext>
            </a:extLst>
          </p:cNvPr>
          <p:cNvSpPr>
            <a:spLocks noChangeAspect="1"/>
          </p:cNvSpPr>
          <p:nvPr/>
        </p:nvSpPr>
        <p:spPr>
          <a:xfrm>
            <a:off x="1757375" y="2775889"/>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1363230-FBBB-8D2A-B13A-9AB6DEF6745D}"/>
              </a:ext>
            </a:extLst>
          </p:cNvPr>
          <p:cNvSpPr>
            <a:spLocks noChangeAspect="1"/>
          </p:cNvSpPr>
          <p:nvPr/>
        </p:nvSpPr>
        <p:spPr>
          <a:xfrm>
            <a:off x="1357031" y="3383978"/>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39269CC4-EC79-CEDE-C808-C4529481F188}"/>
              </a:ext>
            </a:extLst>
          </p:cNvPr>
          <p:cNvSpPr>
            <a:spLocks noChangeAspect="1"/>
          </p:cNvSpPr>
          <p:nvPr/>
        </p:nvSpPr>
        <p:spPr>
          <a:xfrm>
            <a:off x="860713" y="3950089"/>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5487C92-2C15-4528-EE4D-79DAC207B93A}"/>
              </a:ext>
            </a:extLst>
          </p:cNvPr>
          <p:cNvSpPr>
            <a:spLocks noChangeAspect="1"/>
          </p:cNvSpPr>
          <p:nvPr/>
        </p:nvSpPr>
        <p:spPr>
          <a:xfrm>
            <a:off x="1569803" y="4140915"/>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52BE86AD-0FBD-18C4-2C2C-0F1FF4C522CF}"/>
              </a:ext>
            </a:extLst>
          </p:cNvPr>
          <p:cNvSpPr>
            <a:spLocks noChangeAspect="1"/>
          </p:cNvSpPr>
          <p:nvPr/>
        </p:nvSpPr>
        <p:spPr>
          <a:xfrm>
            <a:off x="2067654" y="3585069"/>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06640CA-A970-35B4-C0BD-01FD4C6EBD57}"/>
              </a:ext>
            </a:extLst>
          </p:cNvPr>
          <p:cNvSpPr>
            <a:spLocks noChangeAspect="1"/>
          </p:cNvSpPr>
          <p:nvPr/>
        </p:nvSpPr>
        <p:spPr>
          <a:xfrm>
            <a:off x="2565505" y="3029223"/>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311571A3-9003-6D92-5047-56083B680894}"/>
              </a:ext>
            </a:extLst>
          </p:cNvPr>
          <p:cNvSpPr>
            <a:spLocks noChangeAspect="1"/>
          </p:cNvSpPr>
          <p:nvPr/>
        </p:nvSpPr>
        <p:spPr>
          <a:xfrm>
            <a:off x="2524041" y="4173604"/>
            <a:ext cx="524562" cy="524562"/>
          </a:xfrm>
          <a:prstGeom prst="ellipse">
            <a:avLst/>
          </a:prstGeom>
          <a:solidFill>
            <a:srgbClr val="A63DB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813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0000-4924-1FA8-76F7-D92E71AB7F1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6290885-2FC5-BD98-1072-D2420153ABF6}"/>
              </a:ext>
            </a:extLst>
          </p:cNvPr>
          <p:cNvSpPr txBox="1"/>
          <p:nvPr/>
        </p:nvSpPr>
        <p:spPr>
          <a:xfrm>
            <a:off x="233680" y="186174"/>
            <a:ext cx="6096000" cy="461665"/>
          </a:xfrm>
          <a:prstGeom prst="rect">
            <a:avLst/>
          </a:prstGeom>
          <a:noFill/>
        </p:spPr>
        <p:txBody>
          <a:bodyPr wrap="square">
            <a:spAutoFit/>
          </a:bodyPr>
          <a:lstStyle/>
          <a:p>
            <a:r>
              <a:rPr lang="en-GB" sz="2400"/>
              <a:t>TBAT: recap words with a schwa</a:t>
            </a:r>
          </a:p>
        </p:txBody>
      </p:sp>
      <p:sp>
        <p:nvSpPr>
          <p:cNvPr id="3" name="TextBox 2">
            <a:extLst>
              <a:ext uri="{FF2B5EF4-FFF2-40B4-BE49-F238E27FC236}">
                <a16:creationId xmlns:a16="http://schemas.microsoft.com/office/drawing/2014/main" id="{F3BD3A8A-5C29-DFE5-BC0A-FFA140258210}"/>
              </a:ext>
            </a:extLst>
          </p:cNvPr>
          <p:cNvSpPr txBox="1"/>
          <p:nvPr/>
        </p:nvSpPr>
        <p:spPr>
          <a:xfrm>
            <a:off x="635181" y="1604570"/>
            <a:ext cx="6123214" cy="4106060"/>
          </a:xfrm>
          <a:prstGeom prst="rect">
            <a:avLst/>
          </a:prstGeom>
          <a:noFill/>
        </p:spPr>
        <p:txBody>
          <a:bodyPr wrap="square">
            <a:spAutoFit/>
          </a:bodyPr>
          <a:lstStyle/>
          <a:p>
            <a:pPr>
              <a:lnSpc>
                <a:spcPct val="150000"/>
              </a:lnSpc>
            </a:pPr>
            <a:r>
              <a:rPr lang="en-GB" sz="6000"/>
              <a:t>animal</a:t>
            </a:r>
          </a:p>
          <a:p>
            <a:pPr>
              <a:lnSpc>
                <a:spcPct val="150000"/>
              </a:lnSpc>
            </a:pPr>
            <a:r>
              <a:rPr lang="en-GB" sz="6000"/>
              <a:t>elephant</a:t>
            </a:r>
          </a:p>
          <a:p>
            <a:pPr>
              <a:lnSpc>
                <a:spcPct val="150000"/>
              </a:lnSpc>
            </a:pPr>
            <a:r>
              <a:rPr lang="en-GB" sz="6000"/>
              <a:t>family</a:t>
            </a:r>
          </a:p>
        </p:txBody>
      </p:sp>
      <p:sp>
        <p:nvSpPr>
          <p:cNvPr id="4" name="TextBox 3">
            <a:extLst>
              <a:ext uri="{FF2B5EF4-FFF2-40B4-BE49-F238E27FC236}">
                <a16:creationId xmlns:a16="http://schemas.microsoft.com/office/drawing/2014/main" id="{3F19A625-5211-DF33-E1B2-9C75C8C7A701}"/>
              </a:ext>
            </a:extLst>
          </p:cNvPr>
          <p:cNvSpPr txBox="1"/>
          <p:nvPr/>
        </p:nvSpPr>
        <p:spPr>
          <a:xfrm>
            <a:off x="5925638" y="1604570"/>
            <a:ext cx="6123214" cy="4106060"/>
          </a:xfrm>
          <a:prstGeom prst="rect">
            <a:avLst/>
          </a:prstGeom>
          <a:noFill/>
        </p:spPr>
        <p:txBody>
          <a:bodyPr wrap="square">
            <a:spAutoFit/>
          </a:bodyPr>
          <a:lstStyle/>
          <a:p>
            <a:pPr>
              <a:lnSpc>
                <a:spcPct val="150000"/>
              </a:lnSpc>
            </a:pPr>
            <a:r>
              <a:rPr lang="en-GB" sz="6000"/>
              <a:t>Chocolate	</a:t>
            </a:r>
          </a:p>
          <a:p>
            <a:pPr>
              <a:lnSpc>
                <a:spcPct val="150000"/>
              </a:lnSpc>
            </a:pPr>
            <a:r>
              <a:rPr lang="en-GB" sz="6000"/>
              <a:t>camera</a:t>
            </a:r>
          </a:p>
          <a:p>
            <a:pPr>
              <a:lnSpc>
                <a:spcPct val="150000"/>
              </a:lnSpc>
            </a:pPr>
            <a:r>
              <a:rPr lang="en-GB" sz="6000"/>
              <a:t>different</a:t>
            </a:r>
          </a:p>
        </p:txBody>
      </p:sp>
    </p:spTree>
    <p:extLst>
      <p:ext uri="{BB962C8B-B14F-4D97-AF65-F5344CB8AC3E}">
        <p14:creationId xmlns:p14="http://schemas.microsoft.com/office/powerpoint/2010/main" val="1900900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Ms Sharma needs to share 8 pens into four pots</a:t>
            </a:r>
          </a:p>
        </p:txBody>
      </p:sp>
      <p:sp>
        <p:nvSpPr>
          <p:cNvPr id="32" name="Cylinder 31">
            <a:extLst>
              <a:ext uri="{FF2B5EF4-FFF2-40B4-BE49-F238E27FC236}">
                <a16:creationId xmlns:a16="http://schemas.microsoft.com/office/drawing/2014/main" id="{C1C53ED3-472E-499C-234B-BC33B3F25960}"/>
              </a:ext>
            </a:extLst>
          </p:cNvPr>
          <p:cNvSpPr/>
          <p:nvPr/>
        </p:nvSpPr>
        <p:spPr>
          <a:xfrm>
            <a:off x="6257381" y="1371047"/>
            <a:ext cx="1334545" cy="1781227"/>
          </a:xfrm>
          <a:prstGeom prst="can">
            <a:avLst/>
          </a:prstGeom>
          <a:solidFill>
            <a:srgbClr val="89C9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D971771-5846-DE5C-1248-3B916F841288}"/>
              </a:ext>
            </a:extLst>
          </p:cNvPr>
          <p:cNvSpPr txBox="1"/>
          <p:nvPr/>
        </p:nvSpPr>
        <p:spPr>
          <a:xfrm>
            <a:off x="264900" y="5515796"/>
            <a:ext cx="9269243"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E50E46"/>
              </a:buClr>
              <a:buSzTx/>
              <a:buFont typeface="Arial" panose="020B0604020202020204" pitchFamily="34" charset="0"/>
              <a:buChar char="•"/>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What’s the same? What’s different?</a:t>
            </a:r>
          </a:p>
          <a:p>
            <a:pPr marL="285750" marR="0" lvl="0" indent="-285750" algn="l" defTabSz="914400" rtl="0" eaLnBrk="1" fontAlgn="auto" latinLnBrk="0" hangingPunct="1">
              <a:lnSpc>
                <a:spcPct val="100000"/>
              </a:lnSpc>
              <a:spcBef>
                <a:spcPts val="0"/>
              </a:spcBef>
              <a:spcAft>
                <a:spcPts val="0"/>
              </a:spcAft>
              <a:buClr>
                <a:srgbClr val="E50E46"/>
              </a:buClr>
              <a:buSzTx/>
              <a:buFont typeface="Arial" panose="020B0604020202020204" pitchFamily="34" charset="0"/>
              <a:buChar char="•"/>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 would our part whole model change? </a:t>
            </a:r>
            <a:endParaRPr kumimoji="0" lang="en-GB"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A25FDE68-E419-327E-AE58-A8D1D9764395}"/>
              </a:ext>
            </a:extLst>
          </p:cNvPr>
          <p:cNvPicPr>
            <a:picLocks noChangeAspect="1"/>
          </p:cNvPicPr>
          <p:nvPr/>
        </p:nvPicPr>
        <p:blipFill rotWithShape="1">
          <a:blip r:embed="rId3"/>
          <a:srcRect l="19361" t="3412" r="12083" b="3408"/>
          <a:stretch/>
        </p:blipFill>
        <p:spPr>
          <a:xfrm>
            <a:off x="600685" y="1695623"/>
            <a:ext cx="458095" cy="2042649"/>
          </a:xfrm>
          <a:prstGeom prst="rect">
            <a:avLst/>
          </a:prstGeom>
        </p:spPr>
      </p:pic>
      <p:pic>
        <p:nvPicPr>
          <p:cNvPr id="43" name="Picture 42">
            <a:extLst>
              <a:ext uri="{FF2B5EF4-FFF2-40B4-BE49-F238E27FC236}">
                <a16:creationId xmlns:a16="http://schemas.microsoft.com/office/drawing/2014/main" id="{2C9313A9-2206-14A0-A55B-D53DB35034C5}"/>
              </a:ext>
            </a:extLst>
          </p:cNvPr>
          <p:cNvPicPr>
            <a:picLocks noChangeAspect="1"/>
          </p:cNvPicPr>
          <p:nvPr/>
        </p:nvPicPr>
        <p:blipFill rotWithShape="1">
          <a:blip r:embed="rId3"/>
          <a:srcRect l="19361" t="3412" r="12083" b="3408"/>
          <a:stretch/>
        </p:blipFill>
        <p:spPr>
          <a:xfrm>
            <a:off x="1058780" y="1348270"/>
            <a:ext cx="458095" cy="2042649"/>
          </a:xfrm>
          <a:prstGeom prst="rect">
            <a:avLst/>
          </a:prstGeom>
        </p:spPr>
      </p:pic>
      <p:pic>
        <p:nvPicPr>
          <p:cNvPr id="44" name="Picture 43">
            <a:extLst>
              <a:ext uri="{FF2B5EF4-FFF2-40B4-BE49-F238E27FC236}">
                <a16:creationId xmlns:a16="http://schemas.microsoft.com/office/drawing/2014/main" id="{5F28F744-B5C1-0E6B-B8F0-2EF07D51A775}"/>
              </a:ext>
            </a:extLst>
          </p:cNvPr>
          <p:cNvPicPr>
            <a:picLocks noChangeAspect="1"/>
          </p:cNvPicPr>
          <p:nvPr/>
        </p:nvPicPr>
        <p:blipFill rotWithShape="1">
          <a:blip r:embed="rId3"/>
          <a:srcRect l="19361" t="3412" r="12083" b="3408"/>
          <a:stretch/>
        </p:blipFill>
        <p:spPr>
          <a:xfrm>
            <a:off x="1384528" y="2197653"/>
            <a:ext cx="458095" cy="2042649"/>
          </a:xfrm>
          <a:prstGeom prst="rect">
            <a:avLst/>
          </a:prstGeom>
        </p:spPr>
      </p:pic>
      <p:pic>
        <p:nvPicPr>
          <p:cNvPr id="45" name="Picture 44">
            <a:extLst>
              <a:ext uri="{FF2B5EF4-FFF2-40B4-BE49-F238E27FC236}">
                <a16:creationId xmlns:a16="http://schemas.microsoft.com/office/drawing/2014/main" id="{FE56CF28-36D9-D001-AEF7-165976BDDB2F}"/>
              </a:ext>
            </a:extLst>
          </p:cNvPr>
          <p:cNvPicPr>
            <a:picLocks noChangeAspect="1"/>
          </p:cNvPicPr>
          <p:nvPr/>
        </p:nvPicPr>
        <p:blipFill rotWithShape="1">
          <a:blip r:embed="rId3"/>
          <a:srcRect l="19361" t="3412" r="12083" b="3408"/>
          <a:stretch/>
        </p:blipFill>
        <p:spPr>
          <a:xfrm>
            <a:off x="1796288" y="1563061"/>
            <a:ext cx="458095" cy="2042649"/>
          </a:xfrm>
          <a:prstGeom prst="rect">
            <a:avLst/>
          </a:prstGeom>
        </p:spPr>
      </p:pic>
      <p:pic>
        <p:nvPicPr>
          <p:cNvPr id="46" name="Picture 45">
            <a:extLst>
              <a:ext uri="{FF2B5EF4-FFF2-40B4-BE49-F238E27FC236}">
                <a16:creationId xmlns:a16="http://schemas.microsoft.com/office/drawing/2014/main" id="{C7A7D0A8-9732-3DA6-BF92-AABC11F1C4D0}"/>
              </a:ext>
            </a:extLst>
          </p:cNvPr>
          <p:cNvPicPr>
            <a:picLocks noChangeAspect="1"/>
          </p:cNvPicPr>
          <p:nvPr/>
        </p:nvPicPr>
        <p:blipFill rotWithShape="1">
          <a:blip r:embed="rId3"/>
          <a:srcRect l="19361" t="3412" r="12083" b="3408"/>
          <a:stretch/>
        </p:blipFill>
        <p:spPr>
          <a:xfrm>
            <a:off x="2208048" y="2270716"/>
            <a:ext cx="458095" cy="2042649"/>
          </a:xfrm>
          <a:prstGeom prst="rect">
            <a:avLst/>
          </a:prstGeom>
        </p:spPr>
      </p:pic>
      <p:pic>
        <p:nvPicPr>
          <p:cNvPr id="47" name="Picture 46">
            <a:extLst>
              <a:ext uri="{FF2B5EF4-FFF2-40B4-BE49-F238E27FC236}">
                <a16:creationId xmlns:a16="http://schemas.microsoft.com/office/drawing/2014/main" id="{FAF9D37D-D36F-791D-E4E3-EFF80473401A}"/>
              </a:ext>
            </a:extLst>
          </p:cNvPr>
          <p:cNvPicPr>
            <a:picLocks noChangeAspect="1"/>
          </p:cNvPicPr>
          <p:nvPr/>
        </p:nvPicPr>
        <p:blipFill rotWithShape="1">
          <a:blip r:embed="rId3"/>
          <a:srcRect l="19361" t="3412" r="12083" b="3408"/>
          <a:stretch/>
        </p:blipFill>
        <p:spPr>
          <a:xfrm>
            <a:off x="2662784" y="1486893"/>
            <a:ext cx="458095" cy="2042649"/>
          </a:xfrm>
          <a:prstGeom prst="rect">
            <a:avLst/>
          </a:prstGeom>
        </p:spPr>
      </p:pic>
      <p:pic>
        <p:nvPicPr>
          <p:cNvPr id="49" name="Picture 48">
            <a:extLst>
              <a:ext uri="{FF2B5EF4-FFF2-40B4-BE49-F238E27FC236}">
                <a16:creationId xmlns:a16="http://schemas.microsoft.com/office/drawing/2014/main" id="{001448C3-599B-6000-A546-D7E47B27D7C4}"/>
              </a:ext>
            </a:extLst>
          </p:cNvPr>
          <p:cNvPicPr>
            <a:picLocks noChangeAspect="1"/>
          </p:cNvPicPr>
          <p:nvPr/>
        </p:nvPicPr>
        <p:blipFill rotWithShape="1">
          <a:blip r:embed="rId3"/>
          <a:srcRect l="19361" t="3412" r="12083" b="3408"/>
          <a:stretch/>
        </p:blipFill>
        <p:spPr>
          <a:xfrm>
            <a:off x="3149025" y="1643068"/>
            <a:ext cx="458095" cy="2042649"/>
          </a:xfrm>
          <a:prstGeom prst="rect">
            <a:avLst/>
          </a:prstGeom>
        </p:spPr>
      </p:pic>
      <p:pic>
        <p:nvPicPr>
          <p:cNvPr id="50" name="Picture 49">
            <a:extLst>
              <a:ext uri="{FF2B5EF4-FFF2-40B4-BE49-F238E27FC236}">
                <a16:creationId xmlns:a16="http://schemas.microsoft.com/office/drawing/2014/main" id="{77871A0F-307F-E131-8563-B859AFE46A87}"/>
              </a:ext>
            </a:extLst>
          </p:cNvPr>
          <p:cNvPicPr>
            <a:picLocks noChangeAspect="1"/>
          </p:cNvPicPr>
          <p:nvPr/>
        </p:nvPicPr>
        <p:blipFill rotWithShape="1">
          <a:blip r:embed="rId3"/>
          <a:srcRect l="19361" t="3412" r="12083" b="3408"/>
          <a:stretch/>
        </p:blipFill>
        <p:spPr>
          <a:xfrm>
            <a:off x="3527193" y="2492637"/>
            <a:ext cx="458095" cy="2042649"/>
          </a:xfrm>
          <a:prstGeom prst="rect">
            <a:avLst/>
          </a:prstGeom>
        </p:spPr>
      </p:pic>
      <p:sp>
        <p:nvSpPr>
          <p:cNvPr id="3" name="Cylinder 2">
            <a:extLst>
              <a:ext uri="{FF2B5EF4-FFF2-40B4-BE49-F238E27FC236}">
                <a16:creationId xmlns:a16="http://schemas.microsoft.com/office/drawing/2014/main" id="{DC361056-5D0E-9D71-B33D-DD3964BFE8F4}"/>
              </a:ext>
            </a:extLst>
          </p:cNvPr>
          <p:cNvSpPr/>
          <p:nvPr/>
        </p:nvSpPr>
        <p:spPr>
          <a:xfrm>
            <a:off x="6257381" y="3605710"/>
            <a:ext cx="1334545" cy="1781227"/>
          </a:xfrm>
          <a:prstGeom prst="can">
            <a:avLst/>
          </a:prstGeom>
          <a:solidFill>
            <a:srgbClr val="89C9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Cylinder 3">
            <a:extLst>
              <a:ext uri="{FF2B5EF4-FFF2-40B4-BE49-F238E27FC236}">
                <a16:creationId xmlns:a16="http://schemas.microsoft.com/office/drawing/2014/main" id="{F4831F89-E780-925A-64A7-FAB7708DED2E}"/>
              </a:ext>
            </a:extLst>
          </p:cNvPr>
          <p:cNvSpPr/>
          <p:nvPr/>
        </p:nvSpPr>
        <p:spPr>
          <a:xfrm>
            <a:off x="7902065" y="3598865"/>
            <a:ext cx="1334545" cy="1781227"/>
          </a:xfrm>
          <a:prstGeom prst="can">
            <a:avLst/>
          </a:prstGeom>
          <a:solidFill>
            <a:srgbClr val="89C9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Cylinder 4">
            <a:extLst>
              <a:ext uri="{FF2B5EF4-FFF2-40B4-BE49-F238E27FC236}">
                <a16:creationId xmlns:a16="http://schemas.microsoft.com/office/drawing/2014/main" id="{760AB199-8685-811C-2DE5-48F5894F879A}"/>
              </a:ext>
            </a:extLst>
          </p:cNvPr>
          <p:cNvSpPr/>
          <p:nvPr/>
        </p:nvSpPr>
        <p:spPr>
          <a:xfrm>
            <a:off x="7902064" y="1370428"/>
            <a:ext cx="1334545" cy="1781227"/>
          </a:xfrm>
          <a:prstGeom prst="can">
            <a:avLst/>
          </a:prstGeom>
          <a:solidFill>
            <a:srgbClr val="89C9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EF7747A-BED4-081B-4A43-DA817B0C9465}"/>
              </a:ext>
            </a:extLst>
          </p:cNvPr>
          <p:cNvPicPr>
            <a:picLocks noChangeAspect="1"/>
          </p:cNvPicPr>
          <p:nvPr/>
        </p:nvPicPr>
        <p:blipFill>
          <a:blip r:embed="rId4"/>
          <a:stretch>
            <a:fillRect/>
          </a:stretch>
        </p:blipFill>
        <p:spPr>
          <a:xfrm>
            <a:off x="8345361" y="5604196"/>
            <a:ext cx="1450974" cy="865707"/>
          </a:xfrm>
          <a:prstGeom prst="rect">
            <a:avLst/>
          </a:prstGeom>
        </p:spPr>
      </p:pic>
    </p:spTree>
    <p:extLst>
      <p:ext uri="{BB962C8B-B14F-4D97-AF65-F5344CB8AC3E}">
        <p14:creationId xmlns:p14="http://schemas.microsoft.com/office/powerpoint/2010/main" val="2287391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TBAT:  share a total equally between a given number of groups</a:t>
            </a:r>
            <a:endParaRPr lang="en-US"/>
          </a:p>
        </p:txBody>
      </p:sp>
      <p:sp>
        <p:nvSpPr>
          <p:cNvPr id="4" name="Text Placeholder 3"/>
          <p:cNvSpPr>
            <a:spLocks noGrp="1"/>
          </p:cNvSpPr>
          <p:nvPr>
            <p:ph type="body" sz="quarter" idx="10"/>
          </p:nvPr>
        </p:nvSpPr>
        <p:spPr>
          <a:xfrm>
            <a:off x="219457" y="1826331"/>
            <a:ext cx="4133088" cy="3785652"/>
          </a:xfrm>
        </p:spPr>
        <p:txBody>
          <a:bodyPr/>
          <a:lstStyle/>
          <a:p>
            <a:pPr marL="457200" indent="-457200">
              <a:spcBef>
                <a:spcPts val="1200"/>
              </a:spcBef>
              <a:spcAft>
                <a:spcPts val="1200"/>
              </a:spcAft>
              <a:buFont typeface="Arial" panose="020B0604020202020204" pitchFamily="34" charset="0"/>
              <a:buChar char="•"/>
            </a:pPr>
            <a:r>
              <a:rPr lang="en-GB" sz="2000"/>
              <a:t>Find the whole and represent it with counters.</a:t>
            </a:r>
          </a:p>
          <a:p>
            <a:pPr marL="457200" indent="-457200">
              <a:spcBef>
                <a:spcPts val="1200"/>
              </a:spcBef>
              <a:spcAft>
                <a:spcPts val="1200"/>
              </a:spcAft>
              <a:buFont typeface="Arial" panose="020B0604020202020204" pitchFamily="34" charset="0"/>
              <a:buChar char="•"/>
            </a:pPr>
            <a:r>
              <a:rPr lang="en-GB" sz="2000"/>
              <a:t>Find how many equal groups there are and select the correct part whole model.</a:t>
            </a:r>
          </a:p>
          <a:p>
            <a:pPr marL="457200" indent="-457200">
              <a:spcBef>
                <a:spcPts val="1200"/>
              </a:spcBef>
              <a:spcAft>
                <a:spcPts val="1200"/>
              </a:spcAft>
              <a:buFont typeface="Arial" panose="020B0604020202020204" pitchFamily="34" charset="0"/>
              <a:buChar char="•"/>
            </a:pPr>
            <a:r>
              <a:rPr lang="en-GB" sz="2000"/>
              <a:t>Share your counters on the part whole model to find out how many in each group.  </a:t>
            </a:r>
          </a:p>
        </p:txBody>
      </p:sp>
      <p:pic>
        <p:nvPicPr>
          <p:cNvPr id="5" name="Picture 4">
            <a:extLst>
              <a:ext uri="{FF2B5EF4-FFF2-40B4-BE49-F238E27FC236}">
                <a16:creationId xmlns:a16="http://schemas.microsoft.com/office/drawing/2014/main" id="{BFB96762-D0A7-AF08-DF63-12015FC8EF42}"/>
              </a:ext>
            </a:extLst>
          </p:cNvPr>
          <p:cNvPicPr>
            <a:picLocks noChangeAspect="1"/>
          </p:cNvPicPr>
          <p:nvPr/>
        </p:nvPicPr>
        <p:blipFill>
          <a:blip r:embed="rId3"/>
          <a:stretch>
            <a:fillRect/>
          </a:stretch>
        </p:blipFill>
        <p:spPr>
          <a:xfrm rot="5400000">
            <a:off x="5829198" y="362365"/>
            <a:ext cx="3720347" cy="6405809"/>
          </a:xfrm>
          <a:prstGeom prst="rect">
            <a:avLst/>
          </a:prstGeom>
        </p:spPr>
      </p:pic>
    </p:spTree>
    <p:extLst>
      <p:ext uri="{BB962C8B-B14F-4D97-AF65-F5344CB8AC3E}">
        <p14:creationId xmlns:p14="http://schemas.microsoft.com/office/powerpoint/2010/main" val="1240567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D2AA-2C4C-14CF-49B6-7BF347BDB1F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C9087E6-D2F2-E1C2-2C1B-4A408DC2C202}"/>
              </a:ext>
            </a:extLst>
          </p:cNvPr>
          <p:cNvSpPr>
            <a:spLocks noGrp="1"/>
          </p:cNvSpPr>
          <p:nvPr>
            <p:ph type="title"/>
          </p:nvPr>
        </p:nvSpPr>
        <p:spPr/>
        <p:txBody>
          <a:bodyPr/>
          <a:lstStyle/>
          <a:p>
            <a:r>
              <a:rPr lang="en-US" sz="2200">
                <a:latin typeface="Century Gothic"/>
                <a:cs typeface="Century Gothic"/>
              </a:rPr>
              <a:t>TBAT: share a total equally between a given number of groups</a:t>
            </a:r>
            <a:endParaRPr lang="en-US"/>
          </a:p>
        </p:txBody>
      </p:sp>
      <p:sp>
        <p:nvSpPr>
          <p:cNvPr id="6" name="TextBox 5">
            <a:extLst>
              <a:ext uri="{FF2B5EF4-FFF2-40B4-BE49-F238E27FC236}">
                <a16:creationId xmlns:a16="http://schemas.microsoft.com/office/drawing/2014/main" id="{CAF7BF6D-DFEA-CA18-D692-F9A076152D59}"/>
              </a:ext>
            </a:extLst>
          </p:cNvPr>
          <p:cNvSpPr txBox="1"/>
          <p:nvPr/>
        </p:nvSpPr>
        <p:spPr>
          <a:xfrm>
            <a:off x="459042" y="1391470"/>
            <a:ext cx="4016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RP: </a:t>
            </a:r>
          </a:p>
        </p:txBody>
      </p:sp>
      <p:pic>
        <p:nvPicPr>
          <p:cNvPr id="2" name="Picture 1" descr="A cartoon child with text boxes&#10;&#10;AI-generated content may be incorrect.">
            <a:extLst>
              <a:ext uri="{FF2B5EF4-FFF2-40B4-BE49-F238E27FC236}">
                <a16:creationId xmlns:a16="http://schemas.microsoft.com/office/drawing/2014/main" id="{56314EB2-932E-FB9E-4C63-E6EA01EDABDD}"/>
              </a:ext>
            </a:extLst>
          </p:cNvPr>
          <p:cNvPicPr>
            <a:picLocks noChangeAspect="1"/>
          </p:cNvPicPr>
          <p:nvPr/>
        </p:nvPicPr>
        <p:blipFill>
          <a:blip r:embed="rId3"/>
          <a:stretch>
            <a:fillRect/>
          </a:stretch>
        </p:blipFill>
        <p:spPr>
          <a:xfrm>
            <a:off x="581025" y="2382391"/>
            <a:ext cx="4933950" cy="3552825"/>
          </a:xfrm>
          <a:prstGeom prst="rect">
            <a:avLst/>
          </a:prstGeom>
        </p:spPr>
      </p:pic>
    </p:spTree>
    <p:extLst>
      <p:ext uri="{BB962C8B-B14F-4D97-AF65-F5344CB8AC3E}">
        <p14:creationId xmlns:p14="http://schemas.microsoft.com/office/powerpoint/2010/main" val="1760095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086E5-E366-6DA6-A048-09E11FE2C5E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0F06B5C-9F47-DA0C-418B-AEE8381B962A}"/>
              </a:ext>
            </a:extLst>
          </p:cNvPr>
          <p:cNvSpPr>
            <a:spLocks noGrp="1"/>
          </p:cNvSpPr>
          <p:nvPr>
            <p:ph type="title"/>
          </p:nvPr>
        </p:nvSpPr>
        <p:spPr/>
        <p:txBody>
          <a:bodyPr/>
          <a:lstStyle/>
          <a:p>
            <a:r>
              <a:rPr lang="en-US" sz="2200">
                <a:latin typeface="Century Gothic"/>
                <a:cs typeface="Century Gothic"/>
              </a:rPr>
              <a:t>TBAT: share a total equally between a given number of groups</a:t>
            </a:r>
            <a:endParaRPr lang="en-US"/>
          </a:p>
        </p:txBody>
      </p:sp>
      <p:sp>
        <p:nvSpPr>
          <p:cNvPr id="6" name="TextBox 5">
            <a:extLst>
              <a:ext uri="{FF2B5EF4-FFF2-40B4-BE49-F238E27FC236}">
                <a16:creationId xmlns:a16="http://schemas.microsoft.com/office/drawing/2014/main" id="{2EC6B052-4EAD-38C1-466B-4F0A4BFACE8B}"/>
              </a:ext>
            </a:extLst>
          </p:cNvPr>
          <p:cNvSpPr txBox="1"/>
          <p:nvPr/>
        </p:nvSpPr>
        <p:spPr>
          <a:xfrm>
            <a:off x="459042" y="1391470"/>
            <a:ext cx="4016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Challenge: </a:t>
            </a:r>
          </a:p>
        </p:txBody>
      </p:sp>
      <p:pic>
        <p:nvPicPr>
          <p:cNvPr id="2" name="Picture 1">
            <a:extLst>
              <a:ext uri="{FF2B5EF4-FFF2-40B4-BE49-F238E27FC236}">
                <a16:creationId xmlns:a16="http://schemas.microsoft.com/office/drawing/2014/main" id="{84774AE3-D51A-3089-1827-8BFA8B59A3C7}"/>
              </a:ext>
            </a:extLst>
          </p:cNvPr>
          <p:cNvPicPr>
            <a:picLocks noChangeAspect="1"/>
          </p:cNvPicPr>
          <p:nvPr/>
        </p:nvPicPr>
        <p:blipFill>
          <a:blip r:embed="rId3"/>
          <a:stretch>
            <a:fillRect/>
          </a:stretch>
        </p:blipFill>
        <p:spPr>
          <a:xfrm>
            <a:off x="657493" y="2361127"/>
            <a:ext cx="6648450" cy="3810000"/>
          </a:xfrm>
          <a:prstGeom prst="rect">
            <a:avLst/>
          </a:prstGeom>
        </p:spPr>
      </p:pic>
    </p:spTree>
    <p:extLst>
      <p:ext uri="{BB962C8B-B14F-4D97-AF65-F5344CB8AC3E}">
        <p14:creationId xmlns:p14="http://schemas.microsoft.com/office/powerpoint/2010/main" val="2095999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FA056-D27F-7821-6A59-C47F8477A09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3028786-43A3-3C8A-BE70-FEE86A37B6E3}"/>
              </a:ext>
            </a:extLst>
          </p:cNvPr>
          <p:cNvSpPr>
            <a:spLocks noGrp="1"/>
          </p:cNvSpPr>
          <p:nvPr>
            <p:ph type="title"/>
          </p:nvPr>
        </p:nvSpPr>
        <p:spPr/>
        <p:txBody>
          <a:bodyPr/>
          <a:lstStyle/>
          <a:p>
            <a:r>
              <a:rPr lang="en-US" sz="2200">
                <a:latin typeface="Century Gothic"/>
                <a:cs typeface="Century Gothic"/>
              </a:rPr>
              <a:t>TBAT: share a total equally between a given number of groups</a:t>
            </a:r>
            <a:endParaRPr lang="en-US"/>
          </a:p>
        </p:txBody>
      </p:sp>
      <p:sp>
        <p:nvSpPr>
          <p:cNvPr id="6" name="TextBox 5">
            <a:extLst>
              <a:ext uri="{FF2B5EF4-FFF2-40B4-BE49-F238E27FC236}">
                <a16:creationId xmlns:a16="http://schemas.microsoft.com/office/drawing/2014/main" id="{8FAC09C3-A19C-40A2-261C-BB0BE0B5A6EF}"/>
              </a:ext>
            </a:extLst>
          </p:cNvPr>
          <p:cNvSpPr txBox="1"/>
          <p:nvPr/>
        </p:nvSpPr>
        <p:spPr>
          <a:xfrm>
            <a:off x="459042" y="1391470"/>
            <a:ext cx="4016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Mastery: </a:t>
            </a:r>
          </a:p>
        </p:txBody>
      </p:sp>
      <p:pic>
        <p:nvPicPr>
          <p:cNvPr id="2" name="Picture 1" descr="A collage of pictures of different shapes and sizes of diamonds&#10;&#10;AI-generated content may be incorrect.">
            <a:extLst>
              <a:ext uri="{FF2B5EF4-FFF2-40B4-BE49-F238E27FC236}">
                <a16:creationId xmlns:a16="http://schemas.microsoft.com/office/drawing/2014/main" id="{5B5BD4D6-E858-8724-931F-2BFF0BA8788D}"/>
              </a:ext>
            </a:extLst>
          </p:cNvPr>
          <p:cNvPicPr>
            <a:picLocks noChangeAspect="1"/>
          </p:cNvPicPr>
          <p:nvPr/>
        </p:nvPicPr>
        <p:blipFill>
          <a:blip r:embed="rId3"/>
          <a:stretch>
            <a:fillRect/>
          </a:stretch>
        </p:blipFill>
        <p:spPr>
          <a:xfrm>
            <a:off x="840749" y="2106165"/>
            <a:ext cx="6153150" cy="4105275"/>
          </a:xfrm>
          <a:prstGeom prst="rect">
            <a:avLst/>
          </a:prstGeom>
        </p:spPr>
      </p:pic>
    </p:spTree>
    <p:extLst>
      <p:ext uri="{BB962C8B-B14F-4D97-AF65-F5344CB8AC3E}">
        <p14:creationId xmlns:p14="http://schemas.microsoft.com/office/powerpoint/2010/main" val="2915971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BAE6A-BA80-13C3-622D-865241B6CA5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24745BC-B8E9-3292-C6A5-82F6AE7F5778}"/>
              </a:ext>
            </a:extLst>
          </p:cNvPr>
          <p:cNvSpPr>
            <a:spLocks noGrp="1"/>
          </p:cNvSpPr>
          <p:nvPr>
            <p:ph type="title"/>
          </p:nvPr>
        </p:nvSpPr>
        <p:spPr/>
        <p:txBody>
          <a:bodyPr/>
          <a:lstStyle/>
          <a:p>
            <a:r>
              <a:rPr lang="en-US" sz="2200">
                <a:latin typeface="Century Gothic"/>
                <a:cs typeface="Century Gothic"/>
              </a:rPr>
              <a:t>TBAT: share a total equally between a given number of groups</a:t>
            </a:r>
            <a:endParaRPr lang="en-US"/>
          </a:p>
        </p:txBody>
      </p:sp>
      <p:sp>
        <p:nvSpPr>
          <p:cNvPr id="6" name="TextBox 5">
            <a:extLst>
              <a:ext uri="{FF2B5EF4-FFF2-40B4-BE49-F238E27FC236}">
                <a16:creationId xmlns:a16="http://schemas.microsoft.com/office/drawing/2014/main" id="{5B4A7F10-6C03-67F6-4D6A-F2254884352C}"/>
              </a:ext>
            </a:extLst>
          </p:cNvPr>
          <p:cNvSpPr txBox="1"/>
          <p:nvPr/>
        </p:nvSpPr>
        <p:spPr>
          <a:xfrm>
            <a:off x="459042" y="1391470"/>
            <a:ext cx="4016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Mastery with greater depth: </a:t>
            </a:r>
          </a:p>
        </p:txBody>
      </p:sp>
      <p:pic>
        <p:nvPicPr>
          <p:cNvPr id="2" name="Picture 1" descr="A group of wooden chests with text&#10;&#10;AI-generated content may be incorrect.">
            <a:extLst>
              <a:ext uri="{FF2B5EF4-FFF2-40B4-BE49-F238E27FC236}">
                <a16:creationId xmlns:a16="http://schemas.microsoft.com/office/drawing/2014/main" id="{C299AD48-69CC-7389-E08D-625A84C72E46}"/>
              </a:ext>
            </a:extLst>
          </p:cNvPr>
          <p:cNvPicPr>
            <a:picLocks noChangeAspect="1"/>
          </p:cNvPicPr>
          <p:nvPr/>
        </p:nvPicPr>
        <p:blipFill>
          <a:blip r:embed="rId3"/>
          <a:stretch>
            <a:fillRect/>
          </a:stretch>
        </p:blipFill>
        <p:spPr>
          <a:xfrm>
            <a:off x="574519" y="2420759"/>
            <a:ext cx="7286625" cy="3819525"/>
          </a:xfrm>
          <a:prstGeom prst="rect">
            <a:avLst/>
          </a:prstGeom>
        </p:spPr>
      </p:pic>
    </p:spTree>
    <p:extLst>
      <p:ext uri="{BB962C8B-B14F-4D97-AF65-F5344CB8AC3E}">
        <p14:creationId xmlns:p14="http://schemas.microsoft.com/office/powerpoint/2010/main" val="2936130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Do you agree?</a:t>
            </a:r>
          </a:p>
        </p:txBody>
      </p:sp>
      <p:sp>
        <p:nvSpPr>
          <p:cNvPr id="12" name="Rectangular Callout 11"/>
          <p:cNvSpPr/>
          <p:nvPr/>
        </p:nvSpPr>
        <p:spPr>
          <a:xfrm>
            <a:off x="2526438" y="1247099"/>
            <a:ext cx="4782614" cy="1867072"/>
          </a:xfrm>
          <a:prstGeom prst="wedgeRectCallout">
            <a:avLst>
              <a:gd name="adj1" fmla="val -64994"/>
              <a:gd name="adj2" fmla="val 2204"/>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have divided my chocolate fairly into four groups.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Each group has three pieces of chocolate.</a:t>
            </a:r>
          </a:p>
        </p:txBody>
      </p:sp>
      <p:sp>
        <p:nvSpPr>
          <p:cNvPr id="13" name="Oval 12"/>
          <p:cNvSpPr/>
          <p:nvPr/>
        </p:nvSpPr>
        <p:spPr>
          <a:xfrm>
            <a:off x="7182769" y="3527364"/>
            <a:ext cx="2160000" cy="21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05CF31F-43CE-7A43-A78E-295E93EE2364}"/>
              </a:ext>
            </a:extLst>
          </p:cNvPr>
          <p:cNvPicPr>
            <a:picLocks noChangeAspect="1"/>
          </p:cNvPicPr>
          <p:nvPr/>
        </p:nvPicPr>
        <p:blipFill>
          <a:blip r:embed="rId3"/>
          <a:stretch>
            <a:fillRect/>
          </a:stretch>
        </p:blipFill>
        <p:spPr>
          <a:xfrm>
            <a:off x="7400106" y="4036561"/>
            <a:ext cx="781487" cy="511519"/>
          </a:xfrm>
          <a:prstGeom prst="rect">
            <a:avLst/>
          </a:prstGeom>
        </p:spPr>
      </p:pic>
      <p:pic>
        <p:nvPicPr>
          <p:cNvPr id="29" name="Picture 28">
            <a:extLst>
              <a:ext uri="{FF2B5EF4-FFF2-40B4-BE49-F238E27FC236}">
                <a16:creationId xmlns:a16="http://schemas.microsoft.com/office/drawing/2014/main" id="{DB599A2A-E154-9640-8FF6-630F1701CDA3}"/>
              </a:ext>
            </a:extLst>
          </p:cNvPr>
          <p:cNvPicPr>
            <a:picLocks noChangeAspect="1"/>
          </p:cNvPicPr>
          <p:nvPr/>
        </p:nvPicPr>
        <p:blipFill>
          <a:blip r:embed="rId3"/>
          <a:stretch>
            <a:fillRect/>
          </a:stretch>
        </p:blipFill>
        <p:spPr>
          <a:xfrm>
            <a:off x="8324576" y="4036561"/>
            <a:ext cx="781487" cy="511519"/>
          </a:xfrm>
          <a:prstGeom prst="rect">
            <a:avLst/>
          </a:prstGeom>
        </p:spPr>
      </p:pic>
      <p:pic>
        <p:nvPicPr>
          <p:cNvPr id="30" name="Picture 29">
            <a:extLst>
              <a:ext uri="{FF2B5EF4-FFF2-40B4-BE49-F238E27FC236}">
                <a16:creationId xmlns:a16="http://schemas.microsoft.com/office/drawing/2014/main" id="{DBF81C7E-E726-A845-A74F-F84962BBDBB6}"/>
              </a:ext>
            </a:extLst>
          </p:cNvPr>
          <p:cNvPicPr>
            <a:picLocks noChangeAspect="1"/>
          </p:cNvPicPr>
          <p:nvPr/>
        </p:nvPicPr>
        <p:blipFill>
          <a:blip r:embed="rId3"/>
          <a:stretch>
            <a:fillRect/>
          </a:stretch>
        </p:blipFill>
        <p:spPr>
          <a:xfrm>
            <a:off x="7400106" y="4719506"/>
            <a:ext cx="781487" cy="511519"/>
          </a:xfrm>
          <a:prstGeom prst="rect">
            <a:avLst/>
          </a:prstGeom>
        </p:spPr>
      </p:pic>
      <p:pic>
        <p:nvPicPr>
          <p:cNvPr id="31" name="Picture 30">
            <a:extLst>
              <a:ext uri="{FF2B5EF4-FFF2-40B4-BE49-F238E27FC236}">
                <a16:creationId xmlns:a16="http://schemas.microsoft.com/office/drawing/2014/main" id="{41B5AE66-AC83-A447-AA1D-3D96A73E959C}"/>
              </a:ext>
            </a:extLst>
          </p:cNvPr>
          <p:cNvPicPr>
            <a:picLocks noChangeAspect="1"/>
          </p:cNvPicPr>
          <p:nvPr/>
        </p:nvPicPr>
        <p:blipFill>
          <a:blip r:embed="rId3"/>
          <a:stretch>
            <a:fillRect/>
          </a:stretch>
        </p:blipFill>
        <p:spPr>
          <a:xfrm>
            <a:off x="8324576" y="4719506"/>
            <a:ext cx="781487" cy="511519"/>
          </a:xfrm>
          <a:prstGeom prst="rect">
            <a:avLst/>
          </a:prstGeom>
        </p:spPr>
      </p:pic>
      <p:sp>
        <p:nvSpPr>
          <p:cNvPr id="32" name="Oval 31">
            <a:extLst>
              <a:ext uri="{FF2B5EF4-FFF2-40B4-BE49-F238E27FC236}">
                <a16:creationId xmlns:a16="http://schemas.microsoft.com/office/drawing/2014/main" id="{D2E1E46D-7F1E-5B40-8E83-89C4786385F6}"/>
              </a:ext>
            </a:extLst>
          </p:cNvPr>
          <p:cNvSpPr/>
          <p:nvPr/>
        </p:nvSpPr>
        <p:spPr>
          <a:xfrm>
            <a:off x="4610359" y="3527364"/>
            <a:ext cx="2160000" cy="21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00C3D1C0-8291-9B4B-8755-526C4229DBE7}"/>
              </a:ext>
            </a:extLst>
          </p:cNvPr>
          <p:cNvPicPr>
            <a:picLocks noChangeAspect="1"/>
          </p:cNvPicPr>
          <p:nvPr/>
        </p:nvPicPr>
        <p:blipFill>
          <a:blip r:embed="rId3"/>
          <a:stretch>
            <a:fillRect/>
          </a:stretch>
        </p:blipFill>
        <p:spPr>
          <a:xfrm>
            <a:off x="4849156" y="4036561"/>
            <a:ext cx="781487" cy="511519"/>
          </a:xfrm>
          <a:prstGeom prst="rect">
            <a:avLst/>
          </a:prstGeom>
        </p:spPr>
      </p:pic>
      <p:pic>
        <p:nvPicPr>
          <p:cNvPr id="34" name="Picture 33">
            <a:extLst>
              <a:ext uri="{FF2B5EF4-FFF2-40B4-BE49-F238E27FC236}">
                <a16:creationId xmlns:a16="http://schemas.microsoft.com/office/drawing/2014/main" id="{93EC491B-F333-AB42-9527-EB6D239EBE44}"/>
              </a:ext>
            </a:extLst>
          </p:cNvPr>
          <p:cNvPicPr>
            <a:picLocks noChangeAspect="1"/>
          </p:cNvPicPr>
          <p:nvPr/>
        </p:nvPicPr>
        <p:blipFill>
          <a:blip r:embed="rId3"/>
          <a:stretch>
            <a:fillRect/>
          </a:stretch>
        </p:blipFill>
        <p:spPr>
          <a:xfrm>
            <a:off x="5773626" y="4036561"/>
            <a:ext cx="781487" cy="511519"/>
          </a:xfrm>
          <a:prstGeom prst="rect">
            <a:avLst/>
          </a:prstGeom>
        </p:spPr>
      </p:pic>
      <p:pic>
        <p:nvPicPr>
          <p:cNvPr id="35" name="Picture 34">
            <a:extLst>
              <a:ext uri="{FF2B5EF4-FFF2-40B4-BE49-F238E27FC236}">
                <a16:creationId xmlns:a16="http://schemas.microsoft.com/office/drawing/2014/main" id="{257107D3-10D1-8448-BC7D-CF70376D587B}"/>
              </a:ext>
            </a:extLst>
          </p:cNvPr>
          <p:cNvPicPr>
            <a:picLocks noChangeAspect="1"/>
          </p:cNvPicPr>
          <p:nvPr/>
        </p:nvPicPr>
        <p:blipFill>
          <a:blip r:embed="rId3"/>
          <a:stretch>
            <a:fillRect/>
          </a:stretch>
        </p:blipFill>
        <p:spPr>
          <a:xfrm>
            <a:off x="4849156" y="4719506"/>
            <a:ext cx="781487" cy="511519"/>
          </a:xfrm>
          <a:prstGeom prst="rect">
            <a:avLst/>
          </a:prstGeom>
        </p:spPr>
      </p:pic>
      <p:pic>
        <p:nvPicPr>
          <p:cNvPr id="36" name="Picture 35">
            <a:extLst>
              <a:ext uri="{FF2B5EF4-FFF2-40B4-BE49-F238E27FC236}">
                <a16:creationId xmlns:a16="http://schemas.microsoft.com/office/drawing/2014/main" id="{CC86F014-0558-914C-B3F2-41BCAFD4473D}"/>
              </a:ext>
            </a:extLst>
          </p:cNvPr>
          <p:cNvPicPr>
            <a:picLocks noChangeAspect="1"/>
          </p:cNvPicPr>
          <p:nvPr/>
        </p:nvPicPr>
        <p:blipFill>
          <a:blip r:embed="rId3"/>
          <a:stretch>
            <a:fillRect/>
          </a:stretch>
        </p:blipFill>
        <p:spPr>
          <a:xfrm>
            <a:off x="5773626" y="4719506"/>
            <a:ext cx="781487" cy="511519"/>
          </a:xfrm>
          <a:prstGeom prst="rect">
            <a:avLst/>
          </a:prstGeom>
        </p:spPr>
      </p:pic>
      <p:sp>
        <p:nvSpPr>
          <p:cNvPr id="37" name="Oval 36">
            <a:extLst>
              <a:ext uri="{FF2B5EF4-FFF2-40B4-BE49-F238E27FC236}">
                <a16:creationId xmlns:a16="http://schemas.microsoft.com/office/drawing/2014/main" id="{16F37E0F-6F43-7F4B-9858-D564B57658A2}"/>
              </a:ext>
            </a:extLst>
          </p:cNvPr>
          <p:cNvSpPr/>
          <p:nvPr/>
        </p:nvSpPr>
        <p:spPr>
          <a:xfrm>
            <a:off x="2037949" y="3527364"/>
            <a:ext cx="2160000" cy="21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FBD35725-F2B7-5947-8BC7-2922866D1972}"/>
              </a:ext>
            </a:extLst>
          </p:cNvPr>
          <p:cNvPicPr>
            <a:picLocks noChangeAspect="1"/>
          </p:cNvPicPr>
          <p:nvPr/>
        </p:nvPicPr>
        <p:blipFill>
          <a:blip r:embed="rId3"/>
          <a:stretch>
            <a:fillRect/>
          </a:stretch>
        </p:blipFill>
        <p:spPr>
          <a:xfrm>
            <a:off x="2273411" y="4036561"/>
            <a:ext cx="781487" cy="511519"/>
          </a:xfrm>
          <a:prstGeom prst="rect">
            <a:avLst/>
          </a:prstGeom>
        </p:spPr>
      </p:pic>
      <p:pic>
        <p:nvPicPr>
          <p:cNvPr id="39" name="Picture 38">
            <a:extLst>
              <a:ext uri="{FF2B5EF4-FFF2-40B4-BE49-F238E27FC236}">
                <a16:creationId xmlns:a16="http://schemas.microsoft.com/office/drawing/2014/main" id="{8577A299-F84C-6B45-8B91-B00322B421C7}"/>
              </a:ext>
            </a:extLst>
          </p:cNvPr>
          <p:cNvPicPr>
            <a:picLocks noChangeAspect="1"/>
          </p:cNvPicPr>
          <p:nvPr/>
        </p:nvPicPr>
        <p:blipFill>
          <a:blip r:embed="rId3"/>
          <a:stretch>
            <a:fillRect/>
          </a:stretch>
        </p:blipFill>
        <p:spPr>
          <a:xfrm>
            <a:off x="3197881" y="4036561"/>
            <a:ext cx="781487" cy="511519"/>
          </a:xfrm>
          <a:prstGeom prst="rect">
            <a:avLst/>
          </a:prstGeom>
        </p:spPr>
      </p:pic>
      <p:pic>
        <p:nvPicPr>
          <p:cNvPr id="40" name="Picture 39">
            <a:extLst>
              <a:ext uri="{FF2B5EF4-FFF2-40B4-BE49-F238E27FC236}">
                <a16:creationId xmlns:a16="http://schemas.microsoft.com/office/drawing/2014/main" id="{11A7253F-3AD8-7247-B501-0CA316F8F282}"/>
              </a:ext>
            </a:extLst>
          </p:cNvPr>
          <p:cNvPicPr>
            <a:picLocks noChangeAspect="1"/>
          </p:cNvPicPr>
          <p:nvPr/>
        </p:nvPicPr>
        <p:blipFill>
          <a:blip r:embed="rId3"/>
          <a:stretch>
            <a:fillRect/>
          </a:stretch>
        </p:blipFill>
        <p:spPr>
          <a:xfrm>
            <a:off x="2273411" y="4719506"/>
            <a:ext cx="781487" cy="511519"/>
          </a:xfrm>
          <a:prstGeom prst="rect">
            <a:avLst/>
          </a:prstGeom>
        </p:spPr>
      </p:pic>
      <p:pic>
        <p:nvPicPr>
          <p:cNvPr id="41" name="Picture 40">
            <a:extLst>
              <a:ext uri="{FF2B5EF4-FFF2-40B4-BE49-F238E27FC236}">
                <a16:creationId xmlns:a16="http://schemas.microsoft.com/office/drawing/2014/main" id="{F09A7CB2-08CF-594D-855A-A40F0E0A621D}"/>
              </a:ext>
            </a:extLst>
          </p:cNvPr>
          <p:cNvPicPr>
            <a:picLocks noChangeAspect="1"/>
          </p:cNvPicPr>
          <p:nvPr/>
        </p:nvPicPr>
        <p:blipFill>
          <a:blip r:embed="rId3"/>
          <a:stretch>
            <a:fillRect/>
          </a:stretch>
        </p:blipFill>
        <p:spPr>
          <a:xfrm>
            <a:off x="3197881" y="4719506"/>
            <a:ext cx="781487" cy="511519"/>
          </a:xfrm>
          <a:prstGeom prst="rect">
            <a:avLst/>
          </a:prstGeom>
        </p:spPr>
      </p:pic>
      <p:pic>
        <p:nvPicPr>
          <p:cNvPr id="23" name="Picture 22">
            <a:extLst>
              <a:ext uri="{FF2B5EF4-FFF2-40B4-BE49-F238E27FC236}">
                <a16:creationId xmlns:a16="http://schemas.microsoft.com/office/drawing/2014/main" id="{9A90F538-6001-4C5B-BE56-7F44D133CB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9" t="3355" r="5215" b="5412"/>
          <a:stretch>
            <a:fillRect/>
          </a:stretch>
        </p:blipFill>
        <p:spPr bwMode="auto">
          <a:xfrm>
            <a:off x="9683748" y="153532"/>
            <a:ext cx="1216446" cy="712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AFCEBA1-50C3-9164-F8E9-BA048FA220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7" b="97470" l="9598" r="89474">
                        <a14:backgroundMark x1="28173" y1="58347" x2="28173" y2="58347"/>
                      </a14:backgroundRemoval>
                    </a14:imgEffect>
                  </a14:imgLayer>
                </a14:imgProps>
              </a:ext>
            </a:extLst>
          </a:blip>
          <a:srcRect l="8661" t="3580" r="6487" b="3565"/>
          <a:stretch/>
        </p:blipFill>
        <p:spPr>
          <a:xfrm>
            <a:off x="218768" y="1196161"/>
            <a:ext cx="1572605" cy="3159565"/>
          </a:xfrm>
          <a:prstGeom prst="rect">
            <a:avLst/>
          </a:prstGeom>
        </p:spPr>
      </p:pic>
    </p:spTree>
    <p:extLst>
      <p:ext uri="{BB962C8B-B14F-4D97-AF65-F5344CB8AC3E}">
        <p14:creationId xmlns:p14="http://schemas.microsoft.com/office/powerpoint/2010/main" val="1161017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1B46-0814-FCAE-1F41-303BDF6791FC}"/>
              </a:ext>
            </a:extLst>
          </p:cNvPr>
          <p:cNvSpPr>
            <a:spLocks noGrp="1"/>
          </p:cNvSpPr>
          <p:nvPr>
            <p:ph type="title"/>
          </p:nvPr>
        </p:nvSpPr>
        <p:spPr/>
        <p:txBody>
          <a:bodyPr/>
          <a:lstStyle/>
          <a:p>
            <a:r>
              <a:rPr lang="en-GB"/>
              <a:t>TBAT: use discussion to gain a deeper understanding of a character</a:t>
            </a:r>
          </a:p>
        </p:txBody>
      </p:sp>
      <p:sp>
        <p:nvSpPr>
          <p:cNvPr id="3" name="Content Placeholder 2">
            <a:extLst>
              <a:ext uri="{FF2B5EF4-FFF2-40B4-BE49-F238E27FC236}">
                <a16:creationId xmlns:a16="http://schemas.microsoft.com/office/drawing/2014/main" id="{5FAD89CF-4925-9805-AEB6-96B4949224EF}"/>
              </a:ext>
            </a:extLst>
          </p:cNvPr>
          <p:cNvSpPr>
            <a:spLocks noGrp="1"/>
          </p:cNvSpPr>
          <p:nvPr>
            <p:ph idx="1"/>
          </p:nvPr>
        </p:nvSpPr>
        <p:spPr>
          <a:xfrm>
            <a:off x="838199" y="1825625"/>
            <a:ext cx="10787743" cy="4912632"/>
          </a:xfrm>
        </p:spPr>
        <p:txBody>
          <a:bodyPr>
            <a:normAutofit fontScale="92500" lnSpcReduction="10000"/>
          </a:bodyPr>
          <a:lstStyle/>
          <a:p>
            <a:pPr marL="0" indent="0">
              <a:buNone/>
            </a:pPr>
            <a:r>
              <a:rPr lang="en-GB"/>
              <a:t>3 in 3</a:t>
            </a:r>
          </a:p>
          <a:p>
            <a:pPr marL="0" indent="0">
              <a:buNone/>
            </a:pPr>
            <a:endParaRPr lang="en-GB"/>
          </a:p>
          <a:p>
            <a:pPr marL="0" indent="0">
              <a:buNone/>
            </a:pPr>
            <a:r>
              <a:rPr lang="en-GB"/>
              <a:t>Which suffix needs to be added to these words? –ed, -</a:t>
            </a:r>
            <a:r>
              <a:rPr lang="en-GB" err="1"/>
              <a:t>ing</a:t>
            </a:r>
            <a:r>
              <a:rPr lang="en-GB"/>
              <a:t> or -er</a:t>
            </a:r>
          </a:p>
          <a:p>
            <a:pPr marL="0" indent="0">
              <a:buNone/>
            </a:pPr>
            <a:endParaRPr lang="en-GB" sz="3900"/>
          </a:p>
          <a:p>
            <a:pPr marL="0" indent="0">
              <a:buNone/>
            </a:pPr>
            <a:r>
              <a:rPr lang="en-GB" sz="3900"/>
              <a:t>Julian enjoy___ dressing as a mermaid.</a:t>
            </a:r>
          </a:p>
          <a:p>
            <a:pPr marL="0" indent="0">
              <a:buNone/>
            </a:pPr>
            <a:endParaRPr lang="en-GB" sz="3900"/>
          </a:p>
          <a:p>
            <a:pPr marL="0" indent="0">
              <a:buNone/>
            </a:pPr>
            <a:r>
              <a:rPr lang="en-GB" sz="3900"/>
              <a:t>The mermaid was a great perform___.</a:t>
            </a:r>
          </a:p>
          <a:p>
            <a:pPr marL="0" indent="0">
              <a:buNone/>
            </a:pPr>
            <a:endParaRPr lang="en-GB" sz="3900"/>
          </a:p>
          <a:p>
            <a:pPr marL="0" indent="0">
              <a:buNone/>
            </a:pPr>
            <a:r>
              <a:rPr lang="en-GB" sz="3900"/>
              <a:t>Julian’s Nana was walk___ beside him.</a:t>
            </a:r>
          </a:p>
          <a:p>
            <a:pPr marL="0" indent="0">
              <a:buNone/>
            </a:pPr>
            <a:endParaRPr lang="en-GB"/>
          </a:p>
        </p:txBody>
      </p:sp>
    </p:spTree>
    <p:extLst>
      <p:ext uri="{BB962C8B-B14F-4D97-AF65-F5344CB8AC3E}">
        <p14:creationId xmlns:p14="http://schemas.microsoft.com/office/powerpoint/2010/main" val="3408826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45AEF-F723-57F5-5FE9-3DB680A1E898}"/>
              </a:ext>
            </a:extLst>
          </p:cNvPr>
          <p:cNvSpPr/>
          <p:nvPr/>
        </p:nvSpPr>
        <p:spPr>
          <a:xfrm>
            <a:off x="1247775" y="2983210"/>
            <a:ext cx="3417570" cy="3600450"/>
          </a:xfrm>
          <a:prstGeom prst="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399B496-1F11-DDE3-7C1C-1C6E8E50017B}"/>
              </a:ext>
            </a:extLst>
          </p:cNvPr>
          <p:cNvSpPr/>
          <p:nvPr/>
        </p:nvSpPr>
        <p:spPr>
          <a:xfrm>
            <a:off x="6640830" y="2994660"/>
            <a:ext cx="3417570" cy="36004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5152000-96AE-4227-583F-2D60B8BB85BB}"/>
              </a:ext>
            </a:extLst>
          </p:cNvPr>
          <p:cNvSpPr>
            <a:spLocks noGrp="1"/>
          </p:cNvSpPr>
          <p:nvPr>
            <p:ph type="title"/>
          </p:nvPr>
        </p:nvSpPr>
        <p:spPr>
          <a:xfrm>
            <a:off x="838200" y="681037"/>
            <a:ext cx="10515600" cy="1325563"/>
          </a:xfrm>
        </p:spPr>
        <p:txBody>
          <a:bodyPr/>
          <a:lstStyle/>
          <a:p>
            <a:r>
              <a:rPr lang="en-GB">
                <a:solidFill>
                  <a:schemeClr val="tx2">
                    <a:lumMod val="75000"/>
                    <a:lumOff val="25000"/>
                  </a:schemeClr>
                </a:solidFill>
              </a:rPr>
              <a:t>Blue</a:t>
            </a:r>
            <a:r>
              <a:rPr lang="en-GB"/>
              <a:t> / </a:t>
            </a:r>
            <a:r>
              <a:rPr lang="en-GB">
                <a:solidFill>
                  <a:srgbClr val="00B050"/>
                </a:solidFill>
              </a:rPr>
              <a:t>Green</a:t>
            </a:r>
          </a:p>
        </p:txBody>
      </p:sp>
      <p:sp>
        <p:nvSpPr>
          <p:cNvPr id="3" name="Content Placeholder 2">
            <a:extLst>
              <a:ext uri="{FF2B5EF4-FFF2-40B4-BE49-F238E27FC236}">
                <a16:creationId xmlns:a16="http://schemas.microsoft.com/office/drawing/2014/main" id="{9AA6DE7D-0832-5CF2-4584-0CA7D2D10E74}"/>
              </a:ext>
            </a:extLst>
          </p:cNvPr>
          <p:cNvSpPr>
            <a:spLocks noGrp="1"/>
          </p:cNvSpPr>
          <p:nvPr>
            <p:ph idx="1"/>
          </p:nvPr>
        </p:nvSpPr>
        <p:spPr>
          <a:xfrm>
            <a:off x="838200" y="2006600"/>
            <a:ext cx="10515600" cy="4084003"/>
          </a:xfrm>
        </p:spPr>
        <p:txBody>
          <a:bodyPr/>
          <a:lstStyle/>
          <a:p>
            <a:pPr marL="0" indent="0">
              <a:buNone/>
            </a:pPr>
            <a:r>
              <a:rPr lang="en-GB"/>
              <a:t>Think of some words to describe your character. Describe what they look like and their personality.</a:t>
            </a:r>
          </a:p>
        </p:txBody>
      </p:sp>
      <p:pic>
        <p:nvPicPr>
          <p:cNvPr id="5" name="Picture 4">
            <a:extLst>
              <a:ext uri="{FF2B5EF4-FFF2-40B4-BE49-F238E27FC236}">
                <a16:creationId xmlns:a16="http://schemas.microsoft.com/office/drawing/2014/main" id="{B339341E-37EC-06D9-DD70-1B39172470B9}"/>
              </a:ext>
            </a:extLst>
          </p:cNvPr>
          <p:cNvPicPr>
            <a:picLocks noChangeAspect="1"/>
          </p:cNvPicPr>
          <p:nvPr/>
        </p:nvPicPr>
        <p:blipFill>
          <a:blip r:embed="rId2"/>
          <a:stretch>
            <a:fillRect/>
          </a:stretch>
        </p:blipFill>
        <p:spPr>
          <a:xfrm>
            <a:off x="7245872" y="3243859"/>
            <a:ext cx="1989568" cy="3019462"/>
          </a:xfrm>
          <a:prstGeom prst="rect">
            <a:avLst/>
          </a:prstGeom>
        </p:spPr>
      </p:pic>
      <p:pic>
        <p:nvPicPr>
          <p:cNvPr id="8" name="Picture 7">
            <a:extLst>
              <a:ext uri="{FF2B5EF4-FFF2-40B4-BE49-F238E27FC236}">
                <a16:creationId xmlns:a16="http://schemas.microsoft.com/office/drawing/2014/main" id="{CC91AEC1-F7D4-D777-6854-E3C2939B60AF}"/>
              </a:ext>
            </a:extLst>
          </p:cNvPr>
          <p:cNvPicPr>
            <a:picLocks noChangeAspect="1"/>
          </p:cNvPicPr>
          <p:nvPr/>
        </p:nvPicPr>
        <p:blipFill>
          <a:blip r:embed="rId3"/>
          <a:stretch>
            <a:fillRect/>
          </a:stretch>
        </p:blipFill>
        <p:spPr>
          <a:xfrm>
            <a:off x="1837270" y="3242310"/>
            <a:ext cx="2105025" cy="3105150"/>
          </a:xfrm>
          <a:prstGeom prst="rect">
            <a:avLst/>
          </a:prstGeom>
        </p:spPr>
      </p:pic>
      <p:sp>
        <p:nvSpPr>
          <p:cNvPr id="11" name="TextBox 10">
            <a:extLst>
              <a:ext uri="{FF2B5EF4-FFF2-40B4-BE49-F238E27FC236}">
                <a16:creationId xmlns:a16="http://schemas.microsoft.com/office/drawing/2014/main" id="{67604546-F556-34C4-3937-569B341FD9CB}"/>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52132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092AB-1596-7408-EC7A-681F9FB2FEA2}"/>
              </a:ext>
            </a:extLst>
          </p:cNvPr>
          <p:cNvSpPr>
            <a:spLocks noGrp="1"/>
          </p:cNvSpPr>
          <p:nvPr>
            <p:ph idx="1"/>
          </p:nvPr>
        </p:nvSpPr>
        <p:spPr/>
        <p:txBody>
          <a:bodyPr>
            <a:normAutofit/>
          </a:bodyPr>
          <a:lstStyle/>
          <a:p>
            <a:pPr marL="0" indent="0">
              <a:buNone/>
            </a:pPr>
            <a:r>
              <a:rPr lang="en-GB" sz="4000"/>
              <a:t>We will read the book again and have a think about what we learn about Julian at each part. We will discuss his feelings and  words to describe what he looks like.</a:t>
            </a:r>
          </a:p>
        </p:txBody>
      </p:sp>
      <p:sp>
        <p:nvSpPr>
          <p:cNvPr id="4" name="TextBox 3">
            <a:extLst>
              <a:ext uri="{FF2B5EF4-FFF2-40B4-BE49-F238E27FC236}">
                <a16:creationId xmlns:a16="http://schemas.microsoft.com/office/drawing/2014/main" id="{A5AC4CEE-1D59-4E01-47F9-2FD33D2330A0}"/>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594792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E0F9FC-0A7E-1F90-3D3B-278E61A60400}"/>
              </a:ext>
            </a:extLst>
          </p:cNvPr>
          <p:cNvSpPr>
            <a:spLocks noGrp="1"/>
          </p:cNvSpPr>
          <p:nvPr>
            <p:ph idx="1"/>
          </p:nvPr>
        </p:nvSpPr>
        <p:spPr>
          <a:xfrm>
            <a:off x="838200" y="1455421"/>
            <a:ext cx="10515600" cy="659130"/>
          </a:xfrm>
        </p:spPr>
        <p:txBody>
          <a:bodyPr/>
          <a:lstStyle/>
          <a:p>
            <a:pPr marL="0" indent="0">
              <a:buNone/>
            </a:pPr>
            <a:r>
              <a:rPr lang="en-GB"/>
              <a:t>Label the images </a:t>
            </a:r>
          </a:p>
        </p:txBody>
      </p:sp>
      <p:sp>
        <p:nvSpPr>
          <p:cNvPr id="4" name="Content Placeholder 2">
            <a:extLst>
              <a:ext uri="{FF2B5EF4-FFF2-40B4-BE49-F238E27FC236}">
                <a16:creationId xmlns:a16="http://schemas.microsoft.com/office/drawing/2014/main" id="{5C4B50F5-0384-FABA-6452-AAE62BB057EB}"/>
              </a:ext>
            </a:extLst>
          </p:cNvPr>
          <p:cNvSpPr txBox="1">
            <a:spLocks/>
          </p:cNvSpPr>
          <p:nvPr/>
        </p:nvSpPr>
        <p:spPr>
          <a:xfrm>
            <a:off x="423862" y="5724399"/>
            <a:ext cx="11344275" cy="1133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__________________        _________________	      _________________</a:t>
            </a:r>
          </a:p>
        </p:txBody>
      </p:sp>
      <p:sp>
        <p:nvSpPr>
          <p:cNvPr id="13" name="Title 1">
            <a:extLst>
              <a:ext uri="{FF2B5EF4-FFF2-40B4-BE49-F238E27FC236}">
                <a16:creationId xmlns:a16="http://schemas.microsoft.com/office/drawing/2014/main" id="{DEF60ADE-E4D6-6FC6-D11E-D0D8E7B236D8}"/>
              </a:ext>
            </a:extLst>
          </p:cNvPr>
          <p:cNvSpPr>
            <a:spLocks noGrp="1"/>
          </p:cNvSpPr>
          <p:nvPr>
            <p:ph type="title"/>
          </p:nvPr>
        </p:nvSpPr>
        <p:spPr>
          <a:xfrm>
            <a:off x="0" y="-202147"/>
            <a:ext cx="10515600" cy="1325563"/>
          </a:xfrm>
        </p:spPr>
        <p:txBody>
          <a:bodyPr>
            <a:normAutofit/>
          </a:bodyPr>
          <a:lstStyle/>
          <a:p>
            <a:r>
              <a:rPr lang="en-GB" sz="2400"/>
              <a:t>TBAT: recap words containing split digraphs</a:t>
            </a:r>
          </a:p>
        </p:txBody>
      </p:sp>
      <p:pic>
        <p:nvPicPr>
          <p:cNvPr id="5" name="Picture 4">
            <a:extLst>
              <a:ext uri="{FF2B5EF4-FFF2-40B4-BE49-F238E27FC236}">
                <a16:creationId xmlns:a16="http://schemas.microsoft.com/office/drawing/2014/main" id="{CD12A507-7BCF-15A5-957A-6AACF2697C0A}"/>
              </a:ext>
            </a:extLst>
          </p:cNvPr>
          <p:cNvPicPr>
            <a:picLocks noChangeAspect="1"/>
          </p:cNvPicPr>
          <p:nvPr/>
        </p:nvPicPr>
        <p:blipFill>
          <a:blip r:embed="rId3"/>
          <a:stretch>
            <a:fillRect/>
          </a:stretch>
        </p:blipFill>
        <p:spPr>
          <a:xfrm>
            <a:off x="456519" y="2114551"/>
            <a:ext cx="3397024" cy="2291552"/>
          </a:xfrm>
          <a:prstGeom prst="rect">
            <a:avLst/>
          </a:prstGeom>
        </p:spPr>
      </p:pic>
      <p:pic>
        <p:nvPicPr>
          <p:cNvPr id="7" name="Picture 6">
            <a:extLst>
              <a:ext uri="{FF2B5EF4-FFF2-40B4-BE49-F238E27FC236}">
                <a16:creationId xmlns:a16="http://schemas.microsoft.com/office/drawing/2014/main" id="{0A22BB70-CFAC-0850-2A8C-E8132024834B}"/>
              </a:ext>
            </a:extLst>
          </p:cNvPr>
          <p:cNvPicPr>
            <a:picLocks noChangeAspect="1"/>
          </p:cNvPicPr>
          <p:nvPr/>
        </p:nvPicPr>
        <p:blipFill>
          <a:blip r:embed="rId4"/>
          <a:stretch>
            <a:fillRect/>
          </a:stretch>
        </p:blipFill>
        <p:spPr>
          <a:xfrm>
            <a:off x="4235224" y="2035264"/>
            <a:ext cx="3517266" cy="2291552"/>
          </a:xfrm>
          <a:prstGeom prst="rect">
            <a:avLst/>
          </a:prstGeom>
        </p:spPr>
      </p:pic>
      <p:pic>
        <p:nvPicPr>
          <p:cNvPr id="9" name="Picture 8">
            <a:extLst>
              <a:ext uri="{FF2B5EF4-FFF2-40B4-BE49-F238E27FC236}">
                <a16:creationId xmlns:a16="http://schemas.microsoft.com/office/drawing/2014/main" id="{FF1F04D3-17B1-DCBF-AFAD-BDD714AE31ED}"/>
              </a:ext>
            </a:extLst>
          </p:cNvPr>
          <p:cNvPicPr>
            <a:picLocks noChangeAspect="1"/>
          </p:cNvPicPr>
          <p:nvPr/>
        </p:nvPicPr>
        <p:blipFill>
          <a:blip r:embed="rId5"/>
          <a:stretch>
            <a:fillRect/>
          </a:stretch>
        </p:blipFill>
        <p:spPr>
          <a:xfrm>
            <a:off x="8338459" y="2035264"/>
            <a:ext cx="2870015" cy="2293991"/>
          </a:xfrm>
          <a:prstGeom prst="rect">
            <a:avLst/>
          </a:prstGeom>
        </p:spPr>
      </p:pic>
    </p:spTree>
    <p:extLst>
      <p:ext uri="{BB962C8B-B14F-4D97-AF65-F5344CB8AC3E}">
        <p14:creationId xmlns:p14="http://schemas.microsoft.com/office/powerpoint/2010/main" val="2328892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BDE1-A7EC-2B1D-6E92-1FB67A14FA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FB42AF-DB6A-5E26-814A-DC546477891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484324B-F156-7DB5-86CE-8B8AC5DE53F9}"/>
              </a:ext>
            </a:extLst>
          </p:cNvPr>
          <p:cNvPicPr>
            <a:picLocks noChangeAspect="1"/>
          </p:cNvPicPr>
          <p:nvPr/>
        </p:nvPicPr>
        <p:blipFill>
          <a:blip r:embed="rId2"/>
          <a:stretch>
            <a:fillRect/>
          </a:stretch>
        </p:blipFill>
        <p:spPr>
          <a:xfrm>
            <a:off x="130492" y="914399"/>
            <a:ext cx="11926040" cy="5262563"/>
          </a:xfrm>
          <a:prstGeom prst="rect">
            <a:avLst/>
          </a:prstGeom>
        </p:spPr>
      </p:pic>
      <p:sp>
        <p:nvSpPr>
          <p:cNvPr id="4" name="TextBox 3">
            <a:extLst>
              <a:ext uri="{FF2B5EF4-FFF2-40B4-BE49-F238E27FC236}">
                <a16:creationId xmlns:a16="http://schemas.microsoft.com/office/drawing/2014/main" id="{EE37CB89-6BC3-CA47-544A-6B7AA61D4D81}"/>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310057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EDE2-C71B-1F97-9677-01FC6389AF0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C88262-AD43-8ABB-86C6-FA23F6FCCC7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CEFD5FE-A041-EFE3-D288-313C3B29A9F9}"/>
              </a:ext>
            </a:extLst>
          </p:cNvPr>
          <p:cNvPicPr>
            <a:picLocks noChangeAspect="1"/>
          </p:cNvPicPr>
          <p:nvPr/>
        </p:nvPicPr>
        <p:blipFill>
          <a:blip r:embed="rId2"/>
          <a:stretch>
            <a:fillRect/>
          </a:stretch>
        </p:blipFill>
        <p:spPr>
          <a:xfrm>
            <a:off x="184784" y="365124"/>
            <a:ext cx="11885651" cy="5715635"/>
          </a:xfrm>
          <a:prstGeom prst="rect">
            <a:avLst/>
          </a:prstGeom>
        </p:spPr>
      </p:pic>
      <p:sp>
        <p:nvSpPr>
          <p:cNvPr id="4" name="TextBox 3">
            <a:extLst>
              <a:ext uri="{FF2B5EF4-FFF2-40B4-BE49-F238E27FC236}">
                <a16:creationId xmlns:a16="http://schemas.microsoft.com/office/drawing/2014/main" id="{1241AAC7-E642-3442-A5A1-328635789615}"/>
              </a:ext>
            </a:extLst>
          </p:cNvPr>
          <p:cNvSpPr txBox="1"/>
          <p:nvPr/>
        </p:nvSpPr>
        <p:spPr>
          <a:xfrm>
            <a:off x="0" y="34706"/>
            <a:ext cx="7691120" cy="369332"/>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610544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942B-5688-B427-034C-603A175B43C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19E9F0-893B-0F8D-1EE5-24748CD3C87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A704C53-2D53-728B-206C-31E720A08DBF}"/>
              </a:ext>
            </a:extLst>
          </p:cNvPr>
          <p:cNvPicPr>
            <a:picLocks noChangeAspect="1"/>
          </p:cNvPicPr>
          <p:nvPr/>
        </p:nvPicPr>
        <p:blipFill>
          <a:blip r:embed="rId2"/>
          <a:stretch>
            <a:fillRect/>
          </a:stretch>
        </p:blipFill>
        <p:spPr>
          <a:xfrm>
            <a:off x="209550" y="560070"/>
            <a:ext cx="11791950" cy="5951539"/>
          </a:xfrm>
          <a:prstGeom prst="rect">
            <a:avLst/>
          </a:prstGeom>
        </p:spPr>
      </p:pic>
      <p:sp>
        <p:nvSpPr>
          <p:cNvPr id="4" name="TextBox 3">
            <a:extLst>
              <a:ext uri="{FF2B5EF4-FFF2-40B4-BE49-F238E27FC236}">
                <a16:creationId xmlns:a16="http://schemas.microsoft.com/office/drawing/2014/main" id="{0100EA2A-0FA9-2A9F-4458-2DCC8FEC0DDD}"/>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1928362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98E7-04F3-0CFB-DB0D-983FF4FAE11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7966EE-ABA4-5BEA-4ACC-06101B367B6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9F4517F-4E0D-D1BB-7AF7-1FC3762D093F}"/>
              </a:ext>
            </a:extLst>
          </p:cNvPr>
          <p:cNvPicPr>
            <a:picLocks noChangeAspect="1"/>
          </p:cNvPicPr>
          <p:nvPr/>
        </p:nvPicPr>
        <p:blipFill>
          <a:blip r:embed="rId2"/>
          <a:stretch>
            <a:fillRect/>
          </a:stretch>
        </p:blipFill>
        <p:spPr>
          <a:xfrm>
            <a:off x="172402" y="365124"/>
            <a:ext cx="11572368" cy="5578475"/>
          </a:xfrm>
          <a:prstGeom prst="rect">
            <a:avLst/>
          </a:prstGeom>
        </p:spPr>
      </p:pic>
      <p:sp>
        <p:nvSpPr>
          <p:cNvPr id="4" name="TextBox 3">
            <a:extLst>
              <a:ext uri="{FF2B5EF4-FFF2-40B4-BE49-F238E27FC236}">
                <a16:creationId xmlns:a16="http://schemas.microsoft.com/office/drawing/2014/main" id="{E68E68B4-10C5-29F8-099D-2F9C2189F4F6}"/>
              </a:ext>
            </a:extLst>
          </p:cNvPr>
          <p:cNvSpPr txBox="1"/>
          <p:nvPr/>
        </p:nvSpPr>
        <p:spPr>
          <a:xfrm>
            <a:off x="0" y="34706"/>
            <a:ext cx="7782560" cy="369332"/>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750677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8C5DAC-3A33-77C3-4831-F752E97ED50B}"/>
              </a:ext>
            </a:extLst>
          </p:cNvPr>
          <p:cNvSpPr>
            <a:spLocks noGrp="1"/>
          </p:cNvSpPr>
          <p:nvPr>
            <p:ph idx="1"/>
          </p:nvPr>
        </p:nvSpPr>
        <p:spPr/>
        <p:txBody>
          <a:bodyPr>
            <a:normAutofit fontScale="92500" lnSpcReduction="10000"/>
          </a:bodyPr>
          <a:lstStyle/>
          <a:p>
            <a:pPr marL="0" indent="0">
              <a:buNone/>
            </a:pPr>
            <a:r>
              <a:rPr lang="en-GB" sz="4400">
                <a:solidFill>
                  <a:schemeClr val="tx2">
                    <a:lumMod val="75000"/>
                    <a:lumOff val="25000"/>
                  </a:schemeClr>
                </a:solidFill>
              </a:rPr>
              <a:t>Blue </a:t>
            </a:r>
            <a:r>
              <a:rPr lang="en-GB" sz="4400"/>
              <a:t>/ </a:t>
            </a:r>
            <a:r>
              <a:rPr lang="en-GB" sz="4400">
                <a:solidFill>
                  <a:srgbClr val="00B050"/>
                </a:solidFill>
              </a:rPr>
              <a:t>Green</a:t>
            </a:r>
          </a:p>
          <a:p>
            <a:pPr marL="0" indent="0">
              <a:buNone/>
            </a:pPr>
            <a:r>
              <a:rPr lang="en-GB" sz="4400"/>
              <a:t>What do we know about Julian from this part of the story?</a:t>
            </a:r>
          </a:p>
          <a:p>
            <a:pPr marL="0" indent="0">
              <a:buNone/>
            </a:pPr>
            <a:r>
              <a:rPr lang="en-GB" sz="4400"/>
              <a:t>What is he like? What words can we think of to describe him?</a:t>
            </a:r>
          </a:p>
          <a:p>
            <a:pPr marL="0" indent="0">
              <a:buNone/>
            </a:pPr>
            <a:endParaRPr lang="en-GB" sz="4400"/>
          </a:p>
          <a:p>
            <a:pPr marL="0" indent="0">
              <a:buNone/>
            </a:pPr>
            <a:r>
              <a:rPr lang="en-GB" sz="4400"/>
              <a:t>Let’s add these to our role on the wall</a:t>
            </a:r>
          </a:p>
          <a:p>
            <a:pPr marL="0" indent="0">
              <a:buNone/>
            </a:pPr>
            <a:endParaRPr lang="en-GB"/>
          </a:p>
        </p:txBody>
      </p:sp>
      <p:sp>
        <p:nvSpPr>
          <p:cNvPr id="6" name="TextBox 5">
            <a:extLst>
              <a:ext uri="{FF2B5EF4-FFF2-40B4-BE49-F238E27FC236}">
                <a16:creationId xmlns:a16="http://schemas.microsoft.com/office/drawing/2014/main" id="{25E2B80A-F230-6A0B-8415-CA1745AED9CD}"/>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103610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6E18-3203-A61C-A218-49D69440647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0B36C37-DF48-DCFB-50D8-F1410980231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F4EA398-F7B8-1D0F-DF7B-66F54C511B46}"/>
              </a:ext>
            </a:extLst>
          </p:cNvPr>
          <p:cNvPicPr>
            <a:picLocks noChangeAspect="1"/>
          </p:cNvPicPr>
          <p:nvPr/>
        </p:nvPicPr>
        <p:blipFill>
          <a:blip r:embed="rId2"/>
          <a:stretch>
            <a:fillRect/>
          </a:stretch>
        </p:blipFill>
        <p:spPr>
          <a:xfrm>
            <a:off x="260032" y="839152"/>
            <a:ext cx="11532018" cy="5337811"/>
          </a:xfrm>
          <a:prstGeom prst="rect">
            <a:avLst/>
          </a:prstGeom>
        </p:spPr>
      </p:pic>
      <p:sp>
        <p:nvSpPr>
          <p:cNvPr id="4" name="TextBox 3">
            <a:extLst>
              <a:ext uri="{FF2B5EF4-FFF2-40B4-BE49-F238E27FC236}">
                <a16:creationId xmlns:a16="http://schemas.microsoft.com/office/drawing/2014/main" id="{6A04E095-E5D5-4617-5C46-D0F7107F6F81}"/>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4210316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8B2B-F83E-1A99-CB1D-CF31D4FBB10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3415726-B82F-57E8-0AF6-0432E3E902C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47A0E1E-3E01-6687-B7BB-FC132528E59C}"/>
              </a:ext>
            </a:extLst>
          </p:cNvPr>
          <p:cNvPicPr>
            <a:picLocks noChangeAspect="1"/>
          </p:cNvPicPr>
          <p:nvPr/>
        </p:nvPicPr>
        <p:blipFill>
          <a:blip r:embed="rId2"/>
          <a:stretch>
            <a:fillRect/>
          </a:stretch>
        </p:blipFill>
        <p:spPr>
          <a:xfrm>
            <a:off x="405764" y="507682"/>
            <a:ext cx="11687175" cy="6117700"/>
          </a:xfrm>
          <a:prstGeom prst="rect">
            <a:avLst/>
          </a:prstGeom>
        </p:spPr>
      </p:pic>
      <p:sp>
        <p:nvSpPr>
          <p:cNvPr id="4" name="TextBox 3">
            <a:extLst>
              <a:ext uri="{FF2B5EF4-FFF2-40B4-BE49-F238E27FC236}">
                <a16:creationId xmlns:a16="http://schemas.microsoft.com/office/drawing/2014/main" id="{1DC4C089-D090-BAB0-8C82-6488DF1FF5C7}"/>
              </a:ext>
            </a:extLst>
          </p:cNvPr>
          <p:cNvSpPr txBox="1"/>
          <p:nvPr/>
        </p:nvSpPr>
        <p:spPr>
          <a:xfrm>
            <a:off x="0" y="34706"/>
            <a:ext cx="7924800" cy="369332"/>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843330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5F25-97B3-10DF-D12C-0126823752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1EABF5-A317-CCEF-D1C0-2113ECE0555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EBA451B-ABF2-ACE4-DFFE-544F93614196}"/>
              </a:ext>
            </a:extLst>
          </p:cNvPr>
          <p:cNvPicPr>
            <a:picLocks noChangeAspect="1"/>
          </p:cNvPicPr>
          <p:nvPr/>
        </p:nvPicPr>
        <p:blipFill>
          <a:blip r:embed="rId2"/>
          <a:stretch>
            <a:fillRect/>
          </a:stretch>
        </p:blipFill>
        <p:spPr>
          <a:xfrm>
            <a:off x="207644" y="681037"/>
            <a:ext cx="11984355" cy="5858721"/>
          </a:xfrm>
          <a:prstGeom prst="rect">
            <a:avLst/>
          </a:prstGeom>
        </p:spPr>
      </p:pic>
      <p:sp>
        <p:nvSpPr>
          <p:cNvPr id="4" name="TextBox 3">
            <a:extLst>
              <a:ext uri="{FF2B5EF4-FFF2-40B4-BE49-F238E27FC236}">
                <a16:creationId xmlns:a16="http://schemas.microsoft.com/office/drawing/2014/main" id="{1977D71F-C1DE-421E-464B-04DBB6F22F95}"/>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424621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AB08-9F41-3FEE-9648-B682DB73E73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988C465-988A-9AF3-1ECE-555FB5603A8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66D2FA6-E05B-4612-BB22-C4A75A410284}"/>
              </a:ext>
            </a:extLst>
          </p:cNvPr>
          <p:cNvPicPr>
            <a:picLocks noChangeAspect="1"/>
          </p:cNvPicPr>
          <p:nvPr/>
        </p:nvPicPr>
        <p:blipFill>
          <a:blip r:embed="rId2"/>
          <a:stretch>
            <a:fillRect/>
          </a:stretch>
        </p:blipFill>
        <p:spPr>
          <a:xfrm>
            <a:off x="160972" y="681037"/>
            <a:ext cx="11817668" cy="5749136"/>
          </a:xfrm>
          <a:prstGeom prst="rect">
            <a:avLst/>
          </a:prstGeom>
        </p:spPr>
      </p:pic>
      <p:sp>
        <p:nvSpPr>
          <p:cNvPr id="4" name="TextBox 3">
            <a:extLst>
              <a:ext uri="{FF2B5EF4-FFF2-40B4-BE49-F238E27FC236}">
                <a16:creationId xmlns:a16="http://schemas.microsoft.com/office/drawing/2014/main" id="{4219D7C4-251A-62B5-FFCA-B3406A366751}"/>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553159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D769-C5D7-5A62-38CB-95FA4634002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B56D137-EFC7-1AC0-AA24-FDEFD6FF85A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2A2C4AD-4392-838F-2D40-D481641025F4}"/>
              </a:ext>
            </a:extLst>
          </p:cNvPr>
          <p:cNvPicPr>
            <a:picLocks noChangeAspect="1"/>
          </p:cNvPicPr>
          <p:nvPr/>
        </p:nvPicPr>
        <p:blipFill>
          <a:blip r:embed="rId2"/>
          <a:stretch>
            <a:fillRect/>
          </a:stretch>
        </p:blipFill>
        <p:spPr>
          <a:xfrm>
            <a:off x="182880" y="681037"/>
            <a:ext cx="11692890" cy="5972368"/>
          </a:xfrm>
          <a:prstGeom prst="rect">
            <a:avLst/>
          </a:prstGeom>
        </p:spPr>
      </p:pic>
      <p:sp>
        <p:nvSpPr>
          <p:cNvPr id="4" name="TextBox 3">
            <a:extLst>
              <a:ext uri="{FF2B5EF4-FFF2-40B4-BE49-F238E27FC236}">
                <a16:creationId xmlns:a16="http://schemas.microsoft.com/office/drawing/2014/main" id="{62B20C8B-A943-603E-C315-BBD2E4622BB9}"/>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10821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255F8-12F6-2AA4-175C-4A51ABDDAB9F}"/>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BE2B24A4-0BBA-B738-57B0-923F8783978E}"/>
              </a:ext>
            </a:extLst>
          </p:cNvPr>
          <p:cNvSpPr txBox="1"/>
          <p:nvPr/>
        </p:nvSpPr>
        <p:spPr>
          <a:xfrm>
            <a:off x="783771" y="1382286"/>
            <a:ext cx="10934128" cy="45550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a:latin typeface="Sassoon Primary"/>
              </a:rPr>
              <a:t>Read this sentence</a:t>
            </a:r>
          </a:p>
          <a:p>
            <a:endParaRPr lang="en-GB" sz="4800">
              <a:latin typeface="Sassoon Primary"/>
            </a:endParaRPr>
          </a:p>
          <a:p>
            <a:r>
              <a:rPr lang="en-GB" sz="4800">
                <a:latin typeface="Sassoon Primary"/>
              </a:rPr>
              <a:t>The elephant has a banana on the sofa.</a:t>
            </a:r>
          </a:p>
          <a:p>
            <a:endParaRPr lang="en-GB" sz="6600">
              <a:latin typeface="Sassoon Primary"/>
            </a:endParaRPr>
          </a:p>
          <a:p>
            <a:endParaRPr lang="en-GB" sz="3200">
              <a:latin typeface="Sassoon Primary"/>
            </a:endParaRPr>
          </a:p>
        </p:txBody>
      </p:sp>
      <p:sp>
        <p:nvSpPr>
          <p:cNvPr id="3" name="TextBox 2">
            <a:extLst>
              <a:ext uri="{FF2B5EF4-FFF2-40B4-BE49-F238E27FC236}">
                <a16:creationId xmlns:a16="http://schemas.microsoft.com/office/drawing/2014/main" id="{00F6A134-1D73-7E9B-2C10-8531E7825CFB}"/>
              </a:ext>
            </a:extLst>
          </p:cNvPr>
          <p:cNvSpPr txBox="1"/>
          <p:nvPr/>
        </p:nvSpPr>
        <p:spPr>
          <a:xfrm>
            <a:off x="154835" y="184231"/>
            <a:ext cx="6096000" cy="461665"/>
          </a:xfrm>
          <a:prstGeom prst="rect">
            <a:avLst/>
          </a:prstGeom>
          <a:noFill/>
        </p:spPr>
        <p:txBody>
          <a:bodyPr wrap="square">
            <a:spAutoFit/>
          </a:bodyPr>
          <a:lstStyle/>
          <a:p>
            <a:r>
              <a:rPr lang="en-GB" sz="2400"/>
              <a:t>TBAT: recap words with a schwa</a:t>
            </a:r>
          </a:p>
        </p:txBody>
      </p:sp>
    </p:spTree>
    <p:extLst>
      <p:ext uri="{BB962C8B-B14F-4D97-AF65-F5344CB8AC3E}">
        <p14:creationId xmlns:p14="http://schemas.microsoft.com/office/powerpoint/2010/main" val="3989246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A04A66-52EE-357C-826E-C5883D3305B5}"/>
              </a:ext>
            </a:extLst>
          </p:cNvPr>
          <p:cNvSpPr>
            <a:spLocks noGrp="1"/>
          </p:cNvSpPr>
          <p:nvPr>
            <p:ph idx="1"/>
          </p:nvPr>
        </p:nvSpPr>
        <p:spPr>
          <a:xfrm>
            <a:off x="635000" y="1229677"/>
            <a:ext cx="10515600" cy="5495926"/>
          </a:xfrm>
        </p:spPr>
        <p:txBody>
          <a:bodyPr/>
          <a:lstStyle/>
          <a:p>
            <a:pPr marL="0" indent="0">
              <a:buNone/>
            </a:pPr>
            <a:r>
              <a:rPr lang="en-GB" sz="3200">
                <a:solidFill>
                  <a:schemeClr val="tx2">
                    <a:lumMod val="75000"/>
                    <a:lumOff val="25000"/>
                  </a:schemeClr>
                </a:solidFill>
              </a:rPr>
              <a:t>Blue</a:t>
            </a:r>
            <a:r>
              <a:rPr lang="en-GB" sz="3200"/>
              <a:t> / </a:t>
            </a:r>
            <a:r>
              <a:rPr lang="en-GB" sz="3200">
                <a:solidFill>
                  <a:srgbClr val="00B050"/>
                </a:solidFill>
              </a:rPr>
              <a:t>Green</a:t>
            </a:r>
          </a:p>
          <a:p>
            <a:pPr marL="0" indent="0">
              <a:buNone/>
            </a:pPr>
            <a:endParaRPr lang="en-GB" sz="3200"/>
          </a:p>
          <a:p>
            <a:pPr marL="0" indent="0">
              <a:buNone/>
            </a:pPr>
            <a:r>
              <a:rPr lang="en-GB" sz="3200"/>
              <a:t>Can we still describe him in the same way or are there some other things we can now add? </a:t>
            </a:r>
          </a:p>
          <a:p>
            <a:pPr marL="0" indent="0">
              <a:buNone/>
            </a:pPr>
            <a:endParaRPr lang="en-GB" sz="3200"/>
          </a:p>
          <a:p>
            <a:pPr marL="0" indent="0">
              <a:buNone/>
            </a:pPr>
            <a:r>
              <a:rPr lang="en-GB" sz="3200"/>
              <a:t>What is he feeling now? </a:t>
            </a:r>
          </a:p>
          <a:p>
            <a:pPr marL="0" indent="0">
              <a:buNone/>
            </a:pPr>
            <a:endParaRPr lang="en-GB" sz="3200"/>
          </a:p>
          <a:p>
            <a:pPr marL="0" indent="0">
              <a:buNone/>
            </a:pPr>
            <a:r>
              <a:rPr lang="en-GB" sz="3200"/>
              <a:t>Let’s add these to our role on the wall</a:t>
            </a:r>
          </a:p>
          <a:p>
            <a:pPr marL="0" indent="0">
              <a:buNone/>
            </a:pPr>
            <a:endParaRPr lang="en-GB"/>
          </a:p>
        </p:txBody>
      </p:sp>
      <p:sp>
        <p:nvSpPr>
          <p:cNvPr id="4" name="TextBox 3">
            <a:extLst>
              <a:ext uri="{FF2B5EF4-FFF2-40B4-BE49-F238E27FC236}">
                <a16:creationId xmlns:a16="http://schemas.microsoft.com/office/drawing/2014/main" id="{902ADADD-0B1C-D5D8-D4CB-74155D5BAB8B}"/>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1219033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6795-74EC-482E-F406-2B511E6FB4F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BE7E8C6-3665-0B84-4087-2FFDCE3DE93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F5C6D8E-503D-86C7-A650-02B89D60A653}"/>
              </a:ext>
            </a:extLst>
          </p:cNvPr>
          <p:cNvPicPr>
            <a:picLocks noChangeAspect="1"/>
          </p:cNvPicPr>
          <p:nvPr/>
        </p:nvPicPr>
        <p:blipFill>
          <a:blip r:embed="rId2"/>
          <a:stretch>
            <a:fillRect/>
          </a:stretch>
        </p:blipFill>
        <p:spPr>
          <a:xfrm>
            <a:off x="548640" y="681037"/>
            <a:ext cx="11452860" cy="5691082"/>
          </a:xfrm>
          <a:prstGeom prst="rect">
            <a:avLst/>
          </a:prstGeom>
        </p:spPr>
      </p:pic>
      <p:sp>
        <p:nvSpPr>
          <p:cNvPr id="4" name="TextBox 3">
            <a:extLst>
              <a:ext uri="{FF2B5EF4-FFF2-40B4-BE49-F238E27FC236}">
                <a16:creationId xmlns:a16="http://schemas.microsoft.com/office/drawing/2014/main" id="{51ED6368-78B7-BD83-98BB-4ECBAF4A6A8E}"/>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1100624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B340-7D16-F3E1-538A-B13EEB0E7E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D2B51CA-FBF5-5F76-3915-8A986AC78C9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8DF63B8-3ADD-26FF-66D5-26CDB860BB6F}"/>
              </a:ext>
            </a:extLst>
          </p:cNvPr>
          <p:cNvPicPr>
            <a:picLocks noChangeAspect="1"/>
          </p:cNvPicPr>
          <p:nvPr/>
        </p:nvPicPr>
        <p:blipFill>
          <a:blip r:embed="rId2"/>
          <a:stretch>
            <a:fillRect/>
          </a:stretch>
        </p:blipFill>
        <p:spPr>
          <a:xfrm>
            <a:off x="520473" y="681037"/>
            <a:ext cx="11236098" cy="5481890"/>
          </a:xfrm>
          <a:prstGeom prst="rect">
            <a:avLst/>
          </a:prstGeom>
        </p:spPr>
      </p:pic>
      <p:sp>
        <p:nvSpPr>
          <p:cNvPr id="4" name="TextBox 3">
            <a:extLst>
              <a:ext uri="{FF2B5EF4-FFF2-40B4-BE49-F238E27FC236}">
                <a16:creationId xmlns:a16="http://schemas.microsoft.com/office/drawing/2014/main" id="{94505A8D-E606-390E-1C48-326DD5A9AE18}"/>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984030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C9A1-495C-AA96-F09C-E15A15A4B77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81F02C2-1E2E-610A-F584-E0129BE0F2E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7014897-666F-E9EC-0BD3-8A62D2FFAD84}"/>
              </a:ext>
            </a:extLst>
          </p:cNvPr>
          <p:cNvPicPr>
            <a:picLocks noChangeAspect="1"/>
          </p:cNvPicPr>
          <p:nvPr/>
        </p:nvPicPr>
        <p:blipFill>
          <a:blip r:embed="rId2"/>
          <a:stretch>
            <a:fillRect/>
          </a:stretch>
        </p:blipFill>
        <p:spPr>
          <a:xfrm>
            <a:off x="326671" y="365125"/>
            <a:ext cx="11604072" cy="5915020"/>
          </a:xfrm>
          <a:prstGeom prst="rect">
            <a:avLst/>
          </a:prstGeom>
        </p:spPr>
      </p:pic>
      <p:sp>
        <p:nvSpPr>
          <p:cNvPr id="4" name="TextBox 3">
            <a:extLst>
              <a:ext uri="{FF2B5EF4-FFF2-40B4-BE49-F238E27FC236}">
                <a16:creationId xmlns:a16="http://schemas.microsoft.com/office/drawing/2014/main" id="{056AFBE6-3A96-1592-2E8C-69C0F4DACF4E}"/>
              </a:ext>
            </a:extLst>
          </p:cNvPr>
          <p:cNvSpPr txBox="1"/>
          <p:nvPr/>
        </p:nvSpPr>
        <p:spPr>
          <a:xfrm>
            <a:off x="0" y="34706"/>
            <a:ext cx="7731760" cy="369332"/>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4230755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3758-8D37-09D3-83C5-062AFF2AF9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CAD6B2E-1EAF-81A9-39D2-52EF0934B46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83B7ED0-15D2-E1E8-889F-767CEAF9D45D}"/>
              </a:ext>
            </a:extLst>
          </p:cNvPr>
          <p:cNvPicPr>
            <a:picLocks noChangeAspect="1"/>
          </p:cNvPicPr>
          <p:nvPr/>
        </p:nvPicPr>
        <p:blipFill>
          <a:blip r:embed="rId2"/>
          <a:stretch>
            <a:fillRect/>
          </a:stretch>
        </p:blipFill>
        <p:spPr>
          <a:xfrm>
            <a:off x="479652" y="576262"/>
            <a:ext cx="11264720" cy="5378224"/>
          </a:xfrm>
          <a:prstGeom prst="rect">
            <a:avLst/>
          </a:prstGeom>
        </p:spPr>
      </p:pic>
      <p:sp>
        <p:nvSpPr>
          <p:cNvPr id="4" name="TextBox 3">
            <a:extLst>
              <a:ext uri="{FF2B5EF4-FFF2-40B4-BE49-F238E27FC236}">
                <a16:creationId xmlns:a16="http://schemas.microsoft.com/office/drawing/2014/main" id="{B48A1A25-AA45-F5EC-B1C2-F75DB5B2D209}"/>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630750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A7D3-3B28-6609-D341-9CBA51E5CD0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5EB7D2F-F064-E11D-1A4C-2979A389AA6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6EF361E-BD35-6956-EEE6-5F294116A9A6}"/>
              </a:ext>
            </a:extLst>
          </p:cNvPr>
          <p:cNvPicPr>
            <a:picLocks noChangeAspect="1"/>
          </p:cNvPicPr>
          <p:nvPr/>
        </p:nvPicPr>
        <p:blipFill>
          <a:blip r:embed="rId2"/>
          <a:stretch>
            <a:fillRect/>
          </a:stretch>
        </p:blipFill>
        <p:spPr>
          <a:xfrm>
            <a:off x="465727" y="877188"/>
            <a:ext cx="11260545" cy="5299775"/>
          </a:xfrm>
          <a:prstGeom prst="rect">
            <a:avLst/>
          </a:prstGeom>
        </p:spPr>
      </p:pic>
      <p:sp>
        <p:nvSpPr>
          <p:cNvPr id="4" name="TextBox 3">
            <a:extLst>
              <a:ext uri="{FF2B5EF4-FFF2-40B4-BE49-F238E27FC236}">
                <a16:creationId xmlns:a16="http://schemas.microsoft.com/office/drawing/2014/main" id="{79349A0B-9F32-6B50-CEDB-1583F08B998E}"/>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241643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B696-6E79-98DE-AFC8-74F506861DF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9D57E24-A3DF-27BF-5306-F400512405F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3616C1B-EDD2-C8CD-8ACF-7B7D867D0B83}"/>
              </a:ext>
            </a:extLst>
          </p:cNvPr>
          <p:cNvPicPr>
            <a:picLocks noChangeAspect="1"/>
          </p:cNvPicPr>
          <p:nvPr/>
        </p:nvPicPr>
        <p:blipFill>
          <a:blip r:embed="rId2"/>
          <a:stretch>
            <a:fillRect/>
          </a:stretch>
        </p:blipFill>
        <p:spPr>
          <a:xfrm>
            <a:off x="214992" y="893988"/>
            <a:ext cx="11603627" cy="5660879"/>
          </a:xfrm>
          <a:prstGeom prst="rect">
            <a:avLst/>
          </a:prstGeom>
        </p:spPr>
      </p:pic>
      <p:sp>
        <p:nvSpPr>
          <p:cNvPr id="4" name="TextBox 3">
            <a:extLst>
              <a:ext uri="{FF2B5EF4-FFF2-40B4-BE49-F238E27FC236}">
                <a16:creationId xmlns:a16="http://schemas.microsoft.com/office/drawing/2014/main" id="{795EDFEE-76AB-4064-DF05-E20BB3EC4917}"/>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120833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96EE-3F55-6B00-42B4-85E38EC2098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E17011-883A-28B9-0376-B95A4EECD05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8D4EDE3-3817-CA89-18B9-E2D16C4B1F93}"/>
              </a:ext>
            </a:extLst>
          </p:cNvPr>
          <p:cNvPicPr>
            <a:picLocks noChangeAspect="1"/>
          </p:cNvPicPr>
          <p:nvPr/>
        </p:nvPicPr>
        <p:blipFill>
          <a:blip r:embed="rId2"/>
          <a:stretch>
            <a:fillRect/>
          </a:stretch>
        </p:blipFill>
        <p:spPr>
          <a:xfrm>
            <a:off x="236117" y="681037"/>
            <a:ext cx="11618425" cy="5653822"/>
          </a:xfrm>
          <a:prstGeom prst="rect">
            <a:avLst/>
          </a:prstGeom>
        </p:spPr>
      </p:pic>
      <p:sp>
        <p:nvSpPr>
          <p:cNvPr id="4" name="TextBox 3">
            <a:extLst>
              <a:ext uri="{FF2B5EF4-FFF2-40B4-BE49-F238E27FC236}">
                <a16:creationId xmlns:a16="http://schemas.microsoft.com/office/drawing/2014/main" id="{E3638D3E-D3F4-860E-FEBA-40588B583D91}"/>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322484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0326-E3BB-534F-ED4C-AA26624EAF3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605432-A658-E9C8-726E-35993CB30D8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F518845-3F0C-0BD4-3BA6-F39D0D92BE16}"/>
              </a:ext>
            </a:extLst>
          </p:cNvPr>
          <p:cNvPicPr>
            <a:picLocks noChangeAspect="1"/>
          </p:cNvPicPr>
          <p:nvPr/>
        </p:nvPicPr>
        <p:blipFill>
          <a:blip r:embed="rId2"/>
          <a:stretch>
            <a:fillRect/>
          </a:stretch>
        </p:blipFill>
        <p:spPr>
          <a:xfrm>
            <a:off x="277318" y="365125"/>
            <a:ext cx="11637363" cy="6216590"/>
          </a:xfrm>
          <a:prstGeom prst="rect">
            <a:avLst/>
          </a:prstGeom>
        </p:spPr>
      </p:pic>
      <p:sp>
        <p:nvSpPr>
          <p:cNvPr id="4" name="TextBox 3">
            <a:extLst>
              <a:ext uri="{FF2B5EF4-FFF2-40B4-BE49-F238E27FC236}">
                <a16:creationId xmlns:a16="http://schemas.microsoft.com/office/drawing/2014/main" id="{BD23AA63-ED3B-E9B3-2D3C-DF82C3B634A2}"/>
              </a:ext>
            </a:extLst>
          </p:cNvPr>
          <p:cNvSpPr txBox="1"/>
          <p:nvPr/>
        </p:nvSpPr>
        <p:spPr>
          <a:xfrm>
            <a:off x="0" y="34706"/>
            <a:ext cx="8727440" cy="369332"/>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2472798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EA3922-760A-BFE4-1A90-45122BDB9CA3}"/>
              </a:ext>
            </a:extLst>
          </p:cNvPr>
          <p:cNvSpPr>
            <a:spLocks noGrp="1"/>
          </p:cNvSpPr>
          <p:nvPr>
            <p:ph idx="1"/>
          </p:nvPr>
        </p:nvSpPr>
        <p:spPr>
          <a:xfrm>
            <a:off x="838200" y="1209040"/>
            <a:ext cx="10515600" cy="4967923"/>
          </a:xfrm>
        </p:spPr>
        <p:txBody>
          <a:bodyPr>
            <a:normAutofit lnSpcReduction="10000"/>
          </a:bodyPr>
          <a:lstStyle/>
          <a:p>
            <a:pPr marL="0" indent="0">
              <a:buNone/>
            </a:pPr>
            <a:r>
              <a:rPr lang="en-GB" sz="3600">
                <a:solidFill>
                  <a:schemeClr val="tx2">
                    <a:lumMod val="75000"/>
                    <a:lumOff val="25000"/>
                  </a:schemeClr>
                </a:solidFill>
              </a:rPr>
              <a:t>Blue</a:t>
            </a:r>
            <a:r>
              <a:rPr lang="en-GB" sz="3600"/>
              <a:t> / </a:t>
            </a:r>
            <a:r>
              <a:rPr lang="en-GB" sz="3600">
                <a:solidFill>
                  <a:srgbClr val="00B050"/>
                </a:solidFill>
              </a:rPr>
              <a:t>Green</a:t>
            </a:r>
            <a:r>
              <a:rPr lang="en-GB" sz="3600"/>
              <a:t> </a:t>
            </a:r>
          </a:p>
          <a:p>
            <a:pPr marL="0" indent="0">
              <a:buNone/>
            </a:pPr>
            <a:endParaRPr lang="en-GB" sz="3600"/>
          </a:p>
          <a:p>
            <a:pPr marL="0" indent="0">
              <a:buNone/>
            </a:pPr>
            <a:r>
              <a:rPr lang="en-GB" sz="3600"/>
              <a:t>Is there any other ways we can describe Julian now?</a:t>
            </a:r>
          </a:p>
          <a:p>
            <a:pPr marL="0" indent="0">
              <a:buNone/>
            </a:pPr>
            <a:endParaRPr lang="en-GB" sz="3600"/>
          </a:p>
          <a:p>
            <a:pPr marL="0" indent="0">
              <a:buNone/>
            </a:pPr>
            <a:r>
              <a:rPr lang="en-GB" sz="3600"/>
              <a:t>Would you have gone to the parade if you were him? Why? Why not?</a:t>
            </a:r>
          </a:p>
          <a:p>
            <a:pPr marL="0" indent="0">
              <a:buNone/>
            </a:pPr>
            <a:endParaRPr lang="en-GB" sz="3600"/>
          </a:p>
          <a:p>
            <a:pPr marL="0" indent="0">
              <a:buNone/>
            </a:pPr>
            <a:r>
              <a:rPr lang="en-GB" sz="3600"/>
              <a:t>Let’s add these to our role on the wall</a:t>
            </a:r>
          </a:p>
          <a:p>
            <a:pPr marL="0" indent="0">
              <a:buNone/>
            </a:pPr>
            <a:endParaRPr lang="en-GB" sz="3600"/>
          </a:p>
        </p:txBody>
      </p:sp>
      <p:sp>
        <p:nvSpPr>
          <p:cNvPr id="4" name="TextBox 3">
            <a:extLst>
              <a:ext uri="{FF2B5EF4-FFF2-40B4-BE49-F238E27FC236}">
                <a16:creationId xmlns:a16="http://schemas.microsoft.com/office/drawing/2014/main" id="{F318E5ED-807A-6BAF-AAA3-7A962FFBC67E}"/>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127592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276F0D-66B0-9E29-DE29-5968DF465C70}"/>
              </a:ext>
            </a:extLst>
          </p:cNvPr>
          <p:cNvSpPr txBox="1"/>
          <p:nvPr/>
        </p:nvSpPr>
        <p:spPr>
          <a:xfrm>
            <a:off x="5892238" y="2346846"/>
            <a:ext cx="6097759"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a:t>
            </a:r>
          </a:p>
          <a:p>
            <a:endParaRPr lang="en-GB"/>
          </a:p>
          <a:p>
            <a:endParaRPr lang="en-GB"/>
          </a:p>
          <a:p>
            <a:r>
              <a:rPr lang="en-GB"/>
              <a:t>…......................................................................</a:t>
            </a:r>
          </a:p>
          <a:p>
            <a:endParaRPr lang="en-GB"/>
          </a:p>
          <a:p>
            <a:endParaRPr lang="en-GB"/>
          </a:p>
          <a:p>
            <a:r>
              <a:rPr lang="en-GB"/>
              <a:t>….......................................................................</a:t>
            </a:r>
          </a:p>
          <a:p>
            <a:endParaRPr lang="en-GB"/>
          </a:p>
          <a:p>
            <a:endParaRPr lang="en-GB"/>
          </a:p>
          <a:p>
            <a:r>
              <a:rPr lang="en-GB"/>
              <a:t>…........................................................................</a:t>
            </a:r>
          </a:p>
        </p:txBody>
      </p:sp>
      <p:sp>
        <p:nvSpPr>
          <p:cNvPr id="7" name="TextBox 6">
            <a:extLst>
              <a:ext uri="{FF2B5EF4-FFF2-40B4-BE49-F238E27FC236}">
                <a16:creationId xmlns:a16="http://schemas.microsoft.com/office/drawing/2014/main" id="{ACAC4DB8-EEDC-CAEE-5648-02EC7950DBFF}"/>
              </a:ext>
            </a:extLst>
          </p:cNvPr>
          <p:cNvSpPr txBox="1"/>
          <p:nvPr/>
        </p:nvSpPr>
        <p:spPr>
          <a:xfrm>
            <a:off x="233680" y="186174"/>
            <a:ext cx="6096000" cy="461665"/>
          </a:xfrm>
          <a:prstGeom prst="rect">
            <a:avLst/>
          </a:prstGeom>
          <a:noFill/>
        </p:spPr>
        <p:txBody>
          <a:bodyPr wrap="square">
            <a:spAutoFit/>
          </a:bodyPr>
          <a:lstStyle/>
          <a:p>
            <a:r>
              <a:rPr lang="en-GB" sz="2400"/>
              <a:t>TBAT: recap words with a schwa</a:t>
            </a:r>
          </a:p>
        </p:txBody>
      </p:sp>
      <p:pic>
        <p:nvPicPr>
          <p:cNvPr id="3" name="Picture 2">
            <a:extLst>
              <a:ext uri="{FF2B5EF4-FFF2-40B4-BE49-F238E27FC236}">
                <a16:creationId xmlns:a16="http://schemas.microsoft.com/office/drawing/2014/main" id="{F8E0E462-C26A-328B-A507-B2B2E30D68E6}"/>
              </a:ext>
            </a:extLst>
          </p:cNvPr>
          <p:cNvPicPr>
            <a:picLocks noChangeAspect="1"/>
          </p:cNvPicPr>
          <p:nvPr/>
        </p:nvPicPr>
        <p:blipFill>
          <a:blip r:embed="rId3"/>
          <a:stretch>
            <a:fillRect/>
          </a:stretch>
        </p:blipFill>
        <p:spPr>
          <a:xfrm>
            <a:off x="397329" y="1985613"/>
            <a:ext cx="5377180" cy="3584787"/>
          </a:xfrm>
          <a:prstGeom prst="rect">
            <a:avLst/>
          </a:prstGeom>
        </p:spPr>
      </p:pic>
    </p:spTree>
    <p:extLst>
      <p:ext uri="{BB962C8B-B14F-4D97-AF65-F5344CB8AC3E}">
        <p14:creationId xmlns:p14="http://schemas.microsoft.com/office/powerpoint/2010/main" val="9206186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DE04-EAC3-992E-2B28-E513440A960E}"/>
              </a:ext>
            </a:extLst>
          </p:cNvPr>
          <p:cNvSpPr>
            <a:spLocks noGrp="1"/>
          </p:cNvSpPr>
          <p:nvPr>
            <p:ph type="title"/>
          </p:nvPr>
        </p:nvSpPr>
        <p:spPr>
          <a:xfrm>
            <a:off x="838200" y="681037"/>
            <a:ext cx="10515600" cy="1325563"/>
          </a:xfrm>
        </p:spPr>
        <p:txBody>
          <a:bodyPr/>
          <a:lstStyle/>
          <a:p>
            <a:r>
              <a:rPr lang="en-GB">
                <a:solidFill>
                  <a:schemeClr val="tx2">
                    <a:lumMod val="75000"/>
                    <a:lumOff val="25000"/>
                  </a:schemeClr>
                </a:solidFill>
              </a:rPr>
              <a:t>Blue</a:t>
            </a:r>
            <a:r>
              <a:rPr lang="en-GB"/>
              <a:t> / </a:t>
            </a:r>
            <a:r>
              <a:rPr lang="en-GB">
                <a:solidFill>
                  <a:srgbClr val="00B050"/>
                </a:solidFill>
              </a:rPr>
              <a:t>Green</a:t>
            </a:r>
          </a:p>
        </p:txBody>
      </p:sp>
      <p:sp>
        <p:nvSpPr>
          <p:cNvPr id="3" name="Content Placeholder 2">
            <a:extLst>
              <a:ext uri="{FF2B5EF4-FFF2-40B4-BE49-F238E27FC236}">
                <a16:creationId xmlns:a16="http://schemas.microsoft.com/office/drawing/2014/main" id="{A80A022E-9545-7BEF-3EE3-BB6A08DDBAF7}"/>
              </a:ext>
            </a:extLst>
          </p:cNvPr>
          <p:cNvSpPr>
            <a:spLocks noGrp="1"/>
          </p:cNvSpPr>
          <p:nvPr>
            <p:ph idx="1"/>
          </p:nvPr>
        </p:nvSpPr>
        <p:spPr>
          <a:xfrm>
            <a:off x="838200" y="2506662"/>
            <a:ext cx="10515600" cy="4351338"/>
          </a:xfrm>
        </p:spPr>
        <p:txBody>
          <a:bodyPr/>
          <a:lstStyle/>
          <a:p>
            <a:pPr marL="0" indent="0">
              <a:buNone/>
            </a:pPr>
            <a:r>
              <a:rPr lang="en-GB" sz="4800"/>
              <a:t>Do you like Julian? Why?</a:t>
            </a:r>
          </a:p>
          <a:p>
            <a:pPr marL="0" indent="0">
              <a:buNone/>
            </a:pPr>
            <a:endParaRPr lang="en-GB" sz="4800"/>
          </a:p>
          <a:p>
            <a:pPr marL="0" indent="0">
              <a:buNone/>
            </a:pPr>
            <a:r>
              <a:rPr lang="en-GB" sz="4800"/>
              <a:t>Does he have any qualities that you admire?</a:t>
            </a:r>
          </a:p>
          <a:p>
            <a:pPr marL="0" indent="0">
              <a:buNone/>
            </a:pPr>
            <a:endParaRPr lang="en-GB" sz="4800"/>
          </a:p>
          <a:p>
            <a:pPr marL="0" indent="0">
              <a:buNone/>
            </a:pPr>
            <a:endParaRPr lang="en-GB"/>
          </a:p>
        </p:txBody>
      </p:sp>
      <p:sp>
        <p:nvSpPr>
          <p:cNvPr id="4" name="TextBox 3">
            <a:extLst>
              <a:ext uri="{FF2B5EF4-FFF2-40B4-BE49-F238E27FC236}">
                <a16:creationId xmlns:a16="http://schemas.microsoft.com/office/drawing/2014/main" id="{FE4B87A5-385E-96EB-CE8D-897C602EE87F}"/>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96414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BE907-B3C8-3D39-13A3-B656F4E992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2CF389-C77B-3560-4682-08DB390352DE}"/>
              </a:ext>
            </a:extLst>
          </p:cNvPr>
          <p:cNvSpPr>
            <a:spLocks noGrp="1"/>
          </p:cNvSpPr>
          <p:nvPr>
            <p:ph idx="1"/>
          </p:nvPr>
        </p:nvSpPr>
        <p:spPr>
          <a:xfrm>
            <a:off x="838200" y="1209040"/>
            <a:ext cx="10515600" cy="4967923"/>
          </a:xfrm>
        </p:spPr>
        <p:txBody>
          <a:bodyPr>
            <a:normAutofit/>
          </a:bodyPr>
          <a:lstStyle/>
          <a:p>
            <a:pPr marL="0" indent="0">
              <a:buNone/>
            </a:pPr>
            <a:r>
              <a:rPr lang="en-GB" sz="3600">
                <a:solidFill>
                  <a:srgbClr val="FF0000"/>
                </a:solidFill>
              </a:rPr>
              <a:t>Challenge:</a:t>
            </a:r>
          </a:p>
          <a:p>
            <a:pPr marL="0" indent="0">
              <a:buNone/>
            </a:pPr>
            <a:r>
              <a:rPr lang="en-GB" sz="3600">
                <a:solidFill>
                  <a:srgbClr val="FF0000"/>
                </a:solidFill>
              </a:rPr>
              <a:t>Write a sentence about what you think about Julian. Do you like him? Why? What qualities does he have that you admire?</a:t>
            </a:r>
          </a:p>
          <a:p>
            <a:pPr marL="0" indent="0">
              <a:buNone/>
            </a:pPr>
            <a:endParaRPr lang="en-GB" sz="3600"/>
          </a:p>
        </p:txBody>
      </p:sp>
      <p:sp>
        <p:nvSpPr>
          <p:cNvPr id="4" name="TextBox 3">
            <a:extLst>
              <a:ext uri="{FF2B5EF4-FFF2-40B4-BE49-F238E27FC236}">
                <a16:creationId xmlns:a16="http://schemas.microsoft.com/office/drawing/2014/main" id="{02CC7385-9FCE-62E5-C20B-6318AAFA9AA6}"/>
              </a:ext>
            </a:extLst>
          </p:cNvPr>
          <p:cNvSpPr txBox="1"/>
          <p:nvPr/>
        </p:nvSpPr>
        <p:spPr>
          <a:xfrm>
            <a:off x="0" y="34706"/>
            <a:ext cx="6096000" cy="646331"/>
          </a:xfrm>
          <a:prstGeom prst="rect">
            <a:avLst/>
          </a:prstGeom>
          <a:noFill/>
        </p:spPr>
        <p:txBody>
          <a:bodyPr wrap="square">
            <a:spAutoFit/>
          </a:bodyPr>
          <a:lstStyle/>
          <a:p>
            <a:r>
              <a:rPr lang="en-GB"/>
              <a:t>TBAT: use discussion to gain a deeper understanding of a character.</a:t>
            </a:r>
          </a:p>
        </p:txBody>
      </p:sp>
    </p:spTree>
    <p:extLst>
      <p:ext uri="{BB962C8B-B14F-4D97-AF65-F5344CB8AC3E}">
        <p14:creationId xmlns:p14="http://schemas.microsoft.com/office/powerpoint/2010/main" val="334012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quares with text&#10;&#10;AI-generated content may be incorrect.">
            <a:extLst>
              <a:ext uri="{FF2B5EF4-FFF2-40B4-BE49-F238E27FC236}">
                <a16:creationId xmlns:a16="http://schemas.microsoft.com/office/drawing/2014/main" id="{3976861C-0630-F67E-B9CD-8C3D4F16B582}"/>
              </a:ext>
            </a:extLst>
          </p:cNvPr>
          <p:cNvPicPr>
            <a:picLocks noChangeAspect="1"/>
          </p:cNvPicPr>
          <p:nvPr/>
        </p:nvPicPr>
        <p:blipFill>
          <a:blip r:embed="rId2"/>
          <a:stretch>
            <a:fillRect/>
          </a:stretch>
        </p:blipFill>
        <p:spPr>
          <a:xfrm>
            <a:off x="458932" y="1432358"/>
            <a:ext cx="10491107" cy="5055053"/>
          </a:xfrm>
          <a:prstGeom prst="rect">
            <a:avLst/>
          </a:prstGeom>
        </p:spPr>
      </p:pic>
      <p:sp>
        <p:nvSpPr>
          <p:cNvPr id="5" name="TextBox 4">
            <a:extLst>
              <a:ext uri="{FF2B5EF4-FFF2-40B4-BE49-F238E27FC236}">
                <a16:creationId xmlns:a16="http://schemas.microsoft.com/office/drawing/2014/main" id="{B07E02FB-E75A-CBAF-A458-767C64A64033}"/>
              </a:ext>
            </a:extLst>
          </p:cNvPr>
          <p:cNvSpPr txBox="1"/>
          <p:nvPr/>
        </p:nvSpPr>
        <p:spPr>
          <a:xfrm>
            <a:off x="403651" y="637345"/>
            <a:ext cx="4503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3 in 3: </a:t>
            </a:r>
          </a:p>
        </p:txBody>
      </p:sp>
      <p:sp>
        <p:nvSpPr>
          <p:cNvPr id="6" name="TextBox 5">
            <a:extLst>
              <a:ext uri="{FF2B5EF4-FFF2-40B4-BE49-F238E27FC236}">
                <a16:creationId xmlns:a16="http://schemas.microsoft.com/office/drawing/2014/main" id="{13BD2A2A-A04D-740D-F127-3022D0E754D5}"/>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spTree>
    <p:extLst>
      <p:ext uri="{BB962C8B-B14F-4D97-AF65-F5344CB8AC3E}">
        <p14:creationId xmlns:p14="http://schemas.microsoft.com/office/powerpoint/2010/main" val="27462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52A3-D1EE-455E-F201-7E78A6C735F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68EEB8C-416D-FC55-4572-C9FB8DA7CC13}"/>
              </a:ext>
            </a:extLst>
          </p:cNvPr>
          <p:cNvSpPr txBox="1"/>
          <p:nvPr/>
        </p:nvSpPr>
        <p:spPr>
          <a:xfrm>
            <a:off x="204163" y="119095"/>
            <a:ext cx="53593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rPr>
              <a:t>KQ: Can I </a:t>
            </a:r>
            <a:r>
              <a:rPr lang="en-GB">
                <a:latin typeface="Sassoon Primary"/>
                <a:ea typeface="+mn-lt"/>
                <a:cs typeface="+mn-lt"/>
              </a:rPr>
              <a:t>describe how some Christians might belong to a church.</a:t>
            </a:r>
            <a:endParaRPr lang="en-US">
              <a:latin typeface="Sassoon Primary"/>
              <a:ea typeface="+mn-lt"/>
              <a:cs typeface="+mn-lt"/>
            </a:endParaRPr>
          </a:p>
        </p:txBody>
      </p:sp>
      <p:pic>
        <p:nvPicPr>
          <p:cNvPr id="2" name="Picture 1" descr="A white and green card with black text&#10;&#10;AI-generated content may be incorrect.">
            <a:extLst>
              <a:ext uri="{FF2B5EF4-FFF2-40B4-BE49-F238E27FC236}">
                <a16:creationId xmlns:a16="http://schemas.microsoft.com/office/drawing/2014/main" id="{A8BE726A-FFFA-4638-4BD8-0010A53D9AED}"/>
              </a:ext>
            </a:extLst>
          </p:cNvPr>
          <p:cNvPicPr>
            <a:picLocks noChangeAspect="1"/>
          </p:cNvPicPr>
          <p:nvPr/>
        </p:nvPicPr>
        <p:blipFill>
          <a:blip r:embed="rId2"/>
          <a:stretch>
            <a:fillRect/>
          </a:stretch>
        </p:blipFill>
        <p:spPr>
          <a:xfrm>
            <a:off x="932089" y="1404257"/>
            <a:ext cx="9544050" cy="5029200"/>
          </a:xfrm>
          <a:prstGeom prst="rect">
            <a:avLst/>
          </a:prstGeom>
        </p:spPr>
      </p:pic>
    </p:spTree>
    <p:extLst>
      <p:ext uri="{BB962C8B-B14F-4D97-AF65-F5344CB8AC3E}">
        <p14:creationId xmlns:p14="http://schemas.microsoft.com/office/powerpoint/2010/main" val="975062643"/>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F05340-7AB1-4DE4-BC01-C56A42E2A7C9}"/>
</file>

<file path=customXml/itemProps2.xml><?xml version="1.0" encoding="utf-8"?>
<ds:datastoreItem xmlns:ds="http://schemas.openxmlformats.org/officeDocument/2006/customXml" ds:itemID="{3F9DC722-FD0E-4F75-8289-66F7CF84BEBB}">
  <ds:schemaRefs>
    <ds:schemaRef ds:uri="5519ec2d-3025-400a-aa14-bba49a7e18f3"/>
    <ds:schemaRef ds:uri="e255f982-5f1f-41c7-871f-7a91432a54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7535136-8C63-441F-8632-79D1CC65D0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Classroom</Template>
  <Application>Microsoft Office PowerPoint</Application>
  <PresentationFormat>Widescreen</PresentationFormat>
  <Slides>71</Slides>
  <Notes>18</Notes>
  <HiddenSlides>0</HiddenSlide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Classroom</vt:lpstr>
      <vt:lpstr>Thursday 4th June 2026</vt:lpstr>
      <vt:lpstr>PowerPoint Presentation</vt:lpstr>
      <vt:lpstr>PowerPoint Presentation</vt:lpstr>
      <vt:lpstr>PowerPoint Presentation</vt:lpstr>
      <vt:lpstr>TBAT: recap words containing split digraphs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Christians show they belong to a church?</vt:lpstr>
      <vt:lpstr>PowerPoint Presentation</vt:lpstr>
      <vt:lpstr>PowerPoint Presentation</vt:lpstr>
      <vt:lpstr>How do Christians show they belong to a church?</vt:lpstr>
      <vt:lpstr>PowerPoint Presentation</vt:lpstr>
      <vt:lpstr>PowerPoint Presentation</vt:lpstr>
      <vt:lpstr>PowerPoint Presentation</vt:lpstr>
      <vt:lpstr>PowerPoint Presentation</vt:lpstr>
      <vt:lpstr>Break</vt:lpstr>
      <vt:lpstr>       Warm-up READY           </vt:lpstr>
      <vt:lpstr>PowerPoint Presentation</vt:lpstr>
      <vt:lpstr>PowerPoint Presentation</vt:lpstr>
      <vt:lpstr>PowerPoint Presentation</vt:lpstr>
      <vt:lpstr>Lunch</vt:lpstr>
      <vt:lpstr>Odd one out</vt:lpstr>
      <vt:lpstr>To share equally between a given number of groups</vt:lpstr>
      <vt:lpstr>Let’s share six bananas between three children</vt:lpstr>
      <vt:lpstr>Is this fair? Why/why not?</vt:lpstr>
      <vt:lpstr>PowerPoint Presentation</vt:lpstr>
      <vt:lpstr>I need to divide 8 pens into two pots</vt:lpstr>
      <vt:lpstr>PowerPoint Presentation</vt:lpstr>
      <vt:lpstr>Ms Sharma needs to share 8 pens into four pots</vt:lpstr>
      <vt:lpstr>TBAT:  share a total equally between a given number of groups</vt:lpstr>
      <vt:lpstr>TBAT: share a total equally between a given number of groups</vt:lpstr>
      <vt:lpstr>TBAT: share a total equally between a given number of groups</vt:lpstr>
      <vt:lpstr>TBAT: share a total equally between a given number of groups</vt:lpstr>
      <vt:lpstr>TBAT: share a total equally between a given number of groups</vt:lpstr>
      <vt:lpstr>Do you agree?</vt:lpstr>
      <vt:lpstr>TBAT: use discussion to gain a deeper understanding of a character</vt:lpstr>
      <vt:lpstr>Blue /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Blue / Green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2026-05-19T18:49:54Z</dcterms:created>
  <dcterms:modified xsi:type="dcterms:W3CDTF">2026-06-03T15:16:57Z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323600.000000000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