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52"/>
  </p:notesMasterIdLst>
  <p:sldIdLst>
    <p:sldId id="256" r:id="rId5"/>
    <p:sldId id="594" r:id="rId6"/>
    <p:sldId id="588" r:id="rId7"/>
    <p:sldId id="587" r:id="rId8"/>
    <p:sldId id="590" r:id="rId9"/>
    <p:sldId id="589" r:id="rId10"/>
    <p:sldId id="592" r:id="rId11"/>
    <p:sldId id="570" r:id="rId12"/>
    <p:sldId id="593" r:id="rId13"/>
    <p:sldId id="261" r:id="rId14"/>
    <p:sldId id="598" r:id="rId15"/>
    <p:sldId id="263" r:id="rId16"/>
    <p:sldId id="265" r:id="rId17"/>
    <p:sldId id="270" r:id="rId18"/>
    <p:sldId id="272" r:id="rId19"/>
    <p:sldId id="273" r:id="rId20"/>
    <p:sldId id="279" r:id="rId21"/>
    <p:sldId id="280" r:id="rId22"/>
    <p:sldId id="281" r:id="rId23"/>
    <p:sldId id="287" r:id="rId24"/>
    <p:sldId id="289" r:id="rId25"/>
    <p:sldId id="290" r:id="rId26"/>
    <p:sldId id="595" r:id="rId27"/>
    <p:sldId id="294" r:id="rId28"/>
    <p:sldId id="586" r:id="rId29"/>
    <p:sldId id="544" r:id="rId30"/>
    <p:sldId id="545" r:id="rId31"/>
    <p:sldId id="546" r:id="rId32"/>
    <p:sldId id="547" r:id="rId33"/>
    <p:sldId id="548" r:id="rId34"/>
    <p:sldId id="585" r:id="rId35"/>
    <p:sldId id="529" r:id="rId36"/>
    <p:sldId id="275" r:id="rId37"/>
    <p:sldId id="320" r:id="rId38"/>
    <p:sldId id="430" r:id="rId39"/>
    <p:sldId id="431" r:id="rId40"/>
    <p:sldId id="295" r:id="rId41"/>
    <p:sldId id="432" r:id="rId42"/>
    <p:sldId id="433" r:id="rId43"/>
    <p:sldId id="434" r:id="rId44"/>
    <p:sldId id="435" r:id="rId45"/>
    <p:sldId id="436" r:id="rId46"/>
    <p:sldId id="566" r:id="rId47"/>
    <p:sldId id="572" r:id="rId48"/>
    <p:sldId id="573" r:id="rId49"/>
    <p:sldId id="574" r:id="rId50"/>
    <p:sldId id="53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77873-480D-859A-1961-8F082C427EF1}" v="66" dt="2026-05-30T21:41:20.338"/>
    <p1510:client id="{FE6E0FEF-7681-4C6E-9FDC-313BF91FA69D}" v="18" dt="2026-05-31T12:04:5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59" d="100"/>
          <a:sy n="59" d="100"/>
        </p:scale>
        <p:origin x="7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AA977873-480D-859A-1961-8F082C427EF1}"/>
    <pc:docChg chg="addSld modSld">
      <pc:chgData name="A Freel" userId="S::afreel@ohacademy.co.uk::f6dead3d-cc44-4b49-aee1-60fe86f08dbd" providerId="AD" clId="Web-{AA977873-480D-859A-1961-8F082C427EF1}" dt="2026-05-30T21:41:15.322" v="40" actId="20577"/>
      <pc:docMkLst>
        <pc:docMk/>
      </pc:docMkLst>
      <pc:sldChg chg="addSp delSp modSp new">
        <pc:chgData name="A Freel" userId="S::afreel@ohacademy.co.uk::f6dead3d-cc44-4b49-aee1-60fe86f08dbd" providerId="AD" clId="Web-{AA977873-480D-859A-1961-8F082C427EF1}" dt="2026-05-30T21:41:15.322" v="40" actId="20577"/>
        <pc:sldMkLst>
          <pc:docMk/>
          <pc:sldMk cId="2285854722" sldId="594"/>
        </pc:sldMkLst>
        <pc:spChg chg="mod">
          <ac:chgData name="A Freel" userId="S::afreel@ohacademy.co.uk::f6dead3d-cc44-4b49-aee1-60fe86f08dbd" providerId="AD" clId="Web-{AA977873-480D-859A-1961-8F082C427EF1}" dt="2026-05-30T21:37:10.726" v="4" actId="20577"/>
          <ac:spMkLst>
            <pc:docMk/>
            <pc:sldMk cId="2285854722" sldId="594"/>
            <ac:spMk id="2" creationId="{19AD2A37-A3C7-4C52-0F9C-93E5193E3BF9}"/>
          </ac:spMkLst>
        </pc:spChg>
        <pc:spChg chg="del">
          <ac:chgData name="A Freel" userId="S::afreel@ohacademy.co.uk::f6dead3d-cc44-4b49-aee1-60fe86f08dbd" providerId="AD" clId="Web-{AA977873-480D-859A-1961-8F082C427EF1}" dt="2026-05-30T21:40:33.913" v="5"/>
          <ac:spMkLst>
            <pc:docMk/>
            <pc:sldMk cId="2285854722" sldId="594"/>
            <ac:spMk id="3" creationId="{9618AF6E-7A3A-0823-9BC0-A9C813ECD936}"/>
          </ac:spMkLst>
        </pc:spChg>
        <pc:spChg chg="add mod">
          <ac:chgData name="A Freel" userId="S::afreel@ohacademy.co.uk::f6dead3d-cc44-4b49-aee1-60fe86f08dbd" providerId="AD" clId="Web-{AA977873-480D-859A-1961-8F082C427EF1}" dt="2026-05-30T21:41:15.322" v="40" actId="20577"/>
          <ac:spMkLst>
            <pc:docMk/>
            <pc:sldMk cId="2285854722" sldId="594"/>
            <ac:spMk id="5" creationId="{BEA0CAA6-64CB-7319-290B-157C62A20229}"/>
          </ac:spMkLst>
        </pc:spChg>
        <pc:picChg chg="add mod">
          <ac:chgData name="A Freel" userId="S::afreel@ohacademy.co.uk::f6dead3d-cc44-4b49-aee1-60fe86f08dbd" providerId="AD" clId="Web-{AA977873-480D-859A-1961-8F082C427EF1}" dt="2026-05-30T21:40:41.382" v="8" actId="1076"/>
          <ac:picMkLst>
            <pc:docMk/>
            <pc:sldMk cId="2285854722" sldId="594"/>
            <ac:picMk id="4" creationId="{7BE9FD6A-9AB3-0E8B-8AE4-E30846BAFD0C}"/>
          </ac:picMkLst>
        </pc:picChg>
      </pc:sldChg>
    </pc:docChg>
  </pc:docChgLst>
  <pc:docChgLst>
    <pc:chgData name="A Freel" userId="S::afreel@ohacademy.co.uk::f6dead3d-cc44-4b49-aee1-60fe86f08dbd" providerId="AD" clId="Web-{C9F23DA3-28B8-4422-BD8F-5BC52CF4C9FA}"/>
    <pc:docChg chg="modSld">
      <pc:chgData name="A Freel" userId="S::afreel@ohacademy.co.uk::f6dead3d-cc44-4b49-aee1-60fe86f08dbd" providerId="AD" clId="Web-{C9F23DA3-28B8-4422-BD8F-5BC52CF4C9FA}" dt="2026-05-19T18:48:23.592" v="0"/>
      <pc:docMkLst>
        <pc:docMk/>
      </pc:docMkLst>
      <pc:sldChg chg="delSp">
        <pc:chgData name="A Freel" userId="S::afreel@ohacademy.co.uk::f6dead3d-cc44-4b49-aee1-60fe86f08dbd" providerId="AD" clId="Web-{C9F23DA3-28B8-4422-BD8F-5BC52CF4C9FA}" dt="2026-05-19T18:48:23.592" v="0"/>
        <pc:sldMkLst>
          <pc:docMk/>
          <pc:sldMk cId="109857222" sldId="256"/>
        </pc:sldMkLst>
      </pc:sldChg>
    </pc:docChg>
  </pc:docChgLst>
  <pc:docChgLst>
    <pc:chgData name="A Freel" userId="S::afreel@ohacademy.co.uk::f6dead3d-cc44-4b49-aee1-60fe86f08dbd" providerId="AD" clId="Web-{265FB18F-F12F-861E-03C4-D6BA84B37D91}"/>
    <pc:docChg chg="addSld">
      <pc:chgData name="A Freel" userId="S::afreel@ohacademy.co.uk::f6dead3d-cc44-4b49-aee1-60fe86f08dbd" providerId="AD" clId="Web-{265FB18F-F12F-861E-03C4-D6BA84B37D91}" dt="2026-05-21T18:27:00.006" v="6"/>
      <pc:docMkLst>
        <pc:docMk/>
      </pc:docMkLst>
      <pc:sldChg chg="add">
        <pc:chgData name="A Freel" userId="S::afreel@ohacademy.co.uk::f6dead3d-cc44-4b49-aee1-60fe86f08dbd" providerId="AD" clId="Web-{265FB18F-F12F-861E-03C4-D6BA84B37D91}" dt="2026-05-21T18:26:59.631" v="2"/>
        <pc:sldMkLst>
          <pc:docMk/>
          <pc:sldMk cId="1867999400" sldId="544"/>
        </pc:sldMkLst>
      </pc:sldChg>
      <pc:sldChg chg="add">
        <pc:chgData name="A Freel" userId="S::afreel@ohacademy.co.uk::f6dead3d-cc44-4b49-aee1-60fe86f08dbd" providerId="AD" clId="Web-{265FB18F-F12F-861E-03C4-D6BA84B37D91}" dt="2026-05-21T18:26:59.724" v="3"/>
        <pc:sldMkLst>
          <pc:docMk/>
          <pc:sldMk cId="2584871541" sldId="545"/>
        </pc:sldMkLst>
      </pc:sldChg>
      <pc:sldChg chg="add">
        <pc:chgData name="A Freel" userId="S::afreel@ohacademy.co.uk::f6dead3d-cc44-4b49-aee1-60fe86f08dbd" providerId="AD" clId="Web-{265FB18F-F12F-861E-03C4-D6BA84B37D91}" dt="2026-05-21T18:26:59.803" v="4"/>
        <pc:sldMkLst>
          <pc:docMk/>
          <pc:sldMk cId="3571112558" sldId="546"/>
        </pc:sldMkLst>
      </pc:sldChg>
      <pc:sldChg chg="add">
        <pc:chgData name="A Freel" userId="S::afreel@ohacademy.co.uk::f6dead3d-cc44-4b49-aee1-60fe86f08dbd" providerId="AD" clId="Web-{265FB18F-F12F-861E-03C4-D6BA84B37D91}" dt="2026-05-21T18:26:59.928" v="5"/>
        <pc:sldMkLst>
          <pc:docMk/>
          <pc:sldMk cId="3720081954" sldId="547"/>
        </pc:sldMkLst>
      </pc:sldChg>
      <pc:sldChg chg="add">
        <pc:chgData name="A Freel" userId="S::afreel@ohacademy.co.uk::f6dead3d-cc44-4b49-aee1-60fe86f08dbd" providerId="AD" clId="Web-{265FB18F-F12F-861E-03C4-D6BA84B37D91}" dt="2026-05-21T18:27:00.006" v="6"/>
        <pc:sldMkLst>
          <pc:docMk/>
          <pc:sldMk cId="2629442068" sldId="548"/>
        </pc:sldMkLst>
      </pc:sldChg>
      <pc:sldChg chg="add">
        <pc:chgData name="A Freel" userId="S::afreel@ohacademy.co.uk::f6dead3d-cc44-4b49-aee1-60fe86f08dbd" providerId="AD" clId="Web-{265FB18F-F12F-861E-03C4-D6BA84B37D91}" dt="2026-05-21T18:24:17.126" v="1"/>
        <pc:sldMkLst>
          <pc:docMk/>
          <pc:sldMk cId="3772315522" sldId="585"/>
        </pc:sldMkLst>
      </pc:sldChg>
      <pc:sldChg chg="add">
        <pc:chgData name="A Freel" userId="S::afreel@ohacademy.co.uk::f6dead3d-cc44-4b49-aee1-60fe86f08dbd" providerId="AD" clId="Web-{265FB18F-F12F-861E-03C4-D6BA84B37D91}" dt="2026-05-21T18:21:56.841" v="0"/>
        <pc:sldMkLst>
          <pc:docMk/>
          <pc:sldMk cId="689511582" sldId="586"/>
        </pc:sldMkLst>
      </pc:sldChg>
    </pc:docChg>
  </pc:docChgLst>
  <pc:docChgLst>
    <pc:chgData name="P McKenzie-Cook" userId="6605cc89-aaff-4d80-9ee6-20e4afa4ef0c" providerId="ADAL" clId="{C1EED9DC-9EC8-4349-96AA-3A3934B357C5}"/>
    <pc:docChg chg="custSel addSld delSld modSld sldOrd modMainMaster">
      <pc:chgData name="P McKenzie-Cook" userId="6605cc89-aaff-4d80-9ee6-20e4afa4ef0c" providerId="ADAL" clId="{C1EED9DC-9EC8-4349-96AA-3A3934B357C5}" dt="2026-05-31T20:09:29.351" v="944" actId="20577"/>
      <pc:docMkLst>
        <pc:docMk/>
      </pc:docMkLst>
      <pc:sldChg chg="modSp">
        <pc:chgData name="P McKenzie-Cook" userId="6605cc89-aaff-4d80-9ee6-20e4afa4ef0c" providerId="ADAL" clId="{C1EED9DC-9EC8-4349-96AA-3A3934B357C5}" dt="2026-05-31T09:50:57.522" v="824"/>
        <pc:sldMkLst>
          <pc:docMk/>
          <pc:sldMk cId="109857222" sldId="256"/>
        </pc:sldMkLst>
        <pc:spChg chg="mod">
          <ac:chgData name="P McKenzie-Cook" userId="6605cc89-aaff-4d80-9ee6-20e4afa4ef0c" providerId="ADAL" clId="{C1EED9DC-9EC8-4349-96AA-3A3934B357C5}" dt="2026-05-31T09:50:57.522" v="824"/>
          <ac:spMkLst>
            <pc:docMk/>
            <pc:sldMk cId="109857222" sldId="256"/>
            <ac:spMk id="2" creationId="{00000000-0000-0000-0000-000000000000}"/>
          </ac:spMkLst>
        </pc:spChg>
      </pc:sldChg>
      <pc:sldChg chg="addSp delSp modSp add mod modNotes">
        <pc:chgData name="P McKenzie-Cook" userId="6605cc89-aaff-4d80-9ee6-20e4afa4ef0c" providerId="ADAL" clId="{C1EED9DC-9EC8-4349-96AA-3A3934B357C5}" dt="2026-05-31T09:52:24.002" v="835" actId="478"/>
        <pc:sldMkLst>
          <pc:docMk/>
          <pc:sldMk cId="0" sldId="261"/>
        </pc:sldMkLst>
        <pc:spChg chg="add del mod">
          <ac:chgData name="P McKenzie-Cook" userId="6605cc89-aaff-4d80-9ee6-20e4afa4ef0c" providerId="ADAL" clId="{C1EED9DC-9EC8-4349-96AA-3A3934B357C5}" dt="2026-05-31T09:52:24.002" v="835" actId="478"/>
          <ac:spMkLst>
            <pc:docMk/>
            <pc:sldMk cId="0" sldId="261"/>
            <ac:spMk id="5" creationId="{3061B50B-0722-CF28-063A-0BE7417AD6CD}"/>
          </ac:spMkLst>
        </pc:spChg>
        <pc:spChg chg="del mod">
          <ac:chgData name="P McKenzie-Cook" userId="6605cc89-aaff-4d80-9ee6-20e4afa4ef0c" providerId="ADAL" clId="{C1EED9DC-9EC8-4349-96AA-3A3934B357C5}" dt="2026-05-31T09:52:19.623" v="834" actId="478"/>
          <ac:spMkLst>
            <pc:docMk/>
            <pc:sldMk cId="0" sldId="261"/>
            <ac:spMk id="823" creationId="{00000000-0000-0000-0000-000000000000}"/>
          </ac:spMkLst>
        </pc:spChg>
        <pc:picChg chg="add mod ord">
          <ac:chgData name="P McKenzie-Cook" userId="6605cc89-aaff-4d80-9ee6-20e4afa4ef0c" providerId="ADAL" clId="{C1EED9DC-9EC8-4349-96AA-3A3934B357C5}" dt="2026-05-31T09:52:15.743" v="833" actId="167"/>
          <ac:picMkLst>
            <pc:docMk/>
            <pc:sldMk cId="0" sldId="261"/>
            <ac:picMk id="3" creationId="{BEE5E20A-73CE-6D2A-7CD9-3AAB8714C3A1}"/>
          </ac:picMkLst>
        </pc:picChg>
      </pc:sldChg>
      <pc:sldChg chg="modSp add del modNotes">
        <pc:chgData name="P McKenzie-Cook" userId="6605cc89-aaff-4d80-9ee6-20e4afa4ef0c" providerId="ADAL" clId="{C1EED9DC-9EC8-4349-96AA-3A3934B357C5}" dt="2026-05-31T09:51:06.834" v="825" actId="47"/>
        <pc:sldMkLst>
          <pc:docMk/>
          <pc:sldMk cId="0" sldId="262"/>
        </pc:sldMkLst>
        <pc:spChg chg="mod">
          <ac:chgData name="P McKenzie-Cook" userId="6605cc89-aaff-4d80-9ee6-20e4afa4ef0c" providerId="ADAL" clId="{C1EED9DC-9EC8-4349-96AA-3A3934B357C5}" dt="2026-05-31T09:50:57.522" v="824"/>
          <ac:spMkLst>
            <pc:docMk/>
            <pc:sldMk cId="0" sldId="262"/>
            <ac:spMk id="835" creationId="{00000000-0000-0000-0000-000000000000}"/>
          </ac:spMkLst>
        </pc:spChg>
        <pc:spChg chg="mod">
          <ac:chgData name="P McKenzie-Cook" userId="6605cc89-aaff-4d80-9ee6-20e4afa4ef0c" providerId="ADAL" clId="{C1EED9DC-9EC8-4349-96AA-3A3934B357C5}" dt="2026-05-31T09:50:57.522" v="824"/>
          <ac:spMkLst>
            <pc:docMk/>
            <pc:sldMk cId="0" sldId="262"/>
            <ac:spMk id="837" creationId="{00000000-0000-0000-0000-000000000000}"/>
          </ac:spMkLst>
        </pc:spChg>
        <pc:spChg chg="mod">
          <ac:chgData name="P McKenzie-Cook" userId="6605cc89-aaff-4d80-9ee6-20e4afa4ef0c" providerId="ADAL" clId="{C1EED9DC-9EC8-4349-96AA-3A3934B357C5}" dt="2026-05-31T09:50:57.522" v="824"/>
          <ac:spMkLst>
            <pc:docMk/>
            <pc:sldMk cId="0" sldId="262"/>
            <ac:spMk id="839" creationId="{00000000-0000-0000-0000-000000000000}"/>
          </ac:spMkLst>
        </pc:spChg>
      </pc:sldChg>
      <pc:sldChg chg="addSp modSp add mod setBg modNotes">
        <pc:chgData name="P McKenzie-Cook" userId="6605cc89-aaff-4d80-9ee6-20e4afa4ef0c" providerId="ADAL" clId="{C1EED9DC-9EC8-4349-96AA-3A3934B357C5}" dt="2026-05-31T09:52:44.681" v="839"/>
        <pc:sldMkLst>
          <pc:docMk/>
          <pc:sldMk cId="0" sldId="263"/>
        </pc:sldMkLst>
        <pc:spChg chg="mod">
          <ac:chgData name="P McKenzie-Cook" userId="6605cc89-aaff-4d80-9ee6-20e4afa4ef0c" providerId="ADAL" clId="{C1EED9DC-9EC8-4349-96AA-3A3934B357C5}" dt="2026-05-31T09:50:57.522" v="824"/>
          <ac:spMkLst>
            <pc:docMk/>
            <pc:sldMk cId="0" sldId="263"/>
            <ac:spMk id="845" creationId="{00000000-0000-0000-0000-000000000000}"/>
          </ac:spMkLst>
        </pc:spChg>
        <pc:spChg chg="mod">
          <ac:chgData name="P McKenzie-Cook" userId="6605cc89-aaff-4d80-9ee6-20e4afa4ef0c" providerId="ADAL" clId="{C1EED9DC-9EC8-4349-96AA-3A3934B357C5}" dt="2026-05-31T09:50:57.522" v="824"/>
          <ac:spMkLst>
            <pc:docMk/>
            <pc:sldMk cId="0" sldId="263"/>
            <ac:spMk id="846" creationId="{00000000-0000-0000-0000-000000000000}"/>
          </ac:spMkLst>
        </pc:spChg>
        <pc:picChg chg="add mod">
          <ac:chgData name="P McKenzie-Cook" userId="6605cc89-aaff-4d80-9ee6-20e4afa4ef0c" providerId="ADAL" clId="{C1EED9DC-9EC8-4349-96AA-3A3934B357C5}" dt="2026-05-31T09:52:34.102" v="838" actId="14100"/>
          <ac:picMkLst>
            <pc:docMk/>
            <pc:sldMk cId="0" sldId="263"/>
            <ac:picMk id="3" creationId="{2F458263-F588-276A-4D57-200DFA6E28D5}"/>
          </ac:picMkLst>
        </pc:picChg>
      </pc:sldChg>
      <pc:sldChg chg="modSp add del modNotes">
        <pc:chgData name="P McKenzie-Cook" userId="6605cc89-aaff-4d80-9ee6-20e4afa4ef0c" providerId="ADAL" clId="{C1EED9DC-9EC8-4349-96AA-3A3934B357C5}" dt="2026-05-31T09:51:31.135" v="826" actId="47"/>
        <pc:sldMkLst>
          <pc:docMk/>
          <pc:sldMk cId="0" sldId="264"/>
        </pc:sldMkLst>
        <pc:spChg chg="mod">
          <ac:chgData name="P McKenzie-Cook" userId="6605cc89-aaff-4d80-9ee6-20e4afa4ef0c" providerId="ADAL" clId="{C1EED9DC-9EC8-4349-96AA-3A3934B357C5}" dt="2026-05-31T09:50:57.522" v="824"/>
          <ac:spMkLst>
            <pc:docMk/>
            <pc:sldMk cId="0" sldId="264"/>
            <ac:spMk id="852" creationId="{00000000-0000-0000-0000-000000000000}"/>
          </ac:spMkLst>
        </pc:spChg>
      </pc:sldChg>
      <pc:sldChg chg="addSp modSp add mod setBg modNotes">
        <pc:chgData name="P McKenzie-Cook" userId="6605cc89-aaff-4d80-9ee6-20e4afa4ef0c" providerId="ADAL" clId="{C1EED9DC-9EC8-4349-96AA-3A3934B357C5}" dt="2026-05-31T09:53:08.839" v="843"/>
        <pc:sldMkLst>
          <pc:docMk/>
          <pc:sldMk cId="0" sldId="265"/>
        </pc:sldMkLst>
        <pc:spChg chg="mod">
          <ac:chgData name="P McKenzie-Cook" userId="6605cc89-aaff-4d80-9ee6-20e4afa4ef0c" providerId="ADAL" clId="{C1EED9DC-9EC8-4349-96AA-3A3934B357C5}" dt="2026-05-31T09:50:57.522" v="824"/>
          <ac:spMkLst>
            <pc:docMk/>
            <pc:sldMk cId="0" sldId="265"/>
            <ac:spMk id="861" creationId="{00000000-0000-0000-0000-000000000000}"/>
          </ac:spMkLst>
        </pc:spChg>
        <pc:spChg chg="mod">
          <ac:chgData name="P McKenzie-Cook" userId="6605cc89-aaff-4d80-9ee6-20e4afa4ef0c" providerId="ADAL" clId="{C1EED9DC-9EC8-4349-96AA-3A3934B357C5}" dt="2026-05-31T09:50:57.522" v="824"/>
          <ac:spMkLst>
            <pc:docMk/>
            <pc:sldMk cId="0" sldId="265"/>
            <ac:spMk id="862" creationId="{00000000-0000-0000-0000-000000000000}"/>
          </ac:spMkLst>
        </pc:spChg>
        <pc:picChg chg="add mod">
          <ac:chgData name="P McKenzie-Cook" userId="6605cc89-aaff-4d80-9ee6-20e4afa4ef0c" providerId="ADAL" clId="{C1EED9DC-9EC8-4349-96AA-3A3934B357C5}" dt="2026-05-31T09:52:55.355" v="842" actId="14100"/>
          <ac:picMkLst>
            <pc:docMk/>
            <pc:sldMk cId="0" sldId="265"/>
            <ac:picMk id="3" creationId="{949229DC-EAF1-589F-14A7-044C5A26E718}"/>
          </ac:picMkLst>
        </pc:picChg>
      </pc:sldChg>
      <pc:sldChg chg="modSp add del modNotes">
        <pc:chgData name="P McKenzie-Cook" userId="6605cc89-aaff-4d80-9ee6-20e4afa4ef0c" providerId="ADAL" clId="{C1EED9DC-9EC8-4349-96AA-3A3934B357C5}" dt="2026-05-31T09:53:12.989" v="844" actId="47"/>
        <pc:sldMkLst>
          <pc:docMk/>
          <pc:sldMk cId="0" sldId="266"/>
        </pc:sldMkLst>
        <pc:spChg chg="mod">
          <ac:chgData name="P McKenzie-Cook" userId="6605cc89-aaff-4d80-9ee6-20e4afa4ef0c" providerId="ADAL" clId="{C1EED9DC-9EC8-4349-96AA-3A3934B357C5}" dt="2026-05-31T09:50:57.522" v="824"/>
          <ac:spMkLst>
            <pc:docMk/>
            <pc:sldMk cId="0" sldId="266"/>
            <ac:spMk id="868" creationId="{00000000-0000-0000-0000-000000000000}"/>
          </ac:spMkLst>
        </pc:spChg>
      </pc:sldChg>
      <pc:sldChg chg="modSp add del modNotes">
        <pc:chgData name="P McKenzie-Cook" userId="6605cc89-aaff-4d80-9ee6-20e4afa4ef0c" providerId="ADAL" clId="{C1EED9DC-9EC8-4349-96AA-3A3934B357C5}" dt="2026-05-31T09:53:14.546" v="845" actId="47"/>
        <pc:sldMkLst>
          <pc:docMk/>
          <pc:sldMk cId="0" sldId="267"/>
        </pc:sldMkLst>
        <pc:spChg chg="mod">
          <ac:chgData name="P McKenzie-Cook" userId="6605cc89-aaff-4d80-9ee6-20e4afa4ef0c" providerId="ADAL" clId="{C1EED9DC-9EC8-4349-96AA-3A3934B357C5}" dt="2026-05-31T09:50:57.522" v="824"/>
          <ac:spMkLst>
            <pc:docMk/>
            <pc:sldMk cId="0" sldId="267"/>
            <ac:spMk id="876" creationId="{00000000-0000-0000-0000-000000000000}"/>
          </ac:spMkLst>
        </pc:spChg>
      </pc:sldChg>
      <pc:sldChg chg="modSp add del modNotes">
        <pc:chgData name="P McKenzie-Cook" userId="6605cc89-aaff-4d80-9ee6-20e4afa4ef0c" providerId="ADAL" clId="{C1EED9DC-9EC8-4349-96AA-3A3934B357C5}" dt="2026-05-31T09:53:15.287" v="846" actId="47"/>
        <pc:sldMkLst>
          <pc:docMk/>
          <pc:sldMk cId="0" sldId="268"/>
        </pc:sldMkLst>
        <pc:spChg chg="mod">
          <ac:chgData name="P McKenzie-Cook" userId="6605cc89-aaff-4d80-9ee6-20e4afa4ef0c" providerId="ADAL" clId="{C1EED9DC-9EC8-4349-96AA-3A3934B357C5}" dt="2026-05-31T09:50:57.522" v="824"/>
          <ac:spMkLst>
            <pc:docMk/>
            <pc:sldMk cId="0" sldId="268"/>
            <ac:spMk id="885" creationId="{00000000-0000-0000-0000-000000000000}"/>
          </ac:spMkLst>
        </pc:spChg>
        <pc:spChg chg="mod">
          <ac:chgData name="P McKenzie-Cook" userId="6605cc89-aaff-4d80-9ee6-20e4afa4ef0c" providerId="ADAL" clId="{C1EED9DC-9EC8-4349-96AA-3A3934B357C5}" dt="2026-05-31T09:50:57.522" v="824"/>
          <ac:spMkLst>
            <pc:docMk/>
            <pc:sldMk cId="0" sldId="268"/>
            <ac:spMk id="886" creationId="{00000000-0000-0000-0000-000000000000}"/>
          </ac:spMkLst>
        </pc:spChg>
        <pc:spChg chg="mod">
          <ac:chgData name="P McKenzie-Cook" userId="6605cc89-aaff-4d80-9ee6-20e4afa4ef0c" providerId="ADAL" clId="{C1EED9DC-9EC8-4349-96AA-3A3934B357C5}" dt="2026-05-31T09:50:57.522" v="824"/>
          <ac:spMkLst>
            <pc:docMk/>
            <pc:sldMk cId="0" sldId="268"/>
            <ac:spMk id="887" creationId="{00000000-0000-0000-0000-000000000000}"/>
          </ac:spMkLst>
        </pc:spChg>
        <pc:spChg chg="mod">
          <ac:chgData name="P McKenzie-Cook" userId="6605cc89-aaff-4d80-9ee6-20e4afa4ef0c" providerId="ADAL" clId="{C1EED9DC-9EC8-4349-96AA-3A3934B357C5}" dt="2026-05-31T09:50:57.522" v="824"/>
          <ac:spMkLst>
            <pc:docMk/>
            <pc:sldMk cId="0" sldId="268"/>
            <ac:spMk id="888" creationId="{00000000-0000-0000-0000-000000000000}"/>
          </ac:spMkLst>
        </pc:spChg>
        <pc:spChg chg="mod">
          <ac:chgData name="P McKenzie-Cook" userId="6605cc89-aaff-4d80-9ee6-20e4afa4ef0c" providerId="ADAL" clId="{C1EED9DC-9EC8-4349-96AA-3A3934B357C5}" dt="2026-05-31T09:50:57.522" v="824"/>
          <ac:spMkLst>
            <pc:docMk/>
            <pc:sldMk cId="0" sldId="268"/>
            <ac:spMk id="889" creationId="{00000000-0000-0000-0000-000000000000}"/>
          </ac:spMkLst>
        </pc:spChg>
      </pc:sldChg>
      <pc:sldChg chg="modSp add del mod modNotes">
        <pc:chgData name="P McKenzie-Cook" userId="6605cc89-aaff-4d80-9ee6-20e4afa4ef0c" providerId="ADAL" clId="{C1EED9DC-9EC8-4349-96AA-3A3934B357C5}" dt="2026-05-31T09:53:30.298" v="848" actId="47"/>
        <pc:sldMkLst>
          <pc:docMk/>
          <pc:sldMk cId="0" sldId="269"/>
        </pc:sldMkLst>
        <pc:spChg chg="mod">
          <ac:chgData name="P McKenzie-Cook" userId="6605cc89-aaff-4d80-9ee6-20e4afa4ef0c" providerId="ADAL" clId="{C1EED9DC-9EC8-4349-96AA-3A3934B357C5}" dt="2026-05-31T09:50:57.522" v="824"/>
          <ac:spMkLst>
            <pc:docMk/>
            <pc:sldMk cId="0" sldId="269"/>
            <ac:spMk id="895" creationId="{00000000-0000-0000-0000-000000000000}"/>
          </ac:spMkLst>
        </pc:spChg>
        <pc:spChg chg="mod">
          <ac:chgData name="P McKenzie-Cook" userId="6605cc89-aaff-4d80-9ee6-20e4afa4ef0c" providerId="ADAL" clId="{C1EED9DC-9EC8-4349-96AA-3A3934B357C5}" dt="2026-05-31T09:53:20.988" v="847" actId="1076"/>
          <ac:spMkLst>
            <pc:docMk/>
            <pc:sldMk cId="0" sldId="269"/>
            <ac:spMk id="897" creationId="{00000000-0000-0000-0000-000000000000}"/>
          </ac:spMkLst>
        </pc:spChg>
      </pc:sldChg>
      <pc:sldChg chg="addSp modSp add mod modNotes">
        <pc:chgData name="P McKenzie-Cook" userId="6605cc89-aaff-4d80-9ee6-20e4afa4ef0c" providerId="ADAL" clId="{C1EED9DC-9EC8-4349-96AA-3A3934B357C5}" dt="2026-05-31T09:53:41.711" v="851" actId="14100"/>
        <pc:sldMkLst>
          <pc:docMk/>
          <pc:sldMk cId="0" sldId="270"/>
        </pc:sldMkLst>
        <pc:spChg chg="mod">
          <ac:chgData name="P McKenzie-Cook" userId="6605cc89-aaff-4d80-9ee6-20e4afa4ef0c" providerId="ADAL" clId="{C1EED9DC-9EC8-4349-96AA-3A3934B357C5}" dt="2026-05-31T09:50:57.522" v="824"/>
          <ac:spMkLst>
            <pc:docMk/>
            <pc:sldMk cId="0" sldId="270"/>
            <ac:spMk id="907" creationId="{00000000-0000-0000-0000-000000000000}"/>
          </ac:spMkLst>
        </pc:spChg>
        <pc:picChg chg="add mod">
          <ac:chgData name="P McKenzie-Cook" userId="6605cc89-aaff-4d80-9ee6-20e4afa4ef0c" providerId="ADAL" clId="{C1EED9DC-9EC8-4349-96AA-3A3934B357C5}" dt="2026-05-31T09:53:41.711" v="851" actId="14100"/>
          <ac:picMkLst>
            <pc:docMk/>
            <pc:sldMk cId="0" sldId="270"/>
            <ac:picMk id="3" creationId="{4DADA2A3-18EF-F7CA-BFAF-AE473C723A91}"/>
          </ac:picMkLst>
        </pc:picChg>
      </pc:sldChg>
      <pc:sldChg chg="modSp add del modNotes">
        <pc:chgData name="P McKenzie-Cook" userId="6605cc89-aaff-4d80-9ee6-20e4afa4ef0c" providerId="ADAL" clId="{C1EED9DC-9EC8-4349-96AA-3A3934B357C5}" dt="2026-05-31T09:53:45.699" v="852" actId="47"/>
        <pc:sldMkLst>
          <pc:docMk/>
          <pc:sldMk cId="0" sldId="271"/>
        </pc:sldMkLst>
        <pc:spChg chg="mod">
          <ac:chgData name="P McKenzie-Cook" userId="6605cc89-aaff-4d80-9ee6-20e4afa4ef0c" providerId="ADAL" clId="{C1EED9DC-9EC8-4349-96AA-3A3934B357C5}" dt="2026-05-31T09:50:57.522" v="824"/>
          <ac:spMkLst>
            <pc:docMk/>
            <pc:sldMk cId="0" sldId="271"/>
            <ac:spMk id="913" creationId="{00000000-0000-0000-0000-000000000000}"/>
          </ac:spMkLst>
        </pc:spChg>
        <pc:spChg chg="mod">
          <ac:chgData name="P McKenzie-Cook" userId="6605cc89-aaff-4d80-9ee6-20e4afa4ef0c" providerId="ADAL" clId="{C1EED9DC-9EC8-4349-96AA-3A3934B357C5}" dt="2026-05-31T09:50:57.522" v="824"/>
          <ac:spMkLst>
            <pc:docMk/>
            <pc:sldMk cId="0" sldId="271"/>
            <ac:spMk id="914" creationId="{00000000-0000-0000-0000-000000000000}"/>
          </ac:spMkLst>
        </pc:spChg>
        <pc:spChg chg="mod">
          <ac:chgData name="P McKenzie-Cook" userId="6605cc89-aaff-4d80-9ee6-20e4afa4ef0c" providerId="ADAL" clId="{C1EED9DC-9EC8-4349-96AA-3A3934B357C5}" dt="2026-05-31T09:50:57.522" v="824"/>
          <ac:spMkLst>
            <pc:docMk/>
            <pc:sldMk cId="0" sldId="271"/>
            <ac:spMk id="915" creationId="{00000000-0000-0000-0000-000000000000}"/>
          </ac:spMkLst>
        </pc:spChg>
        <pc:spChg chg="mod">
          <ac:chgData name="P McKenzie-Cook" userId="6605cc89-aaff-4d80-9ee6-20e4afa4ef0c" providerId="ADAL" clId="{C1EED9DC-9EC8-4349-96AA-3A3934B357C5}" dt="2026-05-31T09:50:57.522" v="824"/>
          <ac:spMkLst>
            <pc:docMk/>
            <pc:sldMk cId="0" sldId="271"/>
            <ac:spMk id="916" creationId="{00000000-0000-0000-0000-000000000000}"/>
          </ac:spMkLst>
        </pc:spChg>
        <pc:spChg chg="mod">
          <ac:chgData name="P McKenzie-Cook" userId="6605cc89-aaff-4d80-9ee6-20e4afa4ef0c" providerId="ADAL" clId="{C1EED9DC-9EC8-4349-96AA-3A3934B357C5}" dt="2026-05-31T09:50:57.522" v="824"/>
          <ac:spMkLst>
            <pc:docMk/>
            <pc:sldMk cId="0" sldId="271"/>
            <ac:spMk id="917" creationId="{00000000-0000-0000-0000-000000000000}"/>
          </ac:spMkLst>
        </pc:spChg>
        <pc:spChg chg="mod">
          <ac:chgData name="P McKenzie-Cook" userId="6605cc89-aaff-4d80-9ee6-20e4afa4ef0c" providerId="ADAL" clId="{C1EED9DC-9EC8-4349-96AA-3A3934B357C5}" dt="2026-05-31T09:50:57.522" v="824"/>
          <ac:spMkLst>
            <pc:docMk/>
            <pc:sldMk cId="0" sldId="271"/>
            <ac:spMk id="918" creationId="{00000000-0000-0000-0000-000000000000}"/>
          </ac:spMkLst>
        </pc:spChg>
      </pc:sldChg>
      <pc:sldChg chg="addSp modSp add modNotes">
        <pc:chgData name="P McKenzie-Cook" userId="6605cc89-aaff-4d80-9ee6-20e4afa4ef0c" providerId="ADAL" clId="{C1EED9DC-9EC8-4349-96AA-3A3934B357C5}" dt="2026-05-31T09:53:53.157" v="853"/>
        <pc:sldMkLst>
          <pc:docMk/>
          <pc:sldMk cId="0" sldId="272"/>
        </pc:sldMkLst>
        <pc:spChg chg="mod">
          <ac:chgData name="P McKenzie-Cook" userId="6605cc89-aaff-4d80-9ee6-20e4afa4ef0c" providerId="ADAL" clId="{C1EED9DC-9EC8-4349-96AA-3A3934B357C5}" dt="2026-05-31T09:50:57.522" v="824"/>
          <ac:spMkLst>
            <pc:docMk/>
            <pc:sldMk cId="0" sldId="272"/>
            <ac:spMk id="925" creationId="{00000000-0000-0000-0000-000000000000}"/>
          </ac:spMkLst>
        </pc:spChg>
        <pc:spChg chg="mod">
          <ac:chgData name="P McKenzie-Cook" userId="6605cc89-aaff-4d80-9ee6-20e4afa4ef0c" providerId="ADAL" clId="{C1EED9DC-9EC8-4349-96AA-3A3934B357C5}" dt="2026-05-31T09:50:57.522" v="824"/>
          <ac:spMkLst>
            <pc:docMk/>
            <pc:sldMk cId="0" sldId="272"/>
            <ac:spMk id="927" creationId="{00000000-0000-0000-0000-000000000000}"/>
          </ac:spMkLst>
        </pc:spChg>
        <pc:picChg chg="add mod">
          <ac:chgData name="P McKenzie-Cook" userId="6605cc89-aaff-4d80-9ee6-20e4afa4ef0c" providerId="ADAL" clId="{C1EED9DC-9EC8-4349-96AA-3A3934B357C5}" dt="2026-05-31T09:53:53.157" v="853"/>
          <ac:picMkLst>
            <pc:docMk/>
            <pc:sldMk cId="0" sldId="272"/>
            <ac:picMk id="2" creationId="{B9587249-EFBC-79CE-F133-97B6F10A835C}"/>
          </ac:picMkLst>
        </pc:picChg>
      </pc:sldChg>
      <pc:sldChg chg="addSp modSp add mod modNotes">
        <pc:chgData name="P McKenzie-Cook" userId="6605cc89-aaff-4d80-9ee6-20e4afa4ef0c" providerId="ADAL" clId="{C1EED9DC-9EC8-4349-96AA-3A3934B357C5}" dt="2026-05-31T09:54:06.454" v="856" actId="14100"/>
        <pc:sldMkLst>
          <pc:docMk/>
          <pc:sldMk cId="0" sldId="273"/>
        </pc:sldMkLst>
        <pc:spChg chg="mod">
          <ac:chgData name="P McKenzie-Cook" userId="6605cc89-aaff-4d80-9ee6-20e4afa4ef0c" providerId="ADAL" clId="{C1EED9DC-9EC8-4349-96AA-3A3934B357C5}" dt="2026-05-31T09:50:57.522" v="824"/>
          <ac:spMkLst>
            <pc:docMk/>
            <pc:sldMk cId="0" sldId="273"/>
            <ac:spMk id="936" creationId="{00000000-0000-0000-0000-000000000000}"/>
          </ac:spMkLst>
        </pc:spChg>
        <pc:spChg chg="mod">
          <ac:chgData name="P McKenzie-Cook" userId="6605cc89-aaff-4d80-9ee6-20e4afa4ef0c" providerId="ADAL" clId="{C1EED9DC-9EC8-4349-96AA-3A3934B357C5}" dt="2026-05-31T09:54:03.234" v="855" actId="1076"/>
          <ac:spMkLst>
            <pc:docMk/>
            <pc:sldMk cId="0" sldId="273"/>
            <ac:spMk id="937" creationId="{00000000-0000-0000-0000-000000000000}"/>
          </ac:spMkLst>
        </pc:spChg>
        <pc:spChg chg="mod">
          <ac:chgData name="P McKenzie-Cook" userId="6605cc89-aaff-4d80-9ee6-20e4afa4ef0c" providerId="ADAL" clId="{C1EED9DC-9EC8-4349-96AA-3A3934B357C5}" dt="2026-05-31T09:54:06.454" v="856" actId="14100"/>
          <ac:spMkLst>
            <pc:docMk/>
            <pc:sldMk cId="0" sldId="273"/>
            <ac:spMk id="938" creationId="{00000000-0000-0000-0000-000000000000}"/>
          </ac:spMkLst>
        </pc:spChg>
        <pc:picChg chg="add mod">
          <ac:chgData name="P McKenzie-Cook" userId="6605cc89-aaff-4d80-9ee6-20e4afa4ef0c" providerId="ADAL" clId="{C1EED9DC-9EC8-4349-96AA-3A3934B357C5}" dt="2026-05-31T09:53:57.739" v="854"/>
          <ac:picMkLst>
            <pc:docMk/>
            <pc:sldMk cId="0" sldId="273"/>
            <ac:picMk id="2" creationId="{9F7482FC-833D-D0FB-79DE-02E5B4FC5DDD}"/>
          </ac:picMkLst>
        </pc:picChg>
      </pc:sldChg>
      <pc:sldChg chg="modSp add del modNotes">
        <pc:chgData name="P McKenzie-Cook" userId="6605cc89-aaff-4d80-9ee6-20e4afa4ef0c" providerId="ADAL" clId="{C1EED9DC-9EC8-4349-96AA-3A3934B357C5}" dt="2026-05-31T09:54:14.635" v="857" actId="47"/>
        <pc:sldMkLst>
          <pc:docMk/>
          <pc:sldMk cId="0" sldId="274"/>
        </pc:sldMkLst>
        <pc:spChg chg="mod">
          <ac:chgData name="P McKenzie-Cook" userId="6605cc89-aaff-4d80-9ee6-20e4afa4ef0c" providerId="ADAL" clId="{C1EED9DC-9EC8-4349-96AA-3A3934B357C5}" dt="2026-05-31T09:50:57.522" v="824"/>
          <ac:spMkLst>
            <pc:docMk/>
            <pc:sldMk cId="0" sldId="274"/>
            <ac:spMk id="945" creationId="{00000000-0000-0000-0000-000000000000}"/>
          </ac:spMkLst>
        </pc:spChg>
        <pc:spChg chg="mod">
          <ac:chgData name="P McKenzie-Cook" userId="6605cc89-aaff-4d80-9ee6-20e4afa4ef0c" providerId="ADAL" clId="{C1EED9DC-9EC8-4349-96AA-3A3934B357C5}" dt="2026-05-31T09:50:57.522" v="824"/>
          <ac:spMkLst>
            <pc:docMk/>
            <pc:sldMk cId="0" sldId="274"/>
            <ac:spMk id="946" creationId="{00000000-0000-0000-0000-000000000000}"/>
          </ac:spMkLst>
        </pc:spChg>
        <pc:picChg chg="mod">
          <ac:chgData name="P McKenzie-Cook" userId="6605cc89-aaff-4d80-9ee6-20e4afa4ef0c" providerId="ADAL" clId="{C1EED9DC-9EC8-4349-96AA-3A3934B357C5}" dt="2026-05-31T09:50:57.522" v="824"/>
          <ac:picMkLst>
            <pc:docMk/>
            <pc:sldMk cId="0" sldId="274"/>
            <ac:picMk id="948" creationId="{00000000-0000-0000-0000-000000000000}"/>
          </ac:picMkLst>
        </pc:picChg>
        <pc:picChg chg="mod">
          <ac:chgData name="P McKenzie-Cook" userId="6605cc89-aaff-4d80-9ee6-20e4afa4ef0c" providerId="ADAL" clId="{C1EED9DC-9EC8-4349-96AA-3A3934B357C5}" dt="2026-05-31T09:50:57.522" v="824"/>
          <ac:picMkLst>
            <pc:docMk/>
            <pc:sldMk cId="0" sldId="274"/>
            <ac:picMk id="949" creationId="{00000000-0000-0000-0000-000000000000}"/>
          </ac:picMkLst>
        </pc:picChg>
        <pc:picChg chg="mod">
          <ac:chgData name="P McKenzie-Cook" userId="6605cc89-aaff-4d80-9ee6-20e4afa4ef0c" providerId="ADAL" clId="{C1EED9DC-9EC8-4349-96AA-3A3934B357C5}" dt="2026-05-31T09:50:57.522" v="824"/>
          <ac:picMkLst>
            <pc:docMk/>
            <pc:sldMk cId="0" sldId="274"/>
            <ac:picMk id="950" creationId="{00000000-0000-0000-0000-000000000000}"/>
          </ac:picMkLst>
        </pc:picChg>
      </pc:sldChg>
      <pc:sldChg chg="modSp">
        <pc:chgData name="P McKenzie-Cook" userId="6605cc89-aaff-4d80-9ee6-20e4afa4ef0c" providerId="ADAL" clId="{C1EED9DC-9EC8-4349-96AA-3A3934B357C5}" dt="2026-05-31T09:50:57.522" v="824"/>
        <pc:sldMkLst>
          <pc:docMk/>
          <pc:sldMk cId="3189735415" sldId="275"/>
        </pc:sldMkLst>
        <pc:spChg chg="mod">
          <ac:chgData name="P McKenzie-Cook" userId="6605cc89-aaff-4d80-9ee6-20e4afa4ef0c" providerId="ADAL" clId="{C1EED9DC-9EC8-4349-96AA-3A3934B357C5}" dt="2026-05-31T09:50:57.522" v="824"/>
          <ac:spMkLst>
            <pc:docMk/>
            <pc:sldMk cId="3189735415" sldId="275"/>
            <ac:spMk id="4" creationId="{00000000-0000-0000-0000-000000000000}"/>
          </ac:spMkLst>
        </pc:spChg>
      </pc:sldChg>
      <pc:sldChg chg="modSp add del modNotes">
        <pc:chgData name="P McKenzie-Cook" userId="6605cc89-aaff-4d80-9ee6-20e4afa4ef0c" providerId="ADAL" clId="{C1EED9DC-9EC8-4349-96AA-3A3934B357C5}" dt="2026-05-31T09:54:22.737" v="859" actId="47"/>
        <pc:sldMkLst>
          <pc:docMk/>
          <pc:sldMk cId="0" sldId="276"/>
        </pc:sldMkLst>
        <pc:spChg chg="mod">
          <ac:chgData name="P McKenzie-Cook" userId="6605cc89-aaff-4d80-9ee6-20e4afa4ef0c" providerId="ADAL" clId="{C1EED9DC-9EC8-4349-96AA-3A3934B357C5}" dt="2026-05-31T09:50:57.522" v="824"/>
          <ac:spMkLst>
            <pc:docMk/>
            <pc:sldMk cId="0" sldId="276"/>
            <ac:spMk id="974" creationId="{00000000-0000-0000-0000-000000000000}"/>
          </ac:spMkLst>
        </pc:spChg>
        <pc:spChg chg="mod">
          <ac:chgData name="P McKenzie-Cook" userId="6605cc89-aaff-4d80-9ee6-20e4afa4ef0c" providerId="ADAL" clId="{C1EED9DC-9EC8-4349-96AA-3A3934B357C5}" dt="2026-05-31T09:50:57.522" v="824"/>
          <ac:spMkLst>
            <pc:docMk/>
            <pc:sldMk cId="0" sldId="276"/>
            <ac:spMk id="976" creationId="{00000000-0000-0000-0000-000000000000}"/>
          </ac:spMkLst>
        </pc:spChg>
        <pc:spChg chg="mod">
          <ac:chgData name="P McKenzie-Cook" userId="6605cc89-aaff-4d80-9ee6-20e4afa4ef0c" providerId="ADAL" clId="{C1EED9DC-9EC8-4349-96AA-3A3934B357C5}" dt="2026-05-31T09:50:57.522" v="824"/>
          <ac:spMkLst>
            <pc:docMk/>
            <pc:sldMk cId="0" sldId="276"/>
            <ac:spMk id="977" creationId="{00000000-0000-0000-0000-000000000000}"/>
          </ac:spMkLst>
        </pc:spChg>
      </pc:sldChg>
      <pc:sldChg chg="modSp add del modNotes">
        <pc:chgData name="P McKenzie-Cook" userId="6605cc89-aaff-4d80-9ee6-20e4afa4ef0c" providerId="ADAL" clId="{C1EED9DC-9EC8-4349-96AA-3A3934B357C5}" dt="2026-05-31T09:54:23.884" v="860" actId="47"/>
        <pc:sldMkLst>
          <pc:docMk/>
          <pc:sldMk cId="0" sldId="277"/>
        </pc:sldMkLst>
        <pc:spChg chg="mod">
          <ac:chgData name="P McKenzie-Cook" userId="6605cc89-aaff-4d80-9ee6-20e4afa4ef0c" providerId="ADAL" clId="{C1EED9DC-9EC8-4349-96AA-3A3934B357C5}" dt="2026-05-31T09:50:57.522" v="824"/>
          <ac:spMkLst>
            <pc:docMk/>
            <pc:sldMk cId="0" sldId="277"/>
            <ac:spMk id="984" creationId="{00000000-0000-0000-0000-000000000000}"/>
          </ac:spMkLst>
        </pc:spChg>
        <pc:spChg chg="mod">
          <ac:chgData name="P McKenzie-Cook" userId="6605cc89-aaff-4d80-9ee6-20e4afa4ef0c" providerId="ADAL" clId="{C1EED9DC-9EC8-4349-96AA-3A3934B357C5}" dt="2026-05-31T09:50:57.522" v="824"/>
          <ac:spMkLst>
            <pc:docMk/>
            <pc:sldMk cId="0" sldId="277"/>
            <ac:spMk id="985" creationId="{00000000-0000-0000-0000-000000000000}"/>
          </ac:spMkLst>
        </pc:spChg>
        <pc:spChg chg="mod">
          <ac:chgData name="P McKenzie-Cook" userId="6605cc89-aaff-4d80-9ee6-20e4afa4ef0c" providerId="ADAL" clId="{C1EED9DC-9EC8-4349-96AA-3A3934B357C5}" dt="2026-05-31T09:50:57.522" v="824"/>
          <ac:spMkLst>
            <pc:docMk/>
            <pc:sldMk cId="0" sldId="277"/>
            <ac:spMk id="986" creationId="{00000000-0000-0000-0000-000000000000}"/>
          </ac:spMkLst>
        </pc:spChg>
        <pc:spChg chg="mod">
          <ac:chgData name="P McKenzie-Cook" userId="6605cc89-aaff-4d80-9ee6-20e4afa4ef0c" providerId="ADAL" clId="{C1EED9DC-9EC8-4349-96AA-3A3934B357C5}" dt="2026-05-31T09:50:57.522" v="824"/>
          <ac:spMkLst>
            <pc:docMk/>
            <pc:sldMk cId="0" sldId="277"/>
            <ac:spMk id="987" creationId="{00000000-0000-0000-0000-000000000000}"/>
          </ac:spMkLst>
        </pc:spChg>
        <pc:spChg chg="mod">
          <ac:chgData name="P McKenzie-Cook" userId="6605cc89-aaff-4d80-9ee6-20e4afa4ef0c" providerId="ADAL" clId="{C1EED9DC-9EC8-4349-96AA-3A3934B357C5}" dt="2026-05-31T09:50:57.522" v="824"/>
          <ac:spMkLst>
            <pc:docMk/>
            <pc:sldMk cId="0" sldId="277"/>
            <ac:spMk id="988" creationId="{00000000-0000-0000-0000-000000000000}"/>
          </ac:spMkLst>
        </pc:spChg>
      </pc:sldChg>
      <pc:sldChg chg="modSp add del modNotes">
        <pc:chgData name="P McKenzie-Cook" userId="6605cc89-aaff-4d80-9ee6-20e4afa4ef0c" providerId="ADAL" clId="{C1EED9DC-9EC8-4349-96AA-3A3934B357C5}" dt="2026-05-31T09:54:26.282" v="861" actId="47"/>
        <pc:sldMkLst>
          <pc:docMk/>
          <pc:sldMk cId="0" sldId="278"/>
        </pc:sldMkLst>
        <pc:spChg chg="mod">
          <ac:chgData name="P McKenzie-Cook" userId="6605cc89-aaff-4d80-9ee6-20e4afa4ef0c" providerId="ADAL" clId="{C1EED9DC-9EC8-4349-96AA-3A3934B357C5}" dt="2026-05-31T09:50:57.522" v="824"/>
          <ac:spMkLst>
            <pc:docMk/>
            <pc:sldMk cId="0" sldId="278"/>
            <ac:spMk id="994" creationId="{00000000-0000-0000-0000-000000000000}"/>
          </ac:spMkLst>
        </pc:spChg>
        <pc:spChg chg="mod">
          <ac:chgData name="P McKenzie-Cook" userId="6605cc89-aaff-4d80-9ee6-20e4afa4ef0c" providerId="ADAL" clId="{C1EED9DC-9EC8-4349-96AA-3A3934B357C5}" dt="2026-05-31T09:50:57.522" v="824"/>
          <ac:spMkLst>
            <pc:docMk/>
            <pc:sldMk cId="0" sldId="278"/>
            <ac:spMk id="999" creationId="{00000000-0000-0000-0000-000000000000}"/>
          </ac:spMkLst>
        </pc:spChg>
      </pc:sldChg>
      <pc:sldChg chg="addSp modSp add mod modNotes">
        <pc:chgData name="P McKenzie-Cook" userId="6605cc89-aaff-4d80-9ee6-20e4afa4ef0c" providerId="ADAL" clId="{C1EED9DC-9EC8-4349-96AA-3A3934B357C5}" dt="2026-05-31T09:54:36.499" v="864" actId="1076"/>
        <pc:sldMkLst>
          <pc:docMk/>
          <pc:sldMk cId="0" sldId="279"/>
        </pc:sldMkLst>
        <pc:spChg chg="mod">
          <ac:chgData name="P McKenzie-Cook" userId="6605cc89-aaff-4d80-9ee6-20e4afa4ef0c" providerId="ADAL" clId="{C1EED9DC-9EC8-4349-96AA-3A3934B357C5}" dt="2026-05-31T09:50:57.522" v="824"/>
          <ac:spMkLst>
            <pc:docMk/>
            <pc:sldMk cId="0" sldId="279"/>
            <ac:spMk id="1008" creationId="{00000000-0000-0000-0000-000000000000}"/>
          </ac:spMkLst>
        </pc:spChg>
        <pc:spChg chg="mod">
          <ac:chgData name="P McKenzie-Cook" userId="6605cc89-aaff-4d80-9ee6-20e4afa4ef0c" providerId="ADAL" clId="{C1EED9DC-9EC8-4349-96AA-3A3934B357C5}" dt="2026-05-31T09:54:31.789" v="863" actId="1076"/>
          <ac:spMkLst>
            <pc:docMk/>
            <pc:sldMk cId="0" sldId="279"/>
            <ac:spMk id="1012" creationId="{00000000-0000-0000-0000-000000000000}"/>
          </ac:spMkLst>
        </pc:spChg>
        <pc:spChg chg="mod">
          <ac:chgData name="P McKenzie-Cook" userId="6605cc89-aaff-4d80-9ee6-20e4afa4ef0c" providerId="ADAL" clId="{C1EED9DC-9EC8-4349-96AA-3A3934B357C5}" dt="2026-05-31T09:54:36.499" v="864" actId="1076"/>
          <ac:spMkLst>
            <pc:docMk/>
            <pc:sldMk cId="0" sldId="279"/>
            <ac:spMk id="1013" creationId="{00000000-0000-0000-0000-000000000000}"/>
          </ac:spMkLst>
        </pc:spChg>
        <pc:picChg chg="add mod">
          <ac:chgData name="P McKenzie-Cook" userId="6605cc89-aaff-4d80-9ee6-20e4afa4ef0c" providerId="ADAL" clId="{C1EED9DC-9EC8-4349-96AA-3A3934B357C5}" dt="2026-05-31T09:54:28.298" v="862"/>
          <ac:picMkLst>
            <pc:docMk/>
            <pc:sldMk cId="0" sldId="279"/>
            <ac:picMk id="2" creationId="{33152BD7-083B-4A3B-0A2B-CB999DCEE1DA}"/>
          </ac:picMkLst>
        </pc:picChg>
      </pc:sldChg>
      <pc:sldChg chg="addSp modSp add modNotes">
        <pc:chgData name="P McKenzie-Cook" userId="6605cc89-aaff-4d80-9ee6-20e4afa4ef0c" providerId="ADAL" clId="{C1EED9DC-9EC8-4349-96AA-3A3934B357C5}" dt="2026-05-31T09:54:41.637" v="865"/>
        <pc:sldMkLst>
          <pc:docMk/>
          <pc:sldMk cId="0" sldId="280"/>
        </pc:sldMkLst>
        <pc:spChg chg="mod">
          <ac:chgData name="P McKenzie-Cook" userId="6605cc89-aaff-4d80-9ee6-20e4afa4ef0c" providerId="ADAL" clId="{C1EED9DC-9EC8-4349-96AA-3A3934B357C5}" dt="2026-05-31T09:50:57.522" v="824"/>
          <ac:spMkLst>
            <pc:docMk/>
            <pc:sldMk cId="0" sldId="280"/>
            <ac:spMk id="1018" creationId="{00000000-0000-0000-0000-000000000000}"/>
          </ac:spMkLst>
        </pc:spChg>
        <pc:spChg chg="mod">
          <ac:chgData name="P McKenzie-Cook" userId="6605cc89-aaff-4d80-9ee6-20e4afa4ef0c" providerId="ADAL" clId="{C1EED9DC-9EC8-4349-96AA-3A3934B357C5}" dt="2026-05-31T09:50:57.522" v="824"/>
          <ac:spMkLst>
            <pc:docMk/>
            <pc:sldMk cId="0" sldId="280"/>
            <ac:spMk id="1020" creationId="{00000000-0000-0000-0000-000000000000}"/>
          </ac:spMkLst>
        </pc:spChg>
        <pc:picChg chg="add mod">
          <ac:chgData name="P McKenzie-Cook" userId="6605cc89-aaff-4d80-9ee6-20e4afa4ef0c" providerId="ADAL" clId="{C1EED9DC-9EC8-4349-96AA-3A3934B357C5}" dt="2026-05-31T09:54:41.637" v="865"/>
          <ac:picMkLst>
            <pc:docMk/>
            <pc:sldMk cId="0" sldId="280"/>
            <ac:picMk id="2" creationId="{D7C6FBCE-EAA6-C708-7B51-FA36740A12EC}"/>
          </ac:picMkLst>
        </pc:picChg>
      </pc:sldChg>
      <pc:sldChg chg="addSp modSp add mod modNotes">
        <pc:chgData name="P McKenzie-Cook" userId="6605cc89-aaff-4d80-9ee6-20e4afa4ef0c" providerId="ADAL" clId="{C1EED9DC-9EC8-4349-96AA-3A3934B357C5}" dt="2026-05-31T09:54:55.099" v="868" actId="2711"/>
        <pc:sldMkLst>
          <pc:docMk/>
          <pc:sldMk cId="0" sldId="281"/>
        </pc:sldMkLst>
        <pc:spChg chg="mod">
          <ac:chgData name="P McKenzie-Cook" userId="6605cc89-aaff-4d80-9ee6-20e4afa4ef0c" providerId="ADAL" clId="{C1EED9DC-9EC8-4349-96AA-3A3934B357C5}" dt="2026-05-31T09:50:57.522" v="824"/>
          <ac:spMkLst>
            <pc:docMk/>
            <pc:sldMk cId="0" sldId="281"/>
            <ac:spMk id="1029" creationId="{00000000-0000-0000-0000-000000000000}"/>
          </ac:spMkLst>
        </pc:spChg>
        <pc:spChg chg="mod">
          <ac:chgData name="P McKenzie-Cook" userId="6605cc89-aaff-4d80-9ee6-20e4afa4ef0c" providerId="ADAL" clId="{C1EED9DC-9EC8-4349-96AA-3A3934B357C5}" dt="2026-05-31T09:54:55.099" v="868" actId="2711"/>
          <ac:spMkLst>
            <pc:docMk/>
            <pc:sldMk cId="0" sldId="281"/>
            <ac:spMk id="1030" creationId="{00000000-0000-0000-0000-000000000000}"/>
          </ac:spMkLst>
        </pc:spChg>
        <pc:picChg chg="add mod">
          <ac:chgData name="P McKenzie-Cook" userId="6605cc89-aaff-4d80-9ee6-20e4afa4ef0c" providerId="ADAL" clId="{C1EED9DC-9EC8-4349-96AA-3A3934B357C5}" dt="2026-05-31T09:54:45.930" v="866"/>
          <ac:picMkLst>
            <pc:docMk/>
            <pc:sldMk cId="0" sldId="281"/>
            <ac:picMk id="2" creationId="{589315ED-57A4-DC47-C7B6-D40B768951BA}"/>
          </ac:picMkLst>
        </pc:picChg>
      </pc:sldChg>
      <pc:sldChg chg="modSp add del modNotes">
        <pc:chgData name="P McKenzie-Cook" userId="6605cc89-aaff-4d80-9ee6-20e4afa4ef0c" providerId="ADAL" clId="{C1EED9DC-9EC8-4349-96AA-3A3934B357C5}" dt="2026-05-31T09:54:59.582" v="869" actId="47"/>
        <pc:sldMkLst>
          <pc:docMk/>
          <pc:sldMk cId="0" sldId="282"/>
        </pc:sldMkLst>
        <pc:spChg chg="mod">
          <ac:chgData name="P McKenzie-Cook" userId="6605cc89-aaff-4d80-9ee6-20e4afa4ef0c" providerId="ADAL" clId="{C1EED9DC-9EC8-4349-96AA-3A3934B357C5}" dt="2026-05-31T09:50:57.522" v="824"/>
          <ac:spMkLst>
            <pc:docMk/>
            <pc:sldMk cId="0" sldId="282"/>
            <ac:spMk id="1038" creationId="{00000000-0000-0000-0000-000000000000}"/>
          </ac:spMkLst>
        </pc:spChg>
        <pc:spChg chg="mod">
          <ac:chgData name="P McKenzie-Cook" userId="6605cc89-aaff-4d80-9ee6-20e4afa4ef0c" providerId="ADAL" clId="{C1EED9DC-9EC8-4349-96AA-3A3934B357C5}" dt="2026-05-31T09:50:57.522" v="824"/>
          <ac:spMkLst>
            <pc:docMk/>
            <pc:sldMk cId="0" sldId="282"/>
            <ac:spMk id="1039" creationId="{00000000-0000-0000-0000-000000000000}"/>
          </ac:spMkLst>
        </pc:spChg>
        <pc:picChg chg="mod">
          <ac:chgData name="P McKenzie-Cook" userId="6605cc89-aaff-4d80-9ee6-20e4afa4ef0c" providerId="ADAL" clId="{C1EED9DC-9EC8-4349-96AA-3A3934B357C5}" dt="2026-05-31T09:50:57.522" v="824"/>
          <ac:picMkLst>
            <pc:docMk/>
            <pc:sldMk cId="0" sldId="282"/>
            <ac:picMk id="1041" creationId="{00000000-0000-0000-0000-000000000000}"/>
          </ac:picMkLst>
        </pc:picChg>
        <pc:picChg chg="mod">
          <ac:chgData name="P McKenzie-Cook" userId="6605cc89-aaff-4d80-9ee6-20e4afa4ef0c" providerId="ADAL" clId="{C1EED9DC-9EC8-4349-96AA-3A3934B357C5}" dt="2026-05-31T09:50:57.522" v="824"/>
          <ac:picMkLst>
            <pc:docMk/>
            <pc:sldMk cId="0" sldId="282"/>
            <ac:picMk id="1042" creationId="{00000000-0000-0000-0000-000000000000}"/>
          </ac:picMkLst>
        </pc:picChg>
        <pc:picChg chg="mod">
          <ac:chgData name="P McKenzie-Cook" userId="6605cc89-aaff-4d80-9ee6-20e4afa4ef0c" providerId="ADAL" clId="{C1EED9DC-9EC8-4349-96AA-3A3934B357C5}" dt="2026-05-31T09:50:57.522" v="824"/>
          <ac:picMkLst>
            <pc:docMk/>
            <pc:sldMk cId="0" sldId="282"/>
            <ac:picMk id="1043" creationId="{00000000-0000-0000-0000-000000000000}"/>
          </ac:picMkLst>
        </pc:picChg>
      </pc:sldChg>
      <pc:sldChg chg="modSp add del modNotes">
        <pc:chgData name="P McKenzie-Cook" userId="6605cc89-aaff-4d80-9ee6-20e4afa4ef0c" providerId="ADAL" clId="{C1EED9DC-9EC8-4349-96AA-3A3934B357C5}" dt="2026-05-31T09:55:00.842" v="870" actId="47"/>
        <pc:sldMkLst>
          <pc:docMk/>
          <pc:sldMk cId="0" sldId="283"/>
        </pc:sldMkLst>
        <pc:spChg chg="mod">
          <ac:chgData name="P McKenzie-Cook" userId="6605cc89-aaff-4d80-9ee6-20e4afa4ef0c" providerId="ADAL" clId="{C1EED9DC-9EC8-4349-96AA-3A3934B357C5}" dt="2026-05-31T09:50:57.522" v="824"/>
          <ac:spMkLst>
            <pc:docMk/>
            <pc:sldMk cId="0" sldId="283"/>
            <ac:spMk id="1048" creationId="{00000000-0000-0000-0000-000000000000}"/>
          </ac:spMkLst>
        </pc:spChg>
        <pc:spChg chg="mod">
          <ac:chgData name="P McKenzie-Cook" userId="6605cc89-aaff-4d80-9ee6-20e4afa4ef0c" providerId="ADAL" clId="{C1EED9DC-9EC8-4349-96AA-3A3934B357C5}" dt="2026-05-31T09:50:57.522" v="824"/>
          <ac:spMkLst>
            <pc:docMk/>
            <pc:sldMk cId="0" sldId="283"/>
            <ac:spMk id="1049" creationId="{00000000-0000-0000-0000-000000000000}"/>
          </ac:spMkLst>
        </pc:spChg>
        <pc:spChg chg="mod">
          <ac:chgData name="P McKenzie-Cook" userId="6605cc89-aaff-4d80-9ee6-20e4afa4ef0c" providerId="ADAL" clId="{C1EED9DC-9EC8-4349-96AA-3A3934B357C5}" dt="2026-05-31T09:50:57.522" v="824"/>
          <ac:spMkLst>
            <pc:docMk/>
            <pc:sldMk cId="0" sldId="283"/>
            <ac:spMk id="1050" creationId="{00000000-0000-0000-0000-000000000000}"/>
          </ac:spMkLst>
        </pc:spChg>
        <pc:spChg chg="mod">
          <ac:chgData name="P McKenzie-Cook" userId="6605cc89-aaff-4d80-9ee6-20e4afa4ef0c" providerId="ADAL" clId="{C1EED9DC-9EC8-4349-96AA-3A3934B357C5}" dt="2026-05-31T09:50:57.522" v="824"/>
          <ac:spMkLst>
            <pc:docMk/>
            <pc:sldMk cId="0" sldId="283"/>
            <ac:spMk id="1051" creationId="{00000000-0000-0000-0000-000000000000}"/>
          </ac:spMkLst>
        </pc:spChg>
        <pc:spChg chg="mod">
          <ac:chgData name="P McKenzie-Cook" userId="6605cc89-aaff-4d80-9ee6-20e4afa4ef0c" providerId="ADAL" clId="{C1EED9DC-9EC8-4349-96AA-3A3934B357C5}" dt="2026-05-31T09:50:57.522" v="824"/>
          <ac:spMkLst>
            <pc:docMk/>
            <pc:sldMk cId="0" sldId="283"/>
            <ac:spMk id="1052" creationId="{00000000-0000-0000-0000-000000000000}"/>
          </ac:spMkLst>
        </pc:spChg>
      </pc:sldChg>
      <pc:sldChg chg="modSp add del modNotes">
        <pc:chgData name="P McKenzie-Cook" userId="6605cc89-aaff-4d80-9ee6-20e4afa4ef0c" providerId="ADAL" clId="{C1EED9DC-9EC8-4349-96AA-3A3934B357C5}" dt="2026-05-31T09:55:03.297" v="871" actId="47"/>
        <pc:sldMkLst>
          <pc:docMk/>
          <pc:sldMk cId="0" sldId="284"/>
        </pc:sldMkLst>
        <pc:spChg chg="mod">
          <ac:chgData name="P McKenzie-Cook" userId="6605cc89-aaff-4d80-9ee6-20e4afa4ef0c" providerId="ADAL" clId="{C1EED9DC-9EC8-4349-96AA-3A3934B357C5}" dt="2026-05-31T09:50:57.522" v="824"/>
          <ac:spMkLst>
            <pc:docMk/>
            <pc:sldMk cId="0" sldId="284"/>
            <ac:spMk id="1068" creationId="{00000000-0000-0000-0000-000000000000}"/>
          </ac:spMkLst>
        </pc:spChg>
        <pc:spChg chg="mod">
          <ac:chgData name="P McKenzie-Cook" userId="6605cc89-aaff-4d80-9ee6-20e4afa4ef0c" providerId="ADAL" clId="{C1EED9DC-9EC8-4349-96AA-3A3934B357C5}" dt="2026-05-31T09:50:57.522" v="824"/>
          <ac:spMkLst>
            <pc:docMk/>
            <pc:sldMk cId="0" sldId="284"/>
            <ac:spMk id="1069" creationId="{00000000-0000-0000-0000-000000000000}"/>
          </ac:spMkLst>
        </pc:spChg>
        <pc:spChg chg="mod">
          <ac:chgData name="P McKenzie-Cook" userId="6605cc89-aaff-4d80-9ee6-20e4afa4ef0c" providerId="ADAL" clId="{C1EED9DC-9EC8-4349-96AA-3A3934B357C5}" dt="2026-05-31T09:50:57.522" v="824"/>
          <ac:spMkLst>
            <pc:docMk/>
            <pc:sldMk cId="0" sldId="284"/>
            <ac:spMk id="1070" creationId="{00000000-0000-0000-0000-000000000000}"/>
          </ac:spMkLst>
        </pc:spChg>
      </pc:sldChg>
      <pc:sldChg chg="modSp add del modNotes">
        <pc:chgData name="P McKenzie-Cook" userId="6605cc89-aaff-4d80-9ee6-20e4afa4ef0c" providerId="ADAL" clId="{C1EED9DC-9EC8-4349-96AA-3A3934B357C5}" dt="2026-05-31T09:55:04.066" v="872" actId="47"/>
        <pc:sldMkLst>
          <pc:docMk/>
          <pc:sldMk cId="0" sldId="285"/>
        </pc:sldMkLst>
        <pc:spChg chg="mod">
          <ac:chgData name="P McKenzie-Cook" userId="6605cc89-aaff-4d80-9ee6-20e4afa4ef0c" providerId="ADAL" clId="{C1EED9DC-9EC8-4349-96AA-3A3934B357C5}" dt="2026-05-31T09:50:57.522" v="824"/>
          <ac:spMkLst>
            <pc:docMk/>
            <pc:sldMk cId="0" sldId="285"/>
            <ac:spMk id="1077" creationId="{00000000-0000-0000-0000-000000000000}"/>
          </ac:spMkLst>
        </pc:spChg>
        <pc:spChg chg="mod">
          <ac:chgData name="P McKenzie-Cook" userId="6605cc89-aaff-4d80-9ee6-20e4afa4ef0c" providerId="ADAL" clId="{C1EED9DC-9EC8-4349-96AA-3A3934B357C5}" dt="2026-05-31T09:50:57.522" v="824"/>
          <ac:spMkLst>
            <pc:docMk/>
            <pc:sldMk cId="0" sldId="285"/>
            <ac:spMk id="1078" creationId="{00000000-0000-0000-0000-000000000000}"/>
          </ac:spMkLst>
        </pc:spChg>
        <pc:spChg chg="mod">
          <ac:chgData name="P McKenzie-Cook" userId="6605cc89-aaff-4d80-9ee6-20e4afa4ef0c" providerId="ADAL" clId="{C1EED9DC-9EC8-4349-96AA-3A3934B357C5}" dt="2026-05-31T09:50:57.522" v="824"/>
          <ac:spMkLst>
            <pc:docMk/>
            <pc:sldMk cId="0" sldId="285"/>
            <ac:spMk id="1079" creationId="{00000000-0000-0000-0000-000000000000}"/>
          </ac:spMkLst>
        </pc:spChg>
        <pc:spChg chg="mod">
          <ac:chgData name="P McKenzie-Cook" userId="6605cc89-aaff-4d80-9ee6-20e4afa4ef0c" providerId="ADAL" clId="{C1EED9DC-9EC8-4349-96AA-3A3934B357C5}" dt="2026-05-31T09:50:57.522" v="824"/>
          <ac:spMkLst>
            <pc:docMk/>
            <pc:sldMk cId="0" sldId="285"/>
            <ac:spMk id="1080" creationId="{00000000-0000-0000-0000-000000000000}"/>
          </ac:spMkLst>
        </pc:spChg>
        <pc:spChg chg="mod">
          <ac:chgData name="P McKenzie-Cook" userId="6605cc89-aaff-4d80-9ee6-20e4afa4ef0c" providerId="ADAL" clId="{C1EED9DC-9EC8-4349-96AA-3A3934B357C5}" dt="2026-05-31T09:50:57.522" v="824"/>
          <ac:spMkLst>
            <pc:docMk/>
            <pc:sldMk cId="0" sldId="285"/>
            <ac:spMk id="1081" creationId="{00000000-0000-0000-0000-000000000000}"/>
          </ac:spMkLst>
        </pc:spChg>
      </pc:sldChg>
      <pc:sldChg chg="modSp add del modNotes">
        <pc:chgData name="P McKenzie-Cook" userId="6605cc89-aaff-4d80-9ee6-20e4afa4ef0c" providerId="ADAL" clId="{C1EED9DC-9EC8-4349-96AA-3A3934B357C5}" dt="2026-05-31T09:55:05.670" v="873" actId="47"/>
        <pc:sldMkLst>
          <pc:docMk/>
          <pc:sldMk cId="0" sldId="286"/>
        </pc:sldMkLst>
        <pc:spChg chg="mod">
          <ac:chgData name="P McKenzie-Cook" userId="6605cc89-aaff-4d80-9ee6-20e4afa4ef0c" providerId="ADAL" clId="{C1EED9DC-9EC8-4349-96AA-3A3934B357C5}" dt="2026-05-31T09:50:57.522" v="824"/>
          <ac:spMkLst>
            <pc:docMk/>
            <pc:sldMk cId="0" sldId="286"/>
            <ac:spMk id="1087" creationId="{00000000-0000-0000-0000-000000000000}"/>
          </ac:spMkLst>
        </pc:spChg>
        <pc:spChg chg="mod">
          <ac:chgData name="P McKenzie-Cook" userId="6605cc89-aaff-4d80-9ee6-20e4afa4ef0c" providerId="ADAL" clId="{C1EED9DC-9EC8-4349-96AA-3A3934B357C5}" dt="2026-05-31T09:50:57.522" v="824"/>
          <ac:spMkLst>
            <pc:docMk/>
            <pc:sldMk cId="0" sldId="286"/>
            <ac:spMk id="1090" creationId="{00000000-0000-0000-0000-000000000000}"/>
          </ac:spMkLst>
        </pc:spChg>
      </pc:sldChg>
      <pc:sldChg chg="addSp modSp add mod modNotes">
        <pc:chgData name="P McKenzie-Cook" userId="6605cc89-aaff-4d80-9ee6-20e4afa4ef0c" providerId="ADAL" clId="{C1EED9DC-9EC8-4349-96AA-3A3934B357C5}" dt="2026-05-31T09:55:23.828" v="878"/>
        <pc:sldMkLst>
          <pc:docMk/>
          <pc:sldMk cId="0" sldId="287"/>
        </pc:sldMkLst>
        <pc:spChg chg="mod">
          <ac:chgData name="P McKenzie-Cook" userId="6605cc89-aaff-4d80-9ee6-20e4afa4ef0c" providerId="ADAL" clId="{C1EED9DC-9EC8-4349-96AA-3A3934B357C5}" dt="2026-05-31T09:50:57.522" v="824"/>
          <ac:spMkLst>
            <pc:docMk/>
            <pc:sldMk cId="0" sldId="287"/>
            <ac:spMk id="1102" creationId="{00000000-0000-0000-0000-000000000000}"/>
          </ac:spMkLst>
        </pc:spChg>
        <pc:spChg chg="mod">
          <ac:chgData name="P McKenzie-Cook" userId="6605cc89-aaff-4d80-9ee6-20e4afa4ef0c" providerId="ADAL" clId="{C1EED9DC-9EC8-4349-96AA-3A3934B357C5}" dt="2026-05-31T09:55:10.333" v="874" actId="1076"/>
          <ac:spMkLst>
            <pc:docMk/>
            <pc:sldMk cId="0" sldId="287"/>
            <ac:spMk id="1106" creationId="{00000000-0000-0000-0000-000000000000}"/>
          </ac:spMkLst>
        </pc:spChg>
        <pc:spChg chg="mod">
          <ac:chgData name="P McKenzie-Cook" userId="6605cc89-aaff-4d80-9ee6-20e4afa4ef0c" providerId="ADAL" clId="{C1EED9DC-9EC8-4349-96AA-3A3934B357C5}" dt="2026-05-31T09:55:12.697" v="875" actId="1076"/>
          <ac:spMkLst>
            <pc:docMk/>
            <pc:sldMk cId="0" sldId="287"/>
            <ac:spMk id="1107" creationId="{00000000-0000-0000-0000-000000000000}"/>
          </ac:spMkLst>
        </pc:spChg>
        <pc:picChg chg="add mod">
          <ac:chgData name="P McKenzie-Cook" userId="6605cc89-aaff-4d80-9ee6-20e4afa4ef0c" providerId="ADAL" clId="{C1EED9DC-9EC8-4349-96AA-3A3934B357C5}" dt="2026-05-31T09:55:23.828" v="878"/>
          <ac:picMkLst>
            <pc:docMk/>
            <pc:sldMk cId="0" sldId="287"/>
            <ac:picMk id="2" creationId="{52B0D714-EE51-81C7-74B2-0F5280E7A7AA}"/>
          </ac:picMkLst>
        </pc:picChg>
      </pc:sldChg>
      <pc:sldChg chg="modSp add del modNotes">
        <pc:chgData name="P McKenzie-Cook" userId="6605cc89-aaff-4d80-9ee6-20e4afa4ef0c" providerId="ADAL" clId="{C1EED9DC-9EC8-4349-96AA-3A3934B357C5}" dt="2026-05-31T09:55:16.817" v="876" actId="47"/>
        <pc:sldMkLst>
          <pc:docMk/>
          <pc:sldMk cId="0" sldId="288"/>
        </pc:sldMkLst>
        <pc:spChg chg="mod">
          <ac:chgData name="P McKenzie-Cook" userId="6605cc89-aaff-4d80-9ee6-20e4afa4ef0c" providerId="ADAL" clId="{C1EED9DC-9EC8-4349-96AA-3A3934B357C5}" dt="2026-05-31T09:50:57.522" v="824"/>
          <ac:spMkLst>
            <pc:docMk/>
            <pc:sldMk cId="0" sldId="288"/>
            <ac:spMk id="1112" creationId="{00000000-0000-0000-0000-000000000000}"/>
          </ac:spMkLst>
        </pc:spChg>
        <pc:spChg chg="mod">
          <ac:chgData name="P McKenzie-Cook" userId="6605cc89-aaff-4d80-9ee6-20e4afa4ef0c" providerId="ADAL" clId="{C1EED9DC-9EC8-4349-96AA-3A3934B357C5}" dt="2026-05-31T09:50:57.522" v="824"/>
          <ac:spMkLst>
            <pc:docMk/>
            <pc:sldMk cId="0" sldId="288"/>
            <ac:spMk id="1113" creationId="{00000000-0000-0000-0000-000000000000}"/>
          </ac:spMkLst>
        </pc:spChg>
        <pc:spChg chg="mod">
          <ac:chgData name="P McKenzie-Cook" userId="6605cc89-aaff-4d80-9ee6-20e4afa4ef0c" providerId="ADAL" clId="{C1EED9DC-9EC8-4349-96AA-3A3934B357C5}" dt="2026-05-31T09:50:57.522" v="824"/>
          <ac:spMkLst>
            <pc:docMk/>
            <pc:sldMk cId="0" sldId="288"/>
            <ac:spMk id="1114" creationId="{00000000-0000-0000-0000-000000000000}"/>
          </ac:spMkLst>
        </pc:spChg>
        <pc:spChg chg="mod">
          <ac:chgData name="P McKenzie-Cook" userId="6605cc89-aaff-4d80-9ee6-20e4afa4ef0c" providerId="ADAL" clId="{C1EED9DC-9EC8-4349-96AA-3A3934B357C5}" dt="2026-05-31T09:50:57.522" v="824"/>
          <ac:spMkLst>
            <pc:docMk/>
            <pc:sldMk cId="0" sldId="288"/>
            <ac:spMk id="1115" creationId="{00000000-0000-0000-0000-000000000000}"/>
          </ac:spMkLst>
        </pc:spChg>
        <pc:spChg chg="mod">
          <ac:chgData name="P McKenzie-Cook" userId="6605cc89-aaff-4d80-9ee6-20e4afa4ef0c" providerId="ADAL" clId="{C1EED9DC-9EC8-4349-96AA-3A3934B357C5}" dt="2026-05-31T09:50:57.522" v="824"/>
          <ac:spMkLst>
            <pc:docMk/>
            <pc:sldMk cId="0" sldId="288"/>
            <ac:spMk id="1116" creationId="{00000000-0000-0000-0000-000000000000}"/>
          </ac:spMkLst>
        </pc:spChg>
        <pc:spChg chg="mod">
          <ac:chgData name="P McKenzie-Cook" userId="6605cc89-aaff-4d80-9ee6-20e4afa4ef0c" providerId="ADAL" clId="{C1EED9DC-9EC8-4349-96AA-3A3934B357C5}" dt="2026-05-31T09:50:57.522" v="824"/>
          <ac:spMkLst>
            <pc:docMk/>
            <pc:sldMk cId="0" sldId="288"/>
            <ac:spMk id="1117" creationId="{00000000-0000-0000-0000-000000000000}"/>
          </ac:spMkLst>
        </pc:spChg>
      </pc:sldChg>
      <pc:sldChg chg="addSp modSp add modNotes">
        <pc:chgData name="P McKenzie-Cook" userId="6605cc89-aaff-4d80-9ee6-20e4afa4ef0c" providerId="ADAL" clId="{C1EED9DC-9EC8-4349-96AA-3A3934B357C5}" dt="2026-05-31T09:55:19.070" v="877"/>
        <pc:sldMkLst>
          <pc:docMk/>
          <pc:sldMk cId="0" sldId="289"/>
        </pc:sldMkLst>
        <pc:spChg chg="mod">
          <ac:chgData name="P McKenzie-Cook" userId="6605cc89-aaff-4d80-9ee6-20e4afa4ef0c" providerId="ADAL" clId="{C1EED9DC-9EC8-4349-96AA-3A3934B357C5}" dt="2026-05-31T09:50:57.522" v="824"/>
          <ac:spMkLst>
            <pc:docMk/>
            <pc:sldMk cId="0" sldId="289"/>
            <ac:spMk id="1124" creationId="{00000000-0000-0000-0000-000000000000}"/>
          </ac:spMkLst>
        </pc:spChg>
        <pc:spChg chg="mod">
          <ac:chgData name="P McKenzie-Cook" userId="6605cc89-aaff-4d80-9ee6-20e4afa4ef0c" providerId="ADAL" clId="{C1EED9DC-9EC8-4349-96AA-3A3934B357C5}" dt="2026-05-31T09:50:57.522" v="824"/>
          <ac:spMkLst>
            <pc:docMk/>
            <pc:sldMk cId="0" sldId="289"/>
            <ac:spMk id="1126" creationId="{00000000-0000-0000-0000-000000000000}"/>
          </ac:spMkLst>
        </pc:spChg>
        <pc:picChg chg="add mod">
          <ac:chgData name="P McKenzie-Cook" userId="6605cc89-aaff-4d80-9ee6-20e4afa4ef0c" providerId="ADAL" clId="{C1EED9DC-9EC8-4349-96AA-3A3934B357C5}" dt="2026-05-31T09:55:19.070" v="877"/>
          <ac:picMkLst>
            <pc:docMk/>
            <pc:sldMk cId="0" sldId="289"/>
            <ac:picMk id="2" creationId="{621DCB08-B923-9DB6-AA68-6CEFA9E887EB}"/>
          </ac:picMkLst>
        </pc:picChg>
      </pc:sldChg>
      <pc:sldChg chg="addSp modSp add mod modNotes">
        <pc:chgData name="P McKenzie-Cook" userId="6605cc89-aaff-4d80-9ee6-20e4afa4ef0c" providerId="ADAL" clId="{C1EED9DC-9EC8-4349-96AA-3A3934B357C5}" dt="2026-05-31T09:55:30.505" v="880" actId="1076"/>
        <pc:sldMkLst>
          <pc:docMk/>
          <pc:sldMk cId="0" sldId="290"/>
        </pc:sldMkLst>
        <pc:spChg chg="mod">
          <ac:chgData name="P McKenzie-Cook" userId="6605cc89-aaff-4d80-9ee6-20e4afa4ef0c" providerId="ADAL" clId="{C1EED9DC-9EC8-4349-96AA-3A3934B357C5}" dt="2026-05-31T09:50:57.522" v="824"/>
          <ac:spMkLst>
            <pc:docMk/>
            <pc:sldMk cId="0" sldId="290"/>
            <ac:spMk id="1135" creationId="{00000000-0000-0000-0000-000000000000}"/>
          </ac:spMkLst>
        </pc:spChg>
        <pc:spChg chg="mod">
          <ac:chgData name="P McKenzie-Cook" userId="6605cc89-aaff-4d80-9ee6-20e4afa4ef0c" providerId="ADAL" clId="{C1EED9DC-9EC8-4349-96AA-3A3934B357C5}" dt="2026-05-31T09:55:30.505" v="880" actId="1076"/>
          <ac:spMkLst>
            <pc:docMk/>
            <pc:sldMk cId="0" sldId="290"/>
            <ac:spMk id="1136" creationId="{00000000-0000-0000-0000-000000000000}"/>
          </ac:spMkLst>
        </pc:spChg>
        <pc:picChg chg="add mod">
          <ac:chgData name="P McKenzie-Cook" userId="6605cc89-aaff-4d80-9ee6-20e4afa4ef0c" providerId="ADAL" clId="{C1EED9DC-9EC8-4349-96AA-3A3934B357C5}" dt="2026-05-31T09:55:27.315" v="879"/>
          <ac:picMkLst>
            <pc:docMk/>
            <pc:sldMk cId="0" sldId="290"/>
            <ac:picMk id="2" creationId="{22C1E0DB-D17A-0AF8-9EFE-D9FE5EB17590}"/>
          </ac:picMkLst>
        </pc:picChg>
      </pc:sldChg>
      <pc:sldChg chg="modSp add del modNotes">
        <pc:chgData name="P McKenzie-Cook" userId="6605cc89-aaff-4d80-9ee6-20e4afa4ef0c" providerId="ADAL" clId="{C1EED9DC-9EC8-4349-96AA-3A3934B357C5}" dt="2026-05-31T09:55:34.298" v="881" actId="47"/>
        <pc:sldMkLst>
          <pc:docMk/>
          <pc:sldMk cId="0" sldId="291"/>
        </pc:sldMkLst>
        <pc:spChg chg="mod">
          <ac:chgData name="P McKenzie-Cook" userId="6605cc89-aaff-4d80-9ee6-20e4afa4ef0c" providerId="ADAL" clId="{C1EED9DC-9EC8-4349-96AA-3A3934B357C5}" dt="2026-05-31T09:50:57.522" v="824"/>
          <ac:spMkLst>
            <pc:docMk/>
            <pc:sldMk cId="0" sldId="291"/>
            <ac:spMk id="1143" creationId="{00000000-0000-0000-0000-000000000000}"/>
          </ac:spMkLst>
        </pc:spChg>
        <pc:spChg chg="mod">
          <ac:chgData name="P McKenzie-Cook" userId="6605cc89-aaff-4d80-9ee6-20e4afa4ef0c" providerId="ADAL" clId="{C1EED9DC-9EC8-4349-96AA-3A3934B357C5}" dt="2026-05-31T09:50:57.522" v="824"/>
          <ac:spMkLst>
            <pc:docMk/>
            <pc:sldMk cId="0" sldId="291"/>
            <ac:spMk id="1144" creationId="{00000000-0000-0000-0000-000000000000}"/>
          </ac:spMkLst>
        </pc:spChg>
        <pc:picChg chg="mod">
          <ac:chgData name="P McKenzie-Cook" userId="6605cc89-aaff-4d80-9ee6-20e4afa4ef0c" providerId="ADAL" clId="{C1EED9DC-9EC8-4349-96AA-3A3934B357C5}" dt="2026-05-31T09:50:57.522" v="824"/>
          <ac:picMkLst>
            <pc:docMk/>
            <pc:sldMk cId="0" sldId="291"/>
            <ac:picMk id="1146" creationId="{00000000-0000-0000-0000-000000000000}"/>
          </ac:picMkLst>
        </pc:picChg>
        <pc:picChg chg="mod">
          <ac:chgData name="P McKenzie-Cook" userId="6605cc89-aaff-4d80-9ee6-20e4afa4ef0c" providerId="ADAL" clId="{C1EED9DC-9EC8-4349-96AA-3A3934B357C5}" dt="2026-05-31T09:50:57.522" v="824"/>
          <ac:picMkLst>
            <pc:docMk/>
            <pc:sldMk cId="0" sldId="291"/>
            <ac:picMk id="1147" creationId="{00000000-0000-0000-0000-000000000000}"/>
          </ac:picMkLst>
        </pc:picChg>
        <pc:picChg chg="mod">
          <ac:chgData name="P McKenzie-Cook" userId="6605cc89-aaff-4d80-9ee6-20e4afa4ef0c" providerId="ADAL" clId="{C1EED9DC-9EC8-4349-96AA-3A3934B357C5}" dt="2026-05-31T09:50:57.522" v="824"/>
          <ac:picMkLst>
            <pc:docMk/>
            <pc:sldMk cId="0" sldId="291"/>
            <ac:picMk id="1148" creationId="{00000000-0000-0000-0000-000000000000}"/>
          </ac:picMkLst>
        </pc:picChg>
      </pc:sldChg>
      <pc:sldChg chg="modSp add del modNotes">
        <pc:chgData name="P McKenzie-Cook" userId="6605cc89-aaff-4d80-9ee6-20e4afa4ef0c" providerId="ADAL" clId="{C1EED9DC-9EC8-4349-96AA-3A3934B357C5}" dt="2026-05-31T09:55:36.022" v="882" actId="47"/>
        <pc:sldMkLst>
          <pc:docMk/>
          <pc:sldMk cId="0" sldId="292"/>
        </pc:sldMkLst>
        <pc:spChg chg="mod">
          <ac:chgData name="P McKenzie-Cook" userId="6605cc89-aaff-4d80-9ee6-20e4afa4ef0c" providerId="ADAL" clId="{C1EED9DC-9EC8-4349-96AA-3A3934B357C5}" dt="2026-05-31T09:50:57.522" v="824"/>
          <ac:spMkLst>
            <pc:docMk/>
            <pc:sldMk cId="0" sldId="292"/>
            <ac:spMk id="1153" creationId="{00000000-0000-0000-0000-000000000000}"/>
          </ac:spMkLst>
        </pc:spChg>
        <pc:spChg chg="mod">
          <ac:chgData name="P McKenzie-Cook" userId="6605cc89-aaff-4d80-9ee6-20e4afa4ef0c" providerId="ADAL" clId="{C1EED9DC-9EC8-4349-96AA-3A3934B357C5}" dt="2026-05-31T09:50:57.522" v="824"/>
          <ac:spMkLst>
            <pc:docMk/>
            <pc:sldMk cId="0" sldId="292"/>
            <ac:spMk id="1154" creationId="{00000000-0000-0000-0000-000000000000}"/>
          </ac:spMkLst>
        </pc:spChg>
        <pc:spChg chg="mod">
          <ac:chgData name="P McKenzie-Cook" userId="6605cc89-aaff-4d80-9ee6-20e4afa4ef0c" providerId="ADAL" clId="{C1EED9DC-9EC8-4349-96AA-3A3934B357C5}" dt="2026-05-31T09:50:57.522" v="824"/>
          <ac:spMkLst>
            <pc:docMk/>
            <pc:sldMk cId="0" sldId="292"/>
            <ac:spMk id="1155" creationId="{00000000-0000-0000-0000-000000000000}"/>
          </ac:spMkLst>
        </pc:spChg>
        <pc:spChg chg="mod">
          <ac:chgData name="P McKenzie-Cook" userId="6605cc89-aaff-4d80-9ee6-20e4afa4ef0c" providerId="ADAL" clId="{C1EED9DC-9EC8-4349-96AA-3A3934B357C5}" dt="2026-05-31T09:50:57.522" v="824"/>
          <ac:spMkLst>
            <pc:docMk/>
            <pc:sldMk cId="0" sldId="292"/>
            <ac:spMk id="1156" creationId="{00000000-0000-0000-0000-000000000000}"/>
          </ac:spMkLst>
        </pc:spChg>
        <pc:spChg chg="mod">
          <ac:chgData name="P McKenzie-Cook" userId="6605cc89-aaff-4d80-9ee6-20e4afa4ef0c" providerId="ADAL" clId="{C1EED9DC-9EC8-4349-96AA-3A3934B357C5}" dt="2026-05-31T09:50:57.522" v="824"/>
          <ac:spMkLst>
            <pc:docMk/>
            <pc:sldMk cId="0" sldId="292"/>
            <ac:spMk id="1157" creationId="{00000000-0000-0000-0000-000000000000}"/>
          </ac:spMkLst>
        </pc:spChg>
      </pc:sldChg>
      <pc:sldChg chg="modSp add del modNotes">
        <pc:chgData name="P McKenzie-Cook" userId="6605cc89-aaff-4d80-9ee6-20e4afa4ef0c" providerId="ADAL" clId="{C1EED9DC-9EC8-4349-96AA-3A3934B357C5}" dt="2026-05-31T09:55:36.805" v="883" actId="47"/>
        <pc:sldMkLst>
          <pc:docMk/>
          <pc:sldMk cId="0" sldId="293"/>
        </pc:sldMkLst>
        <pc:spChg chg="mod">
          <ac:chgData name="P McKenzie-Cook" userId="6605cc89-aaff-4d80-9ee6-20e4afa4ef0c" providerId="ADAL" clId="{C1EED9DC-9EC8-4349-96AA-3A3934B357C5}" dt="2026-05-31T09:50:57.522" v="824"/>
          <ac:spMkLst>
            <pc:docMk/>
            <pc:sldMk cId="0" sldId="293"/>
            <ac:spMk id="1172" creationId="{00000000-0000-0000-0000-000000000000}"/>
          </ac:spMkLst>
        </pc:spChg>
        <pc:spChg chg="mod">
          <ac:chgData name="P McKenzie-Cook" userId="6605cc89-aaff-4d80-9ee6-20e4afa4ef0c" providerId="ADAL" clId="{C1EED9DC-9EC8-4349-96AA-3A3934B357C5}" dt="2026-05-31T09:50:57.522" v="824"/>
          <ac:spMkLst>
            <pc:docMk/>
            <pc:sldMk cId="0" sldId="293"/>
            <ac:spMk id="1174" creationId="{00000000-0000-0000-0000-000000000000}"/>
          </ac:spMkLst>
        </pc:spChg>
        <pc:spChg chg="mod">
          <ac:chgData name="P McKenzie-Cook" userId="6605cc89-aaff-4d80-9ee6-20e4afa4ef0c" providerId="ADAL" clId="{C1EED9DC-9EC8-4349-96AA-3A3934B357C5}" dt="2026-05-31T09:50:57.522" v="824"/>
          <ac:spMkLst>
            <pc:docMk/>
            <pc:sldMk cId="0" sldId="293"/>
            <ac:spMk id="1175" creationId="{00000000-0000-0000-0000-000000000000}"/>
          </ac:spMkLst>
        </pc:spChg>
      </pc:sldChg>
      <pc:sldChg chg="addSp modSp add modNotes">
        <pc:chgData name="P McKenzie-Cook" userId="6605cc89-aaff-4d80-9ee6-20e4afa4ef0c" providerId="ADAL" clId="{C1EED9DC-9EC8-4349-96AA-3A3934B357C5}" dt="2026-05-31T09:55:39.651" v="884"/>
        <pc:sldMkLst>
          <pc:docMk/>
          <pc:sldMk cId="0" sldId="294"/>
        </pc:sldMkLst>
        <pc:picChg chg="add mod">
          <ac:chgData name="P McKenzie-Cook" userId="6605cc89-aaff-4d80-9ee6-20e4afa4ef0c" providerId="ADAL" clId="{C1EED9DC-9EC8-4349-96AA-3A3934B357C5}" dt="2026-05-31T09:55:39.651" v="884"/>
          <ac:picMkLst>
            <pc:docMk/>
            <pc:sldMk cId="0" sldId="294"/>
            <ac:picMk id="2" creationId="{43289016-5682-72D3-8468-B705CE9D6AA2}"/>
          </ac:picMkLst>
        </pc:picChg>
      </pc:sldChg>
      <pc:sldChg chg="modSp mod">
        <pc:chgData name="P McKenzie-Cook" userId="6605cc89-aaff-4d80-9ee6-20e4afa4ef0c" providerId="ADAL" clId="{C1EED9DC-9EC8-4349-96AA-3A3934B357C5}" dt="2026-05-31T09:50:57.522" v="824"/>
        <pc:sldMkLst>
          <pc:docMk/>
          <pc:sldMk cId="1476945242" sldId="295"/>
        </pc:sldMkLst>
        <pc:spChg chg="mod">
          <ac:chgData name="P McKenzie-Cook" userId="6605cc89-aaff-4d80-9ee6-20e4afa4ef0c" providerId="ADAL" clId="{C1EED9DC-9EC8-4349-96AA-3A3934B357C5}" dt="2026-05-31T09:50:57.522" v="824"/>
          <ac:spMkLst>
            <pc:docMk/>
            <pc:sldMk cId="1476945242" sldId="295"/>
            <ac:spMk id="2" creationId="{00000000-0000-0000-0000-000000000000}"/>
          </ac:spMkLst>
        </pc:spChg>
        <pc:spChg chg="mod">
          <ac:chgData name="P McKenzie-Cook" userId="6605cc89-aaff-4d80-9ee6-20e4afa4ef0c" providerId="ADAL" clId="{C1EED9DC-9EC8-4349-96AA-3A3934B357C5}" dt="2026-05-31T09:44:13.695" v="788" actId="1076"/>
          <ac:spMkLst>
            <pc:docMk/>
            <pc:sldMk cId="1476945242" sldId="295"/>
            <ac:spMk id="3" creationId="{63FB0B8C-DDCD-4799-D1EB-807AC593FF92}"/>
          </ac:spMkLst>
        </pc:spChg>
      </pc:sldChg>
      <pc:sldChg chg="modSp">
        <pc:chgData name="P McKenzie-Cook" userId="6605cc89-aaff-4d80-9ee6-20e4afa4ef0c" providerId="ADAL" clId="{C1EED9DC-9EC8-4349-96AA-3A3934B357C5}" dt="2026-05-31T09:50:57.522" v="824"/>
        <pc:sldMkLst>
          <pc:docMk/>
          <pc:sldMk cId="2134110344" sldId="320"/>
        </pc:sldMkLst>
        <pc:spChg chg="mod">
          <ac:chgData name="P McKenzie-Cook" userId="6605cc89-aaff-4d80-9ee6-20e4afa4ef0c" providerId="ADAL" clId="{C1EED9DC-9EC8-4349-96AA-3A3934B357C5}" dt="2026-05-22T13:08:41.189" v="93"/>
          <ac:spMkLst>
            <pc:docMk/>
            <pc:sldMk cId="2134110344" sldId="320"/>
            <ac:spMk id="3" creationId="{00000000-0000-0000-0000-000000000000}"/>
          </ac:spMkLst>
        </pc:spChg>
        <pc:spChg chg="mod">
          <ac:chgData name="P McKenzie-Cook" userId="6605cc89-aaff-4d80-9ee6-20e4afa4ef0c" providerId="ADAL" clId="{C1EED9DC-9EC8-4349-96AA-3A3934B357C5}" dt="2026-05-31T09:50:57.522" v="824"/>
          <ac:spMkLst>
            <pc:docMk/>
            <pc:sldMk cId="2134110344" sldId="320"/>
            <ac:spMk id="6" creationId="{4CB53D2F-A95D-4BC8-288B-5B53A0D87C47}"/>
          </ac:spMkLst>
        </pc:spChg>
      </pc:sldChg>
      <pc:sldChg chg="modSp">
        <pc:chgData name="P McKenzie-Cook" userId="6605cc89-aaff-4d80-9ee6-20e4afa4ef0c" providerId="ADAL" clId="{C1EED9DC-9EC8-4349-96AA-3A3934B357C5}" dt="2026-05-31T09:50:57.522" v="824"/>
        <pc:sldMkLst>
          <pc:docMk/>
          <pc:sldMk cId="2106449510" sldId="432"/>
        </pc:sldMkLst>
        <pc:spChg chg="mod">
          <ac:chgData name="P McKenzie-Cook" userId="6605cc89-aaff-4d80-9ee6-20e4afa4ef0c" providerId="ADAL" clId="{C1EED9DC-9EC8-4349-96AA-3A3934B357C5}" dt="2026-05-31T09:50:57.522" v="824"/>
          <ac:spMkLst>
            <pc:docMk/>
            <pc:sldMk cId="2106449510" sldId="432"/>
            <ac:spMk id="2" creationId="{00000000-0000-0000-0000-000000000000}"/>
          </ac:spMkLst>
        </pc:spChg>
      </pc:sldChg>
      <pc:sldChg chg="modSp">
        <pc:chgData name="P McKenzie-Cook" userId="6605cc89-aaff-4d80-9ee6-20e4afa4ef0c" providerId="ADAL" clId="{C1EED9DC-9EC8-4349-96AA-3A3934B357C5}" dt="2026-05-31T09:50:57.522" v="824"/>
        <pc:sldMkLst>
          <pc:docMk/>
          <pc:sldMk cId="1623773141" sldId="433"/>
        </pc:sldMkLst>
        <pc:spChg chg="mod">
          <ac:chgData name="P McKenzie-Cook" userId="6605cc89-aaff-4d80-9ee6-20e4afa4ef0c" providerId="ADAL" clId="{C1EED9DC-9EC8-4349-96AA-3A3934B357C5}" dt="2026-05-31T09:50:57.522" v="824"/>
          <ac:spMkLst>
            <pc:docMk/>
            <pc:sldMk cId="1623773141" sldId="433"/>
            <ac:spMk id="2" creationId="{00000000-0000-0000-0000-000000000000}"/>
          </ac:spMkLst>
        </pc:spChg>
      </pc:sldChg>
      <pc:sldChg chg="modSp">
        <pc:chgData name="P McKenzie-Cook" userId="6605cc89-aaff-4d80-9ee6-20e4afa4ef0c" providerId="ADAL" clId="{C1EED9DC-9EC8-4349-96AA-3A3934B357C5}" dt="2026-05-31T09:50:57.522" v="824"/>
        <pc:sldMkLst>
          <pc:docMk/>
          <pc:sldMk cId="488666480" sldId="434"/>
        </pc:sldMkLst>
        <pc:spChg chg="mod">
          <ac:chgData name="P McKenzie-Cook" userId="6605cc89-aaff-4d80-9ee6-20e4afa4ef0c" providerId="ADAL" clId="{C1EED9DC-9EC8-4349-96AA-3A3934B357C5}" dt="2026-05-31T09:50:57.522" v="824"/>
          <ac:spMkLst>
            <pc:docMk/>
            <pc:sldMk cId="488666480" sldId="434"/>
            <ac:spMk id="2" creationId="{00000000-0000-0000-0000-000000000000}"/>
          </ac:spMkLst>
        </pc:spChg>
      </pc:sldChg>
      <pc:sldChg chg="modSp">
        <pc:chgData name="P McKenzie-Cook" userId="6605cc89-aaff-4d80-9ee6-20e4afa4ef0c" providerId="ADAL" clId="{C1EED9DC-9EC8-4349-96AA-3A3934B357C5}" dt="2026-05-31T09:50:57.522" v="824"/>
        <pc:sldMkLst>
          <pc:docMk/>
          <pc:sldMk cId="1408364242" sldId="435"/>
        </pc:sldMkLst>
        <pc:spChg chg="mod">
          <ac:chgData name="P McKenzie-Cook" userId="6605cc89-aaff-4d80-9ee6-20e4afa4ef0c" providerId="ADAL" clId="{C1EED9DC-9EC8-4349-96AA-3A3934B357C5}" dt="2026-05-31T09:50:57.522" v="824"/>
          <ac:spMkLst>
            <pc:docMk/>
            <pc:sldMk cId="1408364242" sldId="435"/>
            <ac:spMk id="2" creationId="{00000000-0000-0000-0000-000000000000}"/>
          </ac:spMkLst>
        </pc:spChg>
      </pc:sldChg>
      <pc:sldChg chg="add">
        <pc:chgData name="P McKenzie-Cook" userId="6605cc89-aaff-4d80-9ee6-20e4afa4ef0c" providerId="ADAL" clId="{C1EED9DC-9EC8-4349-96AA-3A3934B357C5}" dt="2026-05-31T12:04:57.728" v="939"/>
        <pc:sldMkLst>
          <pc:docMk/>
          <pc:sldMk cId="1726649943" sldId="529"/>
        </pc:sldMkLst>
      </pc:sldChg>
      <pc:sldChg chg="add">
        <pc:chgData name="P McKenzie-Cook" userId="6605cc89-aaff-4d80-9ee6-20e4afa4ef0c" providerId="ADAL" clId="{C1EED9DC-9EC8-4349-96AA-3A3934B357C5}" dt="2026-05-22T13:10:07.572" v="97"/>
        <pc:sldMkLst>
          <pc:docMk/>
          <pc:sldMk cId="2130130758" sldId="536"/>
        </pc:sldMkLst>
      </pc:sldChg>
      <pc:sldChg chg="addSp delSp modSp add mod">
        <pc:chgData name="P McKenzie-Cook" userId="6605cc89-aaff-4d80-9ee6-20e4afa4ef0c" providerId="ADAL" clId="{C1EED9DC-9EC8-4349-96AA-3A3934B357C5}" dt="2026-05-22T13:42:14.344" v="753"/>
        <pc:sldMkLst>
          <pc:docMk/>
          <pc:sldMk cId="398924625" sldId="570"/>
        </pc:sldMkLst>
        <pc:spChg chg="add mod">
          <ac:chgData name="P McKenzie-Cook" userId="6605cc89-aaff-4d80-9ee6-20e4afa4ef0c" providerId="ADAL" clId="{C1EED9DC-9EC8-4349-96AA-3A3934B357C5}" dt="2026-05-22T13:42:14.344" v="753"/>
          <ac:spMkLst>
            <pc:docMk/>
            <pc:sldMk cId="398924625" sldId="570"/>
            <ac:spMk id="3" creationId="{4D7520CB-A82E-0A38-F4F4-23BE19E5364F}"/>
          </ac:spMkLst>
        </pc:spChg>
        <pc:spChg chg="mod">
          <ac:chgData name="P McKenzie-Cook" userId="6605cc89-aaff-4d80-9ee6-20e4afa4ef0c" providerId="ADAL" clId="{C1EED9DC-9EC8-4349-96AA-3A3934B357C5}" dt="2026-05-22T13:41:18.303" v="749" actId="1076"/>
          <ac:spMkLst>
            <pc:docMk/>
            <pc:sldMk cId="398924625" sldId="570"/>
            <ac:spMk id="4" creationId="{BE2B24A4-0BBA-B738-57B0-923F8783978E}"/>
          </ac:spMkLst>
        </pc:spChg>
      </pc:sldChg>
      <pc:sldChg chg="modSp">
        <pc:chgData name="P McKenzie-Cook" userId="6605cc89-aaff-4d80-9ee6-20e4afa4ef0c" providerId="ADAL" clId="{C1EED9DC-9EC8-4349-96AA-3A3934B357C5}" dt="2026-05-31T09:50:57.522" v="824"/>
        <pc:sldMkLst>
          <pc:docMk/>
          <pc:sldMk cId="3772315522" sldId="585"/>
        </pc:sldMkLst>
        <pc:spChg chg="mod">
          <ac:chgData name="P McKenzie-Cook" userId="6605cc89-aaff-4d80-9ee6-20e4afa4ef0c" providerId="ADAL" clId="{C1EED9DC-9EC8-4349-96AA-3A3934B357C5}" dt="2026-05-31T09:50:57.522" v="824"/>
          <ac:spMkLst>
            <pc:docMk/>
            <pc:sldMk cId="3772315522" sldId="585"/>
            <ac:spMk id="239" creationId="{00000000-0000-0000-0000-000000000000}"/>
          </ac:spMkLst>
        </pc:spChg>
      </pc:sldChg>
      <pc:sldChg chg="modSp">
        <pc:chgData name="P McKenzie-Cook" userId="6605cc89-aaff-4d80-9ee6-20e4afa4ef0c" providerId="ADAL" clId="{C1EED9DC-9EC8-4349-96AA-3A3934B357C5}" dt="2026-05-31T09:50:57.522" v="824"/>
        <pc:sldMkLst>
          <pc:docMk/>
          <pc:sldMk cId="689511582" sldId="586"/>
        </pc:sldMkLst>
        <pc:spChg chg="mod">
          <ac:chgData name="P McKenzie-Cook" userId="6605cc89-aaff-4d80-9ee6-20e4afa4ef0c" providerId="ADAL" clId="{C1EED9DC-9EC8-4349-96AA-3A3934B357C5}" dt="2026-05-31T09:50:57.522" v="824"/>
          <ac:spMkLst>
            <pc:docMk/>
            <pc:sldMk cId="689511582" sldId="586"/>
            <ac:spMk id="2" creationId="{DCABFAAF-9774-BA95-F307-4FC014E78631}"/>
          </ac:spMkLst>
        </pc:spChg>
      </pc:sldChg>
      <pc:sldChg chg="addSp delSp modSp new mod">
        <pc:chgData name="P McKenzie-Cook" userId="6605cc89-aaff-4d80-9ee6-20e4afa4ef0c" providerId="ADAL" clId="{C1EED9DC-9EC8-4349-96AA-3A3934B357C5}" dt="2026-05-22T13:27:46.194" v="474" actId="1076"/>
        <pc:sldMkLst>
          <pc:docMk/>
          <pc:sldMk cId="3644355850" sldId="587"/>
        </pc:sldMkLst>
        <pc:spChg chg="mod">
          <ac:chgData name="P McKenzie-Cook" userId="6605cc89-aaff-4d80-9ee6-20e4afa4ef0c" providerId="ADAL" clId="{C1EED9DC-9EC8-4349-96AA-3A3934B357C5}" dt="2026-05-22T13:15:25.016" v="161" actId="20577"/>
          <ac:spMkLst>
            <pc:docMk/>
            <pc:sldMk cId="3644355850" sldId="587"/>
            <ac:spMk id="3" creationId="{ED4D1307-B412-15AE-5687-46A45D83E57F}"/>
          </ac:spMkLst>
        </pc:spChg>
        <pc:spChg chg="add mod">
          <ac:chgData name="P McKenzie-Cook" userId="6605cc89-aaff-4d80-9ee6-20e4afa4ef0c" providerId="ADAL" clId="{C1EED9DC-9EC8-4349-96AA-3A3934B357C5}" dt="2026-05-22T13:16:21.044" v="167" actId="1076"/>
          <ac:spMkLst>
            <pc:docMk/>
            <pc:sldMk cId="3644355850" sldId="587"/>
            <ac:spMk id="4" creationId="{E7CB76CE-0516-8469-F283-FD92C47E8768}"/>
          </ac:spMkLst>
        </pc:spChg>
        <pc:spChg chg="add mod">
          <ac:chgData name="P McKenzie-Cook" userId="6605cc89-aaff-4d80-9ee6-20e4afa4ef0c" providerId="ADAL" clId="{C1EED9DC-9EC8-4349-96AA-3A3934B357C5}" dt="2026-05-22T13:27:19.559" v="471" actId="1076"/>
          <ac:spMkLst>
            <pc:docMk/>
            <pc:sldMk cId="3644355850" sldId="587"/>
            <ac:spMk id="5" creationId="{AFE0AE1F-6785-9231-65A9-FA233DD916C3}"/>
          </ac:spMkLst>
        </pc:spChg>
        <pc:picChg chg="add mod">
          <ac:chgData name="P McKenzie-Cook" userId="6605cc89-aaff-4d80-9ee6-20e4afa4ef0c" providerId="ADAL" clId="{C1EED9DC-9EC8-4349-96AA-3A3934B357C5}" dt="2026-05-22T13:27:46.194" v="474" actId="1076"/>
          <ac:picMkLst>
            <pc:docMk/>
            <pc:sldMk cId="3644355850" sldId="587"/>
            <ac:picMk id="7" creationId="{DB467680-9C0B-34FC-B724-C295A5D74F10}"/>
          </ac:picMkLst>
        </pc:picChg>
      </pc:sldChg>
      <pc:sldChg chg="modSp add mod">
        <pc:chgData name="P McKenzie-Cook" userId="6605cc89-aaff-4d80-9ee6-20e4afa4ef0c" providerId="ADAL" clId="{C1EED9DC-9EC8-4349-96AA-3A3934B357C5}" dt="2026-05-22T13:45:08.832" v="771" actId="14100"/>
        <pc:sldMkLst>
          <pc:docMk/>
          <pc:sldMk cId="3771016500" sldId="588"/>
        </pc:sldMkLst>
        <pc:spChg chg="mod">
          <ac:chgData name="P McKenzie-Cook" userId="6605cc89-aaff-4d80-9ee6-20e4afa4ef0c" providerId="ADAL" clId="{C1EED9DC-9EC8-4349-96AA-3A3934B357C5}" dt="2026-05-22T13:45:08.832" v="771" actId="14100"/>
          <ac:spMkLst>
            <pc:docMk/>
            <pc:sldMk cId="3771016500" sldId="588"/>
            <ac:spMk id="6" creationId="{B48B6036-4F36-6C8E-5FC4-F2439BA4DC6E}"/>
          </ac:spMkLst>
        </pc:spChg>
      </pc:sldChg>
      <pc:sldChg chg="addSp delSp modSp new mod modNotesTx">
        <pc:chgData name="P McKenzie-Cook" userId="6605cc89-aaff-4d80-9ee6-20e4afa4ef0c" providerId="ADAL" clId="{C1EED9DC-9EC8-4349-96AA-3A3934B357C5}" dt="2026-05-22T13:24:04.219" v="352" actId="20577"/>
        <pc:sldMkLst>
          <pc:docMk/>
          <pc:sldMk cId="2328892292" sldId="589"/>
        </pc:sldMkLst>
        <pc:spChg chg="mod">
          <ac:chgData name="P McKenzie-Cook" userId="6605cc89-aaff-4d80-9ee6-20e4afa4ef0c" providerId="ADAL" clId="{C1EED9DC-9EC8-4349-96AA-3A3934B357C5}" dt="2026-05-22T13:18:48.849" v="208" actId="20577"/>
          <ac:spMkLst>
            <pc:docMk/>
            <pc:sldMk cId="2328892292" sldId="589"/>
            <ac:spMk id="3" creationId="{C1E0F9FC-0A7E-1F90-3D3B-278E61A60400}"/>
          </ac:spMkLst>
        </pc:spChg>
        <pc:spChg chg="add mod">
          <ac:chgData name="P McKenzie-Cook" userId="6605cc89-aaff-4d80-9ee6-20e4afa4ef0c" providerId="ADAL" clId="{C1EED9DC-9EC8-4349-96AA-3A3934B357C5}" dt="2026-05-22T13:19:48.978" v="300" actId="1076"/>
          <ac:spMkLst>
            <pc:docMk/>
            <pc:sldMk cId="2328892292" sldId="589"/>
            <ac:spMk id="4" creationId="{5C4B50F5-0384-FABA-6452-AAE62BB057EB}"/>
          </ac:spMkLst>
        </pc:spChg>
        <pc:spChg chg="add mod">
          <ac:chgData name="P McKenzie-Cook" userId="6605cc89-aaff-4d80-9ee6-20e4afa4ef0c" providerId="ADAL" clId="{C1EED9DC-9EC8-4349-96AA-3A3934B357C5}" dt="2026-05-22T13:23:39.104" v="330"/>
          <ac:spMkLst>
            <pc:docMk/>
            <pc:sldMk cId="2328892292" sldId="589"/>
            <ac:spMk id="9" creationId="{9D64A1FE-6493-1000-F917-C841E362435C}"/>
          </ac:spMkLst>
        </pc:spChg>
        <pc:picChg chg="add mod">
          <ac:chgData name="P McKenzie-Cook" userId="6605cc89-aaff-4d80-9ee6-20e4afa4ef0c" providerId="ADAL" clId="{C1EED9DC-9EC8-4349-96AA-3A3934B357C5}" dt="2026-05-22T13:23:25.415" v="329" actId="1038"/>
          <ac:picMkLst>
            <pc:docMk/>
            <pc:sldMk cId="2328892292" sldId="589"/>
            <ac:picMk id="6" creationId="{5350D9CF-2B76-AE4E-5068-22798DE25513}"/>
          </ac:picMkLst>
        </pc:picChg>
        <pc:picChg chg="add mod">
          <ac:chgData name="P McKenzie-Cook" userId="6605cc89-aaff-4d80-9ee6-20e4afa4ef0c" providerId="ADAL" clId="{C1EED9DC-9EC8-4349-96AA-3A3934B357C5}" dt="2026-05-22T13:23:22.683" v="322" actId="1038"/>
          <ac:picMkLst>
            <pc:docMk/>
            <pc:sldMk cId="2328892292" sldId="589"/>
            <ac:picMk id="8" creationId="{3D3E6475-BF7C-D814-4ECF-0F7BC02AB8AF}"/>
          </ac:picMkLst>
        </pc:picChg>
        <pc:picChg chg="add mod">
          <ac:chgData name="P McKenzie-Cook" userId="6605cc89-aaff-4d80-9ee6-20e4afa4ef0c" providerId="ADAL" clId="{C1EED9DC-9EC8-4349-96AA-3A3934B357C5}" dt="2026-05-22T13:19:41.083" v="299" actId="1076"/>
          <ac:picMkLst>
            <pc:docMk/>
            <pc:sldMk cId="2328892292" sldId="589"/>
            <ac:picMk id="1026" creationId="{A4154234-1E99-B96D-9823-DB23502CB05B}"/>
          </ac:picMkLst>
        </pc:picChg>
      </pc:sldChg>
      <pc:sldChg chg="addSp delSp modSp add mod">
        <pc:chgData name="P McKenzie-Cook" userId="6605cc89-aaff-4d80-9ee6-20e4afa4ef0c" providerId="ADAL" clId="{C1EED9DC-9EC8-4349-96AA-3A3934B357C5}" dt="2026-05-22T13:30:48.989" v="595" actId="1076"/>
        <pc:sldMkLst>
          <pc:docMk/>
          <pc:sldMk cId="1900900293" sldId="590"/>
        </pc:sldMkLst>
        <pc:spChg chg="mod">
          <ac:chgData name="P McKenzie-Cook" userId="6605cc89-aaff-4d80-9ee6-20e4afa4ef0c" providerId="ADAL" clId="{C1EED9DC-9EC8-4349-96AA-3A3934B357C5}" dt="2026-05-22T13:30:47.338" v="594" actId="1076"/>
          <ac:spMkLst>
            <pc:docMk/>
            <pc:sldMk cId="1900900293" sldId="590"/>
            <ac:spMk id="5" creationId="{49B7A87D-05E7-7495-5C89-3C61CED7DA0E}"/>
          </ac:spMkLst>
        </pc:spChg>
        <pc:picChg chg="mod">
          <ac:chgData name="P McKenzie-Cook" userId="6605cc89-aaff-4d80-9ee6-20e4afa4ef0c" providerId="ADAL" clId="{C1EED9DC-9EC8-4349-96AA-3A3934B357C5}" dt="2026-05-22T13:30:48.989" v="595" actId="1076"/>
          <ac:picMkLst>
            <pc:docMk/>
            <pc:sldMk cId="1900900293" sldId="590"/>
            <ac:picMk id="7" creationId="{C36C56CC-37DA-E526-7609-AE358FCF6BA5}"/>
          </ac:picMkLst>
        </pc:picChg>
      </pc:sldChg>
      <pc:sldChg chg="addSp delSp modSp add mod modNotesTx">
        <pc:chgData name="P McKenzie-Cook" userId="6605cc89-aaff-4d80-9ee6-20e4afa4ef0c" providerId="ADAL" clId="{C1EED9DC-9EC8-4349-96AA-3A3934B357C5}" dt="2026-05-22T13:36:02.907" v="637" actId="20577"/>
        <pc:sldMkLst>
          <pc:docMk/>
          <pc:sldMk cId="594208336" sldId="592"/>
        </pc:sldMkLst>
        <pc:picChg chg="add mod">
          <ac:chgData name="P McKenzie-Cook" userId="6605cc89-aaff-4d80-9ee6-20e4afa4ef0c" providerId="ADAL" clId="{C1EED9DC-9EC8-4349-96AA-3A3934B357C5}" dt="2026-05-22T13:35:04.550" v="609" actId="1076"/>
          <ac:picMkLst>
            <pc:docMk/>
            <pc:sldMk cId="594208336" sldId="592"/>
            <ac:picMk id="5" creationId="{3BC7AB80-B330-9B52-7238-2977C7BEDF04}"/>
          </ac:picMkLst>
        </pc:picChg>
        <pc:picChg chg="add mod">
          <ac:chgData name="P McKenzie-Cook" userId="6605cc89-aaff-4d80-9ee6-20e4afa4ef0c" providerId="ADAL" clId="{C1EED9DC-9EC8-4349-96AA-3A3934B357C5}" dt="2026-05-22T13:33:08.917" v="606" actId="14100"/>
          <ac:picMkLst>
            <pc:docMk/>
            <pc:sldMk cId="594208336" sldId="592"/>
            <ac:picMk id="2050" creationId="{787E152E-42BF-0C9D-F311-687EE203B533}"/>
          </ac:picMkLst>
        </pc:picChg>
        <pc:picChg chg="add mod">
          <ac:chgData name="P McKenzie-Cook" userId="6605cc89-aaff-4d80-9ee6-20e4afa4ef0c" providerId="ADAL" clId="{C1EED9DC-9EC8-4349-96AA-3A3934B357C5}" dt="2026-05-22T13:35:45.702" v="613" actId="1076"/>
          <ac:picMkLst>
            <pc:docMk/>
            <pc:sldMk cId="594208336" sldId="592"/>
            <ac:picMk id="2052" creationId="{3810F1A5-C16D-07C1-9475-3562C2BEDE39}"/>
          </ac:picMkLst>
        </pc:picChg>
      </pc:sldChg>
      <pc:sldChg chg="addSp delSp modSp new mod">
        <pc:chgData name="P McKenzie-Cook" userId="6605cc89-aaff-4d80-9ee6-20e4afa4ef0c" providerId="ADAL" clId="{C1EED9DC-9EC8-4349-96AA-3A3934B357C5}" dt="2026-05-22T13:44:41.047" v="770" actId="1076"/>
        <pc:sldMkLst>
          <pc:docMk/>
          <pc:sldMk cId="920618697" sldId="593"/>
        </pc:sldMkLst>
        <pc:spChg chg="add mod">
          <ac:chgData name="P McKenzie-Cook" userId="6605cc89-aaff-4d80-9ee6-20e4afa4ef0c" providerId="ADAL" clId="{C1EED9DC-9EC8-4349-96AA-3A3934B357C5}" dt="2026-05-22T13:43:27.921" v="755" actId="1076"/>
          <ac:spMkLst>
            <pc:docMk/>
            <pc:sldMk cId="920618697" sldId="593"/>
            <ac:spMk id="4" creationId="{04276F0D-66B0-9E29-DE29-5968DF465C70}"/>
          </ac:spMkLst>
        </pc:spChg>
        <pc:spChg chg="add mod">
          <ac:chgData name="P McKenzie-Cook" userId="6605cc89-aaff-4d80-9ee6-20e4afa4ef0c" providerId="ADAL" clId="{C1EED9DC-9EC8-4349-96AA-3A3934B357C5}" dt="2026-05-22T13:43:47.224" v="758"/>
          <ac:spMkLst>
            <pc:docMk/>
            <pc:sldMk cId="920618697" sldId="593"/>
            <ac:spMk id="5" creationId="{389E31E0-8B72-168B-4CBB-9A9C825666A3}"/>
          </ac:spMkLst>
        </pc:spChg>
        <pc:picChg chg="add mod">
          <ac:chgData name="P McKenzie-Cook" userId="6605cc89-aaff-4d80-9ee6-20e4afa4ef0c" providerId="ADAL" clId="{C1EED9DC-9EC8-4349-96AA-3A3934B357C5}" dt="2026-05-22T13:44:41.047" v="770" actId="1076"/>
          <ac:picMkLst>
            <pc:docMk/>
            <pc:sldMk cId="920618697" sldId="593"/>
            <ac:picMk id="9" creationId="{269362A8-A4BE-6BBD-391A-A30F50C0BFF7}"/>
          </ac:picMkLst>
        </pc:picChg>
      </pc:sldChg>
      <pc:sldChg chg="modSp mod">
        <pc:chgData name="P McKenzie-Cook" userId="6605cc89-aaff-4d80-9ee6-20e4afa4ef0c" providerId="ADAL" clId="{C1EED9DC-9EC8-4349-96AA-3A3934B357C5}" dt="2026-05-31T20:09:29.351" v="944" actId="20577"/>
        <pc:sldMkLst>
          <pc:docMk/>
          <pc:sldMk cId="2285854722" sldId="594"/>
        </pc:sldMkLst>
        <pc:spChg chg="mod">
          <ac:chgData name="P McKenzie-Cook" userId="6605cc89-aaff-4d80-9ee6-20e4afa4ef0c" providerId="ADAL" clId="{C1EED9DC-9EC8-4349-96AA-3A3934B357C5}" dt="2026-05-31T09:50:57.522" v="824"/>
          <ac:spMkLst>
            <pc:docMk/>
            <pc:sldMk cId="2285854722" sldId="594"/>
            <ac:spMk id="2" creationId="{19AD2A37-A3C7-4C52-0F9C-93E5193E3BF9}"/>
          </ac:spMkLst>
        </pc:spChg>
        <pc:spChg chg="mod">
          <ac:chgData name="P McKenzie-Cook" userId="6605cc89-aaff-4d80-9ee6-20e4afa4ef0c" providerId="ADAL" clId="{C1EED9DC-9EC8-4349-96AA-3A3934B357C5}" dt="2026-05-31T20:09:29.351" v="944" actId="20577"/>
          <ac:spMkLst>
            <pc:docMk/>
            <pc:sldMk cId="2285854722" sldId="594"/>
            <ac:spMk id="5" creationId="{BEA0CAA6-64CB-7319-290B-157C62A20229}"/>
          </ac:spMkLst>
        </pc:spChg>
      </pc:sldChg>
      <pc:sldChg chg="modSp new del mod">
        <pc:chgData name="P McKenzie-Cook" userId="6605cc89-aaff-4d80-9ee6-20e4afa4ef0c" providerId="ADAL" clId="{C1EED9DC-9EC8-4349-96AA-3A3934B357C5}" dt="2026-05-31T09:51:59.627" v="828" actId="47"/>
        <pc:sldMkLst>
          <pc:docMk/>
          <pc:sldMk cId="2004763149" sldId="595"/>
        </pc:sldMkLst>
        <pc:spChg chg="mod">
          <ac:chgData name="P McKenzie-Cook" userId="6605cc89-aaff-4d80-9ee6-20e4afa4ef0c" providerId="ADAL" clId="{C1EED9DC-9EC8-4349-96AA-3A3934B357C5}" dt="2026-05-31T09:51:48.893" v="827" actId="1076"/>
          <ac:spMkLst>
            <pc:docMk/>
            <pc:sldMk cId="2004763149" sldId="595"/>
            <ac:spMk id="2" creationId="{4BA94414-5BBF-48B3-5921-BB3F595B5DB1}"/>
          </ac:spMkLst>
        </pc:spChg>
        <pc:spChg chg="mod">
          <ac:chgData name="P McKenzie-Cook" userId="6605cc89-aaff-4d80-9ee6-20e4afa4ef0c" providerId="ADAL" clId="{C1EED9DC-9EC8-4349-96AA-3A3934B357C5}" dt="2026-05-31T09:50:57.522" v="824"/>
          <ac:spMkLst>
            <pc:docMk/>
            <pc:sldMk cId="2004763149" sldId="595"/>
            <ac:spMk id="3" creationId="{B6EE491F-8239-760D-AAC1-DE3E69FD7B0C}"/>
          </ac:spMkLst>
        </pc:spChg>
      </pc:sldChg>
      <pc:sldChg chg="addSp delSp modSp new mod">
        <pc:chgData name="P McKenzie-Cook" userId="6605cc89-aaff-4d80-9ee6-20e4afa4ef0c" providerId="ADAL" clId="{C1EED9DC-9EC8-4349-96AA-3A3934B357C5}" dt="2026-05-31T09:59:25.797" v="938" actId="20577"/>
        <pc:sldMkLst>
          <pc:docMk/>
          <pc:sldMk cId="2079464209" sldId="595"/>
        </pc:sldMkLst>
        <pc:spChg chg="del mod">
          <ac:chgData name="P McKenzie-Cook" userId="6605cc89-aaff-4d80-9ee6-20e4afa4ef0c" providerId="ADAL" clId="{C1EED9DC-9EC8-4349-96AA-3A3934B357C5}" dt="2026-05-31T09:55:55.729" v="892" actId="478"/>
          <ac:spMkLst>
            <pc:docMk/>
            <pc:sldMk cId="2079464209" sldId="595"/>
            <ac:spMk id="2" creationId="{62552534-7A44-9F9B-8419-7EFD7F9F4B88}"/>
          </ac:spMkLst>
        </pc:spChg>
        <pc:spChg chg="add mod">
          <ac:chgData name="P McKenzie-Cook" userId="6605cc89-aaff-4d80-9ee6-20e4afa4ef0c" providerId="ADAL" clId="{C1EED9DC-9EC8-4349-96AA-3A3934B357C5}" dt="2026-05-31T09:59:25.797" v="938" actId="20577"/>
          <ac:spMkLst>
            <pc:docMk/>
            <pc:sldMk cId="2079464209" sldId="595"/>
            <ac:spMk id="6" creationId="{4BFFA137-330A-C911-D127-77F999C4CE89}"/>
          </ac:spMkLst>
        </pc:spChg>
        <pc:spChg chg="add mod">
          <ac:chgData name="P McKenzie-Cook" userId="6605cc89-aaff-4d80-9ee6-20e4afa4ef0c" providerId="ADAL" clId="{C1EED9DC-9EC8-4349-96AA-3A3934B357C5}" dt="2026-05-31T09:59:07.157" v="930"/>
          <ac:spMkLst>
            <pc:docMk/>
            <pc:sldMk cId="2079464209" sldId="595"/>
            <ac:spMk id="9" creationId="{3660297F-67AD-96B8-B0D4-5E56D63A8C2F}"/>
          </ac:spMkLst>
        </pc:spChg>
        <pc:picChg chg="add mod">
          <ac:chgData name="P McKenzie-Cook" userId="6605cc89-aaff-4d80-9ee6-20e4afa4ef0c" providerId="ADAL" clId="{C1EED9DC-9EC8-4349-96AA-3A3934B357C5}" dt="2026-05-31T09:55:46.923" v="886"/>
          <ac:picMkLst>
            <pc:docMk/>
            <pc:sldMk cId="2079464209" sldId="595"/>
            <ac:picMk id="4" creationId="{9B8970BB-9F67-B419-F759-5F0AE98B5EAC}"/>
          </ac:picMkLst>
        </pc:picChg>
        <pc:picChg chg="add mod">
          <ac:chgData name="P McKenzie-Cook" userId="6605cc89-aaff-4d80-9ee6-20e4afa4ef0c" providerId="ADAL" clId="{C1EED9DC-9EC8-4349-96AA-3A3934B357C5}" dt="2026-05-31T09:57:46.050" v="904" actId="14100"/>
          <ac:picMkLst>
            <pc:docMk/>
            <pc:sldMk cId="2079464209" sldId="595"/>
            <ac:picMk id="8" creationId="{40A95609-161E-FB6E-145B-5F6B5E257287}"/>
          </ac:picMkLst>
        </pc:picChg>
      </pc:sldChg>
      <pc:sldChg chg="modSp add del modNotes">
        <pc:chgData name="P McKenzie-Cook" userId="6605cc89-aaff-4d80-9ee6-20e4afa4ef0c" providerId="ADAL" clId="{C1EED9DC-9EC8-4349-96AA-3A3934B357C5}" dt="2026-05-31T09:54:19.257" v="858" actId="47"/>
        <pc:sldMkLst>
          <pc:docMk/>
          <pc:sldMk cId="0" sldId="596"/>
        </pc:sldMkLst>
        <pc:spChg chg="mod">
          <ac:chgData name="P McKenzie-Cook" userId="6605cc89-aaff-4d80-9ee6-20e4afa4ef0c" providerId="ADAL" clId="{C1EED9DC-9EC8-4349-96AA-3A3934B357C5}" dt="2026-05-31T09:50:57.522" v="824"/>
          <ac:spMkLst>
            <pc:docMk/>
            <pc:sldMk cId="0" sldId="596"/>
            <ac:spMk id="955" creationId="{00000000-0000-0000-0000-000000000000}"/>
          </ac:spMkLst>
        </pc:spChg>
        <pc:spChg chg="mod">
          <ac:chgData name="P McKenzie-Cook" userId="6605cc89-aaff-4d80-9ee6-20e4afa4ef0c" providerId="ADAL" clId="{C1EED9DC-9EC8-4349-96AA-3A3934B357C5}" dt="2026-05-31T09:50:57.522" v="824"/>
          <ac:spMkLst>
            <pc:docMk/>
            <pc:sldMk cId="0" sldId="596"/>
            <ac:spMk id="956" creationId="{00000000-0000-0000-0000-000000000000}"/>
          </ac:spMkLst>
        </pc:spChg>
        <pc:spChg chg="mod">
          <ac:chgData name="P McKenzie-Cook" userId="6605cc89-aaff-4d80-9ee6-20e4afa4ef0c" providerId="ADAL" clId="{C1EED9DC-9EC8-4349-96AA-3A3934B357C5}" dt="2026-05-31T09:50:57.522" v="824"/>
          <ac:spMkLst>
            <pc:docMk/>
            <pc:sldMk cId="0" sldId="596"/>
            <ac:spMk id="957" creationId="{00000000-0000-0000-0000-000000000000}"/>
          </ac:spMkLst>
        </pc:spChg>
        <pc:spChg chg="mod">
          <ac:chgData name="P McKenzie-Cook" userId="6605cc89-aaff-4d80-9ee6-20e4afa4ef0c" providerId="ADAL" clId="{C1EED9DC-9EC8-4349-96AA-3A3934B357C5}" dt="2026-05-31T09:50:57.522" v="824"/>
          <ac:spMkLst>
            <pc:docMk/>
            <pc:sldMk cId="0" sldId="596"/>
            <ac:spMk id="958" creationId="{00000000-0000-0000-0000-000000000000}"/>
          </ac:spMkLst>
        </pc:spChg>
        <pc:spChg chg="mod">
          <ac:chgData name="P McKenzie-Cook" userId="6605cc89-aaff-4d80-9ee6-20e4afa4ef0c" providerId="ADAL" clId="{C1EED9DC-9EC8-4349-96AA-3A3934B357C5}" dt="2026-05-31T09:50:57.522" v="824"/>
          <ac:spMkLst>
            <pc:docMk/>
            <pc:sldMk cId="0" sldId="596"/>
            <ac:spMk id="959" creationId="{00000000-0000-0000-0000-000000000000}"/>
          </ac:spMkLst>
        </pc:spChg>
      </pc:sldChg>
      <pc:sldChg chg="addSp delSp modSp add mod ord">
        <pc:chgData name="P McKenzie-Cook" userId="6605cc89-aaff-4d80-9ee6-20e4afa4ef0c" providerId="ADAL" clId="{C1EED9DC-9EC8-4349-96AA-3A3934B357C5}" dt="2026-05-31T09:57:17.515" v="901"/>
        <pc:sldMkLst>
          <pc:docMk/>
          <pc:sldMk cId="1670850046" sldId="598"/>
        </pc:sldMkLst>
        <pc:spChg chg="mod">
          <ac:chgData name="P McKenzie-Cook" userId="6605cc89-aaff-4d80-9ee6-20e4afa4ef0c" providerId="ADAL" clId="{C1EED9DC-9EC8-4349-96AA-3A3934B357C5}" dt="2026-05-31T09:57:07.782" v="899" actId="20577"/>
          <ac:spMkLst>
            <pc:docMk/>
            <pc:sldMk cId="1670850046" sldId="598"/>
            <ac:spMk id="3" creationId="{B6D9276F-F76D-F1AB-A2B8-18E364134B35}"/>
          </ac:spMkLst>
        </pc:spChg>
        <pc:spChg chg="del">
          <ac:chgData name="P McKenzie-Cook" userId="6605cc89-aaff-4d80-9ee6-20e4afa4ef0c" providerId="ADAL" clId="{C1EED9DC-9EC8-4349-96AA-3A3934B357C5}" dt="2026-05-31T09:57:11.508" v="900" actId="478"/>
          <ac:spMkLst>
            <pc:docMk/>
            <pc:sldMk cId="1670850046" sldId="598"/>
            <ac:spMk id="4" creationId="{5F70A701-96E1-65A5-1DED-C8CCB6AD1529}"/>
          </ac:spMkLst>
        </pc:spChg>
        <pc:picChg chg="add mod">
          <ac:chgData name="P McKenzie-Cook" userId="6605cc89-aaff-4d80-9ee6-20e4afa4ef0c" providerId="ADAL" clId="{C1EED9DC-9EC8-4349-96AA-3A3934B357C5}" dt="2026-05-31T09:57:17.515" v="901"/>
          <ac:picMkLst>
            <pc:docMk/>
            <pc:sldMk cId="1670850046" sldId="598"/>
            <ac:picMk id="2" creationId="{F147AF13-FBA1-0EC1-3027-1CFA84BE3A4F}"/>
          </ac:picMkLst>
        </pc:picChg>
        <pc:picChg chg="mod">
          <ac:chgData name="P McKenzie-Cook" userId="6605cc89-aaff-4d80-9ee6-20e4afa4ef0c" providerId="ADAL" clId="{C1EED9DC-9EC8-4349-96AA-3A3934B357C5}" dt="2026-05-31T09:57:05.364" v="896" actId="1076"/>
          <ac:picMkLst>
            <pc:docMk/>
            <pc:sldMk cId="1670850046" sldId="598"/>
            <ac:picMk id="9" creationId="{CC5EA1DA-4442-DBF4-981C-2BCB66597851}"/>
          </ac:picMkLst>
        </pc:picChg>
      </pc:sldChg>
      <pc:sldMasterChg chg="addSp modSp mod delSldLayout">
        <pc:chgData name="P McKenzie-Cook" userId="6605cc89-aaff-4d80-9ee6-20e4afa4ef0c" providerId="ADAL" clId="{C1EED9DC-9EC8-4349-96AA-3A3934B357C5}" dt="2026-05-31T09:55:36.805" v="883" actId="47"/>
        <pc:sldMasterMkLst>
          <pc:docMk/>
          <pc:sldMasterMk cId="4015797034" sldId="2147483679"/>
        </pc:sldMasterMkLst>
        <pc:spChg chg="add mod">
          <ac:chgData name="P McKenzie-Cook" userId="6605cc89-aaff-4d80-9ee6-20e4afa4ef0c" providerId="ADAL" clId="{C1EED9DC-9EC8-4349-96AA-3A3934B357C5}" dt="2026-05-22T13:45:57.043" v="787" actId="20577"/>
          <ac:spMkLst>
            <pc:docMk/>
            <pc:sldMasterMk cId="4015797034" sldId="2147483679"/>
            <ac:spMk id="8" creationId="{05CC6C70-A91C-C76C-AB57-A843F494C15D}"/>
          </ac:spMkLst>
        </pc:spChg>
        <pc:sldLayoutChg chg="del">
          <pc:chgData name="P McKenzie-Cook" userId="6605cc89-aaff-4d80-9ee6-20e4afa4ef0c" providerId="ADAL" clId="{C1EED9DC-9EC8-4349-96AA-3A3934B357C5}" dt="2026-05-31T09:53:12.989" v="844" actId="47"/>
          <pc:sldLayoutMkLst>
            <pc:docMk/>
            <pc:sldMasterMk cId="4015797034" sldId="2147483679"/>
            <pc:sldLayoutMk cId="1259250189" sldId="2147483700"/>
          </pc:sldLayoutMkLst>
        </pc:sldLayoutChg>
        <pc:sldLayoutChg chg="del">
          <pc:chgData name="P McKenzie-Cook" userId="6605cc89-aaff-4d80-9ee6-20e4afa4ef0c" providerId="ADAL" clId="{C1EED9DC-9EC8-4349-96AA-3A3934B357C5}" dt="2026-05-31T09:53:14.546" v="845" actId="47"/>
          <pc:sldLayoutMkLst>
            <pc:docMk/>
            <pc:sldMasterMk cId="4015797034" sldId="2147483679"/>
            <pc:sldLayoutMk cId="1383664766" sldId="2147483701"/>
          </pc:sldLayoutMkLst>
        </pc:sldLayoutChg>
        <pc:sldLayoutChg chg="del">
          <pc:chgData name="P McKenzie-Cook" userId="6605cc89-aaff-4d80-9ee6-20e4afa4ef0c" providerId="ADAL" clId="{C1EED9DC-9EC8-4349-96AA-3A3934B357C5}" dt="2026-05-31T09:55:04.066" v="872" actId="47"/>
          <pc:sldLayoutMkLst>
            <pc:docMk/>
            <pc:sldMasterMk cId="4015797034" sldId="2147483679"/>
            <pc:sldLayoutMk cId="560842394" sldId="2147483702"/>
          </pc:sldLayoutMkLst>
        </pc:sldLayoutChg>
        <pc:sldLayoutChg chg="del">
          <pc:chgData name="P McKenzie-Cook" userId="6605cc89-aaff-4d80-9ee6-20e4afa4ef0c" providerId="ADAL" clId="{C1EED9DC-9EC8-4349-96AA-3A3934B357C5}" dt="2026-05-31T09:53:45.699" v="852" actId="47"/>
          <pc:sldLayoutMkLst>
            <pc:docMk/>
            <pc:sldMasterMk cId="4015797034" sldId="2147483679"/>
            <pc:sldLayoutMk cId="1127277272" sldId="2147483704"/>
          </pc:sldLayoutMkLst>
        </pc:sldLayoutChg>
        <pc:sldLayoutChg chg="del">
          <pc:chgData name="P McKenzie-Cook" userId="6605cc89-aaff-4d80-9ee6-20e4afa4ef0c" providerId="ADAL" clId="{C1EED9DC-9EC8-4349-96AA-3A3934B357C5}" dt="2026-05-31T09:54:14.635" v="857" actId="47"/>
          <pc:sldLayoutMkLst>
            <pc:docMk/>
            <pc:sldMasterMk cId="4015797034" sldId="2147483679"/>
            <pc:sldLayoutMk cId="3261418553" sldId="2147483706"/>
          </pc:sldLayoutMkLst>
        </pc:sldLayoutChg>
        <pc:sldLayoutChg chg="del">
          <pc:chgData name="P McKenzie-Cook" userId="6605cc89-aaff-4d80-9ee6-20e4afa4ef0c" providerId="ADAL" clId="{C1EED9DC-9EC8-4349-96AA-3A3934B357C5}" dt="2026-05-31T09:54:19.257" v="858" actId="47"/>
          <pc:sldLayoutMkLst>
            <pc:docMk/>
            <pc:sldMasterMk cId="4015797034" sldId="2147483679"/>
            <pc:sldLayoutMk cId="4129332074" sldId="2147483707"/>
          </pc:sldLayoutMkLst>
        </pc:sldLayoutChg>
        <pc:sldLayoutChg chg="del">
          <pc:chgData name="P McKenzie-Cook" userId="6605cc89-aaff-4d80-9ee6-20e4afa4ef0c" providerId="ADAL" clId="{C1EED9DC-9EC8-4349-96AA-3A3934B357C5}" dt="2026-05-31T09:54:22.737" v="859" actId="47"/>
          <pc:sldLayoutMkLst>
            <pc:docMk/>
            <pc:sldMasterMk cId="4015797034" sldId="2147483679"/>
            <pc:sldLayoutMk cId="2556177875" sldId="2147483708"/>
          </pc:sldLayoutMkLst>
        </pc:sldLayoutChg>
        <pc:sldLayoutChg chg="del">
          <pc:chgData name="P McKenzie-Cook" userId="6605cc89-aaff-4d80-9ee6-20e4afa4ef0c" providerId="ADAL" clId="{C1EED9DC-9EC8-4349-96AA-3A3934B357C5}" dt="2026-05-31T09:54:59.582" v="869" actId="47"/>
          <pc:sldLayoutMkLst>
            <pc:docMk/>
            <pc:sldMasterMk cId="4015797034" sldId="2147483679"/>
            <pc:sldLayoutMk cId="2056440321" sldId="2147483711"/>
          </pc:sldLayoutMkLst>
        </pc:sldLayoutChg>
        <pc:sldLayoutChg chg="del">
          <pc:chgData name="P McKenzie-Cook" userId="6605cc89-aaff-4d80-9ee6-20e4afa4ef0c" providerId="ADAL" clId="{C1EED9DC-9EC8-4349-96AA-3A3934B357C5}" dt="2026-05-31T09:55:00.842" v="870" actId="47"/>
          <pc:sldLayoutMkLst>
            <pc:docMk/>
            <pc:sldMasterMk cId="4015797034" sldId="2147483679"/>
            <pc:sldLayoutMk cId="4141804863" sldId="2147483712"/>
          </pc:sldLayoutMkLst>
        </pc:sldLayoutChg>
        <pc:sldLayoutChg chg="del">
          <pc:chgData name="P McKenzie-Cook" userId="6605cc89-aaff-4d80-9ee6-20e4afa4ef0c" providerId="ADAL" clId="{C1EED9DC-9EC8-4349-96AA-3A3934B357C5}" dt="2026-05-31T09:55:03.297" v="871" actId="47"/>
          <pc:sldLayoutMkLst>
            <pc:docMk/>
            <pc:sldMasterMk cId="4015797034" sldId="2147483679"/>
            <pc:sldLayoutMk cId="3740277793" sldId="2147483713"/>
          </pc:sldLayoutMkLst>
        </pc:sldLayoutChg>
        <pc:sldLayoutChg chg="del">
          <pc:chgData name="P McKenzie-Cook" userId="6605cc89-aaff-4d80-9ee6-20e4afa4ef0c" providerId="ADAL" clId="{C1EED9DC-9EC8-4349-96AA-3A3934B357C5}" dt="2026-05-31T09:55:16.817" v="876" actId="47"/>
          <pc:sldLayoutMkLst>
            <pc:docMk/>
            <pc:sldMasterMk cId="4015797034" sldId="2147483679"/>
            <pc:sldLayoutMk cId="458774141" sldId="2147483715"/>
          </pc:sldLayoutMkLst>
        </pc:sldLayoutChg>
        <pc:sldLayoutChg chg="del">
          <pc:chgData name="P McKenzie-Cook" userId="6605cc89-aaff-4d80-9ee6-20e4afa4ef0c" providerId="ADAL" clId="{C1EED9DC-9EC8-4349-96AA-3A3934B357C5}" dt="2026-05-31T09:55:34.298" v="881" actId="47"/>
          <pc:sldLayoutMkLst>
            <pc:docMk/>
            <pc:sldMasterMk cId="4015797034" sldId="2147483679"/>
            <pc:sldLayoutMk cId="3838939524" sldId="2147483717"/>
          </pc:sldLayoutMkLst>
        </pc:sldLayoutChg>
        <pc:sldLayoutChg chg="del">
          <pc:chgData name="P McKenzie-Cook" userId="6605cc89-aaff-4d80-9ee6-20e4afa4ef0c" providerId="ADAL" clId="{C1EED9DC-9EC8-4349-96AA-3A3934B357C5}" dt="2026-05-31T09:55:36.022" v="882" actId="47"/>
          <pc:sldLayoutMkLst>
            <pc:docMk/>
            <pc:sldMasterMk cId="4015797034" sldId="2147483679"/>
            <pc:sldLayoutMk cId="2403030750" sldId="2147483718"/>
          </pc:sldLayoutMkLst>
        </pc:sldLayoutChg>
        <pc:sldLayoutChg chg="del">
          <pc:chgData name="P McKenzie-Cook" userId="6605cc89-aaff-4d80-9ee6-20e4afa4ef0c" providerId="ADAL" clId="{C1EED9DC-9EC8-4349-96AA-3A3934B357C5}" dt="2026-05-31T09:55:36.805" v="883" actId="47"/>
          <pc:sldLayoutMkLst>
            <pc:docMk/>
            <pc:sldMasterMk cId="4015797034" sldId="2147483679"/>
            <pc:sldLayoutMk cId="2078245499" sldId="2147483719"/>
          </pc:sldLayoutMkLst>
        </pc:sldLayoutChg>
      </pc:sldMasterChg>
    </pc:docChg>
  </pc:docChgLst>
  <pc:docChgLst>
    <pc:chgData name="A Freel" userId="S::afreel@ohacademy.co.uk::f6dead3d-cc44-4b49-aee1-60fe86f08dbd" providerId="AD" clId="Web-{6CD24B83-C74D-4E4F-DE33-32C9D4D15786}"/>
    <pc:docChg chg="addSld">
      <pc:chgData name="A Freel" userId="S::afreel@ohacademy.co.uk::f6dead3d-cc44-4b49-aee1-60fe86f08dbd" providerId="AD" clId="Web-{6CD24B83-C74D-4E4F-DE33-32C9D4D15786}" dt="2026-05-19T19:01:16.680" v="13"/>
      <pc:docMkLst>
        <pc:docMk/>
      </pc:docMkLst>
      <pc:sldChg chg="add">
        <pc:chgData name="A Freel" userId="S::afreel@ohacademy.co.uk::f6dead3d-cc44-4b49-aee1-60fe86f08dbd" providerId="AD" clId="Web-{6CD24B83-C74D-4E4F-DE33-32C9D4D15786}" dt="2026-05-19T19:01:15.680" v="0"/>
        <pc:sldMkLst>
          <pc:docMk/>
          <pc:sldMk cId="3189735415" sldId="275"/>
        </pc:sldMkLst>
      </pc:sldChg>
      <pc:sldChg chg="add">
        <pc:chgData name="A Freel" userId="S::afreel@ohacademy.co.uk::f6dead3d-cc44-4b49-aee1-60fe86f08dbd" providerId="AD" clId="Web-{6CD24B83-C74D-4E4F-DE33-32C9D4D15786}" dt="2026-05-19T19:01:15.977" v="4"/>
        <pc:sldMkLst>
          <pc:docMk/>
          <pc:sldMk cId="1476945242" sldId="295"/>
        </pc:sldMkLst>
      </pc:sldChg>
      <pc:sldChg chg="add">
        <pc:chgData name="A Freel" userId="S::afreel@ohacademy.co.uk::f6dead3d-cc44-4b49-aee1-60fe86f08dbd" providerId="AD" clId="Web-{6CD24B83-C74D-4E4F-DE33-32C9D4D15786}" dt="2026-05-19T19:01:15.758" v="1"/>
        <pc:sldMkLst>
          <pc:docMk/>
          <pc:sldMk cId="2134110344" sldId="320"/>
        </pc:sldMkLst>
      </pc:sldChg>
      <pc:sldChg chg="add">
        <pc:chgData name="A Freel" userId="S::afreel@ohacademy.co.uk::f6dead3d-cc44-4b49-aee1-60fe86f08dbd" providerId="AD" clId="Web-{6CD24B83-C74D-4E4F-DE33-32C9D4D15786}" dt="2026-05-19T19:01:15.836" v="2"/>
        <pc:sldMkLst>
          <pc:docMk/>
          <pc:sldMk cId="1083474681" sldId="430"/>
        </pc:sldMkLst>
      </pc:sldChg>
      <pc:sldChg chg="add">
        <pc:chgData name="A Freel" userId="S::afreel@ohacademy.co.uk::f6dead3d-cc44-4b49-aee1-60fe86f08dbd" providerId="AD" clId="Web-{6CD24B83-C74D-4E4F-DE33-32C9D4D15786}" dt="2026-05-19T19:01:15.883" v="3"/>
        <pc:sldMkLst>
          <pc:docMk/>
          <pc:sldMk cId="21646744" sldId="431"/>
        </pc:sldMkLst>
      </pc:sldChg>
      <pc:sldChg chg="add">
        <pc:chgData name="A Freel" userId="S::afreel@ohacademy.co.uk::f6dead3d-cc44-4b49-aee1-60fe86f08dbd" providerId="AD" clId="Web-{6CD24B83-C74D-4E4F-DE33-32C9D4D15786}" dt="2026-05-19T19:01:16.039" v="5"/>
        <pc:sldMkLst>
          <pc:docMk/>
          <pc:sldMk cId="2106449510" sldId="432"/>
        </pc:sldMkLst>
      </pc:sldChg>
      <pc:sldChg chg="add">
        <pc:chgData name="A Freel" userId="S::afreel@ohacademy.co.uk::f6dead3d-cc44-4b49-aee1-60fe86f08dbd" providerId="AD" clId="Web-{6CD24B83-C74D-4E4F-DE33-32C9D4D15786}" dt="2026-05-19T19:01:16.086" v="6"/>
        <pc:sldMkLst>
          <pc:docMk/>
          <pc:sldMk cId="1623773141" sldId="433"/>
        </pc:sldMkLst>
      </pc:sldChg>
      <pc:sldChg chg="add">
        <pc:chgData name="A Freel" userId="S::afreel@ohacademy.co.uk::f6dead3d-cc44-4b49-aee1-60fe86f08dbd" providerId="AD" clId="Web-{6CD24B83-C74D-4E4F-DE33-32C9D4D15786}" dt="2026-05-19T19:01:16.164" v="7"/>
        <pc:sldMkLst>
          <pc:docMk/>
          <pc:sldMk cId="488666480" sldId="434"/>
        </pc:sldMkLst>
      </pc:sldChg>
      <pc:sldChg chg="add">
        <pc:chgData name="A Freel" userId="S::afreel@ohacademy.co.uk::f6dead3d-cc44-4b49-aee1-60fe86f08dbd" providerId="AD" clId="Web-{6CD24B83-C74D-4E4F-DE33-32C9D4D15786}" dt="2026-05-19T19:01:16.227" v="8"/>
        <pc:sldMkLst>
          <pc:docMk/>
          <pc:sldMk cId="1408364242" sldId="435"/>
        </pc:sldMkLst>
      </pc:sldChg>
      <pc:sldChg chg="add">
        <pc:chgData name="A Freel" userId="S::afreel@ohacademy.co.uk::f6dead3d-cc44-4b49-aee1-60fe86f08dbd" providerId="AD" clId="Web-{6CD24B83-C74D-4E4F-DE33-32C9D4D15786}" dt="2026-05-19T19:01:16.352" v="9"/>
        <pc:sldMkLst>
          <pc:docMk/>
          <pc:sldMk cId="3237531959" sldId="436"/>
        </pc:sldMkLst>
      </pc:sldChg>
      <pc:sldChg chg="add">
        <pc:chgData name="A Freel" userId="S::afreel@ohacademy.co.uk::f6dead3d-cc44-4b49-aee1-60fe86f08dbd" providerId="AD" clId="Web-{6CD24B83-C74D-4E4F-DE33-32C9D4D15786}" dt="2026-05-19T19:01:16.414" v="10"/>
        <pc:sldMkLst>
          <pc:docMk/>
          <pc:sldMk cId="2220152711" sldId="566"/>
        </pc:sldMkLst>
      </pc:sldChg>
      <pc:sldChg chg="add">
        <pc:chgData name="A Freel" userId="S::afreel@ohacademy.co.uk::f6dead3d-cc44-4b49-aee1-60fe86f08dbd" providerId="AD" clId="Web-{6CD24B83-C74D-4E4F-DE33-32C9D4D15786}" dt="2026-05-19T19:01:16.508" v="11"/>
        <pc:sldMkLst>
          <pc:docMk/>
          <pc:sldMk cId="907203543" sldId="572"/>
        </pc:sldMkLst>
      </pc:sldChg>
      <pc:sldChg chg="add">
        <pc:chgData name="A Freel" userId="S::afreel@ohacademy.co.uk::f6dead3d-cc44-4b49-aee1-60fe86f08dbd" providerId="AD" clId="Web-{6CD24B83-C74D-4E4F-DE33-32C9D4D15786}" dt="2026-05-19T19:01:16.586" v="12"/>
        <pc:sldMkLst>
          <pc:docMk/>
          <pc:sldMk cId="3470250152" sldId="573"/>
        </pc:sldMkLst>
      </pc:sldChg>
      <pc:sldChg chg="add">
        <pc:chgData name="A Freel" userId="S::afreel@ohacademy.co.uk::f6dead3d-cc44-4b49-aee1-60fe86f08dbd" providerId="AD" clId="Web-{6CD24B83-C74D-4E4F-DE33-32C9D4D15786}" dt="2026-05-19T19:01:16.680" v="13"/>
        <pc:sldMkLst>
          <pc:docMk/>
          <pc:sldMk cId="79267532" sldId="574"/>
        </pc:sldMkLst>
      </pc:sldChg>
    </pc:docChg>
  </pc:docChgLst>
  <pc:docChgLst>
    <pc:chgData clId="Web-{C9F23DA3-28B8-4422-BD8F-5BC52CF4C9FA}"/>
    <pc:docChg chg="modSld">
      <pc:chgData name="" userId="" providerId="" clId="Web-{C9F23DA3-28B8-4422-BD8F-5BC52CF4C9FA}" dt="2026-05-19T18:48:19.717" v="12" actId="20577"/>
      <pc:docMkLst>
        <pc:docMk/>
      </pc:docMkLst>
      <pc:sldChg chg="modSp">
        <pc:chgData name="" userId="" providerId="" clId="Web-{C9F23DA3-28B8-4422-BD8F-5BC52CF4C9FA}" dt="2026-05-19T18:48:19.717" v="12" actId="20577"/>
        <pc:sldMkLst>
          <pc:docMk/>
          <pc:sldMk cId="109857222" sldId="256"/>
        </pc:sldMkLst>
        <pc:spChg chg="mod">
          <ac:chgData name="" userId="" providerId="" clId="Web-{C9F23DA3-28B8-4422-BD8F-5BC52CF4C9FA}" dt="2026-05-19T18:48:19.717" v="12" actId="20577"/>
          <ac:spMkLst>
            <pc:docMk/>
            <pc:sldMk cId="109857222" sldId="256"/>
            <ac:spMk id="2" creationId="{00000000-0000-0000-0000-000000000000}"/>
          </ac:spMkLst>
        </pc:spChg>
      </pc:sldChg>
    </pc:docChg>
  </pc:docChgLst>
  <pc:docChgLst>
    <pc:chgData name="A Freel" userId="S::afreel@ohacademy.co.uk::f6dead3d-cc44-4b49-aee1-60fe86f08dbd" providerId="AD" clId="Web-{82CBA33C-069A-8233-AC9F-59939373067B}"/>
    <pc:docChg chg="modSld modMainMaster">
      <pc:chgData name="A Freel" userId="S::afreel@ohacademy.co.uk::f6dead3d-cc44-4b49-aee1-60fe86f08dbd" providerId="AD" clId="Web-{82CBA33C-069A-8233-AC9F-59939373067B}" dt="2026-05-22T12:41:56.932" v="4" actId="20577"/>
      <pc:docMkLst>
        <pc:docMk/>
      </pc:docMkLst>
      <pc:sldChg chg="modSp mod setBg">
        <pc:chgData name="A Freel" userId="S::afreel@ohacademy.co.uk::f6dead3d-cc44-4b49-aee1-60fe86f08dbd" providerId="AD" clId="Web-{82CBA33C-069A-8233-AC9F-59939373067B}" dt="2026-05-22T12:41:56.932" v="4" actId="20577"/>
        <pc:sldMkLst>
          <pc:docMk/>
          <pc:sldMk cId="109857222" sldId="256"/>
        </pc:sldMkLst>
        <pc:spChg chg="mod">
          <ac:chgData name="A Freel" userId="S::afreel@ohacademy.co.uk::f6dead3d-cc44-4b49-aee1-60fe86f08dbd" providerId="AD" clId="Web-{82CBA33C-069A-8233-AC9F-59939373067B}" dt="2026-05-22T12:41:56.932" v="4" actId="20577"/>
          <ac:spMkLst>
            <pc:docMk/>
            <pc:sldMk cId="109857222" sldId="256"/>
            <ac:spMk id="2" creationId="{00000000-0000-0000-0000-000000000000}"/>
          </ac:spMkLst>
        </pc:spChg>
      </pc:sldChg>
      <pc:sldChg chg="mod">
        <pc:chgData name="A Freel" userId="S::afreel@ohacademy.co.uk::f6dead3d-cc44-4b49-aee1-60fe86f08dbd" providerId="AD" clId="Web-{82CBA33C-069A-8233-AC9F-59939373067B}" dt="2026-05-22T12:41:43.119" v="2"/>
        <pc:sldMkLst>
          <pc:docMk/>
          <pc:sldMk cId="3189735415" sldId="275"/>
        </pc:sldMkLst>
      </pc:sldChg>
      <pc:sldChg chg="mod">
        <pc:chgData name="A Freel" userId="S::afreel@ohacademy.co.uk::f6dead3d-cc44-4b49-aee1-60fe86f08dbd" providerId="AD" clId="Web-{82CBA33C-069A-8233-AC9F-59939373067B}" dt="2026-05-22T12:41:43.119" v="2"/>
        <pc:sldMkLst>
          <pc:docMk/>
          <pc:sldMk cId="1476945242" sldId="295"/>
        </pc:sldMkLst>
      </pc:sldChg>
      <pc:sldChg chg="mod">
        <pc:chgData name="A Freel" userId="S::afreel@ohacademy.co.uk::f6dead3d-cc44-4b49-aee1-60fe86f08dbd" providerId="AD" clId="Web-{82CBA33C-069A-8233-AC9F-59939373067B}" dt="2026-05-22T12:41:43.119" v="2"/>
        <pc:sldMkLst>
          <pc:docMk/>
          <pc:sldMk cId="2134110344" sldId="320"/>
        </pc:sldMkLst>
      </pc:sldChg>
      <pc:sldChg chg="mod">
        <pc:chgData name="A Freel" userId="S::afreel@ohacademy.co.uk::f6dead3d-cc44-4b49-aee1-60fe86f08dbd" providerId="AD" clId="Web-{82CBA33C-069A-8233-AC9F-59939373067B}" dt="2026-05-22T12:41:43.119" v="2"/>
        <pc:sldMkLst>
          <pc:docMk/>
          <pc:sldMk cId="1083474681" sldId="430"/>
        </pc:sldMkLst>
      </pc:sldChg>
      <pc:sldChg chg="mod">
        <pc:chgData name="A Freel" userId="S::afreel@ohacademy.co.uk::f6dead3d-cc44-4b49-aee1-60fe86f08dbd" providerId="AD" clId="Web-{82CBA33C-069A-8233-AC9F-59939373067B}" dt="2026-05-22T12:41:43.119" v="2"/>
        <pc:sldMkLst>
          <pc:docMk/>
          <pc:sldMk cId="21646744" sldId="431"/>
        </pc:sldMkLst>
      </pc:sldChg>
      <pc:sldChg chg="mod">
        <pc:chgData name="A Freel" userId="S::afreel@ohacademy.co.uk::f6dead3d-cc44-4b49-aee1-60fe86f08dbd" providerId="AD" clId="Web-{82CBA33C-069A-8233-AC9F-59939373067B}" dt="2026-05-22T12:41:43.119" v="2"/>
        <pc:sldMkLst>
          <pc:docMk/>
          <pc:sldMk cId="2106449510" sldId="432"/>
        </pc:sldMkLst>
      </pc:sldChg>
      <pc:sldChg chg="mod">
        <pc:chgData name="A Freel" userId="S::afreel@ohacademy.co.uk::f6dead3d-cc44-4b49-aee1-60fe86f08dbd" providerId="AD" clId="Web-{82CBA33C-069A-8233-AC9F-59939373067B}" dt="2026-05-22T12:41:43.119" v="2"/>
        <pc:sldMkLst>
          <pc:docMk/>
          <pc:sldMk cId="1623773141" sldId="433"/>
        </pc:sldMkLst>
      </pc:sldChg>
      <pc:sldChg chg="mod">
        <pc:chgData name="A Freel" userId="S::afreel@ohacademy.co.uk::f6dead3d-cc44-4b49-aee1-60fe86f08dbd" providerId="AD" clId="Web-{82CBA33C-069A-8233-AC9F-59939373067B}" dt="2026-05-22T12:41:43.119" v="2"/>
        <pc:sldMkLst>
          <pc:docMk/>
          <pc:sldMk cId="488666480" sldId="434"/>
        </pc:sldMkLst>
      </pc:sldChg>
      <pc:sldChg chg="mod">
        <pc:chgData name="A Freel" userId="S::afreel@ohacademy.co.uk::f6dead3d-cc44-4b49-aee1-60fe86f08dbd" providerId="AD" clId="Web-{82CBA33C-069A-8233-AC9F-59939373067B}" dt="2026-05-22T12:41:43.119" v="2"/>
        <pc:sldMkLst>
          <pc:docMk/>
          <pc:sldMk cId="1408364242" sldId="435"/>
        </pc:sldMkLst>
      </pc:sldChg>
      <pc:sldChg chg="mod">
        <pc:chgData name="A Freel" userId="S::afreel@ohacademy.co.uk::f6dead3d-cc44-4b49-aee1-60fe86f08dbd" providerId="AD" clId="Web-{82CBA33C-069A-8233-AC9F-59939373067B}" dt="2026-05-22T12:41:43.119" v="2"/>
        <pc:sldMkLst>
          <pc:docMk/>
          <pc:sldMk cId="3237531959" sldId="436"/>
        </pc:sldMkLst>
      </pc:sldChg>
      <pc:sldChg chg="mod">
        <pc:chgData name="A Freel" userId="S::afreel@ohacademy.co.uk::f6dead3d-cc44-4b49-aee1-60fe86f08dbd" providerId="AD" clId="Web-{82CBA33C-069A-8233-AC9F-59939373067B}" dt="2026-05-22T12:41:43.119" v="2"/>
        <pc:sldMkLst>
          <pc:docMk/>
          <pc:sldMk cId="1867999400" sldId="544"/>
        </pc:sldMkLst>
      </pc:sldChg>
      <pc:sldChg chg="mod">
        <pc:chgData name="A Freel" userId="S::afreel@ohacademy.co.uk::f6dead3d-cc44-4b49-aee1-60fe86f08dbd" providerId="AD" clId="Web-{82CBA33C-069A-8233-AC9F-59939373067B}" dt="2026-05-22T12:41:43.119" v="2"/>
        <pc:sldMkLst>
          <pc:docMk/>
          <pc:sldMk cId="2584871541" sldId="545"/>
        </pc:sldMkLst>
      </pc:sldChg>
      <pc:sldChg chg="mod">
        <pc:chgData name="A Freel" userId="S::afreel@ohacademy.co.uk::f6dead3d-cc44-4b49-aee1-60fe86f08dbd" providerId="AD" clId="Web-{82CBA33C-069A-8233-AC9F-59939373067B}" dt="2026-05-22T12:41:43.119" v="2"/>
        <pc:sldMkLst>
          <pc:docMk/>
          <pc:sldMk cId="3571112558" sldId="546"/>
        </pc:sldMkLst>
      </pc:sldChg>
      <pc:sldChg chg="mod">
        <pc:chgData name="A Freel" userId="S::afreel@ohacademy.co.uk::f6dead3d-cc44-4b49-aee1-60fe86f08dbd" providerId="AD" clId="Web-{82CBA33C-069A-8233-AC9F-59939373067B}" dt="2026-05-22T12:41:43.119" v="2"/>
        <pc:sldMkLst>
          <pc:docMk/>
          <pc:sldMk cId="3720081954" sldId="547"/>
        </pc:sldMkLst>
      </pc:sldChg>
      <pc:sldChg chg="mod">
        <pc:chgData name="A Freel" userId="S::afreel@ohacademy.co.uk::f6dead3d-cc44-4b49-aee1-60fe86f08dbd" providerId="AD" clId="Web-{82CBA33C-069A-8233-AC9F-59939373067B}" dt="2026-05-22T12:41:43.119" v="2"/>
        <pc:sldMkLst>
          <pc:docMk/>
          <pc:sldMk cId="2629442068" sldId="548"/>
        </pc:sldMkLst>
      </pc:sldChg>
      <pc:sldChg chg="mod">
        <pc:chgData name="A Freel" userId="S::afreel@ohacademy.co.uk::f6dead3d-cc44-4b49-aee1-60fe86f08dbd" providerId="AD" clId="Web-{82CBA33C-069A-8233-AC9F-59939373067B}" dt="2026-05-22T12:41:43.119" v="2"/>
        <pc:sldMkLst>
          <pc:docMk/>
          <pc:sldMk cId="2220152711" sldId="566"/>
        </pc:sldMkLst>
      </pc:sldChg>
      <pc:sldChg chg="mod">
        <pc:chgData name="A Freel" userId="S::afreel@ohacademy.co.uk::f6dead3d-cc44-4b49-aee1-60fe86f08dbd" providerId="AD" clId="Web-{82CBA33C-069A-8233-AC9F-59939373067B}" dt="2026-05-22T12:41:43.119" v="2"/>
        <pc:sldMkLst>
          <pc:docMk/>
          <pc:sldMk cId="907203543" sldId="572"/>
        </pc:sldMkLst>
      </pc:sldChg>
      <pc:sldChg chg="mod">
        <pc:chgData name="A Freel" userId="S::afreel@ohacademy.co.uk::f6dead3d-cc44-4b49-aee1-60fe86f08dbd" providerId="AD" clId="Web-{82CBA33C-069A-8233-AC9F-59939373067B}" dt="2026-05-22T12:41:43.119" v="2"/>
        <pc:sldMkLst>
          <pc:docMk/>
          <pc:sldMk cId="3470250152" sldId="573"/>
        </pc:sldMkLst>
      </pc:sldChg>
      <pc:sldChg chg="mod">
        <pc:chgData name="A Freel" userId="S::afreel@ohacademy.co.uk::f6dead3d-cc44-4b49-aee1-60fe86f08dbd" providerId="AD" clId="Web-{82CBA33C-069A-8233-AC9F-59939373067B}" dt="2026-05-22T12:41:43.119" v="2"/>
        <pc:sldMkLst>
          <pc:docMk/>
          <pc:sldMk cId="79267532" sldId="574"/>
        </pc:sldMkLst>
      </pc:sldChg>
      <pc:sldChg chg="mod">
        <pc:chgData name="A Freel" userId="S::afreel@ohacademy.co.uk::f6dead3d-cc44-4b49-aee1-60fe86f08dbd" providerId="AD" clId="Web-{82CBA33C-069A-8233-AC9F-59939373067B}" dt="2026-05-22T12:41:43.119" v="2"/>
        <pc:sldMkLst>
          <pc:docMk/>
          <pc:sldMk cId="3772315522" sldId="585"/>
        </pc:sldMkLst>
      </pc:sldChg>
      <pc:sldChg chg="mod">
        <pc:chgData name="A Freel" userId="S::afreel@ohacademy.co.uk::f6dead3d-cc44-4b49-aee1-60fe86f08dbd" providerId="AD" clId="Web-{82CBA33C-069A-8233-AC9F-59939373067B}" dt="2026-05-22T12:41:43.119" v="2"/>
        <pc:sldMkLst>
          <pc:docMk/>
          <pc:sldMk cId="689511582" sldId="5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B5970-FF38-41EA-B836-CC1EEADF8158}" type="datetimeFigureOut">
              <a:t>5/31/2026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6DA9B-C10E-4790-8853-73FFAC334C03}" type="slidenum">
              <a:t>‹#›</a:t>
            </a:fld>
            <a:endParaRPr lang="en-GB"/>
          </a:p>
        </p:txBody>
      </p:sp>
    </p:spTree>
    <p:extLst>
      <p:ext uri="{BB962C8B-B14F-4D97-AF65-F5344CB8AC3E}">
        <p14:creationId xmlns:p14="http://schemas.microsoft.com/office/powerpoint/2010/main" val="200423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shrink, splat</a:t>
            </a:r>
          </a:p>
        </p:txBody>
      </p:sp>
      <p:sp>
        <p:nvSpPr>
          <p:cNvPr id="4" name="Slide Number Placeholder 3"/>
          <p:cNvSpPr>
            <a:spLocks noGrp="1"/>
          </p:cNvSpPr>
          <p:nvPr>
            <p:ph type="sldNum" sz="quarter" idx="5"/>
          </p:nvPr>
        </p:nvSpPr>
        <p:spPr/>
        <p:txBody>
          <a:bodyPr/>
          <a:lstStyle/>
          <a:p>
            <a:fld id="{BFF6DA9B-C10E-4790-8853-73FFAC334C03}" type="slidenum">
              <a:rPr lang="en-GB" smtClean="0"/>
              <a:t>6</a:t>
            </a:fld>
            <a:endParaRPr lang="en-GB"/>
          </a:p>
        </p:txBody>
      </p:sp>
    </p:spTree>
    <p:extLst>
      <p:ext uri="{BB962C8B-B14F-4D97-AF65-F5344CB8AC3E}">
        <p14:creationId xmlns:p14="http://schemas.microsoft.com/office/powerpoint/2010/main" val="171652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8819bdb0a9_0_15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8819bdb0a9_0_15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28819bdb0a9_0_16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28819bdb0a9_0_16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8819bdb0a9_0_2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8819bdb0a9_0_2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28819bdb0a9_0_22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28819bdb0a9_0_22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28819bdb0a9_0_23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28819bdb0a9_0_23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8819bdb0a9_0_26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28819bdb0a9_0_26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67862" y="5556838"/>
            <a:ext cx="5342890"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Number patterns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the slide. They read the equations out loud with a partner and complete the gaps.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What’s the same and what’s different in each pair?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continue the pattern of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33</a:t>
            </a:fld>
            <a:endParaRPr lang="en-GB"/>
          </a:p>
        </p:txBody>
      </p:sp>
    </p:spTree>
    <p:extLst>
      <p:ext uri="{BB962C8B-B14F-4D97-AF65-F5344CB8AC3E}">
        <p14:creationId xmlns:p14="http://schemas.microsoft.com/office/powerpoint/2010/main" val="199993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Arial" panose="020B0604020202020204" pitchFamily="34" charset="0"/>
                <a:ea typeface="Calibri" panose="020F0502020204030204" pitchFamily="34" charset="0"/>
                <a:cs typeface="Arial" panose="020B0604020202020204" pitchFamily="34" charset="0"/>
              </a:rPr>
              <a:t>New Learning:</a:t>
            </a:r>
            <a:r>
              <a:rPr lang="en-GB" sz="1800" b="1" i="1" kern="1200">
                <a:effectLst/>
                <a:latin typeface="Arial" panose="020B0604020202020204" pitchFamily="34" charset="0"/>
                <a:ea typeface="Calibri" panose="020F0502020204030204" pitchFamily="34" charset="0"/>
                <a:cs typeface="Arial" panose="020B0604020202020204" pitchFamily="34" charset="0"/>
              </a:rPr>
              <a:t> Exploring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Display an array using the slide or an arrangement of counters under a visualiser.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Berlin Sans FB Demi" panose="020E0802020502020306" pitchFamily="34" charset="0"/>
              <a:buChar char="?"/>
            </a:pPr>
            <a:r>
              <a:rPr lang="en-GB" sz="1800" i="1">
                <a:effectLst/>
                <a:latin typeface="Arial" panose="020B0604020202020204" pitchFamily="34" charset="0"/>
                <a:ea typeface="Calibri" panose="020F0502020204030204" pitchFamily="34" charset="0"/>
                <a:cs typeface="Arial" panose="020B0604020202020204" pitchFamily="34" charset="0"/>
              </a:rPr>
              <a:t>What do you see? How do you see it?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Webdings" panose="05030102010509060703"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I can see a group of three and a group of two.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Berlin Sans FB Demi" panose="020E0802020502020306" pitchFamily="34" charset="0"/>
              <a:buChar char="?"/>
            </a:pPr>
            <a:r>
              <a:rPr lang="en-GB" sz="1800">
                <a:effectLst/>
                <a:latin typeface="Arial" panose="020B0604020202020204" pitchFamily="34" charset="0"/>
                <a:ea typeface="Calibri" panose="020F0502020204030204" pitchFamily="34" charset="0"/>
                <a:cs typeface="Arial" panose="020B0604020202020204" pitchFamily="34" charset="0"/>
              </a:rPr>
              <a:t>How many (dots) are there altogether? How do you know?</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Webdings" panose="05030102010509060703" pitchFamily="18" charset="2"/>
              <a:buChar char=""/>
            </a:pPr>
            <a:r>
              <a:rPr lang="en-GB" sz="1800" i="1" kern="1200">
                <a:effectLst/>
                <a:latin typeface="Arial" panose="020B0604020202020204" pitchFamily="34" charset="0"/>
                <a:ea typeface="Calibri" panose="020F0502020204030204" pitchFamily="34" charset="0"/>
                <a:cs typeface="Arial" panose="020B0604020202020204" pitchFamily="34" charset="0"/>
              </a:rPr>
              <a:t>There are five dots altogether. I used my number bonds three add two is equal to five. </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35</a:t>
            </a:fld>
            <a:endParaRPr lang="en-GB"/>
          </a:p>
        </p:txBody>
      </p:sp>
    </p:spTree>
    <p:extLst>
      <p:ext uri="{BB962C8B-B14F-4D97-AF65-F5344CB8AC3E}">
        <p14:creationId xmlns:p14="http://schemas.microsoft.com/office/powerpoint/2010/main" val="414015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a:effectLst/>
                <a:latin typeface="Arial" panose="020B0604020202020204" pitchFamily="34" charset="0"/>
                <a:ea typeface="Calibri" panose="020F0502020204030204" pitchFamily="34" charset="0"/>
                <a:cs typeface="Arial" panose="020B0604020202020204" pitchFamily="34" charset="0"/>
              </a:rPr>
              <a:t>Show a second array with an additional group of two and again ask pupils to discuss what they see before asking them how many there are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ebdings" panose="05030102010509060703" pitchFamily="18" charset="2"/>
              <a:buChar char=""/>
            </a:pPr>
            <a:r>
              <a:rPr lang="en-GB" sz="1800" i="1">
                <a:effectLst/>
                <a:latin typeface="Arial" panose="020B0604020202020204" pitchFamily="34" charset="0"/>
                <a:ea typeface="Calibri" panose="020F0502020204030204" pitchFamily="34" charset="0"/>
              </a:rPr>
              <a:t>There are seven dots altogether. I know because I counted one group of two then added another group of two, 2,4. Then I added three. </a:t>
            </a:r>
          </a:p>
          <a:p>
            <a:pPr marL="342900" lvl="0" indent="-342900">
              <a:buFont typeface="Webdings" panose="05030102010509060703" pitchFamily="18" charset="2"/>
              <a:buChar char=""/>
            </a:pPr>
            <a:r>
              <a:rPr lang="en-GB" sz="1800" i="1">
                <a:effectLst/>
                <a:latin typeface="Arial" panose="020B0604020202020204" pitchFamily="34" charset="0"/>
                <a:ea typeface="Calibri" panose="020F0502020204030204" pitchFamily="34" charset="0"/>
              </a:rPr>
              <a:t>I could also count them all. </a:t>
            </a:r>
          </a:p>
          <a:p>
            <a:r>
              <a:rPr lang="en-GB" sz="1800">
                <a:effectLst/>
                <a:latin typeface="Calibri" panose="020F0502020204030204" pitchFamily="34" charset="0"/>
                <a:ea typeface="Calibri" panose="020F0502020204030204" pitchFamily="34" charset="0"/>
                <a:cs typeface="Arial" panose="020B0604020202020204" pitchFamily="34" charset="0"/>
              </a:rPr>
              <a:t>Model one to one correspondence to check, crossing off each one as you count. </a:t>
            </a:r>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36</a:t>
            </a:fld>
            <a:endParaRPr lang="en-GB"/>
          </a:p>
        </p:txBody>
      </p:sp>
    </p:spTree>
    <p:extLst>
      <p:ext uri="{BB962C8B-B14F-4D97-AF65-F5344CB8AC3E}">
        <p14:creationId xmlns:p14="http://schemas.microsoft.com/office/powerpoint/2010/main" val="210304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0DC6F-C360-414A-E83F-8047AF9B1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6C6AD-7FDC-8B3D-F57D-EC7E00EF1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C7686-5920-D68A-F49F-5AC0F8F48EA5}"/>
              </a:ext>
            </a:extLst>
          </p:cNvPr>
          <p:cNvSpPr>
            <a:spLocks noGrp="1"/>
          </p:cNvSpPr>
          <p:nvPr>
            <p:ph type="body" idx="1"/>
          </p:nvPr>
        </p:nvSpPr>
        <p:spPr/>
        <p:txBody>
          <a:bodyPr/>
          <a:lstStyle/>
          <a:p>
            <a:r>
              <a:rPr lang="en-GB" dirty="0"/>
              <a:t>Shrimp, splash, stripes</a:t>
            </a:r>
          </a:p>
        </p:txBody>
      </p:sp>
      <p:sp>
        <p:nvSpPr>
          <p:cNvPr id="4" name="Slide Number Placeholder 3">
            <a:extLst>
              <a:ext uri="{FF2B5EF4-FFF2-40B4-BE49-F238E27FC236}">
                <a16:creationId xmlns:a16="http://schemas.microsoft.com/office/drawing/2014/main" id="{BB80198E-AA20-F0BA-6FF6-7C802F77A817}"/>
              </a:ext>
            </a:extLst>
          </p:cNvPr>
          <p:cNvSpPr>
            <a:spLocks noGrp="1"/>
          </p:cNvSpPr>
          <p:nvPr>
            <p:ph type="sldNum" sz="quarter" idx="5"/>
          </p:nvPr>
        </p:nvSpPr>
        <p:spPr/>
        <p:txBody>
          <a:bodyPr/>
          <a:lstStyle/>
          <a:p>
            <a:fld id="{BFF6DA9B-C10E-4790-8853-73FFAC334C03}" type="slidenum">
              <a:rPr lang="en-GB" smtClean="0"/>
              <a:t>7</a:t>
            </a:fld>
            <a:endParaRPr lang="en-GB"/>
          </a:p>
        </p:txBody>
      </p:sp>
    </p:spTree>
    <p:extLst>
      <p:ext uri="{BB962C8B-B14F-4D97-AF65-F5344CB8AC3E}">
        <p14:creationId xmlns:p14="http://schemas.microsoft.com/office/powerpoint/2010/main" val="656696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Talk Task:</a:t>
            </a:r>
            <a:r>
              <a:rPr lang="en-GB" sz="1800" kern="1200">
                <a:effectLst/>
                <a:latin typeface="Arial" panose="020B0604020202020204" pitchFamily="34" charset="0"/>
                <a:ea typeface="Calibri" panose="020F0502020204030204" pitchFamily="34" charset="0"/>
                <a:cs typeface="Arial" panose="020B0604020202020204" pitchFamily="34" charset="0"/>
              </a:rPr>
              <a:t> </a:t>
            </a:r>
            <a:r>
              <a:rPr lang="en-GB" sz="1800" b="1" i="1" kern="1200">
                <a:effectLst/>
                <a:latin typeface="Arial" panose="020B0604020202020204" pitchFamily="34" charset="0"/>
                <a:ea typeface="Calibri" panose="020F0502020204030204" pitchFamily="34" charset="0"/>
                <a:cs typeface="Arial" panose="020B0604020202020204" pitchFamily="34" charset="0"/>
              </a:rPr>
              <a:t>Describing arrays</a:t>
            </a:r>
            <a:r>
              <a:rPr lang="en-GB" sz="1800" kern="12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Pupils take it in turns to describe different shaped arrays including some that are and some that are not rectangular.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Webdings" panose="05030102010509060703" pitchFamily="18" charset="2"/>
              <a:buChar char=""/>
            </a:pPr>
            <a:r>
              <a:rPr lang="en-GB" sz="1800" i="1">
                <a:effectLst/>
                <a:latin typeface="Arial" panose="020B0604020202020204" pitchFamily="34" charset="0"/>
                <a:ea typeface="Calibri" panose="020F0502020204030204" pitchFamily="34" charset="0"/>
                <a:cs typeface="Arial" panose="020B0604020202020204" pitchFamily="34" charset="0"/>
              </a:rPr>
              <a:t>I can see two threes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Calibri" panose="020F0502020204030204" pitchFamily="34" charset="0"/>
              </a:rPr>
              <a:t>I can see a one, a two and a three.</a:t>
            </a:r>
            <a:r>
              <a:rPr lang="en-GB" sz="1800">
                <a:effectLst/>
                <a:latin typeface="Arial" panose="020B0604020202020204" pitchFamily="34" charset="0"/>
                <a:ea typeface="Calibri" panose="020F0502020204030204" pitchFamily="34" charset="0"/>
              </a:rPr>
              <a:t> </a:t>
            </a:r>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37</a:t>
            </a:fld>
            <a:endParaRPr lang="en-GB"/>
          </a:p>
        </p:txBody>
      </p:sp>
    </p:spTree>
    <p:extLst>
      <p:ext uri="{BB962C8B-B14F-4D97-AF65-F5344CB8AC3E}">
        <p14:creationId xmlns:p14="http://schemas.microsoft.com/office/powerpoint/2010/main" val="192872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Develop Learning: </a:t>
            </a:r>
            <a:r>
              <a:rPr lang="en-GB" sz="1800" b="1" i="1" kern="1200">
                <a:effectLst/>
                <a:latin typeface="Arial" panose="020B0604020202020204" pitchFamily="34" charset="0"/>
                <a:ea typeface="Calibri" panose="020F0502020204030204" pitchFamily="34" charset="0"/>
                <a:cs typeface="Arial" panose="020B0604020202020204" pitchFamily="34" charset="0"/>
              </a:rPr>
              <a:t>Describing equal groups</a:t>
            </a:r>
            <a:r>
              <a:rPr lang="en-GB" sz="1800" b="1" kern="12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Show the five by one array. Draw a box around it, explaining how the array could be described as rectangular, recapping the properties of a rectangle as needed. Explain that we are going to refine our descriptions by talking about </a:t>
            </a:r>
            <a:r>
              <a:rPr lang="en-GB" sz="1800" b="1">
                <a:effectLst/>
                <a:latin typeface="Arial" panose="020B0604020202020204" pitchFamily="34" charset="0"/>
                <a:ea typeface="Calibri" panose="020F0502020204030204" pitchFamily="34" charset="0"/>
                <a:cs typeface="Arial" panose="020B0604020202020204" pitchFamily="34" charset="0"/>
              </a:rPr>
              <a:t>equal groups.</a:t>
            </a:r>
            <a:r>
              <a:rPr lang="en-GB" sz="1800">
                <a:effectLst/>
                <a:latin typeface="Arial" panose="020B0604020202020204" pitchFamily="34" charset="0"/>
                <a:ea typeface="Calibri" panose="020F0502020204030204" pitchFamily="34" charset="0"/>
                <a:cs typeface="Arial" panose="020B0604020202020204" pitchFamily="34" charset="0"/>
              </a:rPr>
              <a:t> Model describing the array as ‘one group of five.’</a:t>
            </a:r>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38</a:t>
            </a:fld>
            <a:endParaRPr lang="en-GB"/>
          </a:p>
        </p:txBody>
      </p:sp>
    </p:spTree>
    <p:extLst>
      <p:ext uri="{BB962C8B-B14F-4D97-AF65-F5344CB8AC3E}">
        <p14:creationId xmlns:p14="http://schemas.microsoft.com/office/powerpoint/2010/main" val="191727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Arial" panose="020B0604020202020204" pitchFamily="34" charset="0"/>
                <a:ea typeface="Calibri" panose="020F0502020204030204" pitchFamily="34" charset="0"/>
                <a:cs typeface="Arial" panose="020B0604020202020204" pitchFamily="34" charset="0"/>
              </a:rPr>
              <a:t>Display the next slide with the two by five array.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900"/>
              <a:buFont typeface="Webdings" panose="05030102010509060703" pitchFamily="18" charset="2"/>
              <a:buChar char=""/>
            </a:pPr>
            <a:r>
              <a:rPr lang="en-GB" sz="1200">
                <a:effectLst/>
                <a:latin typeface="Arial" panose="020B0604020202020204" pitchFamily="34" charset="0"/>
                <a:ea typeface="Calibri" panose="020F0502020204030204" pitchFamily="34" charset="0"/>
                <a:cs typeface="Arial" panose="020B0604020202020204" pitchFamily="34" charset="0"/>
              </a:rPr>
              <a:t>I can see two groups of five. The groups are equal. I can see two equal groups of five. </a:t>
            </a: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39</a:t>
            </a:fld>
            <a:endParaRPr lang="en-GB"/>
          </a:p>
        </p:txBody>
      </p:sp>
    </p:spTree>
    <p:extLst>
      <p:ext uri="{BB962C8B-B14F-4D97-AF65-F5344CB8AC3E}">
        <p14:creationId xmlns:p14="http://schemas.microsoft.com/office/powerpoint/2010/main" val="172901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Repeat with three groups of five. At this stage pupils are not expected to understanding commutativity but you may also want to show that we can also see five groups of two and five groups of three. This may also be away to extend thinking for some learners who are secure with the language. </a:t>
            </a: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40</a:t>
            </a:fld>
            <a:endParaRPr lang="en-GB"/>
          </a:p>
        </p:txBody>
      </p:sp>
    </p:spTree>
    <p:extLst>
      <p:ext uri="{BB962C8B-B14F-4D97-AF65-F5344CB8AC3E}">
        <p14:creationId xmlns:p14="http://schemas.microsoft.com/office/powerpoint/2010/main" val="23806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rPr>
              <a:t>A further example is included with a purposeful mistake, ask pupils to spot what’s wrong to check for understanding before starting the Independent task. </a:t>
            </a:r>
            <a:endParaRPr lang="en-GB"/>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41</a:t>
            </a:fld>
            <a:endParaRPr lang="en-GB"/>
          </a:p>
        </p:txBody>
      </p:sp>
    </p:spTree>
    <p:extLst>
      <p:ext uri="{BB962C8B-B14F-4D97-AF65-F5344CB8AC3E}">
        <p14:creationId xmlns:p14="http://schemas.microsoft.com/office/powerpoint/2010/main" val="14149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Independent Task: </a:t>
            </a:r>
            <a:r>
              <a:rPr lang="en-GB" sz="1800" b="1" i="1">
                <a:effectLst/>
                <a:latin typeface="Arial" panose="020B0604020202020204" pitchFamily="34" charset="0"/>
                <a:ea typeface="Calibri" panose="020F0502020204030204" pitchFamily="34" charset="0"/>
                <a:cs typeface="Arial" panose="020B0604020202020204" pitchFamily="34" charset="0"/>
              </a:rPr>
              <a:t>Rectangular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kern="1200">
                <a:effectLst/>
                <a:latin typeface="Arial" panose="020B0604020202020204" pitchFamily="34" charset="0"/>
                <a:ea typeface="Calibri" panose="020F0502020204030204" pitchFamily="34" charset="0"/>
              </a:rPr>
              <a:t>Pupils describe each array.</a:t>
            </a:r>
            <a:r>
              <a:rPr lang="en-GB" sz="1800">
                <a:effectLst/>
                <a:latin typeface="Arial" panose="020B0604020202020204" pitchFamily="34" charset="0"/>
                <a:ea typeface="Calibri" panose="020F0502020204030204" pitchFamily="34" charset="0"/>
              </a:rPr>
              <a:t> You may want to begin this task verbally, similar to the talk task and use your judgment as to whether pupils progress to a written description using the included task sheets and sentence scaffolds.</a:t>
            </a:r>
          </a:p>
          <a:p>
            <a:r>
              <a:rPr lang="en-GB" sz="1800" b="1">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create arrays using counters and use one to one correspondence to count how many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be provided with sentence stems to support them with the language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create their own rectangular array to describe.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rPr>
              <a:t>Pupil could explore different ways to see equal groups on the same array e.g. three equal groups of two and two equal groups of three moving towards the generalisation that three lots of 2 is the same as two lots of three.</a:t>
            </a:r>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42</a:t>
            </a:fld>
            <a:endParaRPr lang="en-GB"/>
          </a:p>
        </p:txBody>
      </p:sp>
    </p:spTree>
    <p:extLst>
      <p:ext uri="{BB962C8B-B14F-4D97-AF65-F5344CB8AC3E}">
        <p14:creationId xmlns:p14="http://schemas.microsoft.com/office/powerpoint/2010/main" val="274552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E10B-B729-4608-FE6B-08E9C6D6D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046DE-9A75-D485-9FC4-34D9FCED0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9C030-71CF-05BB-BC43-DF157FA70E06}"/>
              </a:ext>
            </a:extLst>
          </p:cNvPr>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Independent Task: </a:t>
            </a:r>
            <a:r>
              <a:rPr lang="en-GB" sz="1800" b="1" i="1">
                <a:effectLst/>
                <a:latin typeface="Arial" panose="020B0604020202020204" pitchFamily="34" charset="0"/>
                <a:ea typeface="Calibri" panose="020F0502020204030204" pitchFamily="34" charset="0"/>
                <a:cs typeface="Arial" panose="020B0604020202020204" pitchFamily="34" charset="0"/>
              </a:rPr>
              <a:t>Rectangular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kern="1200">
                <a:effectLst/>
                <a:latin typeface="Arial" panose="020B0604020202020204" pitchFamily="34" charset="0"/>
                <a:ea typeface="Calibri" panose="020F0502020204030204" pitchFamily="34" charset="0"/>
              </a:rPr>
              <a:t>Pupils describe each array.</a:t>
            </a:r>
            <a:r>
              <a:rPr lang="en-GB" sz="1800">
                <a:effectLst/>
                <a:latin typeface="Arial" panose="020B0604020202020204" pitchFamily="34" charset="0"/>
                <a:ea typeface="Calibri" panose="020F0502020204030204" pitchFamily="34" charset="0"/>
              </a:rPr>
              <a:t> You may want to begin this task verbally, similar to the talk task and use your judgment as to whether pupils progress to a written description using the included task sheets and sentence scaffolds.</a:t>
            </a:r>
          </a:p>
          <a:p>
            <a:r>
              <a:rPr lang="en-GB" sz="1800" b="1">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create arrays using counters and use one to one correspondence to count how many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be provided with sentence stems to support them with the language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create their own rectangular array to describe.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rPr>
              <a:t>Pupil could explore different ways to see equal groups on the same array e.g. three equal groups of two and two equal groups of three moving towards the generalisation that three lots of 2 is the same as two lots of three.</a:t>
            </a:r>
            <a:endParaRPr lang="en-GB"/>
          </a:p>
        </p:txBody>
      </p:sp>
      <p:sp>
        <p:nvSpPr>
          <p:cNvPr id="4" name="Slide Number Placeholder 3">
            <a:extLst>
              <a:ext uri="{FF2B5EF4-FFF2-40B4-BE49-F238E27FC236}">
                <a16:creationId xmlns:a16="http://schemas.microsoft.com/office/drawing/2014/main" id="{EE88C0EA-4567-D669-223B-94737DC7925F}"/>
              </a:ext>
            </a:extLst>
          </p:cNvPr>
          <p:cNvSpPr>
            <a:spLocks noGrp="1"/>
          </p:cNvSpPr>
          <p:nvPr>
            <p:ph type="sldNum" sz="quarter" idx="5"/>
          </p:nvPr>
        </p:nvSpPr>
        <p:spPr/>
        <p:txBody>
          <a:bodyPr/>
          <a:lstStyle/>
          <a:p>
            <a:fld id="{FC83585D-67E6-47C6-B97C-FD02F69C172E}" type="slidenum">
              <a:rPr lang="en-GB" smtClean="0"/>
              <a:t>43</a:t>
            </a:fld>
            <a:endParaRPr lang="en-GB"/>
          </a:p>
        </p:txBody>
      </p:sp>
    </p:spTree>
    <p:extLst>
      <p:ext uri="{BB962C8B-B14F-4D97-AF65-F5344CB8AC3E}">
        <p14:creationId xmlns:p14="http://schemas.microsoft.com/office/powerpoint/2010/main" val="1277487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E5F68-7A8D-1BD8-7D04-334B41432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9BB1C-5109-1B70-1E1C-337152E9C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FB302-2DA3-942D-39EA-176B9CE5A60F}"/>
              </a:ext>
            </a:extLst>
          </p:cNvPr>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Independent Task: </a:t>
            </a:r>
            <a:r>
              <a:rPr lang="en-GB" sz="1800" b="1" i="1">
                <a:effectLst/>
                <a:latin typeface="Arial" panose="020B0604020202020204" pitchFamily="34" charset="0"/>
                <a:ea typeface="Calibri" panose="020F0502020204030204" pitchFamily="34" charset="0"/>
                <a:cs typeface="Arial" panose="020B0604020202020204" pitchFamily="34" charset="0"/>
              </a:rPr>
              <a:t>Rectangular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kern="1200">
                <a:effectLst/>
                <a:latin typeface="Arial" panose="020B0604020202020204" pitchFamily="34" charset="0"/>
                <a:ea typeface="Calibri" panose="020F0502020204030204" pitchFamily="34" charset="0"/>
              </a:rPr>
              <a:t>Pupils describe each array.</a:t>
            </a:r>
            <a:r>
              <a:rPr lang="en-GB" sz="1800">
                <a:effectLst/>
                <a:latin typeface="Arial" panose="020B0604020202020204" pitchFamily="34" charset="0"/>
                <a:ea typeface="Calibri" panose="020F0502020204030204" pitchFamily="34" charset="0"/>
              </a:rPr>
              <a:t> You may want to begin this task verbally, similar to the talk task and use your judgment as to whether pupils progress to a written description using the included task sheets and sentence scaffolds.</a:t>
            </a:r>
          </a:p>
          <a:p>
            <a:r>
              <a:rPr lang="en-GB" sz="1800" b="1">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create arrays using counters and use one to one correspondence to count how many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be provided with sentence stems to support them with the language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create their own rectangular array to describe.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rPr>
              <a:t>Pupil could explore different ways to see equal groups on the same array e.g. three equal groups of two and two equal groups of three moving towards the generalisation that three lots of 2 is the same as two lots of three.</a:t>
            </a:r>
            <a:endParaRPr lang="en-GB"/>
          </a:p>
        </p:txBody>
      </p:sp>
      <p:sp>
        <p:nvSpPr>
          <p:cNvPr id="4" name="Slide Number Placeholder 3">
            <a:extLst>
              <a:ext uri="{FF2B5EF4-FFF2-40B4-BE49-F238E27FC236}">
                <a16:creationId xmlns:a16="http://schemas.microsoft.com/office/drawing/2014/main" id="{2CDF867F-6EAD-ADAE-251D-3A7F7156C60E}"/>
              </a:ext>
            </a:extLst>
          </p:cNvPr>
          <p:cNvSpPr>
            <a:spLocks noGrp="1"/>
          </p:cNvSpPr>
          <p:nvPr>
            <p:ph type="sldNum" sz="quarter" idx="5"/>
          </p:nvPr>
        </p:nvSpPr>
        <p:spPr/>
        <p:txBody>
          <a:bodyPr/>
          <a:lstStyle/>
          <a:p>
            <a:fld id="{FC83585D-67E6-47C6-B97C-FD02F69C172E}" type="slidenum">
              <a:rPr lang="en-GB" smtClean="0"/>
              <a:t>44</a:t>
            </a:fld>
            <a:endParaRPr lang="en-GB"/>
          </a:p>
        </p:txBody>
      </p:sp>
    </p:spTree>
    <p:extLst>
      <p:ext uri="{BB962C8B-B14F-4D97-AF65-F5344CB8AC3E}">
        <p14:creationId xmlns:p14="http://schemas.microsoft.com/office/powerpoint/2010/main" val="174827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B602D-61AB-853C-0668-871AE21CF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C8AA4-3AD2-91AA-95CA-81B32D658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DFF54-6B1B-A07A-62C0-BD9B1A58FDF7}"/>
              </a:ext>
            </a:extLst>
          </p:cNvPr>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Independent Task: </a:t>
            </a:r>
            <a:r>
              <a:rPr lang="en-GB" sz="1800" b="1" i="1">
                <a:effectLst/>
                <a:latin typeface="Arial" panose="020B0604020202020204" pitchFamily="34" charset="0"/>
                <a:ea typeface="Calibri" panose="020F0502020204030204" pitchFamily="34" charset="0"/>
                <a:cs typeface="Arial" panose="020B0604020202020204" pitchFamily="34" charset="0"/>
              </a:rPr>
              <a:t>Rectangular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kern="1200">
                <a:effectLst/>
                <a:latin typeface="Arial" panose="020B0604020202020204" pitchFamily="34" charset="0"/>
                <a:ea typeface="Calibri" panose="020F0502020204030204" pitchFamily="34" charset="0"/>
              </a:rPr>
              <a:t>Pupils describe each array.</a:t>
            </a:r>
            <a:r>
              <a:rPr lang="en-GB" sz="1800">
                <a:effectLst/>
                <a:latin typeface="Arial" panose="020B0604020202020204" pitchFamily="34" charset="0"/>
                <a:ea typeface="Calibri" panose="020F0502020204030204" pitchFamily="34" charset="0"/>
              </a:rPr>
              <a:t> You may want to begin this task verbally, similar to the talk task and use your judgment as to whether pupils progress to a written description using the included task sheets and sentence scaffolds.</a:t>
            </a:r>
          </a:p>
          <a:p>
            <a:r>
              <a:rPr lang="en-GB" sz="1800" b="1">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create arrays using counters and use one to one correspondence to count how many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be provided with sentence stems to support them with the language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create their own rectangular array to describe.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rPr>
              <a:t>Pupil could explore different ways to see equal groups on the same array e.g. three equal groups of two and two equal groups of three moving towards the generalisation that three lots of 2 is the same as two lots of three.</a:t>
            </a:r>
            <a:endParaRPr lang="en-GB"/>
          </a:p>
        </p:txBody>
      </p:sp>
      <p:sp>
        <p:nvSpPr>
          <p:cNvPr id="4" name="Slide Number Placeholder 3">
            <a:extLst>
              <a:ext uri="{FF2B5EF4-FFF2-40B4-BE49-F238E27FC236}">
                <a16:creationId xmlns:a16="http://schemas.microsoft.com/office/drawing/2014/main" id="{2A8C5BF4-86EF-0A79-BBF6-4240C512CC17}"/>
              </a:ext>
            </a:extLst>
          </p:cNvPr>
          <p:cNvSpPr>
            <a:spLocks noGrp="1"/>
          </p:cNvSpPr>
          <p:nvPr>
            <p:ph type="sldNum" sz="quarter" idx="5"/>
          </p:nvPr>
        </p:nvSpPr>
        <p:spPr/>
        <p:txBody>
          <a:bodyPr/>
          <a:lstStyle/>
          <a:p>
            <a:fld id="{FC83585D-67E6-47C6-B97C-FD02F69C172E}" type="slidenum">
              <a:rPr lang="en-GB" smtClean="0"/>
              <a:t>45</a:t>
            </a:fld>
            <a:endParaRPr lang="en-GB"/>
          </a:p>
        </p:txBody>
      </p:sp>
    </p:spTree>
    <p:extLst>
      <p:ext uri="{BB962C8B-B14F-4D97-AF65-F5344CB8AC3E}">
        <p14:creationId xmlns:p14="http://schemas.microsoft.com/office/powerpoint/2010/main" val="3106071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1F74-6ACA-6709-497D-DE43BC733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C58F0-0003-68B4-E4B2-1A527AF95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DF752-34FE-5AE2-5D6B-41FAFCD6CA00}"/>
              </a:ext>
            </a:extLst>
          </p:cNvPr>
          <p:cNvSpPr>
            <a:spLocks noGrp="1"/>
          </p:cNvSpPr>
          <p:nvPr>
            <p:ph type="body" idx="1"/>
          </p:nvPr>
        </p:nvSpPr>
        <p:spPr/>
        <p:txBody>
          <a:bodyPr/>
          <a:lstStyle/>
          <a:p>
            <a:r>
              <a:rPr lang="en-GB" sz="1800" b="1" kern="1200">
                <a:effectLst/>
                <a:latin typeface="Arial" panose="020B0604020202020204" pitchFamily="34" charset="0"/>
                <a:ea typeface="Calibri" panose="020F0502020204030204" pitchFamily="34" charset="0"/>
                <a:cs typeface="Arial" panose="020B0604020202020204" pitchFamily="34" charset="0"/>
              </a:rPr>
              <a:t>Independent Task: </a:t>
            </a:r>
            <a:r>
              <a:rPr lang="en-GB" sz="1800" b="1" i="1">
                <a:effectLst/>
                <a:latin typeface="Arial" panose="020B0604020202020204" pitchFamily="34" charset="0"/>
                <a:ea typeface="Calibri" panose="020F0502020204030204" pitchFamily="34" charset="0"/>
                <a:cs typeface="Arial" panose="020B0604020202020204" pitchFamily="34" charset="0"/>
              </a:rPr>
              <a:t>Rectangular arrays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kern="1200">
                <a:effectLst/>
                <a:latin typeface="Arial" panose="020B0604020202020204" pitchFamily="34" charset="0"/>
                <a:ea typeface="Calibri" panose="020F0502020204030204" pitchFamily="34" charset="0"/>
              </a:rPr>
              <a:t>Pupils describe each array.</a:t>
            </a:r>
            <a:r>
              <a:rPr lang="en-GB" sz="1800">
                <a:effectLst/>
                <a:latin typeface="Arial" panose="020B0604020202020204" pitchFamily="34" charset="0"/>
                <a:ea typeface="Calibri" panose="020F0502020204030204" pitchFamily="34" charset="0"/>
              </a:rPr>
              <a:t> You may want to begin this task verbally, similar to the talk task and use your judgment as to whether pupils progress to a written description using the included task sheets and sentence scaffolds.</a:t>
            </a:r>
          </a:p>
          <a:p>
            <a:r>
              <a:rPr lang="en-GB" sz="1800" b="1">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create arrays using counters and use one to one correspondence to count how many altogether.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be provided with sentence stems to support them with the language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Pupils could create their own rectangular array to describe. </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rPr>
              <a:t>Pupil could explore different ways to see equal groups on the same array e.g. three equal groups of two and two equal groups of three moving towards the generalisation that three lots of 2 is the same as two lots of three.</a:t>
            </a:r>
            <a:endParaRPr lang="en-GB"/>
          </a:p>
        </p:txBody>
      </p:sp>
      <p:sp>
        <p:nvSpPr>
          <p:cNvPr id="4" name="Slide Number Placeholder 3">
            <a:extLst>
              <a:ext uri="{FF2B5EF4-FFF2-40B4-BE49-F238E27FC236}">
                <a16:creationId xmlns:a16="http://schemas.microsoft.com/office/drawing/2014/main" id="{C9544C09-0850-9C67-FFF7-D2F15DA556FD}"/>
              </a:ext>
            </a:extLst>
          </p:cNvPr>
          <p:cNvSpPr>
            <a:spLocks noGrp="1"/>
          </p:cNvSpPr>
          <p:nvPr>
            <p:ph type="sldNum" sz="quarter" idx="5"/>
          </p:nvPr>
        </p:nvSpPr>
        <p:spPr/>
        <p:txBody>
          <a:bodyPr/>
          <a:lstStyle/>
          <a:p>
            <a:fld id="{FC83585D-67E6-47C6-B97C-FD02F69C172E}" type="slidenum">
              <a:rPr lang="en-GB" smtClean="0"/>
              <a:t>46</a:t>
            </a:fld>
            <a:endParaRPr lang="en-GB"/>
          </a:p>
        </p:txBody>
      </p:sp>
    </p:spTree>
    <p:extLst>
      <p:ext uri="{BB962C8B-B14F-4D97-AF65-F5344CB8AC3E}">
        <p14:creationId xmlns:p14="http://schemas.microsoft.com/office/powerpoint/2010/main" val="189652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2eb61e85d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2eb61e85d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8819bdb0a9_0_2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8819bdb0a9_0_2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8819bdb0a9_0_3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8819bdb0a9_0_3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8819bdb0a9_0_7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8819bdb0a9_0_7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8819bdb0a9_0_9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28819bdb0a9_0_9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8819bdb0a9_0_10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28819bdb0a9_0_10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8819bdb0a9_0_15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28819bdb0a9_0_15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2999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1464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8780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128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887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96754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1586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422799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89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269126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0 Explanation blank - purple ">
  <p:cSld name="1.00 Explanation blank - purple ">
    <p:spTree>
      <p:nvGrpSpPr>
        <p:cNvPr id="1" name="Shape 208"/>
        <p:cNvGrpSpPr/>
        <p:nvPr/>
      </p:nvGrpSpPr>
      <p:grpSpPr>
        <a:xfrm>
          <a:off x="0" y="0"/>
          <a:ext cx="0" cy="0"/>
          <a:chOff x="0" y="0"/>
          <a:chExt cx="0" cy="0"/>
        </a:xfrm>
      </p:grpSpPr>
      <p:pic>
        <p:nvPicPr>
          <p:cNvPr id="209" name="Google Shape;209;p22"/>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210" name="Google Shape;210;p22"/>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2" name="Google Shape;212;p2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3" name="Google Shape;213;p2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214" name="Google Shape;214;p22"/>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55184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7524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1 I do We do - purple">
  <p:cSld name="1.01 I do We do - purple">
    <p:bg>
      <p:bgPr>
        <a:solidFill>
          <a:srgbClr val="F3EEFB"/>
        </a:solidFill>
        <a:effectLst/>
      </p:bgPr>
    </p:bg>
    <p:spTree>
      <p:nvGrpSpPr>
        <p:cNvPr id="1" name="Shape 236"/>
        <p:cNvGrpSpPr/>
        <p:nvPr/>
      </p:nvGrpSpPr>
      <p:grpSpPr>
        <a:xfrm>
          <a:off x="0" y="0"/>
          <a:ext cx="0" cy="0"/>
          <a:chOff x="0" y="0"/>
          <a:chExt cx="0" cy="0"/>
        </a:xfrm>
      </p:grpSpPr>
      <p:sp>
        <p:nvSpPr>
          <p:cNvPr id="237" name="Google Shape;237;p26"/>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38" name="Google Shape;238;p26"/>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239" name="Google Shape;239;p26"/>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6"/>
          <p:cNvSpPr txBox="1">
            <a:spLocks noGrp="1"/>
          </p:cNvSpPr>
          <p:nvPr>
            <p:ph type="subTitle" idx="1"/>
          </p:nvPr>
        </p:nvSpPr>
        <p:spPr>
          <a:xfrm>
            <a:off x="450433"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41" name="Google Shape;241;p26"/>
          <p:cNvSpPr txBox="1">
            <a:spLocks noGrp="1"/>
          </p:cNvSpPr>
          <p:nvPr>
            <p:ph type="subTitle" idx="2"/>
          </p:nvPr>
        </p:nvSpPr>
        <p:spPr>
          <a:xfrm>
            <a:off x="6432000"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42" name="Google Shape;242;p26"/>
          <p:cNvSpPr txBox="1">
            <a:spLocks noGrp="1"/>
          </p:cNvSpPr>
          <p:nvPr>
            <p:ph type="title"/>
          </p:nvPr>
        </p:nvSpPr>
        <p:spPr>
          <a:xfrm>
            <a:off x="432000" y="0"/>
            <a:ext cx="99340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3" name="Google Shape;243;p26"/>
          <p:cNvGrpSpPr/>
          <p:nvPr/>
        </p:nvGrpSpPr>
        <p:grpSpPr>
          <a:xfrm>
            <a:off x="10445641" y="1714"/>
            <a:ext cx="1105200" cy="767953"/>
            <a:chOff x="7801496" y="1285"/>
            <a:chExt cx="828900" cy="575965"/>
          </a:xfrm>
        </p:grpSpPr>
        <p:pic>
          <p:nvPicPr>
            <p:cNvPr id="244" name="Google Shape;244;p26"/>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245" name="Google Shape;245;p26"/>
            <p:cNvSpPr txBox="1"/>
            <p:nvPr/>
          </p:nvSpPr>
          <p:spPr>
            <a:xfrm>
              <a:off x="7801496" y="438750"/>
              <a:ext cx="8289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grpSp>
      <p:grpSp>
        <p:nvGrpSpPr>
          <p:cNvPr id="246" name="Google Shape;246;p26"/>
          <p:cNvGrpSpPr/>
          <p:nvPr/>
        </p:nvGrpSpPr>
        <p:grpSpPr>
          <a:xfrm>
            <a:off x="11514217" y="1714"/>
            <a:ext cx="666267" cy="767953"/>
            <a:chOff x="8635663" y="1285"/>
            <a:chExt cx="499700" cy="575965"/>
          </a:xfrm>
        </p:grpSpPr>
        <p:pic>
          <p:nvPicPr>
            <p:cNvPr id="247" name="Google Shape;247;p26"/>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248" name="Google Shape;248;p26"/>
            <p:cNvSpPr txBox="1"/>
            <p:nvPr/>
          </p:nvSpPr>
          <p:spPr>
            <a:xfrm>
              <a:off x="8662913" y="438750"/>
              <a:ext cx="4452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grpSp>
    </p:spTree>
    <p:extLst>
      <p:ext uri="{BB962C8B-B14F-4D97-AF65-F5344CB8AC3E}">
        <p14:creationId xmlns:p14="http://schemas.microsoft.com/office/powerpoint/2010/main" val="137731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0 Explanation blank - jade">
  <p:cSld name="2.00 Explanation blank - jade">
    <p:spTree>
      <p:nvGrpSpPr>
        <p:cNvPr id="1" name="Shape 215"/>
        <p:cNvGrpSpPr/>
        <p:nvPr/>
      </p:nvGrpSpPr>
      <p:grpSpPr>
        <a:xfrm>
          <a:off x="0" y="0"/>
          <a:ext cx="0" cy="0"/>
          <a:chOff x="0" y="0"/>
          <a:chExt cx="0" cy="0"/>
        </a:xfrm>
      </p:grpSpPr>
      <p:pic>
        <p:nvPicPr>
          <p:cNvPr id="216" name="Google Shape;216;p2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17" name="Google Shape;217;p23"/>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9" name="Google Shape;219;p23"/>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sp>
        <p:nvSpPr>
          <p:cNvPr id="220" name="Google Shape;220;p2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1" name="Google Shape;221;p23"/>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170787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1 I do We do - jade">
  <p:cSld name="2.01 I do We do - jade">
    <p:bg>
      <p:bgPr>
        <a:solidFill>
          <a:srgbClr val="E6F2F2"/>
        </a:solidFill>
        <a:effectLst/>
      </p:bgPr>
    </p:bg>
    <p:spTree>
      <p:nvGrpSpPr>
        <p:cNvPr id="1" name="Shape 249"/>
        <p:cNvGrpSpPr/>
        <p:nvPr/>
      </p:nvGrpSpPr>
      <p:grpSpPr>
        <a:xfrm>
          <a:off x="0" y="0"/>
          <a:ext cx="0" cy="0"/>
          <a:chOff x="0" y="0"/>
          <a:chExt cx="0" cy="0"/>
        </a:xfrm>
      </p:grpSpPr>
      <p:sp>
        <p:nvSpPr>
          <p:cNvPr id="250" name="Google Shape;250;p27"/>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51" name="Google Shape;251;p27"/>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52" name="Google Shape;252;p27"/>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7"/>
          <p:cNvSpPr txBox="1">
            <a:spLocks noGrp="1"/>
          </p:cNvSpPr>
          <p:nvPr>
            <p:ph type="subTitle" idx="1"/>
          </p:nvPr>
        </p:nvSpPr>
        <p:spPr>
          <a:xfrm>
            <a:off x="450433"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54" name="Google Shape;254;p27"/>
          <p:cNvSpPr txBox="1">
            <a:spLocks noGrp="1"/>
          </p:cNvSpPr>
          <p:nvPr>
            <p:ph type="subTitle" idx="2"/>
          </p:nvPr>
        </p:nvSpPr>
        <p:spPr>
          <a:xfrm>
            <a:off x="6432000"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55" name="Google Shape;255;p27"/>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6" name="Google Shape;256;p27"/>
          <p:cNvGrpSpPr/>
          <p:nvPr/>
        </p:nvGrpSpPr>
        <p:grpSpPr>
          <a:xfrm>
            <a:off x="10445641" y="1714"/>
            <a:ext cx="1105200" cy="767953"/>
            <a:chOff x="7801496" y="1285"/>
            <a:chExt cx="828900" cy="575965"/>
          </a:xfrm>
        </p:grpSpPr>
        <p:pic>
          <p:nvPicPr>
            <p:cNvPr id="257" name="Google Shape;257;p27"/>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258" name="Google Shape;258;p27"/>
            <p:cNvSpPr txBox="1"/>
            <p:nvPr/>
          </p:nvSpPr>
          <p:spPr>
            <a:xfrm>
              <a:off x="7801496" y="438750"/>
              <a:ext cx="8289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grpSp>
      <p:grpSp>
        <p:nvGrpSpPr>
          <p:cNvPr id="259" name="Google Shape;259;p27"/>
          <p:cNvGrpSpPr/>
          <p:nvPr/>
        </p:nvGrpSpPr>
        <p:grpSpPr>
          <a:xfrm>
            <a:off x="11514217" y="1714"/>
            <a:ext cx="666267" cy="767953"/>
            <a:chOff x="8635663" y="1285"/>
            <a:chExt cx="499700" cy="575965"/>
          </a:xfrm>
        </p:grpSpPr>
        <p:pic>
          <p:nvPicPr>
            <p:cNvPr id="260" name="Google Shape;260;p27"/>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261" name="Google Shape;261;p27"/>
            <p:cNvSpPr txBox="1"/>
            <p:nvPr/>
          </p:nvSpPr>
          <p:spPr>
            <a:xfrm>
              <a:off x="8662913" y="438750"/>
              <a:ext cx="4452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grpSp>
    </p:spTree>
    <p:extLst>
      <p:ext uri="{BB962C8B-B14F-4D97-AF65-F5344CB8AC3E}">
        <p14:creationId xmlns:p14="http://schemas.microsoft.com/office/powerpoint/2010/main" val="262683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00 Explanation blank - blue ">
  <p:cSld name="3.00 Explanation blank - blue ">
    <p:spTree>
      <p:nvGrpSpPr>
        <p:cNvPr id="1" name="Shape 222"/>
        <p:cNvGrpSpPr/>
        <p:nvPr/>
      </p:nvGrpSpPr>
      <p:grpSpPr>
        <a:xfrm>
          <a:off x="0" y="0"/>
          <a:ext cx="0" cy="0"/>
          <a:chOff x="0" y="0"/>
          <a:chExt cx="0" cy="0"/>
        </a:xfrm>
      </p:grpSpPr>
      <p:pic>
        <p:nvPicPr>
          <p:cNvPr id="223" name="Google Shape;223;p2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24" name="Google Shape;224;p24"/>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26" name="Google Shape;226;p24"/>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sp>
        <p:nvSpPr>
          <p:cNvPr id="227" name="Google Shape;227;p24"/>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8" name="Google Shape;228;p24"/>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96580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01 I do We do - blue">
  <p:cSld name="3.01 I do We do - blue">
    <p:bg>
      <p:bgPr>
        <a:solidFill>
          <a:srgbClr val="EBEDFE"/>
        </a:solidFill>
        <a:effectLst/>
      </p:bgPr>
    </p:bg>
    <p:spTree>
      <p:nvGrpSpPr>
        <p:cNvPr id="1" name="Shape 262"/>
        <p:cNvGrpSpPr/>
        <p:nvPr/>
      </p:nvGrpSpPr>
      <p:grpSpPr>
        <a:xfrm>
          <a:off x="0" y="0"/>
          <a:ext cx="0" cy="0"/>
          <a:chOff x="0" y="0"/>
          <a:chExt cx="0" cy="0"/>
        </a:xfrm>
      </p:grpSpPr>
      <p:sp>
        <p:nvSpPr>
          <p:cNvPr id="263" name="Google Shape;263;p28"/>
          <p:cNvSpPr/>
          <p:nvPr/>
        </p:nvSpPr>
        <p:spPr>
          <a:xfrm>
            <a:off x="0" y="25000"/>
            <a:ext cx="6096400" cy="683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4" name="Google Shape;264;p28"/>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65" name="Google Shape;265;p28"/>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8"/>
          <p:cNvSpPr txBox="1">
            <a:spLocks noGrp="1"/>
          </p:cNvSpPr>
          <p:nvPr>
            <p:ph type="subTitle" idx="1"/>
          </p:nvPr>
        </p:nvSpPr>
        <p:spPr>
          <a:xfrm>
            <a:off x="450433"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67" name="Google Shape;267;p28"/>
          <p:cNvSpPr txBox="1">
            <a:spLocks noGrp="1"/>
          </p:cNvSpPr>
          <p:nvPr>
            <p:ph type="subTitle" idx="2"/>
          </p:nvPr>
        </p:nvSpPr>
        <p:spPr>
          <a:xfrm>
            <a:off x="6432000"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68" name="Google Shape;268;p28"/>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9" name="Google Shape;269;p28"/>
          <p:cNvGrpSpPr/>
          <p:nvPr/>
        </p:nvGrpSpPr>
        <p:grpSpPr>
          <a:xfrm>
            <a:off x="10445641" y="1714"/>
            <a:ext cx="1105200" cy="767953"/>
            <a:chOff x="7801496" y="1285"/>
            <a:chExt cx="828900" cy="575965"/>
          </a:xfrm>
        </p:grpSpPr>
        <p:pic>
          <p:nvPicPr>
            <p:cNvPr id="270" name="Google Shape;270;p28"/>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271" name="Google Shape;271;p28"/>
            <p:cNvSpPr txBox="1"/>
            <p:nvPr/>
          </p:nvSpPr>
          <p:spPr>
            <a:xfrm>
              <a:off x="7801496" y="438750"/>
              <a:ext cx="8289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grpSp>
      <p:grpSp>
        <p:nvGrpSpPr>
          <p:cNvPr id="272" name="Google Shape;272;p28"/>
          <p:cNvGrpSpPr/>
          <p:nvPr/>
        </p:nvGrpSpPr>
        <p:grpSpPr>
          <a:xfrm>
            <a:off x="11514217" y="1714"/>
            <a:ext cx="666267" cy="767953"/>
            <a:chOff x="8635663" y="1285"/>
            <a:chExt cx="499700" cy="575965"/>
          </a:xfrm>
        </p:grpSpPr>
        <p:pic>
          <p:nvPicPr>
            <p:cNvPr id="273" name="Google Shape;273;p28"/>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274" name="Google Shape;274;p28"/>
            <p:cNvSpPr txBox="1"/>
            <p:nvPr/>
          </p:nvSpPr>
          <p:spPr>
            <a:xfrm>
              <a:off x="8662913" y="438750"/>
              <a:ext cx="4452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grpSp>
    </p:spTree>
    <p:extLst>
      <p:ext uri="{BB962C8B-B14F-4D97-AF65-F5344CB8AC3E}">
        <p14:creationId xmlns:p14="http://schemas.microsoft.com/office/powerpoint/2010/main" val="181328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00 Explanation blank - pink ">
  <p:cSld name="4.00 Explanation blank - pink ">
    <p:spTree>
      <p:nvGrpSpPr>
        <p:cNvPr id="1" name="Shape 229"/>
        <p:cNvGrpSpPr/>
        <p:nvPr/>
      </p:nvGrpSpPr>
      <p:grpSpPr>
        <a:xfrm>
          <a:off x="0" y="0"/>
          <a:ext cx="0" cy="0"/>
          <a:chOff x="0" y="0"/>
          <a:chExt cx="0" cy="0"/>
        </a:xfrm>
      </p:grpSpPr>
      <p:pic>
        <p:nvPicPr>
          <p:cNvPr id="230" name="Google Shape;230;p2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31" name="Google Shape;231;p25"/>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33" name="Google Shape;233;p25"/>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Explanation</a:t>
            </a:r>
            <a:endParaRPr sz="1200" b="1">
              <a:solidFill>
                <a:srgbClr val="FAEAF6"/>
              </a:solidFill>
              <a:latin typeface="Lexend"/>
              <a:ea typeface="Lexend"/>
              <a:cs typeface="Lexend"/>
              <a:sym typeface="Lexend"/>
            </a:endParaRPr>
          </a:p>
        </p:txBody>
      </p:sp>
      <p:sp>
        <p:nvSpPr>
          <p:cNvPr id="234" name="Google Shape;234;p25"/>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5" name="Google Shape;235;p25"/>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4088888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01 I do We do - pink">
  <p:cSld name="4.01 I do We do - pink">
    <p:bg>
      <p:bgPr>
        <a:solidFill>
          <a:srgbClr val="FAEAF6"/>
        </a:solidFill>
        <a:effectLst/>
      </p:bgPr>
    </p:bg>
    <p:spTree>
      <p:nvGrpSpPr>
        <p:cNvPr id="1" name="Shape 275"/>
        <p:cNvGrpSpPr/>
        <p:nvPr/>
      </p:nvGrpSpPr>
      <p:grpSpPr>
        <a:xfrm>
          <a:off x="0" y="0"/>
          <a:ext cx="0" cy="0"/>
          <a:chOff x="0" y="0"/>
          <a:chExt cx="0" cy="0"/>
        </a:xfrm>
      </p:grpSpPr>
      <p:sp>
        <p:nvSpPr>
          <p:cNvPr id="276" name="Google Shape;276;p29"/>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7" name="Google Shape;277;p29"/>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78" name="Google Shape;278;p29"/>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29"/>
          <p:cNvSpPr txBox="1">
            <a:spLocks noGrp="1"/>
          </p:cNvSpPr>
          <p:nvPr>
            <p:ph type="subTitle" idx="1"/>
          </p:nvPr>
        </p:nvSpPr>
        <p:spPr>
          <a:xfrm>
            <a:off x="450433"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80" name="Google Shape;280;p29"/>
          <p:cNvSpPr txBox="1">
            <a:spLocks noGrp="1"/>
          </p:cNvSpPr>
          <p:nvPr>
            <p:ph type="subTitle" idx="2"/>
          </p:nvPr>
        </p:nvSpPr>
        <p:spPr>
          <a:xfrm>
            <a:off x="6432000" y="1080000"/>
            <a:ext cx="5309600" cy="53472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81" name="Google Shape;281;p29"/>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2" name="Google Shape;282;p29"/>
          <p:cNvGrpSpPr/>
          <p:nvPr/>
        </p:nvGrpSpPr>
        <p:grpSpPr>
          <a:xfrm>
            <a:off x="10445641" y="1714"/>
            <a:ext cx="1105200" cy="767953"/>
            <a:chOff x="7801496" y="1285"/>
            <a:chExt cx="828900" cy="575965"/>
          </a:xfrm>
        </p:grpSpPr>
        <p:pic>
          <p:nvPicPr>
            <p:cNvPr id="283" name="Google Shape;283;p29"/>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284" name="Google Shape;284;p29"/>
            <p:cNvSpPr txBox="1"/>
            <p:nvPr/>
          </p:nvSpPr>
          <p:spPr>
            <a:xfrm>
              <a:off x="7801496" y="438750"/>
              <a:ext cx="8289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Explanation</a:t>
              </a:r>
              <a:endParaRPr sz="1200" b="1">
                <a:solidFill>
                  <a:srgbClr val="FAEAF6"/>
                </a:solidFill>
                <a:latin typeface="Lexend"/>
                <a:ea typeface="Lexend"/>
                <a:cs typeface="Lexend"/>
                <a:sym typeface="Lexend"/>
              </a:endParaRPr>
            </a:p>
          </p:txBody>
        </p:sp>
      </p:grpSp>
      <p:grpSp>
        <p:nvGrpSpPr>
          <p:cNvPr id="285" name="Google Shape;285;p29"/>
          <p:cNvGrpSpPr/>
          <p:nvPr/>
        </p:nvGrpSpPr>
        <p:grpSpPr>
          <a:xfrm>
            <a:off x="11514217" y="1714"/>
            <a:ext cx="666267" cy="767953"/>
            <a:chOff x="8635663" y="1285"/>
            <a:chExt cx="499700" cy="575965"/>
          </a:xfrm>
        </p:grpSpPr>
        <p:pic>
          <p:nvPicPr>
            <p:cNvPr id="286" name="Google Shape;286;p29"/>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287" name="Google Shape;287;p29"/>
            <p:cNvSpPr txBox="1"/>
            <p:nvPr/>
          </p:nvSpPr>
          <p:spPr>
            <a:xfrm>
              <a:off x="8662913" y="438750"/>
              <a:ext cx="445200" cy="138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grpSp>
    </p:spTree>
    <p:extLst>
      <p:ext uri="{BB962C8B-B14F-4D97-AF65-F5344CB8AC3E}">
        <p14:creationId xmlns:p14="http://schemas.microsoft.com/office/powerpoint/2010/main" val="1283266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6 Summary 1">
  <p:cSld name="9.6 Summary 1">
    <p:spTree>
      <p:nvGrpSpPr>
        <p:cNvPr id="1" name="Shape 716"/>
        <p:cNvGrpSpPr/>
        <p:nvPr/>
      </p:nvGrpSpPr>
      <p:grpSpPr>
        <a:xfrm>
          <a:off x="0" y="0"/>
          <a:ext cx="0" cy="0"/>
          <a:chOff x="0" y="0"/>
          <a:chExt cx="0" cy="0"/>
        </a:xfrm>
      </p:grpSpPr>
      <p:sp>
        <p:nvSpPr>
          <p:cNvPr id="717" name="Google Shape;717;p58"/>
          <p:cNvSpPr/>
          <p:nvPr/>
        </p:nvSpPr>
        <p:spPr>
          <a:xfrm>
            <a:off x="0" y="0"/>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18" name="Google Shape;718;p58"/>
          <p:cNvPicPr preferRelativeResize="0"/>
          <p:nvPr/>
        </p:nvPicPr>
        <p:blipFill rotWithShape="1">
          <a:blip r:embed="rId2">
            <a:alphaModFix/>
          </a:blip>
          <a:srcRect t="1699" b="1709"/>
          <a:stretch/>
        </p:blipFill>
        <p:spPr>
          <a:xfrm>
            <a:off x="0" y="714434"/>
            <a:ext cx="12201603" cy="155612"/>
          </a:xfrm>
          <a:prstGeom prst="rect">
            <a:avLst/>
          </a:prstGeom>
          <a:noFill/>
          <a:ln>
            <a:noFill/>
          </a:ln>
        </p:spPr>
      </p:pic>
      <p:sp>
        <p:nvSpPr>
          <p:cNvPr id="719" name="Google Shape;719;p58"/>
          <p:cNvSpPr txBox="1">
            <a:spLocks noGrp="1"/>
          </p:cNvSpPr>
          <p:nvPr>
            <p:ph type="body" idx="1"/>
          </p:nvPr>
        </p:nvSpPr>
        <p:spPr>
          <a:xfrm>
            <a:off x="432000" y="1440000"/>
            <a:ext cx="10818400" cy="49872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20" name="Google Shape;720;p58"/>
          <p:cNvSpPr txBox="1"/>
          <p:nvPr/>
        </p:nvSpPr>
        <p:spPr>
          <a:xfrm>
            <a:off x="432000" y="150000"/>
            <a:ext cx="1755600" cy="41043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721" name="Google Shape;721;p58"/>
          <p:cNvSpPr txBox="1">
            <a:spLocks noGrp="1"/>
          </p:cNvSpPr>
          <p:nvPr>
            <p:ph type="title"/>
          </p:nvPr>
        </p:nvSpPr>
        <p:spPr>
          <a:xfrm>
            <a:off x="2246400" y="210033"/>
            <a:ext cx="7655200" cy="5104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2400" b="0">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2378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0094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7702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4762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9633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3776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47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31/05/2026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1670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31/05/2026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8" name="TextBox 7">
            <a:extLst>
              <a:ext uri="{FF2B5EF4-FFF2-40B4-BE49-F238E27FC236}">
                <a16:creationId xmlns:a16="http://schemas.microsoft.com/office/drawing/2014/main" id="{05CC6C70-A91C-C76C-AB57-A843F494C15D}"/>
              </a:ext>
            </a:extLst>
          </p:cNvPr>
          <p:cNvSpPr txBox="1"/>
          <p:nvPr userDrawn="1"/>
        </p:nvSpPr>
        <p:spPr>
          <a:xfrm>
            <a:off x="9399932" y="112991"/>
            <a:ext cx="2695989" cy="646331"/>
          </a:xfrm>
          <a:prstGeom prst="rect">
            <a:avLst/>
          </a:prstGeom>
          <a:noFill/>
        </p:spPr>
        <p:txBody>
          <a:bodyPr wrap="square">
            <a:spAutoFit/>
          </a:bodyPr>
          <a:lstStyle/>
          <a:p>
            <a:r>
              <a:rPr lang="en-GB" dirty="0">
                <a:solidFill>
                  <a:schemeClr val="accent5"/>
                </a:solidFill>
                <a:latin typeface="Sassoon Primary"/>
              </a:rPr>
              <a:t> M</a:t>
            </a:r>
            <a:r>
              <a:rPr lang="en-GB" dirty="0">
                <a:latin typeface="Sassoon Primary"/>
              </a:rPr>
              <a:t>onday 1st </a:t>
            </a:r>
            <a:r>
              <a:rPr lang="en-GB" dirty="0">
                <a:solidFill>
                  <a:schemeClr val="accent5"/>
                </a:solidFill>
                <a:latin typeface="Sassoon Primary"/>
              </a:rPr>
              <a:t>J</a:t>
            </a:r>
            <a:r>
              <a:rPr lang="en-GB" dirty="0">
                <a:latin typeface="Sassoon Primary"/>
              </a:rPr>
              <a:t>une 2026</a:t>
            </a:r>
          </a:p>
          <a:p>
            <a:pPr algn="r"/>
            <a:r>
              <a:rPr lang="en-GB" dirty="0">
                <a:latin typeface="Sassoon Primary"/>
              </a:rPr>
              <a:t>01/06/2026</a:t>
            </a:r>
            <a:endParaRPr lang="en-GB" dirty="0"/>
          </a:p>
        </p:txBody>
      </p:sp>
    </p:spTree>
    <p:extLst>
      <p:ext uri="{BB962C8B-B14F-4D97-AF65-F5344CB8AC3E}">
        <p14:creationId xmlns:p14="http://schemas.microsoft.com/office/powerpoint/2010/main" val="40157970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3" r:id="rId21"/>
    <p:sldLayoutId id="2147483705" r:id="rId22"/>
    <p:sldLayoutId id="2147483709" r:id="rId23"/>
    <p:sldLayoutId id="2147483710" r:id="rId24"/>
    <p:sldLayoutId id="2147483714" r:id="rId25"/>
    <p:sldLayoutId id="2147483716" r:id="rId26"/>
    <p:sldLayoutId id="214748372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25.xml"/><Relationship Id="rId4" Type="http://schemas.openxmlformats.org/officeDocument/2006/relationships/hyperlink" Target="https://handwritingrepeater.ap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eachyourmonster.org/digital-flashcard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5"/>
                </a:solidFill>
                <a:latin typeface="Sassoon Primary"/>
              </a:rPr>
              <a:t>M</a:t>
            </a:r>
            <a:r>
              <a:rPr lang="en-GB" dirty="0">
                <a:latin typeface="Sassoon Primary"/>
              </a:rPr>
              <a:t>onday 1st </a:t>
            </a:r>
            <a:r>
              <a:rPr lang="en-GB" dirty="0">
                <a:solidFill>
                  <a:schemeClr val="accent5"/>
                </a:solidFill>
                <a:latin typeface="Sassoon Primary"/>
              </a:rPr>
              <a:t>J</a:t>
            </a:r>
            <a:r>
              <a:rPr lang="en-GB" dirty="0">
                <a:latin typeface="Sassoon Primary"/>
              </a:rPr>
              <a:t>une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3" name="Picture 2">
            <a:extLst>
              <a:ext uri="{FF2B5EF4-FFF2-40B4-BE49-F238E27FC236}">
                <a16:creationId xmlns:a16="http://schemas.microsoft.com/office/drawing/2014/main" id="{BEE5E20A-73CE-6D2A-7CD9-3AAB8714C3A1}"/>
              </a:ext>
            </a:extLst>
          </p:cNvPr>
          <p:cNvPicPr>
            <a:picLocks noChangeAspect="1"/>
          </p:cNvPicPr>
          <p:nvPr/>
        </p:nvPicPr>
        <p:blipFill>
          <a:blip r:embed="rId3"/>
          <a:stretch>
            <a:fillRect/>
          </a:stretch>
        </p:blipFill>
        <p:spPr>
          <a:xfrm>
            <a:off x="0" y="-75847"/>
            <a:ext cx="12191999" cy="1308489"/>
          </a:xfrm>
          <a:prstGeom prst="rect">
            <a:avLst/>
          </a:prstGeom>
        </p:spPr>
      </p:pic>
      <p:sp>
        <p:nvSpPr>
          <p:cNvPr id="824" name="Google Shape;824;p72"/>
          <p:cNvSpPr txBox="1">
            <a:spLocks noGrp="1"/>
          </p:cNvSpPr>
          <p:nvPr>
            <p:ph type="body" idx="1"/>
          </p:nvPr>
        </p:nvSpPr>
        <p:spPr>
          <a:xfrm>
            <a:off x="432000" y="858567"/>
            <a:ext cx="8432000" cy="1280000"/>
          </a:xfrm>
          <a:prstGeom prst="rect">
            <a:avLst/>
          </a:prstGeom>
        </p:spPr>
        <p:txBody>
          <a:bodyPr spcFirstLastPara="1" vert="horz" wrap="square" lIns="0" tIns="0" rIns="0" bIns="0" rtlCol="0" anchor="t" anchorCtr="0">
            <a:noAutofit/>
          </a:bodyPr>
          <a:lstStyle/>
          <a:p>
            <a:pPr marL="0" indent="0">
              <a:spcAft>
                <a:spcPts val="1333"/>
              </a:spcAft>
              <a:buNone/>
            </a:pPr>
            <a:r>
              <a:rPr lang="en-GB" dirty="0"/>
              <a:t>Before we start, what are these pictures reminding you to do?</a:t>
            </a:r>
            <a:endParaRPr dirty="0"/>
          </a:p>
        </p:txBody>
      </p:sp>
      <p:pic>
        <p:nvPicPr>
          <p:cNvPr id="825" name="Google Shape;825;p72"/>
          <p:cNvPicPr preferRelativeResize="0"/>
          <p:nvPr/>
        </p:nvPicPr>
        <p:blipFill>
          <a:blip r:embed="rId4">
            <a:alphaModFix/>
          </a:blip>
          <a:stretch>
            <a:fillRect/>
          </a:stretch>
        </p:blipFill>
        <p:spPr>
          <a:xfrm>
            <a:off x="7664300" y="1859867"/>
            <a:ext cx="3749168" cy="2498732"/>
          </a:xfrm>
          <a:prstGeom prst="rect">
            <a:avLst/>
          </a:prstGeom>
          <a:noFill/>
          <a:ln>
            <a:noFill/>
          </a:ln>
        </p:spPr>
      </p:pic>
      <p:pic>
        <p:nvPicPr>
          <p:cNvPr id="826" name="Google Shape;826;p72"/>
          <p:cNvPicPr preferRelativeResize="0"/>
          <p:nvPr/>
        </p:nvPicPr>
        <p:blipFill>
          <a:blip r:embed="rId5">
            <a:alphaModFix/>
          </a:blip>
          <a:stretch>
            <a:fillRect/>
          </a:stretch>
        </p:blipFill>
        <p:spPr>
          <a:xfrm>
            <a:off x="431986" y="1859867"/>
            <a:ext cx="3128381" cy="2358067"/>
          </a:xfrm>
          <a:prstGeom prst="rect">
            <a:avLst/>
          </a:prstGeom>
          <a:noFill/>
          <a:ln>
            <a:noFill/>
          </a:ln>
        </p:spPr>
      </p:pic>
      <p:pic>
        <p:nvPicPr>
          <p:cNvPr id="827" name="Google Shape;827;p72"/>
          <p:cNvPicPr preferRelativeResize="0"/>
          <p:nvPr/>
        </p:nvPicPr>
        <p:blipFill>
          <a:blip r:embed="rId6">
            <a:alphaModFix/>
          </a:blip>
          <a:stretch>
            <a:fillRect/>
          </a:stretch>
        </p:blipFill>
        <p:spPr>
          <a:xfrm>
            <a:off x="4555801" y="1725799"/>
            <a:ext cx="2668433" cy="2632800"/>
          </a:xfrm>
          <a:prstGeom prst="rect">
            <a:avLst/>
          </a:prstGeom>
          <a:noFill/>
          <a:ln>
            <a:noFill/>
          </a:ln>
        </p:spPr>
      </p:pic>
      <p:sp>
        <p:nvSpPr>
          <p:cNvPr id="828" name="Google Shape;828;p72"/>
          <p:cNvSpPr txBox="1"/>
          <p:nvPr/>
        </p:nvSpPr>
        <p:spPr>
          <a:xfrm>
            <a:off x="432000" y="4351533"/>
            <a:ext cx="3774400" cy="1280000"/>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Char char="●"/>
            </a:pPr>
            <a:r>
              <a:rPr lang="en-GB" sz="2400" dirty="0">
                <a:solidFill>
                  <a:srgbClr val="000000"/>
                </a:solidFill>
                <a:latin typeface="Lexend"/>
                <a:ea typeface="Lexend"/>
                <a:cs typeface="Lexend"/>
                <a:sym typeface="Lexend"/>
              </a:rPr>
              <a:t>sit on a chair at a table</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Char char="●"/>
            </a:pPr>
            <a:r>
              <a:rPr lang="en-GB" sz="2400" dirty="0">
                <a:solidFill>
                  <a:srgbClr val="000000"/>
                </a:solidFill>
                <a:latin typeface="Lexend"/>
                <a:ea typeface="Lexend"/>
                <a:cs typeface="Lexend"/>
                <a:sym typeface="Lexend"/>
              </a:rPr>
              <a:t>feet flat on the floor</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Char char="●"/>
            </a:pPr>
            <a:r>
              <a:rPr lang="en-GB" sz="2400" dirty="0">
                <a:solidFill>
                  <a:srgbClr val="000000"/>
                </a:solidFill>
                <a:latin typeface="Lexend"/>
                <a:ea typeface="Lexend"/>
                <a:cs typeface="Lexend"/>
                <a:sym typeface="Lexend"/>
              </a:rPr>
              <a:t>back against the chair</a:t>
            </a:r>
            <a:endParaRPr sz="2400" dirty="0">
              <a:solidFill>
                <a:srgbClr val="000000"/>
              </a:solidFill>
              <a:latin typeface="Lexend"/>
              <a:ea typeface="Lexend"/>
              <a:cs typeface="Lexend"/>
              <a:sym typeface="Lexend"/>
            </a:endParaRPr>
          </a:p>
        </p:txBody>
      </p:sp>
      <p:sp>
        <p:nvSpPr>
          <p:cNvPr id="829" name="Google Shape;829;p72"/>
          <p:cNvSpPr txBox="1"/>
          <p:nvPr/>
        </p:nvSpPr>
        <p:spPr>
          <a:xfrm>
            <a:off x="4149400" y="4351533"/>
            <a:ext cx="3774400" cy="1280000"/>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Char char="●"/>
            </a:pPr>
            <a:r>
              <a:rPr lang="en-GB" sz="2400">
                <a:solidFill>
                  <a:srgbClr val="000000"/>
                </a:solidFill>
                <a:latin typeface="Lexend"/>
                <a:ea typeface="Lexend"/>
                <a:cs typeface="Lexend"/>
                <a:sym typeface="Lexend"/>
              </a:rPr>
              <a:t>angle your paper correctly</a:t>
            </a:r>
            <a:endParaRPr sz="2400">
              <a:solidFill>
                <a:srgbClr val="000000"/>
              </a:solidFill>
              <a:latin typeface="Lexend"/>
              <a:ea typeface="Lexend"/>
              <a:cs typeface="Lexend"/>
              <a:sym typeface="Lexend"/>
            </a:endParaRPr>
          </a:p>
          <a:p>
            <a:pPr marL="609585" indent="-457189">
              <a:lnSpc>
                <a:spcPct val="115000"/>
              </a:lnSpc>
              <a:buClr>
                <a:srgbClr val="000000"/>
              </a:buClr>
              <a:buSzPts val="1800"/>
              <a:buFont typeface="Lexend"/>
              <a:buChar char="●"/>
            </a:pPr>
            <a:r>
              <a:rPr lang="en-GB" sz="2400">
                <a:solidFill>
                  <a:srgbClr val="000000"/>
                </a:solidFill>
                <a:latin typeface="Lexend"/>
                <a:ea typeface="Lexend"/>
                <a:cs typeface="Lexend"/>
                <a:sym typeface="Lexend"/>
              </a:rPr>
              <a:t>non-writing hand supports</a:t>
            </a:r>
            <a:endParaRPr sz="2400">
              <a:solidFill>
                <a:srgbClr val="000000"/>
              </a:solidFill>
              <a:latin typeface="Lexend"/>
              <a:ea typeface="Lexend"/>
              <a:cs typeface="Lexend"/>
              <a:sym typeface="Lexend"/>
            </a:endParaRPr>
          </a:p>
        </p:txBody>
      </p:sp>
      <p:sp>
        <p:nvSpPr>
          <p:cNvPr id="830" name="Google Shape;830;p72"/>
          <p:cNvSpPr txBox="1"/>
          <p:nvPr/>
        </p:nvSpPr>
        <p:spPr>
          <a:xfrm>
            <a:off x="7964867" y="4351533"/>
            <a:ext cx="3042000" cy="1280000"/>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Char char="●"/>
            </a:pPr>
            <a:r>
              <a:rPr lang="en-GB" sz="2400">
                <a:solidFill>
                  <a:srgbClr val="000000"/>
                </a:solidFill>
                <a:latin typeface="Lexend"/>
                <a:ea typeface="Lexend"/>
                <a:cs typeface="Lexend"/>
                <a:sym typeface="Lexend"/>
              </a:rPr>
              <a:t>hold your pencil in the tripod grip</a:t>
            </a:r>
            <a:endParaRPr sz="2400">
              <a:solidFill>
                <a:srgbClr val="000000"/>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9276F-F76D-F1AB-A2B8-18E364134B35}"/>
              </a:ext>
            </a:extLst>
          </p:cNvPr>
          <p:cNvSpPr>
            <a:spLocks noGrp="1"/>
          </p:cNvSpPr>
          <p:nvPr>
            <p:ph idx="1"/>
          </p:nvPr>
        </p:nvSpPr>
        <p:spPr/>
        <p:txBody>
          <a:bodyPr vert="horz" lIns="91440" tIns="45720" rIns="91440" bIns="45720" rtlCol="0" anchor="t">
            <a:normAutofit/>
          </a:bodyPr>
          <a:lstStyle/>
          <a:p>
            <a:pPr marL="0" indent="0">
              <a:buNone/>
            </a:pPr>
            <a:r>
              <a:rPr lang="en-GB" dirty="0">
                <a:latin typeface="Sassoon Primary"/>
              </a:rPr>
              <a:t>Right handed                                    	Left handed</a:t>
            </a:r>
          </a:p>
        </p:txBody>
      </p:sp>
      <p:pic>
        <p:nvPicPr>
          <p:cNvPr id="5" name="Picture 4">
            <a:extLst>
              <a:ext uri="{FF2B5EF4-FFF2-40B4-BE49-F238E27FC236}">
                <a16:creationId xmlns:a16="http://schemas.microsoft.com/office/drawing/2014/main" id="{E67EB9AC-0D6B-EFCD-B585-FF62F14CAB04}"/>
              </a:ext>
            </a:extLst>
          </p:cNvPr>
          <p:cNvPicPr>
            <a:picLocks noChangeAspect="1"/>
          </p:cNvPicPr>
          <p:nvPr/>
        </p:nvPicPr>
        <p:blipFill>
          <a:blip r:embed="rId2"/>
          <a:stretch>
            <a:fillRect/>
          </a:stretch>
        </p:blipFill>
        <p:spPr>
          <a:xfrm>
            <a:off x="5691187" y="2429080"/>
            <a:ext cx="5430203" cy="4155235"/>
          </a:xfrm>
          <a:prstGeom prst="rect">
            <a:avLst/>
          </a:prstGeom>
        </p:spPr>
      </p:pic>
      <p:pic>
        <p:nvPicPr>
          <p:cNvPr id="9" name="Picture 8">
            <a:extLst>
              <a:ext uri="{FF2B5EF4-FFF2-40B4-BE49-F238E27FC236}">
                <a16:creationId xmlns:a16="http://schemas.microsoft.com/office/drawing/2014/main" id="{CC5EA1DA-4442-DBF4-981C-2BCB66597851}"/>
              </a:ext>
            </a:extLst>
          </p:cNvPr>
          <p:cNvPicPr>
            <a:picLocks noChangeAspect="1"/>
          </p:cNvPicPr>
          <p:nvPr/>
        </p:nvPicPr>
        <p:blipFill>
          <a:blip r:embed="rId3"/>
          <a:stretch>
            <a:fillRect/>
          </a:stretch>
        </p:blipFill>
        <p:spPr>
          <a:xfrm>
            <a:off x="344874" y="2603771"/>
            <a:ext cx="4992936" cy="4080687"/>
          </a:xfrm>
          <a:prstGeom prst="rect">
            <a:avLst/>
          </a:prstGeom>
        </p:spPr>
      </p:pic>
      <p:pic>
        <p:nvPicPr>
          <p:cNvPr id="2" name="Picture 1">
            <a:extLst>
              <a:ext uri="{FF2B5EF4-FFF2-40B4-BE49-F238E27FC236}">
                <a16:creationId xmlns:a16="http://schemas.microsoft.com/office/drawing/2014/main" id="{F147AF13-FBA1-0EC1-3027-1CFA84BE3A4F}"/>
              </a:ext>
            </a:extLst>
          </p:cNvPr>
          <p:cNvPicPr>
            <a:picLocks noChangeAspect="1"/>
          </p:cNvPicPr>
          <p:nvPr/>
        </p:nvPicPr>
        <p:blipFill>
          <a:blip r:embed="rId4"/>
          <a:stretch>
            <a:fillRect/>
          </a:stretch>
        </p:blipFill>
        <p:spPr>
          <a:xfrm>
            <a:off x="0" y="0"/>
            <a:ext cx="12192000" cy="1262418"/>
          </a:xfrm>
          <a:prstGeom prst="rect">
            <a:avLst/>
          </a:prstGeom>
        </p:spPr>
      </p:pic>
    </p:spTree>
    <p:extLst>
      <p:ext uri="{BB962C8B-B14F-4D97-AF65-F5344CB8AC3E}">
        <p14:creationId xmlns:p14="http://schemas.microsoft.com/office/powerpoint/2010/main" val="167085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843"/>
        <p:cNvGrpSpPr/>
        <p:nvPr/>
      </p:nvGrpSpPr>
      <p:grpSpPr>
        <a:xfrm>
          <a:off x="0" y="0"/>
          <a:ext cx="0" cy="0"/>
          <a:chOff x="0" y="0"/>
          <a:chExt cx="0" cy="0"/>
        </a:xfrm>
      </p:grpSpPr>
      <p:sp>
        <p:nvSpPr>
          <p:cNvPr id="844" name="Google Shape;844;p74"/>
          <p:cNvSpPr txBox="1">
            <a:spLocks noGrp="1"/>
          </p:cNvSpPr>
          <p:nvPr>
            <p:ph type="subTitle" idx="1"/>
          </p:nvPr>
        </p:nvSpPr>
        <p:spPr>
          <a:xfrm>
            <a:off x="432000" y="1080000"/>
            <a:ext cx="5309600" cy="1902000"/>
          </a:xfrm>
          <a:prstGeom prst="rect">
            <a:avLst/>
          </a:prstGeom>
        </p:spPr>
        <p:txBody>
          <a:bodyPr spcFirstLastPara="1" vert="horz" wrap="square" lIns="0" tIns="0" rIns="0" bIns="0" rtlCol="0" anchor="t" anchorCtr="0">
            <a:noAutofit/>
          </a:bodyPr>
          <a:lstStyle/>
          <a:p>
            <a:pPr marL="0" indent="0"/>
            <a:endParaRPr/>
          </a:p>
          <a:p>
            <a:pPr marL="0" indent="0">
              <a:spcBef>
                <a:spcPts val="1333"/>
              </a:spcBef>
              <a:spcAft>
                <a:spcPts val="1333"/>
              </a:spcAft>
            </a:pPr>
            <a:r>
              <a:rPr lang="en-GB"/>
              <a:t>I do the finger tap warm up and the </a:t>
            </a:r>
            <a:r>
              <a:rPr lang="en-GB">
                <a:highlight>
                  <a:schemeClr val="lt1"/>
                </a:highlight>
              </a:rPr>
              <a:t>clapping position</a:t>
            </a:r>
            <a:r>
              <a:rPr lang="en-GB"/>
              <a:t> warm up.</a:t>
            </a:r>
            <a:endParaRPr/>
          </a:p>
        </p:txBody>
      </p:sp>
      <p:sp>
        <p:nvSpPr>
          <p:cNvPr id="846" name="Google Shape;846;p74"/>
          <p:cNvSpPr txBox="1">
            <a:spLocks noGrp="1"/>
          </p:cNvSpPr>
          <p:nvPr>
            <p:ph type="subTitle" idx="2"/>
          </p:nvPr>
        </p:nvSpPr>
        <p:spPr>
          <a:prstGeom prst="rect">
            <a:avLst/>
          </a:prstGeom>
        </p:spPr>
        <p:txBody>
          <a:bodyPr spcFirstLastPara="1" vert="horz" wrap="square" lIns="0" tIns="0" rIns="0" bIns="0" rtlCol="0" anchor="t" anchorCtr="0">
            <a:noAutofit/>
          </a:bodyPr>
          <a:lstStyle/>
          <a:p>
            <a:pPr marL="0" indent="0"/>
            <a:endParaRPr/>
          </a:p>
          <a:p>
            <a:pPr marL="0" indent="0">
              <a:spcBef>
                <a:spcPts val="1333"/>
              </a:spcBef>
              <a:spcAft>
                <a:spcPts val="1333"/>
              </a:spcAft>
              <a:buClr>
                <a:schemeClr val="dk1"/>
              </a:buClr>
              <a:buSzPts val="1100"/>
            </a:pPr>
            <a:r>
              <a:rPr lang="en-GB"/>
              <a:t>You do the finger tap warm up and the clapping position warm up.</a:t>
            </a:r>
            <a:endParaRPr/>
          </a:p>
        </p:txBody>
      </p:sp>
      <p:sp>
        <p:nvSpPr>
          <p:cNvPr id="845" name="Google Shape;845;p74"/>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Handwriting warm-up</a:t>
            </a:r>
            <a:endParaRPr/>
          </a:p>
        </p:txBody>
      </p:sp>
      <p:pic>
        <p:nvPicPr>
          <p:cNvPr id="3" name="Picture 2">
            <a:extLst>
              <a:ext uri="{FF2B5EF4-FFF2-40B4-BE49-F238E27FC236}">
                <a16:creationId xmlns:a16="http://schemas.microsoft.com/office/drawing/2014/main" id="{2F458263-F588-276A-4D57-200DFA6E28D5}"/>
              </a:ext>
            </a:extLst>
          </p:cNvPr>
          <p:cNvPicPr>
            <a:picLocks noChangeAspect="1"/>
          </p:cNvPicPr>
          <p:nvPr/>
        </p:nvPicPr>
        <p:blipFill>
          <a:blip r:embed="rId3"/>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859"/>
        <p:cNvGrpSpPr/>
        <p:nvPr/>
      </p:nvGrpSpPr>
      <p:grpSpPr>
        <a:xfrm>
          <a:off x="0" y="0"/>
          <a:ext cx="0" cy="0"/>
          <a:chOff x="0" y="0"/>
          <a:chExt cx="0" cy="0"/>
        </a:xfrm>
      </p:grpSpPr>
      <p:sp>
        <p:nvSpPr>
          <p:cNvPr id="860" name="Google Shape;860;p76"/>
          <p:cNvSpPr txBox="1">
            <a:spLocks noGrp="1"/>
          </p:cNvSpPr>
          <p:nvPr>
            <p:ph type="subTitle" idx="1"/>
          </p:nvPr>
        </p:nvSpPr>
        <p:spPr>
          <a:xfrm>
            <a:off x="450433" y="1080000"/>
            <a:ext cx="5309600" cy="2349200"/>
          </a:xfrm>
          <a:prstGeom prst="rect">
            <a:avLst/>
          </a:prstGeom>
        </p:spPr>
        <p:txBody>
          <a:bodyPr spcFirstLastPara="1" vert="horz" wrap="square" lIns="0" tIns="0" rIns="0" bIns="0" rtlCol="0" anchor="t" anchorCtr="0">
            <a:noAutofit/>
          </a:bodyPr>
          <a:lstStyle/>
          <a:p>
            <a:pPr marL="0" indent="0"/>
            <a:endParaRPr/>
          </a:p>
          <a:p>
            <a:pPr marL="0" indent="0">
              <a:spcBef>
                <a:spcPts val="1333"/>
              </a:spcBef>
              <a:spcAft>
                <a:spcPts val="1333"/>
              </a:spcAft>
            </a:pPr>
            <a:r>
              <a:rPr lang="en-GB"/>
              <a:t>I do the handwriting pattern in the air with my finger and elbow.</a:t>
            </a:r>
            <a:endParaRPr/>
          </a:p>
        </p:txBody>
      </p:sp>
      <p:sp>
        <p:nvSpPr>
          <p:cNvPr id="862" name="Google Shape;862;p76"/>
          <p:cNvSpPr txBox="1">
            <a:spLocks noGrp="1"/>
          </p:cNvSpPr>
          <p:nvPr>
            <p:ph type="subTitle" idx="2"/>
          </p:nvPr>
        </p:nvSpPr>
        <p:spPr>
          <a:prstGeom prst="rect">
            <a:avLst/>
          </a:prstGeom>
        </p:spPr>
        <p:txBody>
          <a:bodyPr spcFirstLastPara="1" vert="horz" wrap="square" lIns="0" tIns="0" rIns="0" bIns="0" rtlCol="0" anchor="t" anchorCtr="0">
            <a:noAutofit/>
          </a:bodyPr>
          <a:lstStyle/>
          <a:p>
            <a:pPr marL="0" indent="0"/>
            <a:endParaRPr/>
          </a:p>
          <a:p>
            <a:pPr marL="0" indent="0">
              <a:spcBef>
                <a:spcPts val="1333"/>
              </a:spcBef>
              <a:spcAft>
                <a:spcPts val="1333"/>
              </a:spcAft>
            </a:pPr>
            <a:r>
              <a:rPr lang="en-GB"/>
              <a:t>You do the handwriting pattern in the air with your finger and elbow.</a:t>
            </a:r>
            <a:endParaRPr/>
          </a:p>
        </p:txBody>
      </p:sp>
      <p:sp>
        <p:nvSpPr>
          <p:cNvPr id="861" name="Google Shape;861;p76"/>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Handwriting warm-up</a:t>
            </a:r>
            <a:endParaRPr/>
          </a:p>
        </p:txBody>
      </p:sp>
      <p:sp>
        <p:nvSpPr>
          <p:cNvPr id="863" name="Google Shape;863;p76"/>
          <p:cNvSpPr/>
          <p:nvPr/>
        </p:nvSpPr>
        <p:spPr>
          <a:xfrm>
            <a:off x="732700" y="2953902"/>
            <a:ext cx="4435685" cy="2629687"/>
          </a:xfrm>
          <a:custGeom>
            <a:avLst/>
            <a:gdLst/>
            <a:ahLst/>
            <a:cxnLst/>
            <a:rect l="l" t="t" r="r" b="b"/>
            <a:pathLst>
              <a:path w="215464" h="87336" extrusionOk="0">
                <a:moveTo>
                  <a:pt x="0" y="87336"/>
                </a:moveTo>
                <a:cubicBezTo>
                  <a:pt x="6611" y="85132"/>
                  <a:pt x="14119" y="80703"/>
                  <a:pt x="16122" y="74029"/>
                </a:cubicBezTo>
                <a:cubicBezTo>
                  <a:pt x="19750" y="61939"/>
                  <a:pt x="20472" y="49035"/>
                  <a:pt x="20472" y="36413"/>
                </a:cubicBezTo>
                <a:cubicBezTo>
                  <a:pt x="20472" y="29385"/>
                  <a:pt x="19804" y="22320"/>
                  <a:pt x="18425" y="15429"/>
                </a:cubicBezTo>
                <a:cubicBezTo>
                  <a:pt x="17959" y="13099"/>
                  <a:pt x="18151" y="9429"/>
                  <a:pt x="15866" y="8776"/>
                </a:cubicBezTo>
                <a:cubicBezTo>
                  <a:pt x="14136" y="8281"/>
                  <a:pt x="12533" y="10319"/>
                  <a:pt x="11260" y="11591"/>
                </a:cubicBezTo>
                <a:cubicBezTo>
                  <a:pt x="5509" y="17341"/>
                  <a:pt x="2017" y="25755"/>
                  <a:pt x="1280" y="33854"/>
                </a:cubicBezTo>
                <a:cubicBezTo>
                  <a:pt x="-52" y="48503"/>
                  <a:pt x="2597" y="65518"/>
                  <a:pt x="12283" y="76588"/>
                </a:cubicBezTo>
                <a:cubicBezTo>
                  <a:pt x="18239" y="83396"/>
                  <a:pt x="31321" y="89659"/>
                  <a:pt x="38385" y="84009"/>
                </a:cubicBezTo>
                <a:cubicBezTo>
                  <a:pt x="51551" y="73479"/>
                  <a:pt x="52899" y="52913"/>
                  <a:pt x="54762" y="36157"/>
                </a:cubicBezTo>
                <a:cubicBezTo>
                  <a:pt x="55668" y="28003"/>
                  <a:pt x="56515" y="19108"/>
                  <a:pt x="53227" y="11591"/>
                </a:cubicBezTo>
                <a:cubicBezTo>
                  <a:pt x="52516" y="9965"/>
                  <a:pt x="51920" y="7437"/>
                  <a:pt x="50156" y="7241"/>
                </a:cubicBezTo>
                <a:cubicBezTo>
                  <a:pt x="39069" y="6009"/>
                  <a:pt x="36849" y="26793"/>
                  <a:pt x="36849" y="37948"/>
                </a:cubicBezTo>
                <a:cubicBezTo>
                  <a:pt x="36849" y="52825"/>
                  <a:pt x="37696" y="69706"/>
                  <a:pt x="46829" y="81450"/>
                </a:cubicBezTo>
                <a:cubicBezTo>
                  <a:pt x="52144" y="88284"/>
                  <a:pt x="64461" y="86745"/>
                  <a:pt x="72675" y="84009"/>
                </a:cubicBezTo>
                <a:cubicBezTo>
                  <a:pt x="89614" y="78368"/>
                  <a:pt x="97773" y="26132"/>
                  <a:pt x="80607" y="31039"/>
                </a:cubicBezTo>
                <a:cubicBezTo>
                  <a:pt x="75807" y="32411"/>
                  <a:pt x="74274" y="38943"/>
                  <a:pt x="72419" y="43578"/>
                </a:cubicBezTo>
                <a:cubicBezTo>
                  <a:pt x="68003" y="54614"/>
                  <a:pt x="67847" y="69637"/>
                  <a:pt x="74978" y="79147"/>
                </a:cubicBezTo>
                <a:cubicBezTo>
                  <a:pt x="80468" y="86468"/>
                  <a:pt x="92788" y="86072"/>
                  <a:pt x="101847" y="84777"/>
                </a:cubicBezTo>
                <a:cubicBezTo>
                  <a:pt x="112468" y="83259"/>
                  <a:pt x="114507" y="66944"/>
                  <a:pt x="117456" y="56629"/>
                </a:cubicBezTo>
                <a:cubicBezTo>
                  <a:pt x="120792" y="44960"/>
                  <a:pt x="121755" y="32263"/>
                  <a:pt x="119759" y="20291"/>
                </a:cubicBezTo>
                <a:cubicBezTo>
                  <a:pt x="118960" y="15501"/>
                  <a:pt x="116946" y="9287"/>
                  <a:pt x="112338" y="7753"/>
                </a:cubicBezTo>
                <a:cubicBezTo>
                  <a:pt x="104483" y="5138"/>
                  <a:pt x="101942" y="21557"/>
                  <a:pt x="100823" y="29760"/>
                </a:cubicBezTo>
                <a:cubicBezTo>
                  <a:pt x="98402" y="47511"/>
                  <a:pt x="99130" y="71423"/>
                  <a:pt x="113618" y="81962"/>
                </a:cubicBezTo>
                <a:cubicBezTo>
                  <a:pt x="122956" y="88755"/>
                  <a:pt x="140852" y="88340"/>
                  <a:pt x="148164" y="79403"/>
                </a:cubicBezTo>
                <a:cubicBezTo>
                  <a:pt x="155155" y="70858"/>
                  <a:pt x="154561" y="57946"/>
                  <a:pt x="154561" y="46905"/>
                </a:cubicBezTo>
                <a:cubicBezTo>
                  <a:pt x="154561" y="42353"/>
                  <a:pt x="155980" y="34347"/>
                  <a:pt x="151490" y="33598"/>
                </a:cubicBezTo>
                <a:cubicBezTo>
                  <a:pt x="140253" y="31724"/>
                  <a:pt x="141562" y="56209"/>
                  <a:pt x="144837" y="67120"/>
                </a:cubicBezTo>
                <a:cubicBezTo>
                  <a:pt x="147010" y="74360"/>
                  <a:pt x="152575" y="81682"/>
                  <a:pt x="159679" y="84265"/>
                </a:cubicBezTo>
                <a:cubicBezTo>
                  <a:pt x="165225" y="86281"/>
                  <a:pt x="171889" y="85257"/>
                  <a:pt x="177336" y="82986"/>
                </a:cubicBezTo>
                <a:cubicBezTo>
                  <a:pt x="182402" y="80874"/>
                  <a:pt x="184040" y="74173"/>
                  <a:pt x="186292" y="69167"/>
                </a:cubicBezTo>
                <a:cubicBezTo>
                  <a:pt x="192005" y="56470"/>
                  <a:pt x="195463" y="42597"/>
                  <a:pt x="196784" y="28736"/>
                </a:cubicBezTo>
                <a:cubicBezTo>
                  <a:pt x="197707" y="19044"/>
                  <a:pt x="200815" y="-1132"/>
                  <a:pt x="191154" y="76"/>
                </a:cubicBezTo>
                <a:cubicBezTo>
                  <a:pt x="171259" y="2564"/>
                  <a:pt x="173082" y="39140"/>
                  <a:pt x="177592" y="58676"/>
                </a:cubicBezTo>
                <a:cubicBezTo>
                  <a:pt x="178654" y="63277"/>
                  <a:pt x="178735" y="68552"/>
                  <a:pt x="181686" y="72238"/>
                </a:cubicBezTo>
                <a:cubicBezTo>
                  <a:pt x="189104" y="81503"/>
                  <a:pt x="203596" y="83498"/>
                  <a:pt x="215464" y="83498"/>
                </a:cubicBezTo>
              </a:path>
            </a:pathLst>
          </a:custGeom>
          <a:noFill/>
          <a:ln w="38100" cap="flat" cmpd="sng">
            <a:solidFill>
              <a:srgbClr val="845AD9"/>
            </a:solidFill>
            <a:prstDash val="solid"/>
            <a:round/>
            <a:headEnd type="none" w="med" len="med"/>
            <a:tailEnd type="none" w="med" len="med"/>
          </a:ln>
        </p:spPr>
        <p:txBody>
          <a:bodyPr/>
          <a:lstStyle/>
          <a:p>
            <a:endParaRPr lang="en-GB"/>
          </a:p>
        </p:txBody>
      </p:sp>
      <p:pic>
        <p:nvPicPr>
          <p:cNvPr id="3" name="Picture 2">
            <a:extLst>
              <a:ext uri="{FF2B5EF4-FFF2-40B4-BE49-F238E27FC236}">
                <a16:creationId xmlns:a16="http://schemas.microsoft.com/office/drawing/2014/main" id="{949229DC-EAF1-589F-14A7-044C5A26E718}"/>
              </a:ext>
            </a:extLst>
          </p:cNvPr>
          <p:cNvPicPr>
            <a:picLocks noChangeAspect="1"/>
          </p:cNvPicPr>
          <p:nvPr/>
        </p:nvPicPr>
        <p:blipFill>
          <a:blip r:embed="rId3"/>
          <a:stretch>
            <a:fillRect/>
          </a:stretch>
        </p:blipFill>
        <p:spPr>
          <a:xfrm>
            <a:off x="0" y="-49612"/>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81"/>
          <p:cNvSpPr txBox="1">
            <a:spLocks noGrp="1"/>
          </p:cNvSpPr>
          <p:nvPr>
            <p:ph type="body" idx="1"/>
          </p:nvPr>
        </p:nvSpPr>
        <p:spPr>
          <a:xfrm>
            <a:off x="432000" y="2099900"/>
            <a:ext cx="6393600" cy="2880000"/>
          </a:xfrm>
          <a:prstGeom prst="rect">
            <a:avLst/>
          </a:prstGeom>
        </p:spPr>
        <p:txBody>
          <a:bodyPr spcFirstLastPara="1" vert="horz" wrap="square" lIns="0" tIns="0" rIns="0" bIns="0" rtlCol="0" anchor="t" anchorCtr="0">
            <a:noAutofit/>
          </a:bodyPr>
          <a:lstStyle/>
          <a:p>
            <a:pPr marL="0" indent="0">
              <a:buNone/>
            </a:pPr>
            <a:r>
              <a:rPr lang="en-GB"/>
              <a:t>The letter c is an </a:t>
            </a:r>
            <a:r>
              <a:rPr lang="en-GB" b="1"/>
              <a:t>x-height letter</a:t>
            </a:r>
            <a:r>
              <a:rPr lang="en-GB"/>
              <a:t>.</a:t>
            </a:r>
            <a:endParaRPr/>
          </a:p>
          <a:p>
            <a:pPr marL="0" indent="0">
              <a:spcBef>
                <a:spcPts val="1333"/>
              </a:spcBef>
              <a:buNone/>
            </a:pPr>
            <a:r>
              <a:rPr lang="en-GB"/>
              <a:t>The letter c is a small letter.</a:t>
            </a:r>
            <a:endParaRPr/>
          </a:p>
          <a:p>
            <a:pPr marL="0" indent="0">
              <a:spcBef>
                <a:spcPts val="1333"/>
              </a:spcBef>
              <a:buNone/>
            </a:pPr>
            <a:r>
              <a:rPr lang="en-GB"/>
              <a:t>It does not have an </a:t>
            </a:r>
            <a:r>
              <a:rPr lang="en-GB" b="1"/>
              <a:t>ascender</a:t>
            </a:r>
            <a:r>
              <a:rPr lang="en-GB"/>
              <a:t>.</a:t>
            </a:r>
            <a:endParaRPr/>
          </a:p>
          <a:p>
            <a:pPr marL="0" indent="0">
              <a:spcBef>
                <a:spcPts val="1333"/>
              </a:spcBef>
              <a:buNone/>
            </a:pPr>
            <a:r>
              <a:rPr lang="en-GB"/>
              <a:t>It does not have a descender.</a:t>
            </a:r>
            <a:endParaRPr/>
          </a:p>
          <a:p>
            <a:pPr marL="0" indent="0">
              <a:spcBef>
                <a:spcPts val="1333"/>
              </a:spcBef>
              <a:buNone/>
            </a:pPr>
            <a:r>
              <a:rPr lang="en-GB"/>
              <a:t>The letter c is curved.</a:t>
            </a:r>
            <a:endParaRPr/>
          </a:p>
          <a:p>
            <a:pPr marL="0" indent="0">
              <a:spcBef>
                <a:spcPts val="1333"/>
              </a:spcBef>
              <a:spcAft>
                <a:spcPts val="1333"/>
              </a:spcAft>
              <a:buNone/>
            </a:pPr>
            <a:endParaRPr/>
          </a:p>
        </p:txBody>
      </p:sp>
      <p:sp>
        <p:nvSpPr>
          <p:cNvPr id="907" name="Google Shape;907;p81"/>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c in print</a:t>
            </a:r>
            <a:endParaRPr/>
          </a:p>
        </p:txBody>
      </p:sp>
      <p:pic>
        <p:nvPicPr>
          <p:cNvPr id="908" name="Google Shape;908;p81"/>
          <p:cNvPicPr preferRelativeResize="0"/>
          <p:nvPr/>
        </p:nvPicPr>
        <p:blipFill>
          <a:blip r:embed="rId3">
            <a:alphaModFix/>
          </a:blip>
          <a:stretch>
            <a:fillRect/>
          </a:stretch>
        </p:blipFill>
        <p:spPr>
          <a:xfrm>
            <a:off x="6646234" y="2159999"/>
            <a:ext cx="3299367" cy="3014015"/>
          </a:xfrm>
          <a:prstGeom prst="rect">
            <a:avLst/>
          </a:prstGeom>
          <a:noFill/>
          <a:ln>
            <a:noFill/>
          </a:ln>
        </p:spPr>
      </p:pic>
      <p:pic>
        <p:nvPicPr>
          <p:cNvPr id="3" name="Picture 2">
            <a:extLst>
              <a:ext uri="{FF2B5EF4-FFF2-40B4-BE49-F238E27FC236}">
                <a16:creationId xmlns:a16="http://schemas.microsoft.com/office/drawing/2014/main" id="{4DADA2A3-18EF-F7CA-BFAF-AE473C723A91}"/>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6" name="Google Shape;926;p83"/>
          <p:cNvSpPr txBox="1">
            <a:spLocks noGrp="1"/>
          </p:cNvSpPr>
          <p:nvPr>
            <p:ph type="subTitle" idx="1"/>
          </p:nvPr>
        </p:nvSpPr>
        <p:spPr>
          <a:xfrm>
            <a:off x="515000" y="1080000"/>
            <a:ext cx="5309600" cy="2094400"/>
          </a:xfrm>
          <a:prstGeom prst="rect">
            <a:avLst/>
          </a:prstGeom>
        </p:spPr>
        <p:txBody>
          <a:bodyPr spcFirstLastPara="1" vert="horz" wrap="square" lIns="0" tIns="0" rIns="0" bIns="0" rtlCol="0" anchor="t" anchorCtr="0">
            <a:noAutofit/>
          </a:bodyPr>
          <a:lstStyle/>
          <a:p>
            <a:pPr marL="0" indent="0"/>
            <a:endParaRPr>
              <a:solidFill>
                <a:srgbClr val="000000"/>
              </a:solidFill>
            </a:endParaRPr>
          </a:p>
          <a:p>
            <a:pPr marL="0" indent="0">
              <a:spcBef>
                <a:spcPts val="1333"/>
              </a:spcBef>
            </a:pPr>
            <a:r>
              <a:rPr lang="en-GB">
                <a:solidFill>
                  <a:srgbClr val="000000"/>
                </a:solidFill>
              </a:rPr>
              <a:t>I will form the letter c in the air with my </a:t>
            </a:r>
            <a:r>
              <a:rPr lang="en-GB"/>
              <a:t>finger </a:t>
            </a:r>
            <a:r>
              <a:rPr lang="en-GB">
                <a:solidFill>
                  <a:srgbClr val="000000"/>
                </a:solidFill>
              </a:rPr>
              <a:t>and form the letter c in the air with my </a:t>
            </a:r>
            <a:r>
              <a:rPr lang="en-GB"/>
              <a:t>nose</a:t>
            </a:r>
            <a:r>
              <a:rPr lang="en-GB">
                <a:solidFill>
                  <a:srgbClr val="000000"/>
                </a:solidFill>
              </a:rPr>
              <a:t>.</a:t>
            </a:r>
            <a:endParaRPr>
              <a:solidFill>
                <a:srgbClr val="000000"/>
              </a:solidFill>
            </a:endParaRPr>
          </a:p>
          <a:p>
            <a:pPr marL="0" indent="0">
              <a:spcBef>
                <a:spcPts val="1333"/>
              </a:spcBef>
            </a:pPr>
            <a:endParaRPr>
              <a:solidFill>
                <a:srgbClr val="000000"/>
              </a:solidFill>
            </a:endParaRPr>
          </a:p>
          <a:p>
            <a:pPr marL="0" indent="0">
              <a:spcBef>
                <a:spcPts val="1333"/>
              </a:spcBef>
            </a:pPr>
            <a:endParaRPr>
              <a:solidFill>
                <a:srgbClr val="000000"/>
              </a:solidFill>
            </a:endParaRPr>
          </a:p>
          <a:p>
            <a:pPr marL="0" indent="0">
              <a:spcBef>
                <a:spcPts val="1333"/>
              </a:spcBef>
              <a:spcAft>
                <a:spcPts val="1333"/>
              </a:spcAft>
            </a:pPr>
            <a:endParaRPr/>
          </a:p>
        </p:txBody>
      </p:sp>
      <p:sp>
        <p:nvSpPr>
          <p:cNvPr id="927" name="Google Shape;927;p83"/>
          <p:cNvSpPr txBox="1">
            <a:spLocks noGrp="1"/>
          </p:cNvSpPr>
          <p:nvPr>
            <p:ph type="subTitle" idx="2"/>
          </p:nvPr>
        </p:nvSpPr>
        <p:spPr>
          <a:prstGeom prst="rect">
            <a:avLst/>
          </a:prstGeom>
        </p:spPr>
        <p:txBody>
          <a:bodyPr spcFirstLastPara="1" vert="horz" wrap="square" lIns="0" tIns="0" rIns="0" bIns="0" rtlCol="0" anchor="t" anchorCtr="0">
            <a:noAutofit/>
          </a:bodyPr>
          <a:lstStyle/>
          <a:p>
            <a:pPr marL="0" indent="0">
              <a:buClr>
                <a:schemeClr val="dk1"/>
              </a:buClr>
              <a:buSzPts val="1100"/>
            </a:pPr>
            <a:endParaRPr/>
          </a:p>
          <a:p>
            <a:pPr marL="0" indent="0">
              <a:spcBef>
                <a:spcPts val="1333"/>
              </a:spcBef>
              <a:spcAft>
                <a:spcPts val="1333"/>
              </a:spcAft>
              <a:buClr>
                <a:schemeClr val="dk1"/>
              </a:buClr>
              <a:buSzPts val="1100"/>
            </a:pPr>
            <a:r>
              <a:rPr lang="en-GB"/>
              <a:t>You will form the letter c in the air with your finger and form the letter c in the air with your nose.</a:t>
            </a:r>
            <a:endParaRPr/>
          </a:p>
        </p:txBody>
      </p:sp>
      <p:sp>
        <p:nvSpPr>
          <p:cNvPr id="925" name="Google Shape;925;p83"/>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c in print</a:t>
            </a:r>
            <a:endParaRPr/>
          </a:p>
        </p:txBody>
      </p:sp>
      <p:pic>
        <p:nvPicPr>
          <p:cNvPr id="928" name="Google Shape;928;p83"/>
          <p:cNvPicPr preferRelativeResize="0"/>
          <p:nvPr/>
        </p:nvPicPr>
        <p:blipFill>
          <a:blip r:embed="rId3">
            <a:alphaModFix/>
          </a:blip>
          <a:stretch>
            <a:fillRect/>
          </a:stretch>
        </p:blipFill>
        <p:spPr>
          <a:xfrm>
            <a:off x="1595167" y="3174399"/>
            <a:ext cx="3299367" cy="3014015"/>
          </a:xfrm>
          <a:prstGeom prst="rect">
            <a:avLst/>
          </a:prstGeom>
          <a:noFill/>
          <a:ln>
            <a:noFill/>
          </a:ln>
        </p:spPr>
      </p:pic>
      <p:sp>
        <p:nvSpPr>
          <p:cNvPr id="929" name="Google Shape;929;p83"/>
          <p:cNvSpPr/>
          <p:nvPr/>
        </p:nvSpPr>
        <p:spPr>
          <a:xfrm>
            <a:off x="3480567" y="4407333"/>
            <a:ext cx="128800" cy="1288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0" name="Google Shape;930;p83"/>
          <p:cNvSpPr/>
          <p:nvPr/>
        </p:nvSpPr>
        <p:spPr>
          <a:xfrm>
            <a:off x="2871200" y="3970633"/>
            <a:ext cx="597200" cy="128800"/>
          </a:xfrm>
          <a:prstGeom prst="leftArrow">
            <a:avLst>
              <a:gd name="adj1" fmla="val 50000"/>
              <a:gd name="adj2" fmla="val 50000"/>
            </a:avLst>
          </a:prstGeom>
          <a:solidFill>
            <a:schemeClr val="accent5"/>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sp>
        <p:nvSpPr>
          <p:cNvPr id="931" name="Google Shape;931;p83"/>
          <p:cNvSpPr txBox="1"/>
          <p:nvPr/>
        </p:nvSpPr>
        <p:spPr>
          <a:xfrm>
            <a:off x="3530400" y="3843100"/>
            <a:ext cx="2565600" cy="298800"/>
          </a:xfrm>
          <a:prstGeom prst="rect">
            <a:avLst/>
          </a:prstGeom>
          <a:noFill/>
          <a:ln>
            <a:noFill/>
          </a:ln>
        </p:spPr>
        <p:txBody>
          <a:bodyPr spcFirstLastPara="1" wrap="square" lIns="0" tIns="0" rIns="0" bIns="0" anchor="t" anchorCtr="0">
            <a:noAutofit/>
          </a:bodyPr>
          <a:lstStyle/>
          <a:p>
            <a:r>
              <a:rPr lang="en-GB" sz="2400" b="1">
                <a:latin typeface="Lexend"/>
                <a:ea typeface="Lexend"/>
                <a:cs typeface="Lexend"/>
                <a:sym typeface="Lexend"/>
              </a:rPr>
              <a:t>anti-clockwise</a:t>
            </a:r>
            <a:endParaRPr sz="2400" b="1">
              <a:latin typeface="Lexend"/>
              <a:ea typeface="Lexend"/>
              <a:cs typeface="Lexend"/>
              <a:sym typeface="Lexend"/>
            </a:endParaRPr>
          </a:p>
        </p:txBody>
      </p:sp>
      <p:pic>
        <p:nvPicPr>
          <p:cNvPr id="2" name="Picture 1">
            <a:extLst>
              <a:ext uri="{FF2B5EF4-FFF2-40B4-BE49-F238E27FC236}">
                <a16:creationId xmlns:a16="http://schemas.microsoft.com/office/drawing/2014/main" id="{B9587249-EFBC-79CE-F133-97B6F10A835C}"/>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7" name="Google Shape;937;p84"/>
          <p:cNvSpPr txBox="1">
            <a:spLocks noGrp="1"/>
          </p:cNvSpPr>
          <p:nvPr>
            <p:ph type="body" idx="1"/>
          </p:nvPr>
        </p:nvSpPr>
        <p:spPr>
          <a:xfrm>
            <a:off x="432000" y="1303115"/>
            <a:ext cx="5162800" cy="818000"/>
          </a:xfrm>
          <a:prstGeom prst="rect">
            <a:avLst/>
          </a:prstGeom>
        </p:spPr>
        <p:txBody>
          <a:bodyPr spcFirstLastPara="1" vert="horz" wrap="square" lIns="0" tIns="0" rIns="0" bIns="0" rtlCol="0" anchor="t" anchorCtr="0">
            <a:noAutofit/>
          </a:bodyPr>
          <a:lstStyle/>
          <a:p>
            <a:pPr marL="0" indent="0">
              <a:spcAft>
                <a:spcPts val="1333"/>
              </a:spcAft>
              <a:buNone/>
            </a:pPr>
            <a:r>
              <a:rPr lang="en-GB" sz="2667" dirty="0"/>
              <a:t>Let’s write the letter c.</a:t>
            </a:r>
            <a:endParaRPr sz="2667" dirty="0"/>
          </a:p>
        </p:txBody>
      </p:sp>
      <p:sp>
        <p:nvSpPr>
          <p:cNvPr id="936" name="Google Shape;936;p84"/>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c in print</a:t>
            </a:r>
            <a:endParaRPr/>
          </a:p>
        </p:txBody>
      </p:sp>
      <p:sp>
        <p:nvSpPr>
          <p:cNvPr id="938" name="Google Shape;938;p84"/>
          <p:cNvSpPr txBox="1"/>
          <p:nvPr/>
        </p:nvSpPr>
        <p:spPr>
          <a:xfrm>
            <a:off x="432000" y="2862942"/>
            <a:ext cx="5328000" cy="1506357"/>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Sit comfortably and hold your pencil.</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Start </a:t>
            </a:r>
            <a:r>
              <a:rPr lang="en-GB" sz="2400" dirty="0">
                <a:latin typeface="Lexend"/>
                <a:ea typeface="Lexend"/>
                <a:cs typeface="Lexend"/>
                <a:sym typeface="Lexend"/>
              </a:rPr>
              <a:t>just below</a:t>
            </a:r>
            <a:r>
              <a:rPr lang="en-GB" sz="2400" dirty="0">
                <a:solidFill>
                  <a:srgbClr val="000000"/>
                </a:solidFill>
                <a:latin typeface="Lexend"/>
                <a:ea typeface="Lexend"/>
                <a:cs typeface="Lexend"/>
                <a:sym typeface="Lexend"/>
              </a:rPr>
              <a:t> the x-height line.</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Go </a:t>
            </a:r>
            <a:r>
              <a:rPr lang="en-GB" sz="2400" dirty="0">
                <a:latin typeface="Lexend"/>
                <a:ea typeface="Lexend"/>
                <a:cs typeface="Lexend"/>
                <a:sym typeface="Lexend"/>
              </a:rPr>
              <a:t>round in an </a:t>
            </a:r>
            <a:r>
              <a:rPr lang="en-GB" sz="2400" b="1" dirty="0">
                <a:latin typeface="Lexend"/>
                <a:ea typeface="Lexend"/>
                <a:cs typeface="Lexend"/>
                <a:sym typeface="Lexend"/>
              </a:rPr>
              <a:t>anti-clockwise</a:t>
            </a:r>
            <a:r>
              <a:rPr lang="en-GB" sz="2400" dirty="0">
                <a:latin typeface="Lexend"/>
                <a:ea typeface="Lexend"/>
                <a:cs typeface="Lexend"/>
                <a:sym typeface="Lexend"/>
              </a:rPr>
              <a:t> direction and finish just above the baseline. </a:t>
            </a:r>
            <a:endParaRPr sz="2400" dirty="0">
              <a:latin typeface="Lexend"/>
              <a:ea typeface="Lexend"/>
              <a:cs typeface="Lexend"/>
              <a:sym typeface="Lexend"/>
            </a:endParaRPr>
          </a:p>
        </p:txBody>
      </p:sp>
      <p:sp>
        <p:nvSpPr>
          <p:cNvPr id="939" name="Google Shape;939;p84"/>
          <p:cNvSpPr txBox="1"/>
          <p:nvPr/>
        </p:nvSpPr>
        <p:spPr>
          <a:xfrm>
            <a:off x="432000" y="5411400"/>
            <a:ext cx="10329600" cy="837625"/>
          </a:xfrm>
          <a:prstGeom prst="rect">
            <a:avLst/>
          </a:prstGeom>
          <a:noFill/>
          <a:ln>
            <a:noFill/>
          </a:ln>
        </p:spPr>
        <p:txBody>
          <a:bodyPr spcFirstLastPara="1" wrap="square" lIns="121900" tIns="121900" rIns="121900" bIns="121900" anchor="t" anchorCtr="0">
            <a:spAutoFit/>
          </a:bodyPr>
          <a:lstStyle/>
          <a:p>
            <a:pPr>
              <a:lnSpc>
                <a:spcPct val="115000"/>
              </a:lnSpc>
              <a:spcAft>
                <a:spcPts val="1333"/>
              </a:spcAft>
            </a:pPr>
            <a:r>
              <a:rPr lang="en-GB" sz="2400">
                <a:solidFill>
                  <a:schemeClr val="dk1"/>
                </a:solidFill>
                <a:latin typeface="Lexend"/>
                <a:ea typeface="Lexend"/>
                <a:cs typeface="Lexend"/>
                <a:sym typeface="Lexend"/>
              </a:rPr>
              <a:t>Remember do not lift your pencil when forming the letter c.</a:t>
            </a:r>
            <a:endParaRPr sz="1600"/>
          </a:p>
        </p:txBody>
      </p:sp>
      <p:pic>
        <p:nvPicPr>
          <p:cNvPr id="940" name="Google Shape;940;p84"/>
          <p:cNvPicPr preferRelativeResize="0"/>
          <p:nvPr/>
        </p:nvPicPr>
        <p:blipFill rotWithShape="1">
          <a:blip r:embed="rId3">
            <a:alphaModFix/>
          </a:blip>
          <a:srcRect r="35111"/>
          <a:stretch/>
        </p:blipFill>
        <p:spPr>
          <a:xfrm>
            <a:off x="6432001" y="1282701"/>
            <a:ext cx="4755612" cy="4128700"/>
          </a:xfrm>
          <a:prstGeom prst="rect">
            <a:avLst/>
          </a:prstGeom>
          <a:noFill/>
          <a:ln>
            <a:noFill/>
          </a:ln>
        </p:spPr>
      </p:pic>
      <p:pic>
        <p:nvPicPr>
          <p:cNvPr id="2" name="Picture 1">
            <a:extLst>
              <a:ext uri="{FF2B5EF4-FFF2-40B4-BE49-F238E27FC236}">
                <a16:creationId xmlns:a16="http://schemas.microsoft.com/office/drawing/2014/main" id="{9F7482FC-833D-D0FB-79DE-02E5B4FC5DDD}"/>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90"/>
          <p:cNvSpPr txBox="1">
            <a:spLocks noGrp="1"/>
          </p:cNvSpPr>
          <p:nvPr>
            <p:ph type="body" idx="1"/>
          </p:nvPr>
        </p:nvSpPr>
        <p:spPr>
          <a:xfrm>
            <a:off x="589500" y="1879033"/>
            <a:ext cx="7198000" cy="2177600"/>
          </a:xfrm>
          <a:prstGeom prst="rect">
            <a:avLst/>
          </a:prstGeom>
        </p:spPr>
        <p:txBody>
          <a:bodyPr spcFirstLastPara="1" vert="horz" wrap="square" lIns="0" tIns="0" rIns="0" bIns="0" rtlCol="0" anchor="t" anchorCtr="0">
            <a:noAutofit/>
          </a:bodyPr>
          <a:lstStyle/>
          <a:p>
            <a:pPr marL="0" indent="0">
              <a:buNone/>
            </a:pPr>
            <a:r>
              <a:rPr lang="en-GB" sz="2667"/>
              <a:t>The letter a is an </a:t>
            </a:r>
            <a:r>
              <a:rPr lang="en-GB" sz="2667" b="1"/>
              <a:t>x-height letter</a:t>
            </a:r>
            <a:r>
              <a:rPr lang="en-GB" sz="2667"/>
              <a:t>.</a:t>
            </a:r>
            <a:endParaRPr sz="2667"/>
          </a:p>
          <a:p>
            <a:pPr marL="0" indent="0">
              <a:spcBef>
                <a:spcPts val="1333"/>
              </a:spcBef>
              <a:buNone/>
            </a:pPr>
            <a:r>
              <a:rPr lang="en-GB" sz="2667"/>
              <a:t>The letter a finishes with a </a:t>
            </a:r>
            <a:r>
              <a:rPr lang="en-GB" sz="2667" b="1"/>
              <a:t>flick</a:t>
            </a:r>
            <a:r>
              <a:rPr lang="en-GB" sz="2667"/>
              <a:t>.</a:t>
            </a:r>
            <a:endParaRPr sz="2667"/>
          </a:p>
          <a:p>
            <a:pPr marL="0" indent="0">
              <a:spcBef>
                <a:spcPts val="1333"/>
              </a:spcBef>
              <a:buNone/>
            </a:pPr>
            <a:r>
              <a:rPr lang="en-GB" sz="2667"/>
              <a:t>The letters a and c are formed in a similar way.</a:t>
            </a:r>
            <a:endParaRPr sz="2667"/>
          </a:p>
          <a:p>
            <a:pPr marL="0" indent="0">
              <a:spcBef>
                <a:spcPts val="1333"/>
              </a:spcBef>
              <a:buNone/>
            </a:pPr>
            <a:endParaRPr sz="2667"/>
          </a:p>
          <a:p>
            <a:pPr marL="0" indent="0">
              <a:spcBef>
                <a:spcPts val="1333"/>
              </a:spcBef>
              <a:buNone/>
            </a:pPr>
            <a:endParaRPr sz="2667"/>
          </a:p>
          <a:p>
            <a:pPr marL="0" indent="0">
              <a:spcBef>
                <a:spcPts val="1333"/>
              </a:spcBef>
              <a:buNone/>
            </a:pPr>
            <a:endParaRPr sz="2667"/>
          </a:p>
          <a:p>
            <a:pPr marL="0" indent="0">
              <a:spcBef>
                <a:spcPts val="1333"/>
              </a:spcBef>
              <a:buNone/>
            </a:pPr>
            <a:endParaRPr sz="2667"/>
          </a:p>
          <a:p>
            <a:pPr marL="0" indent="0">
              <a:spcBef>
                <a:spcPts val="1333"/>
              </a:spcBef>
              <a:spcAft>
                <a:spcPts val="1333"/>
              </a:spcAft>
              <a:buNone/>
            </a:pPr>
            <a:endParaRPr/>
          </a:p>
        </p:txBody>
      </p:sp>
      <p:sp>
        <p:nvSpPr>
          <p:cNvPr id="1008" name="Google Shape;1008;p90"/>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a in print</a:t>
            </a:r>
            <a:endParaRPr/>
          </a:p>
        </p:txBody>
      </p:sp>
      <p:sp>
        <p:nvSpPr>
          <p:cNvPr id="1012" name="Google Shape;1012;p90"/>
          <p:cNvSpPr txBox="1">
            <a:spLocks noGrp="1"/>
          </p:cNvSpPr>
          <p:nvPr>
            <p:ph type="body" idx="4294967295"/>
          </p:nvPr>
        </p:nvSpPr>
        <p:spPr>
          <a:xfrm>
            <a:off x="375462" y="4020237"/>
            <a:ext cx="7412038" cy="950913"/>
          </a:xfrm>
          <a:prstGeom prst="rect">
            <a:avLst/>
          </a:prstGeom>
        </p:spPr>
        <p:txBody>
          <a:bodyPr spcFirstLastPara="1" vert="horz" wrap="square" lIns="0" tIns="0" rIns="0" bIns="0" rtlCol="0" anchor="t" anchorCtr="0">
            <a:noAutofit/>
          </a:bodyPr>
          <a:lstStyle/>
          <a:p>
            <a:pPr marL="0" indent="0">
              <a:buNone/>
            </a:pPr>
            <a:r>
              <a:rPr lang="en-GB" sz="2667" dirty="0"/>
              <a:t>They both start just below the x-height line, go round in an </a:t>
            </a:r>
            <a:r>
              <a:rPr lang="en-GB" sz="2667" b="1" dirty="0"/>
              <a:t>anti-clockwise</a:t>
            </a:r>
            <a:r>
              <a:rPr lang="en-GB" sz="2667" dirty="0"/>
              <a:t> direction.</a:t>
            </a:r>
            <a:endParaRPr sz="2667" dirty="0"/>
          </a:p>
          <a:p>
            <a:pPr marL="0" indent="0">
              <a:spcBef>
                <a:spcPts val="1333"/>
              </a:spcBef>
              <a:buClr>
                <a:schemeClr val="dk1"/>
              </a:buClr>
              <a:buSzPts val="1100"/>
              <a:buNone/>
            </a:pPr>
            <a:endParaRPr sz="2667" dirty="0"/>
          </a:p>
          <a:p>
            <a:pPr marL="0" indent="0">
              <a:spcBef>
                <a:spcPts val="1333"/>
              </a:spcBef>
              <a:buNone/>
            </a:pPr>
            <a:endParaRPr sz="2667" dirty="0"/>
          </a:p>
          <a:p>
            <a:pPr marL="0" indent="0">
              <a:spcBef>
                <a:spcPts val="1333"/>
              </a:spcBef>
              <a:buNone/>
            </a:pPr>
            <a:endParaRPr sz="2667" dirty="0"/>
          </a:p>
          <a:p>
            <a:pPr marL="0" indent="0">
              <a:spcBef>
                <a:spcPts val="1333"/>
              </a:spcBef>
              <a:buNone/>
            </a:pPr>
            <a:endParaRPr sz="2667" dirty="0"/>
          </a:p>
          <a:p>
            <a:pPr marL="0" indent="0">
              <a:spcBef>
                <a:spcPts val="1333"/>
              </a:spcBef>
              <a:spcAft>
                <a:spcPts val="1333"/>
              </a:spcAft>
              <a:buNone/>
            </a:pPr>
            <a:endParaRPr dirty="0"/>
          </a:p>
        </p:txBody>
      </p:sp>
      <p:sp>
        <p:nvSpPr>
          <p:cNvPr id="1013" name="Google Shape;1013;p90"/>
          <p:cNvSpPr txBox="1">
            <a:spLocks noGrp="1"/>
          </p:cNvSpPr>
          <p:nvPr>
            <p:ph type="body" idx="4294967295"/>
          </p:nvPr>
        </p:nvSpPr>
        <p:spPr>
          <a:xfrm>
            <a:off x="375462" y="5214032"/>
            <a:ext cx="7199313" cy="554038"/>
          </a:xfrm>
          <a:prstGeom prst="rect">
            <a:avLst/>
          </a:prstGeom>
        </p:spPr>
        <p:txBody>
          <a:bodyPr spcFirstLastPara="1" vert="horz" wrap="square" lIns="0" tIns="0" rIns="0" bIns="0" rtlCol="0" anchor="t" anchorCtr="0">
            <a:noAutofit/>
          </a:bodyPr>
          <a:lstStyle/>
          <a:p>
            <a:pPr marL="0" indent="0">
              <a:buClr>
                <a:schemeClr val="dk1"/>
              </a:buClr>
              <a:buSzPts val="1100"/>
              <a:buNone/>
            </a:pPr>
            <a:r>
              <a:rPr lang="en-GB" sz="2667" dirty="0"/>
              <a:t>They belong to the same letter family.</a:t>
            </a:r>
            <a:endParaRPr sz="2667" dirty="0"/>
          </a:p>
          <a:p>
            <a:pPr marL="0" indent="0">
              <a:spcBef>
                <a:spcPts val="1333"/>
              </a:spcBef>
              <a:buNone/>
            </a:pPr>
            <a:endParaRPr sz="2667" dirty="0"/>
          </a:p>
          <a:p>
            <a:pPr marL="0" indent="0">
              <a:spcBef>
                <a:spcPts val="1333"/>
              </a:spcBef>
              <a:buNone/>
            </a:pPr>
            <a:endParaRPr sz="2667" dirty="0"/>
          </a:p>
          <a:p>
            <a:pPr marL="0" indent="0">
              <a:spcBef>
                <a:spcPts val="1333"/>
              </a:spcBef>
              <a:buNone/>
            </a:pPr>
            <a:endParaRPr sz="2667" dirty="0"/>
          </a:p>
          <a:p>
            <a:pPr marL="0" indent="0">
              <a:spcBef>
                <a:spcPts val="1333"/>
              </a:spcBef>
              <a:buNone/>
            </a:pPr>
            <a:endParaRPr sz="2667" dirty="0"/>
          </a:p>
          <a:p>
            <a:pPr marL="0" indent="0">
              <a:spcBef>
                <a:spcPts val="1333"/>
              </a:spcBef>
              <a:spcAft>
                <a:spcPts val="1333"/>
              </a:spcAft>
              <a:buNone/>
            </a:pPr>
            <a:endParaRPr dirty="0"/>
          </a:p>
        </p:txBody>
      </p:sp>
      <p:pic>
        <p:nvPicPr>
          <p:cNvPr id="1009" name="Google Shape;1009;p90"/>
          <p:cNvPicPr preferRelativeResize="0"/>
          <p:nvPr/>
        </p:nvPicPr>
        <p:blipFill>
          <a:blip r:embed="rId3">
            <a:alphaModFix/>
          </a:blip>
          <a:stretch>
            <a:fillRect/>
          </a:stretch>
        </p:blipFill>
        <p:spPr>
          <a:xfrm>
            <a:off x="7787500" y="2308800"/>
            <a:ext cx="2867667" cy="2582403"/>
          </a:xfrm>
          <a:prstGeom prst="rect">
            <a:avLst/>
          </a:prstGeom>
          <a:noFill/>
          <a:ln>
            <a:noFill/>
          </a:ln>
        </p:spPr>
      </p:pic>
      <p:sp>
        <p:nvSpPr>
          <p:cNvPr id="1010" name="Google Shape;1010;p90"/>
          <p:cNvSpPr/>
          <p:nvPr/>
        </p:nvSpPr>
        <p:spPr>
          <a:xfrm>
            <a:off x="8848533" y="3007533"/>
            <a:ext cx="597200" cy="128800"/>
          </a:xfrm>
          <a:prstGeom prst="leftArrow">
            <a:avLst>
              <a:gd name="adj1" fmla="val 50000"/>
              <a:gd name="adj2" fmla="val 50000"/>
            </a:avLst>
          </a:prstGeom>
          <a:solidFill>
            <a:schemeClr val="accent2"/>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sp>
        <p:nvSpPr>
          <p:cNvPr id="1011" name="Google Shape;1011;p90"/>
          <p:cNvSpPr txBox="1"/>
          <p:nvPr/>
        </p:nvSpPr>
        <p:spPr>
          <a:xfrm>
            <a:off x="9498300" y="2880000"/>
            <a:ext cx="2261600" cy="298800"/>
          </a:xfrm>
          <a:prstGeom prst="rect">
            <a:avLst/>
          </a:prstGeom>
          <a:noFill/>
          <a:ln>
            <a:noFill/>
          </a:ln>
        </p:spPr>
        <p:txBody>
          <a:bodyPr spcFirstLastPara="1" wrap="square" lIns="0" tIns="0" rIns="0" bIns="0" anchor="t" anchorCtr="0">
            <a:noAutofit/>
          </a:bodyPr>
          <a:lstStyle/>
          <a:p>
            <a:r>
              <a:rPr lang="en-GB" sz="2400" b="1">
                <a:latin typeface="Lexend"/>
                <a:ea typeface="Lexend"/>
                <a:cs typeface="Lexend"/>
                <a:sym typeface="Lexend"/>
              </a:rPr>
              <a:t>anti-clockwise</a:t>
            </a:r>
            <a:endParaRPr sz="2400" b="1">
              <a:latin typeface="Lexend"/>
              <a:ea typeface="Lexend"/>
              <a:cs typeface="Lexend"/>
              <a:sym typeface="Lexend"/>
            </a:endParaRPr>
          </a:p>
        </p:txBody>
      </p:sp>
      <p:pic>
        <p:nvPicPr>
          <p:cNvPr id="2" name="Picture 1">
            <a:extLst>
              <a:ext uri="{FF2B5EF4-FFF2-40B4-BE49-F238E27FC236}">
                <a16:creationId xmlns:a16="http://schemas.microsoft.com/office/drawing/2014/main" id="{33152BD7-083B-4A3B-0A2B-CB999DCEE1DA}"/>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9" name="Google Shape;1019;p91"/>
          <p:cNvSpPr txBox="1">
            <a:spLocks noGrp="1"/>
          </p:cNvSpPr>
          <p:nvPr>
            <p:ph type="subTitle" idx="1"/>
          </p:nvPr>
        </p:nvSpPr>
        <p:spPr>
          <a:xfrm>
            <a:off x="450433" y="1080000"/>
            <a:ext cx="5309600" cy="2202400"/>
          </a:xfrm>
          <a:prstGeom prst="rect">
            <a:avLst/>
          </a:prstGeom>
        </p:spPr>
        <p:txBody>
          <a:bodyPr spcFirstLastPara="1" vert="horz" wrap="square" lIns="0" tIns="0" rIns="0" bIns="0" rtlCol="0" anchor="t" anchorCtr="0">
            <a:noAutofit/>
          </a:bodyPr>
          <a:lstStyle/>
          <a:p>
            <a:pPr marL="0" indent="0">
              <a:buClr>
                <a:schemeClr val="dk1"/>
              </a:buClr>
              <a:buSzPts val="1100"/>
            </a:pPr>
            <a:endParaRPr/>
          </a:p>
          <a:p>
            <a:pPr marL="0" indent="0">
              <a:spcBef>
                <a:spcPts val="1333"/>
              </a:spcBef>
              <a:spcAft>
                <a:spcPts val="1333"/>
              </a:spcAft>
              <a:buClr>
                <a:schemeClr val="dk1"/>
              </a:buClr>
              <a:buSzPts val="1100"/>
            </a:pPr>
            <a:r>
              <a:rPr lang="en-GB"/>
              <a:t>I will form the letter a in the air with my finger and form the letter a in the air with my fist.</a:t>
            </a:r>
            <a:endParaRPr/>
          </a:p>
        </p:txBody>
      </p:sp>
      <p:sp>
        <p:nvSpPr>
          <p:cNvPr id="1020" name="Google Shape;1020;p91"/>
          <p:cNvSpPr txBox="1">
            <a:spLocks noGrp="1"/>
          </p:cNvSpPr>
          <p:nvPr>
            <p:ph type="subTitle" idx="2"/>
          </p:nvPr>
        </p:nvSpPr>
        <p:spPr>
          <a:prstGeom prst="rect">
            <a:avLst/>
          </a:prstGeom>
        </p:spPr>
        <p:txBody>
          <a:bodyPr spcFirstLastPara="1" vert="horz" wrap="square" lIns="0" tIns="0" rIns="0" bIns="0" rtlCol="0" anchor="t" anchorCtr="0">
            <a:noAutofit/>
          </a:bodyPr>
          <a:lstStyle/>
          <a:p>
            <a:pPr marL="0" indent="0">
              <a:buClr>
                <a:schemeClr val="dk1"/>
              </a:buClr>
              <a:buSzPts val="1100"/>
            </a:pPr>
            <a:endParaRPr/>
          </a:p>
          <a:p>
            <a:pPr marL="0" indent="0">
              <a:spcBef>
                <a:spcPts val="1333"/>
              </a:spcBef>
              <a:spcAft>
                <a:spcPts val="1333"/>
              </a:spcAft>
              <a:buClr>
                <a:schemeClr val="dk1"/>
              </a:buClr>
              <a:buSzPts val="1100"/>
            </a:pPr>
            <a:r>
              <a:rPr lang="en-GB"/>
              <a:t>You will form the letter a in the air with your finger and form the letter a in the air with your fist.</a:t>
            </a:r>
            <a:endParaRPr b="1"/>
          </a:p>
        </p:txBody>
      </p:sp>
      <p:sp>
        <p:nvSpPr>
          <p:cNvPr id="1018" name="Google Shape;1018;p91"/>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a in print</a:t>
            </a:r>
            <a:endParaRPr/>
          </a:p>
        </p:txBody>
      </p:sp>
      <p:pic>
        <p:nvPicPr>
          <p:cNvPr id="1021" name="Google Shape;1021;p91"/>
          <p:cNvPicPr preferRelativeResize="0"/>
          <p:nvPr/>
        </p:nvPicPr>
        <p:blipFill>
          <a:blip r:embed="rId3">
            <a:alphaModFix/>
          </a:blip>
          <a:stretch>
            <a:fillRect/>
          </a:stretch>
        </p:blipFill>
        <p:spPr>
          <a:xfrm>
            <a:off x="1671400" y="3282400"/>
            <a:ext cx="2867667" cy="2582403"/>
          </a:xfrm>
          <a:prstGeom prst="rect">
            <a:avLst/>
          </a:prstGeom>
          <a:noFill/>
          <a:ln>
            <a:noFill/>
          </a:ln>
        </p:spPr>
      </p:pic>
      <p:sp>
        <p:nvSpPr>
          <p:cNvPr id="1022" name="Google Shape;1022;p91"/>
          <p:cNvSpPr/>
          <p:nvPr/>
        </p:nvSpPr>
        <p:spPr>
          <a:xfrm>
            <a:off x="3209467" y="4114800"/>
            <a:ext cx="177600" cy="2052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3" name="Google Shape;1023;p91"/>
          <p:cNvSpPr/>
          <p:nvPr/>
        </p:nvSpPr>
        <p:spPr>
          <a:xfrm>
            <a:off x="2751800" y="3943533"/>
            <a:ext cx="597200" cy="128800"/>
          </a:xfrm>
          <a:prstGeom prst="leftArrow">
            <a:avLst>
              <a:gd name="adj1" fmla="val 50000"/>
              <a:gd name="adj2" fmla="val 50000"/>
            </a:avLst>
          </a:prstGeom>
          <a:solidFill>
            <a:schemeClr val="accent2"/>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sp>
        <p:nvSpPr>
          <p:cNvPr id="1024" name="Google Shape;1024;p91"/>
          <p:cNvSpPr txBox="1"/>
          <p:nvPr/>
        </p:nvSpPr>
        <p:spPr>
          <a:xfrm>
            <a:off x="3411000" y="3816000"/>
            <a:ext cx="2348800" cy="298800"/>
          </a:xfrm>
          <a:prstGeom prst="rect">
            <a:avLst/>
          </a:prstGeom>
          <a:noFill/>
          <a:ln>
            <a:noFill/>
          </a:ln>
        </p:spPr>
        <p:txBody>
          <a:bodyPr spcFirstLastPara="1" wrap="square" lIns="0" tIns="0" rIns="0" bIns="0" anchor="t" anchorCtr="0">
            <a:noAutofit/>
          </a:bodyPr>
          <a:lstStyle/>
          <a:p>
            <a:r>
              <a:rPr lang="en-GB" sz="2400" b="1">
                <a:latin typeface="Lexend"/>
                <a:ea typeface="Lexend"/>
                <a:cs typeface="Lexend"/>
                <a:sym typeface="Lexend"/>
              </a:rPr>
              <a:t>anti-clockwise</a:t>
            </a:r>
            <a:endParaRPr sz="2400" b="1">
              <a:latin typeface="Lexend"/>
              <a:ea typeface="Lexend"/>
              <a:cs typeface="Lexend"/>
              <a:sym typeface="Lexend"/>
            </a:endParaRPr>
          </a:p>
        </p:txBody>
      </p:sp>
      <p:pic>
        <p:nvPicPr>
          <p:cNvPr id="2" name="Picture 1">
            <a:extLst>
              <a:ext uri="{FF2B5EF4-FFF2-40B4-BE49-F238E27FC236}">
                <a16:creationId xmlns:a16="http://schemas.microsoft.com/office/drawing/2014/main" id="{D7C6FBCE-EAA6-C708-7B51-FA36740A12EC}"/>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92"/>
          <p:cNvSpPr txBox="1">
            <a:spLocks noGrp="1"/>
          </p:cNvSpPr>
          <p:nvPr>
            <p:ph type="body" idx="1"/>
          </p:nvPr>
        </p:nvSpPr>
        <p:spPr>
          <a:xfrm>
            <a:off x="432000" y="1216216"/>
            <a:ext cx="5162800" cy="818000"/>
          </a:xfrm>
          <a:prstGeom prst="rect">
            <a:avLst/>
          </a:prstGeom>
        </p:spPr>
        <p:txBody>
          <a:bodyPr spcFirstLastPara="1" vert="horz" wrap="square" lIns="0" tIns="0" rIns="0" bIns="0" rtlCol="0" anchor="t" anchorCtr="0">
            <a:noAutofit/>
          </a:bodyPr>
          <a:lstStyle/>
          <a:p>
            <a:pPr marL="0" indent="0">
              <a:spcAft>
                <a:spcPts val="1333"/>
              </a:spcAft>
              <a:buNone/>
            </a:pPr>
            <a:r>
              <a:rPr lang="en-GB" sz="2667" dirty="0">
                <a:latin typeface="+mj-lt"/>
              </a:rPr>
              <a:t>Let’s write the letter a</a:t>
            </a:r>
            <a:r>
              <a:rPr lang="en-GB" sz="2667" dirty="0"/>
              <a:t>.</a:t>
            </a:r>
            <a:endParaRPr sz="2667" dirty="0"/>
          </a:p>
        </p:txBody>
      </p:sp>
      <p:sp>
        <p:nvSpPr>
          <p:cNvPr id="1029" name="Google Shape;1029;p92"/>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a in print</a:t>
            </a:r>
            <a:endParaRPr/>
          </a:p>
        </p:txBody>
      </p:sp>
      <p:sp>
        <p:nvSpPr>
          <p:cNvPr id="1031" name="Google Shape;1031;p92"/>
          <p:cNvSpPr txBox="1"/>
          <p:nvPr/>
        </p:nvSpPr>
        <p:spPr>
          <a:xfrm>
            <a:off x="432000" y="5760000"/>
            <a:ext cx="10329600" cy="837625"/>
          </a:xfrm>
          <a:prstGeom prst="rect">
            <a:avLst/>
          </a:prstGeom>
          <a:noFill/>
          <a:ln>
            <a:noFill/>
          </a:ln>
        </p:spPr>
        <p:txBody>
          <a:bodyPr spcFirstLastPara="1" wrap="square" lIns="121900" tIns="121900" rIns="121900" bIns="121900" anchor="t" anchorCtr="0">
            <a:spAutoFit/>
          </a:bodyPr>
          <a:lstStyle/>
          <a:p>
            <a:pPr>
              <a:lnSpc>
                <a:spcPct val="115000"/>
              </a:lnSpc>
              <a:spcAft>
                <a:spcPts val="1333"/>
              </a:spcAft>
            </a:pPr>
            <a:r>
              <a:rPr lang="en-GB" sz="2400">
                <a:solidFill>
                  <a:schemeClr val="dk1"/>
                </a:solidFill>
                <a:latin typeface="Lexend"/>
                <a:ea typeface="Lexend"/>
                <a:cs typeface="Lexend"/>
                <a:sym typeface="Lexend"/>
              </a:rPr>
              <a:t>Remember do not lift your pencil when forming the letter a.</a:t>
            </a:r>
            <a:endParaRPr sz="1600"/>
          </a:p>
        </p:txBody>
      </p:sp>
      <p:sp>
        <p:nvSpPr>
          <p:cNvPr id="1032" name="Google Shape;1032;p92"/>
          <p:cNvSpPr txBox="1"/>
          <p:nvPr/>
        </p:nvSpPr>
        <p:spPr>
          <a:xfrm>
            <a:off x="432000" y="1860100"/>
            <a:ext cx="5328000" cy="2509200"/>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Sit comfortably and hold your pencil.</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Start just below the x-height line.</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dirty="0">
                <a:solidFill>
                  <a:srgbClr val="000000"/>
                </a:solidFill>
                <a:latin typeface="Lexend"/>
                <a:ea typeface="Lexend"/>
                <a:cs typeface="Lexend"/>
                <a:sym typeface="Lexend"/>
              </a:rPr>
              <a:t>Go </a:t>
            </a:r>
            <a:r>
              <a:rPr lang="en-GB" sz="2400" dirty="0">
                <a:solidFill>
                  <a:schemeClr val="dk1"/>
                </a:solidFill>
                <a:latin typeface="Lexend"/>
                <a:ea typeface="Lexend"/>
                <a:cs typeface="Lexend"/>
                <a:sym typeface="Lexend"/>
              </a:rPr>
              <a:t>round in an </a:t>
            </a:r>
            <a:r>
              <a:rPr lang="en-GB" sz="2400" b="1" dirty="0">
                <a:solidFill>
                  <a:schemeClr val="dk1"/>
                </a:solidFill>
                <a:latin typeface="Lexend"/>
                <a:ea typeface="Lexend"/>
                <a:cs typeface="Lexend"/>
                <a:sym typeface="Lexend"/>
              </a:rPr>
              <a:t>anti-clockwise</a:t>
            </a:r>
            <a:r>
              <a:rPr lang="en-GB" sz="2400" dirty="0">
                <a:solidFill>
                  <a:schemeClr val="dk1"/>
                </a:solidFill>
                <a:latin typeface="Lexend"/>
                <a:ea typeface="Lexend"/>
                <a:cs typeface="Lexend"/>
                <a:sym typeface="Lexend"/>
              </a:rPr>
              <a:t> direction, back up to the x-height line </a:t>
            </a:r>
            <a:r>
              <a:rPr lang="en-GB" sz="2400" dirty="0">
                <a:latin typeface="Lexend"/>
                <a:ea typeface="Lexend"/>
                <a:cs typeface="Lexend"/>
                <a:sym typeface="Lexend"/>
              </a:rPr>
              <a:t>and down to the baseline.</a:t>
            </a:r>
            <a:endParaRPr sz="2400" dirty="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dirty="0">
                <a:latin typeface="Lexend"/>
                <a:ea typeface="Lexend"/>
                <a:cs typeface="Lexend"/>
                <a:sym typeface="Lexend"/>
              </a:rPr>
              <a:t>Finish with a </a:t>
            </a:r>
            <a:r>
              <a:rPr lang="en-GB" sz="2400" b="1" dirty="0">
                <a:latin typeface="Lexend"/>
                <a:ea typeface="Lexend"/>
                <a:cs typeface="Lexend"/>
                <a:sym typeface="Lexend"/>
              </a:rPr>
              <a:t>flick</a:t>
            </a:r>
            <a:r>
              <a:rPr lang="en-GB" sz="2400" dirty="0">
                <a:latin typeface="Lexend"/>
                <a:ea typeface="Lexend"/>
                <a:cs typeface="Lexend"/>
                <a:sym typeface="Lexend"/>
              </a:rPr>
              <a:t>.</a:t>
            </a:r>
            <a:endParaRPr sz="2400" dirty="0">
              <a:latin typeface="Lexend"/>
              <a:ea typeface="Lexend"/>
              <a:cs typeface="Lexend"/>
              <a:sym typeface="Lexend"/>
            </a:endParaRPr>
          </a:p>
          <a:p>
            <a:pPr>
              <a:lnSpc>
                <a:spcPct val="115000"/>
              </a:lnSpc>
              <a:spcBef>
                <a:spcPts val="1333"/>
              </a:spcBef>
              <a:spcAft>
                <a:spcPts val="1333"/>
              </a:spcAft>
            </a:pPr>
            <a:endParaRPr sz="2667" dirty="0">
              <a:latin typeface="Lexend"/>
              <a:ea typeface="Lexend"/>
              <a:cs typeface="Lexend"/>
              <a:sym typeface="Lexend"/>
            </a:endParaRPr>
          </a:p>
        </p:txBody>
      </p:sp>
      <p:pic>
        <p:nvPicPr>
          <p:cNvPr id="1033" name="Google Shape;1033;p92"/>
          <p:cNvPicPr preferRelativeResize="0"/>
          <p:nvPr/>
        </p:nvPicPr>
        <p:blipFill rotWithShape="1">
          <a:blip r:embed="rId3">
            <a:alphaModFix/>
          </a:blip>
          <a:srcRect l="26814"/>
          <a:stretch/>
        </p:blipFill>
        <p:spPr>
          <a:xfrm>
            <a:off x="6183200" y="1282700"/>
            <a:ext cx="5576800" cy="4292600"/>
          </a:xfrm>
          <a:prstGeom prst="rect">
            <a:avLst/>
          </a:prstGeom>
          <a:noFill/>
          <a:ln>
            <a:noFill/>
          </a:ln>
        </p:spPr>
      </p:pic>
      <p:pic>
        <p:nvPicPr>
          <p:cNvPr id="2" name="Picture 1">
            <a:extLst>
              <a:ext uri="{FF2B5EF4-FFF2-40B4-BE49-F238E27FC236}">
                <a16:creationId xmlns:a16="http://schemas.microsoft.com/office/drawing/2014/main" id="{589315ED-57A4-DC47-C7B6-D40B768951BA}"/>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A37-A3C7-4C52-0F9C-93E5193E3BF9}"/>
              </a:ext>
            </a:extLst>
          </p:cNvPr>
          <p:cNvSpPr>
            <a:spLocks noGrp="1"/>
          </p:cNvSpPr>
          <p:nvPr>
            <p:ph type="title"/>
          </p:nvPr>
        </p:nvSpPr>
        <p:spPr/>
        <p:txBody>
          <a:bodyPr/>
          <a:lstStyle/>
          <a:p>
            <a:r>
              <a:rPr lang="en-GB"/>
              <a:t>Morning Challenge</a:t>
            </a:r>
          </a:p>
        </p:txBody>
      </p:sp>
      <p:pic>
        <p:nvPicPr>
          <p:cNvPr id="4" name="Picture 3" descr="A screenshot of a game&#10;&#10;AI-generated content may be incorrect.">
            <a:extLst>
              <a:ext uri="{FF2B5EF4-FFF2-40B4-BE49-F238E27FC236}">
                <a16:creationId xmlns:a16="http://schemas.microsoft.com/office/drawing/2014/main" id="{7BE9FD6A-9AB3-0E8B-8AE4-E30846BAFD0C}"/>
              </a:ext>
            </a:extLst>
          </p:cNvPr>
          <p:cNvPicPr>
            <a:picLocks noChangeAspect="1"/>
          </p:cNvPicPr>
          <p:nvPr/>
        </p:nvPicPr>
        <p:blipFill>
          <a:blip r:embed="rId2"/>
          <a:stretch>
            <a:fillRect/>
          </a:stretch>
        </p:blipFill>
        <p:spPr>
          <a:xfrm>
            <a:off x="582461" y="1714500"/>
            <a:ext cx="7244294" cy="4544786"/>
          </a:xfrm>
          <a:prstGeom prst="rect">
            <a:avLst/>
          </a:prstGeom>
        </p:spPr>
      </p:pic>
      <p:sp>
        <p:nvSpPr>
          <p:cNvPr id="5" name="TextBox 4">
            <a:extLst>
              <a:ext uri="{FF2B5EF4-FFF2-40B4-BE49-F238E27FC236}">
                <a16:creationId xmlns:a16="http://schemas.microsoft.com/office/drawing/2014/main" id="{BEA0CAA6-64CB-7319-290B-157C62A20229}"/>
              </a:ext>
            </a:extLst>
          </p:cNvPr>
          <p:cNvSpPr txBox="1"/>
          <p:nvPr/>
        </p:nvSpPr>
        <p:spPr>
          <a:xfrm>
            <a:off x="8221755" y="2039504"/>
            <a:ext cx="369660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t>Write a sentence using each word</a:t>
            </a:r>
            <a:r>
              <a:rPr lang="en-GB" sz="4000" dirty="0"/>
              <a:t>. </a:t>
            </a:r>
          </a:p>
        </p:txBody>
      </p:sp>
    </p:spTree>
    <p:extLst>
      <p:ext uri="{BB962C8B-B14F-4D97-AF65-F5344CB8AC3E}">
        <p14:creationId xmlns:p14="http://schemas.microsoft.com/office/powerpoint/2010/main" val="228585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98"/>
          <p:cNvSpPr txBox="1">
            <a:spLocks noGrp="1"/>
          </p:cNvSpPr>
          <p:nvPr>
            <p:ph type="body" idx="1"/>
          </p:nvPr>
        </p:nvSpPr>
        <p:spPr>
          <a:xfrm>
            <a:off x="463000" y="1871000"/>
            <a:ext cx="7094000" cy="1682400"/>
          </a:xfrm>
          <a:prstGeom prst="rect">
            <a:avLst/>
          </a:prstGeom>
        </p:spPr>
        <p:txBody>
          <a:bodyPr spcFirstLastPara="1" vert="horz" wrap="square" lIns="0" tIns="0" rIns="0" bIns="0" rtlCol="0" anchor="t" anchorCtr="0">
            <a:noAutofit/>
          </a:bodyPr>
          <a:lstStyle/>
          <a:p>
            <a:pPr marL="0" indent="0">
              <a:buNone/>
            </a:pPr>
            <a:r>
              <a:rPr lang="en-GB" sz="2667"/>
              <a:t>The letter d has an </a:t>
            </a:r>
            <a:r>
              <a:rPr lang="en-GB" sz="2667" b="1"/>
              <a:t>ascender</a:t>
            </a:r>
            <a:r>
              <a:rPr lang="en-GB" sz="2667"/>
              <a:t>.</a:t>
            </a:r>
            <a:endParaRPr sz="2667"/>
          </a:p>
          <a:p>
            <a:pPr marL="0" indent="0">
              <a:spcBef>
                <a:spcPts val="1333"/>
              </a:spcBef>
              <a:buNone/>
            </a:pPr>
            <a:r>
              <a:rPr lang="en-GB" sz="2667"/>
              <a:t>The letter d is formed in a similar way to the letters c and a.</a:t>
            </a:r>
            <a:endParaRPr sz="2667"/>
          </a:p>
          <a:p>
            <a:pPr marL="0" indent="0">
              <a:spcBef>
                <a:spcPts val="1333"/>
              </a:spcBef>
              <a:spcAft>
                <a:spcPts val="1333"/>
              </a:spcAft>
              <a:buNone/>
            </a:pPr>
            <a:endParaRPr sz="2667"/>
          </a:p>
        </p:txBody>
      </p:sp>
      <p:sp>
        <p:nvSpPr>
          <p:cNvPr id="1102" name="Google Shape;1102;p98"/>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d in print</a:t>
            </a:r>
            <a:endParaRPr/>
          </a:p>
        </p:txBody>
      </p:sp>
      <p:sp>
        <p:nvSpPr>
          <p:cNvPr id="1106" name="Google Shape;1106;p98"/>
          <p:cNvSpPr txBox="1">
            <a:spLocks noGrp="1"/>
          </p:cNvSpPr>
          <p:nvPr>
            <p:ph type="body" idx="4294967295"/>
          </p:nvPr>
        </p:nvSpPr>
        <p:spPr>
          <a:xfrm>
            <a:off x="464050" y="3572283"/>
            <a:ext cx="7092950" cy="1541463"/>
          </a:xfrm>
          <a:prstGeom prst="rect">
            <a:avLst/>
          </a:prstGeom>
        </p:spPr>
        <p:txBody>
          <a:bodyPr spcFirstLastPara="1" vert="horz" wrap="square" lIns="0" tIns="0" rIns="0" bIns="0" rtlCol="0" anchor="t" anchorCtr="0">
            <a:noAutofit/>
          </a:bodyPr>
          <a:lstStyle/>
          <a:p>
            <a:pPr marL="0" indent="0">
              <a:buNone/>
            </a:pPr>
            <a:r>
              <a:rPr lang="en-GB" sz="2667" dirty="0"/>
              <a:t>They all start just below the x-height line and go round in an </a:t>
            </a:r>
            <a:r>
              <a:rPr lang="en-GB" sz="2667" b="1" dirty="0"/>
              <a:t>anti-clockwise</a:t>
            </a:r>
            <a:r>
              <a:rPr lang="en-GB" sz="2667" dirty="0"/>
              <a:t> direction.</a:t>
            </a:r>
            <a:endParaRPr sz="2667" dirty="0"/>
          </a:p>
          <a:p>
            <a:pPr marL="0" indent="0">
              <a:spcBef>
                <a:spcPts val="1333"/>
              </a:spcBef>
              <a:spcAft>
                <a:spcPts val="1333"/>
              </a:spcAft>
              <a:buNone/>
            </a:pPr>
            <a:endParaRPr sz="2667" dirty="0"/>
          </a:p>
        </p:txBody>
      </p:sp>
      <p:sp>
        <p:nvSpPr>
          <p:cNvPr id="1107" name="Google Shape;1107;p98"/>
          <p:cNvSpPr txBox="1">
            <a:spLocks noGrp="1"/>
          </p:cNvSpPr>
          <p:nvPr>
            <p:ph type="body" idx="4294967295"/>
          </p:nvPr>
        </p:nvSpPr>
        <p:spPr>
          <a:xfrm>
            <a:off x="432000" y="5132629"/>
            <a:ext cx="7092950" cy="506412"/>
          </a:xfrm>
          <a:prstGeom prst="rect">
            <a:avLst/>
          </a:prstGeom>
        </p:spPr>
        <p:txBody>
          <a:bodyPr spcFirstLastPara="1" vert="horz" wrap="square" lIns="0" tIns="0" rIns="0" bIns="0" rtlCol="0" anchor="t" anchorCtr="0">
            <a:noAutofit/>
          </a:bodyPr>
          <a:lstStyle/>
          <a:p>
            <a:pPr marL="0" indent="0">
              <a:buNone/>
            </a:pPr>
            <a:r>
              <a:rPr lang="en-GB" sz="2667" dirty="0"/>
              <a:t>They belong to the same letter family.</a:t>
            </a:r>
            <a:endParaRPr sz="2667" dirty="0"/>
          </a:p>
          <a:p>
            <a:pPr marL="0" indent="0">
              <a:spcBef>
                <a:spcPts val="1333"/>
              </a:spcBef>
              <a:spcAft>
                <a:spcPts val="1333"/>
              </a:spcAft>
              <a:buNone/>
            </a:pPr>
            <a:endParaRPr sz="2667" dirty="0"/>
          </a:p>
        </p:txBody>
      </p:sp>
      <p:pic>
        <p:nvPicPr>
          <p:cNvPr id="1103" name="Google Shape;1103;p98"/>
          <p:cNvPicPr preferRelativeResize="0"/>
          <p:nvPr/>
        </p:nvPicPr>
        <p:blipFill>
          <a:blip r:embed="rId3">
            <a:alphaModFix/>
          </a:blip>
          <a:stretch>
            <a:fillRect/>
          </a:stretch>
        </p:blipFill>
        <p:spPr>
          <a:xfrm>
            <a:off x="8392021" y="2415267"/>
            <a:ext cx="3057492" cy="2839100"/>
          </a:xfrm>
          <a:prstGeom prst="rect">
            <a:avLst/>
          </a:prstGeom>
          <a:noFill/>
          <a:ln>
            <a:noFill/>
          </a:ln>
        </p:spPr>
      </p:pic>
      <p:sp>
        <p:nvSpPr>
          <p:cNvPr id="1104" name="Google Shape;1104;p98"/>
          <p:cNvSpPr/>
          <p:nvPr/>
        </p:nvSpPr>
        <p:spPr>
          <a:xfrm>
            <a:off x="9330800" y="3237400"/>
            <a:ext cx="597200" cy="128800"/>
          </a:xfrm>
          <a:prstGeom prst="leftArrow">
            <a:avLst>
              <a:gd name="adj1" fmla="val 50000"/>
              <a:gd name="adj2" fmla="val 50000"/>
            </a:avLst>
          </a:prstGeom>
          <a:solidFill>
            <a:schemeClr val="accent3"/>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sp>
        <p:nvSpPr>
          <p:cNvPr id="1105" name="Google Shape;1105;p98"/>
          <p:cNvSpPr txBox="1"/>
          <p:nvPr/>
        </p:nvSpPr>
        <p:spPr>
          <a:xfrm>
            <a:off x="7666867" y="2832000"/>
            <a:ext cx="2261200" cy="298800"/>
          </a:xfrm>
          <a:prstGeom prst="rect">
            <a:avLst/>
          </a:prstGeom>
          <a:noFill/>
          <a:ln>
            <a:noFill/>
          </a:ln>
        </p:spPr>
        <p:txBody>
          <a:bodyPr spcFirstLastPara="1" wrap="square" lIns="0" tIns="0" rIns="0" bIns="0" anchor="t" anchorCtr="0">
            <a:noAutofit/>
          </a:bodyPr>
          <a:lstStyle/>
          <a:p>
            <a:r>
              <a:rPr lang="en-GB" sz="2400" b="1">
                <a:latin typeface="Lexend"/>
                <a:ea typeface="Lexend"/>
                <a:cs typeface="Lexend"/>
                <a:sym typeface="Lexend"/>
              </a:rPr>
              <a:t>anti-clockwise</a:t>
            </a:r>
            <a:endParaRPr sz="2400" b="1">
              <a:latin typeface="Lexend"/>
              <a:ea typeface="Lexend"/>
              <a:cs typeface="Lexend"/>
              <a:sym typeface="Lexend"/>
            </a:endParaRPr>
          </a:p>
        </p:txBody>
      </p:sp>
      <p:pic>
        <p:nvPicPr>
          <p:cNvPr id="2" name="Picture 1">
            <a:extLst>
              <a:ext uri="{FF2B5EF4-FFF2-40B4-BE49-F238E27FC236}">
                <a16:creationId xmlns:a16="http://schemas.microsoft.com/office/drawing/2014/main" id="{52B0D714-EE51-81C7-74B2-0F5280E7A7AA}"/>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5" name="Google Shape;1125;p100"/>
          <p:cNvSpPr txBox="1">
            <a:spLocks noGrp="1"/>
          </p:cNvSpPr>
          <p:nvPr>
            <p:ph type="subTitle" idx="1"/>
          </p:nvPr>
        </p:nvSpPr>
        <p:spPr>
          <a:xfrm>
            <a:off x="450433" y="1080000"/>
            <a:ext cx="5309600" cy="2130400"/>
          </a:xfrm>
          <a:prstGeom prst="rect">
            <a:avLst/>
          </a:prstGeom>
        </p:spPr>
        <p:txBody>
          <a:bodyPr spcFirstLastPara="1" vert="horz" wrap="square" lIns="0" tIns="0" rIns="0" bIns="0" rtlCol="0" anchor="t" anchorCtr="0">
            <a:noAutofit/>
          </a:bodyPr>
          <a:lstStyle/>
          <a:p>
            <a:pPr marL="0" indent="0">
              <a:buClr>
                <a:schemeClr val="dk1"/>
              </a:buClr>
              <a:buSzPts val="1100"/>
            </a:pPr>
            <a:endParaRPr/>
          </a:p>
          <a:p>
            <a:pPr marL="0" indent="0">
              <a:spcBef>
                <a:spcPts val="1333"/>
              </a:spcBef>
              <a:buClr>
                <a:schemeClr val="dk1"/>
              </a:buClr>
              <a:buSzPts val="1100"/>
            </a:pPr>
            <a:r>
              <a:rPr lang="en-GB"/>
              <a:t>I will form the letter d in the air with my finger and form the letter d in the air with my elbow.</a:t>
            </a:r>
            <a:endParaRPr/>
          </a:p>
          <a:p>
            <a:pPr marL="0" indent="0">
              <a:spcBef>
                <a:spcPts val="1333"/>
              </a:spcBef>
              <a:spcAft>
                <a:spcPts val="1333"/>
              </a:spcAft>
            </a:pPr>
            <a:endParaRPr/>
          </a:p>
        </p:txBody>
      </p:sp>
      <p:sp>
        <p:nvSpPr>
          <p:cNvPr id="1126" name="Google Shape;1126;p100"/>
          <p:cNvSpPr txBox="1">
            <a:spLocks noGrp="1"/>
          </p:cNvSpPr>
          <p:nvPr>
            <p:ph type="subTitle" idx="2"/>
          </p:nvPr>
        </p:nvSpPr>
        <p:spPr>
          <a:prstGeom prst="rect">
            <a:avLst/>
          </a:prstGeom>
        </p:spPr>
        <p:txBody>
          <a:bodyPr spcFirstLastPara="1" vert="horz" wrap="square" lIns="0" tIns="0" rIns="0" bIns="0" rtlCol="0" anchor="t" anchorCtr="0">
            <a:noAutofit/>
          </a:bodyPr>
          <a:lstStyle/>
          <a:p>
            <a:pPr marL="0" indent="0">
              <a:buClr>
                <a:schemeClr val="dk1"/>
              </a:buClr>
              <a:buSzPts val="1100"/>
            </a:pPr>
            <a:endParaRPr/>
          </a:p>
          <a:p>
            <a:pPr marL="0" indent="0">
              <a:spcBef>
                <a:spcPts val="1333"/>
              </a:spcBef>
              <a:spcAft>
                <a:spcPts val="1333"/>
              </a:spcAft>
              <a:buClr>
                <a:schemeClr val="dk1"/>
              </a:buClr>
              <a:buSzPts val="1100"/>
            </a:pPr>
            <a:r>
              <a:rPr lang="en-GB"/>
              <a:t>You will form the letter d in the air with your finger and form the letter d in the air with your elbow.</a:t>
            </a:r>
            <a:endParaRPr b="1"/>
          </a:p>
        </p:txBody>
      </p:sp>
      <p:sp>
        <p:nvSpPr>
          <p:cNvPr id="1124" name="Google Shape;1124;p100"/>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d in print</a:t>
            </a:r>
            <a:endParaRPr/>
          </a:p>
        </p:txBody>
      </p:sp>
      <p:pic>
        <p:nvPicPr>
          <p:cNvPr id="1127" name="Google Shape;1127;p100"/>
          <p:cNvPicPr preferRelativeResize="0"/>
          <p:nvPr/>
        </p:nvPicPr>
        <p:blipFill>
          <a:blip r:embed="rId3">
            <a:alphaModFix/>
          </a:blip>
          <a:stretch>
            <a:fillRect/>
          </a:stretch>
        </p:blipFill>
        <p:spPr>
          <a:xfrm>
            <a:off x="1779687" y="3472401"/>
            <a:ext cx="3057492" cy="2839100"/>
          </a:xfrm>
          <a:prstGeom prst="rect">
            <a:avLst/>
          </a:prstGeom>
          <a:noFill/>
          <a:ln>
            <a:noFill/>
          </a:ln>
        </p:spPr>
      </p:pic>
      <p:sp>
        <p:nvSpPr>
          <p:cNvPr id="1128" name="Google Shape;1128;p100"/>
          <p:cNvSpPr/>
          <p:nvPr/>
        </p:nvSpPr>
        <p:spPr>
          <a:xfrm>
            <a:off x="3464033" y="3535600"/>
            <a:ext cx="128800" cy="128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9" name="Google Shape;1129;p100"/>
          <p:cNvSpPr/>
          <p:nvPr/>
        </p:nvSpPr>
        <p:spPr>
          <a:xfrm>
            <a:off x="2781633" y="4320000"/>
            <a:ext cx="597200" cy="128800"/>
          </a:xfrm>
          <a:prstGeom prst="leftArrow">
            <a:avLst>
              <a:gd name="adj1" fmla="val 50000"/>
              <a:gd name="adj2" fmla="val 50000"/>
            </a:avLst>
          </a:prstGeom>
          <a:solidFill>
            <a:schemeClr val="accent3"/>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sp>
        <p:nvSpPr>
          <p:cNvPr id="1130" name="Google Shape;1130;p100"/>
          <p:cNvSpPr txBox="1"/>
          <p:nvPr/>
        </p:nvSpPr>
        <p:spPr>
          <a:xfrm>
            <a:off x="478033" y="4170600"/>
            <a:ext cx="2303600" cy="298800"/>
          </a:xfrm>
          <a:prstGeom prst="rect">
            <a:avLst/>
          </a:prstGeom>
          <a:noFill/>
          <a:ln>
            <a:noFill/>
          </a:ln>
        </p:spPr>
        <p:txBody>
          <a:bodyPr spcFirstLastPara="1" wrap="square" lIns="0" tIns="0" rIns="0" bIns="0" anchor="t" anchorCtr="0">
            <a:noAutofit/>
          </a:bodyPr>
          <a:lstStyle/>
          <a:p>
            <a:r>
              <a:rPr lang="en-GB" sz="2400" b="1">
                <a:latin typeface="Lexend"/>
                <a:ea typeface="Lexend"/>
                <a:cs typeface="Lexend"/>
                <a:sym typeface="Lexend"/>
              </a:rPr>
              <a:t>anti-clockwise</a:t>
            </a:r>
            <a:endParaRPr sz="2400" b="1">
              <a:latin typeface="Lexend"/>
              <a:ea typeface="Lexend"/>
              <a:cs typeface="Lexend"/>
              <a:sym typeface="Lexend"/>
            </a:endParaRPr>
          </a:p>
        </p:txBody>
      </p:sp>
      <p:pic>
        <p:nvPicPr>
          <p:cNvPr id="2" name="Picture 1">
            <a:extLst>
              <a:ext uri="{FF2B5EF4-FFF2-40B4-BE49-F238E27FC236}">
                <a16:creationId xmlns:a16="http://schemas.microsoft.com/office/drawing/2014/main" id="{621DCB08-B923-9DB6-AA68-6CEFA9E887EB}"/>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6" name="Google Shape;1136;p101"/>
          <p:cNvSpPr txBox="1">
            <a:spLocks noGrp="1"/>
          </p:cNvSpPr>
          <p:nvPr>
            <p:ph type="body" idx="1"/>
          </p:nvPr>
        </p:nvSpPr>
        <p:spPr>
          <a:xfrm>
            <a:off x="432000" y="1296675"/>
            <a:ext cx="5162800" cy="818000"/>
          </a:xfrm>
          <a:prstGeom prst="rect">
            <a:avLst/>
          </a:prstGeom>
        </p:spPr>
        <p:txBody>
          <a:bodyPr spcFirstLastPara="1" vert="horz" wrap="square" lIns="0" tIns="0" rIns="0" bIns="0" rtlCol="0" anchor="t" anchorCtr="0">
            <a:noAutofit/>
          </a:bodyPr>
          <a:lstStyle/>
          <a:p>
            <a:pPr marL="0" indent="0">
              <a:spcAft>
                <a:spcPts val="1333"/>
              </a:spcAft>
              <a:buNone/>
            </a:pPr>
            <a:r>
              <a:rPr lang="en-GB" sz="2667" dirty="0"/>
              <a:t>Let’s write the letter d.</a:t>
            </a:r>
            <a:endParaRPr sz="2667" dirty="0"/>
          </a:p>
        </p:txBody>
      </p:sp>
      <p:sp>
        <p:nvSpPr>
          <p:cNvPr id="1135" name="Google Shape;1135;p101"/>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a:t>Forming the lower case letter d in print</a:t>
            </a:r>
            <a:endParaRPr/>
          </a:p>
        </p:txBody>
      </p:sp>
      <p:sp>
        <p:nvSpPr>
          <p:cNvPr id="1137" name="Google Shape;1137;p101"/>
          <p:cNvSpPr txBox="1"/>
          <p:nvPr/>
        </p:nvSpPr>
        <p:spPr>
          <a:xfrm>
            <a:off x="432000" y="1830400"/>
            <a:ext cx="5664000" cy="4231200"/>
          </a:xfrm>
          <a:prstGeom prst="rect">
            <a:avLst/>
          </a:prstGeom>
          <a:noFill/>
          <a:ln>
            <a:noFill/>
          </a:ln>
        </p:spPr>
        <p:txBody>
          <a:bodyPr spcFirstLastPara="1" wrap="square" lIns="0" tIns="0" rIns="0" bIns="0" anchor="t" anchorCtr="0">
            <a:noAutofit/>
          </a:bodyPr>
          <a:lstStyle/>
          <a:p>
            <a:pPr marL="609585" indent="-457189">
              <a:lnSpc>
                <a:spcPct val="115000"/>
              </a:lnSpc>
              <a:buClr>
                <a:srgbClr val="000000"/>
              </a:buClr>
              <a:buSzPts val="1800"/>
              <a:buFont typeface="Lexend"/>
              <a:buAutoNum type="arabicPeriod"/>
            </a:pPr>
            <a:r>
              <a:rPr lang="en-GB" sz="2400">
                <a:solidFill>
                  <a:srgbClr val="000000"/>
                </a:solidFill>
                <a:latin typeface="Lexend"/>
                <a:ea typeface="Lexend"/>
                <a:cs typeface="Lexend"/>
                <a:sym typeface="Lexend"/>
              </a:rPr>
              <a:t>Sit comfortably and hold your pencil.</a:t>
            </a:r>
            <a:endParaRPr sz="240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a:solidFill>
                  <a:srgbClr val="000000"/>
                </a:solidFill>
                <a:latin typeface="Lexend"/>
                <a:ea typeface="Lexend"/>
                <a:cs typeface="Lexend"/>
                <a:sym typeface="Lexend"/>
              </a:rPr>
              <a:t>Start </a:t>
            </a:r>
            <a:r>
              <a:rPr lang="en-GB" sz="2400">
                <a:latin typeface="Lexend"/>
                <a:ea typeface="Lexend"/>
                <a:cs typeface="Lexend"/>
                <a:sym typeface="Lexend"/>
              </a:rPr>
              <a:t>just below</a:t>
            </a:r>
            <a:r>
              <a:rPr lang="en-GB" sz="2400">
                <a:solidFill>
                  <a:srgbClr val="000000"/>
                </a:solidFill>
                <a:latin typeface="Lexend"/>
                <a:ea typeface="Lexend"/>
                <a:cs typeface="Lexend"/>
                <a:sym typeface="Lexend"/>
              </a:rPr>
              <a:t> the x-height line.</a:t>
            </a:r>
            <a:endParaRPr sz="2400">
              <a:solidFill>
                <a:srgbClr val="000000"/>
              </a:solidFill>
              <a:latin typeface="Lexend"/>
              <a:ea typeface="Lexend"/>
              <a:cs typeface="Lexend"/>
              <a:sym typeface="Lexend"/>
            </a:endParaRPr>
          </a:p>
          <a:p>
            <a:pPr marL="609585" indent="-457189">
              <a:lnSpc>
                <a:spcPct val="115000"/>
              </a:lnSpc>
              <a:buClr>
                <a:srgbClr val="000000"/>
              </a:buClr>
              <a:buSzPts val="1800"/>
              <a:buFont typeface="Lexend"/>
              <a:buAutoNum type="arabicPeriod"/>
            </a:pPr>
            <a:r>
              <a:rPr lang="en-GB" sz="2400">
                <a:solidFill>
                  <a:schemeClr val="dk1"/>
                </a:solidFill>
                <a:latin typeface="Lexend"/>
                <a:ea typeface="Lexend"/>
                <a:cs typeface="Lexend"/>
                <a:sym typeface="Lexend"/>
              </a:rPr>
              <a:t>Go round in an </a:t>
            </a:r>
            <a:r>
              <a:rPr lang="en-GB" sz="2400" b="1">
                <a:solidFill>
                  <a:schemeClr val="dk1"/>
                </a:solidFill>
                <a:latin typeface="Lexend"/>
                <a:ea typeface="Lexend"/>
                <a:cs typeface="Lexend"/>
                <a:sym typeface="Lexend"/>
              </a:rPr>
              <a:t>anti-clockwise</a:t>
            </a:r>
            <a:r>
              <a:rPr lang="en-GB" sz="2400">
                <a:solidFill>
                  <a:schemeClr val="dk1"/>
                </a:solidFill>
                <a:latin typeface="Lexend"/>
                <a:ea typeface="Lexend"/>
                <a:cs typeface="Lexend"/>
                <a:sym typeface="Lexend"/>
              </a:rPr>
              <a:t> direction, back up to the </a:t>
            </a:r>
            <a:r>
              <a:rPr lang="en-GB" sz="2400" b="1">
                <a:solidFill>
                  <a:schemeClr val="dk1"/>
                </a:solidFill>
                <a:latin typeface="Lexend"/>
                <a:ea typeface="Lexend"/>
                <a:cs typeface="Lexend"/>
                <a:sym typeface="Lexend"/>
              </a:rPr>
              <a:t>ascender </a:t>
            </a:r>
            <a:r>
              <a:rPr lang="en-GB" sz="2400">
                <a:solidFill>
                  <a:schemeClr val="dk1"/>
                </a:solidFill>
                <a:latin typeface="Lexend"/>
                <a:ea typeface="Lexend"/>
                <a:cs typeface="Lexend"/>
                <a:sym typeface="Lexend"/>
              </a:rPr>
              <a:t>line and down to the baseline.</a:t>
            </a:r>
            <a:endParaRPr sz="2400">
              <a:solidFill>
                <a:schemeClr val="dk1"/>
              </a:solidFill>
              <a:latin typeface="Lexend"/>
              <a:ea typeface="Lexend"/>
              <a:cs typeface="Lexend"/>
              <a:sym typeface="Lexend"/>
            </a:endParaRPr>
          </a:p>
          <a:p>
            <a:pPr marL="609585" indent="-457189">
              <a:lnSpc>
                <a:spcPct val="115000"/>
              </a:lnSpc>
              <a:spcBef>
                <a:spcPts val="1333"/>
              </a:spcBef>
              <a:buClr>
                <a:srgbClr val="000000"/>
              </a:buClr>
              <a:buSzPts val="1800"/>
              <a:buFont typeface="Lexend"/>
              <a:buAutoNum type="arabicPeriod"/>
            </a:pPr>
            <a:r>
              <a:rPr lang="en-GB" sz="2400">
                <a:solidFill>
                  <a:schemeClr val="dk1"/>
                </a:solidFill>
                <a:latin typeface="Lexend"/>
                <a:ea typeface="Lexend"/>
                <a:cs typeface="Lexend"/>
                <a:sym typeface="Lexend"/>
              </a:rPr>
              <a:t>Finish with a </a:t>
            </a:r>
            <a:r>
              <a:rPr lang="en-GB" sz="2400" b="1">
                <a:solidFill>
                  <a:schemeClr val="dk1"/>
                </a:solidFill>
                <a:latin typeface="Lexend"/>
                <a:ea typeface="Lexend"/>
                <a:cs typeface="Lexend"/>
                <a:sym typeface="Lexend"/>
              </a:rPr>
              <a:t>flick</a:t>
            </a:r>
            <a:r>
              <a:rPr lang="en-GB" sz="2400">
                <a:solidFill>
                  <a:schemeClr val="dk1"/>
                </a:solidFill>
                <a:latin typeface="Lexend"/>
                <a:ea typeface="Lexend"/>
                <a:cs typeface="Lexend"/>
                <a:sym typeface="Lexend"/>
              </a:rPr>
              <a:t>.</a:t>
            </a:r>
            <a:endParaRPr sz="2400">
              <a:solidFill>
                <a:schemeClr val="dk1"/>
              </a:solidFill>
              <a:latin typeface="Lexend"/>
              <a:ea typeface="Lexend"/>
              <a:cs typeface="Lexend"/>
              <a:sym typeface="Lexend"/>
            </a:endParaRPr>
          </a:p>
          <a:p>
            <a:pPr marL="609585" indent="-474121">
              <a:lnSpc>
                <a:spcPct val="115000"/>
              </a:lnSpc>
              <a:spcBef>
                <a:spcPts val="1333"/>
              </a:spcBef>
              <a:buClr>
                <a:schemeClr val="dk1"/>
              </a:buClr>
              <a:buSzPts val="2000"/>
              <a:buFont typeface="Lexend"/>
              <a:buAutoNum type="arabicPeriod"/>
            </a:pPr>
            <a:r>
              <a:rPr lang="en-GB" sz="2400">
                <a:solidFill>
                  <a:schemeClr val="dk1"/>
                </a:solidFill>
                <a:latin typeface="Lexend"/>
                <a:ea typeface="Lexend"/>
                <a:cs typeface="Lexend"/>
                <a:sym typeface="Lexend"/>
              </a:rPr>
              <a:t>Take your pencil off the page</a:t>
            </a:r>
            <a:r>
              <a:rPr lang="en-GB" sz="2667">
                <a:solidFill>
                  <a:schemeClr val="dk1"/>
                </a:solidFill>
                <a:latin typeface="Lexend"/>
                <a:ea typeface="Lexend"/>
                <a:cs typeface="Lexend"/>
                <a:sym typeface="Lexend"/>
              </a:rPr>
              <a:t>.</a:t>
            </a:r>
            <a:endParaRPr sz="2667">
              <a:solidFill>
                <a:schemeClr val="dk1"/>
              </a:solidFill>
              <a:latin typeface="Lexend"/>
              <a:ea typeface="Lexend"/>
              <a:cs typeface="Lexend"/>
              <a:sym typeface="Lexend"/>
            </a:endParaRPr>
          </a:p>
          <a:p>
            <a:pPr marL="609585">
              <a:lnSpc>
                <a:spcPct val="115000"/>
              </a:lnSpc>
              <a:spcBef>
                <a:spcPts val="1333"/>
              </a:spcBef>
              <a:spcAft>
                <a:spcPts val="1333"/>
              </a:spcAft>
            </a:pPr>
            <a:endParaRPr sz="2933">
              <a:solidFill>
                <a:srgbClr val="000000"/>
              </a:solidFill>
              <a:latin typeface="Lexend"/>
              <a:ea typeface="Lexend"/>
              <a:cs typeface="Lexend"/>
              <a:sym typeface="Lexend"/>
            </a:endParaRPr>
          </a:p>
        </p:txBody>
      </p:sp>
      <p:pic>
        <p:nvPicPr>
          <p:cNvPr id="1138" name="Google Shape;1138;p101"/>
          <p:cNvPicPr preferRelativeResize="0"/>
          <p:nvPr/>
        </p:nvPicPr>
        <p:blipFill rotWithShape="1">
          <a:blip r:embed="rId3">
            <a:alphaModFix/>
          </a:blip>
          <a:srcRect r="29243" b="1429"/>
          <a:stretch/>
        </p:blipFill>
        <p:spPr>
          <a:xfrm>
            <a:off x="6368400" y="1440000"/>
            <a:ext cx="5391600" cy="4231200"/>
          </a:xfrm>
          <a:prstGeom prst="rect">
            <a:avLst/>
          </a:prstGeom>
          <a:noFill/>
          <a:ln>
            <a:noFill/>
          </a:ln>
        </p:spPr>
      </p:pic>
      <p:pic>
        <p:nvPicPr>
          <p:cNvPr id="2" name="Picture 1">
            <a:extLst>
              <a:ext uri="{FF2B5EF4-FFF2-40B4-BE49-F238E27FC236}">
                <a16:creationId xmlns:a16="http://schemas.microsoft.com/office/drawing/2014/main" id="{22C1E0DB-D17A-0AF8-9EFE-D9FE5EB17590}"/>
              </a:ext>
            </a:extLst>
          </p:cNvPr>
          <p:cNvPicPr>
            <a:picLocks noChangeAspect="1"/>
          </p:cNvPicPr>
          <p:nvPr/>
        </p:nvPicPr>
        <p:blipFill>
          <a:blip r:embed="rId4"/>
          <a:stretch>
            <a:fillRect/>
          </a:stretch>
        </p:blipFill>
        <p:spPr>
          <a:xfrm>
            <a:off x="0" y="0"/>
            <a:ext cx="12192000" cy="12624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D9802-8924-BB55-24F2-232903E322CD}"/>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B8970BB-9F67-B419-F759-5F0AE98B5EAC}"/>
              </a:ext>
            </a:extLst>
          </p:cNvPr>
          <p:cNvPicPr>
            <a:picLocks noChangeAspect="1"/>
          </p:cNvPicPr>
          <p:nvPr/>
        </p:nvPicPr>
        <p:blipFill>
          <a:blip r:embed="rId2"/>
          <a:stretch>
            <a:fillRect/>
          </a:stretch>
        </p:blipFill>
        <p:spPr>
          <a:xfrm>
            <a:off x="0" y="0"/>
            <a:ext cx="12192000" cy="1262418"/>
          </a:xfrm>
          <a:prstGeom prst="rect">
            <a:avLst/>
          </a:prstGeom>
        </p:spPr>
      </p:pic>
      <p:sp>
        <p:nvSpPr>
          <p:cNvPr id="6" name="Text Placeholder 5">
            <a:extLst>
              <a:ext uri="{FF2B5EF4-FFF2-40B4-BE49-F238E27FC236}">
                <a16:creationId xmlns:a16="http://schemas.microsoft.com/office/drawing/2014/main" id="{4BFFA137-330A-C911-D127-77F999C4CE89}"/>
              </a:ext>
            </a:extLst>
          </p:cNvPr>
          <p:cNvSpPr>
            <a:spLocks noGrp="1"/>
          </p:cNvSpPr>
          <p:nvPr>
            <p:ph type="body" idx="1"/>
          </p:nvPr>
        </p:nvSpPr>
        <p:spPr>
          <a:xfrm>
            <a:off x="6335485" y="2122743"/>
            <a:ext cx="5134543" cy="4027600"/>
          </a:xfrm>
        </p:spPr>
        <p:txBody>
          <a:bodyPr/>
          <a:lstStyle/>
          <a:p>
            <a:pPr marL="118531" indent="0">
              <a:buNone/>
            </a:pPr>
            <a:r>
              <a:rPr lang="en-GB" sz="4800" dirty="0">
                <a:latin typeface="+mj-lt"/>
              </a:rPr>
              <a:t>dad</a:t>
            </a:r>
          </a:p>
          <a:p>
            <a:pPr marL="118531" indent="0">
              <a:buNone/>
            </a:pPr>
            <a:endParaRPr lang="en-GB" sz="2000" dirty="0">
              <a:latin typeface="+mj-lt"/>
            </a:endParaRPr>
          </a:p>
          <a:p>
            <a:pPr marL="118531" indent="0">
              <a:buNone/>
            </a:pPr>
            <a:r>
              <a:rPr lang="en-GB" sz="4800" dirty="0">
                <a:latin typeface="+mj-lt"/>
              </a:rPr>
              <a:t>cod</a:t>
            </a:r>
          </a:p>
          <a:p>
            <a:pPr marL="118531" indent="0">
              <a:buNone/>
            </a:pPr>
            <a:endParaRPr lang="en-GB" sz="2000" dirty="0">
              <a:latin typeface="+mj-lt"/>
            </a:endParaRPr>
          </a:p>
          <a:p>
            <a:pPr marL="118531" indent="0">
              <a:buNone/>
            </a:pPr>
            <a:r>
              <a:rPr lang="en-GB" sz="4800" dirty="0">
                <a:latin typeface="+mj-lt"/>
              </a:rPr>
              <a:t>day</a:t>
            </a:r>
          </a:p>
        </p:txBody>
      </p:sp>
      <p:pic>
        <p:nvPicPr>
          <p:cNvPr id="8" name="Picture 7">
            <a:extLst>
              <a:ext uri="{FF2B5EF4-FFF2-40B4-BE49-F238E27FC236}">
                <a16:creationId xmlns:a16="http://schemas.microsoft.com/office/drawing/2014/main" id="{40A95609-161E-FB6E-145B-5F6B5E257287}"/>
              </a:ext>
            </a:extLst>
          </p:cNvPr>
          <p:cNvPicPr>
            <a:picLocks noChangeAspect="1"/>
          </p:cNvPicPr>
          <p:nvPr/>
        </p:nvPicPr>
        <p:blipFill>
          <a:blip r:embed="rId3"/>
          <a:stretch>
            <a:fillRect/>
          </a:stretch>
        </p:blipFill>
        <p:spPr>
          <a:xfrm>
            <a:off x="1055702" y="1012400"/>
            <a:ext cx="3799327" cy="5793975"/>
          </a:xfrm>
          <a:prstGeom prst="rect">
            <a:avLst/>
          </a:prstGeom>
        </p:spPr>
      </p:pic>
      <p:sp>
        <p:nvSpPr>
          <p:cNvPr id="9" name="TextBox 4">
            <a:extLst>
              <a:ext uri="{FF2B5EF4-FFF2-40B4-BE49-F238E27FC236}">
                <a16:creationId xmlns:a16="http://schemas.microsoft.com/office/drawing/2014/main" id="{3660297F-67AD-96B8-B0D4-5E56D63A8C2F}"/>
              </a:ext>
            </a:extLst>
          </p:cNvPr>
          <p:cNvSpPr txBox="1"/>
          <p:nvPr/>
        </p:nvSpPr>
        <p:spPr>
          <a:xfrm>
            <a:off x="6396182" y="6038273"/>
            <a:ext cx="60960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4"/>
              </a:rPr>
              <a:t>Handwriting Repeater</a:t>
            </a:r>
            <a:endParaRPr lang="en-US" dirty="0"/>
          </a:p>
          <a:p>
            <a:pPr algn="ctr"/>
            <a:endParaRPr lang="en-GB" dirty="0"/>
          </a:p>
        </p:txBody>
      </p:sp>
    </p:spTree>
    <p:extLst>
      <p:ext uri="{BB962C8B-B14F-4D97-AF65-F5344CB8AC3E}">
        <p14:creationId xmlns:p14="http://schemas.microsoft.com/office/powerpoint/2010/main" val="207946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05"/>
          <p:cNvSpPr txBox="1">
            <a:spLocks noGrp="1"/>
          </p:cNvSpPr>
          <p:nvPr>
            <p:ph type="title"/>
          </p:nvPr>
        </p:nvSpPr>
        <p:spPr>
          <a:xfrm>
            <a:off x="2290400" y="150233"/>
            <a:ext cx="7655200" cy="510400"/>
          </a:xfrm>
          <a:prstGeom prst="rect">
            <a:avLst/>
          </a:prstGeom>
        </p:spPr>
        <p:txBody>
          <a:bodyPr spcFirstLastPara="1" vert="horz" wrap="square" lIns="0" tIns="0" rIns="0" bIns="0" rtlCol="0" anchor="t" anchorCtr="0">
            <a:noAutofit/>
          </a:bodyPr>
          <a:lstStyle/>
          <a:p>
            <a:r>
              <a:rPr lang="en-GB" sz="2667"/>
              <a:t>Formation of c, a and d</a:t>
            </a:r>
            <a:endParaRPr sz="2667"/>
          </a:p>
        </p:txBody>
      </p:sp>
      <p:sp>
        <p:nvSpPr>
          <p:cNvPr id="1183" name="Google Shape;1183;p105"/>
          <p:cNvSpPr txBox="1"/>
          <p:nvPr/>
        </p:nvSpPr>
        <p:spPr>
          <a:xfrm>
            <a:off x="322267" y="3429000"/>
            <a:ext cx="11252000" cy="2845600"/>
          </a:xfrm>
          <a:prstGeom prst="rect">
            <a:avLst/>
          </a:prstGeom>
          <a:noFill/>
          <a:ln>
            <a:noFill/>
          </a:ln>
        </p:spPr>
        <p:txBody>
          <a:bodyPr spcFirstLastPara="1" wrap="square" lIns="0" tIns="0" rIns="0" bIns="0" anchor="t" anchorCtr="0">
            <a:noAutofit/>
          </a:bodyPr>
          <a:lstStyle/>
          <a:p>
            <a:pPr marL="609585" indent="-491054">
              <a:lnSpc>
                <a:spcPct val="115000"/>
              </a:lnSpc>
              <a:buClr>
                <a:srgbClr val="000000"/>
              </a:buClr>
              <a:buSzPts val="2200"/>
              <a:buFont typeface="Lexend"/>
              <a:buChar char="●"/>
            </a:pPr>
            <a:r>
              <a:rPr lang="en-GB" sz="2933">
                <a:latin typeface="Lexend"/>
                <a:ea typeface="Lexend"/>
                <a:cs typeface="Lexend"/>
                <a:sym typeface="Lexend"/>
              </a:rPr>
              <a:t>t</a:t>
            </a:r>
            <a:r>
              <a:rPr lang="en-GB" sz="2667">
                <a:latin typeface="Lexend"/>
                <a:ea typeface="Lexend"/>
                <a:cs typeface="Lexend"/>
                <a:sym typeface="Lexend"/>
              </a:rPr>
              <a:t>he letters c and a are </a:t>
            </a:r>
            <a:r>
              <a:rPr lang="en-GB" sz="2667" b="1">
                <a:latin typeface="Lexend"/>
                <a:ea typeface="Lexend"/>
                <a:cs typeface="Lexend"/>
                <a:sym typeface="Lexend"/>
              </a:rPr>
              <a:t>x-height letters</a:t>
            </a:r>
            <a:r>
              <a:rPr lang="en-GB" sz="2667">
                <a:latin typeface="Lexend"/>
                <a:ea typeface="Lexend"/>
                <a:cs typeface="Lexend"/>
                <a:sym typeface="Lexend"/>
              </a:rPr>
              <a:t> </a:t>
            </a:r>
            <a:endParaRPr sz="2667">
              <a:latin typeface="Lexend"/>
              <a:ea typeface="Lexend"/>
              <a:cs typeface="Lexend"/>
              <a:sym typeface="Lexend"/>
            </a:endParaRPr>
          </a:p>
          <a:p>
            <a:pPr marL="609585" indent="-474121">
              <a:lnSpc>
                <a:spcPct val="115000"/>
              </a:lnSpc>
              <a:buClr>
                <a:srgbClr val="000000"/>
              </a:buClr>
              <a:buSzPts val="2000"/>
              <a:buFont typeface="Lexend"/>
              <a:buChar char="●"/>
            </a:pPr>
            <a:r>
              <a:rPr lang="en-GB" sz="2667">
                <a:latin typeface="Lexend"/>
                <a:ea typeface="Lexend"/>
                <a:cs typeface="Lexend"/>
                <a:sym typeface="Lexend"/>
              </a:rPr>
              <a:t>the letter d has an </a:t>
            </a:r>
            <a:r>
              <a:rPr lang="en-GB" sz="2667" b="1">
                <a:latin typeface="Lexend"/>
                <a:ea typeface="Lexend"/>
                <a:cs typeface="Lexend"/>
                <a:sym typeface="Lexend"/>
              </a:rPr>
              <a:t>ascender</a:t>
            </a:r>
            <a:endParaRPr sz="2667" b="1">
              <a:latin typeface="Lexend"/>
              <a:ea typeface="Lexend"/>
              <a:cs typeface="Lexend"/>
              <a:sym typeface="Lexend"/>
            </a:endParaRPr>
          </a:p>
          <a:p>
            <a:pPr marL="609585" indent="-491054">
              <a:lnSpc>
                <a:spcPct val="115000"/>
              </a:lnSpc>
              <a:buClr>
                <a:srgbClr val="000000"/>
              </a:buClr>
              <a:buSzPts val="2200"/>
              <a:buFont typeface="Lexend"/>
              <a:buChar char="●"/>
            </a:pPr>
            <a:r>
              <a:rPr lang="en-GB" sz="2667">
                <a:solidFill>
                  <a:schemeClr val="dk1"/>
                </a:solidFill>
                <a:latin typeface="Lexend"/>
                <a:ea typeface="Lexend"/>
                <a:cs typeface="Lexend"/>
                <a:sym typeface="Lexend"/>
              </a:rPr>
              <a:t>letters c, a and d start just below the x-height line</a:t>
            </a:r>
            <a:r>
              <a:rPr lang="en-GB" sz="2667">
                <a:latin typeface="Lexend"/>
                <a:ea typeface="Lexend"/>
                <a:cs typeface="Lexend"/>
                <a:sym typeface="Lexend"/>
              </a:rPr>
              <a:t> and go </a:t>
            </a:r>
            <a:r>
              <a:rPr lang="en-GB" sz="2667">
                <a:solidFill>
                  <a:schemeClr val="dk1"/>
                </a:solidFill>
                <a:latin typeface="Lexend"/>
                <a:ea typeface="Lexend"/>
                <a:cs typeface="Lexend"/>
                <a:sym typeface="Lexend"/>
              </a:rPr>
              <a:t>round in an </a:t>
            </a:r>
            <a:r>
              <a:rPr lang="en-GB" sz="2667" b="1">
                <a:solidFill>
                  <a:schemeClr val="dk1"/>
                </a:solidFill>
                <a:latin typeface="Lexend"/>
                <a:ea typeface="Lexend"/>
                <a:cs typeface="Lexend"/>
                <a:sym typeface="Lexend"/>
              </a:rPr>
              <a:t>anti-clockwise</a:t>
            </a:r>
            <a:r>
              <a:rPr lang="en-GB" sz="2667">
                <a:solidFill>
                  <a:schemeClr val="dk1"/>
                </a:solidFill>
                <a:latin typeface="Lexend"/>
                <a:ea typeface="Lexend"/>
                <a:cs typeface="Lexend"/>
                <a:sym typeface="Lexend"/>
              </a:rPr>
              <a:t> direction</a:t>
            </a:r>
            <a:endParaRPr sz="2667">
              <a:latin typeface="Lexend"/>
              <a:ea typeface="Lexend"/>
              <a:cs typeface="Lexend"/>
              <a:sym typeface="Lexend"/>
            </a:endParaRPr>
          </a:p>
          <a:p>
            <a:pPr marL="609585" indent="-474121">
              <a:lnSpc>
                <a:spcPct val="115000"/>
              </a:lnSpc>
              <a:buClr>
                <a:srgbClr val="000000"/>
              </a:buClr>
              <a:buSzPts val="2000"/>
              <a:buFont typeface="Lexend"/>
              <a:buChar char="●"/>
            </a:pPr>
            <a:r>
              <a:rPr lang="en-GB" sz="2667">
                <a:solidFill>
                  <a:schemeClr val="dk1"/>
                </a:solidFill>
                <a:latin typeface="Lexend"/>
                <a:ea typeface="Lexend"/>
                <a:cs typeface="Lexend"/>
                <a:sym typeface="Lexend"/>
              </a:rPr>
              <a:t>letters a and d finish with a </a:t>
            </a:r>
            <a:r>
              <a:rPr lang="en-GB" sz="2667" b="1">
                <a:solidFill>
                  <a:schemeClr val="dk1"/>
                </a:solidFill>
                <a:latin typeface="Lexend"/>
                <a:ea typeface="Lexend"/>
                <a:cs typeface="Lexend"/>
                <a:sym typeface="Lexend"/>
              </a:rPr>
              <a:t>flick</a:t>
            </a:r>
            <a:endParaRPr sz="2667" b="1">
              <a:solidFill>
                <a:schemeClr val="dk1"/>
              </a:solidFill>
              <a:latin typeface="Lexend"/>
              <a:ea typeface="Lexend"/>
              <a:cs typeface="Lexend"/>
              <a:sym typeface="Lexend"/>
            </a:endParaRPr>
          </a:p>
          <a:p>
            <a:pPr marL="609585" indent="-474121">
              <a:lnSpc>
                <a:spcPct val="115000"/>
              </a:lnSpc>
              <a:buClr>
                <a:schemeClr val="dk1"/>
              </a:buClr>
              <a:buSzPts val="2000"/>
              <a:buFont typeface="Lexend"/>
              <a:buChar char="●"/>
            </a:pPr>
            <a:r>
              <a:rPr lang="en-GB" sz="2667">
                <a:solidFill>
                  <a:schemeClr val="dk1"/>
                </a:solidFill>
                <a:latin typeface="Lexend"/>
                <a:ea typeface="Lexend"/>
                <a:cs typeface="Lexend"/>
                <a:sym typeface="Lexend"/>
              </a:rPr>
              <a:t>letters c, a and d are in the same letter family</a:t>
            </a:r>
            <a:endParaRPr sz="2667">
              <a:solidFill>
                <a:schemeClr val="dk1"/>
              </a:solidFill>
              <a:latin typeface="Lexend"/>
              <a:ea typeface="Lexend"/>
              <a:cs typeface="Lexend"/>
              <a:sym typeface="Lexend"/>
            </a:endParaRPr>
          </a:p>
          <a:p>
            <a:pPr>
              <a:lnSpc>
                <a:spcPct val="115000"/>
              </a:lnSpc>
              <a:spcBef>
                <a:spcPts val="1333"/>
              </a:spcBef>
            </a:pPr>
            <a:endParaRPr sz="2933">
              <a:solidFill>
                <a:srgbClr val="000000"/>
              </a:solidFill>
              <a:latin typeface="Lexend"/>
              <a:ea typeface="Lexend"/>
              <a:cs typeface="Lexend"/>
              <a:sym typeface="Lexend"/>
            </a:endParaRPr>
          </a:p>
          <a:p>
            <a:pPr>
              <a:lnSpc>
                <a:spcPct val="115000"/>
              </a:lnSpc>
              <a:spcBef>
                <a:spcPts val="1333"/>
              </a:spcBef>
            </a:pPr>
            <a:endParaRPr sz="2933">
              <a:solidFill>
                <a:srgbClr val="000000"/>
              </a:solidFill>
              <a:latin typeface="Lexend"/>
              <a:ea typeface="Lexend"/>
              <a:cs typeface="Lexend"/>
              <a:sym typeface="Lexend"/>
            </a:endParaRPr>
          </a:p>
          <a:p>
            <a:pPr>
              <a:lnSpc>
                <a:spcPct val="115000"/>
              </a:lnSpc>
              <a:spcBef>
                <a:spcPts val="1333"/>
              </a:spcBef>
              <a:spcAft>
                <a:spcPts val="1333"/>
              </a:spcAft>
            </a:pPr>
            <a:endParaRPr sz="2933">
              <a:solidFill>
                <a:srgbClr val="000000"/>
              </a:solidFill>
              <a:latin typeface="Lexend"/>
              <a:ea typeface="Lexend"/>
              <a:cs typeface="Lexend"/>
              <a:sym typeface="Lexend"/>
            </a:endParaRPr>
          </a:p>
        </p:txBody>
      </p:sp>
      <p:pic>
        <p:nvPicPr>
          <p:cNvPr id="1184" name="Google Shape;1184;p105"/>
          <p:cNvPicPr preferRelativeResize="0"/>
          <p:nvPr/>
        </p:nvPicPr>
        <p:blipFill>
          <a:blip r:embed="rId3">
            <a:alphaModFix/>
          </a:blip>
          <a:stretch>
            <a:fillRect/>
          </a:stretch>
        </p:blipFill>
        <p:spPr>
          <a:xfrm>
            <a:off x="4565651" y="1170067"/>
            <a:ext cx="2654300" cy="2133600"/>
          </a:xfrm>
          <a:prstGeom prst="rect">
            <a:avLst/>
          </a:prstGeom>
          <a:noFill/>
          <a:ln>
            <a:noFill/>
          </a:ln>
        </p:spPr>
      </p:pic>
      <p:pic>
        <p:nvPicPr>
          <p:cNvPr id="1185" name="Google Shape;1185;p105"/>
          <p:cNvPicPr preferRelativeResize="0"/>
          <p:nvPr/>
        </p:nvPicPr>
        <p:blipFill>
          <a:blip r:embed="rId4">
            <a:alphaModFix/>
          </a:blip>
          <a:stretch>
            <a:fillRect/>
          </a:stretch>
        </p:blipFill>
        <p:spPr>
          <a:xfrm>
            <a:off x="1527893" y="1170067"/>
            <a:ext cx="2705100" cy="2159000"/>
          </a:xfrm>
          <a:prstGeom prst="rect">
            <a:avLst/>
          </a:prstGeom>
          <a:noFill/>
          <a:ln>
            <a:noFill/>
          </a:ln>
        </p:spPr>
      </p:pic>
      <p:pic>
        <p:nvPicPr>
          <p:cNvPr id="1186" name="Google Shape;1186;p105"/>
          <p:cNvPicPr preferRelativeResize="0"/>
          <p:nvPr/>
        </p:nvPicPr>
        <p:blipFill>
          <a:blip r:embed="rId5">
            <a:alphaModFix/>
          </a:blip>
          <a:stretch>
            <a:fillRect/>
          </a:stretch>
        </p:blipFill>
        <p:spPr>
          <a:xfrm>
            <a:off x="7552609" y="1170067"/>
            <a:ext cx="3111500" cy="2159000"/>
          </a:xfrm>
          <a:prstGeom prst="rect">
            <a:avLst/>
          </a:prstGeom>
          <a:noFill/>
          <a:ln>
            <a:noFill/>
          </a:ln>
        </p:spPr>
      </p:pic>
      <p:pic>
        <p:nvPicPr>
          <p:cNvPr id="2" name="Picture 1">
            <a:extLst>
              <a:ext uri="{FF2B5EF4-FFF2-40B4-BE49-F238E27FC236}">
                <a16:creationId xmlns:a16="http://schemas.microsoft.com/office/drawing/2014/main" id="{43289016-5682-72D3-8468-B705CE9D6AA2}"/>
              </a:ext>
            </a:extLst>
          </p:cNvPr>
          <p:cNvPicPr>
            <a:picLocks noChangeAspect="1"/>
          </p:cNvPicPr>
          <p:nvPr/>
        </p:nvPicPr>
        <p:blipFill>
          <a:blip r:embed="rId6"/>
          <a:stretch>
            <a:fillRect/>
          </a:stretch>
        </p:blipFill>
        <p:spPr>
          <a:xfrm>
            <a:off x="0" y="0"/>
            <a:ext cx="12192000" cy="126241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68951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3F970C-FD67-5F20-4150-F9F6A3A03433}"/>
              </a:ext>
            </a:extLst>
          </p:cNvPr>
          <p:cNvSpPr txBox="1"/>
          <p:nvPr/>
        </p:nvSpPr>
        <p:spPr>
          <a:xfrm>
            <a:off x="8345043" y="107504"/>
            <a:ext cx="3493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3rd June 2025</a:t>
            </a:r>
          </a:p>
        </p:txBody>
      </p:sp>
      <p:sp>
        <p:nvSpPr>
          <p:cNvPr id="6" name="TextBox 5">
            <a:extLst>
              <a:ext uri="{FF2B5EF4-FFF2-40B4-BE49-F238E27FC236}">
                <a16:creationId xmlns:a16="http://schemas.microsoft.com/office/drawing/2014/main" id="{3B071607-461A-C060-5537-73BE404305A3}"/>
              </a:ext>
            </a:extLst>
          </p:cNvPr>
          <p:cNvSpPr txBox="1"/>
          <p:nvPr/>
        </p:nvSpPr>
        <p:spPr>
          <a:xfrm>
            <a:off x="263550" y="107504"/>
            <a:ext cx="5833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Sassoon Primary"/>
              </a:rPr>
              <a:t>TBAT: develop underarm throwing towards a target.</a:t>
            </a:r>
          </a:p>
        </p:txBody>
      </p:sp>
      <p:pic>
        <p:nvPicPr>
          <p:cNvPr id="7" name="Picture 6" descr="A screenshot of a game&#10;&#10;AI-generated content may be incorrect.">
            <a:extLst>
              <a:ext uri="{FF2B5EF4-FFF2-40B4-BE49-F238E27FC236}">
                <a16:creationId xmlns:a16="http://schemas.microsoft.com/office/drawing/2014/main" id="{FE98A486-8D28-789F-7A4F-1C293030A3F1}"/>
              </a:ext>
            </a:extLst>
          </p:cNvPr>
          <p:cNvPicPr>
            <a:picLocks noChangeAspect="1"/>
          </p:cNvPicPr>
          <p:nvPr/>
        </p:nvPicPr>
        <p:blipFill>
          <a:blip r:embed="rId2"/>
          <a:stretch>
            <a:fillRect/>
          </a:stretch>
        </p:blipFill>
        <p:spPr>
          <a:xfrm>
            <a:off x="1229664" y="1531647"/>
            <a:ext cx="9410700" cy="4438650"/>
          </a:xfrm>
          <a:prstGeom prst="rect">
            <a:avLst/>
          </a:prstGeom>
        </p:spPr>
      </p:pic>
    </p:spTree>
    <p:extLst>
      <p:ext uri="{BB962C8B-B14F-4D97-AF65-F5344CB8AC3E}">
        <p14:creationId xmlns:p14="http://schemas.microsoft.com/office/powerpoint/2010/main" val="186799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911C2-E73E-62B6-EB23-245AB99A3C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9BE4939-FF8B-852C-7FA6-E7D67E4A2689}"/>
              </a:ext>
            </a:extLst>
          </p:cNvPr>
          <p:cNvSpPr txBox="1"/>
          <p:nvPr/>
        </p:nvSpPr>
        <p:spPr>
          <a:xfrm>
            <a:off x="8345043" y="107504"/>
            <a:ext cx="3493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3rd June 2025</a:t>
            </a:r>
          </a:p>
        </p:txBody>
      </p:sp>
      <p:sp>
        <p:nvSpPr>
          <p:cNvPr id="6" name="TextBox 5">
            <a:extLst>
              <a:ext uri="{FF2B5EF4-FFF2-40B4-BE49-F238E27FC236}">
                <a16:creationId xmlns:a16="http://schemas.microsoft.com/office/drawing/2014/main" id="{81AB1128-6CAF-22C8-AE4F-28FC8C97CED2}"/>
              </a:ext>
            </a:extLst>
          </p:cNvPr>
          <p:cNvSpPr txBox="1"/>
          <p:nvPr/>
        </p:nvSpPr>
        <p:spPr>
          <a:xfrm>
            <a:off x="263550" y="107504"/>
            <a:ext cx="5833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Sassoon Primary"/>
              </a:rPr>
              <a:t>TBAT: develop underarm throwing towards a target.</a:t>
            </a:r>
          </a:p>
        </p:txBody>
      </p:sp>
      <p:pic>
        <p:nvPicPr>
          <p:cNvPr id="2" name="Picture 1" descr="A white text on a white background&#10;&#10;AI-generated content may be incorrect.">
            <a:extLst>
              <a:ext uri="{FF2B5EF4-FFF2-40B4-BE49-F238E27FC236}">
                <a16:creationId xmlns:a16="http://schemas.microsoft.com/office/drawing/2014/main" id="{1C9B9D62-8C93-4D29-14F0-A0DA02C24763}"/>
              </a:ext>
            </a:extLst>
          </p:cNvPr>
          <p:cNvPicPr>
            <a:picLocks noChangeAspect="1"/>
          </p:cNvPicPr>
          <p:nvPr/>
        </p:nvPicPr>
        <p:blipFill>
          <a:blip r:embed="rId2"/>
          <a:stretch>
            <a:fillRect/>
          </a:stretch>
        </p:blipFill>
        <p:spPr>
          <a:xfrm>
            <a:off x="986692" y="1016055"/>
            <a:ext cx="9945077" cy="5568349"/>
          </a:xfrm>
          <a:prstGeom prst="rect">
            <a:avLst/>
          </a:prstGeom>
        </p:spPr>
      </p:pic>
    </p:spTree>
    <p:extLst>
      <p:ext uri="{BB962C8B-B14F-4D97-AF65-F5344CB8AC3E}">
        <p14:creationId xmlns:p14="http://schemas.microsoft.com/office/powerpoint/2010/main" val="258487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3A56-E825-BF5D-6DDD-F7CC1031F8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57F60CF-7D2F-2C27-A0F5-DE4A4740FC4F}"/>
              </a:ext>
            </a:extLst>
          </p:cNvPr>
          <p:cNvSpPr txBox="1"/>
          <p:nvPr/>
        </p:nvSpPr>
        <p:spPr>
          <a:xfrm>
            <a:off x="8345043" y="107504"/>
            <a:ext cx="3493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3rd June 2025</a:t>
            </a:r>
          </a:p>
        </p:txBody>
      </p:sp>
      <p:sp>
        <p:nvSpPr>
          <p:cNvPr id="6" name="TextBox 5">
            <a:extLst>
              <a:ext uri="{FF2B5EF4-FFF2-40B4-BE49-F238E27FC236}">
                <a16:creationId xmlns:a16="http://schemas.microsoft.com/office/drawing/2014/main" id="{386F50E0-9F10-7984-E03C-DDDBA6C3C8A5}"/>
              </a:ext>
            </a:extLst>
          </p:cNvPr>
          <p:cNvSpPr txBox="1"/>
          <p:nvPr/>
        </p:nvSpPr>
        <p:spPr>
          <a:xfrm>
            <a:off x="263550" y="107504"/>
            <a:ext cx="5833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Sassoon Primary"/>
              </a:rPr>
              <a:t>TBAT: develop underarm throwing towards a target.</a:t>
            </a:r>
          </a:p>
        </p:txBody>
      </p:sp>
      <p:pic>
        <p:nvPicPr>
          <p:cNvPr id="2" name="Picture 1" descr="A white text box with green and blue text&#10;&#10;AI-generated content may be incorrect.">
            <a:extLst>
              <a:ext uri="{FF2B5EF4-FFF2-40B4-BE49-F238E27FC236}">
                <a16:creationId xmlns:a16="http://schemas.microsoft.com/office/drawing/2014/main" id="{BBC75259-EA37-072F-E980-C13CDFA0F72B}"/>
              </a:ext>
            </a:extLst>
          </p:cNvPr>
          <p:cNvPicPr>
            <a:picLocks noChangeAspect="1"/>
          </p:cNvPicPr>
          <p:nvPr/>
        </p:nvPicPr>
        <p:blipFill>
          <a:blip r:embed="rId2"/>
          <a:stretch>
            <a:fillRect/>
          </a:stretch>
        </p:blipFill>
        <p:spPr>
          <a:xfrm>
            <a:off x="576385" y="1213275"/>
            <a:ext cx="10755924" cy="4861296"/>
          </a:xfrm>
          <a:prstGeom prst="rect">
            <a:avLst/>
          </a:prstGeom>
        </p:spPr>
      </p:pic>
    </p:spTree>
    <p:extLst>
      <p:ext uri="{BB962C8B-B14F-4D97-AF65-F5344CB8AC3E}">
        <p14:creationId xmlns:p14="http://schemas.microsoft.com/office/powerpoint/2010/main" val="3571112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0770A-7681-EB37-DDD3-EBCEA3BA625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391919E-1C48-F5EA-848A-113C36DCD24C}"/>
              </a:ext>
            </a:extLst>
          </p:cNvPr>
          <p:cNvSpPr txBox="1"/>
          <p:nvPr/>
        </p:nvSpPr>
        <p:spPr>
          <a:xfrm>
            <a:off x="8345043" y="107504"/>
            <a:ext cx="3493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3rd June 2025</a:t>
            </a:r>
          </a:p>
        </p:txBody>
      </p:sp>
      <p:sp>
        <p:nvSpPr>
          <p:cNvPr id="6" name="TextBox 5">
            <a:extLst>
              <a:ext uri="{FF2B5EF4-FFF2-40B4-BE49-F238E27FC236}">
                <a16:creationId xmlns:a16="http://schemas.microsoft.com/office/drawing/2014/main" id="{CD39324F-9ED8-AA76-4DBD-72622FD42A65}"/>
              </a:ext>
            </a:extLst>
          </p:cNvPr>
          <p:cNvSpPr txBox="1"/>
          <p:nvPr/>
        </p:nvSpPr>
        <p:spPr>
          <a:xfrm>
            <a:off x="263550" y="107504"/>
            <a:ext cx="5833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Sassoon Primary"/>
              </a:rPr>
              <a:t>TBAT: develop underarm throwing towards a target.</a:t>
            </a:r>
          </a:p>
        </p:txBody>
      </p:sp>
      <p:pic>
        <p:nvPicPr>
          <p:cNvPr id="2" name="Picture 1" descr="A screenshot of a computer&#10;&#10;AI-generated content may be incorrect.">
            <a:extLst>
              <a:ext uri="{FF2B5EF4-FFF2-40B4-BE49-F238E27FC236}">
                <a16:creationId xmlns:a16="http://schemas.microsoft.com/office/drawing/2014/main" id="{D2D5B086-6736-6FFB-755D-7513CE552C3F}"/>
              </a:ext>
            </a:extLst>
          </p:cNvPr>
          <p:cNvPicPr>
            <a:picLocks noChangeAspect="1"/>
          </p:cNvPicPr>
          <p:nvPr/>
        </p:nvPicPr>
        <p:blipFill>
          <a:blip r:embed="rId2"/>
          <a:stretch>
            <a:fillRect/>
          </a:stretch>
        </p:blipFill>
        <p:spPr>
          <a:xfrm>
            <a:off x="683846" y="1187002"/>
            <a:ext cx="10218616" cy="5167842"/>
          </a:xfrm>
          <a:prstGeom prst="rect">
            <a:avLst/>
          </a:prstGeom>
        </p:spPr>
      </p:pic>
    </p:spTree>
    <p:extLst>
      <p:ext uri="{BB962C8B-B14F-4D97-AF65-F5344CB8AC3E}">
        <p14:creationId xmlns:p14="http://schemas.microsoft.com/office/powerpoint/2010/main" val="372008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7D741A12-3297-3009-44AA-BC636AE39C25}"/>
              </a:ext>
            </a:extLst>
          </p:cNvPr>
          <p:cNvSpPr txBox="1"/>
          <p:nvPr/>
        </p:nvSpPr>
        <p:spPr>
          <a:xfrm>
            <a:off x="2271034" y="2069463"/>
            <a:ext cx="73775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0">
                <a:latin typeface="Sassoon Primary"/>
              </a:rPr>
              <a:t>Speedy sounds</a:t>
            </a:r>
          </a:p>
        </p:txBody>
      </p:sp>
      <p:sp>
        <p:nvSpPr>
          <p:cNvPr id="5" name="TextBox 4">
            <a:extLst>
              <a:ext uri="{FF2B5EF4-FFF2-40B4-BE49-F238E27FC236}">
                <a16:creationId xmlns:a16="http://schemas.microsoft.com/office/drawing/2014/main" id="{1296DB12-F9EE-F5E9-6BCD-56D341F90D5B}"/>
              </a:ext>
            </a:extLst>
          </p:cNvPr>
          <p:cNvSpPr txBox="1"/>
          <p:nvPr/>
        </p:nvSpPr>
        <p:spPr>
          <a:xfrm>
            <a:off x="3356708" y="3737708"/>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Digital Flashcards - Teach Your Monster to Read</a:t>
            </a:r>
            <a:endParaRPr lang="en-US"/>
          </a:p>
        </p:txBody>
      </p:sp>
      <p:sp>
        <p:nvSpPr>
          <p:cNvPr id="6" name="TextBox 1">
            <a:extLst>
              <a:ext uri="{FF2B5EF4-FFF2-40B4-BE49-F238E27FC236}">
                <a16:creationId xmlns:a16="http://schemas.microsoft.com/office/drawing/2014/main" id="{B48B6036-4F36-6C8E-5FC4-F2439BA4DC6E}"/>
              </a:ext>
            </a:extLst>
          </p:cNvPr>
          <p:cNvSpPr txBox="1"/>
          <p:nvPr/>
        </p:nvSpPr>
        <p:spPr>
          <a:xfrm>
            <a:off x="229279" y="163770"/>
            <a:ext cx="690304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Tree>
    <p:extLst>
      <p:ext uri="{BB962C8B-B14F-4D97-AF65-F5344CB8AC3E}">
        <p14:creationId xmlns:p14="http://schemas.microsoft.com/office/powerpoint/2010/main" val="3771016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EF99-4D7F-DE3D-B19D-BAD68EF969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1DEAC21-8871-B51B-2389-4C94E4E4B775}"/>
              </a:ext>
            </a:extLst>
          </p:cNvPr>
          <p:cNvSpPr txBox="1"/>
          <p:nvPr/>
        </p:nvSpPr>
        <p:spPr>
          <a:xfrm>
            <a:off x="8345043" y="107504"/>
            <a:ext cx="3493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3rd June 2025</a:t>
            </a:r>
          </a:p>
        </p:txBody>
      </p:sp>
      <p:sp>
        <p:nvSpPr>
          <p:cNvPr id="6" name="TextBox 5">
            <a:extLst>
              <a:ext uri="{FF2B5EF4-FFF2-40B4-BE49-F238E27FC236}">
                <a16:creationId xmlns:a16="http://schemas.microsoft.com/office/drawing/2014/main" id="{E59976EF-1C41-6509-4AA5-AFCD88722888}"/>
              </a:ext>
            </a:extLst>
          </p:cNvPr>
          <p:cNvSpPr txBox="1"/>
          <p:nvPr/>
        </p:nvSpPr>
        <p:spPr>
          <a:xfrm>
            <a:off x="263550" y="107504"/>
            <a:ext cx="5833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Sassoon Primary"/>
              </a:rPr>
              <a:t>TBAT: develop underarm throwing towards a target.</a:t>
            </a:r>
          </a:p>
        </p:txBody>
      </p:sp>
      <p:pic>
        <p:nvPicPr>
          <p:cNvPr id="2" name="Picture 1" descr="A screenshot of a chat&#10;&#10;AI-generated content may be incorrect.">
            <a:extLst>
              <a:ext uri="{FF2B5EF4-FFF2-40B4-BE49-F238E27FC236}">
                <a16:creationId xmlns:a16="http://schemas.microsoft.com/office/drawing/2014/main" id="{9EA7A3AD-1E1C-C952-6E9E-F836F88B5C34}"/>
              </a:ext>
            </a:extLst>
          </p:cNvPr>
          <p:cNvPicPr>
            <a:picLocks noChangeAspect="1"/>
          </p:cNvPicPr>
          <p:nvPr/>
        </p:nvPicPr>
        <p:blipFill>
          <a:blip r:embed="rId2"/>
          <a:stretch>
            <a:fillRect/>
          </a:stretch>
        </p:blipFill>
        <p:spPr>
          <a:xfrm>
            <a:off x="849923" y="2432703"/>
            <a:ext cx="9945077" cy="1992594"/>
          </a:xfrm>
          <a:prstGeom prst="rect">
            <a:avLst/>
          </a:prstGeom>
        </p:spPr>
      </p:pic>
    </p:spTree>
    <p:extLst>
      <p:ext uri="{BB962C8B-B14F-4D97-AF65-F5344CB8AC3E}">
        <p14:creationId xmlns:p14="http://schemas.microsoft.com/office/powerpoint/2010/main" val="262944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3" name="Picture 2" descr="A black text on a white background&#10;&#10;AI-generated content may be incorrect.">
            <a:extLst>
              <a:ext uri="{FF2B5EF4-FFF2-40B4-BE49-F238E27FC236}">
                <a16:creationId xmlns:a16="http://schemas.microsoft.com/office/drawing/2014/main" id="{CFB25417-1B9E-6125-3D63-464C0E06BDBB}"/>
              </a:ext>
            </a:extLst>
          </p:cNvPr>
          <p:cNvPicPr>
            <a:picLocks noChangeAspect="1"/>
          </p:cNvPicPr>
          <p:nvPr/>
        </p:nvPicPr>
        <p:blipFill>
          <a:blip r:embed="rId2"/>
          <a:stretch>
            <a:fillRect/>
          </a:stretch>
        </p:blipFill>
        <p:spPr>
          <a:xfrm>
            <a:off x="944150" y="2153628"/>
            <a:ext cx="10293263" cy="2540304"/>
          </a:xfrm>
          <a:prstGeom prst="rect">
            <a:avLst/>
          </a:prstGeom>
        </p:spPr>
      </p:pic>
    </p:spTree>
    <p:extLst>
      <p:ext uri="{BB962C8B-B14F-4D97-AF65-F5344CB8AC3E}">
        <p14:creationId xmlns:p14="http://schemas.microsoft.com/office/powerpoint/2010/main" val="1726649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05844" y="114604"/>
            <a:ext cx="10515600" cy="1325563"/>
          </a:xfrm>
        </p:spPr>
        <p:txBody>
          <a:bodyPr/>
          <a:lstStyle/>
          <a:p>
            <a:r>
              <a:rPr lang="en-US"/>
              <a:t>What are the missing numbers? </a:t>
            </a:r>
          </a:p>
        </p:txBody>
      </p:sp>
      <p:sp>
        <p:nvSpPr>
          <p:cNvPr id="4" name="Text Placeholder 3"/>
          <p:cNvSpPr>
            <a:spLocks noGrp="1"/>
          </p:cNvSpPr>
          <p:nvPr>
            <p:ph type="body" sz="quarter" idx="10"/>
          </p:nvPr>
        </p:nvSpPr>
        <p:spPr/>
        <p:txBody>
          <a:bodyPr/>
          <a:lstStyle/>
          <a:p>
            <a:r>
              <a:rPr lang="en-GB" sz="2800">
                <a:latin typeface="Century Gothic" panose="020B0502020202020204" pitchFamily="34" charset="0"/>
              </a:rPr>
              <a:t>What's the same in each pair? </a:t>
            </a:r>
          </a:p>
          <a:p>
            <a:r>
              <a:rPr lang="en-GB" sz="2800">
                <a:latin typeface="Century Gothic" panose="020B0502020202020204" pitchFamily="34" charset="0"/>
              </a:rPr>
              <a:t>What's different?</a:t>
            </a:r>
          </a:p>
        </p:txBody>
      </p:sp>
      <p:pic>
        <p:nvPicPr>
          <p:cNvPr id="31" name="Picture 30">
            <a:extLst>
              <a:ext uri="{FF2B5EF4-FFF2-40B4-BE49-F238E27FC236}">
                <a16:creationId xmlns:a16="http://schemas.microsoft.com/office/drawing/2014/main" id="{D9976E3D-9332-416C-9526-810E42CA7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37" t="3995" r="3886" b="2538"/>
          <a:stretch>
            <a:fillRect/>
          </a:stretch>
        </p:blipFill>
        <p:spPr bwMode="auto">
          <a:xfrm>
            <a:off x="9671538" y="114017"/>
            <a:ext cx="1216446" cy="72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F7D6EF19-6C2C-5D33-62ED-CFC078A6EF64}"/>
              </a:ext>
            </a:extLst>
          </p:cNvPr>
          <p:cNvGrpSpPr/>
          <p:nvPr/>
        </p:nvGrpSpPr>
        <p:grpSpPr>
          <a:xfrm>
            <a:off x="266050" y="3011331"/>
            <a:ext cx="2772074" cy="1104300"/>
            <a:chOff x="4779651" y="1207687"/>
            <a:chExt cx="2772074" cy="1104300"/>
          </a:xfrm>
        </p:grpSpPr>
        <p:grpSp>
          <p:nvGrpSpPr>
            <p:cNvPr id="20" name="Group 19">
              <a:extLst>
                <a:ext uri="{FF2B5EF4-FFF2-40B4-BE49-F238E27FC236}">
                  <a16:creationId xmlns:a16="http://schemas.microsoft.com/office/drawing/2014/main" id="{D08CDE5C-D829-BD5F-80EF-21F8B96FE108}"/>
                </a:ext>
              </a:extLst>
            </p:cNvPr>
            <p:cNvGrpSpPr/>
            <p:nvPr/>
          </p:nvGrpSpPr>
          <p:grpSpPr>
            <a:xfrm>
              <a:off x="4779651" y="1207687"/>
              <a:ext cx="2772074" cy="504000"/>
              <a:chOff x="7463641" y="2040355"/>
              <a:chExt cx="2772074" cy="504000"/>
            </a:xfrm>
          </p:grpSpPr>
          <p:sp>
            <p:nvSpPr>
              <p:cNvPr id="3" name="Rectangle: Rounded Corners 2">
                <a:extLst>
                  <a:ext uri="{FF2B5EF4-FFF2-40B4-BE49-F238E27FC236}">
                    <a16:creationId xmlns:a16="http://schemas.microsoft.com/office/drawing/2014/main" id="{95CD9B42-63D6-2F98-DF25-66A4824BAE86}"/>
                  </a:ext>
                </a:extLst>
              </p:cNvPr>
              <p:cNvSpPr/>
              <p:nvPr/>
            </p:nvSpPr>
            <p:spPr>
              <a:xfrm>
                <a:off x="7463641"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a:t>
                </a:r>
              </a:p>
            </p:txBody>
          </p:sp>
          <p:sp>
            <p:nvSpPr>
              <p:cNvPr id="9" name="Rectangle: Rounded Corners 8">
                <a:extLst>
                  <a:ext uri="{FF2B5EF4-FFF2-40B4-BE49-F238E27FC236}">
                    <a16:creationId xmlns:a16="http://schemas.microsoft.com/office/drawing/2014/main" id="{EBA4F434-7DE0-2966-A3E4-FB52BA50EA7D}"/>
                  </a:ext>
                </a:extLst>
              </p:cNvPr>
              <p:cNvSpPr/>
              <p:nvPr/>
            </p:nvSpPr>
            <p:spPr>
              <a:xfrm>
                <a:off x="8507678"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a:t>
                </a:r>
              </a:p>
            </p:txBody>
          </p:sp>
          <p:sp>
            <p:nvSpPr>
              <p:cNvPr id="12" name="TextBox 11">
                <a:extLst>
                  <a:ext uri="{FF2B5EF4-FFF2-40B4-BE49-F238E27FC236}">
                    <a16:creationId xmlns:a16="http://schemas.microsoft.com/office/drawing/2014/main" id="{A74F8E8F-1955-BDA0-3C4F-15CC95465DDF}"/>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13" name="Rectangle: Rounded Corners 12">
                <a:extLst>
                  <a:ext uri="{FF2B5EF4-FFF2-40B4-BE49-F238E27FC236}">
                    <a16:creationId xmlns:a16="http://schemas.microsoft.com/office/drawing/2014/main" id="{023EA7C6-2DB9-962C-8892-EDADEDBB0ACB}"/>
                  </a:ext>
                </a:extLst>
              </p:cNvPr>
              <p:cNvSpPr/>
              <p:nvPr/>
            </p:nvSpPr>
            <p:spPr>
              <a:xfrm>
                <a:off x="9551715"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a:t>
                </a:r>
              </a:p>
            </p:txBody>
          </p:sp>
          <p:sp>
            <p:nvSpPr>
              <p:cNvPr id="16" name="TextBox 15">
                <a:extLst>
                  <a:ext uri="{FF2B5EF4-FFF2-40B4-BE49-F238E27FC236}">
                    <a16:creationId xmlns:a16="http://schemas.microsoft.com/office/drawing/2014/main" id="{347F8DD5-8ADA-C42B-8701-26B5F316BBE0}"/>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nvGrpSpPr>
            <p:cNvPr id="30" name="Group 29">
              <a:extLst>
                <a:ext uri="{FF2B5EF4-FFF2-40B4-BE49-F238E27FC236}">
                  <a16:creationId xmlns:a16="http://schemas.microsoft.com/office/drawing/2014/main" id="{1AC9DBC6-98F1-1016-228F-14D68865FCB1}"/>
                </a:ext>
              </a:extLst>
            </p:cNvPr>
            <p:cNvGrpSpPr/>
            <p:nvPr/>
          </p:nvGrpSpPr>
          <p:grpSpPr>
            <a:xfrm>
              <a:off x="4779651" y="1807987"/>
              <a:ext cx="2772074" cy="504000"/>
              <a:chOff x="7463641" y="2040355"/>
              <a:chExt cx="2772074" cy="504000"/>
            </a:xfrm>
          </p:grpSpPr>
          <p:sp>
            <p:nvSpPr>
              <p:cNvPr id="32" name="Rectangle: Rounded Corners 31">
                <a:extLst>
                  <a:ext uri="{FF2B5EF4-FFF2-40B4-BE49-F238E27FC236}">
                    <a16:creationId xmlns:a16="http://schemas.microsoft.com/office/drawing/2014/main" id="{7D200C7E-58DE-981C-23C1-5E964E68884C}"/>
                  </a:ext>
                </a:extLst>
              </p:cNvPr>
              <p:cNvSpPr/>
              <p:nvPr/>
            </p:nvSpPr>
            <p:spPr>
              <a:xfrm>
                <a:off x="7463641"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10</a:t>
                </a:r>
              </a:p>
            </p:txBody>
          </p:sp>
          <p:sp>
            <p:nvSpPr>
              <p:cNvPr id="33" name="Rectangle: Rounded Corners 32">
                <a:extLst>
                  <a:ext uri="{FF2B5EF4-FFF2-40B4-BE49-F238E27FC236}">
                    <a16:creationId xmlns:a16="http://schemas.microsoft.com/office/drawing/2014/main" id="{CA66B4BB-3815-1B2F-9A78-8574D1B6565A}"/>
                  </a:ext>
                </a:extLst>
              </p:cNvPr>
              <p:cNvSpPr/>
              <p:nvPr/>
            </p:nvSpPr>
            <p:spPr>
              <a:xfrm>
                <a:off x="8507678"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10</a:t>
                </a:r>
              </a:p>
            </p:txBody>
          </p:sp>
          <p:sp>
            <p:nvSpPr>
              <p:cNvPr id="34" name="TextBox 33">
                <a:extLst>
                  <a:ext uri="{FF2B5EF4-FFF2-40B4-BE49-F238E27FC236}">
                    <a16:creationId xmlns:a16="http://schemas.microsoft.com/office/drawing/2014/main" id="{5796D49E-7374-E19B-FD6F-B398C61CC8CC}"/>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35" name="Rectangle: Rounded Corners 34">
                <a:extLst>
                  <a:ext uri="{FF2B5EF4-FFF2-40B4-BE49-F238E27FC236}">
                    <a16:creationId xmlns:a16="http://schemas.microsoft.com/office/drawing/2014/main" id="{8A055CC7-15F5-DBE6-C037-E448FD7BF08C}"/>
                  </a:ext>
                </a:extLst>
              </p:cNvPr>
              <p:cNvSpPr/>
              <p:nvPr/>
            </p:nvSpPr>
            <p:spPr>
              <a:xfrm>
                <a:off x="9551715" y="2040355"/>
                <a:ext cx="684000" cy="504000"/>
              </a:xfrm>
              <a:prstGeom prst="roundRect">
                <a:avLst/>
              </a:prstGeom>
              <a:solidFill>
                <a:schemeClr val="bg1"/>
              </a:solidFill>
              <a:ln w="19050">
                <a:solidFill>
                  <a:srgbClr val="A63DB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20</a:t>
                </a:r>
              </a:p>
            </p:txBody>
          </p:sp>
          <p:sp>
            <p:nvSpPr>
              <p:cNvPr id="36" name="TextBox 35">
                <a:extLst>
                  <a:ext uri="{FF2B5EF4-FFF2-40B4-BE49-F238E27FC236}">
                    <a16:creationId xmlns:a16="http://schemas.microsoft.com/office/drawing/2014/main" id="{281B2485-985C-F883-79D4-5E239CED695E}"/>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grpSp>
        <p:nvGrpSpPr>
          <p:cNvPr id="38" name="Group 37">
            <a:extLst>
              <a:ext uri="{FF2B5EF4-FFF2-40B4-BE49-F238E27FC236}">
                <a16:creationId xmlns:a16="http://schemas.microsoft.com/office/drawing/2014/main" id="{C739C163-5641-A7A3-C34A-554B8C51E8D7}"/>
              </a:ext>
            </a:extLst>
          </p:cNvPr>
          <p:cNvGrpSpPr/>
          <p:nvPr/>
        </p:nvGrpSpPr>
        <p:grpSpPr>
          <a:xfrm>
            <a:off x="4116008" y="3008812"/>
            <a:ext cx="2772074" cy="1104300"/>
            <a:chOff x="4779651" y="1207687"/>
            <a:chExt cx="2772074" cy="1104300"/>
          </a:xfrm>
        </p:grpSpPr>
        <p:grpSp>
          <p:nvGrpSpPr>
            <p:cNvPr id="39" name="Group 38">
              <a:extLst>
                <a:ext uri="{FF2B5EF4-FFF2-40B4-BE49-F238E27FC236}">
                  <a16:creationId xmlns:a16="http://schemas.microsoft.com/office/drawing/2014/main" id="{AB927470-AB01-E9EF-EBF0-0A73BDC09B3A}"/>
                </a:ext>
              </a:extLst>
            </p:cNvPr>
            <p:cNvGrpSpPr/>
            <p:nvPr/>
          </p:nvGrpSpPr>
          <p:grpSpPr>
            <a:xfrm>
              <a:off x="4779651" y="1207687"/>
              <a:ext cx="2772074" cy="504000"/>
              <a:chOff x="7463641" y="2040355"/>
              <a:chExt cx="2772074" cy="504000"/>
            </a:xfrm>
          </p:grpSpPr>
          <p:sp>
            <p:nvSpPr>
              <p:cNvPr id="46" name="Rectangle: Rounded Corners 45">
                <a:extLst>
                  <a:ext uri="{FF2B5EF4-FFF2-40B4-BE49-F238E27FC236}">
                    <a16:creationId xmlns:a16="http://schemas.microsoft.com/office/drawing/2014/main" id="{40113DDE-ED4C-A227-628C-B3BF59797C8E}"/>
                  </a:ext>
                </a:extLst>
              </p:cNvPr>
              <p:cNvSpPr/>
              <p:nvPr/>
            </p:nvSpPr>
            <p:spPr>
              <a:xfrm>
                <a:off x="7463641"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a:t>
                </a:r>
              </a:p>
            </p:txBody>
          </p:sp>
          <p:sp>
            <p:nvSpPr>
              <p:cNvPr id="47" name="Rectangle: Rounded Corners 46">
                <a:extLst>
                  <a:ext uri="{FF2B5EF4-FFF2-40B4-BE49-F238E27FC236}">
                    <a16:creationId xmlns:a16="http://schemas.microsoft.com/office/drawing/2014/main" id="{042BE85A-5A6A-D548-F00D-A6B6BEAC1DB6}"/>
                  </a:ext>
                </a:extLst>
              </p:cNvPr>
              <p:cNvSpPr/>
              <p:nvPr/>
            </p:nvSpPr>
            <p:spPr>
              <a:xfrm>
                <a:off x="8507678"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a:t>
                </a:r>
              </a:p>
            </p:txBody>
          </p:sp>
          <p:sp>
            <p:nvSpPr>
              <p:cNvPr id="48" name="TextBox 47">
                <a:extLst>
                  <a:ext uri="{FF2B5EF4-FFF2-40B4-BE49-F238E27FC236}">
                    <a16:creationId xmlns:a16="http://schemas.microsoft.com/office/drawing/2014/main" id="{360D0FE2-360A-7F10-6067-07C38F3A131F}"/>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49" name="Rectangle: Rounded Corners 48">
                <a:extLst>
                  <a:ext uri="{FF2B5EF4-FFF2-40B4-BE49-F238E27FC236}">
                    <a16:creationId xmlns:a16="http://schemas.microsoft.com/office/drawing/2014/main" id="{1CBB615F-D6CD-A099-0F0B-4E29165DB412}"/>
                  </a:ext>
                </a:extLst>
              </p:cNvPr>
              <p:cNvSpPr/>
              <p:nvPr/>
            </p:nvSpPr>
            <p:spPr>
              <a:xfrm>
                <a:off x="9551715"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4</a:t>
                </a:r>
              </a:p>
            </p:txBody>
          </p:sp>
          <p:sp>
            <p:nvSpPr>
              <p:cNvPr id="50" name="TextBox 49">
                <a:extLst>
                  <a:ext uri="{FF2B5EF4-FFF2-40B4-BE49-F238E27FC236}">
                    <a16:creationId xmlns:a16="http://schemas.microsoft.com/office/drawing/2014/main" id="{468940E5-3769-C791-E10A-FCBAC0CAC6C5}"/>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nvGrpSpPr>
            <p:cNvPr id="40" name="Group 39">
              <a:extLst>
                <a:ext uri="{FF2B5EF4-FFF2-40B4-BE49-F238E27FC236}">
                  <a16:creationId xmlns:a16="http://schemas.microsoft.com/office/drawing/2014/main" id="{360F95F8-33B6-5B3C-9B8F-4105EDAE21E9}"/>
                </a:ext>
              </a:extLst>
            </p:cNvPr>
            <p:cNvGrpSpPr/>
            <p:nvPr/>
          </p:nvGrpSpPr>
          <p:grpSpPr>
            <a:xfrm>
              <a:off x="4779651" y="1807987"/>
              <a:ext cx="2772074" cy="504000"/>
              <a:chOff x="7463641" y="2040355"/>
              <a:chExt cx="2772074" cy="504000"/>
            </a:xfrm>
          </p:grpSpPr>
          <p:sp>
            <p:nvSpPr>
              <p:cNvPr id="41" name="Rectangle: Rounded Corners 40">
                <a:extLst>
                  <a:ext uri="{FF2B5EF4-FFF2-40B4-BE49-F238E27FC236}">
                    <a16:creationId xmlns:a16="http://schemas.microsoft.com/office/drawing/2014/main" id="{CF7F807E-77C5-75CD-4ADB-6470C53F896A}"/>
                  </a:ext>
                </a:extLst>
              </p:cNvPr>
              <p:cNvSpPr/>
              <p:nvPr/>
            </p:nvSpPr>
            <p:spPr>
              <a:xfrm>
                <a:off x="7463641"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20</a:t>
                </a:r>
              </a:p>
            </p:txBody>
          </p:sp>
          <p:sp>
            <p:nvSpPr>
              <p:cNvPr id="42" name="Rectangle: Rounded Corners 41">
                <a:extLst>
                  <a:ext uri="{FF2B5EF4-FFF2-40B4-BE49-F238E27FC236}">
                    <a16:creationId xmlns:a16="http://schemas.microsoft.com/office/drawing/2014/main" id="{5AF1B51F-75FE-A741-BFF3-B565E87913C1}"/>
                  </a:ext>
                </a:extLst>
              </p:cNvPr>
              <p:cNvSpPr/>
              <p:nvPr/>
            </p:nvSpPr>
            <p:spPr>
              <a:xfrm>
                <a:off x="8507678"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20</a:t>
                </a:r>
              </a:p>
            </p:txBody>
          </p:sp>
          <p:sp>
            <p:nvSpPr>
              <p:cNvPr id="43" name="TextBox 42">
                <a:extLst>
                  <a:ext uri="{FF2B5EF4-FFF2-40B4-BE49-F238E27FC236}">
                    <a16:creationId xmlns:a16="http://schemas.microsoft.com/office/drawing/2014/main" id="{913E43AA-5463-DECD-1C4F-048639AAD533}"/>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44" name="Rectangle: Rounded Corners 43">
                <a:extLst>
                  <a:ext uri="{FF2B5EF4-FFF2-40B4-BE49-F238E27FC236}">
                    <a16:creationId xmlns:a16="http://schemas.microsoft.com/office/drawing/2014/main" id="{F7A8637B-86F4-88CA-97FF-BB9EAA081F28}"/>
                  </a:ext>
                </a:extLst>
              </p:cNvPr>
              <p:cNvSpPr/>
              <p:nvPr/>
            </p:nvSpPr>
            <p:spPr>
              <a:xfrm>
                <a:off x="9551715" y="2040355"/>
                <a:ext cx="684000" cy="504000"/>
              </a:xfrm>
              <a:prstGeom prst="roundRect">
                <a:avLst/>
              </a:prstGeom>
              <a:solidFill>
                <a:schemeClr val="bg1"/>
              </a:solidFill>
              <a:ln w="19050">
                <a:solidFill>
                  <a:srgbClr val="F3652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40</a:t>
                </a:r>
              </a:p>
            </p:txBody>
          </p:sp>
          <p:sp>
            <p:nvSpPr>
              <p:cNvPr id="45" name="TextBox 44">
                <a:extLst>
                  <a:ext uri="{FF2B5EF4-FFF2-40B4-BE49-F238E27FC236}">
                    <a16:creationId xmlns:a16="http://schemas.microsoft.com/office/drawing/2014/main" id="{78FAD57B-EDF6-1F40-3A89-9A617E5181C4}"/>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grpSp>
        <p:nvGrpSpPr>
          <p:cNvPr id="51" name="Group 50">
            <a:extLst>
              <a:ext uri="{FF2B5EF4-FFF2-40B4-BE49-F238E27FC236}">
                <a16:creationId xmlns:a16="http://schemas.microsoft.com/office/drawing/2014/main" id="{8FDCFF37-22BE-69E7-2EC1-8DE63CB5F4DE}"/>
              </a:ext>
            </a:extLst>
          </p:cNvPr>
          <p:cNvGrpSpPr/>
          <p:nvPr/>
        </p:nvGrpSpPr>
        <p:grpSpPr>
          <a:xfrm>
            <a:off x="7965966" y="3008812"/>
            <a:ext cx="2772074" cy="1104300"/>
            <a:chOff x="4779651" y="1207687"/>
            <a:chExt cx="2772074" cy="1104300"/>
          </a:xfrm>
        </p:grpSpPr>
        <p:grpSp>
          <p:nvGrpSpPr>
            <p:cNvPr id="52" name="Group 51">
              <a:extLst>
                <a:ext uri="{FF2B5EF4-FFF2-40B4-BE49-F238E27FC236}">
                  <a16:creationId xmlns:a16="http://schemas.microsoft.com/office/drawing/2014/main" id="{2178E7DF-B2B7-B92F-89C2-855E5257F679}"/>
                </a:ext>
              </a:extLst>
            </p:cNvPr>
            <p:cNvGrpSpPr/>
            <p:nvPr/>
          </p:nvGrpSpPr>
          <p:grpSpPr>
            <a:xfrm>
              <a:off x="4779651" y="1207687"/>
              <a:ext cx="2772074" cy="504000"/>
              <a:chOff x="7463641" y="2040355"/>
              <a:chExt cx="2772074" cy="504000"/>
            </a:xfrm>
          </p:grpSpPr>
          <p:sp>
            <p:nvSpPr>
              <p:cNvPr id="59" name="Rectangle: Rounded Corners 58">
                <a:extLst>
                  <a:ext uri="{FF2B5EF4-FFF2-40B4-BE49-F238E27FC236}">
                    <a16:creationId xmlns:a16="http://schemas.microsoft.com/office/drawing/2014/main" id="{6F5CAAD8-02B9-BB05-0483-9CBB67408206}"/>
                  </a:ext>
                </a:extLst>
              </p:cNvPr>
              <p:cNvSpPr/>
              <p:nvPr/>
            </p:nvSpPr>
            <p:spPr>
              <a:xfrm>
                <a:off x="7463641"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3</a:t>
                </a:r>
              </a:p>
            </p:txBody>
          </p:sp>
          <p:sp>
            <p:nvSpPr>
              <p:cNvPr id="60" name="Rectangle: Rounded Corners 59">
                <a:extLst>
                  <a:ext uri="{FF2B5EF4-FFF2-40B4-BE49-F238E27FC236}">
                    <a16:creationId xmlns:a16="http://schemas.microsoft.com/office/drawing/2014/main" id="{FA057044-BEAD-C03E-F434-F9EC4A6182D2}"/>
                  </a:ext>
                </a:extLst>
              </p:cNvPr>
              <p:cNvSpPr/>
              <p:nvPr/>
            </p:nvSpPr>
            <p:spPr>
              <a:xfrm>
                <a:off x="8507678"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3</a:t>
                </a:r>
              </a:p>
            </p:txBody>
          </p:sp>
          <p:sp>
            <p:nvSpPr>
              <p:cNvPr id="61" name="TextBox 60">
                <a:extLst>
                  <a:ext uri="{FF2B5EF4-FFF2-40B4-BE49-F238E27FC236}">
                    <a16:creationId xmlns:a16="http://schemas.microsoft.com/office/drawing/2014/main" id="{054450F0-18F5-BBFF-B747-EEF97CA2F314}"/>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62" name="Rectangle: Rounded Corners 61">
                <a:extLst>
                  <a:ext uri="{FF2B5EF4-FFF2-40B4-BE49-F238E27FC236}">
                    <a16:creationId xmlns:a16="http://schemas.microsoft.com/office/drawing/2014/main" id="{D7BBE99B-D0B9-29D0-619F-DD9B3BB0157B}"/>
                  </a:ext>
                </a:extLst>
              </p:cNvPr>
              <p:cNvSpPr/>
              <p:nvPr/>
            </p:nvSpPr>
            <p:spPr>
              <a:xfrm>
                <a:off x="9551715"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6</a:t>
                </a:r>
              </a:p>
            </p:txBody>
          </p:sp>
          <p:sp>
            <p:nvSpPr>
              <p:cNvPr id="63" name="TextBox 62">
                <a:extLst>
                  <a:ext uri="{FF2B5EF4-FFF2-40B4-BE49-F238E27FC236}">
                    <a16:creationId xmlns:a16="http://schemas.microsoft.com/office/drawing/2014/main" id="{B8F46E8A-6588-D182-D65A-56D299DE5CE5}"/>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nvGrpSpPr>
            <p:cNvPr id="53" name="Group 52">
              <a:extLst>
                <a:ext uri="{FF2B5EF4-FFF2-40B4-BE49-F238E27FC236}">
                  <a16:creationId xmlns:a16="http://schemas.microsoft.com/office/drawing/2014/main" id="{4E2B04ED-74A8-CD71-E356-C11EB49C34D4}"/>
                </a:ext>
              </a:extLst>
            </p:cNvPr>
            <p:cNvGrpSpPr/>
            <p:nvPr/>
          </p:nvGrpSpPr>
          <p:grpSpPr>
            <a:xfrm>
              <a:off x="4779651" y="1807987"/>
              <a:ext cx="2772074" cy="504000"/>
              <a:chOff x="7463641" y="2040355"/>
              <a:chExt cx="2772074" cy="504000"/>
            </a:xfrm>
          </p:grpSpPr>
          <p:sp>
            <p:nvSpPr>
              <p:cNvPr id="54" name="Rectangle: Rounded Corners 53">
                <a:extLst>
                  <a:ext uri="{FF2B5EF4-FFF2-40B4-BE49-F238E27FC236}">
                    <a16:creationId xmlns:a16="http://schemas.microsoft.com/office/drawing/2014/main" id="{FCB915BC-F578-2393-2631-75D1CD2B7E5E}"/>
                  </a:ext>
                </a:extLst>
              </p:cNvPr>
              <p:cNvSpPr/>
              <p:nvPr/>
            </p:nvSpPr>
            <p:spPr>
              <a:xfrm>
                <a:off x="7463641"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30</a:t>
                </a:r>
              </a:p>
            </p:txBody>
          </p:sp>
          <p:sp>
            <p:nvSpPr>
              <p:cNvPr id="55" name="Rectangle: Rounded Corners 54">
                <a:extLst>
                  <a:ext uri="{FF2B5EF4-FFF2-40B4-BE49-F238E27FC236}">
                    <a16:creationId xmlns:a16="http://schemas.microsoft.com/office/drawing/2014/main" id="{BE8A1086-D1FD-5FC3-A270-8DBF7F3750B0}"/>
                  </a:ext>
                </a:extLst>
              </p:cNvPr>
              <p:cNvSpPr/>
              <p:nvPr/>
            </p:nvSpPr>
            <p:spPr>
              <a:xfrm>
                <a:off x="8507678"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56" name="TextBox 55">
                <a:extLst>
                  <a:ext uri="{FF2B5EF4-FFF2-40B4-BE49-F238E27FC236}">
                    <a16:creationId xmlns:a16="http://schemas.microsoft.com/office/drawing/2014/main" id="{F0825389-5C99-5EF2-891C-3014A93621B2}"/>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57" name="Rectangle: Rounded Corners 56">
                <a:extLst>
                  <a:ext uri="{FF2B5EF4-FFF2-40B4-BE49-F238E27FC236}">
                    <a16:creationId xmlns:a16="http://schemas.microsoft.com/office/drawing/2014/main" id="{A1BD0348-020A-E22A-3678-DDF3C192E3E8}"/>
                  </a:ext>
                </a:extLst>
              </p:cNvPr>
              <p:cNvSpPr/>
              <p:nvPr/>
            </p:nvSpPr>
            <p:spPr>
              <a:xfrm>
                <a:off x="9551715" y="2040355"/>
                <a:ext cx="684000" cy="504000"/>
              </a:xfrm>
              <a:prstGeom prst="roundRect">
                <a:avLst/>
              </a:prstGeom>
              <a:solidFill>
                <a:schemeClr val="bg1"/>
              </a:solidFill>
              <a:ln w="19050">
                <a:solidFill>
                  <a:srgbClr val="89C978"/>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60</a:t>
                </a:r>
              </a:p>
            </p:txBody>
          </p:sp>
          <p:sp>
            <p:nvSpPr>
              <p:cNvPr id="58" name="TextBox 57">
                <a:extLst>
                  <a:ext uri="{FF2B5EF4-FFF2-40B4-BE49-F238E27FC236}">
                    <a16:creationId xmlns:a16="http://schemas.microsoft.com/office/drawing/2014/main" id="{A9A743D6-FEED-1316-70EF-6B00A6F93649}"/>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grpSp>
        <p:nvGrpSpPr>
          <p:cNvPr id="64" name="Group 63">
            <a:extLst>
              <a:ext uri="{FF2B5EF4-FFF2-40B4-BE49-F238E27FC236}">
                <a16:creationId xmlns:a16="http://schemas.microsoft.com/office/drawing/2014/main" id="{AFDD9847-79E1-1B64-5C19-324E6DE616BE}"/>
              </a:ext>
            </a:extLst>
          </p:cNvPr>
          <p:cNvGrpSpPr/>
          <p:nvPr/>
        </p:nvGrpSpPr>
        <p:grpSpPr>
          <a:xfrm>
            <a:off x="266050" y="5026779"/>
            <a:ext cx="2772074" cy="1104300"/>
            <a:chOff x="4779651" y="1207687"/>
            <a:chExt cx="2772074" cy="1104300"/>
          </a:xfrm>
        </p:grpSpPr>
        <p:grpSp>
          <p:nvGrpSpPr>
            <p:cNvPr id="65" name="Group 64">
              <a:extLst>
                <a:ext uri="{FF2B5EF4-FFF2-40B4-BE49-F238E27FC236}">
                  <a16:creationId xmlns:a16="http://schemas.microsoft.com/office/drawing/2014/main" id="{781CACA7-D340-8920-9B69-516C68C53468}"/>
                </a:ext>
              </a:extLst>
            </p:cNvPr>
            <p:cNvGrpSpPr/>
            <p:nvPr/>
          </p:nvGrpSpPr>
          <p:grpSpPr>
            <a:xfrm>
              <a:off x="4779651" y="1207687"/>
              <a:ext cx="2772074" cy="504000"/>
              <a:chOff x="7463641" y="2040355"/>
              <a:chExt cx="2772074" cy="504000"/>
            </a:xfrm>
          </p:grpSpPr>
          <p:sp>
            <p:nvSpPr>
              <p:cNvPr id="72" name="Rectangle: Rounded Corners 71">
                <a:extLst>
                  <a:ext uri="{FF2B5EF4-FFF2-40B4-BE49-F238E27FC236}">
                    <a16:creationId xmlns:a16="http://schemas.microsoft.com/office/drawing/2014/main" id="{65D1CF20-6248-FD12-1F28-3964E0915136}"/>
                  </a:ext>
                </a:extLst>
              </p:cNvPr>
              <p:cNvSpPr/>
              <p:nvPr/>
            </p:nvSpPr>
            <p:spPr>
              <a:xfrm>
                <a:off x="7463641"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4</a:t>
                </a:r>
              </a:p>
            </p:txBody>
          </p:sp>
          <p:sp>
            <p:nvSpPr>
              <p:cNvPr id="73" name="Rectangle: Rounded Corners 72">
                <a:extLst>
                  <a:ext uri="{FF2B5EF4-FFF2-40B4-BE49-F238E27FC236}">
                    <a16:creationId xmlns:a16="http://schemas.microsoft.com/office/drawing/2014/main" id="{EC1725B0-9EBF-5DD5-CAA0-FFCCBCDA5BDF}"/>
                  </a:ext>
                </a:extLst>
              </p:cNvPr>
              <p:cNvSpPr/>
              <p:nvPr/>
            </p:nvSpPr>
            <p:spPr>
              <a:xfrm>
                <a:off x="8507678"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74" name="TextBox 73">
                <a:extLst>
                  <a:ext uri="{FF2B5EF4-FFF2-40B4-BE49-F238E27FC236}">
                    <a16:creationId xmlns:a16="http://schemas.microsoft.com/office/drawing/2014/main" id="{B00E4D20-8358-9561-3FB7-E359EBE52030}"/>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75" name="Rectangle: Rounded Corners 74">
                <a:extLst>
                  <a:ext uri="{FF2B5EF4-FFF2-40B4-BE49-F238E27FC236}">
                    <a16:creationId xmlns:a16="http://schemas.microsoft.com/office/drawing/2014/main" id="{6FAF61C0-0B6D-1C1C-873F-8E425B15BCAB}"/>
                  </a:ext>
                </a:extLst>
              </p:cNvPr>
              <p:cNvSpPr/>
              <p:nvPr/>
            </p:nvSpPr>
            <p:spPr>
              <a:xfrm>
                <a:off x="9551715"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76" name="TextBox 75">
                <a:extLst>
                  <a:ext uri="{FF2B5EF4-FFF2-40B4-BE49-F238E27FC236}">
                    <a16:creationId xmlns:a16="http://schemas.microsoft.com/office/drawing/2014/main" id="{F117554C-8479-1BF0-30F6-1B1AD0B41C4B}"/>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nvGrpSpPr>
            <p:cNvPr id="66" name="Group 65">
              <a:extLst>
                <a:ext uri="{FF2B5EF4-FFF2-40B4-BE49-F238E27FC236}">
                  <a16:creationId xmlns:a16="http://schemas.microsoft.com/office/drawing/2014/main" id="{AFEFDC76-C7CE-16E5-34EA-3C543721E3B0}"/>
                </a:ext>
              </a:extLst>
            </p:cNvPr>
            <p:cNvGrpSpPr/>
            <p:nvPr/>
          </p:nvGrpSpPr>
          <p:grpSpPr>
            <a:xfrm>
              <a:off x="4779651" y="1807987"/>
              <a:ext cx="2772074" cy="504000"/>
              <a:chOff x="7463641" y="2040355"/>
              <a:chExt cx="2772074" cy="504000"/>
            </a:xfrm>
          </p:grpSpPr>
          <p:sp>
            <p:nvSpPr>
              <p:cNvPr id="67" name="Rectangle: Rounded Corners 66">
                <a:extLst>
                  <a:ext uri="{FF2B5EF4-FFF2-40B4-BE49-F238E27FC236}">
                    <a16:creationId xmlns:a16="http://schemas.microsoft.com/office/drawing/2014/main" id="{CD562E57-E046-B1CC-18E1-DE6CC04248F6}"/>
                  </a:ext>
                </a:extLst>
              </p:cNvPr>
              <p:cNvSpPr/>
              <p:nvPr/>
            </p:nvSpPr>
            <p:spPr>
              <a:xfrm>
                <a:off x="7463641"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40</a:t>
                </a:r>
              </a:p>
            </p:txBody>
          </p:sp>
          <p:sp>
            <p:nvSpPr>
              <p:cNvPr id="68" name="Rectangle: Rounded Corners 67">
                <a:extLst>
                  <a:ext uri="{FF2B5EF4-FFF2-40B4-BE49-F238E27FC236}">
                    <a16:creationId xmlns:a16="http://schemas.microsoft.com/office/drawing/2014/main" id="{E084A33C-2B83-7ADB-39DA-D1B72CA60AAD}"/>
                  </a:ext>
                </a:extLst>
              </p:cNvPr>
              <p:cNvSpPr/>
              <p:nvPr/>
            </p:nvSpPr>
            <p:spPr>
              <a:xfrm>
                <a:off x="8507678"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40</a:t>
                </a:r>
              </a:p>
            </p:txBody>
          </p:sp>
          <p:sp>
            <p:nvSpPr>
              <p:cNvPr id="69" name="TextBox 68">
                <a:extLst>
                  <a:ext uri="{FF2B5EF4-FFF2-40B4-BE49-F238E27FC236}">
                    <a16:creationId xmlns:a16="http://schemas.microsoft.com/office/drawing/2014/main" id="{D339126F-A640-6C51-BA23-05EB1FFDD864}"/>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70" name="Rectangle: Rounded Corners 69">
                <a:extLst>
                  <a:ext uri="{FF2B5EF4-FFF2-40B4-BE49-F238E27FC236}">
                    <a16:creationId xmlns:a16="http://schemas.microsoft.com/office/drawing/2014/main" id="{110BAB98-5C13-7F83-4E3D-F4992D8EF9BE}"/>
                  </a:ext>
                </a:extLst>
              </p:cNvPr>
              <p:cNvSpPr/>
              <p:nvPr/>
            </p:nvSpPr>
            <p:spPr>
              <a:xfrm>
                <a:off x="9551715" y="2040355"/>
                <a:ext cx="684000" cy="504000"/>
              </a:xfrm>
              <a:prstGeom prst="roundRect">
                <a:avLst/>
              </a:prstGeom>
              <a:solidFill>
                <a:schemeClr val="bg1"/>
              </a:solidFill>
              <a:ln w="19050">
                <a:solidFill>
                  <a:srgbClr val="DC231E"/>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80</a:t>
                </a:r>
              </a:p>
            </p:txBody>
          </p:sp>
          <p:sp>
            <p:nvSpPr>
              <p:cNvPr id="71" name="TextBox 70">
                <a:extLst>
                  <a:ext uri="{FF2B5EF4-FFF2-40B4-BE49-F238E27FC236}">
                    <a16:creationId xmlns:a16="http://schemas.microsoft.com/office/drawing/2014/main" id="{0F747318-BA58-2E66-2366-6C5842145D5C}"/>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grpSp>
        <p:nvGrpSpPr>
          <p:cNvPr id="77" name="Group 76">
            <a:extLst>
              <a:ext uri="{FF2B5EF4-FFF2-40B4-BE49-F238E27FC236}">
                <a16:creationId xmlns:a16="http://schemas.microsoft.com/office/drawing/2014/main" id="{D74E521F-1BA7-5E7B-2011-1298420B5782}"/>
              </a:ext>
            </a:extLst>
          </p:cNvPr>
          <p:cNvGrpSpPr/>
          <p:nvPr/>
        </p:nvGrpSpPr>
        <p:grpSpPr>
          <a:xfrm>
            <a:off x="4116008" y="5026779"/>
            <a:ext cx="2772074" cy="1104300"/>
            <a:chOff x="4779651" y="1207687"/>
            <a:chExt cx="2772074" cy="1104300"/>
          </a:xfrm>
        </p:grpSpPr>
        <p:grpSp>
          <p:nvGrpSpPr>
            <p:cNvPr id="78" name="Group 77">
              <a:extLst>
                <a:ext uri="{FF2B5EF4-FFF2-40B4-BE49-F238E27FC236}">
                  <a16:creationId xmlns:a16="http://schemas.microsoft.com/office/drawing/2014/main" id="{FC5D2FAE-D876-0ED2-1B19-6165554F02B7}"/>
                </a:ext>
              </a:extLst>
            </p:cNvPr>
            <p:cNvGrpSpPr/>
            <p:nvPr/>
          </p:nvGrpSpPr>
          <p:grpSpPr>
            <a:xfrm>
              <a:off x="4779651" y="1207687"/>
              <a:ext cx="2772074" cy="504000"/>
              <a:chOff x="7463641" y="2040355"/>
              <a:chExt cx="2772074" cy="504000"/>
            </a:xfrm>
          </p:grpSpPr>
          <p:sp>
            <p:nvSpPr>
              <p:cNvPr id="85" name="Rectangle: Rounded Corners 84">
                <a:extLst>
                  <a:ext uri="{FF2B5EF4-FFF2-40B4-BE49-F238E27FC236}">
                    <a16:creationId xmlns:a16="http://schemas.microsoft.com/office/drawing/2014/main" id="{BE106380-A40C-743D-ED3B-68C46C818C39}"/>
                  </a:ext>
                </a:extLst>
              </p:cNvPr>
              <p:cNvSpPr/>
              <p:nvPr/>
            </p:nvSpPr>
            <p:spPr>
              <a:xfrm>
                <a:off x="7463641"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5</a:t>
                </a:r>
              </a:p>
            </p:txBody>
          </p:sp>
          <p:sp>
            <p:nvSpPr>
              <p:cNvPr id="86" name="Rectangle: Rounded Corners 85">
                <a:extLst>
                  <a:ext uri="{FF2B5EF4-FFF2-40B4-BE49-F238E27FC236}">
                    <a16:creationId xmlns:a16="http://schemas.microsoft.com/office/drawing/2014/main" id="{B2CFB849-2FE7-3D24-5855-AEE3402341C8}"/>
                  </a:ext>
                </a:extLst>
              </p:cNvPr>
              <p:cNvSpPr/>
              <p:nvPr/>
            </p:nvSpPr>
            <p:spPr>
              <a:xfrm>
                <a:off x="8507678"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5</a:t>
                </a:r>
              </a:p>
            </p:txBody>
          </p:sp>
          <p:sp>
            <p:nvSpPr>
              <p:cNvPr id="87" name="TextBox 86">
                <a:extLst>
                  <a:ext uri="{FF2B5EF4-FFF2-40B4-BE49-F238E27FC236}">
                    <a16:creationId xmlns:a16="http://schemas.microsoft.com/office/drawing/2014/main" id="{0C203C0E-6BDA-4CD1-F52B-F72544154BD5}"/>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88" name="Rectangle: Rounded Corners 87">
                <a:extLst>
                  <a:ext uri="{FF2B5EF4-FFF2-40B4-BE49-F238E27FC236}">
                    <a16:creationId xmlns:a16="http://schemas.microsoft.com/office/drawing/2014/main" id="{EFD9F534-474E-512F-5973-88E326FED6AD}"/>
                  </a:ext>
                </a:extLst>
              </p:cNvPr>
              <p:cNvSpPr/>
              <p:nvPr/>
            </p:nvSpPr>
            <p:spPr>
              <a:xfrm>
                <a:off x="9551715"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10</a:t>
                </a:r>
              </a:p>
            </p:txBody>
          </p:sp>
          <p:sp>
            <p:nvSpPr>
              <p:cNvPr id="89" name="TextBox 88">
                <a:extLst>
                  <a:ext uri="{FF2B5EF4-FFF2-40B4-BE49-F238E27FC236}">
                    <a16:creationId xmlns:a16="http://schemas.microsoft.com/office/drawing/2014/main" id="{9627015B-BB5C-DE9A-8B9E-69B0E1822518}"/>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nvGrpSpPr>
            <p:cNvPr id="79" name="Group 78">
              <a:extLst>
                <a:ext uri="{FF2B5EF4-FFF2-40B4-BE49-F238E27FC236}">
                  <a16:creationId xmlns:a16="http://schemas.microsoft.com/office/drawing/2014/main" id="{3AC54796-884D-9DE8-822D-F5157731714E}"/>
                </a:ext>
              </a:extLst>
            </p:cNvPr>
            <p:cNvGrpSpPr/>
            <p:nvPr/>
          </p:nvGrpSpPr>
          <p:grpSpPr>
            <a:xfrm>
              <a:off x="4779651" y="1807987"/>
              <a:ext cx="2772074" cy="504000"/>
              <a:chOff x="7463641" y="2040355"/>
              <a:chExt cx="2772074" cy="504000"/>
            </a:xfrm>
          </p:grpSpPr>
          <p:sp>
            <p:nvSpPr>
              <p:cNvPr id="80" name="Rectangle: Rounded Corners 79">
                <a:extLst>
                  <a:ext uri="{FF2B5EF4-FFF2-40B4-BE49-F238E27FC236}">
                    <a16:creationId xmlns:a16="http://schemas.microsoft.com/office/drawing/2014/main" id="{EA4D0CF5-8ABB-3E66-C505-78CBFA10F6F0}"/>
                  </a:ext>
                </a:extLst>
              </p:cNvPr>
              <p:cNvSpPr/>
              <p:nvPr/>
            </p:nvSpPr>
            <p:spPr>
              <a:xfrm>
                <a:off x="7463641"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81" name="Rectangle: Rounded Corners 80">
                <a:extLst>
                  <a:ext uri="{FF2B5EF4-FFF2-40B4-BE49-F238E27FC236}">
                    <a16:creationId xmlns:a16="http://schemas.microsoft.com/office/drawing/2014/main" id="{5E1F7A40-B5F3-BC4C-7DDC-129ABEC70C30}"/>
                  </a:ext>
                </a:extLst>
              </p:cNvPr>
              <p:cNvSpPr/>
              <p:nvPr/>
            </p:nvSpPr>
            <p:spPr>
              <a:xfrm>
                <a:off x="8507678"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82" name="TextBox 81">
                <a:extLst>
                  <a:ext uri="{FF2B5EF4-FFF2-40B4-BE49-F238E27FC236}">
                    <a16:creationId xmlns:a16="http://schemas.microsoft.com/office/drawing/2014/main" id="{77FB4DEF-D8D3-2A36-67A1-C82E1F08BCF5}"/>
                  </a:ext>
                </a:extLst>
              </p:cNvPr>
              <p:cNvSpPr txBox="1"/>
              <p:nvPr/>
            </p:nvSpPr>
            <p:spPr>
              <a:xfrm>
                <a:off x="8102712"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sp>
            <p:nvSpPr>
              <p:cNvPr id="83" name="Rectangle: Rounded Corners 82">
                <a:extLst>
                  <a:ext uri="{FF2B5EF4-FFF2-40B4-BE49-F238E27FC236}">
                    <a16:creationId xmlns:a16="http://schemas.microsoft.com/office/drawing/2014/main" id="{103494E0-309A-4B7C-03B0-198DE9237113}"/>
                  </a:ext>
                </a:extLst>
              </p:cNvPr>
              <p:cNvSpPr/>
              <p:nvPr/>
            </p:nvSpPr>
            <p:spPr>
              <a:xfrm>
                <a:off x="9551715" y="2040355"/>
                <a:ext cx="684000" cy="504000"/>
              </a:xfrm>
              <a:prstGeom prst="roundRect">
                <a:avLst/>
              </a:prstGeom>
              <a:solidFill>
                <a:schemeClr val="bg1"/>
              </a:solidFill>
              <a:ln w="19050">
                <a:solidFill>
                  <a:srgbClr val="1F61C3"/>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GB" sz="2400">
                    <a:solidFill>
                      <a:schemeClr val="tx1"/>
                    </a:solidFill>
                    <a:latin typeface="Cambria Math" panose="02040503050406030204" pitchFamily="18" charset="0"/>
                    <a:ea typeface="Cambria Math" panose="02040503050406030204" pitchFamily="18" charset="0"/>
                  </a:rPr>
                  <a:t>100</a:t>
                </a:r>
              </a:p>
            </p:txBody>
          </p:sp>
          <p:sp>
            <p:nvSpPr>
              <p:cNvPr id="84" name="TextBox 83">
                <a:extLst>
                  <a:ext uri="{FF2B5EF4-FFF2-40B4-BE49-F238E27FC236}">
                    <a16:creationId xmlns:a16="http://schemas.microsoft.com/office/drawing/2014/main" id="{2B18A576-2199-E52F-EA9A-32F068947C15}"/>
                  </a:ext>
                </a:extLst>
              </p:cNvPr>
              <p:cNvSpPr txBox="1"/>
              <p:nvPr/>
            </p:nvSpPr>
            <p:spPr>
              <a:xfrm>
                <a:off x="9146749" y="2040355"/>
                <a:ext cx="413896" cy="504000"/>
              </a:xfrm>
              <a:prstGeom prst="rect">
                <a:avLst/>
              </a:prstGeom>
              <a:noFill/>
            </p:spPr>
            <p:txBody>
              <a:bodyPr wrap="none" rtlCol="0" anchor="ctr" anchorCtr="0">
                <a:noAutofit/>
              </a:bodyPr>
              <a:lstStyle/>
              <a:p>
                <a:r>
                  <a:rPr lang="en-GB" sz="2400">
                    <a:latin typeface="Cambria Math" panose="02040503050406030204" pitchFamily="18" charset="0"/>
                    <a:ea typeface="Cambria Math" panose="02040503050406030204" pitchFamily="18" charset="0"/>
                  </a:rPr>
                  <a:t>=</a:t>
                </a:r>
              </a:p>
            </p:txBody>
          </p:sp>
        </p:grpSp>
      </p:grpSp>
      <p:sp>
        <p:nvSpPr>
          <p:cNvPr id="2" name="Rectangle 1">
            <a:extLst>
              <a:ext uri="{FF2B5EF4-FFF2-40B4-BE49-F238E27FC236}">
                <a16:creationId xmlns:a16="http://schemas.microsoft.com/office/drawing/2014/main" id="{08D41921-2B17-DE42-EE3F-1CBE507ECAEB}"/>
              </a:ext>
            </a:extLst>
          </p:cNvPr>
          <p:cNvSpPr/>
          <p:nvPr/>
        </p:nvSpPr>
        <p:spPr>
          <a:xfrm>
            <a:off x="11217835" y="1276710"/>
            <a:ext cx="832013" cy="2065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Sassoon Primary"/>
              </a:rPr>
              <a:t>3 in 3</a:t>
            </a:r>
          </a:p>
        </p:txBody>
      </p:sp>
    </p:spTree>
    <p:extLst>
      <p:ext uri="{BB962C8B-B14F-4D97-AF65-F5344CB8AC3E}">
        <p14:creationId xmlns:p14="http://schemas.microsoft.com/office/powerpoint/2010/main" val="3189735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B53D2F-A95D-4BC8-288B-5B53A0D87C47}"/>
              </a:ext>
            </a:extLst>
          </p:cNvPr>
          <p:cNvSpPr>
            <a:spLocks noGrp="1"/>
          </p:cNvSpPr>
          <p:nvPr>
            <p:ph type="title"/>
          </p:nvPr>
        </p:nvSpPr>
        <p:spPr/>
        <p:txBody>
          <a:bodyPr/>
          <a:lstStyle/>
          <a:p>
            <a:r>
              <a:rPr lang="en-US" sz="2600">
                <a:latin typeface="Sassoon Primary"/>
                <a:cs typeface="Century Gothic"/>
              </a:rPr>
              <a:t>TBAT:  describe arrays</a:t>
            </a:r>
            <a:endParaRPr lang="en-GB" sz="2600">
              <a:latin typeface="Sassoon Primary"/>
            </a:endParaRPr>
          </a:p>
        </p:txBody>
      </p:sp>
      <p:sp>
        <p:nvSpPr>
          <p:cNvPr id="3" name="Content Placeholder 2"/>
          <p:cNvSpPr>
            <a:spLocks noGrp="1"/>
          </p:cNvSpPr>
          <p:nvPr>
            <p:ph idx="4294967295"/>
          </p:nvPr>
        </p:nvSpPr>
        <p:spPr>
          <a:xfrm>
            <a:off x="8823325" y="2460625"/>
            <a:ext cx="3368675" cy="3933825"/>
          </a:xfrm>
          <a:prstGeom prst="rect">
            <a:avLst/>
          </a:prstGeom>
        </p:spPr>
        <p:txBody>
          <a:bodyPr>
            <a:normAutofit/>
          </a:bodyPr>
          <a:lstStyle/>
          <a:p>
            <a:pPr algn="ctr"/>
            <a:r>
              <a:rPr lang="en-US" sz="3600" b="1"/>
              <a:t>			</a:t>
            </a:r>
          </a:p>
          <a:p>
            <a:pPr algn="ctr"/>
            <a:r>
              <a:rPr lang="en-US" sz="3600" b="1"/>
              <a:t>equal groups</a:t>
            </a:r>
            <a:br>
              <a:rPr lang="en-US" sz="3600" b="1"/>
            </a:br>
            <a:br>
              <a:rPr lang="en-US" sz="3600" b="1"/>
            </a:br>
            <a:endParaRPr lang="en-US" sz="3600" b="1"/>
          </a:p>
          <a:p>
            <a:pPr algn="ctr"/>
            <a:endParaRPr lang="en-US" sz="3600" b="1"/>
          </a:p>
          <a:p>
            <a:pPr algn="ctr"/>
            <a:endParaRPr lang="en-US" sz="3600" b="1"/>
          </a:p>
          <a:p>
            <a:pPr algn="ctr"/>
            <a:endParaRPr lang="en-US" sz="3600" b="1"/>
          </a:p>
        </p:txBody>
      </p:sp>
      <p:sp>
        <p:nvSpPr>
          <p:cNvPr id="2" name="Star: 5 Points 1">
            <a:extLst>
              <a:ext uri="{FF2B5EF4-FFF2-40B4-BE49-F238E27FC236}">
                <a16:creationId xmlns:a16="http://schemas.microsoft.com/office/drawing/2014/main" id="{932C8C4C-7507-4039-9809-3AE36DCC5732}"/>
              </a:ext>
            </a:extLst>
          </p:cNvPr>
          <p:cNvSpPr/>
          <p:nvPr/>
        </p:nvSpPr>
        <p:spPr>
          <a:xfrm>
            <a:off x="1331956" y="133704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8525930" y="134008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87106" y="306427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1079603" y="444952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9">
            <a:extLst>
              <a:ext uri="{FF2B5EF4-FFF2-40B4-BE49-F238E27FC236}">
                <a16:creationId xmlns:a16="http://schemas.microsoft.com/office/drawing/2014/main" id="{A727E20B-A05A-4A07-9C4E-FA02DA600BF9}"/>
              </a:ext>
            </a:extLst>
          </p:cNvPr>
          <p:cNvSpPr/>
          <p:nvPr/>
        </p:nvSpPr>
        <p:spPr>
          <a:xfrm>
            <a:off x="8935520" y="444833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48230" y="3141068"/>
            <a:ext cx="2988860" cy="2862322"/>
          </a:xfrm>
          <a:prstGeom prst="rect">
            <a:avLst/>
          </a:prstGeom>
          <a:noFill/>
        </p:spPr>
        <p:txBody>
          <a:bodyPr wrap="square" rtlCol="0">
            <a:spAutoFit/>
          </a:bodyPr>
          <a:lstStyle/>
          <a:p>
            <a:pPr algn="ctr"/>
            <a:r>
              <a:rPr lang="en-US" sz="3600" b="1">
                <a:latin typeface="Century Gothic" panose="020B0502020202020204" pitchFamily="34" charset="0"/>
              </a:rPr>
              <a:t>groups</a:t>
            </a:r>
          </a:p>
          <a:p>
            <a:pPr algn="ctr"/>
            <a:endParaRPr lang="en-US" sz="3600" b="1">
              <a:latin typeface="Century Gothic" panose="020B0502020202020204" pitchFamily="34" charset="0"/>
            </a:endParaRPr>
          </a:p>
          <a:p>
            <a:endParaRPr lang="en-US" sz="3600" b="1">
              <a:latin typeface="Century Gothic" panose="020B0502020202020204" pitchFamily="34" charset="0"/>
            </a:endParaRPr>
          </a:p>
          <a:p>
            <a:endParaRPr lang="en-US" b="1"/>
          </a:p>
          <a:p>
            <a:endParaRPr lang="en-US" b="1"/>
          </a:p>
          <a:p>
            <a:endParaRPr lang="en-US" b="1"/>
          </a:p>
          <a:p>
            <a:endParaRPr lang="en-GB"/>
          </a:p>
        </p:txBody>
      </p:sp>
      <p:sp>
        <p:nvSpPr>
          <p:cNvPr id="4" name="TextBox 3">
            <a:extLst>
              <a:ext uri="{FF2B5EF4-FFF2-40B4-BE49-F238E27FC236}">
                <a16:creationId xmlns:a16="http://schemas.microsoft.com/office/drawing/2014/main" id="{D0E525C6-6E43-54E4-C9B3-FAF69B1100DB}"/>
              </a:ext>
            </a:extLst>
          </p:cNvPr>
          <p:cNvSpPr txBox="1"/>
          <p:nvPr/>
        </p:nvSpPr>
        <p:spPr>
          <a:xfrm>
            <a:off x="4829771" y="1337041"/>
            <a:ext cx="1541722" cy="646331"/>
          </a:xfrm>
          <a:prstGeom prst="rect">
            <a:avLst/>
          </a:prstGeom>
          <a:noFill/>
        </p:spPr>
        <p:txBody>
          <a:bodyPr wrap="square" rtlCol="0">
            <a:spAutoFit/>
          </a:bodyPr>
          <a:lstStyle/>
          <a:p>
            <a:r>
              <a:rPr lang="en-US" sz="3600" b="1">
                <a:latin typeface="Century Gothic" panose="020B0502020202020204" pitchFamily="34" charset="0"/>
              </a:rPr>
              <a:t>array</a:t>
            </a:r>
          </a:p>
        </p:txBody>
      </p:sp>
      <p:sp>
        <p:nvSpPr>
          <p:cNvPr id="7" name="TextBox 6">
            <a:extLst>
              <a:ext uri="{FF2B5EF4-FFF2-40B4-BE49-F238E27FC236}">
                <a16:creationId xmlns:a16="http://schemas.microsoft.com/office/drawing/2014/main" id="{40605E85-F961-7545-ABBD-B6A45C1EF7C6}"/>
              </a:ext>
            </a:extLst>
          </p:cNvPr>
          <p:cNvSpPr txBox="1"/>
          <p:nvPr/>
        </p:nvSpPr>
        <p:spPr>
          <a:xfrm>
            <a:off x="4232137" y="5164504"/>
            <a:ext cx="2736990" cy="1200329"/>
          </a:xfrm>
          <a:prstGeom prst="rect">
            <a:avLst/>
          </a:prstGeom>
          <a:noFill/>
        </p:spPr>
        <p:txBody>
          <a:bodyPr wrap="square" rtlCol="0">
            <a:spAutoFit/>
          </a:bodyPr>
          <a:lstStyle/>
          <a:p>
            <a:r>
              <a:rPr lang="en-US" sz="3600" b="1">
                <a:latin typeface="Century Gothic" panose="020B0502020202020204" pitchFamily="34" charset="0"/>
              </a:rPr>
              <a:t>altogether</a:t>
            </a:r>
          </a:p>
          <a:p>
            <a:endParaRPr lang="en-GB" sz="3600"/>
          </a:p>
        </p:txBody>
      </p:sp>
    </p:spTree>
    <p:extLst>
      <p:ext uri="{BB962C8B-B14F-4D97-AF65-F5344CB8AC3E}">
        <p14:creationId xmlns:p14="http://schemas.microsoft.com/office/powerpoint/2010/main" val="213411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247137"/>
            <a:ext cx="10606548" cy="608269"/>
          </a:xfrm>
        </p:spPr>
        <p:txBody>
          <a:bodyPr>
            <a:normAutofit fontScale="90000"/>
          </a:bodyPr>
          <a:lstStyle/>
          <a:p>
            <a:r>
              <a:rPr lang="en-US"/>
              <a:t>What do you see?</a:t>
            </a:r>
          </a:p>
        </p:txBody>
      </p:sp>
      <p:sp>
        <p:nvSpPr>
          <p:cNvPr id="17" name="Content Placeholder 2"/>
          <p:cNvSpPr txBox="1">
            <a:spLocks/>
          </p:cNvSpPr>
          <p:nvPr/>
        </p:nvSpPr>
        <p:spPr>
          <a:xfrm>
            <a:off x="457001" y="5286031"/>
            <a:ext cx="10080000" cy="8634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a:br>
            <a:endParaRPr lang="en-US"/>
          </a:p>
        </p:txBody>
      </p:sp>
      <p:sp>
        <p:nvSpPr>
          <p:cNvPr id="14" name="Oval 13">
            <a:extLst>
              <a:ext uri="{FF2B5EF4-FFF2-40B4-BE49-F238E27FC236}">
                <a16:creationId xmlns:a16="http://schemas.microsoft.com/office/drawing/2014/main" id="{06852E95-3BC6-98C9-E8E1-B4EAA272A954}"/>
              </a:ext>
            </a:extLst>
          </p:cNvPr>
          <p:cNvSpPr/>
          <p:nvPr/>
        </p:nvSpPr>
        <p:spPr>
          <a:xfrm>
            <a:off x="4105288" y="2287919"/>
            <a:ext cx="1030212" cy="103167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0241028-227A-D9D9-ABED-7975F3DAA470}"/>
              </a:ext>
            </a:extLst>
          </p:cNvPr>
          <p:cNvSpPr/>
          <p:nvPr/>
        </p:nvSpPr>
        <p:spPr>
          <a:xfrm>
            <a:off x="5541056" y="2287919"/>
            <a:ext cx="1030212" cy="103167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58CC09E-A5B0-69DF-E651-9D978E30ABEE}"/>
              </a:ext>
            </a:extLst>
          </p:cNvPr>
          <p:cNvSpPr/>
          <p:nvPr/>
        </p:nvSpPr>
        <p:spPr>
          <a:xfrm>
            <a:off x="3337026" y="3557443"/>
            <a:ext cx="1030212" cy="103167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286681E-7EB2-45C7-5885-3A4FE9B6DB55}"/>
              </a:ext>
            </a:extLst>
          </p:cNvPr>
          <p:cNvSpPr/>
          <p:nvPr/>
        </p:nvSpPr>
        <p:spPr>
          <a:xfrm>
            <a:off x="4772794" y="3557443"/>
            <a:ext cx="1030212" cy="103167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4FDB4C2-E50F-41DA-A78D-4CD15B0E0670}"/>
              </a:ext>
            </a:extLst>
          </p:cNvPr>
          <p:cNvSpPr/>
          <p:nvPr/>
        </p:nvSpPr>
        <p:spPr>
          <a:xfrm>
            <a:off x="6208562" y="3557443"/>
            <a:ext cx="1030212" cy="103167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A5096EB-B7A9-F098-8FB2-047F363E0B8D}"/>
              </a:ext>
            </a:extLst>
          </p:cNvPr>
          <p:cNvSpPr txBox="1"/>
          <p:nvPr/>
        </p:nvSpPr>
        <p:spPr>
          <a:xfrm>
            <a:off x="457001" y="6021634"/>
            <a:ext cx="4062331" cy="523220"/>
          </a:xfrm>
          <a:prstGeom prst="rect">
            <a:avLst/>
          </a:prstGeom>
          <a:noFill/>
        </p:spPr>
        <p:txBody>
          <a:bodyPr wrap="none" rtlCol="0">
            <a:spAutoFit/>
          </a:bodyPr>
          <a:lstStyle/>
          <a:p>
            <a:pPr marL="457200" indent="-457200">
              <a:buClr>
                <a:schemeClr val="accent1"/>
              </a:buClr>
              <a:buFont typeface="Arial" panose="020B0604020202020204" pitchFamily="34" charset="0"/>
              <a:buChar char="•"/>
            </a:pPr>
            <a:r>
              <a:rPr lang="en-GB" sz="2800">
                <a:latin typeface="Century Gothic" panose="020B0502020202020204" pitchFamily="34" charset="0"/>
              </a:rPr>
              <a:t>How do you see it? </a:t>
            </a:r>
          </a:p>
        </p:txBody>
      </p:sp>
    </p:spTree>
    <p:extLst>
      <p:ext uri="{BB962C8B-B14F-4D97-AF65-F5344CB8AC3E}">
        <p14:creationId xmlns:p14="http://schemas.microsoft.com/office/powerpoint/2010/main" val="1083474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247137"/>
            <a:ext cx="10606548" cy="608269"/>
          </a:xfrm>
        </p:spPr>
        <p:txBody>
          <a:bodyPr>
            <a:normAutofit fontScale="90000"/>
          </a:bodyPr>
          <a:lstStyle/>
          <a:p>
            <a:r>
              <a:rPr lang="en-US"/>
              <a:t>What do you see?</a:t>
            </a:r>
          </a:p>
        </p:txBody>
      </p:sp>
      <p:sp>
        <p:nvSpPr>
          <p:cNvPr id="17" name="Content Placeholder 2"/>
          <p:cNvSpPr txBox="1">
            <a:spLocks/>
          </p:cNvSpPr>
          <p:nvPr/>
        </p:nvSpPr>
        <p:spPr>
          <a:xfrm>
            <a:off x="457001" y="5286031"/>
            <a:ext cx="10080000" cy="8634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a:br>
            <a:endParaRPr lang="en-US"/>
          </a:p>
        </p:txBody>
      </p:sp>
      <p:sp>
        <p:nvSpPr>
          <p:cNvPr id="14" name="Oval 13">
            <a:extLst>
              <a:ext uri="{FF2B5EF4-FFF2-40B4-BE49-F238E27FC236}">
                <a16:creationId xmlns:a16="http://schemas.microsoft.com/office/drawing/2014/main" id="{06852E95-3BC6-98C9-E8E1-B4EAA272A954}"/>
              </a:ext>
            </a:extLst>
          </p:cNvPr>
          <p:cNvSpPr/>
          <p:nvPr/>
        </p:nvSpPr>
        <p:spPr>
          <a:xfrm>
            <a:off x="4257688" y="1715304"/>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0241028-227A-D9D9-ABED-7975F3DAA470}"/>
              </a:ext>
            </a:extLst>
          </p:cNvPr>
          <p:cNvSpPr/>
          <p:nvPr/>
        </p:nvSpPr>
        <p:spPr>
          <a:xfrm>
            <a:off x="5693456" y="1715304"/>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58CC09E-A5B0-69DF-E651-9D978E30ABEE}"/>
              </a:ext>
            </a:extLst>
          </p:cNvPr>
          <p:cNvSpPr/>
          <p:nvPr/>
        </p:nvSpPr>
        <p:spPr>
          <a:xfrm>
            <a:off x="3489426" y="2984828"/>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286681E-7EB2-45C7-5885-3A4FE9B6DB55}"/>
              </a:ext>
            </a:extLst>
          </p:cNvPr>
          <p:cNvSpPr/>
          <p:nvPr/>
        </p:nvSpPr>
        <p:spPr>
          <a:xfrm>
            <a:off x="4925194" y="2984828"/>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4FDB4C2-E50F-41DA-A78D-4CD15B0E0670}"/>
              </a:ext>
            </a:extLst>
          </p:cNvPr>
          <p:cNvSpPr/>
          <p:nvPr/>
        </p:nvSpPr>
        <p:spPr>
          <a:xfrm>
            <a:off x="6360962" y="2984828"/>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8B7C1DC-E00A-2DF0-07A2-9FEE3568F284}"/>
              </a:ext>
            </a:extLst>
          </p:cNvPr>
          <p:cNvSpPr/>
          <p:nvPr/>
        </p:nvSpPr>
        <p:spPr>
          <a:xfrm>
            <a:off x="4257688" y="4254353"/>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0F3B615-610B-2794-BFB8-81BA41A23580}"/>
              </a:ext>
            </a:extLst>
          </p:cNvPr>
          <p:cNvSpPr/>
          <p:nvPr/>
        </p:nvSpPr>
        <p:spPr>
          <a:xfrm>
            <a:off x="5693456" y="4254353"/>
            <a:ext cx="1030212" cy="1031678"/>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A5096EB-B7A9-F098-8FB2-047F363E0B8D}"/>
              </a:ext>
            </a:extLst>
          </p:cNvPr>
          <p:cNvSpPr txBox="1"/>
          <p:nvPr/>
        </p:nvSpPr>
        <p:spPr>
          <a:xfrm>
            <a:off x="457001" y="6021634"/>
            <a:ext cx="4062331" cy="523220"/>
          </a:xfrm>
          <a:prstGeom prst="rect">
            <a:avLst/>
          </a:prstGeom>
          <a:noFill/>
        </p:spPr>
        <p:txBody>
          <a:bodyPr wrap="none" rtlCol="0">
            <a:spAutoFit/>
          </a:bodyPr>
          <a:lstStyle/>
          <a:p>
            <a:pPr marL="457200" indent="-457200">
              <a:buClr>
                <a:schemeClr val="accent1"/>
              </a:buClr>
              <a:buFont typeface="Arial" panose="020B0604020202020204" pitchFamily="34" charset="0"/>
              <a:buChar char="•"/>
            </a:pPr>
            <a:r>
              <a:rPr lang="en-GB" sz="2800">
                <a:latin typeface="Century Gothic" panose="020B0502020202020204" pitchFamily="34" charset="0"/>
              </a:rPr>
              <a:t>How do you see it? </a:t>
            </a:r>
          </a:p>
        </p:txBody>
      </p:sp>
    </p:spTree>
    <p:extLst>
      <p:ext uri="{BB962C8B-B14F-4D97-AF65-F5344CB8AC3E}">
        <p14:creationId xmlns:p14="http://schemas.microsoft.com/office/powerpoint/2010/main" val="21646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you see? How do you see it? </a:t>
            </a:r>
          </a:p>
        </p:txBody>
      </p:sp>
      <p:sp>
        <p:nvSpPr>
          <p:cNvPr id="3" name="Text Placeholder 2">
            <a:extLst>
              <a:ext uri="{FF2B5EF4-FFF2-40B4-BE49-F238E27FC236}">
                <a16:creationId xmlns:a16="http://schemas.microsoft.com/office/drawing/2014/main" id="{63FB0B8C-DDCD-4799-D1EB-807AC593FF92}"/>
              </a:ext>
            </a:extLst>
          </p:cNvPr>
          <p:cNvSpPr>
            <a:spLocks noGrp="1"/>
          </p:cNvSpPr>
          <p:nvPr>
            <p:ph type="body" sz="quarter" idx="10"/>
          </p:nvPr>
        </p:nvSpPr>
        <p:spPr>
          <a:xfrm>
            <a:off x="1109850" y="6008387"/>
            <a:ext cx="10606088" cy="1107996"/>
          </a:xfrm>
        </p:spPr>
        <p:txBody>
          <a:bodyPr/>
          <a:lstStyle/>
          <a:p>
            <a:r>
              <a:rPr lang="en-GB" dirty="0"/>
              <a:t>array       groups       equal groups      altogether</a:t>
            </a:r>
          </a:p>
        </p:txBody>
      </p:sp>
      <p:sp>
        <p:nvSpPr>
          <p:cNvPr id="15" name="Oval 14">
            <a:extLst>
              <a:ext uri="{FF2B5EF4-FFF2-40B4-BE49-F238E27FC236}">
                <a16:creationId xmlns:a16="http://schemas.microsoft.com/office/drawing/2014/main" id="{E2FC1D46-5C5B-9C8C-727F-9582FE434DAC}"/>
              </a:ext>
            </a:extLst>
          </p:cNvPr>
          <p:cNvSpPr/>
          <p:nvPr/>
        </p:nvSpPr>
        <p:spPr>
          <a:xfrm>
            <a:off x="3008865" y="2170412"/>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521C760-A32B-C2B7-E443-D8967F60E64F}"/>
              </a:ext>
            </a:extLst>
          </p:cNvPr>
          <p:cNvSpPr/>
          <p:nvPr/>
        </p:nvSpPr>
        <p:spPr>
          <a:xfrm>
            <a:off x="3681770" y="2170411"/>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CB0E2E2-D1EF-6C22-7800-A428A896D16A}"/>
              </a:ext>
            </a:extLst>
          </p:cNvPr>
          <p:cNvSpPr/>
          <p:nvPr/>
        </p:nvSpPr>
        <p:spPr>
          <a:xfrm>
            <a:off x="3345318" y="1556260"/>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8BBB8D4D-7CB3-D794-B5DE-7D7DFE8AC666}"/>
              </a:ext>
            </a:extLst>
          </p:cNvPr>
          <p:cNvSpPr/>
          <p:nvPr/>
        </p:nvSpPr>
        <p:spPr>
          <a:xfrm>
            <a:off x="3345318" y="2784562"/>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6EC3E6B9-D45E-D8E7-A8F5-775730C43591}"/>
              </a:ext>
            </a:extLst>
          </p:cNvPr>
          <p:cNvSpPr/>
          <p:nvPr/>
        </p:nvSpPr>
        <p:spPr>
          <a:xfrm>
            <a:off x="2519856" y="2782632"/>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2BA5214C-C2AB-62AF-4546-A731E833451B}"/>
              </a:ext>
            </a:extLst>
          </p:cNvPr>
          <p:cNvSpPr/>
          <p:nvPr/>
        </p:nvSpPr>
        <p:spPr>
          <a:xfrm>
            <a:off x="4170780" y="2782632"/>
            <a:ext cx="520505" cy="492369"/>
          </a:xfrm>
          <a:prstGeom prst="ellipse">
            <a:avLst/>
          </a:prstGeom>
          <a:solidFill>
            <a:srgbClr val="4472C4"/>
          </a:solidFill>
          <a:ln w="12700" cap="flat" cmpd="sng" algn="ctr">
            <a:solidFill>
              <a:srgbClr val="1F61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1F61C3"/>
                </a:solid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7411ED84-EAD4-6D3F-2BC5-B76D95068467}"/>
              </a:ext>
            </a:extLst>
          </p:cNvPr>
          <p:cNvSpPr/>
          <p:nvPr/>
        </p:nvSpPr>
        <p:spPr>
          <a:xfrm rot="15967222">
            <a:off x="6029585" y="1990255"/>
            <a:ext cx="520505" cy="492369"/>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E3DC99E-20A2-2987-6499-CF5EBC835D03}"/>
              </a:ext>
            </a:extLst>
          </p:cNvPr>
          <p:cNvSpPr/>
          <p:nvPr/>
        </p:nvSpPr>
        <p:spPr>
          <a:xfrm rot="15967222">
            <a:off x="6629268" y="1990254"/>
            <a:ext cx="520505" cy="492369"/>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E230034-6259-7CA5-11FB-7B8ABAA0F172}"/>
              </a:ext>
            </a:extLst>
          </p:cNvPr>
          <p:cNvSpPr/>
          <p:nvPr/>
        </p:nvSpPr>
        <p:spPr>
          <a:xfrm rot="15967222">
            <a:off x="7270677" y="1990254"/>
            <a:ext cx="520505" cy="492369"/>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285411D-B2FD-D99E-059E-691D7EC80C81}"/>
              </a:ext>
            </a:extLst>
          </p:cNvPr>
          <p:cNvSpPr/>
          <p:nvPr/>
        </p:nvSpPr>
        <p:spPr>
          <a:xfrm rot="15967222">
            <a:off x="6629268" y="1376103"/>
            <a:ext cx="520505" cy="492369"/>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E51696E-51B6-F009-1A2F-7BC09DCDE5E3}"/>
              </a:ext>
            </a:extLst>
          </p:cNvPr>
          <p:cNvSpPr/>
          <p:nvPr/>
        </p:nvSpPr>
        <p:spPr>
          <a:xfrm rot="15967222">
            <a:off x="6629268" y="2609821"/>
            <a:ext cx="520505" cy="492369"/>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BEC340FB-4634-5AF1-3A2B-37553FE50457}"/>
              </a:ext>
            </a:extLst>
          </p:cNvPr>
          <p:cNvSpPr/>
          <p:nvPr/>
        </p:nvSpPr>
        <p:spPr>
          <a:xfrm>
            <a:off x="6239573" y="3969761"/>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7CA8871-4987-3D39-E9E7-2367FE89284A}"/>
              </a:ext>
            </a:extLst>
          </p:cNvPr>
          <p:cNvSpPr/>
          <p:nvPr/>
        </p:nvSpPr>
        <p:spPr>
          <a:xfrm>
            <a:off x="6892497" y="3969760"/>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0908A653-C612-F5DB-328C-87EB9E212FAE}"/>
              </a:ext>
            </a:extLst>
          </p:cNvPr>
          <p:cNvSpPr/>
          <p:nvPr/>
        </p:nvSpPr>
        <p:spPr>
          <a:xfrm>
            <a:off x="7545421" y="3969759"/>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9BC1111C-36FF-0B99-DA33-34485AC21089}"/>
              </a:ext>
            </a:extLst>
          </p:cNvPr>
          <p:cNvSpPr/>
          <p:nvPr/>
        </p:nvSpPr>
        <p:spPr>
          <a:xfrm>
            <a:off x="6239572" y="4581982"/>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D14A48C-3FF5-54BC-3C3A-8120E550CEDA}"/>
              </a:ext>
            </a:extLst>
          </p:cNvPr>
          <p:cNvSpPr/>
          <p:nvPr/>
        </p:nvSpPr>
        <p:spPr>
          <a:xfrm>
            <a:off x="6892497" y="4581981"/>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9DA85542-2CC0-289A-A1AE-FBE7285B2355}"/>
              </a:ext>
            </a:extLst>
          </p:cNvPr>
          <p:cNvSpPr/>
          <p:nvPr/>
        </p:nvSpPr>
        <p:spPr>
          <a:xfrm>
            <a:off x="7545422" y="4581980"/>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7030A0"/>
              </a:solidFill>
              <a:effectLst/>
              <a:highlight>
                <a:srgbClr val="800080"/>
              </a:highligh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FE4990FF-01C5-788D-ACA3-5ED4EA59F2B3}"/>
              </a:ext>
            </a:extLst>
          </p:cNvPr>
          <p:cNvSpPr/>
          <p:nvPr/>
        </p:nvSpPr>
        <p:spPr>
          <a:xfrm>
            <a:off x="2138698" y="4397200"/>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00B050"/>
              </a:solidFill>
              <a:effectLst/>
              <a:highlight>
                <a:srgbClr val="008000"/>
              </a:highligh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35B6D12-A901-CD19-6DEF-02DB7B3FDC13}"/>
              </a:ext>
            </a:extLst>
          </p:cNvPr>
          <p:cNvSpPr/>
          <p:nvPr/>
        </p:nvSpPr>
        <p:spPr>
          <a:xfrm>
            <a:off x="2780107" y="4397200"/>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00B050"/>
              </a:solidFill>
              <a:effectLst/>
              <a:highlight>
                <a:srgbClr val="008000"/>
              </a:highligh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70C07F4A-13BB-8946-FF1C-E4444587CC39}"/>
              </a:ext>
            </a:extLst>
          </p:cNvPr>
          <p:cNvSpPr/>
          <p:nvPr/>
        </p:nvSpPr>
        <p:spPr>
          <a:xfrm>
            <a:off x="3421516" y="4397200"/>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00B050"/>
              </a:solidFill>
              <a:effectLst/>
              <a:highlight>
                <a:srgbClr val="008000"/>
              </a:highligh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8DAA83-9157-EFB4-1DD4-F9AFB00293D9}"/>
              </a:ext>
            </a:extLst>
          </p:cNvPr>
          <p:cNvSpPr/>
          <p:nvPr/>
        </p:nvSpPr>
        <p:spPr>
          <a:xfrm>
            <a:off x="4062925" y="4397200"/>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00B050"/>
              </a:solidFill>
              <a:effectLst/>
              <a:highlight>
                <a:srgbClr val="008000"/>
              </a:highligh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5D01FEB8-6858-5A4E-B7FD-A01B41F656D1}"/>
              </a:ext>
            </a:extLst>
          </p:cNvPr>
          <p:cNvSpPr/>
          <p:nvPr/>
        </p:nvSpPr>
        <p:spPr>
          <a:xfrm>
            <a:off x="4704334" y="4397200"/>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srgbClr val="00B050"/>
              </a:solidFill>
              <a:effectLst/>
              <a:highlight>
                <a:srgbClr val="008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6153917-D03F-47DA-651D-55711415E515}"/>
              </a:ext>
            </a:extLst>
          </p:cNvPr>
          <p:cNvSpPr/>
          <p:nvPr/>
        </p:nvSpPr>
        <p:spPr>
          <a:xfrm>
            <a:off x="11189145" y="1190639"/>
            <a:ext cx="1000247" cy="30128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a:latin typeface="Sassoon Primary"/>
              </a:rPr>
              <a:t>B/</a:t>
            </a:r>
            <a:r>
              <a:rPr lang="en-GB" sz="6600">
                <a:solidFill>
                  <a:schemeClr val="accent6"/>
                </a:solidFill>
                <a:latin typeface="Sassoon Primary"/>
              </a:rPr>
              <a:t>G</a:t>
            </a:r>
          </a:p>
        </p:txBody>
      </p:sp>
    </p:spTree>
    <p:extLst>
      <p:ext uri="{BB962C8B-B14F-4D97-AF65-F5344CB8AC3E}">
        <p14:creationId xmlns:p14="http://schemas.microsoft.com/office/powerpoint/2010/main" val="1476945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equal groups? </a:t>
            </a:r>
          </a:p>
        </p:txBody>
      </p:sp>
      <p:sp>
        <p:nvSpPr>
          <p:cNvPr id="6" name="Oval 5">
            <a:extLst>
              <a:ext uri="{FF2B5EF4-FFF2-40B4-BE49-F238E27FC236}">
                <a16:creationId xmlns:a16="http://schemas.microsoft.com/office/drawing/2014/main" id="{3C4142CB-6608-65DC-C3DA-6BBFFFB4D71F}"/>
              </a:ext>
            </a:extLst>
          </p:cNvPr>
          <p:cNvSpPr/>
          <p:nvPr/>
        </p:nvSpPr>
        <p:spPr>
          <a:xfrm>
            <a:off x="3421516" y="2936631"/>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302ADA8-D0F0-89FB-150B-5E829105C606}"/>
              </a:ext>
            </a:extLst>
          </p:cNvPr>
          <p:cNvSpPr/>
          <p:nvPr/>
        </p:nvSpPr>
        <p:spPr>
          <a:xfrm>
            <a:off x="4062925" y="2936631"/>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223EC53-209B-1917-8C65-5BE7313A1741}"/>
              </a:ext>
            </a:extLst>
          </p:cNvPr>
          <p:cNvSpPr/>
          <p:nvPr/>
        </p:nvSpPr>
        <p:spPr>
          <a:xfrm>
            <a:off x="4704334" y="2936631"/>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5D34137-CACE-2DB5-3CFD-006CDA72135A}"/>
              </a:ext>
            </a:extLst>
          </p:cNvPr>
          <p:cNvSpPr/>
          <p:nvPr/>
        </p:nvSpPr>
        <p:spPr>
          <a:xfrm>
            <a:off x="5345743" y="2936631"/>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2703FF5-0C55-6DEB-3C17-64A3C41FBE12}"/>
              </a:ext>
            </a:extLst>
          </p:cNvPr>
          <p:cNvSpPr/>
          <p:nvPr/>
        </p:nvSpPr>
        <p:spPr>
          <a:xfrm>
            <a:off x="5987152" y="2936631"/>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Tree>
    <p:extLst>
      <p:ext uri="{BB962C8B-B14F-4D97-AF65-F5344CB8AC3E}">
        <p14:creationId xmlns:p14="http://schemas.microsoft.com/office/powerpoint/2010/main" val="210644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equal groups? </a:t>
            </a:r>
          </a:p>
        </p:txBody>
      </p:sp>
      <p:sp>
        <p:nvSpPr>
          <p:cNvPr id="6" name="Oval 5">
            <a:extLst>
              <a:ext uri="{FF2B5EF4-FFF2-40B4-BE49-F238E27FC236}">
                <a16:creationId xmlns:a16="http://schemas.microsoft.com/office/drawing/2014/main" id="{3C4142CB-6608-65DC-C3DA-6BBFFFB4D71F}"/>
              </a:ext>
            </a:extLst>
          </p:cNvPr>
          <p:cNvSpPr/>
          <p:nvPr/>
        </p:nvSpPr>
        <p:spPr>
          <a:xfrm>
            <a:off x="3681768"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302ADA8-D0F0-89FB-150B-5E829105C606}"/>
              </a:ext>
            </a:extLst>
          </p:cNvPr>
          <p:cNvSpPr/>
          <p:nvPr/>
        </p:nvSpPr>
        <p:spPr>
          <a:xfrm>
            <a:off x="4323177"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223EC53-209B-1917-8C65-5BE7313A1741}"/>
              </a:ext>
            </a:extLst>
          </p:cNvPr>
          <p:cNvSpPr/>
          <p:nvPr/>
        </p:nvSpPr>
        <p:spPr>
          <a:xfrm>
            <a:off x="4964586"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5D34137-CACE-2DB5-3CFD-006CDA72135A}"/>
              </a:ext>
            </a:extLst>
          </p:cNvPr>
          <p:cNvSpPr/>
          <p:nvPr/>
        </p:nvSpPr>
        <p:spPr>
          <a:xfrm>
            <a:off x="5605995"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2703FF5-0C55-6DEB-3C17-64A3C41FBE12}"/>
              </a:ext>
            </a:extLst>
          </p:cNvPr>
          <p:cNvSpPr/>
          <p:nvPr/>
        </p:nvSpPr>
        <p:spPr>
          <a:xfrm>
            <a:off x="6247404"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42A54F3-4741-E4CD-66C5-ADD616EC338E}"/>
              </a:ext>
            </a:extLst>
          </p:cNvPr>
          <p:cNvSpPr/>
          <p:nvPr/>
        </p:nvSpPr>
        <p:spPr>
          <a:xfrm>
            <a:off x="3681768"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F7EB1BD5-C179-7BE3-CBF5-B30782E37CFD}"/>
              </a:ext>
            </a:extLst>
          </p:cNvPr>
          <p:cNvSpPr/>
          <p:nvPr/>
        </p:nvSpPr>
        <p:spPr>
          <a:xfrm>
            <a:off x="4323177"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5FC0F08-4F18-D973-F8C7-51A3E9F2F293}"/>
              </a:ext>
            </a:extLst>
          </p:cNvPr>
          <p:cNvSpPr/>
          <p:nvPr/>
        </p:nvSpPr>
        <p:spPr>
          <a:xfrm>
            <a:off x="4964586"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441254D-3A08-FBC9-BED1-58D2FF805D5B}"/>
              </a:ext>
            </a:extLst>
          </p:cNvPr>
          <p:cNvSpPr/>
          <p:nvPr/>
        </p:nvSpPr>
        <p:spPr>
          <a:xfrm>
            <a:off x="5605995"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BB29181-D702-71E6-80FA-E4C192F7AE7B}"/>
              </a:ext>
            </a:extLst>
          </p:cNvPr>
          <p:cNvSpPr/>
          <p:nvPr/>
        </p:nvSpPr>
        <p:spPr>
          <a:xfrm>
            <a:off x="6247404"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Tree>
    <p:extLst>
      <p:ext uri="{BB962C8B-B14F-4D97-AF65-F5344CB8AC3E}">
        <p14:creationId xmlns:p14="http://schemas.microsoft.com/office/powerpoint/2010/main" val="162377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7CB76CE-0516-8469-F283-FD92C47E8768}"/>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
        <p:nvSpPr>
          <p:cNvPr id="3" name="Content Placeholder 2">
            <a:extLst>
              <a:ext uri="{FF2B5EF4-FFF2-40B4-BE49-F238E27FC236}">
                <a16:creationId xmlns:a16="http://schemas.microsoft.com/office/drawing/2014/main" id="{ED4D1307-B412-15AE-5687-46A45D83E57F}"/>
              </a:ext>
            </a:extLst>
          </p:cNvPr>
          <p:cNvSpPr>
            <a:spLocks noGrp="1"/>
          </p:cNvSpPr>
          <p:nvPr>
            <p:ph idx="1"/>
          </p:nvPr>
        </p:nvSpPr>
        <p:spPr>
          <a:xfrm>
            <a:off x="838200" y="1908809"/>
            <a:ext cx="10515600" cy="4268153"/>
          </a:xfrm>
        </p:spPr>
        <p:txBody>
          <a:bodyPr/>
          <a:lstStyle/>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AFE0AE1F-6785-9231-65A9-FA233DD916C3}"/>
              </a:ext>
            </a:extLst>
          </p:cNvPr>
          <p:cNvSpPr txBox="1"/>
          <p:nvPr/>
        </p:nvSpPr>
        <p:spPr>
          <a:xfrm>
            <a:off x="1280160" y="2483643"/>
            <a:ext cx="9631680" cy="3693319"/>
          </a:xfrm>
          <a:prstGeom prst="rect">
            <a:avLst/>
          </a:prstGeom>
          <a:noFill/>
        </p:spPr>
        <p:txBody>
          <a:bodyPr wrap="square" rtlCol="0">
            <a:spAutoFit/>
          </a:bodyPr>
          <a:lstStyle/>
          <a:p>
            <a:r>
              <a:rPr lang="en-GB" sz="7200" dirty="0"/>
              <a:t>thrust					</a:t>
            </a:r>
            <a:r>
              <a:rPr lang="en-GB" sz="7200" dirty="0" err="1"/>
              <a:t>thrigs</a:t>
            </a:r>
            <a:endParaRPr lang="en-GB" sz="7200" dirty="0"/>
          </a:p>
          <a:p>
            <a:r>
              <a:rPr lang="en-GB" sz="7200" dirty="0"/>
              <a:t>thrift					thrang</a:t>
            </a:r>
          </a:p>
          <a:p>
            <a:r>
              <a:rPr lang="en-GB" sz="7200" dirty="0"/>
              <a:t>thrash					</a:t>
            </a:r>
            <a:r>
              <a:rPr lang="en-GB" sz="7200" dirty="0" err="1"/>
              <a:t>throgs</a:t>
            </a:r>
            <a:endParaRPr lang="en-GB" sz="7200" dirty="0"/>
          </a:p>
          <a:p>
            <a:endParaRPr lang="en-GB" dirty="0"/>
          </a:p>
        </p:txBody>
      </p:sp>
      <p:pic>
        <p:nvPicPr>
          <p:cNvPr id="7" name="Picture 6">
            <a:extLst>
              <a:ext uri="{FF2B5EF4-FFF2-40B4-BE49-F238E27FC236}">
                <a16:creationId xmlns:a16="http://schemas.microsoft.com/office/drawing/2014/main" id="{DB467680-9C0B-34FC-B724-C295A5D74F10}"/>
              </a:ext>
            </a:extLst>
          </p:cNvPr>
          <p:cNvPicPr>
            <a:picLocks noChangeAspect="1"/>
          </p:cNvPicPr>
          <p:nvPr/>
        </p:nvPicPr>
        <p:blipFill>
          <a:blip r:embed="rId2"/>
          <a:stretch>
            <a:fillRect/>
          </a:stretch>
        </p:blipFill>
        <p:spPr>
          <a:xfrm>
            <a:off x="8332369" y="635417"/>
            <a:ext cx="1448002" cy="1971950"/>
          </a:xfrm>
          <a:prstGeom prst="rect">
            <a:avLst/>
          </a:prstGeom>
        </p:spPr>
      </p:pic>
    </p:spTree>
    <p:extLst>
      <p:ext uri="{BB962C8B-B14F-4D97-AF65-F5344CB8AC3E}">
        <p14:creationId xmlns:p14="http://schemas.microsoft.com/office/powerpoint/2010/main" val="364435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equal groups? </a:t>
            </a:r>
          </a:p>
        </p:txBody>
      </p:sp>
      <p:sp>
        <p:nvSpPr>
          <p:cNvPr id="6" name="Oval 5">
            <a:extLst>
              <a:ext uri="{FF2B5EF4-FFF2-40B4-BE49-F238E27FC236}">
                <a16:creationId xmlns:a16="http://schemas.microsoft.com/office/drawing/2014/main" id="{3C4142CB-6608-65DC-C3DA-6BBFFFB4D71F}"/>
              </a:ext>
            </a:extLst>
          </p:cNvPr>
          <p:cNvSpPr/>
          <p:nvPr/>
        </p:nvSpPr>
        <p:spPr>
          <a:xfrm>
            <a:off x="3681768"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302ADA8-D0F0-89FB-150B-5E829105C606}"/>
              </a:ext>
            </a:extLst>
          </p:cNvPr>
          <p:cNvSpPr/>
          <p:nvPr/>
        </p:nvSpPr>
        <p:spPr>
          <a:xfrm>
            <a:off x="4323177"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223EC53-209B-1917-8C65-5BE7313A1741}"/>
              </a:ext>
            </a:extLst>
          </p:cNvPr>
          <p:cNvSpPr/>
          <p:nvPr/>
        </p:nvSpPr>
        <p:spPr>
          <a:xfrm>
            <a:off x="4964586"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5D34137-CACE-2DB5-3CFD-006CDA72135A}"/>
              </a:ext>
            </a:extLst>
          </p:cNvPr>
          <p:cNvSpPr/>
          <p:nvPr/>
        </p:nvSpPr>
        <p:spPr>
          <a:xfrm>
            <a:off x="5605995"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2703FF5-0C55-6DEB-3C17-64A3C41FBE12}"/>
              </a:ext>
            </a:extLst>
          </p:cNvPr>
          <p:cNvSpPr/>
          <p:nvPr/>
        </p:nvSpPr>
        <p:spPr>
          <a:xfrm>
            <a:off x="6247404" y="269044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42A54F3-4741-E4CD-66C5-ADD616EC338E}"/>
              </a:ext>
            </a:extLst>
          </p:cNvPr>
          <p:cNvSpPr/>
          <p:nvPr/>
        </p:nvSpPr>
        <p:spPr>
          <a:xfrm>
            <a:off x="3681768"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F7EB1BD5-C179-7BE3-CBF5-B30782E37CFD}"/>
              </a:ext>
            </a:extLst>
          </p:cNvPr>
          <p:cNvSpPr/>
          <p:nvPr/>
        </p:nvSpPr>
        <p:spPr>
          <a:xfrm>
            <a:off x="4323177"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5FC0F08-4F18-D973-F8C7-51A3E9F2F293}"/>
              </a:ext>
            </a:extLst>
          </p:cNvPr>
          <p:cNvSpPr/>
          <p:nvPr/>
        </p:nvSpPr>
        <p:spPr>
          <a:xfrm>
            <a:off x="4964586"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441254D-3A08-FBC9-BED1-58D2FF805D5B}"/>
              </a:ext>
            </a:extLst>
          </p:cNvPr>
          <p:cNvSpPr/>
          <p:nvPr/>
        </p:nvSpPr>
        <p:spPr>
          <a:xfrm>
            <a:off x="5605995"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BB29181-D702-71E6-80FA-E4C192F7AE7B}"/>
              </a:ext>
            </a:extLst>
          </p:cNvPr>
          <p:cNvSpPr/>
          <p:nvPr/>
        </p:nvSpPr>
        <p:spPr>
          <a:xfrm>
            <a:off x="6247404" y="3347247"/>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3CE7F0B-CD6A-3B83-59B7-8F49ECF50093}"/>
              </a:ext>
            </a:extLst>
          </p:cNvPr>
          <p:cNvSpPr/>
          <p:nvPr/>
        </p:nvSpPr>
        <p:spPr>
          <a:xfrm>
            <a:off x="3681768" y="399201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3BBFE72-AC35-21BA-3516-99094B04DD5B}"/>
              </a:ext>
            </a:extLst>
          </p:cNvPr>
          <p:cNvSpPr/>
          <p:nvPr/>
        </p:nvSpPr>
        <p:spPr>
          <a:xfrm>
            <a:off x="4323177" y="399201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693AD71-9261-5D3C-8DB4-163EA1102AD9}"/>
              </a:ext>
            </a:extLst>
          </p:cNvPr>
          <p:cNvSpPr/>
          <p:nvPr/>
        </p:nvSpPr>
        <p:spPr>
          <a:xfrm>
            <a:off x="4964586" y="399201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0AD4545E-4156-CBE5-29C5-FDDA8B6BF235}"/>
              </a:ext>
            </a:extLst>
          </p:cNvPr>
          <p:cNvSpPr/>
          <p:nvPr/>
        </p:nvSpPr>
        <p:spPr>
          <a:xfrm>
            <a:off x="5605995" y="399201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B7548FE-AE44-2EA9-1925-F77D9909F5FF}"/>
              </a:ext>
            </a:extLst>
          </p:cNvPr>
          <p:cNvSpPr/>
          <p:nvPr/>
        </p:nvSpPr>
        <p:spPr>
          <a:xfrm>
            <a:off x="6247404" y="3992016"/>
            <a:ext cx="520505" cy="492369"/>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Tree>
    <p:extLst>
      <p:ext uri="{BB962C8B-B14F-4D97-AF65-F5344CB8AC3E}">
        <p14:creationId xmlns:p14="http://schemas.microsoft.com/office/powerpoint/2010/main" val="48866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Spot the mistake:</a:t>
            </a:r>
          </a:p>
        </p:txBody>
      </p:sp>
      <p:sp>
        <p:nvSpPr>
          <p:cNvPr id="6" name="Oval 5">
            <a:extLst>
              <a:ext uri="{FF2B5EF4-FFF2-40B4-BE49-F238E27FC236}">
                <a16:creationId xmlns:a16="http://schemas.microsoft.com/office/drawing/2014/main" id="{3C4142CB-6608-65DC-C3DA-6BBFFFB4D71F}"/>
              </a:ext>
            </a:extLst>
          </p:cNvPr>
          <p:cNvSpPr/>
          <p:nvPr/>
        </p:nvSpPr>
        <p:spPr>
          <a:xfrm>
            <a:off x="3333179" y="1612232"/>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302ADA8-D0F0-89FB-150B-5E829105C606}"/>
              </a:ext>
            </a:extLst>
          </p:cNvPr>
          <p:cNvSpPr/>
          <p:nvPr/>
        </p:nvSpPr>
        <p:spPr>
          <a:xfrm>
            <a:off x="3974588" y="1612232"/>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42A54F3-4741-E4CD-66C5-ADD616EC338E}"/>
              </a:ext>
            </a:extLst>
          </p:cNvPr>
          <p:cNvSpPr/>
          <p:nvPr/>
        </p:nvSpPr>
        <p:spPr>
          <a:xfrm>
            <a:off x="3333179" y="2269033"/>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F7EB1BD5-C179-7BE3-CBF5-B30782E37CFD}"/>
              </a:ext>
            </a:extLst>
          </p:cNvPr>
          <p:cNvSpPr/>
          <p:nvPr/>
        </p:nvSpPr>
        <p:spPr>
          <a:xfrm>
            <a:off x="3974588" y="2269033"/>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3CE7F0B-CD6A-3B83-59B7-8F49ECF50093}"/>
              </a:ext>
            </a:extLst>
          </p:cNvPr>
          <p:cNvSpPr/>
          <p:nvPr/>
        </p:nvSpPr>
        <p:spPr>
          <a:xfrm>
            <a:off x="3333179" y="2913802"/>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3BBFE72-AC35-21BA-3516-99094B04DD5B}"/>
              </a:ext>
            </a:extLst>
          </p:cNvPr>
          <p:cNvSpPr/>
          <p:nvPr/>
        </p:nvSpPr>
        <p:spPr>
          <a:xfrm>
            <a:off x="3974588" y="2913802"/>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85321124-90BE-CCA2-83FB-7376656084C3}"/>
              </a:ext>
            </a:extLst>
          </p:cNvPr>
          <p:cNvSpPr/>
          <p:nvPr/>
        </p:nvSpPr>
        <p:spPr>
          <a:xfrm>
            <a:off x="3333179" y="3558571"/>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B3457B6-F0FA-7B2F-7250-304EC5CA5779}"/>
              </a:ext>
            </a:extLst>
          </p:cNvPr>
          <p:cNvSpPr/>
          <p:nvPr/>
        </p:nvSpPr>
        <p:spPr>
          <a:xfrm>
            <a:off x="3974588" y="3558571"/>
            <a:ext cx="520505" cy="492369"/>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prstClr val="black"/>
                </a:solidFill>
              </a:ln>
              <a:solidFill>
                <a:prstClr val="white"/>
              </a:solidFill>
              <a:effectLst/>
              <a:highlight>
                <a:srgbClr val="008000"/>
              </a:highlight>
              <a:uLnTx/>
              <a:uFillTx/>
              <a:latin typeface="Calibri" panose="020F0502020204030204"/>
              <a:ea typeface="+mn-ea"/>
              <a:cs typeface="+mn-cs"/>
            </a:endParaRPr>
          </a:p>
        </p:txBody>
      </p:sp>
      <p:sp>
        <p:nvSpPr>
          <p:cNvPr id="20" name="Speech Bubble: Rectangle with Corners Rounded 19">
            <a:extLst>
              <a:ext uri="{FF2B5EF4-FFF2-40B4-BE49-F238E27FC236}">
                <a16:creationId xmlns:a16="http://schemas.microsoft.com/office/drawing/2014/main" id="{16BCD066-1AB3-E16C-611B-2C313156D20F}"/>
              </a:ext>
            </a:extLst>
          </p:cNvPr>
          <p:cNvSpPr/>
          <p:nvPr/>
        </p:nvSpPr>
        <p:spPr>
          <a:xfrm>
            <a:off x="5983705" y="3406171"/>
            <a:ext cx="4041945" cy="2821560"/>
          </a:xfrm>
          <a:prstGeom prst="wedgeRoundRectCallout">
            <a:avLst>
              <a:gd name="adj1" fmla="val 63783"/>
              <a:gd name="adj2" fmla="val 312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a:solidFill>
                  <a:schemeClr val="tx1"/>
                </a:solidFill>
                <a:latin typeface="Century Gothic" panose="020B0502020202020204" pitchFamily="34" charset="0"/>
              </a:rPr>
              <a:t>I can see 4 </a:t>
            </a:r>
            <a:r>
              <a:rPr lang="en-GB" sz="2800" b="1">
                <a:solidFill>
                  <a:schemeClr val="tx1"/>
                </a:solidFill>
                <a:latin typeface="Century Gothic" panose="020B0502020202020204" pitchFamily="34" charset="0"/>
              </a:rPr>
              <a:t>equal groups</a:t>
            </a:r>
            <a:r>
              <a:rPr lang="en-GB" sz="2800">
                <a:solidFill>
                  <a:schemeClr val="tx1"/>
                </a:solidFill>
                <a:latin typeface="Century Gothic" panose="020B0502020202020204" pitchFamily="34" charset="0"/>
              </a:rPr>
              <a:t> of 4.</a:t>
            </a:r>
          </a:p>
          <a:p>
            <a:pPr algn="ctr"/>
            <a:r>
              <a:rPr lang="en-GB" sz="2800">
                <a:solidFill>
                  <a:schemeClr val="tx1"/>
                </a:solidFill>
                <a:latin typeface="Century Gothic" panose="020B0502020202020204" pitchFamily="34" charset="0"/>
              </a:rPr>
              <a:t> There are 8 </a:t>
            </a:r>
            <a:r>
              <a:rPr lang="en-GB" sz="2800" b="1">
                <a:solidFill>
                  <a:schemeClr val="tx1"/>
                </a:solidFill>
                <a:latin typeface="Century Gothic" panose="020B0502020202020204" pitchFamily="34" charset="0"/>
              </a:rPr>
              <a:t>altogether.</a:t>
            </a:r>
          </a:p>
        </p:txBody>
      </p:sp>
      <p:pic>
        <p:nvPicPr>
          <p:cNvPr id="21" name="Picture 20">
            <a:extLst>
              <a:ext uri="{FF2B5EF4-FFF2-40B4-BE49-F238E27FC236}">
                <a16:creationId xmlns:a16="http://schemas.microsoft.com/office/drawing/2014/main" id="{0CB0B206-084F-A462-9F54-2DD9F9D77EDD}"/>
              </a:ext>
            </a:extLst>
          </p:cNvPr>
          <p:cNvPicPr>
            <a:picLocks noChangeAspect="1"/>
          </p:cNvPicPr>
          <p:nvPr/>
        </p:nvPicPr>
        <p:blipFill>
          <a:blip r:embed="rId3"/>
          <a:stretch>
            <a:fillRect/>
          </a:stretch>
        </p:blipFill>
        <p:spPr>
          <a:xfrm>
            <a:off x="8883734" y="425600"/>
            <a:ext cx="1450974" cy="859611"/>
          </a:xfrm>
          <a:prstGeom prst="rect">
            <a:avLst/>
          </a:prstGeom>
        </p:spPr>
      </p:pic>
    </p:spTree>
    <p:extLst>
      <p:ext uri="{BB962C8B-B14F-4D97-AF65-F5344CB8AC3E}">
        <p14:creationId xmlns:p14="http://schemas.microsoft.com/office/powerpoint/2010/main" val="140836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56" y="-217"/>
            <a:ext cx="10515600" cy="1325563"/>
          </a:xfrm>
        </p:spPr>
        <p:txBody>
          <a:bodyPr>
            <a:normAutofit/>
          </a:bodyPr>
          <a:lstStyle/>
          <a:p>
            <a:r>
              <a:rPr lang="en-US" sz="2400">
                <a:latin typeface="Sassoon Primary"/>
                <a:cs typeface="Century Gothic"/>
              </a:rPr>
              <a:t>TBAT:  describe arrays</a:t>
            </a:r>
            <a:endParaRPr lang="en-US" sz="1800">
              <a:latin typeface="Sassoon Primary"/>
            </a:endParaRPr>
          </a:p>
        </p:txBody>
      </p:sp>
      <p:sp>
        <p:nvSpPr>
          <p:cNvPr id="8" name="Text Placeholder 7">
            <a:extLst>
              <a:ext uri="{FF2B5EF4-FFF2-40B4-BE49-F238E27FC236}">
                <a16:creationId xmlns:a16="http://schemas.microsoft.com/office/drawing/2014/main" id="{44E213EC-B8F3-97F9-0670-8493565F11D8}"/>
              </a:ext>
            </a:extLst>
          </p:cNvPr>
          <p:cNvSpPr>
            <a:spLocks noGrp="1"/>
          </p:cNvSpPr>
          <p:nvPr>
            <p:ph type="body" sz="quarter" idx="10"/>
          </p:nvPr>
        </p:nvSpPr>
        <p:spPr>
          <a:xfrm>
            <a:off x="178219" y="952475"/>
            <a:ext cx="10606088" cy="619483"/>
          </a:xfrm>
        </p:spPr>
        <p:txBody>
          <a:bodyPr/>
          <a:lstStyle/>
          <a:p>
            <a:r>
              <a:rPr lang="en-GB"/>
              <a:t>Rectangular arrays </a:t>
            </a:r>
          </a:p>
        </p:txBody>
      </p:sp>
      <p:grpSp>
        <p:nvGrpSpPr>
          <p:cNvPr id="66" name="Group 65">
            <a:extLst>
              <a:ext uri="{FF2B5EF4-FFF2-40B4-BE49-F238E27FC236}">
                <a16:creationId xmlns:a16="http://schemas.microsoft.com/office/drawing/2014/main" id="{3E163D6B-64AA-849C-438E-6070A21CB0F9}"/>
              </a:ext>
            </a:extLst>
          </p:cNvPr>
          <p:cNvGrpSpPr/>
          <p:nvPr/>
        </p:nvGrpSpPr>
        <p:grpSpPr>
          <a:xfrm>
            <a:off x="3094123" y="4062726"/>
            <a:ext cx="1145293" cy="1142210"/>
            <a:chOff x="8085050" y="2288472"/>
            <a:chExt cx="1145293" cy="1142210"/>
          </a:xfrm>
          <a:solidFill>
            <a:schemeClr val="accent1"/>
          </a:solidFill>
        </p:grpSpPr>
        <p:sp>
          <p:nvSpPr>
            <p:cNvPr id="44" name="Oval 43">
              <a:extLst>
                <a:ext uri="{FF2B5EF4-FFF2-40B4-BE49-F238E27FC236}">
                  <a16:creationId xmlns:a16="http://schemas.microsoft.com/office/drawing/2014/main" id="{0615DBBE-F74C-9958-B1E3-D9BEF781B10A}"/>
                </a:ext>
              </a:extLst>
            </p:cNvPr>
            <p:cNvSpPr/>
            <p:nvPr/>
          </p:nvSpPr>
          <p:spPr>
            <a:xfrm rot="15967222">
              <a:off x="8070982" y="2924245"/>
              <a:ext cx="520505" cy="492369"/>
            </a:xfrm>
            <a:prstGeom prst="ellipse">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CAD8FD40-F7CC-D6C4-C625-0A358E9B76FB}"/>
                </a:ext>
              </a:extLst>
            </p:cNvPr>
            <p:cNvSpPr/>
            <p:nvPr/>
          </p:nvSpPr>
          <p:spPr>
            <a:xfrm rot="15967222">
              <a:off x="8712391" y="2924245"/>
              <a:ext cx="520505" cy="492369"/>
            </a:xfrm>
            <a:prstGeom prst="ellipse">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A8B7551-7FEC-42E8-F8FE-EEC2457A0188}"/>
                </a:ext>
              </a:extLst>
            </p:cNvPr>
            <p:cNvSpPr/>
            <p:nvPr/>
          </p:nvSpPr>
          <p:spPr>
            <a:xfrm rot="15967222">
              <a:off x="8070982" y="2310094"/>
              <a:ext cx="520505" cy="492369"/>
            </a:xfrm>
            <a:prstGeom prst="ellipse">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86D7489-8B8A-944C-2BEE-010CB464C7B8}"/>
                </a:ext>
              </a:extLst>
            </p:cNvPr>
            <p:cNvSpPr/>
            <p:nvPr/>
          </p:nvSpPr>
          <p:spPr>
            <a:xfrm rot="15967222">
              <a:off x="8723906" y="2302540"/>
              <a:ext cx="520505" cy="492369"/>
            </a:xfrm>
            <a:prstGeom prst="ellipse">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3AD8B65A-DB01-6FA2-D2E5-2CBC81C3E65C}"/>
              </a:ext>
            </a:extLst>
          </p:cNvPr>
          <p:cNvGrpSpPr/>
          <p:nvPr/>
        </p:nvGrpSpPr>
        <p:grpSpPr>
          <a:xfrm>
            <a:off x="6868784" y="1960767"/>
            <a:ext cx="1826355" cy="1104592"/>
            <a:chOff x="7941539" y="4625228"/>
            <a:chExt cx="1826355" cy="1104592"/>
          </a:xfrm>
        </p:grpSpPr>
        <p:sp>
          <p:nvSpPr>
            <p:cNvPr id="48" name="Oval 47">
              <a:extLst>
                <a:ext uri="{FF2B5EF4-FFF2-40B4-BE49-F238E27FC236}">
                  <a16:creationId xmlns:a16="http://schemas.microsoft.com/office/drawing/2014/main" id="{58A59D93-E604-679D-C16E-A14E7A146B79}"/>
                </a:ext>
              </a:extLst>
            </p:cNvPr>
            <p:cNvSpPr/>
            <p:nvPr/>
          </p:nvSpPr>
          <p:spPr>
            <a:xfrm>
              <a:off x="7941540" y="4625230"/>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5E42404-56DA-6998-33F0-71ED2A53B4CD}"/>
                </a:ext>
              </a:extLst>
            </p:cNvPr>
            <p:cNvSpPr/>
            <p:nvPr/>
          </p:nvSpPr>
          <p:spPr>
            <a:xfrm>
              <a:off x="8594464" y="4625229"/>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AA296A0-300B-D8B8-D182-5F8F3796591B}"/>
                </a:ext>
              </a:extLst>
            </p:cNvPr>
            <p:cNvSpPr/>
            <p:nvPr/>
          </p:nvSpPr>
          <p:spPr>
            <a:xfrm>
              <a:off x="9247388" y="4625228"/>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8E910FA9-D5EE-32B6-6C91-9EF9D24A4992}"/>
                </a:ext>
              </a:extLst>
            </p:cNvPr>
            <p:cNvSpPr/>
            <p:nvPr/>
          </p:nvSpPr>
          <p:spPr>
            <a:xfrm>
              <a:off x="7941539" y="5237451"/>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19B8A3A-78BA-96E7-BA08-077C3E5C98D3}"/>
                </a:ext>
              </a:extLst>
            </p:cNvPr>
            <p:cNvSpPr/>
            <p:nvPr/>
          </p:nvSpPr>
          <p:spPr>
            <a:xfrm>
              <a:off x="8594464" y="5237450"/>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8A668080-16A2-52E3-F1CB-FE0D7A565DE4}"/>
                </a:ext>
              </a:extLst>
            </p:cNvPr>
            <p:cNvSpPr/>
            <p:nvPr/>
          </p:nvSpPr>
          <p:spPr>
            <a:xfrm>
              <a:off x="9247389" y="5237449"/>
              <a:ext cx="520505" cy="49236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7030A0"/>
                </a:solidFill>
                <a:effectLst/>
                <a:highlight>
                  <a:srgbClr val="800080"/>
                </a:highligh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1358DC68-48DF-9D96-5004-5B83DF4CB238}"/>
              </a:ext>
            </a:extLst>
          </p:cNvPr>
          <p:cNvGrpSpPr/>
          <p:nvPr/>
        </p:nvGrpSpPr>
        <p:grpSpPr>
          <a:xfrm>
            <a:off x="2395122" y="6013957"/>
            <a:ext cx="3086141" cy="492369"/>
            <a:chOff x="4198445" y="5073394"/>
            <a:chExt cx="3086141" cy="492369"/>
          </a:xfrm>
          <a:solidFill>
            <a:srgbClr val="00B050"/>
          </a:solidFill>
        </p:grpSpPr>
        <p:sp>
          <p:nvSpPr>
            <p:cNvPr id="54" name="Oval 53">
              <a:extLst>
                <a:ext uri="{FF2B5EF4-FFF2-40B4-BE49-F238E27FC236}">
                  <a16:creationId xmlns:a16="http://schemas.microsoft.com/office/drawing/2014/main" id="{38C3305B-5AA1-ED96-9570-AE04C2AA797E}"/>
                </a:ext>
              </a:extLst>
            </p:cNvPr>
            <p:cNvSpPr/>
            <p:nvPr/>
          </p:nvSpPr>
          <p:spPr>
            <a:xfrm>
              <a:off x="4198445" y="5073394"/>
              <a:ext cx="520505" cy="492369"/>
            </a:xfrm>
            <a:prstGeom prst="ellipse">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highlight>
                  <a:srgbClr val="008000"/>
                </a:highligh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D09D0C6B-4FEB-D33C-C341-7672FD83B040}"/>
                </a:ext>
              </a:extLst>
            </p:cNvPr>
            <p:cNvSpPr/>
            <p:nvPr/>
          </p:nvSpPr>
          <p:spPr>
            <a:xfrm>
              <a:off x="4839854" y="5073394"/>
              <a:ext cx="520505" cy="492369"/>
            </a:xfrm>
            <a:prstGeom prst="ellipse">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highlight>
                  <a:srgbClr val="008000"/>
                </a:highligh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376BDCB1-781A-C71D-9340-B828EC8B5517}"/>
                </a:ext>
              </a:extLst>
            </p:cNvPr>
            <p:cNvSpPr/>
            <p:nvPr/>
          </p:nvSpPr>
          <p:spPr>
            <a:xfrm>
              <a:off x="5481263" y="5073394"/>
              <a:ext cx="520505" cy="492369"/>
            </a:xfrm>
            <a:prstGeom prst="ellipse">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highlight>
                  <a:srgbClr val="008000"/>
                </a:highligh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B60A4DB8-C883-1FB3-B74A-9954960A4ECB}"/>
                </a:ext>
              </a:extLst>
            </p:cNvPr>
            <p:cNvSpPr/>
            <p:nvPr/>
          </p:nvSpPr>
          <p:spPr>
            <a:xfrm>
              <a:off x="6122672" y="5073394"/>
              <a:ext cx="520505" cy="492369"/>
            </a:xfrm>
            <a:prstGeom prst="ellipse">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highlight>
                  <a:srgbClr val="008000"/>
                </a:highligh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EC7A3F33-43C4-8DB4-A6E9-03A6C4037FBC}"/>
                </a:ext>
              </a:extLst>
            </p:cNvPr>
            <p:cNvSpPr/>
            <p:nvPr/>
          </p:nvSpPr>
          <p:spPr>
            <a:xfrm>
              <a:off x="6764081" y="5073394"/>
              <a:ext cx="520505" cy="492369"/>
            </a:xfrm>
            <a:prstGeom prst="ellipse">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highlight>
                  <a:srgbClr val="008000"/>
                </a:highligh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7E5A7BB8-CD67-22F6-1C34-D959E90DE1B7}"/>
              </a:ext>
            </a:extLst>
          </p:cNvPr>
          <p:cNvGrpSpPr/>
          <p:nvPr/>
        </p:nvGrpSpPr>
        <p:grpSpPr>
          <a:xfrm>
            <a:off x="364294" y="3711207"/>
            <a:ext cx="1170418" cy="2320410"/>
            <a:chOff x="5357201" y="1863968"/>
            <a:chExt cx="1170418" cy="2320410"/>
          </a:xfrm>
        </p:grpSpPr>
        <p:sp>
          <p:nvSpPr>
            <p:cNvPr id="38" name="Oval 37">
              <a:extLst>
                <a:ext uri="{FF2B5EF4-FFF2-40B4-BE49-F238E27FC236}">
                  <a16:creationId xmlns:a16="http://schemas.microsoft.com/office/drawing/2014/main" id="{8586D31F-444C-025B-C080-96B560ED9904}"/>
                </a:ext>
              </a:extLst>
            </p:cNvPr>
            <p:cNvSpPr/>
            <p:nvPr/>
          </p:nvSpPr>
          <p:spPr>
            <a:xfrm>
              <a:off x="5360359" y="3060198"/>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D588E6B-01F3-8977-0F0E-D9A586080240}"/>
                </a:ext>
              </a:extLst>
            </p:cNvPr>
            <p:cNvSpPr/>
            <p:nvPr/>
          </p:nvSpPr>
          <p:spPr>
            <a:xfrm>
              <a:off x="5995812" y="2479495"/>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FAB162C-5FA4-A6B2-DB86-1AD6B9065DB8}"/>
                </a:ext>
              </a:extLst>
            </p:cNvPr>
            <p:cNvSpPr/>
            <p:nvPr/>
          </p:nvSpPr>
          <p:spPr>
            <a:xfrm>
              <a:off x="5360357" y="2482982"/>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6391B69-E7DF-95F6-7755-41A953C6F78B}"/>
                </a:ext>
              </a:extLst>
            </p:cNvPr>
            <p:cNvSpPr/>
            <p:nvPr/>
          </p:nvSpPr>
          <p:spPr>
            <a:xfrm>
              <a:off x="5360358" y="3674349"/>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C61C9D15-E259-E21C-40B8-8826528B25E1}"/>
                </a:ext>
              </a:extLst>
            </p:cNvPr>
            <p:cNvSpPr/>
            <p:nvPr/>
          </p:nvSpPr>
          <p:spPr>
            <a:xfrm>
              <a:off x="6007114" y="3692009"/>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11C9BBB-F14F-5C98-F3F4-24AE4B25590B}"/>
                </a:ext>
              </a:extLst>
            </p:cNvPr>
            <p:cNvSpPr/>
            <p:nvPr/>
          </p:nvSpPr>
          <p:spPr>
            <a:xfrm>
              <a:off x="5995812" y="3060198"/>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3D5262CC-D828-8E81-B4DB-84EA0436C340}"/>
                </a:ext>
              </a:extLst>
            </p:cNvPr>
            <p:cNvSpPr/>
            <p:nvPr/>
          </p:nvSpPr>
          <p:spPr>
            <a:xfrm>
              <a:off x="5357201" y="1883510"/>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76110053-E531-6407-0538-1706CDC10ECA}"/>
                </a:ext>
              </a:extLst>
            </p:cNvPr>
            <p:cNvSpPr/>
            <p:nvPr/>
          </p:nvSpPr>
          <p:spPr>
            <a:xfrm>
              <a:off x="5995812" y="1863968"/>
              <a:ext cx="520505" cy="4923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2" name="TextBox 61">
            <a:extLst>
              <a:ext uri="{FF2B5EF4-FFF2-40B4-BE49-F238E27FC236}">
                <a16:creationId xmlns:a16="http://schemas.microsoft.com/office/drawing/2014/main" id="{AAEFD3F3-FF28-3A3B-4155-4FBD6065FC57}"/>
              </a:ext>
            </a:extLst>
          </p:cNvPr>
          <p:cNvSpPr txBox="1"/>
          <p:nvPr/>
        </p:nvSpPr>
        <p:spPr>
          <a:xfrm>
            <a:off x="174300" y="1824218"/>
            <a:ext cx="5552731" cy="1815882"/>
          </a:xfrm>
          <a:prstGeom prst="rect">
            <a:avLst/>
          </a:prstGeom>
          <a:noFill/>
        </p:spPr>
        <p:txBody>
          <a:bodyPr wrap="square">
            <a:spAutoFit/>
          </a:bodyPr>
          <a:lstStyle/>
          <a:p>
            <a:r>
              <a:rPr lang="en-GB" sz="2800">
                <a:latin typeface="Century Gothic" panose="020B0502020202020204" pitchFamily="34" charset="0"/>
              </a:rPr>
              <a:t>Describe each array using the star words and full sentences. </a:t>
            </a:r>
          </a:p>
          <a:p>
            <a:endParaRPr lang="en-GB" sz="2800">
              <a:latin typeface="Century Gothic" panose="020B0502020202020204" pitchFamily="34" charset="0"/>
            </a:endParaRPr>
          </a:p>
          <a:p>
            <a:endParaRPr lang="en-GB" sz="2800">
              <a:latin typeface="Century Gothic" panose="020B0502020202020204" pitchFamily="34" charset="0"/>
            </a:endParaRPr>
          </a:p>
        </p:txBody>
      </p:sp>
      <p:sp>
        <p:nvSpPr>
          <p:cNvPr id="67" name="Speech Bubble: Rectangle with Corners Rounded 66">
            <a:extLst>
              <a:ext uri="{FF2B5EF4-FFF2-40B4-BE49-F238E27FC236}">
                <a16:creationId xmlns:a16="http://schemas.microsoft.com/office/drawing/2014/main" id="{BC399B5C-5E4D-0891-9130-7AD2EC178C4E}"/>
              </a:ext>
            </a:extLst>
          </p:cNvPr>
          <p:cNvSpPr/>
          <p:nvPr/>
        </p:nvSpPr>
        <p:spPr>
          <a:xfrm>
            <a:off x="6083439" y="3695718"/>
            <a:ext cx="4041945" cy="2246769"/>
          </a:xfrm>
          <a:prstGeom prst="wedgeRoundRectCallout">
            <a:avLst>
              <a:gd name="adj1" fmla="val 65767"/>
              <a:gd name="adj2" fmla="val 2337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a:solidFill>
                  <a:schemeClr val="tx1"/>
                </a:solidFill>
                <a:latin typeface="Century Gothic" panose="020B0502020202020204" pitchFamily="34" charset="0"/>
              </a:rPr>
              <a:t>I can see three equal groups of two. Two, Four, Six. There are 6 altogether. </a:t>
            </a:r>
            <a:endParaRPr lang="en-GB" sz="28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37531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2DD74-D9F7-02F0-86CD-2693EC6FF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BCE8D-129D-2697-F150-8AFCB0D26196}"/>
              </a:ext>
            </a:extLst>
          </p:cNvPr>
          <p:cNvSpPr>
            <a:spLocks noGrp="1"/>
          </p:cNvSpPr>
          <p:nvPr>
            <p:ph type="title"/>
          </p:nvPr>
        </p:nvSpPr>
        <p:spPr>
          <a:xfrm>
            <a:off x="608556" y="-217"/>
            <a:ext cx="10515600" cy="1325563"/>
          </a:xfrm>
        </p:spPr>
        <p:txBody>
          <a:bodyPr>
            <a:normAutofit/>
          </a:bodyPr>
          <a:lstStyle/>
          <a:p>
            <a:r>
              <a:rPr lang="en-US" sz="2400">
                <a:latin typeface="Sassoon Primary"/>
                <a:cs typeface="Century Gothic"/>
              </a:rPr>
              <a:t>TBAT:  describe arrays</a:t>
            </a:r>
            <a:endParaRPr lang="en-US" sz="1800">
              <a:latin typeface="Sassoon Primary"/>
            </a:endParaRPr>
          </a:p>
        </p:txBody>
      </p:sp>
      <p:sp>
        <p:nvSpPr>
          <p:cNvPr id="8" name="Text Placeholder 7">
            <a:extLst>
              <a:ext uri="{FF2B5EF4-FFF2-40B4-BE49-F238E27FC236}">
                <a16:creationId xmlns:a16="http://schemas.microsoft.com/office/drawing/2014/main" id="{E90F8891-8EA9-1855-BD41-4DC1BA5F4270}"/>
              </a:ext>
            </a:extLst>
          </p:cNvPr>
          <p:cNvSpPr>
            <a:spLocks noGrp="1"/>
          </p:cNvSpPr>
          <p:nvPr>
            <p:ph type="body" sz="quarter" idx="10"/>
          </p:nvPr>
        </p:nvSpPr>
        <p:spPr>
          <a:xfrm>
            <a:off x="178219" y="952475"/>
            <a:ext cx="10606088" cy="619483"/>
          </a:xfrm>
        </p:spPr>
        <p:txBody>
          <a:bodyPr vert="horz" lIns="91440" tIns="45720" rIns="91440" bIns="45720" rtlCol="0" anchor="t">
            <a:normAutofit/>
          </a:bodyPr>
          <a:lstStyle/>
          <a:p>
            <a:pPr marL="0" indent="0">
              <a:buNone/>
            </a:pPr>
            <a:r>
              <a:rPr lang="en-GB"/>
              <a:t>RP:                                                     </a:t>
            </a:r>
          </a:p>
        </p:txBody>
      </p:sp>
      <p:pic>
        <p:nvPicPr>
          <p:cNvPr id="3" name="Picture 2" descr="A screenshot of a math game&#10;&#10;AI-generated content may be incorrect.">
            <a:extLst>
              <a:ext uri="{FF2B5EF4-FFF2-40B4-BE49-F238E27FC236}">
                <a16:creationId xmlns:a16="http://schemas.microsoft.com/office/drawing/2014/main" id="{948B312A-9648-B476-5391-7FF17CE96E34}"/>
              </a:ext>
            </a:extLst>
          </p:cNvPr>
          <p:cNvPicPr>
            <a:picLocks noChangeAspect="1"/>
          </p:cNvPicPr>
          <p:nvPr/>
        </p:nvPicPr>
        <p:blipFill>
          <a:blip r:embed="rId3"/>
          <a:stretch>
            <a:fillRect/>
          </a:stretch>
        </p:blipFill>
        <p:spPr>
          <a:xfrm>
            <a:off x="178365" y="2451187"/>
            <a:ext cx="4591050" cy="2247900"/>
          </a:xfrm>
          <a:prstGeom prst="rect">
            <a:avLst/>
          </a:prstGeom>
        </p:spPr>
      </p:pic>
    </p:spTree>
    <p:extLst>
      <p:ext uri="{BB962C8B-B14F-4D97-AF65-F5344CB8AC3E}">
        <p14:creationId xmlns:p14="http://schemas.microsoft.com/office/powerpoint/2010/main" val="2220152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078C7-2F07-37A1-F14E-F4BA1E8F5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93D80-2CE5-74CE-4777-597A4FCEA55C}"/>
              </a:ext>
            </a:extLst>
          </p:cNvPr>
          <p:cNvSpPr>
            <a:spLocks noGrp="1"/>
          </p:cNvSpPr>
          <p:nvPr>
            <p:ph type="title"/>
          </p:nvPr>
        </p:nvSpPr>
        <p:spPr>
          <a:xfrm>
            <a:off x="608556" y="-217"/>
            <a:ext cx="10515600" cy="1325563"/>
          </a:xfrm>
        </p:spPr>
        <p:txBody>
          <a:bodyPr>
            <a:normAutofit/>
          </a:bodyPr>
          <a:lstStyle/>
          <a:p>
            <a:r>
              <a:rPr lang="en-US" sz="2400">
                <a:latin typeface="Sassoon Primary"/>
                <a:cs typeface="Century Gothic"/>
              </a:rPr>
              <a:t>TBAT:  describe arrays</a:t>
            </a:r>
            <a:endParaRPr lang="en-US" sz="1800">
              <a:latin typeface="Sassoon Primary"/>
            </a:endParaRPr>
          </a:p>
        </p:txBody>
      </p:sp>
      <p:sp>
        <p:nvSpPr>
          <p:cNvPr id="8" name="Text Placeholder 7">
            <a:extLst>
              <a:ext uri="{FF2B5EF4-FFF2-40B4-BE49-F238E27FC236}">
                <a16:creationId xmlns:a16="http://schemas.microsoft.com/office/drawing/2014/main" id="{F40DBE73-44B3-81EA-3E6B-D33FBE422606}"/>
              </a:ext>
            </a:extLst>
          </p:cNvPr>
          <p:cNvSpPr>
            <a:spLocks noGrp="1"/>
          </p:cNvSpPr>
          <p:nvPr>
            <p:ph type="body" sz="quarter" idx="10"/>
          </p:nvPr>
        </p:nvSpPr>
        <p:spPr>
          <a:xfrm>
            <a:off x="178219" y="952475"/>
            <a:ext cx="10606088" cy="619483"/>
          </a:xfrm>
        </p:spPr>
        <p:txBody>
          <a:bodyPr vert="horz" lIns="91440" tIns="45720" rIns="91440" bIns="45720" rtlCol="0" anchor="t">
            <a:normAutofit fontScale="85000" lnSpcReduction="10000"/>
          </a:bodyPr>
          <a:lstStyle/>
          <a:p>
            <a:pPr marL="0" indent="0">
              <a:buNone/>
            </a:pPr>
            <a:r>
              <a:rPr lang="en-GB"/>
              <a:t>Challenge: Which array is the odd one out?                                                     </a:t>
            </a:r>
          </a:p>
        </p:txBody>
      </p:sp>
      <p:pic>
        <p:nvPicPr>
          <p:cNvPr id="5" name="Picture 4" descr="A screenshot of a game&#10;&#10;AI-generated content may be incorrect.">
            <a:extLst>
              <a:ext uri="{FF2B5EF4-FFF2-40B4-BE49-F238E27FC236}">
                <a16:creationId xmlns:a16="http://schemas.microsoft.com/office/drawing/2014/main" id="{758FD65A-80E7-0F7A-78D0-4CD061E5C4C5}"/>
              </a:ext>
            </a:extLst>
          </p:cNvPr>
          <p:cNvPicPr>
            <a:picLocks noChangeAspect="1"/>
          </p:cNvPicPr>
          <p:nvPr/>
        </p:nvPicPr>
        <p:blipFill>
          <a:blip r:embed="rId3"/>
          <a:stretch>
            <a:fillRect/>
          </a:stretch>
        </p:blipFill>
        <p:spPr>
          <a:xfrm>
            <a:off x="1017609" y="2029412"/>
            <a:ext cx="7943850" cy="4010025"/>
          </a:xfrm>
          <a:prstGeom prst="rect">
            <a:avLst/>
          </a:prstGeom>
        </p:spPr>
      </p:pic>
    </p:spTree>
    <p:extLst>
      <p:ext uri="{BB962C8B-B14F-4D97-AF65-F5344CB8AC3E}">
        <p14:creationId xmlns:p14="http://schemas.microsoft.com/office/powerpoint/2010/main" val="90720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7F03-2A01-2231-116C-FAA4ED455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FE80C-5497-9E66-C493-CAB773EC88C4}"/>
              </a:ext>
            </a:extLst>
          </p:cNvPr>
          <p:cNvSpPr>
            <a:spLocks noGrp="1"/>
          </p:cNvSpPr>
          <p:nvPr>
            <p:ph type="title"/>
          </p:nvPr>
        </p:nvSpPr>
        <p:spPr>
          <a:xfrm>
            <a:off x="608556" y="-217"/>
            <a:ext cx="10515600" cy="1325563"/>
          </a:xfrm>
        </p:spPr>
        <p:txBody>
          <a:bodyPr>
            <a:normAutofit/>
          </a:bodyPr>
          <a:lstStyle/>
          <a:p>
            <a:r>
              <a:rPr lang="en-US" sz="2400">
                <a:latin typeface="Sassoon Primary"/>
                <a:cs typeface="Century Gothic"/>
              </a:rPr>
              <a:t>TBAT:  describe arrays</a:t>
            </a:r>
            <a:endParaRPr lang="en-US" sz="1800">
              <a:latin typeface="Sassoon Primary"/>
            </a:endParaRPr>
          </a:p>
        </p:txBody>
      </p:sp>
      <p:sp>
        <p:nvSpPr>
          <p:cNvPr id="8" name="Text Placeholder 7">
            <a:extLst>
              <a:ext uri="{FF2B5EF4-FFF2-40B4-BE49-F238E27FC236}">
                <a16:creationId xmlns:a16="http://schemas.microsoft.com/office/drawing/2014/main" id="{7AA24688-1829-20B5-E033-4EED0B40458F}"/>
              </a:ext>
            </a:extLst>
          </p:cNvPr>
          <p:cNvSpPr>
            <a:spLocks noGrp="1"/>
          </p:cNvSpPr>
          <p:nvPr>
            <p:ph type="body" sz="quarter" idx="10"/>
          </p:nvPr>
        </p:nvSpPr>
        <p:spPr>
          <a:xfrm>
            <a:off x="178219" y="952475"/>
            <a:ext cx="10606088" cy="619483"/>
          </a:xfrm>
        </p:spPr>
        <p:txBody>
          <a:bodyPr vert="horz" lIns="91440" tIns="45720" rIns="91440" bIns="45720" rtlCol="0" anchor="t">
            <a:normAutofit/>
          </a:bodyPr>
          <a:lstStyle/>
          <a:p>
            <a:pPr marL="0" indent="0">
              <a:buNone/>
            </a:pPr>
            <a:r>
              <a:rPr lang="en-GB"/>
              <a:t>Mastery:                                                     </a:t>
            </a:r>
          </a:p>
        </p:txBody>
      </p:sp>
      <p:pic>
        <p:nvPicPr>
          <p:cNvPr id="3" name="Picture 2" descr="A screenshot of a test&#10;&#10;AI-generated content may be incorrect.">
            <a:extLst>
              <a:ext uri="{FF2B5EF4-FFF2-40B4-BE49-F238E27FC236}">
                <a16:creationId xmlns:a16="http://schemas.microsoft.com/office/drawing/2014/main" id="{A43F704C-0E76-B449-7598-327EC1B647A7}"/>
              </a:ext>
            </a:extLst>
          </p:cNvPr>
          <p:cNvPicPr>
            <a:picLocks noChangeAspect="1"/>
          </p:cNvPicPr>
          <p:nvPr/>
        </p:nvPicPr>
        <p:blipFill>
          <a:blip r:embed="rId3"/>
          <a:stretch>
            <a:fillRect/>
          </a:stretch>
        </p:blipFill>
        <p:spPr>
          <a:xfrm>
            <a:off x="1619250" y="1985962"/>
            <a:ext cx="8953500" cy="2886075"/>
          </a:xfrm>
          <a:prstGeom prst="rect">
            <a:avLst/>
          </a:prstGeom>
        </p:spPr>
      </p:pic>
    </p:spTree>
    <p:extLst>
      <p:ext uri="{BB962C8B-B14F-4D97-AF65-F5344CB8AC3E}">
        <p14:creationId xmlns:p14="http://schemas.microsoft.com/office/powerpoint/2010/main" val="3470250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06BA-B6ED-FAB1-EAFF-4D1AE26CB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20A4E-B695-80D9-DBD3-69A21D5FF61D}"/>
              </a:ext>
            </a:extLst>
          </p:cNvPr>
          <p:cNvSpPr>
            <a:spLocks noGrp="1"/>
          </p:cNvSpPr>
          <p:nvPr>
            <p:ph type="title"/>
          </p:nvPr>
        </p:nvSpPr>
        <p:spPr>
          <a:xfrm>
            <a:off x="608556" y="-217"/>
            <a:ext cx="10515600" cy="1325563"/>
          </a:xfrm>
        </p:spPr>
        <p:txBody>
          <a:bodyPr>
            <a:normAutofit/>
          </a:bodyPr>
          <a:lstStyle/>
          <a:p>
            <a:r>
              <a:rPr lang="en-US" sz="2400">
                <a:latin typeface="Sassoon Primary"/>
                <a:cs typeface="Century Gothic"/>
              </a:rPr>
              <a:t>TBAT:  describe arrays</a:t>
            </a:r>
            <a:endParaRPr lang="en-US" sz="1800">
              <a:latin typeface="Sassoon Primary"/>
            </a:endParaRPr>
          </a:p>
        </p:txBody>
      </p:sp>
      <p:sp>
        <p:nvSpPr>
          <p:cNvPr id="8" name="Text Placeholder 7">
            <a:extLst>
              <a:ext uri="{FF2B5EF4-FFF2-40B4-BE49-F238E27FC236}">
                <a16:creationId xmlns:a16="http://schemas.microsoft.com/office/drawing/2014/main" id="{5DB23183-B11A-62F2-3FD6-9E68B5969132}"/>
              </a:ext>
            </a:extLst>
          </p:cNvPr>
          <p:cNvSpPr>
            <a:spLocks noGrp="1"/>
          </p:cNvSpPr>
          <p:nvPr>
            <p:ph type="body" sz="quarter" idx="10"/>
          </p:nvPr>
        </p:nvSpPr>
        <p:spPr>
          <a:xfrm>
            <a:off x="178219" y="952475"/>
            <a:ext cx="10606088" cy="619483"/>
          </a:xfrm>
        </p:spPr>
        <p:txBody>
          <a:bodyPr vert="horz" lIns="91440" tIns="45720" rIns="91440" bIns="45720" rtlCol="0" anchor="t">
            <a:normAutofit/>
          </a:bodyPr>
          <a:lstStyle/>
          <a:p>
            <a:pPr marL="0" indent="0">
              <a:buNone/>
            </a:pPr>
            <a:r>
              <a:rPr lang="en-GB"/>
              <a:t>Mastery with greater depth:                                                      </a:t>
            </a:r>
          </a:p>
        </p:txBody>
      </p:sp>
      <p:pic>
        <p:nvPicPr>
          <p:cNvPr id="3" name="Picture 2" descr="A screenshot of a game&#10;&#10;AI-generated content may be incorrect.">
            <a:extLst>
              <a:ext uri="{FF2B5EF4-FFF2-40B4-BE49-F238E27FC236}">
                <a16:creationId xmlns:a16="http://schemas.microsoft.com/office/drawing/2014/main" id="{04FBC50D-29D2-91EB-4702-A63D12A980BA}"/>
              </a:ext>
            </a:extLst>
          </p:cNvPr>
          <p:cNvPicPr>
            <a:picLocks noChangeAspect="1"/>
          </p:cNvPicPr>
          <p:nvPr/>
        </p:nvPicPr>
        <p:blipFill>
          <a:blip r:embed="rId3"/>
          <a:stretch>
            <a:fillRect/>
          </a:stretch>
        </p:blipFill>
        <p:spPr>
          <a:xfrm>
            <a:off x="606729" y="1715935"/>
            <a:ext cx="8953500" cy="3676650"/>
          </a:xfrm>
          <a:prstGeom prst="rect">
            <a:avLst/>
          </a:prstGeom>
        </p:spPr>
      </p:pic>
    </p:spTree>
    <p:extLst>
      <p:ext uri="{BB962C8B-B14F-4D97-AF65-F5344CB8AC3E}">
        <p14:creationId xmlns:p14="http://schemas.microsoft.com/office/powerpoint/2010/main" val="79267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8D3C8C-60D9-01E5-38DE-976FF0FC67D6}"/>
              </a:ext>
            </a:extLst>
          </p:cNvPr>
          <p:cNvSpPr txBox="1"/>
          <p:nvPr/>
        </p:nvSpPr>
        <p:spPr>
          <a:xfrm>
            <a:off x="913788" y="604713"/>
            <a:ext cx="79956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Sassoon Primary"/>
              </a:rPr>
              <a:t>Little Wandle Guided Reading</a:t>
            </a:r>
            <a:endParaRPr lang="en-US"/>
          </a:p>
        </p:txBody>
      </p:sp>
      <p:pic>
        <p:nvPicPr>
          <p:cNvPr id="5" name="Picture 4" descr="A logo for a company&#10;&#10;AI-generated content may be incorrect.">
            <a:extLst>
              <a:ext uri="{FF2B5EF4-FFF2-40B4-BE49-F238E27FC236}">
                <a16:creationId xmlns:a16="http://schemas.microsoft.com/office/drawing/2014/main" id="{F32791BD-9FEA-EB2C-09F7-C8977171572F}"/>
              </a:ext>
            </a:extLst>
          </p:cNvPr>
          <p:cNvPicPr>
            <a:picLocks noChangeAspect="1"/>
          </p:cNvPicPr>
          <p:nvPr/>
        </p:nvPicPr>
        <p:blipFill>
          <a:blip r:embed="rId2"/>
          <a:stretch>
            <a:fillRect/>
          </a:stretch>
        </p:blipFill>
        <p:spPr>
          <a:xfrm>
            <a:off x="3404087" y="1854077"/>
            <a:ext cx="4795837" cy="4398168"/>
          </a:xfrm>
          <a:prstGeom prst="rect">
            <a:avLst/>
          </a:prstGeom>
        </p:spPr>
      </p:pic>
    </p:spTree>
    <p:extLst>
      <p:ext uri="{BB962C8B-B14F-4D97-AF65-F5344CB8AC3E}">
        <p14:creationId xmlns:p14="http://schemas.microsoft.com/office/powerpoint/2010/main" val="213013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0000-4924-1FA8-76F7-D92E71AB7F1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6CD5A715-43E3-BE90-9BD2-632B816CDE5A}"/>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
        <p:nvSpPr>
          <p:cNvPr id="5" name="TextBox 4">
            <a:extLst>
              <a:ext uri="{FF2B5EF4-FFF2-40B4-BE49-F238E27FC236}">
                <a16:creationId xmlns:a16="http://schemas.microsoft.com/office/drawing/2014/main" id="{49B7A87D-05E7-7495-5C89-3C61CED7DA0E}"/>
              </a:ext>
            </a:extLst>
          </p:cNvPr>
          <p:cNvSpPr txBox="1"/>
          <p:nvPr/>
        </p:nvSpPr>
        <p:spPr>
          <a:xfrm>
            <a:off x="1280160" y="2335053"/>
            <a:ext cx="9631680" cy="4801314"/>
          </a:xfrm>
          <a:prstGeom prst="rect">
            <a:avLst/>
          </a:prstGeom>
          <a:noFill/>
        </p:spPr>
        <p:txBody>
          <a:bodyPr wrap="square" rtlCol="0">
            <a:spAutoFit/>
          </a:bodyPr>
          <a:lstStyle/>
          <a:p>
            <a:r>
              <a:rPr lang="en-GB" sz="7200" dirty="0"/>
              <a:t>stripe			        </a:t>
            </a:r>
            <a:r>
              <a:rPr lang="en-GB" sz="7200" dirty="0" err="1"/>
              <a:t>streg</a:t>
            </a:r>
            <a:endParaRPr lang="en-GB" sz="7200" dirty="0"/>
          </a:p>
          <a:p>
            <a:r>
              <a:rPr lang="en-GB" sz="7200" dirty="0"/>
              <a:t>screws     			 </a:t>
            </a:r>
            <a:r>
              <a:rPr lang="en-GB" sz="7200" dirty="0" err="1"/>
              <a:t>scring</a:t>
            </a:r>
            <a:endParaRPr lang="en-GB" sz="7200" dirty="0"/>
          </a:p>
          <a:p>
            <a:r>
              <a:rPr lang="en-GB" sz="7200" dirty="0"/>
              <a:t>screw					 </a:t>
            </a:r>
            <a:r>
              <a:rPr lang="en-GB" sz="7200" dirty="0" err="1"/>
              <a:t>scrift</a:t>
            </a:r>
            <a:endParaRPr lang="en-GB" sz="7200" dirty="0"/>
          </a:p>
          <a:p>
            <a:r>
              <a:rPr lang="en-GB" sz="7200" dirty="0"/>
              <a:t>strap					 </a:t>
            </a:r>
            <a:r>
              <a:rPr lang="en-GB" sz="7200" dirty="0" err="1"/>
              <a:t>sphall</a:t>
            </a:r>
            <a:endParaRPr lang="en-GB" sz="7200" dirty="0"/>
          </a:p>
          <a:p>
            <a:endParaRPr lang="en-GB" dirty="0"/>
          </a:p>
        </p:txBody>
      </p:sp>
      <p:pic>
        <p:nvPicPr>
          <p:cNvPr id="7" name="Picture 6">
            <a:extLst>
              <a:ext uri="{FF2B5EF4-FFF2-40B4-BE49-F238E27FC236}">
                <a16:creationId xmlns:a16="http://schemas.microsoft.com/office/drawing/2014/main" id="{C36C56CC-37DA-E526-7609-AE358FCF6BA5}"/>
              </a:ext>
            </a:extLst>
          </p:cNvPr>
          <p:cNvPicPr>
            <a:picLocks noChangeAspect="1"/>
          </p:cNvPicPr>
          <p:nvPr/>
        </p:nvPicPr>
        <p:blipFill>
          <a:blip r:embed="rId2"/>
          <a:stretch>
            <a:fillRect/>
          </a:stretch>
        </p:blipFill>
        <p:spPr>
          <a:xfrm>
            <a:off x="8332369" y="460635"/>
            <a:ext cx="1448002" cy="1971950"/>
          </a:xfrm>
          <a:prstGeom prst="rect">
            <a:avLst/>
          </a:prstGeom>
        </p:spPr>
      </p:pic>
    </p:spTree>
    <p:extLst>
      <p:ext uri="{BB962C8B-B14F-4D97-AF65-F5344CB8AC3E}">
        <p14:creationId xmlns:p14="http://schemas.microsoft.com/office/powerpoint/2010/main" val="190090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9D64A1FE-6493-1000-F917-C841E362435C}"/>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
        <p:nvSpPr>
          <p:cNvPr id="3" name="Content Placeholder 2">
            <a:extLst>
              <a:ext uri="{FF2B5EF4-FFF2-40B4-BE49-F238E27FC236}">
                <a16:creationId xmlns:a16="http://schemas.microsoft.com/office/drawing/2014/main" id="{C1E0F9FC-0A7E-1F90-3D3B-278E61A60400}"/>
              </a:ext>
            </a:extLst>
          </p:cNvPr>
          <p:cNvSpPr>
            <a:spLocks noGrp="1"/>
          </p:cNvSpPr>
          <p:nvPr>
            <p:ph idx="1"/>
          </p:nvPr>
        </p:nvSpPr>
        <p:spPr>
          <a:xfrm>
            <a:off x="838200" y="1455421"/>
            <a:ext cx="10515600" cy="659130"/>
          </a:xfrm>
        </p:spPr>
        <p:txBody>
          <a:bodyPr/>
          <a:lstStyle/>
          <a:p>
            <a:pPr marL="0" indent="0">
              <a:buNone/>
            </a:pPr>
            <a:r>
              <a:rPr lang="en-GB" dirty="0"/>
              <a:t>Label the images </a:t>
            </a:r>
          </a:p>
        </p:txBody>
      </p:sp>
      <p:pic>
        <p:nvPicPr>
          <p:cNvPr id="1026" name="Picture 2" descr="Strong Images - Free Download on Magnific (formerly Freepik)">
            <a:extLst>
              <a:ext uri="{FF2B5EF4-FFF2-40B4-BE49-F238E27FC236}">
                <a16:creationId xmlns:a16="http://schemas.microsoft.com/office/drawing/2014/main" id="{A4154234-1E99-B96D-9823-DB23502CB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4" y="2114551"/>
            <a:ext cx="3218497" cy="31545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C4B50F5-0384-FABA-6452-AAE62BB057EB}"/>
              </a:ext>
            </a:extLst>
          </p:cNvPr>
          <p:cNvSpPr txBox="1">
            <a:spLocks/>
          </p:cNvSpPr>
          <p:nvPr/>
        </p:nvSpPr>
        <p:spPr>
          <a:xfrm>
            <a:off x="423862" y="5724399"/>
            <a:ext cx="11344275" cy="1133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__________________        _________________	      _________________</a:t>
            </a:r>
          </a:p>
        </p:txBody>
      </p:sp>
      <p:pic>
        <p:nvPicPr>
          <p:cNvPr id="6" name="Picture 5">
            <a:extLst>
              <a:ext uri="{FF2B5EF4-FFF2-40B4-BE49-F238E27FC236}">
                <a16:creationId xmlns:a16="http://schemas.microsoft.com/office/drawing/2014/main" id="{5350D9CF-2B76-AE4E-5068-22798DE25513}"/>
              </a:ext>
            </a:extLst>
          </p:cNvPr>
          <p:cNvPicPr>
            <a:picLocks noChangeAspect="1"/>
          </p:cNvPicPr>
          <p:nvPr/>
        </p:nvPicPr>
        <p:blipFill>
          <a:blip r:embed="rId4"/>
          <a:stretch>
            <a:fillRect/>
          </a:stretch>
        </p:blipFill>
        <p:spPr>
          <a:xfrm>
            <a:off x="4416601" y="2046670"/>
            <a:ext cx="3316749" cy="3222434"/>
          </a:xfrm>
          <a:prstGeom prst="rect">
            <a:avLst/>
          </a:prstGeom>
        </p:spPr>
      </p:pic>
      <p:pic>
        <p:nvPicPr>
          <p:cNvPr id="8" name="Picture 7">
            <a:extLst>
              <a:ext uri="{FF2B5EF4-FFF2-40B4-BE49-F238E27FC236}">
                <a16:creationId xmlns:a16="http://schemas.microsoft.com/office/drawing/2014/main" id="{3D3E6475-BF7C-D814-4ECF-0F7BC02AB8AF}"/>
              </a:ext>
            </a:extLst>
          </p:cNvPr>
          <p:cNvPicPr>
            <a:picLocks noChangeAspect="1"/>
          </p:cNvPicPr>
          <p:nvPr/>
        </p:nvPicPr>
        <p:blipFill>
          <a:blip r:embed="rId5"/>
          <a:stretch>
            <a:fillRect/>
          </a:stretch>
        </p:blipFill>
        <p:spPr>
          <a:xfrm>
            <a:off x="8388530" y="2046670"/>
            <a:ext cx="3218496" cy="3258231"/>
          </a:xfrm>
          <a:prstGeom prst="rect">
            <a:avLst/>
          </a:prstGeom>
        </p:spPr>
      </p:pic>
    </p:spTree>
    <p:extLst>
      <p:ext uri="{BB962C8B-B14F-4D97-AF65-F5344CB8AC3E}">
        <p14:creationId xmlns:p14="http://schemas.microsoft.com/office/powerpoint/2010/main" val="232889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FF8F-2E94-1729-BA72-C86C2C086B38}"/>
            </a:ext>
          </a:extLst>
        </p:cNvPr>
        <p:cNvGrpSpPr/>
        <p:nvPr/>
      </p:nvGrpSpPr>
      <p:grpSpPr>
        <a:xfrm>
          <a:off x="0" y="0"/>
          <a:ext cx="0" cy="0"/>
          <a:chOff x="0" y="0"/>
          <a:chExt cx="0" cy="0"/>
        </a:xfrm>
      </p:grpSpPr>
      <p:sp>
        <p:nvSpPr>
          <p:cNvPr id="9" name="TextBox 1">
            <a:extLst>
              <a:ext uri="{FF2B5EF4-FFF2-40B4-BE49-F238E27FC236}">
                <a16:creationId xmlns:a16="http://schemas.microsoft.com/office/drawing/2014/main" id="{AA7CE5BD-003F-8E31-5BF0-78CEC518689F}"/>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
        <p:nvSpPr>
          <p:cNvPr id="3" name="Content Placeholder 2">
            <a:extLst>
              <a:ext uri="{FF2B5EF4-FFF2-40B4-BE49-F238E27FC236}">
                <a16:creationId xmlns:a16="http://schemas.microsoft.com/office/drawing/2014/main" id="{2BE61CDC-7730-B316-E977-31D2339133C9}"/>
              </a:ext>
            </a:extLst>
          </p:cNvPr>
          <p:cNvSpPr>
            <a:spLocks noGrp="1"/>
          </p:cNvSpPr>
          <p:nvPr>
            <p:ph idx="1"/>
          </p:nvPr>
        </p:nvSpPr>
        <p:spPr>
          <a:xfrm>
            <a:off x="838200" y="1455421"/>
            <a:ext cx="10515600" cy="659130"/>
          </a:xfrm>
        </p:spPr>
        <p:txBody>
          <a:bodyPr/>
          <a:lstStyle/>
          <a:p>
            <a:pPr marL="0" indent="0">
              <a:buNone/>
            </a:pPr>
            <a:r>
              <a:rPr lang="en-GB" dirty="0"/>
              <a:t>Label the images </a:t>
            </a:r>
          </a:p>
        </p:txBody>
      </p:sp>
      <p:sp>
        <p:nvSpPr>
          <p:cNvPr id="4" name="Content Placeholder 2">
            <a:extLst>
              <a:ext uri="{FF2B5EF4-FFF2-40B4-BE49-F238E27FC236}">
                <a16:creationId xmlns:a16="http://schemas.microsoft.com/office/drawing/2014/main" id="{5AA2A44C-D21C-1DE3-29FD-502B4446F4A5}"/>
              </a:ext>
            </a:extLst>
          </p:cNvPr>
          <p:cNvSpPr txBox="1">
            <a:spLocks/>
          </p:cNvSpPr>
          <p:nvPr/>
        </p:nvSpPr>
        <p:spPr>
          <a:xfrm>
            <a:off x="423862" y="5724399"/>
            <a:ext cx="11344275" cy="1133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__________________        _________________	      _________________</a:t>
            </a:r>
          </a:p>
        </p:txBody>
      </p:sp>
      <p:pic>
        <p:nvPicPr>
          <p:cNvPr id="2050" name="Picture 2" descr="Shrimp clip art Vectors - Download Free High-Quality Vectors ...">
            <a:extLst>
              <a:ext uri="{FF2B5EF4-FFF2-40B4-BE49-F238E27FC236}">
                <a16:creationId xmlns:a16="http://schemas.microsoft.com/office/drawing/2014/main" id="{787E152E-42BF-0C9D-F311-687EE203B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49" y="1986914"/>
            <a:ext cx="3236595" cy="3236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C7AB80-B330-9B52-7238-2977C7BEDF04}"/>
              </a:ext>
            </a:extLst>
          </p:cNvPr>
          <p:cNvPicPr>
            <a:picLocks noChangeAspect="1"/>
          </p:cNvPicPr>
          <p:nvPr/>
        </p:nvPicPr>
        <p:blipFill>
          <a:blip r:embed="rId4"/>
          <a:stretch>
            <a:fillRect/>
          </a:stretch>
        </p:blipFill>
        <p:spPr>
          <a:xfrm>
            <a:off x="4074795" y="2114551"/>
            <a:ext cx="3717833" cy="2470929"/>
          </a:xfrm>
          <a:prstGeom prst="rect">
            <a:avLst/>
          </a:prstGeom>
        </p:spPr>
      </p:pic>
      <p:pic>
        <p:nvPicPr>
          <p:cNvPr id="2052" name="Picture 4" descr="Stripes clipart Vectors - Download Free High-Quality Vectors ...">
            <a:extLst>
              <a:ext uri="{FF2B5EF4-FFF2-40B4-BE49-F238E27FC236}">
                <a16:creationId xmlns:a16="http://schemas.microsoft.com/office/drawing/2014/main" id="{3810F1A5-C16D-07C1-9475-3562C2BED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254" y="2285334"/>
            <a:ext cx="3717833" cy="20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0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55F8-12F6-2AA4-175C-4A51ABDDAB9F}"/>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BE2B24A4-0BBA-B738-57B0-923F8783978E}"/>
              </a:ext>
            </a:extLst>
          </p:cNvPr>
          <p:cNvSpPr txBox="1"/>
          <p:nvPr/>
        </p:nvSpPr>
        <p:spPr>
          <a:xfrm>
            <a:off x="1455785" y="1517440"/>
            <a:ext cx="981580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latin typeface="Sassoon Primary"/>
              </a:rPr>
              <a:t>Read this sentence</a:t>
            </a:r>
          </a:p>
          <a:p>
            <a:endParaRPr lang="en-GB" sz="3200" dirty="0">
              <a:latin typeface="Sassoon Primary"/>
            </a:endParaRPr>
          </a:p>
          <a:p>
            <a:r>
              <a:rPr lang="en-GB" sz="6600" dirty="0">
                <a:latin typeface="Sassoon Primary"/>
              </a:rPr>
              <a:t>The dog will sprint and do the splits. </a:t>
            </a:r>
            <a:endParaRPr lang="en-GB" sz="6600" dirty="0"/>
          </a:p>
        </p:txBody>
      </p:sp>
      <p:sp>
        <p:nvSpPr>
          <p:cNvPr id="3" name="TextBox 1">
            <a:extLst>
              <a:ext uri="{FF2B5EF4-FFF2-40B4-BE49-F238E27FC236}">
                <a16:creationId xmlns:a16="http://schemas.microsoft.com/office/drawing/2014/main" id="{4D7520CB-A82E-0A38-F4F4-23BE19E5364F}"/>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spTree>
    <p:extLst>
      <p:ext uri="{BB962C8B-B14F-4D97-AF65-F5344CB8AC3E}">
        <p14:creationId xmlns:p14="http://schemas.microsoft.com/office/powerpoint/2010/main" val="39892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276F0D-66B0-9E29-DE29-5968DF465C70}"/>
              </a:ext>
            </a:extLst>
          </p:cNvPr>
          <p:cNvSpPr txBox="1"/>
          <p:nvPr/>
        </p:nvSpPr>
        <p:spPr>
          <a:xfrm>
            <a:off x="5892238" y="2346846"/>
            <a:ext cx="6097759"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a:t>
            </a:r>
          </a:p>
          <a:p>
            <a:endParaRPr lang="en-GB" dirty="0"/>
          </a:p>
          <a:p>
            <a:endParaRPr lang="en-GB" dirty="0"/>
          </a:p>
          <a:p>
            <a:r>
              <a:rPr lang="en-GB" dirty="0"/>
              <a:t>…......................................................................</a:t>
            </a:r>
          </a:p>
          <a:p>
            <a:endParaRPr lang="en-GB" dirty="0"/>
          </a:p>
          <a:p>
            <a:endParaRPr lang="en-GB" dirty="0"/>
          </a:p>
          <a:p>
            <a:r>
              <a:rPr lang="en-GB" dirty="0"/>
              <a:t>….......................................................................</a:t>
            </a:r>
          </a:p>
          <a:p>
            <a:endParaRPr lang="en-GB" dirty="0"/>
          </a:p>
          <a:p>
            <a:endParaRPr lang="en-GB" dirty="0"/>
          </a:p>
          <a:p>
            <a:r>
              <a:rPr lang="en-GB" dirty="0"/>
              <a:t>…........................................................................</a:t>
            </a:r>
          </a:p>
        </p:txBody>
      </p:sp>
      <p:sp>
        <p:nvSpPr>
          <p:cNvPr id="5" name="TextBox 1">
            <a:extLst>
              <a:ext uri="{FF2B5EF4-FFF2-40B4-BE49-F238E27FC236}">
                <a16:creationId xmlns:a16="http://schemas.microsoft.com/office/drawing/2014/main" id="{389E31E0-8B72-168B-4CBB-9A9C825666A3}"/>
              </a:ext>
            </a:extLst>
          </p:cNvPr>
          <p:cNvSpPr txBox="1">
            <a:spLocks noGrp="1"/>
          </p:cNvSpPr>
          <p:nvPr>
            <p:ph type="title"/>
          </p:nvPr>
        </p:nvSpPr>
        <p:spPr>
          <a:xfrm>
            <a:off x="220980" y="216535"/>
            <a:ext cx="6934200" cy="341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assoon Primary"/>
              </a:rPr>
              <a:t>TBAT: read and write words which include consonant blends. </a:t>
            </a:r>
            <a:endParaRPr lang="en-GB" dirty="0"/>
          </a:p>
        </p:txBody>
      </p:sp>
      <p:pic>
        <p:nvPicPr>
          <p:cNvPr id="9" name="Picture 8">
            <a:extLst>
              <a:ext uri="{FF2B5EF4-FFF2-40B4-BE49-F238E27FC236}">
                <a16:creationId xmlns:a16="http://schemas.microsoft.com/office/drawing/2014/main" id="{269362A8-A4BE-6BBD-391A-A30F50C0BFF7}"/>
              </a:ext>
            </a:extLst>
          </p:cNvPr>
          <p:cNvPicPr>
            <a:picLocks noChangeAspect="1"/>
          </p:cNvPicPr>
          <p:nvPr/>
        </p:nvPicPr>
        <p:blipFill>
          <a:blip r:embed="rId2"/>
          <a:stretch>
            <a:fillRect/>
          </a:stretch>
        </p:blipFill>
        <p:spPr>
          <a:xfrm>
            <a:off x="308610" y="2195116"/>
            <a:ext cx="5450353" cy="3014052"/>
          </a:xfrm>
          <a:prstGeom prst="rect">
            <a:avLst/>
          </a:prstGeom>
        </p:spPr>
      </p:pic>
    </p:spTree>
    <p:extLst>
      <p:ext uri="{BB962C8B-B14F-4D97-AF65-F5344CB8AC3E}">
        <p14:creationId xmlns:p14="http://schemas.microsoft.com/office/powerpoint/2010/main" val="920618697"/>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EED83-91FC-4B1D-9C97-8141DA5004BF}"/>
</file>

<file path=customXml/itemProps2.xml><?xml version="1.0" encoding="utf-8"?>
<ds:datastoreItem xmlns:ds="http://schemas.openxmlformats.org/officeDocument/2006/customXml" ds:itemID="{5B127A60-1F86-449E-ADA8-F9472BB2A41C}">
  <ds:schemaRefs>
    <ds:schemaRef ds:uri="http://schemas.microsoft.com/office/2006/metadata/properties"/>
    <ds:schemaRef ds:uri="5519ec2d-3025-400a-aa14-bba49a7e18f3"/>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e255f982-5f1f-41c7-871f-7a91432a5484"/>
    <ds:schemaRef ds:uri="http://purl.org/dc/terms/"/>
    <ds:schemaRef ds:uri="http://purl.org/dc/elements/1.1/"/>
  </ds:schemaRefs>
</ds:datastoreItem>
</file>

<file path=customXml/itemProps3.xml><?xml version="1.0" encoding="utf-8"?>
<ds:datastoreItem xmlns:ds="http://schemas.openxmlformats.org/officeDocument/2006/customXml" ds:itemID="{A9129BF8-D0F2-440B-ADEF-F89568EAE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12897</TotalTime>
  <Words>2287</Words>
  <Application>Microsoft Office PowerPoint</Application>
  <PresentationFormat>Widescreen</PresentationFormat>
  <Paragraphs>311</Paragraphs>
  <Slides>47</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Berlin Sans FB Demi</vt:lpstr>
      <vt:lpstr>Calibri</vt:lpstr>
      <vt:lpstr>Cambria Math</vt:lpstr>
      <vt:lpstr>Century Gothic</vt:lpstr>
      <vt:lpstr>Lexend</vt:lpstr>
      <vt:lpstr>Sassoon Primary</vt:lpstr>
      <vt:lpstr>Segoe UI</vt:lpstr>
      <vt:lpstr>Symbol</vt:lpstr>
      <vt:lpstr>Webdings</vt:lpstr>
      <vt:lpstr>Classroom</vt:lpstr>
      <vt:lpstr>Monday 1st June 2026</vt:lpstr>
      <vt:lpstr>Morning Challenge</vt:lpstr>
      <vt:lpstr>PowerPoint Presentation</vt:lpstr>
      <vt:lpstr>TBAT: read and write words which include consonant blends. </vt:lpstr>
      <vt:lpstr>TBAT: read and write words which include consonant blends. </vt:lpstr>
      <vt:lpstr>TBAT: read and write words which include consonant blends. </vt:lpstr>
      <vt:lpstr>TBAT: read and write words which include consonant blends. </vt:lpstr>
      <vt:lpstr>TBAT: read and write words which include consonant blends. </vt:lpstr>
      <vt:lpstr>TBAT: read and write words which include consonant blends. </vt:lpstr>
      <vt:lpstr>PowerPoint Presentation</vt:lpstr>
      <vt:lpstr>PowerPoint Presentation</vt:lpstr>
      <vt:lpstr>Handwriting warm-up</vt:lpstr>
      <vt:lpstr>Handwriting warm-up</vt:lpstr>
      <vt:lpstr>Forming the lower case letter c in print</vt:lpstr>
      <vt:lpstr>Forming the lower case letter c in print</vt:lpstr>
      <vt:lpstr>Forming the lower case letter c in print</vt:lpstr>
      <vt:lpstr>Forming the lower case letter a in print</vt:lpstr>
      <vt:lpstr>Forming the lower case letter a in print</vt:lpstr>
      <vt:lpstr>Forming the lower case letter a in print</vt:lpstr>
      <vt:lpstr>Forming the lower case letter d in print</vt:lpstr>
      <vt:lpstr>Forming the lower case letter d in print</vt:lpstr>
      <vt:lpstr>Forming the lower case letter d in print</vt:lpstr>
      <vt:lpstr>PowerPoint Presentation</vt:lpstr>
      <vt:lpstr>Formation of c, a and d</vt:lpstr>
      <vt:lpstr>Break</vt:lpstr>
      <vt:lpstr>PowerPoint Presentation</vt:lpstr>
      <vt:lpstr>PowerPoint Presentation</vt:lpstr>
      <vt:lpstr>PowerPoint Presentation</vt:lpstr>
      <vt:lpstr>PowerPoint Presentation</vt:lpstr>
      <vt:lpstr>PowerPoint Presentation</vt:lpstr>
      <vt:lpstr>Lunch</vt:lpstr>
      <vt:lpstr>Today's Alien language is.......</vt:lpstr>
      <vt:lpstr>What are the missing numbers? </vt:lpstr>
      <vt:lpstr>TBAT:  describe arrays</vt:lpstr>
      <vt:lpstr>What do you see?</vt:lpstr>
      <vt:lpstr>What do you see?</vt:lpstr>
      <vt:lpstr>What do you see? How do you see it? </vt:lpstr>
      <vt:lpstr>How many equal groups? </vt:lpstr>
      <vt:lpstr>How many equal groups? </vt:lpstr>
      <vt:lpstr>How many equal groups? </vt:lpstr>
      <vt:lpstr>Spot the mistake:</vt:lpstr>
      <vt:lpstr>TBAT:  describe arrays</vt:lpstr>
      <vt:lpstr>TBAT:  describe arrays</vt:lpstr>
      <vt:lpstr>TBAT:  describe arrays</vt:lpstr>
      <vt:lpstr>TBAT:  describe arrays</vt:lpstr>
      <vt:lpstr>TBAT:  describe arrays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11</cp:revision>
  <dcterms:created xsi:type="dcterms:W3CDTF">2026-05-19T18:48:11Z</dcterms:created>
  <dcterms:modified xsi:type="dcterms:W3CDTF">2026-05-31T20:09:37Z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323300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