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9"/>
  </p:notesMasterIdLst>
  <p:sldIdLst>
    <p:sldId id="714" r:id="rId5"/>
    <p:sldId id="256" r:id="rId6"/>
    <p:sldId id="257" r:id="rId7"/>
    <p:sldId id="325" r:id="rId8"/>
    <p:sldId id="262" r:id="rId9"/>
    <p:sldId id="261" r:id="rId10"/>
    <p:sldId id="260" r:id="rId11"/>
    <p:sldId id="263" r:id="rId12"/>
    <p:sldId id="264" r:id="rId13"/>
    <p:sldId id="259" r:id="rId14"/>
    <p:sldId id="266" r:id="rId15"/>
    <p:sldId id="265" r:id="rId16"/>
    <p:sldId id="258" r:id="rId17"/>
    <p:sldId id="327" r:id="rId18"/>
    <p:sldId id="328" r:id="rId19"/>
    <p:sldId id="715" r:id="rId20"/>
    <p:sldId id="716" r:id="rId21"/>
    <p:sldId id="717" r:id="rId22"/>
    <p:sldId id="326" r:id="rId23"/>
    <p:sldId id="329" r:id="rId24"/>
    <p:sldId id="337" r:id="rId25"/>
    <p:sldId id="330" r:id="rId26"/>
    <p:sldId id="331" r:id="rId27"/>
    <p:sldId id="332" r:id="rId28"/>
    <p:sldId id="333" r:id="rId29"/>
    <p:sldId id="334" r:id="rId30"/>
    <p:sldId id="335" r:id="rId31"/>
    <p:sldId id="336" r:id="rId32"/>
    <p:sldId id="267" r:id="rId33"/>
    <p:sldId id="268" r:id="rId34"/>
    <p:sldId id="269" r:id="rId35"/>
    <p:sldId id="270" r:id="rId36"/>
    <p:sldId id="272" r:id="rId37"/>
    <p:sldId id="273" r:id="rId38"/>
    <p:sldId id="274" r:id="rId39"/>
    <p:sldId id="275" r:id="rId40"/>
    <p:sldId id="276" r:id="rId41"/>
    <p:sldId id="277" r:id="rId42"/>
    <p:sldId id="278" r:id="rId43"/>
    <p:sldId id="279" r:id="rId44"/>
    <p:sldId id="280" r:id="rId45"/>
    <p:sldId id="282" r:id="rId46"/>
    <p:sldId id="283" r:id="rId47"/>
    <p:sldId id="284" r:id="rId48"/>
    <p:sldId id="285" r:id="rId49"/>
    <p:sldId id="286" r:id="rId50"/>
    <p:sldId id="287" r:id="rId51"/>
    <p:sldId id="288" r:id="rId52"/>
    <p:sldId id="289" r:id="rId53"/>
    <p:sldId id="290" r:id="rId54"/>
    <p:sldId id="291" r:id="rId55"/>
    <p:sldId id="292" r:id="rId56"/>
    <p:sldId id="293" r:id="rId57"/>
    <p:sldId id="294" r:id="rId5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873FE0-2290-9694-2FE3-D5B584497F4A}" v="631" dt="2026-05-08T12:31:21.102"/>
    <p1510:client id="{70893585-B908-BEC9-A9D6-8D1573764919}" v="291" dt="2026-05-08T07:46:10.559"/>
    <p1510:client id="{CDE1AD0E-9409-AA2C-B690-6D1BB8E0F751}" v="1004" dt="2026-05-08T13:10:21.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93" d="100"/>
          <a:sy n="93" d="100"/>
        </p:scale>
        <p:origin x="9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762E5-3CD8-434E-ADE7-2A7FA24444AA}" type="datetimeFigureOut">
              <a:t>5/8/2026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05076-95BD-48F1-BCDA-AF392CEF7312}" type="slidenum">
              <a:t>‹#›</a:t>
            </a:fld>
            <a:endParaRPr lang="en-GB"/>
          </a:p>
        </p:txBody>
      </p:sp>
    </p:spTree>
    <p:extLst>
      <p:ext uri="{BB962C8B-B14F-4D97-AF65-F5344CB8AC3E}">
        <p14:creationId xmlns:p14="http://schemas.microsoft.com/office/powerpoint/2010/main" val="329994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3397287cca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3397287cca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g3397287cca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1" name="Google Shape;1301;g3397287cca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3397287cca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3397287cca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1"/>
        <p:cNvGrpSpPr/>
        <p:nvPr/>
      </p:nvGrpSpPr>
      <p:grpSpPr>
        <a:xfrm>
          <a:off x="0" y="0"/>
          <a:ext cx="0" cy="0"/>
          <a:chOff x="0" y="0"/>
          <a:chExt cx="0" cy="0"/>
        </a:xfrm>
      </p:grpSpPr>
      <p:sp>
        <p:nvSpPr>
          <p:cNvPr id="1342" name="Google Shape;1342;g339d3ee0655_0_2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3" name="Google Shape;1343;g339d3ee0655_0_2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g355c442a934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4" name="Google Shape;1354;g355c442a934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g339d3ee0655_0_2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2" name="Google Shape;1362;g339d3ee0655_0_20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2"/>
        <p:cNvGrpSpPr/>
        <p:nvPr/>
      </p:nvGrpSpPr>
      <p:grpSpPr>
        <a:xfrm>
          <a:off x="0" y="0"/>
          <a:ext cx="0" cy="0"/>
          <a:chOff x="0" y="0"/>
          <a:chExt cx="0" cy="0"/>
        </a:xfrm>
      </p:grpSpPr>
      <p:sp>
        <p:nvSpPr>
          <p:cNvPr id="1373" name="Google Shape;1373;g355c442a934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4" name="Google Shape;1374;g355c442a934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355c442a934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355c442a934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355c442a93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355c442a93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g339d3ee0655_0_2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2" name="Google Shape;1402;g339d3ee0655_0_2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g3561e71d1d3_0_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5" name="Google Shape;1435;g3561e71d1d3_0_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3397287cc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3397287cc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g339d3ee0655_0_20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 name="Google Shape;1468;g339d3ee0655_0_2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339d3ee0655_0_20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5" name="Google Shape;1495;g339d3ee0655_0_20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3561e71d1d3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3561e71d1d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g355c442a934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0" name="Google Shape;1520;g355c442a934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g355c442a934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7" name="Google Shape;1537;g355c442a93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5"/>
        <p:cNvGrpSpPr/>
        <p:nvPr/>
      </p:nvGrpSpPr>
      <p:grpSpPr>
        <a:xfrm>
          <a:off x="0" y="0"/>
          <a:ext cx="0" cy="0"/>
          <a:chOff x="0" y="0"/>
          <a:chExt cx="0" cy="0"/>
        </a:xfrm>
      </p:grpSpPr>
      <p:sp>
        <p:nvSpPr>
          <p:cNvPr id="1546" name="Google Shape;1546;g355c442a934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7" name="Google Shape;1547;g355c442a934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355c442a93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2" name="Google Shape;1562;g355c442a93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355c442a934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55c442a934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2"/>
        <p:cNvGrpSpPr/>
        <p:nvPr/>
      </p:nvGrpSpPr>
      <p:grpSpPr>
        <a:xfrm>
          <a:off x="0" y="0"/>
          <a:ext cx="0" cy="0"/>
          <a:chOff x="0" y="0"/>
          <a:chExt cx="0" cy="0"/>
        </a:xfrm>
      </p:grpSpPr>
      <p:sp>
        <p:nvSpPr>
          <p:cNvPr id="1613" name="Google Shape;1613;g3561e71d1d3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4" name="Google Shape;1614;g3561e71d1d3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5"/>
        <p:cNvGrpSpPr/>
        <p:nvPr/>
      </p:nvGrpSpPr>
      <p:grpSpPr>
        <a:xfrm>
          <a:off x="0" y="0"/>
          <a:ext cx="0" cy="0"/>
          <a:chOff x="0" y="0"/>
          <a:chExt cx="0" cy="0"/>
        </a:xfrm>
      </p:grpSpPr>
      <p:sp>
        <p:nvSpPr>
          <p:cNvPr id="1656" name="Google Shape;1656;g3561e71d1d3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7" name="Google Shape;1657;g3561e71d1d3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355c442a934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355c442a934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
        <p:cNvGrpSpPr/>
        <p:nvPr/>
      </p:nvGrpSpPr>
      <p:grpSpPr>
        <a:xfrm>
          <a:off x="0" y="0"/>
          <a:ext cx="0" cy="0"/>
          <a:chOff x="0" y="0"/>
          <a:chExt cx="0" cy="0"/>
        </a:xfrm>
      </p:grpSpPr>
      <p:sp>
        <p:nvSpPr>
          <p:cNvPr id="1696" name="Google Shape;1696;g3561e71d1d3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7" name="Google Shape;1697;g3561e71d1d3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6"/>
        <p:cNvGrpSpPr/>
        <p:nvPr/>
      </p:nvGrpSpPr>
      <p:grpSpPr>
        <a:xfrm>
          <a:off x="0" y="0"/>
          <a:ext cx="0" cy="0"/>
          <a:chOff x="0" y="0"/>
          <a:chExt cx="0" cy="0"/>
        </a:xfrm>
      </p:grpSpPr>
      <p:sp>
        <p:nvSpPr>
          <p:cNvPr id="1737" name="Google Shape;1737;g339d3ee0655_0_20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8" name="Google Shape;1738;g339d3ee0655_0_20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5"/>
        <p:cNvGrpSpPr/>
        <p:nvPr/>
      </p:nvGrpSpPr>
      <p:grpSpPr>
        <a:xfrm>
          <a:off x="0" y="0"/>
          <a:ext cx="0" cy="0"/>
          <a:chOff x="0" y="0"/>
          <a:chExt cx="0" cy="0"/>
        </a:xfrm>
      </p:grpSpPr>
      <p:sp>
        <p:nvSpPr>
          <p:cNvPr id="1746" name="Google Shape;1746;g339d3ee0655_0_20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7" name="Google Shape;1747;g339d3ee0655_0_20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339d3ee0655_0_20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 name="Google Shape;1821;g339d3ee0655_0_20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355c442a934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355c442a934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g355c442a93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 name="Google Shape;1248;g355c442a93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355c442a934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355c442a93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355c442a93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355c442a93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g355c442a93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6" name="Google Shape;1276;g355c442a93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g3397287cca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9" name="Google Shape;1289;g3397287cca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08/05/2026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08/05/2026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08/05/2026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9.0 Keywords (3)">
  <p:cSld name="CUSTOM_3_1">
    <p:spTree>
      <p:nvGrpSpPr>
        <p:cNvPr id="1" name="Shape 241"/>
        <p:cNvGrpSpPr/>
        <p:nvPr/>
      </p:nvGrpSpPr>
      <p:grpSpPr>
        <a:xfrm>
          <a:off x="0" y="0"/>
          <a:ext cx="0" cy="0"/>
          <a:chOff x="0" y="0"/>
          <a:chExt cx="0" cy="0"/>
        </a:xfrm>
      </p:grpSpPr>
      <p:grpSp>
        <p:nvGrpSpPr>
          <p:cNvPr id="242" name="Google Shape;242;p25"/>
          <p:cNvGrpSpPr/>
          <p:nvPr/>
        </p:nvGrpSpPr>
        <p:grpSpPr>
          <a:xfrm>
            <a:off x="0" y="2"/>
            <a:ext cx="12201603" cy="865645"/>
            <a:chOff x="0" y="1"/>
            <a:chExt cx="9151202" cy="649234"/>
          </a:xfrm>
        </p:grpSpPr>
        <p:sp>
          <p:nvSpPr>
            <p:cNvPr id="243" name="Google Shape;243;p25"/>
            <p:cNvSpPr/>
            <p:nvPr/>
          </p:nvSpPr>
          <p:spPr>
            <a:xfrm>
              <a:off x="0" y="1"/>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pic>
          <p:nvPicPr>
            <p:cNvPr id="244" name="Google Shape;244;p25"/>
            <p:cNvPicPr preferRelativeResize="0"/>
            <p:nvPr/>
          </p:nvPicPr>
          <p:blipFill rotWithShape="1">
            <a:blip r:embed="rId2">
              <a:alphaModFix/>
            </a:blip>
            <a:srcRect t="1699" b="1709"/>
            <a:stretch/>
          </p:blipFill>
          <p:spPr>
            <a:xfrm>
              <a:off x="0" y="532525"/>
              <a:ext cx="9151202" cy="116709"/>
            </a:xfrm>
            <a:prstGeom prst="rect">
              <a:avLst/>
            </a:prstGeom>
            <a:noFill/>
            <a:ln>
              <a:noFill/>
            </a:ln>
          </p:spPr>
        </p:pic>
      </p:grpSp>
      <p:sp>
        <p:nvSpPr>
          <p:cNvPr id="245" name="Google Shape;245;p25"/>
          <p:cNvSpPr/>
          <p:nvPr/>
        </p:nvSpPr>
        <p:spPr>
          <a:xfrm>
            <a:off x="432000" y="152600"/>
            <a:ext cx="8895600" cy="4864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667" b="1" i="0" u="none" strike="noStrike" cap="none">
                <a:solidFill>
                  <a:schemeClr val="dk1"/>
                </a:solidFill>
                <a:latin typeface="Lexend"/>
                <a:ea typeface="Lexend"/>
                <a:cs typeface="Lexend"/>
                <a:sym typeface="Lexend"/>
              </a:rPr>
              <a:t>Keywords</a:t>
            </a:r>
            <a:endParaRPr sz="2667" b="0" i="0" u="none" strike="noStrike" cap="none">
              <a:solidFill>
                <a:schemeClr val="dk1"/>
              </a:solidFill>
              <a:latin typeface="Calibri"/>
              <a:ea typeface="Calibri"/>
              <a:cs typeface="Calibri"/>
              <a:sym typeface="Calibri"/>
            </a:endParaRPr>
          </a:p>
        </p:txBody>
      </p:sp>
      <p:sp>
        <p:nvSpPr>
          <p:cNvPr id="246" name="Google Shape;246;p25"/>
          <p:cNvSpPr txBox="1">
            <a:spLocks noGrp="1"/>
          </p:cNvSpPr>
          <p:nvPr>
            <p:ph type="subTitle" idx="1"/>
          </p:nvPr>
        </p:nvSpPr>
        <p:spPr>
          <a:xfrm>
            <a:off x="432000" y="1080000"/>
            <a:ext cx="29380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47" name="Google Shape;247;p25"/>
          <p:cNvSpPr txBox="1">
            <a:spLocks noGrp="1"/>
          </p:cNvSpPr>
          <p:nvPr>
            <p:ph type="subTitle" idx="2"/>
          </p:nvPr>
        </p:nvSpPr>
        <p:spPr>
          <a:xfrm>
            <a:off x="3599100" y="1080000"/>
            <a:ext cx="53972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48" name="Google Shape;248;p25"/>
          <p:cNvSpPr txBox="1">
            <a:spLocks noGrp="1"/>
          </p:cNvSpPr>
          <p:nvPr>
            <p:ph type="subTitle" idx="3"/>
          </p:nvPr>
        </p:nvSpPr>
        <p:spPr>
          <a:xfrm>
            <a:off x="432000" y="2807200"/>
            <a:ext cx="29380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49" name="Google Shape;249;p25"/>
          <p:cNvSpPr txBox="1">
            <a:spLocks noGrp="1"/>
          </p:cNvSpPr>
          <p:nvPr>
            <p:ph type="subTitle" idx="4"/>
          </p:nvPr>
        </p:nvSpPr>
        <p:spPr>
          <a:xfrm>
            <a:off x="3599100" y="2807200"/>
            <a:ext cx="53972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50" name="Google Shape;250;p25"/>
          <p:cNvSpPr txBox="1">
            <a:spLocks noGrp="1"/>
          </p:cNvSpPr>
          <p:nvPr>
            <p:ph type="subTitle" idx="5"/>
          </p:nvPr>
        </p:nvSpPr>
        <p:spPr>
          <a:xfrm>
            <a:off x="432000" y="4534400"/>
            <a:ext cx="29380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51" name="Google Shape;251;p25"/>
          <p:cNvSpPr txBox="1">
            <a:spLocks noGrp="1"/>
          </p:cNvSpPr>
          <p:nvPr>
            <p:ph type="subTitle" idx="6"/>
          </p:nvPr>
        </p:nvSpPr>
        <p:spPr>
          <a:xfrm>
            <a:off x="3599100" y="4534400"/>
            <a:ext cx="53972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52" name="Google Shape;252;p25"/>
          <p:cNvSpPr txBox="1">
            <a:spLocks noGrp="1"/>
          </p:cNvSpPr>
          <p:nvPr>
            <p:ph type="body" idx="7"/>
          </p:nvPr>
        </p:nvSpPr>
        <p:spPr>
          <a:xfrm>
            <a:off x="437500" y="6331067"/>
            <a:ext cx="10939600" cy="8536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3732246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00 Explanation blank - purple ">
  <p:cSld name="TITLE_AND_TWO_COLUMNS_1_1_6_2_1_4">
    <p:spTree>
      <p:nvGrpSpPr>
        <p:cNvPr id="1" name="Shape 349"/>
        <p:cNvGrpSpPr/>
        <p:nvPr/>
      </p:nvGrpSpPr>
      <p:grpSpPr>
        <a:xfrm>
          <a:off x="0" y="0"/>
          <a:ext cx="0" cy="0"/>
          <a:chOff x="0" y="0"/>
          <a:chExt cx="0" cy="0"/>
        </a:xfrm>
      </p:grpSpPr>
      <p:grpSp>
        <p:nvGrpSpPr>
          <p:cNvPr id="350" name="Google Shape;350;p32"/>
          <p:cNvGrpSpPr/>
          <p:nvPr/>
        </p:nvGrpSpPr>
        <p:grpSpPr>
          <a:xfrm>
            <a:off x="-1" y="-2"/>
            <a:ext cx="12201604" cy="865636"/>
            <a:chOff x="-1" y="-2"/>
            <a:chExt cx="9151203" cy="649227"/>
          </a:xfrm>
        </p:grpSpPr>
        <p:pic>
          <p:nvPicPr>
            <p:cNvPr id="351" name="Google Shape;351;p32"/>
            <p:cNvPicPr preferRelativeResize="0"/>
            <p:nvPr/>
          </p:nvPicPr>
          <p:blipFill>
            <a:blip r:embed="rId2">
              <a:alphaModFix/>
            </a:blip>
            <a:stretch>
              <a:fillRect/>
            </a:stretch>
          </p:blipFill>
          <p:spPr>
            <a:xfrm>
              <a:off x="0" y="532525"/>
              <a:ext cx="9151202" cy="116700"/>
            </a:xfrm>
            <a:prstGeom prst="rect">
              <a:avLst/>
            </a:prstGeom>
            <a:noFill/>
            <a:ln>
              <a:noFill/>
            </a:ln>
          </p:spPr>
        </p:pic>
        <p:sp>
          <p:nvSpPr>
            <p:cNvPr id="352" name="Google Shape;352;p32"/>
            <p:cNvSpPr/>
            <p:nvPr/>
          </p:nvSpPr>
          <p:spPr>
            <a:xfrm>
              <a:off x="-1" y="-2"/>
              <a:ext cx="91476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53" name="Google Shape;353;p32"/>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pic>
        <p:nvPicPr>
          <p:cNvPr id="354" name="Google Shape;354;p32"/>
          <p:cNvPicPr preferRelativeResize="0"/>
          <p:nvPr/>
        </p:nvPicPr>
        <p:blipFill rotWithShape="1">
          <a:blip r:embed="rId3">
            <a:alphaModFix/>
          </a:blip>
          <a:srcRect/>
          <a:stretch/>
        </p:blipFill>
        <p:spPr>
          <a:xfrm>
            <a:off x="11235933" y="-750"/>
            <a:ext cx="666267" cy="666267"/>
          </a:xfrm>
          <a:prstGeom prst="rect">
            <a:avLst/>
          </a:prstGeom>
          <a:noFill/>
          <a:ln>
            <a:noFill/>
          </a:ln>
        </p:spPr>
      </p:pic>
      <p:sp>
        <p:nvSpPr>
          <p:cNvPr id="355" name="Google Shape;355;p32"/>
          <p:cNvSpPr txBox="1"/>
          <p:nvPr/>
        </p:nvSpPr>
        <p:spPr>
          <a:xfrm>
            <a:off x="10945667" y="585013"/>
            <a:ext cx="12468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3EEFB"/>
                </a:solidFill>
                <a:latin typeface="Lexend"/>
                <a:ea typeface="Lexend"/>
                <a:cs typeface="Lexend"/>
                <a:sym typeface="Lexend"/>
              </a:rPr>
              <a:t>Explanation</a:t>
            </a:r>
            <a:endParaRPr sz="1200" b="1">
              <a:solidFill>
                <a:srgbClr val="F3EEFB"/>
              </a:solidFill>
              <a:latin typeface="Lexend"/>
              <a:ea typeface="Lexend"/>
              <a:cs typeface="Lexend"/>
              <a:sym typeface="Lexend"/>
            </a:endParaRPr>
          </a:p>
        </p:txBody>
      </p:sp>
      <p:sp>
        <p:nvSpPr>
          <p:cNvPr id="356" name="Google Shape;356;p32"/>
          <p:cNvSpPr txBox="1">
            <a:spLocks noGrp="1"/>
          </p:cNvSpPr>
          <p:nvPr>
            <p:ph type="title"/>
          </p:nvPr>
        </p:nvSpPr>
        <p:spPr>
          <a:xfrm>
            <a:off x="432000" y="203200"/>
            <a:ext cx="9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7" name="Google Shape;357;p32"/>
          <p:cNvSpPr txBox="1">
            <a:spLocks noGrp="1"/>
          </p:cNvSpPr>
          <p:nvPr>
            <p:ph type="body" idx="2"/>
          </p:nvPr>
        </p:nvSpPr>
        <p:spPr>
          <a:xfrm>
            <a:off x="437500" y="6331067"/>
            <a:ext cx="10939600" cy="8536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1471324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02 CfU true/false/why - purple">
  <p:cSld name="TITLE_AND_TWO_COLUMNS_1_1_9_1_3_1">
    <p:bg>
      <p:bgPr>
        <a:solidFill>
          <a:srgbClr val="F3EEFB"/>
        </a:solidFill>
        <a:effectLst/>
      </p:bgPr>
    </p:bg>
    <p:spTree>
      <p:nvGrpSpPr>
        <p:cNvPr id="1" name="Shape 443"/>
        <p:cNvGrpSpPr/>
        <p:nvPr/>
      </p:nvGrpSpPr>
      <p:grpSpPr>
        <a:xfrm>
          <a:off x="0" y="0"/>
          <a:ext cx="0" cy="0"/>
          <a:chOff x="0" y="0"/>
          <a:chExt cx="0" cy="0"/>
        </a:xfrm>
      </p:grpSpPr>
      <p:pic>
        <p:nvPicPr>
          <p:cNvPr id="444" name="Google Shape;444;p40"/>
          <p:cNvPicPr preferRelativeResize="0"/>
          <p:nvPr/>
        </p:nvPicPr>
        <p:blipFill>
          <a:blip r:embed="rId2">
            <a:alphaModFix/>
          </a:blip>
          <a:stretch>
            <a:fillRect/>
          </a:stretch>
        </p:blipFill>
        <p:spPr>
          <a:xfrm>
            <a:off x="3239685" y="2780422"/>
            <a:ext cx="609900" cy="609900"/>
          </a:xfrm>
          <a:prstGeom prst="rect">
            <a:avLst/>
          </a:prstGeom>
          <a:noFill/>
          <a:ln>
            <a:noFill/>
          </a:ln>
        </p:spPr>
      </p:pic>
      <p:pic>
        <p:nvPicPr>
          <p:cNvPr id="445" name="Google Shape;445;p40"/>
          <p:cNvPicPr preferRelativeResize="0"/>
          <p:nvPr/>
        </p:nvPicPr>
        <p:blipFill>
          <a:blip r:embed="rId2">
            <a:alphaModFix/>
          </a:blip>
          <a:stretch>
            <a:fillRect/>
          </a:stretch>
        </p:blipFill>
        <p:spPr>
          <a:xfrm>
            <a:off x="6431985" y="2780422"/>
            <a:ext cx="609900" cy="609900"/>
          </a:xfrm>
          <a:prstGeom prst="rect">
            <a:avLst/>
          </a:prstGeom>
          <a:noFill/>
          <a:ln>
            <a:noFill/>
          </a:ln>
        </p:spPr>
      </p:pic>
      <p:pic>
        <p:nvPicPr>
          <p:cNvPr id="446" name="Google Shape;446;p40"/>
          <p:cNvPicPr preferRelativeResize="0"/>
          <p:nvPr/>
        </p:nvPicPr>
        <p:blipFill>
          <a:blip r:embed="rId3">
            <a:alphaModFix/>
          </a:blip>
          <a:stretch>
            <a:fillRect/>
          </a:stretch>
        </p:blipFill>
        <p:spPr>
          <a:xfrm>
            <a:off x="0" y="710034"/>
            <a:ext cx="12201603" cy="155612"/>
          </a:xfrm>
          <a:prstGeom prst="rect">
            <a:avLst/>
          </a:prstGeom>
          <a:noFill/>
          <a:ln>
            <a:noFill/>
          </a:ln>
        </p:spPr>
      </p:pic>
      <p:sp>
        <p:nvSpPr>
          <p:cNvPr id="447" name="Google Shape;447;p40"/>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8" name="Google Shape;448;p40"/>
          <p:cNvSpPr txBox="1"/>
          <p:nvPr/>
        </p:nvSpPr>
        <p:spPr>
          <a:xfrm>
            <a:off x="4033767" y="2859567"/>
            <a:ext cx="17188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a:t>
            </a:r>
            <a:endParaRPr sz="2933" b="1">
              <a:solidFill>
                <a:schemeClr val="dk1"/>
              </a:solidFill>
              <a:latin typeface="Lexend"/>
              <a:ea typeface="Lexend"/>
              <a:cs typeface="Lexend"/>
              <a:sym typeface="Lexend"/>
            </a:endParaRPr>
          </a:p>
        </p:txBody>
      </p:sp>
      <p:sp>
        <p:nvSpPr>
          <p:cNvPr id="449" name="Google Shape;449;p40"/>
          <p:cNvSpPr txBox="1"/>
          <p:nvPr/>
        </p:nvSpPr>
        <p:spPr>
          <a:xfrm>
            <a:off x="7241467" y="2829267"/>
            <a:ext cx="14136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False</a:t>
            </a:r>
            <a:endParaRPr sz="2933" b="1">
              <a:solidFill>
                <a:schemeClr val="dk1"/>
              </a:solidFill>
              <a:latin typeface="Lexend"/>
              <a:ea typeface="Lexend"/>
              <a:cs typeface="Lexend"/>
              <a:sym typeface="Lexend"/>
            </a:endParaRPr>
          </a:p>
        </p:txBody>
      </p:sp>
      <p:sp>
        <p:nvSpPr>
          <p:cNvPr id="450" name="Google Shape;450;p40"/>
          <p:cNvSpPr txBox="1">
            <a:spLocks noGrp="1"/>
          </p:cNvSpPr>
          <p:nvPr>
            <p:ph type="subTitle" idx="1"/>
          </p:nvPr>
        </p:nvSpPr>
        <p:spPr>
          <a:xfrm>
            <a:off x="432000" y="4769500"/>
            <a:ext cx="10812400" cy="974400"/>
          </a:xfrm>
          <a:prstGeom prst="rect">
            <a:avLst/>
          </a:prstGeom>
        </p:spPr>
        <p:txBody>
          <a:bodyPr spcFirstLastPara="1" wrap="square" lIns="0" tIns="0" rIns="0" bIns="0" anchor="t" anchorCtr="0">
            <a:spAutoFit/>
          </a:bodyPr>
          <a:lstStyle>
            <a:lvl1pPr lvl="0" rtl="0">
              <a:spcBef>
                <a:spcPts val="0"/>
              </a:spcBef>
              <a:spcAft>
                <a:spcPts val="0"/>
              </a:spcAft>
              <a:buSzPts val="2200"/>
              <a:buFont typeface="Kalam"/>
              <a:buNone/>
              <a:defRPr sz="2933">
                <a:latin typeface="Kalam"/>
                <a:ea typeface="Kalam"/>
                <a:cs typeface="Kalam"/>
                <a:sym typeface="Kalam"/>
              </a:defRPr>
            </a:lvl1pPr>
            <a:lvl2pPr lvl="1" rtl="0">
              <a:spcBef>
                <a:spcPts val="1333"/>
              </a:spcBef>
              <a:spcAft>
                <a:spcPts val="0"/>
              </a:spcAft>
              <a:buSzPts val="2100"/>
              <a:buFont typeface="Kalam"/>
              <a:buNone/>
              <a:defRPr>
                <a:latin typeface="Kalam"/>
                <a:ea typeface="Kalam"/>
                <a:cs typeface="Kalam"/>
                <a:sym typeface="Kalam"/>
              </a:defRPr>
            </a:lvl2pPr>
            <a:lvl3pPr lvl="2" rtl="0">
              <a:spcBef>
                <a:spcPts val="1333"/>
              </a:spcBef>
              <a:spcAft>
                <a:spcPts val="0"/>
              </a:spcAft>
              <a:buSzPts val="2000"/>
              <a:buFont typeface="Kalam"/>
              <a:buNone/>
              <a:defRPr>
                <a:latin typeface="Kalam"/>
                <a:ea typeface="Kalam"/>
                <a:cs typeface="Kalam"/>
                <a:sym typeface="Kalam"/>
              </a:defRPr>
            </a:lvl3pPr>
            <a:lvl4pPr lvl="3" rtl="0">
              <a:spcBef>
                <a:spcPts val="1067"/>
              </a:spcBef>
              <a:spcAft>
                <a:spcPts val="0"/>
              </a:spcAft>
              <a:buSzPts val="1900"/>
              <a:buFont typeface="Kalam"/>
              <a:buNone/>
              <a:defRPr>
                <a:latin typeface="Kalam"/>
                <a:ea typeface="Kalam"/>
                <a:cs typeface="Kalam"/>
                <a:sym typeface="Kalam"/>
              </a:defRPr>
            </a:lvl4pPr>
            <a:lvl5pPr lvl="4" rtl="0">
              <a:spcBef>
                <a:spcPts val="1067"/>
              </a:spcBef>
              <a:spcAft>
                <a:spcPts val="0"/>
              </a:spcAft>
              <a:buSzPts val="1800"/>
              <a:buFont typeface="Kalam"/>
              <a:buNone/>
              <a:defRPr>
                <a:latin typeface="Kalam"/>
                <a:ea typeface="Kalam"/>
                <a:cs typeface="Kalam"/>
                <a:sym typeface="Kalam"/>
              </a:defRPr>
            </a:lvl5pPr>
            <a:lvl6pPr lvl="5" rtl="0">
              <a:spcBef>
                <a:spcPts val="800"/>
              </a:spcBef>
              <a:spcAft>
                <a:spcPts val="0"/>
              </a:spcAft>
              <a:buSzPts val="1800"/>
              <a:buFont typeface="Kalam"/>
              <a:buNone/>
              <a:defRPr>
                <a:latin typeface="Kalam"/>
                <a:ea typeface="Kalam"/>
                <a:cs typeface="Kalam"/>
                <a:sym typeface="Kalam"/>
              </a:defRPr>
            </a:lvl6pPr>
            <a:lvl7pPr lvl="6" rtl="0">
              <a:spcBef>
                <a:spcPts val="800"/>
              </a:spcBef>
              <a:spcAft>
                <a:spcPts val="0"/>
              </a:spcAft>
              <a:buSzPts val="1800"/>
              <a:buFont typeface="Kalam"/>
              <a:buNone/>
              <a:defRPr>
                <a:latin typeface="Kalam"/>
                <a:ea typeface="Kalam"/>
                <a:cs typeface="Kalam"/>
                <a:sym typeface="Kalam"/>
              </a:defRPr>
            </a:lvl7pPr>
            <a:lvl8pPr lvl="7" rtl="0">
              <a:spcBef>
                <a:spcPts val="533"/>
              </a:spcBef>
              <a:spcAft>
                <a:spcPts val="0"/>
              </a:spcAft>
              <a:buSzPts val="1800"/>
              <a:buFont typeface="Kalam"/>
              <a:buNone/>
              <a:defRPr>
                <a:latin typeface="Kalam"/>
                <a:ea typeface="Kalam"/>
                <a:cs typeface="Kalam"/>
                <a:sym typeface="Kalam"/>
              </a:defRPr>
            </a:lvl8pPr>
            <a:lvl9pPr lvl="8" rtl="0">
              <a:spcBef>
                <a:spcPts val="533"/>
              </a:spcBef>
              <a:spcAft>
                <a:spcPts val="267"/>
              </a:spcAft>
              <a:buSzPts val="1800"/>
              <a:buNone/>
              <a:defRPr/>
            </a:lvl9pPr>
          </a:lstStyle>
          <a:p>
            <a:endParaRPr/>
          </a:p>
        </p:txBody>
      </p:sp>
      <p:sp>
        <p:nvSpPr>
          <p:cNvPr id="451" name="Google Shape;451;p40"/>
          <p:cNvSpPr txBox="1">
            <a:spLocks noGrp="1"/>
          </p:cNvSpPr>
          <p:nvPr>
            <p:ph type="subTitle" idx="2"/>
          </p:nvPr>
        </p:nvSpPr>
        <p:spPr>
          <a:xfrm>
            <a:off x="432000" y="1440000"/>
            <a:ext cx="9513600" cy="3340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452" name="Google Shape;452;p40"/>
          <p:cNvSpPr txBox="1"/>
          <p:nvPr/>
        </p:nvSpPr>
        <p:spPr>
          <a:xfrm>
            <a:off x="432000" y="881000"/>
            <a:ext cx="2918800" cy="4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 or false?</a:t>
            </a:r>
            <a:r>
              <a:rPr lang="en-GB" sz="3200">
                <a:solidFill>
                  <a:schemeClr val="dk1"/>
                </a:solidFill>
                <a:latin typeface="ABeeZee"/>
                <a:ea typeface="ABeeZee"/>
                <a:cs typeface="ABeeZee"/>
                <a:sym typeface="ABeeZee"/>
              </a:rPr>
              <a:t> </a:t>
            </a:r>
            <a:endParaRPr sz="3200">
              <a:solidFill>
                <a:schemeClr val="dk1"/>
              </a:solidFill>
              <a:latin typeface="ABeeZee"/>
              <a:ea typeface="ABeeZee"/>
              <a:cs typeface="ABeeZee"/>
              <a:sym typeface="ABeeZee"/>
            </a:endParaRPr>
          </a:p>
        </p:txBody>
      </p:sp>
      <p:sp>
        <p:nvSpPr>
          <p:cNvPr id="453" name="Google Shape;453;p40"/>
          <p:cNvSpPr txBox="1"/>
          <p:nvPr/>
        </p:nvSpPr>
        <p:spPr>
          <a:xfrm>
            <a:off x="3272651" y="29005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T</a:t>
            </a:r>
            <a:endParaRPr sz="2400" b="1">
              <a:solidFill>
                <a:schemeClr val="lt1"/>
              </a:solidFill>
              <a:latin typeface="Lexend"/>
              <a:ea typeface="Lexend"/>
              <a:cs typeface="Lexend"/>
              <a:sym typeface="Lexend"/>
            </a:endParaRPr>
          </a:p>
        </p:txBody>
      </p:sp>
      <p:sp>
        <p:nvSpPr>
          <p:cNvPr id="454" name="Google Shape;454;p40"/>
          <p:cNvSpPr txBox="1"/>
          <p:nvPr/>
        </p:nvSpPr>
        <p:spPr>
          <a:xfrm>
            <a:off x="6464951" y="29005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F</a:t>
            </a:r>
            <a:endParaRPr sz="2400" b="1">
              <a:solidFill>
                <a:schemeClr val="lt1"/>
              </a:solidFill>
              <a:latin typeface="Lexend"/>
              <a:ea typeface="Lexend"/>
              <a:cs typeface="Lexend"/>
              <a:sym typeface="Lexend"/>
            </a:endParaRPr>
          </a:p>
        </p:txBody>
      </p:sp>
      <p:pic>
        <p:nvPicPr>
          <p:cNvPr id="455" name="Google Shape;455;p40"/>
          <p:cNvPicPr preferRelativeResize="0"/>
          <p:nvPr/>
        </p:nvPicPr>
        <p:blipFill rotWithShape="1">
          <a:blip r:embed="rId4">
            <a:alphaModFix/>
          </a:blip>
          <a:srcRect/>
          <a:stretch/>
        </p:blipFill>
        <p:spPr>
          <a:xfrm>
            <a:off x="11371447" y="-15299"/>
            <a:ext cx="666267" cy="666267"/>
          </a:xfrm>
          <a:prstGeom prst="rect">
            <a:avLst/>
          </a:prstGeom>
          <a:noFill/>
          <a:ln>
            <a:noFill/>
          </a:ln>
        </p:spPr>
      </p:pic>
      <p:sp>
        <p:nvSpPr>
          <p:cNvPr id="456" name="Google Shape;456;p40"/>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3EEFB"/>
                </a:solidFill>
                <a:latin typeface="Lexend"/>
                <a:ea typeface="Lexend"/>
                <a:cs typeface="Lexend"/>
                <a:sym typeface="Lexend"/>
              </a:rPr>
              <a:t>Check</a:t>
            </a:r>
            <a:endParaRPr sz="1200" b="1">
              <a:solidFill>
                <a:srgbClr val="F3EEFB"/>
              </a:solidFill>
              <a:latin typeface="Lexend"/>
              <a:ea typeface="Lexend"/>
              <a:cs typeface="Lexend"/>
              <a:sym typeface="Lexend"/>
            </a:endParaRPr>
          </a:p>
        </p:txBody>
      </p:sp>
      <p:sp>
        <p:nvSpPr>
          <p:cNvPr id="457" name="Google Shape;457;p40"/>
          <p:cNvSpPr txBox="1">
            <a:spLocks noGrp="1"/>
          </p:cNvSpPr>
          <p:nvPr>
            <p:ph type="title"/>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8" name="Google Shape;458;p40"/>
          <p:cNvSpPr txBox="1">
            <a:spLocks noGrp="1"/>
          </p:cNvSpPr>
          <p:nvPr>
            <p:ph type="body" idx="3"/>
          </p:nvPr>
        </p:nvSpPr>
        <p:spPr>
          <a:xfrm>
            <a:off x="437500" y="6331067"/>
            <a:ext cx="10939600" cy="8536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3335274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04 CfU 4 options - purple">
  <p:cSld name="TITLE_AND_TWO_COLUMNS_1_1_8_1">
    <p:bg>
      <p:bgPr>
        <a:solidFill>
          <a:srgbClr val="F3EEFB"/>
        </a:solidFill>
        <a:effectLst/>
      </p:bgPr>
    </p:bg>
    <p:spTree>
      <p:nvGrpSpPr>
        <p:cNvPr id="1" name="Shape 587"/>
        <p:cNvGrpSpPr/>
        <p:nvPr/>
      </p:nvGrpSpPr>
      <p:grpSpPr>
        <a:xfrm>
          <a:off x="0" y="0"/>
          <a:ext cx="0" cy="0"/>
          <a:chOff x="0" y="0"/>
          <a:chExt cx="0" cy="0"/>
        </a:xfrm>
      </p:grpSpPr>
      <p:pic>
        <p:nvPicPr>
          <p:cNvPr id="588" name="Google Shape;588;p48"/>
          <p:cNvPicPr preferRelativeResize="0"/>
          <p:nvPr/>
        </p:nvPicPr>
        <p:blipFill>
          <a:blip r:embed="rId2">
            <a:alphaModFix/>
          </a:blip>
          <a:stretch>
            <a:fillRect/>
          </a:stretch>
        </p:blipFill>
        <p:spPr>
          <a:xfrm>
            <a:off x="0" y="710034"/>
            <a:ext cx="12201603" cy="155612"/>
          </a:xfrm>
          <a:prstGeom prst="rect">
            <a:avLst/>
          </a:prstGeom>
          <a:noFill/>
          <a:ln>
            <a:noFill/>
          </a:ln>
        </p:spPr>
      </p:pic>
      <p:sp>
        <p:nvSpPr>
          <p:cNvPr id="589" name="Google Shape;589;p48"/>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590" name="Google Shape;590;p48"/>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591" name="Google Shape;591;p48"/>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Check</a:t>
            </a:r>
            <a:endParaRPr sz="1200" b="1">
              <a:solidFill>
                <a:srgbClr val="EBEDFE"/>
              </a:solidFill>
              <a:latin typeface="Lexend"/>
              <a:ea typeface="Lexend"/>
              <a:cs typeface="Lexend"/>
              <a:sym typeface="Lexend"/>
            </a:endParaRPr>
          </a:p>
        </p:txBody>
      </p:sp>
      <p:sp>
        <p:nvSpPr>
          <p:cNvPr id="592" name="Google Shape;592;p48"/>
          <p:cNvSpPr txBox="1">
            <a:spLocks noGrp="1"/>
          </p:cNvSpPr>
          <p:nvPr>
            <p:ph type="subTitle" idx="1"/>
          </p:nvPr>
        </p:nvSpPr>
        <p:spPr>
          <a:xfrm>
            <a:off x="1379233" y="2247167"/>
            <a:ext cx="10008800" cy="43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593" name="Google Shape;593;p48"/>
          <p:cNvSpPr txBox="1">
            <a:spLocks noGrp="1"/>
          </p:cNvSpPr>
          <p:nvPr>
            <p:ph type="subTitle" idx="2"/>
          </p:nvPr>
        </p:nvSpPr>
        <p:spPr>
          <a:xfrm>
            <a:off x="1379233" y="3319263"/>
            <a:ext cx="10008800" cy="518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594" name="Google Shape;594;p48"/>
          <p:cNvSpPr txBox="1">
            <a:spLocks noGrp="1"/>
          </p:cNvSpPr>
          <p:nvPr>
            <p:ph type="subTitle" idx="3"/>
          </p:nvPr>
        </p:nvSpPr>
        <p:spPr>
          <a:xfrm>
            <a:off x="1379233" y="4413020"/>
            <a:ext cx="9952800" cy="43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595" name="Google Shape;595;p48"/>
          <p:cNvSpPr txBox="1">
            <a:spLocks noGrp="1"/>
          </p:cNvSpPr>
          <p:nvPr>
            <p:ph type="subTitle" idx="4"/>
          </p:nvPr>
        </p:nvSpPr>
        <p:spPr>
          <a:xfrm>
            <a:off x="1379233" y="5485116"/>
            <a:ext cx="10008800" cy="4804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grpSp>
        <p:nvGrpSpPr>
          <p:cNvPr id="596" name="Google Shape;596;p48"/>
          <p:cNvGrpSpPr/>
          <p:nvPr/>
        </p:nvGrpSpPr>
        <p:grpSpPr>
          <a:xfrm>
            <a:off x="431537" y="2202717"/>
            <a:ext cx="609600" cy="609600"/>
            <a:chOff x="1020916" y="1442088"/>
            <a:chExt cx="457200" cy="457200"/>
          </a:xfrm>
        </p:grpSpPr>
        <p:pic>
          <p:nvPicPr>
            <p:cNvPr id="597" name="Google Shape;597;p48"/>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98" name="Google Shape;598;p48"/>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599" name="Google Shape;599;p48"/>
          <p:cNvGrpSpPr/>
          <p:nvPr/>
        </p:nvGrpSpPr>
        <p:grpSpPr>
          <a:xfrm>
            <a:off x="431537" y="3282367"/>
            <a:ext cx="609600" cy="609600"/>
            <a:chOff x="1020916" y="1442088"/>
            <a:chExt cx="457200" cy="457200"/>
          </a:xfrm>
        </p:grpSpPr>
        <p:pic>
          <p:nvPicPr>
            <p:cNvPr id="600" name="Google Shape;600;p48"/>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01" name="Google Shape;601;p48"/>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602" name="Google Shape;602;p48"/>
          <p:cNvGrpSpPr/>
          <p:nvPr/>
        </p:nvGrpSpPr>
        <p:grpSpPr>
          <a:xfrm>
            <a:off x="431521" y="4362451"/>
            <a:ext cx="609600" cy="609600"/>
            <a:chOff x="1020916" y="1442088"/>
            <a:chExt cx="457200" cy="457200"/>
          </a:xfrm>
        </p:grpSpPr>
        <p:pic>
          <p:nvPicPr>
            <p:cNvPr id="603" name="Google Shape;603;p48"/>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04" name="Google Shape;604;p48"/>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grpSp>
        <p:nvGrpSpPr>
          <p:cNvPr id="605" name="Google Shape;605;p48"/>
          <p:cNvGrpSpPr/>
          <p:nvPr/>
        </p:nvGrpSpPr>
        <p:grpSpPr>
          <a:xfrm>
            <a:off x="431521" y="5442351"/>
            <a:ext cx="609600" cy="609600"/>
            <a:chOff x="1020916" y="1442088"/>
            <a:chExt cx="457200" cy="457200"/>
          </a:xfrm>
        </p:grpSpPr>
        <p:pic>
          <p:nvPicPr>
            <p:cNvPr id="606" name="Google Shape;606;p48"/>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07" name="Google Shape;607;p48"/>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d</a:t>
              </a:r>
              <a:endParaRPr sz="2400" b="1">
                <a:solidFill>
                  <a:srgbClr val="FFFFFF"/>
                </a:solidFill>
                <a:latin typeface="Lexend"/>
                <a:ea typeface="Lexend"/>
                <a:cs typeface="Lexend"/>
                <a:sym typeface="Lexend"/>
              </a:endParaRPr>
            </a:p>
          </p:txBody>
        </p:sp>
      </p:grpSp>
      <p:sp>
        <p:nvSpPr>
          <p:cNvPr id="608" name="Google Shape;608;p48"/>
          <p:cNvSpPr txBox="1">
            <a:spLocks noGrp="1"/>
          </p:cNvSpPr>
          <p:nvPr>
            <p:ph type="title"/>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9" name="Google Shape;609;p48"/>
          <p:cNvSpPr txBox="1">
            <a:spLocks noGrp="1"/>
          </p:cNvSpPr>
          <p:nvPr>
            <p:ph type="title" idx="5"/>
          </p:nvPr>
        </p:nvSpPr>
        <p:spPr>
          <a:xfrm>
            <a:off x="432000" y="1079884"/>
            <a:ext cx="10905600" cy="65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0" name="Google Shape;610;p48"/>
          <p:cNvSpPr txBox="1">
            <a:spLocks noGrp="1"/>
          </p:cNvSpPr>
          <p:nvPr>
            <p:ph type="body" idx="6"/>
          </p:nvPr>
        </p:nvSpPr>
        <p:spPr>
          <a:xfrm>
            <a:off x="437500" y="6331067"/>
            <a:ext cx="10939600" cy="8536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4118512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07 Practice - purple ">
  <p:cSld name="TITLE_AND_TWO_COLUMNS_1_1_5_1_3_1_1">
    <p:spTree>
      <p:nvGrpSpPr>
        <p:cNvPr id="1" name="Shape 795"/>
        <p:cNvGrpSpPr/>
        <p:nvPr/>
      </p:nvGrpSpPr>
      <p:grpSpPr>
        <a:xfrm>
          <a:off x="0" y="0"/>
          <a:ext cx="0" cy="0"/>
          <a:chOff x="0" y="0"/>
          <a:chExt cx="0" cy="0"/>
        </a:xfrm>
      </p:grpSpPr>
      <p:pic>
        <p:nvPicPr>
          <p:cNvPr id="796" name="Google Shape;796;p60"/>
          <p:cNvPicPr preferRelativeResize="0"/>
          <p:nvPr/>
        </p:nvPicPr>
        <p:blipFill>
          <a:blip r:embed="rId2">
            <a:alphaModFix/>
          </a:blip>
          <a:stretch>
            <a:fillRect/>
          </a:stretch>
        </p:blipFill>
        <p:spPr>
          <a:xfrm>
            <a:off x="0" y="710034"/>
            <a:ext cx="12201603" cy="155612"/>
          </a:xfrm>
          <a:prstGeom prst="rect">
            <a:avLst/>
          </a:prstGeom>
          <a:noFill/>
          <a:ln>
            <a:noFill/>
          </a:ln>
        </p:spPr>
      </p:pic>
      <p:sp>
        <p:nvSpPr>
          <p:cNvPr id="797" name="Google Shape;797;p60"/>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798" name="Google Shape;798;p60"/>
          <p:cNvPicPr preferRelativeResize="0"/>
          <p:nvPr/>
        </p:nvPicPr>
        <p:blipFill rotWithShape="1">
          <a:blip r:embed="rId3">
            <a:alphaModFix/>
          </a:blip>
          <a:srcRect/>
          <a:stretch/>
        </p:blipFill>
        <p:spPr>
          <a:xfrm>
            <a:off x="11356657" y="-15299"/>
            <a:ext cx="666267" cy="666267"/>
          </a:xfrm>
          <a:prstGeom prst="rect">
            <a:avLst/>
          </a:prstGeom>
          <a:noFill/>
          <a:ln>
            <a:noFill/>
          </a:ln>
        </p:spPr>
      </p:pic>
      <p:sp>
        <p:nvSpPr>
          <p:cNvPr id="799" name="Google Shape;799;p60"/>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Practice</a:t>
            </a:r>
            <a:endParaRPr sz="1200" b="1">
              <a:solidFill>
                <a:srgbClr val="EBEDFE"/>
              </a:solidFill>
              <a:latin typeface="Lexend"/>
              <a:ea typeface="Lexend"/>
              <a:cs typeface="Lexend"/>
              <a:sym typeface="Lexend"/>
            </a:endParaRPr>
          </a:p>
        </p:txBody>
      </p:sp>
      <p:sp>
        <p:nvSpPr>
          <p:cNvPr id="800" name="Google Shape;800;p60"/>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rgbClr val="FFFFFF"/>
                </a:solidFill>
                <a:latin typeface="Lexend"/>
                <a:ea typeface="Lexend"/>
                <a:cs typeface="Lexend"/>
                <a:sym typeface="Lexend"/>
              </a:rPr>
              <a:t>Task A</a:t>
            </a:r>
            <a:endParaRPr sz="2667" b="1">
              <a:solidFill>
                <a:srgbClr val="FFFFFF"/>
              </a:solidFill>
              <a:latin typeface="Lexend"/>
              <a:ea typeface="Lexend"/>
              <a:cs typeface="Lexend"/>
              <a:sym typeface="Lexend"/>
            </a:endParaRPr>
          </a:p>
        </p:txBody>
      </p:sp>
      <p:sp>
        <p:nvSpPr>
          <p:cNvPr id="801" name="Google Shape;801;p60"/>
          <p:cNvSpPr txBox="1">
            <a:spLocks noGrp="1"/>
          </p:cNvSpPr>
          <p:nvPr>
            <p:ph type="title"/>
          </p:nvPr>
        </p:nvSpPr>
        <p:spPr>
          <a:xfrm>
            <a:off x="1932400" y="195567"/>
            <a:ext cx="7655200" cy="410400"/>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800"/>
              <a:buNone/>
              <a:defRPr sz="2400" b="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802" name="Google Shape;802;p60"/>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803" name="Google Shape;803;p60"/>
          <p:cNvSpPr txBox="1">
            <a:spLocks noGrp="1"/>
          </p:cNvSpPr>
          <p:nvPr>
            <p:ph type="body" idx="2"/>
          </p:nvPr>
        </p:nvSpPr>
        <p:spPr>
          <a:xfrm>
            <a:off x="437500" y="6331067"/>
            <a:ext cx="10939600" cy="8536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1456484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08 Feedback - purple">
  <p:cSld name="TITLE_AND_TWO_COLUMNS_1_1_5_1_3_1_1_1">
    <p:bg>
      <p:bgPr>
        <a:solidFill>
          <a:srgbClr val="F3EEFB"/>
        </a:solidFill>
        <a:effectLst/>
      </p:bgPr>
    </p:bg>
    <p:spTree>
      <p:nvGrpSpPr>
        <p:cNvPr id="1" name="Shape 831"/>
        <p:cNvGrpSpPr/>
        <p:nvPr/>
      </p:nvGrpSpPr>
      <p:grpSpPr>
        <a:xfrm>
          <a:off x="0" y="0"/>
          <a:ext cx="0" cy="0"/>
          <a:chOff x="0" y="0"/>
          <a:chExt cx="0" cy="0"/>
        </a:xfrm>
      </p:grpSpPr>
      <p:pic>
        <p:nvPicPr>
          <p:cNvPr id="832" name="Google Shape;832;p64"/>
          <p:cNvPicPr preferRelativeResize="0"/>
          <p:nvPr/>
        </p:nvPicPr>
        <p:blipFill>
          <a:blip r:embed="rId2">
            <a:alphaModFix/>
          </a:blip>
          <a:stretch>
            <a:fillRect/>
          </a:stretch>
        </p:blipFill>
        <p:spPr>
          <a:xfrm>
            <a:off x="0" y="710034"/>
            <a:ext cx="12201603" cy="155612"/>
          </a:xfrm>
          <a:prstGeom prst="rect">
            <a:avLst/>
          </a:prstGeom>
          <a:noFill/>
          <a:ln>
            <a:noFill/>
          </a:ln>
        </p:spPr>
      </p:pic>
      <p:sp>
        <p:nvSpPr>
          <p:cNvPr id="833" name="Google Shape;833;p64"/>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834" name="Google Shape;834;p64"/>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835" name="Google Shape;835;p64"/>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3EEFB"/>
                </a:solidFill>
                <a:latin typeface="Lexend"/>
                <a:ea typeface="Lexend"/>
                <a:cs typeface="Lexend"/>
                <a:sym typeface="Lexend"/>
              </a:rPr>
              <a:t>Feedback</a:t>
            </a:r>
            <a:endParaRPr sz="1200" b="1">
              <a:solidFill>
                <a:srgbClr val="F3EEFB"/>
              </a:solidFill>
              <a:latin typeface="Lexend"/>
              <a:ea typeface="Lexend"/>
              <a:cs typeface="Lexend"/>
              <a:sym typeface="Lexend"/>
            </a:endParaRPr>
          </a:p>
        </p:txBody>
      </p:sp>
      <p:sp>
        <p:nvSpPr>
          <p:cNvPr id="836" name="Google Shape;836;p64"/>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rgbClr val="FFFFFF"/>
                </a:solidFill>
                <a:latin typeface="Lexend"/>
                <a:ea typeface="Lexend"/>
                <a:cs typeface="Lexend"/>
                <a:sym typeface="Lexend"/>
              </a:rPr>
              <a:t>Task A</a:t>
            </a:r>
            <a:endParaRPr sz="2667" b="1">
              <a:solidFill>
                <a:srgbClr val="FFFFFF"/>
              </a:solidFill>
              <a:latin typeface="Lexend"/>
              <a:ea typeface="Lexend"/>
              <a:cs typeface="Lexend"/>
              <a:sym typeface="Lexend"/>
            </a:endParaRPr>
          </a:p>
        </p:txBody>
      </p:sp>
      <p:sp>
        <p:nvSpPr>
          <p:cNvPr id="837" name="Google Shape;837;p64"/>
          <p:cNvSpPr txBox="1">
            <a:spLocks noGrp="1"/>
          </p:cNvSpPr>
          <p:nvPr>
            <p:ph type="title"/>
          </p:nvPr>
        </p:nvSpPr>
        <p:spPr>
          <a:xfrm>
            <a:off x="1932400" y="195567"/>
            <a:ext cx="7655200" cy="410400"/>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800"/>
              <a:buNone/>
              <a:defRPr sz="2400" b="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838" name="Google Shape;838;p64"/>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839" name="Google Shape;839;p64"/>
          <p:cNvSpPr txBox="1">
            <a:spLocks noGrp="1"/>
          </p:cNvSpPr>
          <p:nvPr>
            <p:ph type="body" idx="2"/>
          </p:nvPr>
        </p:nvSpPr>
        <p:spPr>
          <a:xfrm>
            <a:off x="437500" y="6331067"/>
            <a:ext cx="10939600" cy="8536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4217481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0 Explanation blank - jade">
  <p:cSld name="TITLE_AND_TWO_COLUMNS_1_1_6_2_1_2">
    <p:spTree>
      <p:nvGrpSpPr>
        <p:cNvPr id="1" name="Shape 358"/>
        <p:cNvGrpSpPr/>
        <p:nvPr/>
      </p:nvGrpSpPr>
      <p:grpSpPr>
        <a:xfrm>
          <a:off x="0" y="0"/>
          <a:ext cx="0" cy="0"/>
          <a:chOff x="0" y="0"/>
          <a:chExt cx="0" cy="0"/>
        </a:xfrm>
      </p:grpSpPr>
      <p:grpSp>
        <p:nvGrpSpPr>
          <p:cNvPr id="359" name="Google Shape;359;p33"/>
          <p:cNvGrpSpPr/>
          <p:nvPr/>
        </p:nvGrpSpPr>
        <p:grpSpPr>
          <a:xfrm>
            <a:off x="-1" y="-3"/>
            <a:ext cx="12201604" cy="865648"/>
            <a:chOff x="-1" y="-2"/>
            <a:chExt cx="9151203" cy="649236"/>
          </a:xfrm>
        </p:grpSpPr>
        <p:pic>
          <p:nvPicPr>
            <p:cNvPr id="360" name="Google Shape;360;p33"/>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361" name="Google Shape;361;p33"/>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62" name="Google Shape;362;p33"/>
          <p:cNvSpPr txBox="1"/>
          <p:nvPr/>
        </p:nvSpPr>
        <p:spPr>
          <a:xfrm>
            <a:off x="10945667" y="585013"/>
            <a:ext cx="12468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Explanation</a:t>
            </a:r>
            <a:endParaRPr sz="1200" b="1">
              <a:solidFill>
                <a:srgbClr val="E6F2F2"/>
              </a:solidFill>
              <a:latin typeface="Lexend"/>
              <a:ea typeface="Lexend"/>
              <a:cs typeface="Lexend"/>
              <a:sym typeface="Lexend"/>
            </a:endParaRPr>
          </a:p>
        </p:txBody>
      </p:sp>
      <p:pic>
        <p:nvPicPr>
          <p:cNvPr id="363" name="Google Shape;363;p33"/>
          <p:cNvPicPr preferRelativeResize="0"/>
          <p:nvPr/>
        </p:nvPicPr>
        <p:blipFill rotWithShape="1">
          <a:blip r:embed="rId3">
            <a:alphaModFix/>
          </a:blip>
          <a:srcRect/>
          <a:stretch/>
        </p:blipFill>
        <p:spPr>
          <a:xfrm>
            <a:off x="11235933" y="-750"/>
            <a:ext cx="666267" cy="666267"/>
          </a:xfrm>
          <a:prstGeom prst="rect">
            <a:avLst/>
          </a:prstGeom>
          <a:noFill/>
          <a:ln>
            <a:noFill/>
          </a:ln>
        </p:spPr>
      </p:pic>
      <p:sp>
        <p:nvSpPr>
          <p:cNvPr id="364" name="Google Shape;364;p33"/>
          <p:cNvSpPr txBox="1">
            <a:spLocks noGrp="1"/>
          </p:cNvSpPr>
          <p:nvPr>
            <p:ph type="title"/>
          </p:nvPr>
        </p:nvSpPr>
        <p:spPr>
          <a:xfrm>
            <a:off x="432000" y="203200"/>
            <a:ext cx="9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5" name="Google Shape;365;p33"/>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366" name="Google Shape;366;p33"/>
          <p:cNvSpPr txBox="1">
            <a:spLocks noGrp="1"/>
          </p:cNvSpPr>
          <p:nvPr>
            <p:ph type="body" idx="2"/>
          </p:nvPr>
        </p:nvSpPr>
        <p:spPr>
          <a:xfrm>
            <a:off x="437500" y="6331067"/>
            <a:ext cx="10939600" cy="8536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1281693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04 CfU 4 options - jade">
  <p:cSld name="TITLE_AND_TWO_COLUMNS_1_1_8_1_1_1">
    <p:bg>
      <p:bgPr>
        <a:solidFill>
          <a:srgbClr val="E6F2F2"/>
        </a:solidFill>
        <a:effectLst/>
      </p:bgPr>
    </p:bg>
    <p:spTree>
      <p:nvGrpSpPr>
        <p:cNvPr id="1" name="Shape 611"/>
        <p:cNvGrpSpPr/>
        <p:nvPr/>
      </p:nvGrpSpPr>
      <p:grpSpPr>
        <a:xfrm>
          <a:off x="0" y="0"/>
          <a:ext cx="0" cy="0"/>
          <a:chOff x="0" y="0"/>
          <a:chExt cx="0" cy="0"/>
        </a:xfrm>
      </p:grpSpPr>
      <p:pic>
        <p:nvPicPr>
          <p:cNvPr id="612" name="Google Shape;612;p49"/>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613" name="Google Shape;613;p49"/>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614" name="Google Shape;614;p49"/>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615" name="Google Shape;615;p49"/>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Check</a:t>
            </a:r>
            <a:endParaRPr sz="1200" b="1">
              <a:solidFill>
                <a:srgbClr val="E6F2F2"/>
              </a:solidFill>
              <a:latin typeface="Lexend"/>
              <a:ea typeface="Lexend"/>
              <a:cs typeface="Lexend"/>
              <a:sym typeface="Lexend"/>
            </a:endParaRPr>
          </a:p>
        </p:txBody>
      </p:sp>
      <p:sp>
        <p:nvSpPr>
          <p:cNvPr id="616" name="Google Shape;616;p49"/>
          <p:cNvSpPr txBox="1">
            <a:spLocks noGrp="1"/>
          </p:cNvSpPr>
          <p:nvPr>
            <p:ph type="subTitle" idx="1"/>
          </p:nvPr>
        </p:nvSpPr>
        <p:spPr>
          <a:xfrm>
            <a:off x="1379233" y="2247167"/>
            <a:ext cx="10008800" cy="43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617" name="Google Shape;617;p49"/>
          <p:cNvSpPr txBox="1">
            <a:spLocks noGrp="1"/>
          </p:cNvSpPr>
          <p:nvPr>
            <p:ph type="subTitle" idx="2"/>
          </p:nvPr>
        </p:nvSpPr>
        <p:spPr>
          <a:xfrm>
            <a:off x="1379233" y="3319263"/>
            <a:ext cx="10008800" cy="518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618" name="Google Shape;618;p49"/>
          <p:cNvSpPr txBox="1">
            <a:spLocks noGrp="1"/>
          </p:cNvSpPr>
          <p:nvPr>
            <p:ph type="subTitle" idx="3"/>
          </p:nvPr>
        </p:nvSpPr>
        <p:spPr>
          <a:xfrm>
            <a:off x="1379233" y="4413020"/>
            <a:ext cx="9952800" cy="43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619" name="Google Shape;619;p49"/>
          <p:cNvSpPr txBox="1">
            <a:spLocks noGrp="1"/>
          </p:cNvSpPr>
          <p:nvPr>
            <p:ph type="subTitle" idx="4"/>
          </p:nvPr>
        </p:nvSpPr>
        <p:spPr>
          <a:xfrm>
            <a:off x="1379233" y="5485116"/>
            <a:ext cx="10008800" cy="4804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grpSp>
        <p:nvGrpSpPr>
          <p:cNvPr id="620" name="Google Shape;620;p49"/>
          <p:cNvGrpSpPr/>
          <p:nvPr/>
        </p:nvGrpSpPr>
        <p:grpSpPr>
          <a:xfrm>
            <a:off x="431537" y="2202717"/>
            <a:ext cx="609600" cy="609600"/>
            <a:chOff x="1020916" y="1442088"/>
            <a:chExt cx="457200" cy="457200"/>
          </a:xfrm>
        </p:grpSpPr>
        <p:pic>
          <p:nvPicPr>
            <p:cNvPr id="621" name="Google Shape;621;p4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22" name="Google Shape;622;p49"/>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623" name="Google Shape;623;p49"/>
          <p:cNvGrpSpPr/>
          <p:nvPr/>
        </p:nvGrpSpPr>
        <p:grpSpPr>
          <a:xfrm>
            <a:off x="431537" y="3282367"/>
            <a:ext cx="609600" cy="609600"/>
            <a:chOff x="1020916" y="1442088"/>
            <a:chExt cx="457200" cy="457200"/>
          </a:xfrm>
        </p:grpSpPr>
        <p:pic>
          <p:nvPicPr>
            <p:cNvPr id="624" name="Google Shape;624;p4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25" name="Google Shape;625;p49"/>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626" name="Google Shape;626;p49"/>
          <p:cNvGrpSpPr/>
          <p:nvPr/>
        </p:nvGrpSpPr>
        <p:grpSpPr>
          <a:xfrm>
            <a:off x="431521" y="4362451"/>
            <a:ext cx="609600" cy="609600"/>
            <a:chOff x="1020916" y="1442088"/>
            <a:chExt cx="457200" cy="457200"/>
          </a:xfrm>
        </p:grpSpPr>
        <p:pic>
          <p:nvPicPr>
            <p:cNvPr id="627" name="Google Shape;627;p4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28" name="Google Shape;628;p49"/>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grpSp>
        <p:nvGrpSpPr>
          <p:cNvPr id="629" name="Google Shape;629;p49"/>
          <p:cNvGrpSpPr/>
          <p:nvPr/>
        </p:nvGrpSpPr>
        <p:grpSpPr>
          <a:xfrm>
            <a:off x="431521" y="5442351"/>
            <a:ext cx="609600" cy="609600"/>
            <a:chOff x="1020916" y="1442088"/>
            <a:chExt cx="457200" cy="457200"/>
          </a:xfrm>
        </p:grpSpPr>
        <p:pic>
          <p:nvPicPr>
            <p:cNvPr id="630" name="Google Shape;630;p4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31" name="Google Shape;631;p49"/>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d</a:t>
              </a:r>
              <a:endParaRPr sz="2400" b="1">
                <a:solidFill>
                  <a:srgbClr val="FFFFFF"/>
                </a:solidFill>
                <a:latin typeface="Lexend"/>
                <a:ea typeface="Lexend"/>
                <a:cs typeface="Lexend"/>
                <a:sym typeface="Lexend"/>
              </a:endParaRPr>
            </a:p>
          </p:txBody>
        </p:sp>
      </p:grpSp>
      <p:sp>
        <p:nvSpPr>
          <p:cNvPr id="632" name="Google Shape;632;p49"/>
          <p:cNvSpPr txBox="1">
            <a:spLocks noGrp="1"/>
          </p:cNvSpPr>
          <p:nvPr>
            <p:ph type="title"/>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3" name="Google Shape;633;p49"/>
          <p:cNvSpPr txBox="1">
            <a:spLocks noGrp="1"/>
          </p:cNvSpPr>
          <p:nvPr>
            <p:ph type="title" idx="5"/>
          </p:nvPr>
        </p:nvSpPr>
        <p:spPr>
          <a:xfrm>
            <a:off x="432000" y="1079884"/>
            <a:ext cx="10905600" cy="65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4" name="Google Shape;634;p49"/>
          <p:cNvSpPr txBox="1">
            <a:spLocks noGrp="1"/>
          </p:cNvSpPr>
          <p:nvPr>
            <p:ph type="body" idx="6"/>
          </p:nvPr>
        </p:nvSpPr>
        <p:spPr>
          <a:xfrm>
            <a:off x="437500" y="6331067"/>
            <a:ext cx="10939600" cy="8536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302199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08/05/2026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02 CfU true/false/why - jade">
  <p:cSld name="TITLE_AND_TWO_COLUMNS_1_1_9_1_3_1_1_1">
    <p:bg>
      <p:bgPr>
        <a:solidFill>
          <a:srgbClr val="E6F2F2"/>
        </a:solidFill>
        <a:effectLst/>
      </p:bgPr>
    </p:bg>
    <p:spTree>
      <p:nvGrpSpPr>
        <p:cNvPr id="1" name="Shape 459"/>
        <p:cNvGrpSpPr/>
        <p:nvPr/>
      </p:nvGrpSpPr>
      <p:grpSpPr>
        <a:xfrm>
          <a:off x="0" y="0"/>
          <a:ext cx="0" cy="0"/>
          <a:chOff x="0" y="0"/>
          <a:chExt cx="0" cy="0"/>
        </a:xfrm>
      </p:grpSpPr>
      <p:pic>
        <p:nvPicPr>
          <p:cNvPr id="460" name="Google Shape;460;p41"/>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461" name="Google Shape;461;p41"/>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462" name="Google Shape;462;p41"/>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463" name="Google Shape;463;p41"/>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Check</a:t>
            </a:r>
            <a:endParaRPr sz="1200" b="1">
              <a:solidFill>
                <a:srgbClr val="E6F2F2"/>
              </a:solidFill>
              <a:latin typeface="Lexend"/>
              <a:ea typeface="Lexend"/>
              <a:cs typeface="Lexend"/>
              <a:sym typeface="Lexend"/>
            </a:endParaRPr>
          </a:p>
        </p:txBody>
      </p:sp>
      <p:pic>
        <p:nvPicPr>
          <p:cNvPr id="464" name="Google Shape;464;p41"/>
          <p:cNvPicPr preferRelativeResize="0"/>
          <p:nvPr/>
        </p:nvPicPr>
        <p:blipFill>
          <a:blip r:embed="rId4">
            <a:alphaModFix/>
          </a:blip>
          <a:stretch>
            <a:fillRect/>
          </a:stretch>
        </p:blipFill>
        <p:spPr>
          <a:xfrm>
            <a:off x="3239685" y="2780422"/>
            <a:ext cx="609900" cy="609900"/>
          </a:xfrm>
          <a:prstGeom prst="rect">
            <a:avLst/>
          </a:prstGeom>
          <a:noFill/>
          <a:ln>
            <a:noFill/>
          </a:ln>
        </p:spPr>
      </p:pic>
      <p:pic>
        <p:nvPicPr>
          <p:cNvPr id="465" name="Google Shape;465;p41"/>
          <p:cNvPicPr preferRelativeResize="0"/>
          <p:nvPr/>
        </p:nvPicPr>
        <p:blipFill>
          <a:blip r:embed="rId4">
            <a:alphaModFix/>
          </a:blip>
          <a:stretch>
            <a:fillRect/>
          </a:stretch>
        </p:blipFill>
        <p:spPr>
          <a:xfrm>
            <a:off x="6431985" y="2780422"/>
            <a:ext cx="609900" cy="609900"/>
          </a:xfrm>
          <a:prstGeom prst="rect">
            <a:avLst/>
          </a:prstGeom>
          <a:noFill/>
          <a:ln>
            <a:noFill/>
          </a:ln>
        </p:spPr>
      </p:pic>
      <p:sp>
        <p:nvSpPr>
          <p:cNvPr id="466" name="Google Shape;466;p41"/>
          <p:cNvSpPr txBox="1"/>
          <p:nvPr/>
        </p:nvSpPr>
        <p:spPr>
          <a:xfrm>
            <a:off x="4033767" y="2859567"/>
            <a:ext cx="17188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a:t>
            </a:r>
            <a:endParaRPr sz="2933" b="1">
              <a:solidFill>
                <a:schemeClr val="dk1"/>
              </a:solidFill>
              <a:latin typeface="Lexend"/>
              <a:ea typeface="Lexend"/>
              <a:cs typeface="Lexend"/>
              <a:sym typeface="Lexend"/>
            </a:endParaRPr>
          </a:p>
        </p:txBody>
      </p:sp>
      <p:sp>
        <p:nvSpPr>
          <p:cNvPr id="467" name="Google Shape;467;p41"/>
          <p:cNvSpPr txBox="1"/>
          <p:nvPr/>
        </p:nvSpPr>
        <p:spPr>
          <a:xfrm>
            <a:off x="7241467" y="2829267"/>
            <a:ext cx="14136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False</a:t>
            </a:r>
            <a:endParaRPr sz="2933" b="1">
              <a:solidFill>
                <a:schemeClr val="dk1"/>
              </a:solidFill>
              <a:latin typeface="Lexend"/>
              <a:ea typeface="Lexend"/>
              <a:cs typeface="Lexend"/>
              <a:sym typeface="Lexend"/>
            </a:endParaRPr>
          </a:p>
        </p:txBody>
      </p:sp>
      <p:sp>
        <p:nvSpPr>
          <p:cNvPr id="468" name="Google Shape;468;p41"/>
          <p:cNvSpPr txBox="1">
            <a:spLocks noGrp="1"/>
          </p:cNvSpPr>
          <p:nvPr>
            <p:ph type="subTitle" idx="1"/>
          </p:nvPr>
        </p:nvSpPr>
        <p:spPr>
          <a:xfrm>
            <a:off x="432000" y="4769500"/>
            <a:ext cx="10812400" cy="974400"/>
          </a:xfrm>
          <a:prstGeom prst="rect">
            <a:avLst/>
          </a:prstGeom>
        </p:spPr>
        <p:txBody>
          <a:bodyPr spcFirstLastPara="1" wrap="square" lIns="0" tIns="0" rIns="0" bIns="0" anchor="t" anchorCtr="0">
            <a:spAutoFit/>
          </a:bodyPr>
          <a:lstStyle>
            <a:lvl1pPr lvl="0" rtl="0">
              <a:spcBef>
                <a:spcPts val="0"/>
              </a:spcBef>
              <a:spcAft>
                <a:spcPts val="0"/>
              </a:spcAft>
              <a:buSzPts val="2200"/>
              <a:buFont typeface="Kalam"/>
              <a:buNone/>
              <a:defRPr sz="2933">
                <a:latin typeface="Kalam"/>
                <a:ea typeface="Kalam"/>
                <a:cs typeface="Kalam"/>
                <a:sym typeface="Kalam"/>
              </a:defRPr>
            </a:lvl1pPr>
            <a:lvl2pPr lvl="1" rtl="0">
              <a:spcBef>
                <a:spcPts val="1333"/>
              </a:spcBef>
              <a:spcAft>
                <a:spcPts val="0"/>
              </a:spcAft>
              <a:buSzPts val="2100"/>
              <a:buFont typeface="Kalam"/>
              <a:buNone/>
              <a:defRPr>
                <a:latin typeface="Kalam"/>
                <a:ea typeface="Kalam"/>
                <a:cs typeface="Kalam"/>
                <a:sym typeface="Kalam"/>
              </a:defRPr>
            </a:lvl2pPr>
            <a:lvl3pPr lvl="2" rtl="0">
              <a:spcBef>
                <a:spcPts val="1333"/>
              </a:spcBef>
              <a:spcAft>
                <a:spcPts val="0"/>
              </a:spcAft>
              <a:buSzPts val="2000"/>
              <a:buFont typeface="Kalam"/>
              <a:buNone/>
              <a:defRPr>
                <a:latin typeface="Kalam"/>
                <a:ea typeface="Kalam"/>
                <a:cs typeface="Kalam"/>
                <a:sym typeface="Kalam"/>
              </a:defRPr>
            </a:lvl3pPr>
            <a:lvl4pPr lvl="3" rtl="0">
              <a:spcBef>
                <a:spcPts val="1067"/>
              </a:spcBef>
              <a:spcAft>
                <a:spcPts val="0"/>
              </a:spcAft>
              <a:buSzPts val="1900"/>
              <a:buFont typeface="Kalam"/>
              <a:buNone/>
              <a:defRPr>
                <a:latin typeface="Kalam"/>
                <a:ea typeface="Kalam"/>
                <a:cs typeface="Kalam"/>
                <a:sym typeface="Kalam"/>
              </a:defRPr>
            </a:lvl4pPr>
            <a:lvl5pPr lvl="4" rtl="0">
              <a:spcBef>
                <a:spcPts val="1067"/>
              </a:spcBef>
              <a:spcAft>
                <a:spcPts val="0"/>
              </a:spcAft>
              <a:buSzPts val="1800"/>
              <a:buFont typeface="Kalam"/>
              <a:buNone/>
              <a:defRPr>
                <a:latin typeface="Kalam"/>
                <a:ea typeface="Kalam"/>
                <a:cs typeface="Kalam"/>
                <a:sym typeface="Kalam"/>
              </a:defRPr>
            </a:lvl5pPr>
            <a:lvl6pPr lvl="5" rtl="0">
              <a:spcBef>
                <a:spcPts val="800"/>
              </a:spcBef>
              <a:spcAft>
                <a:spcPts val="0"/>
              </a:spcAft>
              <a:buSzPts val="1800"/>
              <a:buFont typeface="Kalam"/>
              <a:buNone/>
              <a:defRPr>
                <a:latin typeface="Kalam"/>
                <a:ea typeface="Kalam"/>
                <a:cs typeface="Kalam"/>
                <a:sym typeface="Kalam"/>
              </a:defRPr>
            </a:lvl6pPr>
            <a:lvl7pPr lvl="6" rtl="0">
              <a:spcBef>
                <a:spcPts val="800"/>
              </a:spcBef>
              <a:spcAft>
                <a:spcPts val="0"/>
              </a:spcAft>
              <a:buSzPts val="1800"/>
              <a:buFont typeface="Kalam"/>
              <a:buNone/>
              <a:defRPr>
                <a:latin typeface="Kalam"/>
                <a:ea typeface="Kalam"/>
                <a:cs typeface="Kalam"/>
                <a:sym typeface="Kalam"/>
              </a:defRPr>
            </a:lvl7pPr>
            <a:lvl8pPr lvl="7" rtl="0">
              <a:spcBef>
                <a:spcPts val="533"/>
              </a:spcBef>
              <a:spcAft>
                <a:spcPts val="0"/>
              </a:spcAft>
              <a:buSzPts val="1800"/>
              <a:buFont typeface="Kalam"/>
              <a:buNone/>
              <a:defRPr>
                <a:latin typeface="Kalam"/>
                <a:ea typeface="Kalam"/>
                <a:cs typeface="Kalam"/>
                <a:sym typeface="Kalam"/>
              </a:defRPr>
            </a:lvl8pPr>
            <a:lvl9pPr lvl="8" rtl="0">
              <a:spcBef>
                <a:spcPts val="533"/>
              </a:spcBef>
              <a:spcAft>
                <a:spcPts val="267"/>
              </a:spcAft>
              <a:buSzPts val="1800"/>
              <a:buNone/>
              <a:defRPr/>
            </a:lvl9pPr>
          </a:lstStyle>
          <a:p>
            <a:endParaRPr/>
          </a:p>
        </p:txBody>
      </p:sp>
      <p:sp>
        <p:nvSpPr>
          <p:cNvPr id="469" name="Google Shape;469;p41"/>
          <p:cNvSpPr txBox="1">
            <a:spLocks noGrp="1"/>
          </p:cNvSpPr>
          <p:nvPr>
            <p:ph type="subTitle" idx="2"/>
          </p:nvPr>
        </p:nvSpPr>
        <p:spPr>
          <a:xfrm>
            <a:off x="432000" y="1440000"/>
            <a:ext cx="9513600" cy="3340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470" name="Google Shape;470;p41"/>
          <p:cNvSpPr txBox="1"/>
          <p:nvPr/>
        </p:nvSpPr>
        <p:spPr>
          <a:xfrm>
            <a:off x="432000" y="881000"/>
            <a:ext cx="2918800" cy="4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 or false?</a:t>
            </a:r>
            <a:r>
              <a:rPr lang="en-GB" sz="3200">
                <a:solidFill>
                  <a:schemeClr val="dk1"/>
                </a:solidFill>
                <a:latin typeface="ABeeZee"/>
                <a:ea typeface="ABeeZee"/>
                <a:cs typeface="ABeeZee"/>
                <a:sym typeface="ABeeZee"/>
              </a:rPr>
              <a:t> </a:t>
            </a:r>
            <a:endParaRPr sz="3200">
              <a:solidFill>
                <a:schemeClr val="dk1"/>
              </a:solidFill>
              <a:latin typeface="ABeeZee"/>
              <a:ea typeface="ABeeZee"/>
              <a:cs typeface="ABeeZee"/>
              <a:sym typeface="ABeeZee"/>
            </a:endParaRPr>
          </a:p>
        </p:txBody>
      </p:sp>
      <p:sp>
        <p:nvSpPr>
          <p:cNvPr id="471" name="Google Shape;471;p41"/>
          <p:cNvSpPr txBox="1"/>
          <p:nvPr/>
        </p:nvSpPr>
        <p:spPr>
          <a:xfrm>
            <a:off x="3272651" y="29005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T</a:t>
            </a:r>
            <a:endParaRPr sz="2400" b="1">
              <a:solidFill>
                <a:schemeClr val="lt1"/>
              </a:solidFill>
              <a:latin typeface="Lexend"/>
              <a:ea typeface="Lexend"/>
              <a:cs typeface="Lexend"/>
              <a:sym typeface="Lexend"/>
            </a:endParaRPr>
          </a:p>
        </p:txBody>
      </p:sp>
      <p:sp>
        <p:nvSpPr>
          <p:cNvPr id="472" name="Google Shape;472;p41"/>
          <p:cNvSpPr txBox="1"/>
          <p:nvPr/>
        </p:nvSpPr>
        <p:spPr>
          <a:xfrm>
            <a:off x="6464951" y="29005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F</a:t>
            </a:r>
            <a:endParaRPr sz="2400" b="1">
              <a:solidFill>
                <a:schemeClr val="lt1"/>
              </a:solidFill>
              <a:latin typeface="Lexend"/>
              <a:ea typeface="Lexend"/>
              <a:cs typeface="Lexend"/>
              <a:sym typeface="Lexend"/>
            </a:endParaRPr>
          </a:p>
        </p:txBody>
      </p:sp>
      <p:sp>
        <p:nvSpPr>
          <p:cNvPr id="473" name="Google Shape;473;p41"/>
          <p:cNvSpPr txBox="1">
            <a:spLocks noGrp="1"/>
          </p:cNvSpPr>
          <p:nvPr>
            <p:ph type="title"/>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4" name="Google Shape;474;p41"/>
          <p:cNvSpPr txBox="1">
            <a:spLocks noGrp="1"/>
          </p:cNvSpPr>
          <p:nvPr>
            <p:ph type="body" idx="3"/>
          </p:nvPr>
        </p:nvSpPr>
        <p:spPr>
          <a:xfrm>
            <a:off x="437500" y="6331067"/>
            <a:ext cx="10939600" cy="8536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111318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07 Practice - jade">
  <p:cSld name="TITLE_AND_TWO_COLUMNS_1_1_5_1_3_1_1_1_1">
    <p:spTree>
      <p:nvGrpSpPr>
        <p:cNvPr id="1" name="Shape 804"/>
        <p:cNvGrpSpPr/>
        <p:nvPr/>
      </p:nvGrpSpPr>
      <p:grpSpPr>
        <a:xfrm>
          <a:off x="0" y="0"/>
          <a:ext cx="0" cy="0"/>
          <a:chOff x="0" y="0"/>
          <a:chExt cx="0" cy="0"/>
        </a:xfrm>
      </p:grpSpPr>
      <p:pic>
        <p:nvPicPr>
          <p:cNvPr id="805" name="Google Shape;805;p61"/>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806" name="Google Shape;806;p61"/>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07" name="Google Shape;807;p61"/>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Practice</a:t>
            </a:r>
            <a:endParaRPr sz="1200" b="1">
              <a:solidFill>
                <a:srgbClr val="E6F2F2"/>
              </a:solidFill>
              <a:latin typeface="Lexend"/>
              <a:ea typeface="Lexend"/>
              <a:cs typeface="Lexend"/>
              <a:sym typeface="Lexend"/>
            </a:endParaRPr>
          </a:p>
        </p:txBody>
      </p:sp>
      <p:pic>
        <p:nvPicPr>
          <p:cNvPr id="808" name="Google Shape;808;p61"/>
          <p:cNvPicPr preferRelativeResize="0"/>
          <p:nvPr/>
        </p:nvPicPr>
        <p:blipFill rotWithShape="1">
          <a:blip r:embed="rId3">
            <a:alphaModFix/>
          </a:blip>
          <a:srcRect/>
          <a:stretch/>
        </p:blipFill>
        <p:spPr>
          <a:xfrm>
            <a:off x="11356657" y="-15299"/>
            <a:ext cx="666267" cy="666267"/>
          </a:xfrm>
          <a:prstGeom prst="rect">
            <a:avLst/>
          </a:prstGeom>
          <a:noFill/>
          <a:ln>
            <a:noFill/>
          </a:ln>
        </p:spPr>
      </p:pic>
      <p:sp>
        <p:nvSpPr>
          <p:cNvPr id="809" name="Google Shape;809;p61"/>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rgbClr val="FFFFFF"/>
                </a:solidFill>
                <a:latin typeface="Lexend"/>
                <a:ea typeface="Lexend"/>
                <a:cs typeface="Lexend"/>
                <a:sym typeface="Lexend"/>
              </a:rPr>
              <a:t>Task B</a:t>
            </a:r>
            <a:endParaRPr sz="2667" b="1">
              <a:solidFill>
                <a:srgbClr val="FFFFFF"/>
              </a:solidFill>
              <a:latin typeface="Lexend"/>
              <a:ea typeface="Lexend"/>
              <a:cs typeface="Lexend"/>
              <a:sym typeface="Lexend"/>
            </a:endParaRPr>
          </a:p>
        </p:txBody>
      </p:sp>
      <p:sp>
        <p:nvSpPr>
          <p:cNvPr id="810" name="Google Shape;810;p61"/>
          <p:cNvSpPr txBox="1">
            <a:spLocks noGrp="1"/>
          </p:cNvSpPr>
          <p:nvPr>
            <p:ph type="title"/>
          </p:nvPr>
        </p:nvSpPr>
        <p:spPr>
          <a:xfrm>
            <a:off x="1932400" y="195567"/>
            <a:ext cx="7655200" cy="410400"/>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800"/>
              <a:buNone/>
              <a:defRPr sz="2400" b="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811" name="Google Shape;811;p61"/>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812" name="Google Shape;812;p61"/>
          <p:cNvSpPr txBox="1">
            <a:spLocks noGrp="1"/>
          </p:cNvSpPr>
          <p:nvPr>
            <p:ph type="body" idx="2"/>
          </p:nvPr>
        </p:nvSpPr>
        <p:spPr>
          <a:xfrm>
            <a:off x="437500" y="6331067"/>
            <a:ext cx="10939600" cy="8536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2611962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08 Feedback - jade">
  <p:cSld name="TITLE_AND_TWO_COLUMNS_1_1_5_1_3_1_1_1_1_2">
    <p:bg>
      <p:bgPr>
        <a:solidFill>
          <a:srgbClr val="E6F2F2"/>
        </a:solidFill>
        <a:effectLst/>
      </p:bgPr>
    </p:bg>
    <p:spTree>
      <p:nvGrpSpPr>
        <p:cNvPr id="1" name="Shape 840"/>
        <p:cNvGrpSpPr/>
        <p:nvPr/>
      </p:nvGrpSpPr>
      <p:grpSpPr>
        <a:xfrm>
          <a:off x="0" y="0"/>
          <a:ext cx="0" cy="0"/>
          <a:chOff x="0" y="0"/>
          <a:chExt cx="0" cy="0"/>
        </a:xfrm>
      </p:grpSpPr>
      <p:pic>
        <p:nvPicPr>
          <p:cNvPr id="841" name="Google Shape;841;p65"/>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842" name="Google Shape;842;p65"/>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43" name="Google Shape;843;p65"/>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Feedback</a:t>
            </a:r>
            <a:endParaRPr sz="1200" b="1">
              <a:solidFill>
                <a:srgbClr val="E6F2F2"/>
              </a:solidFill>
              <a:latin typeface="Lexend"/>
              <a:ea typeface="Lexend"/>
              <a:cs typeface="Lexend"/>
              <a:sym typeface="Lexend"/>
            </a:endParaRPr>
          </a:p>
        </p:txBody>
      </p:sp>
      <p:pic>
        <p:nvPicPr>
          <p:cNvPr id="844" name="Google Shape;844;p65"/>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845" name="Google Shape;845;p65"/>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rgbClr val="FFFFFF"/>
                </a:solidFill>
                <a:latin typeface="Lexend"/>
                <a:ea typeface="Lexend"/>
                <a:cs typeface="Lexend"/>
                <a:sym typeface="Lexend"/>
              </a:rPr>
              <a:t>Task B</a:t>
            </a:r>
            <a:endParaRPr sz="2667" b="1">
              <a:solidFill>
                <a:srgbClr val="FFFFFF"/>
              </a:solidFill>
              <a:latin typeface="Lexend"/>
              <a:ea typeface="Lexend"/>
              <a:cs typeface="Lexend"/>
              <a:sym typeface="Lexend"/>
            </a:endParaRPr>
          </a:p>
        </p:txBody>
      </p:sp>
      <p:sp>
        <p:nvSpPr>
          <p:cNvPr id="846" name="Google Shape;846;p65"/>
          <p:cNvSpPr txBox="1">
            <a:spLocks noGrp="1"/>
          </p:cNvSpPr>
          <p:nvPr>
            <p:ph type="title"/>
          </p:nvPr>
        </p:nvSpPr>
        <p:spPr>
          <a:xfrm>
            <a:off x="1932400" y="195567"/>
            <a:ext cx="7655200" cy="410400"/>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800"/>
              <a:buNone/>
              <a:defRPr sz="2400" b="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847" name="Google Shape;847;p65"/>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848" name="Google Shape;848;p65"/>
          <p:cNvSpPr txBox="1">
            <a:spLocks noGrp="1"/>
          </p:cNvSpPr>
          <p:nvPr>
            <p:ph type="body" idx="2"/>
          </p:nvPr>
        </p:nvSpPr>
        <p:spPr>
          <a:xfrm>
            <a:off x="437500" y="6331067"/>
            <a:ext cx="10939600" cy="8536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50604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00 Explanation blank - blue ">
  <p:cSld name="TITLE_AND_TWO_COLUMNS_1_1_6_2_2">
    <p:spTree>
      <p:nvGrpSpPr>
        <p:cNvPr id="1" name="Shape 367"/>
        <p:cNvGrpSpPr/>
        <p:nvPr/>
      </p:nvGrpSpPr>
      <p:grpSpPr>
        <a:xfrm>
          <a:off x="0" y="0"/>
          <a:ext cx="0" cy="0"/>
          <a:chOff x="0" y="0"/>
          <a:chExt cx="0" cy="0"/>
        </a:xfrm>
      </p:grpSpPr>
      <p:pic>
        <p:nvPicPr>
          <p:cNvPr id="368" name="Google Shape;368;p34"/>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369" name="Google Shape;369;p34"/>
          <p:cNvSpPr/>
          <p:nvPr/>
        </p:nvSpPr>
        <p:spPr>
          <a:xfrm>
            <a:off x="-1" y="-3"/>
            <a:ext cx="12192400" cy="720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0" name="Google Shape;370;p34"/>
          <p:cNvSpPr txBox="1"/>
          <p:nvPr/>
        </p:nvSpPr>
        <p:spPr>
          <a:xfrm>
            <a:off x="10945667" y="585013"/>
            <a:ext cx="12468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Explanation</a:t>
            </a:r>
            <a:endParaRPr sz="1200" b="1">
              <a:solidFill>
                <a:srgbClr val="EBEDFE"/>
              </a:solidFill>
              <a:latin typeface="Lexend"/>
              <a:ea typeface="Lexend"/>
              <a:cs typeface="Lexend"/>
              <a:sym typeface="Lexend"/>
            </a:endParaRPr>
          </a:p>
        </p:txBody>
      </p:sp>
      <p:pic>
        <p:nvPicPr>
          <p:cNvPr id="371" name="Google Shape;371;p34"/>
          <p:cNvPicPr preferRelativeResize="0"/>
          <p:nvPr/>
        </p:nvPicPr>
        <p:blipFill rotWithShape="1">
          <a:blip r:embed="rId3">
            <a:alphaModFix/>
          </a:blip>
          <a:srcRect/>
          <a:stretch/>
        </p:blipFill>
        <p:spPr>
          <a:xfrm>
            <a:off x="11235933" y="-750"/>
            <a:ext cx="666267" cy="666267"/>
          </a:xfrm>
          <a:prstGeom prst="rect">
            <a:avLst/>
          </a:prstGeom>
          <a:noFill/>
          <a:ln>
            <a:noFill/>
          </a:ln>
        </p:spPr>
      </p:pic>
      <p:sp>
        <p:nvSpPr>
          <p:cNvPr id="372" name="Google Shape;372;p34"/>
          <p:cNvSpPr txBox="1">
            <a:spLocks noGrp="1"/>
          </p:cNvSpPr>
          <p:nvPr>
            <p:ph type="title"/>
          </p:nvPr>
        </p:nvSpPr>
        <p:spPr>
          <a:xfrm>
            <a:off x="432000" y="203200"/>
            <a:ext cx="9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3" name="Google Shape;373;p34"/>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374" name="Google Shape;374;p34"/>
          <p:cNvSpPr txBox="1">
            <a:spLocks noGrp="1"/>
          </p:cNvSpPr>
          <p:nvPr>
            <p:ph type="body" idx="2"/>
          </p:nvPr>
        </p:nvSpPr>
        <p:spPr>
          <a:xfrm>
            <a:off x="437500" y="6331067"/>
            <a:ext cx="10939600" cy="8536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1997342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04 CfU 4 options - blue">
  <p:cSld name="TITLE_AND_TWO_COLUMNS_1_1_8_2">
    <p:bg>
      <p:bgPr>
        <a:solidFill>
          <a:srgbClr val="EBEDFE"/>
        </a:solidFill>
        <a:effectLst/>
      </p:bgPr>
    </p:bg>
    <p:spTree>
      <p:nvGrpSpPr>
        <p:cNvPr id="1" name="Shape 635"/>
        <p:cNvGrpSpPr/>
        <p:nvPr/>
      </p:nvGrpSpPr>
      <p:grpSpPr>
        <a:xfrm>
          <a:off x="0" y="0"/>
          <a:ext cx="0" cy="0"/>
          <a:chOff x="0" y="0"/>
          <a:chExt cx="0" cy="0"/>
        </a:xfrm>
      </p:grpSpPr>
      <p:pic>
        <p:nvPicPr>
          <p:cNvPr id="636" name="Google Shape;636;p50"/>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637" name="Google Shape;637;p50"/>
          <p:cNvSpPr/>
          <p:nvPr/>
        </p:nvSpPr>
        <p:spPr>
          <a:xfrm>
            <a:off x="-1" y="-3"/>
            <a:ext cx="12192400" cy="720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38" name="Google Shape;638;p50"/>
          <p:cNvSpPr txBox="1">
            <a:spLocks noGrp="1"/>
          </p:cNvSpPr>
          <p:nvPr>
            <p:ph type="title"/>
          </p:nvPr>
        </p:nvSpPr>
        <p:spPr>
          <a:xfrm>
            <a:off x="432000" y="1079984"/>
            <a:ext cx="10905600" cy="65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639" name="Google Shape;639;p50"/>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640" name="Google Shape;640;p50"/>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Check</a:t>
            </a:r>
            <a:endParaRPr sz="1200" b="1">
              <a:solidFill>
                <a:srgbClr val="E6F2F2"/>
              </a:solidFill>
              <a:latin typeface="Lexend"/>
              <a:ea typeface="Lexend"/>
              <a:cs typeface="Lexend"/>
              <a:sym typeface="Lexend"/>
            </a:endParaRPr>
          </a:p>
        </p:txBody>
      </p:sp>
      <p:sp>
        <p:nvSpPr>
          <p:cNvPr id="641" name="Google Shape;641;p50"/>
          <p:cNvSpPr txBox="1">
            <a:spLocks noGrp="1"/>
          </p:cNvSpPr>
          <p:nvPr>
            <p:ph type="subTitle" idx="1"/>
          </p:nvPr>
        </p:nvSpPr>
        <p:spPr>
          <a:xfrm>
            <a:off x="1379233" y="2247167"/>
            <a:ext cx="10008800" cy="43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642" name="Google Shape;642;p50"/>
          <p:cNvSpPr txBox="1">
            <a:spLocks noGrp="1"/>
          </p:cNvSpPr>
          <p:nvPr>
            <p:ph type="subTitle" idx="2"/>
          </p:nvPr>
        </p:nvSpPr>
        <p:spPr>
          <a:xfrm>
            <a:off x="1379233" y="3319263"/>
            <a:ext cx="10008800" cy="518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643" name="Google Shape;643;p50"/>
          <p:cNvSpPr txBox="1">
            <a:spLocks noGrp="1"/>
          </p:cNvSpPr>
          <p:nvPr>
            <p:ph type="subTitle" idx="3"/>
          </p:nvPr>
        </p:nvSpPr>
        <p:spPr>
          <a:xfrm>
            <a:off x="1379233" y="4413020"/>
            <a:ext cx="9952800" cy="43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644" name="Google Shape;644;p50"/>
          <p:cNvSpPr txBox="1">
            <a:spLocks noGrp="1"/>
          </p:cNvSpPr>
          <p:nvPr>
            <p:ph type="subTitle" idx="4"/>
          </p:nvPr>
        </p:nvSpPr>
        <p:spPr>
          <a:xfrm>
            <a:off x="1379233" y="5485116"/>
            <a:ext cx="10008800" cy="4804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grpSp>
        <p:nvGrpSpPr>
          <p:cNvPr id="645" name="Google Shape;645;p50"/>
          <p:cNvGrpSpPr/>
          <p:nvPr/>
        </p:nvGrpSpPr>
        <p:grpSpPr>
          <a:xfrm>
            <a:off x="431537" y="2202717"/>
            <a:ext cx="609600" cy="609600"/>
            <a:chOff x="1020916" y="1442088"/>
            <a:chExt cx="457200" cy="457200"/>
          </a:xfrm>
        </p:grpSpPr>
        <p:pic>
          <p:nvPicPr>
            <p:cNvPr id="646" name="Google Shape;646;p5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47" name="Google Shape;647;p5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648" name="Google Shape;648;p50"/>
          <p:cNvGrpSpPr/>
          <p:nvPr/>
        </p:nvGrpSpPr>
        <p:grpSpPr>
          <a:xfrm>
            <a:off x="431537" y="3282367"/>
            <a:ext cx="609600" cy="609600"/>
            <a:chOff x="1020916" y="1442088"/>
            <a:chExt cx="457200" cy="457200"/>
          </a:xfrm>
        </p:grpSpPr>
        <p:pic>
          <p:nvPicPr>
            <p:cNvPr id="649" name="Google Shape;649;p5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50" name="Google Shape;650;p5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651" name="Google Shape;651;p50"/>
          <p:cNvGrpSpPr/>
          <p:nvPr/>
        </p:nvGrpSpPr>
        <p:grpSpPr>
          <a:xfrm>
            <a:off x="431521" y="4362451"/>
            <a:ext cx="609600" cy="609600"/>
            <a:chOff x="1020916" y="1442088"/>
            <a:chExt cx="457200" cy="457200"/>
          </a:xfrm>
        </p:grpSpPr>
        <p:pic>
          <p:nvPicPr>
            <p:cNvPr id="652" name="Google Shape;652;p5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53" name="Google Shape;653;p5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grpSp>
        <p:nvGrpSpPr>
          <p:cNvPr id="654" name="Google Shape;654;p50"/>
          <p:cNvGrpSpPr/>
          <p:nvPr/>
        </p:nvGrpSpPr>
        <p:grpSpPr>
          <a:xfrm>
            <a:off x="431521" y="5442351"/>
            <a:ext cx="609600" cy="609600"/>
            <a:chOff x="1020916" y="1442088"/>
            <a:chExt cx="457200" cy="457200"/>
          </a:xfrm>
        </p:grpSpPr>
        <p:pic>
          <p:nvPicPr>
            <p:cNvPr id="655" name="Google Shape;655;p5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56" name="Google Shape;656;p5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d</a:t>
              </a:r>
              <a:endParaRPr sz="2400" b="1">
                <a:solidFill>
                  <a:srgbClr val="FFFFFF"/>
                </a:solidFill>
                <a:latin typeface="Lexend"/>
                <a:ea typeface="Lexend"/>
                <a:cs typeface="Lexend"/>
                <a:sym typeface="Lexend"/>
              </a:endParaRPr>
            </a:p>
          </p:txBody>
        </p:sp>
      </p:grpSp>
      <p:sp>
        <p:nvSpPr>
          <p:cNvPr id="657" name="Google Shape;657;p50"/>
          <p:cNvSpPr txBox="1">
            <a:spLocks noGrp="1"/>
          </p:cNvSpPr>
          <p:nvPr>
            <p:ph type="title" idx="5"/>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8" name="Google Shape;658;p50"/>
          <p:cNvSpPr txBox="1">
            <a:spLocks noGrp="1"/>
          </p:cNvSpPr>
          <p:nvPr>
            <p:ph type="body" idx="6"/>
          </p:nvPr>
        </p:nvSpPr>
        <p:spPr>
          <a:xfrm>
            <a:off x="437500" y="6331067"/>
            <a:ext cx="10939600" cy="8536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1851902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02 CfU true/false/why - blue">
  <p:cSld name="TITLE_AND_TWO_COLUMNS_1_1_9_1_3_2">
    <p:bg>
      <p:bgPr>
        <a:solidFill>
          <a:srgbClr val="EBEDFE"/>
        </a:solidFill>
        <a:effectLst/>
      </p:bgPr>
    </p:bg>
    <p:spTree>
      <p:nvGrpSpPr>
        <p:cNvPr id="1" name="Shape 475"/>
        <p:cNvGrpSpPr/>
        <p:nvPr/>
      </p:nvGrpSpPr>
      <p:grpSpPr>
        <a:xfrm>
          <a:off x="0" y="0"/>
          <a:ext cx="0" cy="0"/>
          <a:chOff x="0" y="0"/>
          <a:chExt cx="0" cy="0"/>
        </a:xfrm>
      </p:grpSpPr>
      <p:pic>
        <p:nvPicPr>
          <p:cNvPr id="476" name="Google Shape;476;p42"/>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477" name="Google Shape;477;p42"/>
          <p:cNvSpPr/>
          <p:nvPr/>
        </p:nvSpPr>
        <p:spPr>
          <a:xfrm>
            <a:off x="-1" y="-3"/>
            <a:ext cx="12192400" cy="720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478" name="Google Shape;478;p42"/>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479" name="Google Shape;479;p42"/>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Check</a:t>
            </a:r>
            <a:endParaRPr sz="1200" b="1">
              <a:solidFill>
                <a:srgbClr val="EBEDFE"/>
              </a:solidFill>
              <a:latin typeface="Lexend"/>
              <a:ea typeface="Lexend"/>
              <a:cs typeface="Lexend"/>
              <a:sym typeface="Lexend"/>
            </a:endParaRPr>
          </a:p>
        </p:txBody>
      </p:sp>
      <p:pic>
        <p:nvPicPr>
          <p:cNvPr id="480" name="Google Shape;480;p42"/>
          <p:cNvPicPr preferRelativeResize="0"/>
          <p:nvPr/>
        </p:nvPicPr>
        <p:blipFill>
          <a:blip r:embed="rId4">
            <a:alphaModFix/>
          </a:blip>
          <a:stretch>
            <a:fillRect/>
          </a:stretch>
        </p:blipFill>
        <p:spPr>
          <a:xfrm>
            <a:off x="3239685" y="2780422"/>
            <a:ext cx="609900" cy="609900"/>
          </a:xfrm>
          <a:prstGeom prst="rect">
            <a:avLst/>
          </a:prstGeom>
          <a:noFill/>
          <a:ln>
            <a:noFill/>
          </a:ln>
        </p:spPr>
      </p:pic>
      <p:pic>
        <p:nvPicPr>
          <p:cNvPr id="481" name="Google Shape;481;p42"/>
          <p:cNvPicPr preferRelativeResize="0"/>
          <p:nvPr/>
        </p:nvPicPr>
        <p:blipFill>
          <a:blip r:embed="rId4">
            <a:alphaModFix/>
          </a:blip>
          <a:stretch>
            <a:fillRect/>
          </a:stretch>
        </p:blipFill>
        <p:spPr>
          <a:xfrm>
            <a:off x="6431985" y="2780422"/>
            <a:ext cx="609900" cy="609900"/>
          </a:xfrm>
          <a:prstGeom prst="rect">
            <a:avLst/>
          </a:prstGeom>
          <a:noFill/>
          <a:ln>
            <a:noFill/>
          </a:ln>
        </p:spPr>
      </p:pic>
      <p:sp>
        <p:nvSpPr>
          <p:cNvPr id="482" name="Google Shape;482;p42"/>
          <p:cNvSpPr txBox="1"/>
          <p:nvPr/>
        </p:nvSpPr>
        <p:spPr>
          <a:xfrm>
            <a:off x="4033767" y="2859567"/>
            <a:ext cx="17188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a:t>
            </a:r>
            <a:endParaRPr sz="2933" b="1">
              <a:solidFill>
                <a:schemeClr val="dk1"/>
              </a:solidFill>
              <a:latin typeface="Lexend"/>
              <a:ea typeface="Lexend"/>
              <a:cs typeface="Lexend"/>
              <a:sym typeface="Lexend"/>
            </a:endParaRPr>
          </a:p>
        </p:txBody>
      </p:sp>
      <p:sp>
        <p:nvSpPr>
          <p:cNvPr id="483" name="Google Shape;483;p42"/>
          <p:cNvSpPr txBox="1"/>
          <p:nvPr/>
        </p:nvSpPr>
        <p:spPr>
          <a:xfrm>
            <a:off x="7241467" y="2829267"/>
            <a:ext cx="14136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False</a:t>
            </a:r>
            <a:endParaRPr sz="2933" b="1">
              <a:solidFill>
                <a:schemeClr val="dk1"/>
              </a:solidFill>
              <a:latin typeface="Lexend"/>
              <a:ea typeface="Lexend"/>
              <a:cs typeface="Lexend"/>
              <a:sym typeface="Lexend"/>
            </a:endParaRPr>
          </a:p>
        </p:txBody>
      </p:sp>
      <p:sp>
        <p:nvSpPr>
          <p:cNvPr id="484" name="Google Shape;484;p42"/>
          <p:cNvSpPr txBox="1">
            <a:spLocks noGrp="1"/>
          </p:cNvSpPr>
          <p:nvPr>
            <p:ph type="subTitle" idx="1"/>
          </p:nvPr>
        </p:nvSpPr>
        <p:spPr>
          <a:xfrm>
            <a:off x="432000" y="4769500"/>
            <a:ext cx="10812400" cy="974400"/>
          </a:xfrm>
          <a:prstGeom prst="rect">
            <a:avLst/>
          </a:prstGeom>
        </p:spPr>
        <p:txBody>
          <a:bodyPr spcFirstLastPara="1" wrap="square" lIns="0" tIns="0" rIns="0" bIns="0" anchor="t" anchorCtr="0">
            <a:spAutoFit/>
          </a:bodyPr>
          <a:lstStyle>
            <a:lvl1pPr lvl="0" rtl="0">
              <a:spcBef>
                <a:spcPts val="0"/>
              </a:spcBef>
              <a:spcAft>
                <a:spcPts val="0"/>
              </a:spcAft>
              <a:buSzPts val="2200"/>
              <a:buFont typeface="Kalam"/>
              <a:buNone/>
              <a:defRPr sz="2933">
                <a:latin typeface="Kalam"/>
                <a:ea typeface="Kalam"/>
                <a:cs typeface="Kalam"/>
                <a:sym typeface="Kalam"/>
              </a:defRPr>
            </a:lvl1pPr>
            <a:lvl2pPr lvl="1" rtl="0">
              <a:spcBef>
                <a:spcPts val="1333"/>
              </a:spcBef>
              <a:spcAft>
                <a:spcPts val="0"/>
              </a:spcAft>
              <a:buSzPts val="2100"/>
              <a:buFont typeface="Kalam"/>
              <a:buNone/>
              <a:defRPr>
                <a:latin typeface="Kalam"/>
                <a:ea typeface="Kalam"/>
                <a:cs typeface="Kalam"/>
                <a:sym typeface="Kalam"/>
              </a:defRPr>
            </a:lvl2pPr>
            <a:lvl3pPr lvl="2" rtl="0">
              <a:spcBef>
                <a:spcPts val="1333"/>
              </a:spcBef>
              <a:spcAft>
                <a:spcPts val="0"/>
              </a:spcAft>
              <a:buSzPts val="2000"/>
              <a:buFont typeface="Kalam"/>
              <a:buNone/>
              <a:defRPr>
                <a:latin typeface="Kalam"/>
                <a:ea typeface="Kalam"/>
                <a:cs typeface="Kalam"/>
                <a:sym typeface="Kalam"/>
              </a:defRPr>
            </a:lvl3pPr>
            <a:lvl4pPr lvl="3" rtl="0">
              <a:spcBef>
                <a:spcPts val="1067"/>
              </a:spcBef>
              <a:spcAft>
                <a:spcPts val="0"/>
              </a:spcAft>
              <a:buSzPts val="1900"/>
              <a:buFont typeface="Kalam"/>
              <a:buNone/>
              <a:defRPr>
                <a:latin typeface="Kalam"/>
                <a:ea typeface="Kalam"/>
                <a:cs typeface="Kalam"/>
                <a:sym typeface="Kalam"/>
              </a:defRPr>
            </a:lvl4pPr>
            <a:lvl5pPr lvl="4" rtl="0">
              <a:spcBef>
                <a:spcPts val="1067"/>
              </a:spcBef>
              <a:spcAft>
                <a:spcPts val="0"/>
              </a:spcAft>
              <a:buSzPts val="1800"/>
              <a:buFont typeface="Kalam"/>
              <a:buNone/>
              <a:defRPr>
                <a:latin typeface="Kalam"/>
                <a:ea typeface="Kalam"/>
                <a:cs typeface="Kalam"/>
                <a:sym typeface="Kalam"/>
              </a:defRPr>
            </a:lvl5pPr>
            <a:lvl6pPr lvl="5" rtl="0">
              <a:spcBef>
                <a:spcPts val="800"/>
              </a:spcBef>
              <a:spcAft>
                <a:spcPts val="0"/>
              </a:spcAft>
              <a:buSzPts val="1800"/>
              <a:buFont typeface="Kalam"/>
              <a:buNone/>
              <a:defRPr>
                <a:latin typeface="Kalam"/>
                <a:ea typeface="Kalam"/>
                <a:cs typeface="Kalam"/>
                <a:sym typeface="Kalam"/>
              </a:defRPr>
            </a:lvl6pPr>
            <a:lvl7pPr lvl="6" rtl="0">
              <a:spcBef>
                <a:spcPts val="800"/>
              </a:spcBef>
              <a:spcAft>
                <a:spcPts val="0"/>
              </a:spcAft>
              <a:buSzPts val="1800"/>
              <a:buFont typeface="Kalam"/>
              <a:buNone/>
              <a:defRPr>
                <a:latin typeface="Kalam"/>
                <a:ea typeface="Kalam"/>
                <a:cs typeface="Kalam"/>
                <a:sym typeface="Kalam"/>
              </a:defRPr>
            </a:lvl7pPr>
            <a:lvl8pPr lvl="7" rtl="0">
              <a:spcBef>
                <a:spcPts val="533"/>
              </a:spcBef>
              <a:spcAft>
                <a:spcPts val="0"/>
              </a:spcAft>
              <a:buSzPts val="1800"/>
              <a:buFont typeface="Kalam"/>
              <a:buNone/>
              <a:defRPr>
                <a:latin typeface="Kalam"/>
                <a:ea typeface="Kalam"/>
                <a:cs typeface="Kalam"/>
                <a:sym typeface="Kalam"/>
              </a:defRPr>
            </a:lvl8pPr>
            <a:lvl9pPr lvl="8" rtl="0">
              <a:spcBef>
                <a:spcPts val="533"/>
              </a:spcBef>
              <a:spcAft>
                <a:spcPts val="267"/>
              </a:spcAft>
              <a:buSzPts val="1800"/>
              <a:buNone/>
              <a:defRPr/>
            </a:lvl9pPr>
          </a:lstStyle>
          <a:p>
            <a:endParaRPr/>
          </a:p>
        </p:txBody>
      </p:sp>
      <p:sp>
        <p:nvSpPr>
          <p:cNvPr id="485" name="Google Shape;485;p42"/>
          <p:cNvSpPr txBox="1">
            <a:spLocks noGrp="1"/>
          </p:cNvSpPr>
          <p:nvPr>
            <p:ph type="subTitle" idx="2"/>
          </p:nvPr>
        </p:nvSpPr>
        <p:spPr>
          <a:xfrm>
            <a:off x="432000" y="1440000"/>
            <a:ext cx="9513600" cy="3340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486" name="Google Shape;486;p42"/>
          <p:cNvSpPr txBox="1"/>
          <p:nvPr/>
        </p:nvSpPr>
        <p:spPr>
          <a:xfrm>
            <a:off x="432000" y="881000"/>
            <a:ext cx="2918800" cy="4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 or false?</a:t>
            </a:r>
            <a:r>
              <a:rPr lang="en-GB" sz="3200">
                <a:solidFill>
                  <a:schemeClr val="dk1"/>
                </a:solidFill>
                <a:latin typeface="ABeeZee"/>
                <a:ea typeface="ABeeZee"/>
                <a:cs typeface="ABeeZee"/>
                <a:sym typeface="ABeeZee"/>
              </a:rPr>
              <a:t> </a:t>
            </a:r>
            <a:endParaRPr sz="3200">
              <a:solidFill>
                <a:schemeClr val="dk1"/>
              </a:solidFill>
              <a:latin typeface="ABeeZee"/>
              <a:ea typeface="ABeeZee"/>
              <a:cs typeface="ABeeZee"/>
              <a:sym typeface="ABeeZee"/>
            </a:endParaRPr>
          </a:p>
        </p:txBody>
      </p:sp>
      <p:sp>
        <p:nvSpPr>
          <p:cNvPr id="487" name="Google Shape;487;p42"/>
          <p:cNvSpPr txBox="1"/>
          <p:nvPr/>
        </p:nvSpPr>
        <p:spPr>
          <a:xfrm>
            <a:off x="3272651" y="29005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T</a:t>
            </a:r>
            <a:endParaRPr sz="2400" b="1">
              <a:solidFill>
                <a:schemeClr val="lt1"/>
              </a:solidFill>
              <a:latin typeface="Lexend"/>
              <a:ea typeface="Lexend"/>
              <a:cs typeface="Lexend"/>
              <a:sym typeface="Lexend"/>
            </a:endParaRPr>
          </a:p>
        </p:txBody>
      </p:sp>
      <p:sp>
        <p:nvSpPr>
          <p:cNvPr id="488" name="Google Shape;488;p42"/>
          <p:cNvSpPr txBox="1"/>
          <p:nvPr/>
        </p:nvSpPr>
        <p:spPr>
          <a:xfrm>
            <a:off x="6464951" y="29005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F</a:t>
            </a:r>
            <a:endParaRPr sz="2400" b="1">
              <a:solidFill>
                <a:schemeClr val="lt1"/>
              </a:solidFill>
              <a:latin typeface="Lexend"/>
              <a:ea typeface="Lexend"/>
              <a:cs typeface="Lexend"/>
              <a:sym typeface="Lexend"/>
            </a:endParaRPr>
          </a:p>
        </p:txBody>
      </p:sp>
      <p:sp>
        <p:nvSpPr>
          <p:cNvPr id="489" name="Google Shape;489;p42"/>
          <p:cNvSpPr txBox="1">
            <a:spLocks noGrp="1"/>
          </p:cNvSpPr>
          <p:nvPr>
            <p:ph type="title"/>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0" name="Google Shape;490;p42"/>
          <p:cNvSpPr txBox="1">
            <a:spLocks noGrp="1"/>
          </p:cNvSpPr>
          <p:nvPr>
            <p:ph type="body" idx="3"/>
          </p:nvPr>
        </p:nvSpPr>
        <p:spPr>
          <a:xfrm>
            <a:off x="437500" y="6331067"/>
            <a:ext cx="10939600" cy="8536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3219645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07 Practice - blue ">
  <p:cSld name="TITLE_AND_TWO_COLUMNS_1_1_5_1_3_1_2">
    <p:spTree>
      <p:nvGrpSpPr>
        <p:cNvPr id="1" name="Shape 813"/>
        <p:cNvGrpSpPr/>
        <p:nvPr/>
      </p:nvGrpSpPr>
      <p:grpSpPr>
        <a:xfrm>
          <a:off x="0" y="0"/>
          <a:ext cx="0" cy="0"/>
          <a:chOff x="0" y="0"/>
          <a:chExt cx="0" cy="0"/>
        </a:xfrm>
      </p:grpSpPr>
      <p:pic>
        <p:nvPicPr>
          <p:cNvPr id="814" name="Google Shape;814;p62"/>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815" name="Google Shape;815;p62"/>
          <p:cNvSpPr/>
          <p:nvPr/>
        </p:nvSpPr>
        <p:spPr>
          <a:xfrm>
            <a:off x="-1" y="-3"/>
            <a:ext cx="12192400" cy="720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16" name="Google Shape;816;p62"/>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Practice</a:t>
            </a:r>
            <a:endParaRPr sz="1200" b="1">
              <a:solidFill>
                <a:srgbClr val="EBEDFE"/>
              </a:solidFill>
              <a:latin typeface="Lexend"/>
              <a:ea typeface="Lexend"/>
              <a:cs typeface="Lexend"/>
              <a:sym typeface="Lexend"/>
            </a:endParaRPr>
          </a:p>
        </p:txBody>
      </p:sp>
      <p:pic>
        <p:nvPicPr>
          <p:cNvPr id="817" name="Google Shape;817;p62"/>
          <p:cNvPicPr preferRelativeResize="0"/>
          <p:nvPr/>
        </p:nvPicPr>
        <p:blipFill rotWithShape="1">
          <a:blip r:embed="rId3">
            <a:alphaModFix/>
          </a:blip>
          <a:srcRect/>
          <a:stretch/>
        </p:blipFill>
        <p:spPr>
          <a:xfrm>
            <a:off x="11356657" y="-15299"/>
            <a:ext cx="666267" cy="666267"/>
          </a:xfrm>
          <a:prstGeom prst="rect">
            <a:avLst/>
          </a:prstGeom>
          <a:noFill/>
          <a:ln>
            <a:noFill/>
          </a:ln>
        </p:spPr>
      </p:pic>
      <p:sp>
        <p:nvSpPr>
          <p:cNvPr id="818" name="Google Shape;818;p62"/>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rgbClr val="FFFFFF"/>
                </a:solidFill>
                <a:latin typeface="Lexend"/>
                <a:ea typeface="Lexend"/>
                <a:cs typeface="Lexend"/>
                <a:sym typeface="Lexend"/>
              </a:rPr>
              <a:t>Task C</a:t>
            </a:r>
            <a:endParaRPr sz="2667" b="1">
              <a:solidFill>
                <a:srgbClr val="FFFFFF"/>
              </a:solidFill>
              <a:latin typeface="Lexend"/>
              <a:ea typeface="Lexend"/>
              <a:cs typeface="Lexend"/>
              <a:sym typeface="Lexend"/>
            </a:endParaRPr>
          </a:p>
        </p:txBody>
      </p:sp>
      <p:sp>
        <p:nvSpPr>
          <p:cNvPr id="819" name="Google Shape;819;p62"/>
          <p:cNvSpPr txBox="1">
            <a:spLocks noGrp="1"/>
          </p:cNvSpPr>
          <p:nvPr>
            <p:ph type="title"/>
          </p:nvPr>
        </p:nvSpPr>
        <p:spPr>
          <a:xfrm>
            <a:off x="1932400" y="195567"/>
            <a:ext cx="7655200" cy="410400"/>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800"/>
              <a:buNone/>
              <a:defRPr sz="2400" b="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820" name="Google Shape;820;p62"/>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821" name="Google Shape;821;p62"/>
          <p:cNvSpPr txBox="1">
            <a:spLocks noGrp="1"/>
          </p:cNvSpPr>
          <p:nvPr>
            <p:ph type="body" idx="2"/>
          </p:nvPr>
        </p:nvSpPr>
        <p:spPr>
          <a:xfrm>
            <a:off x="437500" y="6331067"/>
            <a:ext cx="10939600" cy="8536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3096604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08 Feedback - blue">
  <p:cSld name="TITLE_AND_TWO_COLUMNS_1_1_5_1_3_1_2_1">
    <p:bg>
      <p:bgPr>
        <a:solidFill>
          <a:srgbClr val="EBEDFE"/>
        </a:solidFill>
        <a:effectLst/>
      </p:bgPr>
    </p:bg>
    <p:spTree>
      <p:nvGrpSpPr>
        <p:cNvPr id="1" name="Shape 849"/>
        <p:cNvGrpSpPr/>
        <p:nvPr/>
      </p:nvGrpSpPr>
      <p:grpSpPr>
        <a:xfrm>
          <a:off x="0" y="0"/>
          <a:ext cx="0" cy="0"/>
          <a:chOff x="0" y="0"/>
          <a:chExt cx="0" cy="0"/>
        </a:xfrm>
      </p:grpSpPr>
      <p:pic>
        <p:nvPicPr>
          <p:cNvPr id="850" name="Google Shape;850;p66"/>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851" name="Google Shape;851;p66"/>
          <p:cNvSpPr/>
          <p:nvPr/>
        </p:nvSpPr>
        <p:spPr>
          <a:xfrm>
            <a:off x="-1" y="-3"/>
            <a:ext cx="12192400" cy="720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52" name="Google Shape;852;p66"/>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Feedback</a:t>
            </a:r>
            <a:endParaRPr sz="1200" b="1">
              <a:solidFill>
                <a:srgbClr val="E6F2F2"/>
              </a:solidFill>
              <a:latin typeface="Lexend"/>
              <a:ea typeface="Lexend"/>
              <a:cs typeface="Lexend"/>
              <a:sym typeface="Lexend"/>
            </a:endParaRPr>
          </a:p>
        </p:txBody>
      </p:sp>
      <p:pic>
        <p:nvPicPr>
          <p:cNvPr id="853" name="Google Shape;853;p66"/>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854" name="Google Shape;854;p66"/>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rgbClr val="FFFFFF"/>
                </a:solidFill>
                <a:latin typeface="Lexend"/>
                <a:ea typeface="Lexend"/>
                <a:cs typeface="Lexend"/>
                <a:sym typeface="Lexend"/>
              </a:rPr>
              <a:t>Task C</a:t>
            </a:r>
            <a:endParaRPr sz="2667" b="1">
              <a:solidFill>
                <a:srgbClr val="FFFFFF"/>
              </a:solidFill>
              <a:latin typeface="Lexend"/>
              <a:ea typeface="Lexend"/>
              <a:cs typeface="Lexend"/>
              <a:sym typeface="Lexend"/>
            </a:endParaRPr>
          </a:p>
        </p:txBody>
      </p:sp>
      <p:sp>
        <p:nvSpPr>
          <p:cNvPr id="855" name="Google Shape;855;p66"/>
          <p:cNvSpPr txBox="1">
            <a:spLocks noGrp="1"/>
          </p:cNvSpPr>
          <p:nvPr>
            <p:ph type="title"/>
          </p:nvPr>
        </p:nvSpPr>
        <p:spPr>
          <a:xfrm>
            <a:off x="1932400" y="195567"/>
            <a:ext cx="7655200" cy="410400"/>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800"/>
              <a:buNone/>
              <a:defRPr sz="2400" b="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856" name="Google Shape;856;p66"/>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857" name="Google Shape;857;p66"/>
          <p:cNvSpPr txBox="1">
            <a:spLocks noGrp="1"/>
          </p:cNvSpPr>
          <p:nvPr>
            <p:ph type="body" idx="2"/>
          </p:nvPr>
        </p:nvSpPr>
        <p:spPr>
          <a:xfrm>
            <a:off x="437500" y="6331067"/>
            <a:ext cx="10939600" cy="8536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1123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08/05/2026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08/05/2026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08/05/2026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08/05/2026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08/05/2026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08/05/2026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hyperlink" Target="https://www.topmarks.co.uk/maths-games/daily10"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3.xml"/><Relationship Id="rId5" Type="http://schemas.openxmlformats.org/officeDocument/2006/relationships/image" Target="../media/image48.pn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1D9A5B-AC1B-5492-8613-F030D96D1103}"/>
              </a:ext>
            </a:extLst>
          </p:cNvPr>
          <p:cNvSpPr txBox="1"/>
          <p:nvPr/>
        </p:nvSpPr>
        <p:spPr>
          <a:xfrm>
            <a:off x="276024" y="0"/>
            <a:ext cx="59069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t>Monday 11th May 2026</a:t>
            </a:r>
            <a:endParaRPr lang="en-GB"/>
          </a:p>
          <a:p>
            <a:r>
              <a:rPr lang="en-GB" u="sng"/>
              <a:t>TBAT: Use joins consistently.</a:t>
            </a:r>
            <a:endParaRPr lang="en-US"/>
          </a:p>
        </p:txBody>
      </p:sp>
      <p:pic>
        <p:nvPicPr>
          <p:cNvPr id="3" name="Picture 2" descr="Handwriting Paper">
            <a:extLst>
              <a:ext uri="{FF2B5EF4-FFF2-40B4-BE49-F238E27FC236}">
                <a16:creationId xmlns:a16="http://schemas.microsoft.com/office/drawing/2014/main" id="{D389A5AC-F97F-9264-2922-B35F23892CB1}"/>
              </a:ext>
            </a:extLst>
          </p:cNvPr>
          <p:cNvPicPr>
            <a:picLocks noChangeAspect="1"/>
          </p:cNvPicPr>
          <p:nvPr/>
        </p:nvPicPr>
        <p:blipFill>
          <a:blip r:embed="rId2"/>
          <a:stretch>
            <a:fillRect/>
          </a:stretch>
        </p:blipFill>
        <p:spPr>
          <a:xfrm>
            <a:off x="4574765" y="595312"/>
            <a:ext cx="7439025" cy="5667375"/>
          </a:xfrm>
          <a:prstGeom prst="rect">
            <a:avLst/>
          </a:prstGeom>
        </p:spPr>
      </p:pic>
      <p:sp>
        <p:nvSpPr>
          <p:cNvPr id="4" name="TextBox 3">
            <a:extLst>
              <a:ext uri="{FF2B5EF4-FFF2-40B4-BE49-F238E27FC236}">
                <a16:creationId xmlns:a16="http://schemas.microsoft.com/office/drawing/2014/main" id="{F58978C4-9965-82FA-DC4D-857DE35622E4}"/>
              </a:ext>
            </a:extLst>
          </p:cNvPr>
          <p:cNvSpPr txBox="1"/>
          <p:nvPr/>
        </p:nvSpPr>
        <p:spPr>
          <a:xfrm>
            <a:off x="4146" y="636051"/>
            <a:ext cx="4563699" cy="661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999"/>
              </a:lnSpc>
            </a:pPr>
            <a:r>
              <a:rPr lang="en-GB" sz="2800">
                <a:latin typeface="Comic Sans MS"/>
                <a:ea typeface="+mn-lt"/>
                <a:cs typeface="+mn-lt"/>
              </a:rPr>
              <a:t>nearby </a:t>
            </a:r>
            <a:br>
              <a:rPr lang="en-GB" sz="2800">
                <a:latin typeface="Comic Sans MS"/>
                <a:ea typeface="+mn-lt"/>
                <a:cs typeface="+mn-lt"/>
              </a:rPr>
            </a:br>
            <a:r>
              <a:rPr lang="en-GB" sz="2800">
                <a:latin typeface="Comic Sans MS"/>
                <a:ea typeface="+mn-lt"/>
                <a:cs typeface="+mn-lt"/>
              </a:rPr>
              <a:t>everywhere </a:t>
            </a:r>
            <a:br>
              <a:rPr lang="en-GB" sz="2800">
                <a:latin typeface="Comic Sans MS"/>
                <a:ea typeface="+mn-lt"/>
                <a:cs typeface="+mn-lt"/>
              </a:rPr>
            </a:br>
            <a:r>
              <a:rPr lang="en-GB" sz="2800">
                <a:latin typeface="Comic Sans MS"/>
                <a:ea typeface="+mn-lt"/>
                <a:cs typeface="+mn-lt"/>
              </a:rPr>
              <a:t>nowhere </a:t>
            </a:r>
            <a:br>
              <a:rPr lang="en-GB" sz="2800">
                <a:latin typeface="Comic Sans MS"/>
                <a:ea typeface="+mn-lt"/>
                <a:cs typeface="+mn-lt"/>
              </a:rPr>
            </a:br>
            <a:r>
              <a:rPr lang="en-GB" sz="2800">
                <a:latin typeface="Comic Sans MS"/>
                <a:ea typeface="+mn-lt"/>
                <a:cs typeface="+mn-lt"/>
              </a:rPr>
              <a:t>inside </a:t>
            </a:r>
            <a:br>
              <a:rPr lang="en-GB" sz="2800">
                <a:latin typeface="Comic Sans MS"/>
                <a:ea typeface="+mn-lt"/>
                <a:cs typeface="+mn-lt"/>
              </a:rPr>
            </a:br>
            <a:r>
              <a:rPr lang="en-GB" sz="2800">
                <a:latin typeface="Comic Sans MS"/>
                <a:ea typeface="+mn-lt"/>
                <a:cs typeface="+mn-lt"/>
              </a:rPr>
              <a:t>downstairs </a:t>
            </a:r>
            <a:br>
              <a:rPr lang="en-GB" sz="2800">
                <a:latin typeface="Comic Sans MS"/>
                <a:ea typeface="+mn-lt"/>
                <a:cs typeface="+mn-lt"/>
              </a:rPr>
            </a:br>
            <a:r>
              <a:rPr lang="en-GB" sz="2800">
                <a:latin typeface="Comic Sans MS"/>
                <a:ea typeface="+mn-lt"/>
                <a:cs typeface="+mn-lt"/>
              </a:rPr>
              <a:t>outside </a:t>
            </a:r>
            <a:br>
              <a:rPr lang="en-GB" sz="2800">
                <a:latin typeface="Comic Sans MS"/>
                <a:ea typeface="+mn-lt"/>
                <a:cs typeface="+mn-lt"/>
              </a:rPr>
            </a:br>
            <a:r>
              <a:rPr lang="en-GB" sz="2800">
                <a:latin typeface="Comic Sans MS"/>
                <a:ea typeface="+mn-lt"/>
                <a:cs typeface="+mn-lt"/>
              </a:rPr>
              <a:t>upstairs </a:t>
            </a:r>
            <a:br>
              <a:rPr lang="en-GB" sz="2800">
                <a:latin typeface="Comic Sans MS"/>
                <a:ea typeface="+mn-lt"/>
                <a:cs typeface="+mn-lt"/>
              </a:rPr>
            </a:br>
            <a:r>
              <a:rPr lang="en-GB" sz="2800">
                <a:latin typeface="Comic Sans MS"/>
                <a:ea typeface="+mn-lt"/>
                <a:cs typeface="+mn-lt"/>
              </a:rPr>
              <a:t>underneath </a:t>
            </a:r>
            <a:br>
              <a:rPr lang="en-GB" sz="2800">
                <a:latin typeface="Comic Sans MS"/>
                <a:ea typeface="+mn-lt"/>
                <a:cs typeface="+mn-lt"/>
              </a:rPr>
            </a:br>
            <a:r>
              <a:rPr lang="en-GB" sz="2800">
                <a:latin typeface="Comic Sans MS"/>
                <a:ea typeface="+mn-lt"/>
                <a:cs typeface="+mn-lt"/>
              </a:rPr>
              <a:t>behind </a:t>
            </a:r>
            <a:br>
              <a:rPr lang="en-GB" sz="2800">
                <a:latin typeface="Comic Sans MS"/>
                <a:ea typeface="+mn-lt"/>
                <a:cs typeface="+mn-lt"/>
              </a:rPr>
            </a:br>
            <a:r>
              <a:rPr lang="en-GB" sz="2800">
                <a:latin typeface="Comic Sans MS"/>
                <a:ea typeface="+mn-lt"/>
                <a:cs typeface="+mn-lt"/>
              </a:rPr>
              <a:t>somewhere</a:t>
            </a:r>
            <a:r>
              <a:rPr lang="en-GB" sz="1400">
                <a:latin typeface="Comic Sans MS"/>
                <a:ea typeface="+mn-lt"/>
                <a:cs typeface="+mn-lt"/>
              </a:rPr>
              <a:t> </a:t>
            </a:r>
            <a:br>
              <a:rPr lang="en-GB" sz="1400">
                <a:latin typeface="Comic Sans MS"/>
              </a:rPr>
            </a:br>
            <a:r>
              <a:rPr lang="en-GB">
                <a:solidFill>
                  <a:srgbClr val="FF0000"/>
                </a:solidFill>
                <a:latin typeface="Comic Sans MS"/>
              </a:rPr>
              <a:t>Are there any words you are unsure of?</a:t>
            </a:r>
            <a:br>
              <a:rPr lang="en-GB">
                <a:latin typeface="Comic Sans MS"/>
              </a:rPr>
            </a:br>
            <a:r>
              <a:rPr lang="en-GB">
                <a:solidFill>
                  <a:srgbClr val="FF0000"/>
                </a:solidFill>
                <a:latin typeface="Comic Sans MS"/>
              </a:rPr>
              <a:t>Use a dictionary to look them up and then use them in a sentence.</a:t>
            </a:r>
            <a:endParaRPr lang="en-US" b="1">
              <a:solidFill>
                <a:srgbClr val="000000"/>
              </a:solidFill>
              <a:latin typeface="cursive"/>
            </a:endParaRPr>
          </a:p>
          <a:p>
            <a:pPr>
              <a:lnSpc>
                <a:spcPct val="114999"/>
              </a:lnSpc>
            </a:pPr>
            <a:endParaRPr lang="en-GB">
              <a:solidFill>
                <a:srgbClr val="FF0000"/>
              </a:solidFill>
              <a:latin typeface="Comic Sans MS"/>
            </a:endParaRPr>
          </a:p>
          <a:p>
            <a:pPr>
              <a:lnSpc>
                <a:spcPct val="114999"/>
              </a:lnSpc>
            </a:pPr>
            <a:endParaRPr lang="en-GB">
              <a:solidFill>
                <a:srgbClr val="FF0000"/>
              </a:solidFill>
              <a:latin typeface="Comic Sans MS"/>
            </a:endParaRPr>
          </a:p>
        </p:txBody>
      </p:sp>
    </p:spTree>
    <p:extLst>
      <p:ext uri="{BB962C8B-B14F-4D97-AF65-F5344CB8AC3E}">
        <p14:creationId xmlns:p14="http://schemas.microsoft.com/office/powerpoint/2010/main" val="388310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white picture of a cube&#10;&#10;Description automatically generated">
            <a:extLst>
              <a:ext uri="{FF2B5EF4-FFF2-40B4-BE49-F238E27FC236}">
                <a16:creationId xmlns:a16="http://schemas.microsoft.com/office/drawing/2014/main" id="{7EA75E07-4572-FB7A-C737-6C00DB08718D}"/>
              </a:ext>
            </a:extLst>
          </p:cNvPr>
          <p:cNvPicPr>
            <a:picLocks noChangeAspect="1"/>
          </p:cNvPicPr>
          <p:nvPr/>
        </p:nvPicPr>
        <p:blipFill>
          <a:blip r:embed="rId2"/>
          <a:stretch>
            <a:fillRect/>
          </a:stretch>
        </p:blipFill>
        <p:spPr>
          <a:xfrm>
            <a:off x="2500474" y="652381"/>
            <a:ext cx="8172611" cy="5798626"/>
          </a:xfrm>
          <a:prstGeom prst="rect">
            <a:avLst/>
          </a:prstGeom>
        </p:spPr>
      </p:pic>
      <p:sp>
        <p:nvSpPr>
          <p:cNvPr id="3" name="TextBox 2">
            <a:extLst>
              <a:ext uri="{FF2B5EF4-FFF2-40B4-BE49-F238E27FC236}">
                <a16:creationId xmlns:a16="http://schemas.microsoft.com/office/drawing/2014/main" id="{CAF206C2-0B47-B4AA-FB99-D312F213A8C2}"/>
              </a:ext>
            </a:extLst>
          </p:cNvPr>
          <p:cNvSpPr txBox="1"/>
          <p:nvPr/>
        </p:nvSpPr>
        <p:spPr>
          <a:xfrm>
            <a:off x="276024" y="234620"/>
            <a:ext cx="58103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Talk partners:</a:t>
            </a:r>
          </a:p>
        </p:txBody>
      </p:sp>
    </p:spTree>
    <p:extLst>
      <p:ext uri="{BB962C8B-B14F-4D97-AF65-F5344CB8AC3E}">
        <p14:creationId xmlns:p14="http://schemas.microsoft.com/office/powerpoint/2010/main" val="3276374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A146A-FC1F-C999-0758-8F3CE7779A8F}"/>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a:solidFill>
                  <a:schemeClr val="tx1"/>
                </a:solidFill>
                <a:latin typeface="+mj-lt"/>
                <a:ea typeface="+mj-ea"/>
                <a:cs typeface="+mj-cs"/>
              </a:rPr>
              <a:t>Which 3D shape will this net make?</a:t>
            </a:r>
          </a:p>
        </p:txBody>
      </p:sp>
      <p:pic>
        <p:nvPicPr>
          <p:cNvPr id="3" name="Picture 2" descr="A white square with blue x on it&#10;&#10;Description automatically generated">
            <a:extLst>
              <a:ext uri="{FF2B5EF4-FFF2-40B4-BE49-F238E27FC236}">
                <a16:creationId xmlns:a16="http://schemas.microsoft.com/office/drawing/2014/main" id="{6C5D1FD6-43A8-98A4-0B6F-B456A5499B00}"/>
              </a:ext>
            </a:extLst>
          </p:cNvPr>
          <p:cNvPicPr>
            <a:picLocks noChangeAspect="1"/>
          </p:cNvPicPr>
          <p:nvPr/>
        </p:nvPicPr>
        <p:blipFill>
          <a:blip r:embed="rId2"/>
          <a:stretch>
            <a:fillRect/>
          </a:stretch>
        </p:blipFill>
        <p:spPr>
          <a:xfrm>
            <a:off x="5414356" y="813873"/>
            <a:ext cx="6408836" cy="5079002"/>
          </a:xfrm>
          <a:prstGeom prst="rect">
            <a:avLst/>
          </a:prstGeom>
        </p:spPr>
      </p:pic>
      <p:sp>
        <p:nvSpPr>
          <p:cNvPr id="4" name="TextBox 3">
            <a:extLst>
              <a:ext uri="{FF2B5EF4-FFF2-40B4-BE49-F238E27FC236}">
                <a16:creationId xmlns:a16="http://schemas.microsoft.com/office/drawing/2014/main" id="{6F001158-A819-051B-9CF5-4D18E438D318}"/>
              </a:ext>
            </a:extLst>
          </p:cNvPr>
          <p:cNvSpPr txBox="1"/>
          <p:nvPr/>
        </p:nvSpPr>
        <p:spPr>
          <a:xfrm>
            <a:off x="345030" y="414036"/>
            <a:ext cx="50650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Whiteboard work:</a:t>
            </a:r>
          </a:p>
        </p:txBody>
      </p:sp>
    </p:spTree>
    <p:extLst>
      <p:ext uri="{BB962C8B-B14F-4D97-AF65-F5344CB8AC3E}">
        <p14:creationId xmlns:p14="http://schemas.microsoft.com/office/powerpoint/2010/main" val="782195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9F25-97CD-E0DE-3014-763722AB3C4E}"/>
              </a:ext>
            </a:extLst>
          </p:cNvPr>
          <p:cNvSpPr>
            <a:spLocks noGrp="1"/>
          </p:cNvSpPr>
          <p:nvPr>
            <p:ph type="title"/>
          </p:nvPr>
        </p:nvSpPr>
        <p:spPr>
          <a:xfrm>
            <a:off x="-1292" y="691562"/>
            <a:ext cx="3022667" cy="6744537"/>
          </a:xfrm>
        </p:spPr>
        <p:txBody>
          <a:bodyPr>
            <a:normAutofit/>
          </a:bodyPr>
          <a:lstStyle/>
          <a:p>
            <a:r>
              <a:rPr lang="en-GB" sz="3600">
                <a:latin typeface="Comic Sans MS"/>
              </a:rPr>
              <a:t>Check point question</a:t>
            </a:r>
            <a:br>
              <a:rPr lang="en-GB" sz="3600">
                <a:latin typeface="Comic Sans MS"/>
              </a:rPr>
            </a:br>
            <a:br>
              <a:rPr lang="en-GB" sz="3600">
                <a:latin typeface="Comic Sans MS"/>
              </a:rPr>
            </a:br>
            <a:r>
              <a:rPr lang="en-GB" sz="3600">
                <a:latin typeface="Comic Sans MS"/>
              </a:rPr>
              <a:t>1=</a:t>
            </a:r>
            <a:br>
              <a:rPr lang="en-GB" sz="3600">
                <a:latin typeface="Comic Sans MS"/>
              </a:rPr>
            </a:br>
            <a:r>
              <a:rPr lang="en-GB" sz="3600">
                <a:latin typeface="Comic Sans MS"/>
              </a:rPr>
              <a:t>2=</a:t>
            </a:r>
            <a:br>
              <a:rPr lang="en-GB" sz="3600">
                <a:latin typeface="Comic Sans MS"/>
              </a:rPr>
            </a:br>
            <a:r>
              <a:rPr lang="en-GB" sz="3600">
                <a:latin typeface="Comic Sans MS"/>
              </a:rPr>
              <a:t>3=</a:t>
            </a:r>
            <a:br>
              <a:rPr lang="en-GB" sz="3600">
                <a:latin typeface="Comic Sans MS"/>
              </a:rPr>
            </a:br>
            <a:r>
              <a:rPr lang="en-GB" sz="3600">
                <a:latin typeface="Comic Sans MS"/>
              </a:rPr>
              <a:t>4=</a:t>
            </a:r>
            <a:br>
              <a:rPr lang="en-GB" sz="3600">
                <a:latin typeface="Comic Sans MS"/>
              </a:rPr>
            </a:br>
            <a:r>
              <a:rPr lang="en-GB" sz="3600">
                <a:latin typeface="Comic Sans MS"/>
              </a:rPr>
              <a:t>5=</a:t>
            </a:r>
            <a:br>
              <a:rPr lang="en-GB" sz="3600">
                <a:latin typeface="Comic Sans MS"/>
              </a:rPr>
            </a:br>
            <a:r>
              <a:rPr lang="en-GB" sz="3600">
                <a:latin typeface="Comic Sans MS"/>
              </a:rPr>
              <a:t>6=</a:t>
            </a:r>
            <a:br>
              <a:rPr lang="en-GB" sz="3600">
                <a:latin typeface="Comic Sans MS"/>
              </a:rPr>
            </a:br>
            <a:br>
              <a:rPr lang="en-GB" sz="3600">
                <a:latin typeface="Comic Sans MS"/>
              </a:rPr>
            </a:br>
            <a:endParaRPr lang="en-GB" sz="3600">
              <a:latin typeface="Comic Sans MS"/>
            </a:endParaRPr>
          </a:p>
        </p:txBody>
      </p:sp>
      <p:pic>
        <p:nvPicPr>
          <p:cNvPr id="3" name="Picture 2" descr="A group of black and white objects&#10;&#10;Description automatically generated">
            <a:extLst>
              <a:ext uri="{FF2B5EF4-FFF2-40B4-BE49-F238E27FC236}">
                <a16:creationId xmlns:a16="http://schemas.microsoft.com/office/drawing/2014/main" id="{84047726-978F-D51E-833E-0B159E4055B1}"/>
              </a:ext>
            </a:extLst>
          </p:cNvPr>
          <p:cNvPicPr>
            <a:picLocks noChangeAspect="1"/>
          </p:cNvPicPr>
          <p:nvPr/>
        </p:nvPicPr>
        <p:blipFill>
          <a:blip r:embed="rId2"/>
          <a:stretch>
            <a:fillRect/>
          </a:stretch>
        </p:blipFill>
        <p:spPr>
          <a:xfrm>
            <a:off x="2787985" y="0"/>
            <a:ext cx="7929835" cy="6858000"/>
          </a:xfrm>
          <a:prstGeom prst="rect">
            <a:avLst/>
          </a:prstGeom>
        </p:spPr>
      </p:pic>
      <p:pic>
        <p:nvPicPr>
          <p:cNvPr id="4" name="Picture 3" descr="A red and white pin with a check mark&#10;&#10;AI-generated content may be incorrect.">
            <a:extLst>
              <a:ext uri="{FF2B5EF4-FFF2-40B4-BE49-F238E27FC236}">
                <a16:creationId xmlns:a16="http://schemas.microsoft.com/office/drawing/2014/main" id="{E9E4034F-59C3-DDA8-72BD-27BB5392D618}"/>
              </a:ext>
            </a:extLst>
          </p:cNvPr>
          <p:cNvPicPr>
            <a:picLocks noChangeAspect="1"/>
          </p:cNvPicPr>
          <p:nvPr/>
        </p:nvPicPr>
        <p:blipFill>
          <a:blip r:embed="rId3"/>
          <a:stretch>
            <a:fillRect/>
          </a:stretch>
        </p:blipFill>
        <p:spPr>
          <a:xfrm>
            <a:off x="10824402" y="8627"/>
            <a:ext cx="1365803" cy="1385267"/>
          </a:xfrm>
          <a:prstGeom prst="rect">
            <a:avLst/>
          </a:prstGeom>
        </p:spPr>
      </p:pic>
    </p:spTree>
    <p:extLst>
      <p:ext uri="{BB962C8B-B14F-4D97-AF65-F5344CB8AC3E}">
        <p14:creationId xmlns:p14="http://schemas.microsoft.com/office/powerpoint/2010/main" val="2386920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zzle game with a cube and a cross&#10;&#10;Description automatically generated">
            <a:extLst>
              <a:ext uri="{FF2B5EF4-FFF2-40B4-BE49-F238E27FC236}">
                <a16:creationId xmlns:a16="http://schemas.microsoft.com/office/drawing/2014/main" id="{747D7FF4-B94E-2E32-9A3E-88360DDEA135}"/>
              </a:ext>
            </a:extLst>
          </p:cNvPr>
          <p:cNvPicPr>
            <a:picLocks noChangeAspect="1"/>
          </p:cNvPicPr>
          <p:nvPr/>
        </p:nvPicPr>
        <p:blipFill>
          <a:blip r:embed="rId2"/>
          <a:stretch>
            <a:fillRect/>
          </a:stretch>
        </p:blipFill>
        <p:spPr>
          <a:xfrm>
            <a:off x="5374441" y="2977046"/>
            <a:ext cx="3819525" cy="2867025"/>
          </a:xfrm>
          <a:prstGeom prst="rect">
            <a:avLst/>
          </a:prstGeom>
        </p:spPr>
      </p:pic>
      <p:pic>
        <p:nvPicPr>
          <p:cNvPr id="3" name="Picture 2">
            <a:extLst>
              <a:ext uri="{FF2B5EF4-FFF2-40B4-BE49-F238E27FC236}">
                <a16:creationId xmlns:a16="http://schemas.microsoft.com/office/drawing/2014/main" id="{9FD56E72-E01F-04E9-601F-168C6FBA3212}"/>
              </a:ext>
            </a:extLst>
          </p:cNvPr>
          <p:cNvPicPr>
            <a:picLocks noChangeAspect="1"/>
          </p:cNvPicPr>
          <p:nvPr/>
        </p:nvPicPr>
        <p:blipFill rotWithShape="1">
          <a:blip r:embed="rId3"/>
          <a:srcRect l="-83" r="-249" b="32957"/>
          <a:stretch/>
        </p:blipFill>
        <p:spPr>
          <a:xfrm>
            <a:off x="1069" y="100578"/>
            <a:ext cx="5198448" cy="4597836"/>
          </a:xfrm>
          <a:prstGeom prst="rect">
            <a:avLst/>
          </a:prstGeom>
        </p:spPr>
      </p:pic>
      <p:pic>
        <p:nvPicPr>
          <p:cNvPr id="4" name="Picture 3" descr="A white background with black text&#10;&#10;Description automatically generated">
            <a:extLst>
              <a:ext uri="{FF2B5EF4-FFF2-40B4-BE49-F238E27FC236}">
                <a16:creationId xmlns:a16="http://schemas.microsoft.com/office/drawing/2014/main" id="{BF8BC9F7-6C1C-5918-6C75-28A983FE1F68}"/>
              </a:ext>
            </a:extLst>
          </p:cNvPr>
          <p:cNvPicPr>
            <a:picLocks noChangeAspect="1"/>
          </p:cNvPicPr>
          <p:nvPr/>
        </p:nvPicPr>
        <p:blipFill>
          <a:blip r:embed="rId4"/>
          <a:stretch>
            <a:fillRect/>
          </a:stretch>
        </p:blipFill>
        <p:spPr>
          <a:xfrm>
            <a:off x="7178460" y="104775"/>
            <a:ext cx="4034402" cy="2347669"/>
          </a:xfrm>
          <a:prstGeom prst="rect">
            <a:avLst/>
          </a:prstGeom>
        </p:spPr>
      </p:pic>
      <p:pic>
        <p:nvPicPr>
          <p:cNvPr id="5" name="Picture 4" descr="A screenshot of a quiz&#10;&#10;Description automatically generated">
            <a:extLst>
              <a:ext uri="{FF2B5EF4-FFF2-40B4-BE49-F238E27FC236}">
                <a16:creationId xmlns:a16="http://schemas.microsoft.com/office/drawing/2014/main" id="{35F167B0-12EC-6A92-A980-38979F72C525}"/>
              </a:ext>
            </a:extLst>
          </p:cNvPr>
          <p:cNvPicPr>
            <a:picLocks noChangeAspect="1"/>
          </p:cNvPicPr>
          <p:nvPr/>
        </p:nvPicPr>
        <p:blipFill>
          <a:blip r:embed="rId5"/>
          <a:stretch>
            <a:fillRect/>
          </a:stretch>
        </p:blipFill>
        <p:spPr>
          <a:xfrm>
            <a:off x="-9930" y="4968175"/>
            <a:ext cx="2874130" cy="1894022"/>
          </a:xfrm>
          <a:prstGeom prst="rect">
            <a:avLst/>
          </a:prstGeom>
        </p:spPr>
      </p:pic>
      <p:pic>
        <p:nvPicPr>
          <p:cNvPr id="6" name="Picture 5" descr="A group of colorful geometric shapes&#10;&#10;Description automatically generated">
            <a:extLst>
              <a:ext uri="{FF2B5EF4-FFF2-40B4-BE49-F238E27FC236}">
                <a16:creationId xmlns:a16="http://schemas.microsoft.com/office/drawing/2014/main" id="{79DE6DB3-DBAB-9924-B348-E16F47270859}"/>
              </a:ext>
            </a:extLst>
          </p:cNvPr>
          <p:cNvPicPr>
            <a:picLocks noChangeAspect="1"/>
          </p:cNvPicPr>
          <p:nvPr/>
        </p:nvPicPr>
        <p:blipFill>
          <a:blip r:embed="rId6"/>
          <a:stretch>
            <a:fillRect/>
          </a:stretch>
        </p:blipFill>
        <p:spPr>
          <a:xfrm>
            <a:off x="9374052" y="3225019"/>
            <a:ext cx="2471658" cy="2048199"/>
          </a:xfrm>
          <a:prstGeom prst="rect">
            <a:avLst/>
          </a:prstGeom>
        </p:spPr>
      </p:pic>
      <p:sp>
        <p:nvSpPr>
          <p:cNvPr id="7" name="TextBox 6">
            <a:extLst>
              <a:ext uri="{FF2B5EF4-FFF2-40B4-BE49-F238E27FC236}">
                <a16:creationId xmlns:a16="http://schemas.microsoft.com/office/drawing/2014/main" id="{462F6C29-C767-4222-DE7F-897FB0FCC70C}"/>
              </a:ext>
            </a:extLst>
          </p:cNvPr>
          <p:cNvSpPr txBox="1"/>
          <p:nvPr/>
        </p:nvSpPr>
        <p:spPr>
          <a:xfrm>
            <a:off x="5779575" y="96864"/>
            <a:ext cx="50692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Challenge: </a:t>
            </a:r>
          </a:p>
        </p:txBody>
      </p:sp>
      <p:sp>
        <p:nvSpPr>
          <p:cNvPr id="8" name="TextBox 7">
            <a:extLst>
              <a:ext uri="{FF2B5EF4-FFF2-40B4-BE49-F238E27FC236}">
                <a16:creationId xmlns:a16="http://schemas.microsoft.com/office/drawing/2014/main" id="{29B5BCA5-025E-0CEC-3062-689901C89F6B}"/>
              </a:ext>
            </a:extLst>
          </p:cNvPr>
          <p:cNvSpPr txBox="1"/>
          <p:nvPr/>
        </p:nvSpPr>
        <p:spPr>
          <a:xfrm>
            <a:off x="5773118" y="2460355"/>
            <a:ext cx="55858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Mastery:                                         Mastery with GDS:</a:t>
            </a:r>
          </a:p>
        </p:txBody>
      </p:sp>
      <p:pic>
        <p:nvPicPr>
          <p:cNvPr id="9" name="Picture 8" descr="A group of geometric shapes&#10;&#10;Description automatically generated">
            <a:extLst>
              <a:ext uri="{FF2B5EF4-FFF2-40B4-BE49-F238E27FC236}">
                <a16:creationId xmlns:a16="http://schemas.microsoft.com/office/drawing/2014/main" id="{23BBB176-0916-831A-559E-D8D94DE0BE0E}"/>
              </a:ext>
            </a:extLst>
          </p:cNvPr>
          <p:cNvPicPr>
            <a:picLocks noChangeAspect="1"/>
          </p:cNvPicPr>
          <p:nvPr/>
        </p:nvPicPr>
        <p:blipFill>
          <a:blip r:embed="rId7"/>
          <a:stretch>
            <a:fillRect/>
          </a:stretch>
        </p:blipFill>
        <p:spPr>
          <a:xfrm>
            <a:off x="2874935" y="4960426"/>
            <a:ext cx="2309248" cy="1883691"/>
          </a:xfrm>
          <a:prstGeom prst="rect">
            <a:avLst/>
          </a:prstGeom>
        </p:spPr>
      </p:pic>
    </p:spTree>
    <p:extLst>
      <p:ext uri="{BB962C8B-B14F-4D97-AF65-F5344CB8AC3E}">
        <p14:creationId xmlns:p14="http://schemas.microsoft.com/office/powerpoint/2010/main" val="3579425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19D4FC-44AB-2828-8391-259910A17A33}"/>
              </a:ext>
            </a:extLst>
          </p:cNvPr>
          <p:cNvSpPr txBox="1"/>
          <p:nvPr/>
        </p:nvSpPr>
        <p:spPr>
          <a:xfrm>
            <a:off x="71437" y="166687"/>
            <a:ext cx="1197768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Arial"/>
                <a:cs typeface="Arial"/>
              </a:rPr>
              <a:t>Monday 11th May </a:t>
            </a:r>
          </a:p>
          <a:p>
            <a:r>
              <a:rPr lang="en-GB" sz="2400" u="sng">
                <a:latin typeface="Arial"/>
                <a:cs typeface="Arial"/>
              </a:rPr>
              <a:t>TBAT: retrieve information from a text</a:t>
            </a:r>
            <a:endParaRPr lang="en-GB" sz="2400" u="sng" dirty="0">
              <a:latin typeface="Arial"/>
              <a:cs typeface="Arial"/>
            </a:endParaRPr>
          </a:p>
        </p:txBody>
      </p:sp>
      <p:sp>
        <p:nvSpPr>
          <p:cNvPr id="3" name="TextBox 2">
            <a:extLst>
              <a:ext uri="{FF2B5EF4-FFF2-40B4-BE49-F238E27FC236}">
                <a16:creationId xmlns:a16="http://schemas.microsoft.com/office/drawing/2014/main" id="{7FA51403-ACF9-94E1-9B8B-912214DD7CDB}"/>
              </a:ext>
            </a:extLst>
          </p:cNvPr>
          <p:cNvSpPr txBox="1"/>
          <p:nvPr/>
        </p:nvSpPr>
        <p:spPr>
          <a:xfrm>
            <a:off x="150018" y="1028700"/>
            <a:ext cx="11894343"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u="sng">
                <a:latin typeface="Arial"/>
                <a:cs typeface="Arial"/>
              </a:rPr>
              <a:t>3 in 3 </a:t>
            </a:r>
            <a:endParaRPr lang="en-GB" sz="2800" b="1" u="sng" dirty="0">
              <a:latin typeface="Arial"/>
              <a:cs typeface="Arial"/>
            </a:endParaRPr>
          </a:p>
          <a:p>
            <a:r>
              <a:rPr lang="en-GB" sz="2800">
                <a:latin typeface="Arial"/>
                <a:cs typeface="Arial"/>
              </a:rPr>
              <a:t>When Lucy pushed aside the thick curtain of ivy at the back of the garden, she gasped in wonder. Hidden behind it was a secret garden filled with bright flowers that danced in the breeze and tall trees whispering softly overhead. The air smelled sweet, like honey and fresh rain, and a small stone path twisted through the grass as if inviting her to explore. She felt as though she had stepped into a magical place that had been waiting just for her.</a:t>
            </a:r>
          </a:p>
          <a:p>
            <a:endParaRPr lang="en-GB" sz="2800" dirty="0">
              <a:latin typeface="Arial"/>
              <a:cs typeface="Arial"/>
            </a:endParaRPr>
          </a:p>
          <a:p>
            <a:pPr marL="228600" indent="-228600">
              <a:buAutoNum type="arabicPeriod"/>
            </a:pPr>
            <a:r>
              <a:rPr lang="en-GB" sz="2800">
                <a:latin typeface="Arial"/>
                <a:cs typeface="Arial"/>
              </a:rPr>
              <a:t>What did Lucy push aside to discover the garden?</a:t>
            </a:r>
            <a:endParaRPr lang="en-GB" sz="2800" dirty="0">
              <a:latin typeface="Arial"/>
              <a:cs typeface="Arial"/>
            </a:endParaRPr>
          </a:p>
          <a:p>
            <a:pPr marL="285750" indent="-285750">
              <a:buAutoNum type="arabicPeriod"/>
            </a:pPr>
            <a:r>
              <a:rPr lang="en-GB" sz="2800">
                <a:latin typeface="Arial"/>
                <a:cs typeface="Arial"/>
              </a:rPr>
              <a:t>What could Lucy smell in the secret garden?</a:t>
            </a:r>
            <a:endParaRPr lang="en-GB" sz="2800" dirty="0">
              <a:latin typeface="Arial"/>
              <a:cs typeface="Arial"/>
            </a:endParaRPr>
          </a:p>
          <a:p>
            <a:pPr marL="285750" indent="-285750">
              <a:buAutoNum type="arabicPeriod"/>
            </a:pPr>
            <a:r>
              <a:rPr lang="en-GB" sz="2800">
                <a:latin typeface="Arial"/>
                <a:cs typeface="Arial"/>
              </a:rPr>
              <a:t>What kind of path was inside the garden?</a:t>
            </a:r>
          </a:p>
        </p:txBody>
      </p:sp>
    </p:spTree>
    <p:extLst>
      <p:ext uri="{BB962C8B-B14F-4D97-AF65-F5344CB8AC3E}">
        <p14:creationId xmlns:p14="http://schemas.microsoft.com/office/powerpoint/2010/main" val="2171170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0B82A2-3C10-0352-A497-F262E04192A1}"/>
              </a:ext>
            </a:extLst>
          </p:cNvPr>
          <p:cNvSpPr txBox="1"/>
          <p:nvPr/>
        </p:nvSpPr>
        <p:spPr>
          <a:xfrm>
            <a:off x="169459" y="1250645"/>
            <a:ext cx="9246427"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latin typeface="Arial"/>
                <a:cs typeface="Arial"/>
              </a:rPr>
              <a:t>Crevice</a:t>
            </a:r>
            <a:r>
              <a:rPr lang="en-GB" sz="2800">
                <a:latin typeface="Arial"/>
                <a:cs typeface="Arial"/>
              </a:rPr>
              <a:t> - a small, narrow crack or space, especially in the surface</a:t>
            </a:r>
            <a:r>
              <a:rPr lang="en-GB" sz="2800" dirty="0">
                <a:latin typeface="Arial"/>
                <a:cs typeface="Arial"/>
              </a:rPr>
              <a:t> of </a:t>
            </a:r>
            <a:r>
              <a:rPr lang="en-GB" sz="2800">
                <a:latin typeface="Arial"/>
                <a:cs typeface="Arial"/>
              </a:rPr>
              <a:t>rock</a:t>
            </a:r>
            <a:endParaRPr lang="en-GB" sz="2800" dirty="0">
              <a:latin typeface="Arial"/>
              <a:cs typeface="Arial"/>
            </a:endParaRPr>
          </a:p>
          <a:p>
            <a:endParaRPr lang="en-GB" sz="2800" dirty="0">
              <a:latin typeface="Arial"/>
              <a:cs typeface="Arial"/>
            </a:endParaRPr>
          </a:p>
          <a:p>
            <a:r>
              <a:rPr lang="en-GB" sz="2800" b="1" dirty="0">
                <a:latin typeface="Arial"/>
                <a:cs typeface="Arial"/>
              </a:rPr>
              <a:t>Wigwam</a:t>
            </a:r>
            <a:r>
              <a:rPr lang="en-GB" sz="2800" dirty="0">
                <a:latin typeface="Arial"/>
                <a:cs typeface="Arial"/>
              </a:rPr>
              <a:t> - a rounded structure made from a frame of poles covered with materials such </a:t>
            </a:r>
            <a:r>
              <a:rPr lang="en-GB" sz="2800">
                <a:latin typeface="Arial"/>
                <a:cs typeface="Arial"/>
              </a:rPr>
              <a:t>as grass, cloth, or animal</a:t>
            </a:r>
            <a:r>
              <a:rPr lang="en-GB" sz="2800" dirty="0">
                <a:latin typeface="Arial"/>
                <a:cs typeface="Arial"/>
              </a:rPr>
              <a:t> </a:t>
            </a:r>
            <a:r>
              <a:rPr lang="en-GB" sz="2800">
                <a:latin typeface="Arial"/>
                <a:cs typeface="Arial"/>
              </a:rPr>
              <a:t>skins</a:t>
            </a:r>
            <a:endParaRPr lang="en-GB" sz="2800" dirty="0">
              <a:latin typeface="Arial"/>
              <a:cs typeface="Arial"/>
            </a:endParaRPr>
          </a:p>
          <a:p>
            <a:endParaRPr lang="en-GB" sz="2800" dirty="0">
              <a:latin typeface="Arial"/>
              <a:cs typeface="Arial"/>
            </a:endParaRPr>
          </a:p>
          <a:p>
            <a:r>
              <a:rPr lang="en-GB" sz="2800" b="1">
                <a:latin typeface="Arial"/>
                <a:cs typeface="Arial"/>
              </a:rPr>
              <a:t>Grimace</a:t>
            </a:r>
            <a:r>
              <a:rPr lang="en-GB" sz="2800">
                <a:latin typeface="Arial"/>
                <a:cs typeface="Arial"/>
              </a:rPr>
              <a:t> - to make an expression of pain, strong</a:t>
            </a:r>
            <a:r>
              <a:rPr lang="en-GB" sz="2800" dirty="0">
                <a:latin typeface="Arial"/>
                <a:cs typeface="Arial"/>
              </a:rPr>
              <a:t> </a:t>
            </a:r>
            <a:r>
              <a:rPr lang="en-GB" sz="2800" u="sng">
                <a:latin typeface="Arial"/>
                <a:cs typeface="Arial"/>
              </a:rPr>
              <a:t>dislike</a:t>
            </a:r>
            <a:endParaRPr lang="en-GB" sz="2800" dirty="0">
              <a:latin typeface="Arial"/>
              <a:cs typeface="Arial"/>
            </a:endParaRPr>
          </a:p>
          <a:p>
            <a:endParaRPr lang="en-GB" sz="2800" dirty="0">
              <a:latin typeface="Arial"/>
              <a:cs typeface="Arial"/>
            </a:endParaRPr>
          </a:p>
          <a:p>
            <a:r>
              <a:rPr lang="en-GB" sz="2800" b="1">
                <a:latin typeface="Arial"/>
                <a:cs typeface="Arial"/>
              </a:rPr>
              <a:t>Manoeuvred</a:t>
            </a:r>
            <a:r>
              <a:rPr lang="en-GB" sz="2800">
                <a:latin typeface="Arial"/>
                <a:cs typeface="Arial"/>
              </a:rPr>
              <a:t> - a movement or set of movements needing</a:t>
            </a:r>
            <a:r>
              <a:rPr lang="en-GB" sz="2800" dirty="0">
                <a:latin typeface="Arial"/>
                <a:cs typeface="Arial"/>
              </a:rPr>
              <a:t> </a:t>
            </a:r>
            <a:r>
              <a:rPr lang="en-GB" sz="2800">
                <a:latin typeface="Arial"/>
                <a:cs typeface="Arial"/>
              </a:rPr>
              <a:t>skill and </a:t>
            </a:r>
            <a:r>
              <a:rPr lang="en-GB" sz="2800" u="sng">
                <a:latin typeface="Arial"/>
                <a:cs typeface="Arial"/>
              </a:rPr>
              <a:t>care</a:t>
            </a:r>
          </a:p>
          <a:p>
            <a:endParaRPr lang="en-GB" dirty="0"/>
          </a:p>
          <a:p>
            <a:endParaRPr lang="en-GB" dirty="0"/>
          </a:p>
        </p:txBody>
      </p:sp>
      <p:pic>
        <p:nvPicPr>
          <p:cNvPr id="5" name="Picture 4" descr="A green square with a crack in it&#10;&#10;AI-generated content may be incorrect.">
            <a:extLst>
              <a:ext uri="{FF2B5EF4-FFF2-40B4-BE49-F238E27FC236}">
                <a16:creationId xmlns:a16="http://schemas.microsoft.com/office/drawing/2014/main" id="{D3341AD9-E7ED-DCE5-EB0E-8F7A6B1A0F5E}"/>
              </a:ext>
            </a:extLst>
          </p:cNvPr>
          <p:cNvPicPr>
            <a:picLocks noChangeAspect="1"/>
          </p:cNvPicPr>
          <p:nvPr/>
        </p:nvPicPr>
        <p:blipFill>
          <a:blip r:embed="rId2"/>
          <a:stretch>
            <a:fillRect/>
          </a:stretch>
        </p:blipFill>
        <p:spPr>
          <a:xfrm>
            <a:off x="9330495" y="1012202"/>
            <a:ext cx="2354747" cy="1421159"/>
          </a:xfrm>
          <a:prstGeom prst="rect">
            <a:avLst/>
          </a:prstGeom>
        </p:spPr>
      </p:pic>
      <p:pic>
        <p:nvPicPr>
          <p:cNvPr id="6" name="Picture 5" descr="200+ Wigwams Clip Art Illustrations, Royalty-Free Vector Graphics ...">
            <a:extLst>
              <a:ext uri="{FF2B5EF4-FFF2-40B4-BE49-F238E27FC236}">
                <a16:creationId xmlns:a16="http://schemas.microsoft.com/office/drawing/2014/main" id="{E95E9776-066C-82E0-BE8D-AFCEF991E694}"/>
              </a:ext>
            </a:extLst>
          </p:cNvPr>
          <p:cNvPicPr>
            <a:picLocks noChangeAspect="1"/>
          </p:cNvPicPr>
          <p:nvPr/>
        </p:nvPicPr>
        <p:blipFill>
          <a:blip r:embed="rId3"/>
          <a:stretch>
            <a:fillRect/>
          </a:stretch>
        </p:blipFill>
        <p:spPr>
          <a:xfrm>
            <a:off x="7651887" y="2613507"/>
            <a:ext cx="1924051" cy="1167158"/>
          </a:xfrm>
          <a:prstGeom prst="rect">
            <a:avLst/>
          </a:prstGeom>
        </p:spPr>
      </p:pic>
      <p:pic>
        <p:nvPicPr>
          <p:cNvPr id="7" name="Picture 6" descr="A cartoon orange with a angry expression&#10;&#10;AI-generated content may be incorrect.">
            <a:extLst>
              <a:ext uri="{FF2B5EF4-FFF2-40B4-BE49-F238E27FC236}">
                <a16:creationId xmlns:a16="http://schemas.microsoft.com/office/drawing/2014/main" id="{CA9807A5-946D-677B-F032-124E49C812E7}"/>
              </a:ext>
            </a:extLst>
          </p:cNvPr>
          <p:cNvPicPr>
            <a:picLocks noChangeAspect="1"/>
          </p:cNvPicPr>
          <p:nvPr/>
        </p:nvPicPr>
        <p:blipFill>
          <a:blip r:embed="rId4"/>
          <a:stretch>
            <a:fillRect/>
          </a:stretch>
        </p:blipFill>
        <p:spPr>
          <a:xfrm>
            <a:off x="9945894" y="3431070"/>
            <a:ext cx="1742385" cy="1961598"/>
          </a:xfrm>
          <a:prstGeom prst="rect">
            <a:avLst/>
          </a:prstGeom>
        </p:spPr>
      </p:pic>
      <p:pic>
        <p:nvPicPr>
          <p:cNvPr id="8" name="Picture 7">
            <a:extLst>
              <a:ext uri="{FF2B5EF4-FFF2-40B4-BE49-F238E27FC236}">
                <a16:creationId xmlns:a16="http://schemas.microsoft.com/office/drawing/2014/main" id="{FC230E58-A1E3-6363-2DFF-F6C8A47583FD}"/>
              </a:ext>
            </a:extLst>
          </p:cNvPr>
          <p:cNvPicPr>
            <a:picLocks noChangeAspect="1"/>
          </p:cNvPicPr>
          <p:nvPr/>
        </p:nvPicPr>
        <p:blipFill>
          <a:blip r:embed="rId5"/>
          <a:stretch>
            <a:fillRect/>
          </a:stretch>
        </p:blipFill>
        <p:spPr>
          <a:xfrm>
            <a:off x="6549196" y="5067092"/>
            <a:ext cx="3245955" cy="1571902"/>
          </a:xfrm>
          <a:prstGeom prst="rect">
            <a:avLst/>
          </a:prstGeom>
        </p:spPr>
      </p:pic>
      <p:sp>
        <p:nvSpPr>
          <p:cNvPr id="9" name="TextBox 8">
            <a:extLst>
              <a:ext uri="{FF2B5EF4-FFF2-40B4-BE49-F238E27FC236}">
                <a16:creationId xmlns:a16="http://schemas.microsoft.com/office/drawing/2014/main" id="{AEBC8C71-11DE-87EB-3254-30F07F096D16}"/>
              </a:ext>
            </a:extLst>
          </p:cNvPr>
          <p:cNvSpPr txBox="1"/>
          <p:nvPr/>
        </p:nvSpPr>
        <p:spPr>
          <a:xfrm>
            <a:off x="171450" y="142875"/>
            <a:ext cx="60960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GB" sz="2400" u="sng" baseline="0">
                <a:latin typeface="Arial"/>
                <a:ea typeface="Segoe UI"/>
                <a:cs typeface="Segoe UI"/>
              </a:rPr>
              <a:t>Monday 11th May </a:t>
            </a:r>
            <a:r>
              <a:rPr lang="en-US" sz="2400">
                <a:latin typeface="Arial"/>
                <a:ea typeface="Segoe UI"/>
                <a:cs typeface="Segoe UI"/>
              </a:rPr>
              <a:t>​</a:t>
            </a:r>
          </a:p>
          <a:p>
            <a:pPr rtl="0"/>
            <a:r>
              <a:rPr lang="en-GB" sz="2400" u="sng" baseline="0">
                <a:latin typeface="Arial"/>
                <a:ea typeface="Segoe UI"/>
                <a:cs typeface="Segoe UI"/>
              </a:rPr>
              <a:t>TBAT: retrieve information from a text</a:t>
            </a:r>
          </a:p>
          <a:p>
            <a:pPr algn="ctr"/>
            <a:endParaRPr lang="en-GB"/>
          </a:p>
        </p:txBody>
      </p:sp>
    </p:spTree>
    <p:extLst>
      <p:ext uri="{BB962C8B-B14F-4D97-AF65-F5344CB8AC3E}">
        <p14:creationId xmlns:p14="http://schemas.microsoft.com/office/powerpoint/2010/main" val="1600377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0138C-FF32-6764-4E1D-31C62F1222A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086F5910-E096-0CA9-AEB7-3F13765CE7E5}"/>
              </a:ext>
            </a:extLst>
          </p:cNvPr>
          <p:cNvSpPr txBox="1"/>
          <p:nvPr/>
        </p:nvSpPr>
        <p:spPr>
          <a:xfrm>
            <a:off x="171450" y="142875"/>
            <a:ext cx="60960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GB" sz="2400" u="sng" baseline="0">
                <a:latin typeface="Arial"/>
                <a:ea typeface="Segoe UI"/>
                <a:cs typeface="Segoe UI"/>
              </a:rPr>
              <a:t>Monday 11th May </a:t>
            </a:r>
            <a:r>
              <a:rPr lang="en-US" sz="2400">
                <a:latin typeface="Arial"/>
                <a:ea typeface="Segoe UI"/>
                <a:cs typeface="Segoe UI"/>
              </a:rPr>
              <a:t>​</a:t>
            </a:r>
          </a:p>
          <a:p>
            <a:pPr rtl="0"/>
            <a:r>
              <a:rPr lang="en-GB" sz="2400" u="sng" baseline="0">
                <a:latin typeface="Arial"/>
                <a:ea typeface="Segoe UI"/>
                <a:cs typeface="Segoe UI"/>
              </a:rPr>
              <a:t>TBAT: retrieve information from a text</a:t>
            </a:r>
          </a:p>
          <a:p>
            <a:pPr algn="ctr"/>
            <a:endParaRPr lang="en-GB"/>
          </a:p>
        </p:txBody>
      </p:sp>
      <p:sp>
        <p:nvSpPr>
          <p:cNvPr id="3" name="TextBox 2">
            <a:extLst>
              <a:ext uri="{FF2B5EF4-FFF2-40B4-BE49-F238E27FC236}">
                <a16:creationId xmlns:a16="http://schemas.microsoft.com/office/drawing/2014/main" id="{BB37DFAC-685C-FAFE-62CE-D0E4F16F3AA2}"/>
              </a:ext>
            </a:extLst>
          </p:cNvPr>
          <p:cNvSpPr txBox="1"/>
          <p:nvPr/>
        </p:nvSpPr>
        <p:spPr>
          <a:xfrm>
            <a:off x="273844" y="1107280"/>
            <a:ext cx="11549062"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latin typeface="Arial"/>
                <a:cs typeface="Arial"/>
              </a:rPr>
              <a:t>Multiple choice questions</a:t>
            </a:r>
            <a:r>
              <a:rPr lang="en-GB" sz="2800" dirty="0">
                <a:latin typeface="Arial"/>
                <a:cs typeface="Arial"/>
              </a:rPr>
              <a:t> </a:t>
            </a:r>
          </a:p>
          <a:p>
            <a:endParaRPr lang="en-GB" sz="2800" dirty="0">
              <a:latin typeface="Arial"/>
              <a:cs typeface="Arial"/>
            </a:endParaRPr>
          </a:p>
          <a:p>
            <a:pPr marL="342900" indent="-342900">
              <a:buAutoNum type="arabicPeriod"/>
            </a:pPr>
            <a:r>
              <a:rPr lang="en-GB" sz="2800" dirty="0">
                <a:latin typeface="Arial"/>
                <a:cs typeface="Arial"/>
              </a:rPr>
              <a:t>Who was the letter to </a:t>
            </a:r>
            <a:r>
              <a:rPr lang="en-GB" sz="2800">
                <a:latin typeface="Arial"/>
                <a:cs typeface="Arial"/>
              </a:rPr>
              <a:t>that Hatty wrote?</a:t>
            </a:r>
            <a:endParaRPr lang="en-GB" sz="2800" dirty="0">
              <a:latin typeface="Arial"/>
              <a:cs typeface="Arial"/>
            </a:endParaRPr>
          </a:p>
          <a:p>
            <a:r>
              <a:rPr lang="en-GB" sz="2800" i="1">
                <a:latin typeface="Arial"/>
                <a:cs typeface="Arial"/>
              </a:rPr>
              <a:t>Father Christmas                    Fairies                  Easter Bunny</a:t>
            </a:r>
            <a:endParaRPr lang="en-GB" sz="2800" i="1" dirty="0">
              <a:latin typeface="Arial"/>
              <a:cs typeface="Arial"/>
            </a:endParaRPr>
          </a:p>
          <a:p>
            <a:endParaRPr lang="en-GB" sz="2800" dirty="0">
              <a:latin typeface="Arial"/>
              <a:cs typeface="Arial"/>
            </a:endParaRPr>
          </a:p>
          <a:p>
            <a:r>
              <a:rPr lang="en-GB" sz="2800">
                <a:latin typeface="Arial"/>
                <a:cs typeface="Arial"/>
              </a:rPr>
              <a:t>2. What did they find among the tools and seed-boxes?</a:t>
            </a:r>
            <a:endParaRPr lang="en-GB" sz="2800" dirty="0">
              <a:latin typeface="Arial"/>
              <a:cs typeface="Arial"/>
            </a:endParaRPr>
          </a:p>
          <a:p>
            <a:r>
              <a:rPr lang="en-GB" sz="2800" i="1">
                <a:latin typeface="Arial"/>
                <a:cs typeface="Arial"/>
              </a:rPr>
              <a:t>Feathers                  grass cuttings                       eggs </a:t>
            </a:r>
            <a:endParaRPr lang="en-GB" sz="2800" i="1" dirty="0">
              <a:latin typeface="Arial"/>
              <a:cs typeface="Arial"/>
            </a:endParaRPr>
          </a:p>
          <a:p>
            <a:endParaRPr lang="en-GB" sz="2800" dirty="0">
              <a:latin typeface="Arial"/>
              <a:cs typeface="Arial"/>
            </a:endParaRPr>
          </a:p>
          <a:p>
            <a:r>
              <a:rPr lang="en-GB" sz="2800">
                <a:latin typeface="Arial"/>
                <a:cs typeface="Arial"/>
              </a:rPr>
              <a:t>3. What was the book at the topmost of the pile?</a:t>
            </a:r>
            <a:endParaRPr lang="en-GB" sz="2800" dirty="0">
              <a:latin typeface="Arial"/>
              <a:cs typeface="Arial"/>
            </a:endParaRPr>
          </a:p>
          <a:p>
            <a:r>
              <a:rPr lang="en-GB" sz="2800" i="1">
                <a:latin typeface="Arial"/>
                <a:cs typeface="Arial"/>
              </a:rPr>
              <a:t>The Secret Garden             Tom's Midnight </a:t>
            </a:r>
            <a:r>
              <a:rPr lang="en-GB" sz="2800" i="1" dirty="0">
                <a:latin typeface="Arial"/>
                <a:cs typeface="Arial"/>
              </a:rPr>
              <a:t>Garden              Bible </a:t>
            </a:r>
          </a:p>
        </p:txBody>
      </p:sp>
    </p:spTree>
    <p:extLst>
      <p:ext uri="{BB962C8B-B14F-4D97-AF65-F5344CB8AC3E}">
        <p14:creationId xmlns:p14="http://schemas.microsoft.com/office/powerpoint/2010/main" val="262310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C554E-8BD6-1A79-A61E-594E0B44625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0A7A71A-4613-41C7-B3A7-0D77E0CDD991}"/>
              </a:ext>
            </a:extLst>
          </p:cNvPr>
          <p:cNvSpPr txBox="1"/>
          <p:nvPr/>
        </p:nvSpPr>
        <p:spPr>
          <a:xfrm>
            <a:off x="171450" y="142875"/>
            <a:ext cx="60960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GB" sz="2400" u="sng" baseline="0">
                <a:latin typeface="Arial"/>
                <a:ea typeface="Segoe UI"/>
                <a:cs typeface="Segoe UI"/>
              </a:rPr>
              <a:t>Monday 11th May </a:t>
            </a:r>
            <a:r>
              <a:rPr lang="en-US" sz="2400">
                <a:latin typeface="Arial"/>
                <a:ea typeface="Segoe UI"/>
                <a:cs typeface="Segoe UI"/>
              </a:rPr>
              <a:t>​</a:t>
            </a:r>
          </a:p>
          <a:p>
            <a:pPr rtl="0"/>
            <a:r>
              <a:rPr lang="en-GB" sz="2400" u="sng" baseline="0">
                <a:latin typeface="Arial"/>
                <a:ea typeface="Segoe UI"/>
                <a:cs typeface="Segoe UI"/>
              </a:rPr>
              <a:t>TBAT: retrieve information from a text</a:t>
            </a:r>
          </a:p>
          <a:p>
            <a:pPr algn="ctr"/>
            <a:endParaRPr lang="en-GB"/>
          </a:p>
        </p:txBody>
      </p:sp>
      <p:sp>
        <p:nvSpPr>
          <p:cNvPr id="3" name="TextBox 2">
            <a:extLst>
              <a:ext uri="{FF2B5EF4-FFF2-40B4-BE49-F238E27FC236}">
                <a16:creationId xmlns:a16="http://schemas.microsoft.com/office/drawing/2014/main" id="{D671123D-2FD2-5889-D4E2-6C63619E805F}"/>
              </a:ext>
            </a:extLst>
          </p:cNvPr>
          <p:cNvSpPr txBox="1"/>
          <p:nvPr/>
        </p:nvSpPr>
        <p:spPr>
          <a:xfrm>
            <a:off x="315597" y="1253417"/>
            <a:ext cx="11549062"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sz="3600">
                <a:latin typeface="Arial"/>
                <a:ea typeface="+mn-lt"/>
                <a:cs typeface="Arial"/>
              </a:rPr>
              <a:t>Why did Hatty break off some of the yew tree?</a:t>
            </a:r>
            <a:endParaRPr lang="en-GB" sz="3600">
              <a:latin typeface="Arial"/>
              <a:cs typeface="Arial"/>
            </a:endParaRPr>
          </a:p>
          <a:p>
            <a:pPr marL="342900" indent="-342900">
              <a:buAutoNum type="arabicPeriod"/>
            </a:pPr>
            <a:r>
              <a:rPr lang="en-GB" sz="3600">
                <a:latin typeface="Arial"/>
                <a:ea typeface="+mn-lt"/>
                <a:cs typeface="Arial"/>
              </a:rPr>
              <a:t>Find and copy two of Hatty’s hiding places. </a:t>
            </a:r>
          </a:p>
          <a:p>
            <a:pPr marL="342900" indent="-342900">
              <a:buAutoNum type="arabicPeriod"/>
            </a:pPr>
            <a:r>
              <a:rPr lang="en-GB" sz="3600">
                <a:latin typeface="Arial"/>
                <a:ea typeface="+mn-lt"/>
                <a:cs typeface="Arial"/>
              </a:rPr>
              <a:t>What did Hatty unlatch? </a:t>
            </a:r>
          </a:p>
          <a:p>
            <a:pPr marL="342900" indent="-342900">
              <a:buAutoNum type="arabicPeriod"/>
            </a:pPr>
            <a:r>
              <a:rPr lang="en-GB" sz="3600">
                <a:latin typeface="Arial"/>
                <a:ea typeface="+mn-lt"/>
                <a:cs typeface="Arial"/>
              </a:rPr>
              <a:t>What could you see through each colour of the pane? </a:t>
            </a:r>
          </a:p>
          <a:p>
            <a:pPr marL="342900" indent="-342900">
              <a:buAutoNum type="arabicPeriod"/>
            </a:pPr>
            <a:r>
              <a:rPr lang="en-GB" sz="3600">
                <a:latin typeface="Arial"/>
                <a:ea typeface="+mn-lt"/>
                <a:cs typeface="Arial"/>
              </a:rPr>
              <a:t>What was the name of the tree that Tom had climbed? </a:t>
            </a:r>
          </a:p>
          <a:p>
            <a:pPr marL="342900" indent="-342900">
              <a:buAutoNum type="arabicPeriod"/>
            </a:pPr>
            <a:r>
              <a:rPr lang="en-GB" sz="3600">
                <a:latin typeface="Arial"/>
                <a:ea typeface="+mn-lt"/>
                <a:cs typeface="Arial"/>
              </a:rPr>
              <a:t>Why was one tree called the tricksy? </a:t>
            </a:r>
          </a:p>
          <a:p>
            <a:pPr marL="342900" indent="-342900">
              <a:buAutoNum type="arabicPeriod"/>
            </a:pPr>
            <a:r>
              <a:rPr lang="en-GB" sz="3600">
                <a:latin typeface="Arial"/>
                <a:ea typeface="+mn-lt"/>
                <a:cs typeface="Arial"/>
              </a:rPr>
              <a:t>What was sad about Abel? </a:t>
            </a:r>
          </a:p>
          <a:p>
            <a:pPr marL="342900" indent="-342900">
              <a:buAutoNum type="arabicPeriod"/>
            </a:pPr>
            <a:r>
              <a:rPr lang="en-GB" sz="3600">
                <a:latin typeface="Arial"/>
                <a:ea typeface="+mn-lt"/>
                <a:cs typeface="Arial"/>
              </a:rPr>
              <a:t>Why did Tom recognise the story about Abel? </a:t>
            </a:r>
          </a:p>
          <a:p>
            <a:endParaRPr lang="en-GB" dirty="0">
              <a:ea typeface="+mn-lt"/>
              <a:cs typeface="+mn-lt"/>
            </a:endParaRPr>
          </a:p>
          <a:p>
            <a:pPr marL="342900" indent="-342900">
              <a:buAutoNum type="arabicPeriod"/>
            </a:pPr>
            <a:endParaRPr lang="en-GB" dirty="0"/>
          </a:p>
        </p:txBody>
      </p:sp>
    </p:spTree>
    <p:extLst>
      <p:ext uri="{BB962C8B-B14F-4D97-AF65-F5344CB8AC3E}">
        <p14:creationId xmlns:p14="http://schemas.microsoft.com/office/powerpoint/2010/main" val="1405941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25153-BD3F-BA7A-47CD-2174E747C46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D151128D-2A7C-113A-787F-FAB8C41BDEDA}"/>
              </a:ext>
            </a:extLst>
          </p:cNvPr>
          <p:cNvSpPr txBox="1"/>
          <p:nvPr/>
        </p:nvSpPr>
        <p:spPr>
          <a:xfrm>
            <a:off x="171450" y="142875"/>
            <a:ext cx="60960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GB" sz="2400" u="sng" baseline="0">
                <a:latin typeface="Arial"/>
                <a:ea typeface="Segoe UI"/>
                <a:cs typeface="Segoe UI"/>
              </a:rPr>
              <a:t>Monday 11th May </a:t>
            </a:r>
            <a:r>
              <a:rPr lang="en-US" sz="2400">
                <a:latin typeface="Arial"/>
                <a:ea typeface="Segoe UI"/>
                <a:cs typeface="Segoe UI"/>
              </a:rPr>
              <a:t>​</a:t>
            </a:r>
          </a:p>
          <a:p>
            <a:pPr rtl="0"/>
            <a:r>
              <a:rPr lang="en-GB" sz="2400" u="sng" baseline="0">
                <a:latin typeface="Arial"/>
                <a:ea typeface="Segoe UI"/>
                <a:cs typeface="Segoe UI"/>
              </a:rPr>
              <a:t>TBAT: retrieve information from a text</a:t>
            </a:r>
          </a:p>
          <a:p>
            <a:pPr algn="ctr"/>
            <a:endParaRPr lang="en-GB"/>
          </a:p>
        </p:txBody>
      </p:sp>
      <p:sp>
        <p:nvSpPr>
          <p:cNvPr id="3" name="TextBox 2">
            <a:extLst>
              <a:ext uri="{FF2B5EF4-FFF2-40B4-BE49-F238E27FC236}">
                <a16:creationId xmlns:a16="http://schemas.microsoft.com/office/drawing/2014/main" id="{F29BD47D-95CC-230C-3624-A373F32B91F1}"/>
              </a:ext>
            </a:extLst>
          </p:cNvPr>
          <p:cNvSpPr txBox="1"/>
          <p:nvPr/>
        </p:nvSpPr>
        <p:spPr>
          <a:xfrm>
            <a:off x="315597" y="1253417"/>
            <a:ext cx="11549062"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u="sng">
                <a:solidFill>
                  <a:srgbClr val="FF0000"/>
                </a:solidFill>
                <a:latin typeface="Arial"/>
                <a:ea typeface="+mn-lt"/>
                <a:cs typeface="Arial"/>
              </a:rPr>
              <a:t>Challenge</a:t>
            </a:r>
            <a:r>
              <a:rPr lang="en-GB" sz="3600" u="sng" dirty="0">
                <a:solidFill>
                  <a:srgbClr val="FF0000"/>
                </a:solidFill>
                <a:latin typeface="Arial"/>
                <a:ea typeface="+mn-lt"/>
                <a:cs typeface="Arial"/>
              </a:rPr>
              <a:t> </a:t>
            </a:r>
          </a:p>
          <a:p>
            <a:r>
              <a:rPr lang="en-GB" sz="2400" dirty="0">
                <a:latin typeface="Arial"/>
                <a:cs typeface="Arial"/>
              </a:rPr>
              <a:t>How do the games and stories that Tom and Hatty share in Chapter 10 help us understand their friendship? Use at least two examples from the chapter to explain your answer, and describe how their friendship changes or grows.</a:t>
            </a:r>
            <a:endParaRPr lang="en-GB" sz="4000">
              <a:latin typeface="Arial"/>
              <a:cs typeface="Arial"/>
            </a:endParaRPr>
          </a:p>
          <a:p>
            <a:endParaRPr lang="en-GB" sz="6600" u="sng" dirty="0">
              <a:solidFill>
                <a:srgbClr val="FF0000"/>
              </a:solidFill>
              <a:latin typeface="Arial"/>
              <a:cs typeface="Arial"/>
            </a:endParaRPr>
          </a:p>
          <a:p>
            <a:endParaRPr lang="en-GB" dirty="0"/>
          </a:p>
          <a:p>
            <a:pPr marL="342900" indent="-342900">
              <a:buAutoNum type="arabicPeriod"/>
            </a:pPr>
            <a:endParaRPr lang="en-GB" dirty="0"/>
          </a:p>
        </p:txBody>
      </p:sp>
    </p:spTree>
    <p:extLst>
      <p:ext uri="{BB962C8B-B14F-4D97-AF65-F5344CB8AC3E}">
        <p14:creationId xmlns:p14="http://schemas.microsoft.com/office/powerpoint/2010/main" val="3828961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video game&#10;&#10;AI-generated content may be incorrect.">
            <a:extLst>
              <a:ext uri="{FF2B5EF4-FFF2-40B4-BE49-F238E27FC236}">
                <a16:creationId xmlns:a16="http://schemas.microsoft.com/office/drawing/2014/main" id="{3A20109D-8EDD-A8B2-F02A-263F5871C3B2}"/>
              </a:ext>
            </a:extLst>
          </p:cNvPr>
          <p:cNvPicPr>
            <a:picLocks noChangeAspect="1"/>
          </p:cNvPicPr>
          <p:nvPr/>
        </p:nvPicPr>
        <p:blipFill>
          <a:blip r:embed="rId2"/>
          <a:stretch>
            <a:fillRect/>
          </a:stretch>
        </p:blipFill>
        <p:spPr>
          <a:xfrm>
            <a:off x="0" y="542483"/>
            <a:ext cx="12192000" cy="5773033"/>
          </a:xfrm>
          <a:prstGeom prst="rect">
            <a:avLst/>
          </a:prstGeom>
        </p:spPr>
      </p:pic>
    </p:spTree>
    <p:extLst>
      <p:ext uri="{BB962C8B-B14F-4D97-AF65-F5344CB8AC3E}">
        <p14:creationId xmlns:p14="http://schemas.microsoft.com/office/powerpoint/2010/main" val="1922189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D03D55-D7D9-F1D8-348D-06B60E71F0B9}"/>
              </a:ext>
            </a:extLst>
          </p:cNvPr>
          <p:cNvSpPr txBox="1"/>
          <p:nvPr/>
        </p:nvSpPr>
        <p:spPr>
          <a:xfrm>
            <a:off x="-1" y="-2381"/>
            <a:ext cx="12203906"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Comic Sans MS"/>
              </a:rPr>
              <a:t>Monday 11th May</a:t>
            </a:r>
          </a:p>
          <a:p>
            <a:r>
              <a:rPr lang="en-GB" sz="2400" u="sng" dirty="0">
                <a:latin typeface="Comic Sans MS"/>
              </a:rPr>
              <a:t>Morning </a:t>
            </a:r>
            <a:r>
              <a:rPr lang="en-GB" sz="2400" u="sng">
                <a:latin typeface="Comic Sans MS"/>
              </a:rPr>
              <a:t>challenge</a:t>
            </a:r>
            <a:endParaRPr lang="en-GB" sz="2400" u="sng" dirty="0">
              <a:latin typeface="Comic Sans MS"/>
            </a:endParaRPr>
          </a:p>
          <a:p>
            <a:endParaRPr lang="en-GB" sz="2400" u="sng" dirty="0">
              <a:latin typeface="Comic Sans MS"/>
            </a:endParaRPr>
          </a:p>
          <a:p>
            <a:r>
              <a:rPr lang="en-GB" sz="2400" u="sng">
                <a:latin typeface="Comic Sans MS"/>
              </a:rPr>
              <a:t>SATs Week for Year 6</a:t>
            </a:r>
            <a:endParaRPr lang="en-GB" sz="2400" u="sng" dirty="0">
              <a:latin typeface="Comic Sans MS"/>
            </a:endParaRPr>
          </a:p>
          <a:p>
            <a:endParaRPr lang="en-GB" sz="2400" dirty="0">
              <a:latin typeface="Comic Sans MS"/>
            </a:endParaRPr>
          </a:p>
          <a:p>
            <a:r>
              <a:rPr lang="en-GB" sz="2400" dirty="0">
                <a:latin typeface="Comic Sans MS"/>
              </a:rPr>
              <a:t>Golden rules:</a:t>
            </a:r>
            <a:br>
              <a:rPr lang="en-GB" sz="2400" dirty="0">
                <a:latin typeface="Comic Sans MS"/>
              </a:rPr>
            </a:br>
            <a:r>
              <a:rPr lang="en-GB" sz="2400">
                <a:latin typeface="Comic Sans MS"/>
              </a:rPr>
              <a:t>-   If you are going to the toilet, </a:t>
            </a:r>
            <a:endParaRPr lang="en-GB" sz="2400" dirty="0">
              <a:latin typeface="Comic Sans MS"/>
            </a:endParaRPr>
          </a:p>
          <a:p>
            <a:r>
              <a:rPr lang="en-GB" sz="2400">
                <a:latin typeface="Comic Sans MS"/>
              </a:rPr>
              <a:t>    you walk silently</a:t>
            </a:r>
            <a:br>
              <a:rPr lang="en-GB" sz="2400" dirty="0">
                <a:latin typeface="Comic Sans MS"/>
              </a:rPr>
            </a:br>
            <a:endParaRPr lang="en-GB" sz="2400" dirty="0">
              <a:latin typeface="Comic Sans MS"/>
            </a:endParaRPr>
          </a:p>
          <a:p>
            <a:pPr marL="285750" indent="-285750">
              <a:buFont typeface="Calibri"/>
              <a:buChar char="-"/>
            </a:pPr>
            <a:r>
              <a:rPr lang="en-GB" sz="2400" dirty="0">
                <a:latin typeface="Comic Sans MS"/>
              </a:rPr>
              <a:t>Wait for the message to </a:t>
            </a:r>
          </a:p>
          <a:p>
            <a:r>
              <a:rPr lang="en-GB" sz="2400">
                <a:latin typeface="Comic Sans MS"/>
              </a:rPr>
              <a:t>   tell you it is breaktime</a:t>
            </a:r>
            <a:br>
              <a:rPr lang="en-GB" sz="2400" dirty="0">
                <a:latin typeface="Comic Sans MS"/>
              </a:rPr>
            </a:br>
            <a:endParaRPr lang="en-GB"/>
          </a:p>
          <a:p>
            <a:pPr marL="285750" indent="-285750">
              <a:buFont typeface="Calibri"/>
              <a:buChar char="-"/>
            </a:pPr>
            <a:r>
              <a:rPr lang="en-GB" sz="2400">
                <a:latin typeface="Comic Sans MS"/>
              </a:rPr>
              <a:t>Be kind to Year 6</a:t>
            </a:r>
            <a:br>
              <a:rPr lang="en-GB" sz="2400" dirty="0">
                <a:latin typeface="Comic Sans MS"/>
              </a:rPr>
            </a:br>
            <a:endParaRPr lang="en-GB" sz="2400" dirty="0">
              <a:latin typeface="Comic Sans MS"/>
            </a:endParaRPr>
          </a:p>
          <a:p>
            <a:pPr marL="285750" indent="-285750">
              <a:buFont typeface="Calibri"/>
              <a:buChar char="-"/>
            </a:pPr>
            <a:r>
              <a:rPr lang="en-GB" sz="2400">
                <a:latin typeface="Comic Sans MS"/>
              </a:rPr>
              <a:t>Remember: it will be you next year!</a:t>
            </a:r>
            <a:endParaRPr lang="en-GB" dirty="0">
              <a:latin typeface="Comic Sans MS"/>
            </a:endParaRPr>
          </a:p>
        </p:txBody>
      </p:sp>
      <p:pic>
        <p:nvPicPr>
          <p:cNvPr id="2" name="Picture 1" descr="Golden Rule&quot; Word Art Freebie">
            <a:extLst>
              <a:ext uri="{FF2B5EF4-FFF2-40B4-BE49-F238E27FC236}">
                <a16:creationId xmlns:a16="http://schemas.microsoft.com/office/drawing/2014/main" id="{4A0DD52B-FBA7-8F23-879A-E6989338B70A}"/>
              </a:ext>
            </a:extLst>
          </p:cNvPr>
          <p:cNvPicPr>
            <a:picLocks noChangeAspect="1"/>
          </p:cNvPicPr>
          <p:nvPr/>
        </p:nvPicPr>
        <p:blipFill>
          <a:blip r:embed="rId2"/>
          <a:stretch>
            <a:fillRect/>
          </a:stretch>
        </p:blipFill>
        <p:spPr>
          <a:xfrm>
            <a:off x="7355347" y="848415"/>
            <a:ext cx="3448647" cy="517497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931987-E212-EFFD-CFCB-9ACBBC5DF1B6}"/>
              </a:ext>
            </a:extLst>
          </p:cNvPr>
          <p:cNvSpPr txBox="1"/>
          <p:nvPr/>
        </p:nvSpPr>
        <p:spPr>
          <a:xfrm>
            <a:off x="91691" y="133705"/>
            <a:ext cx="1132284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a:latin typeface="Comic Sans MS"/>
              </a:rPr>
              <a:t>Monday 11th May</a:t>
            </a:r>
          </a:p>
          <a:p>
            <a:r>
              <a:rPr lang="en-GB" sz="2800" u="sng">
                <a:latin typeface="Comic Sans MS"/>
              </a:rPr>
              <a:t>TBAT: </a:t>
            </a:r>
            <a:r>
              <a:rPr lang="en-GB" sz="2800" u="sng">
                <a:solidFill>
                  <a:srgbClr val="222222"/>
                </a:solidFill>
                <a:latin typeface="Comic Sans MS"/>
                <a:ea typeface="+mn-lt"/>
                <a:cs typeface="+mn-lt"/>
              </a:rPr>
              <a:t>use software tools to adapt a vector drawing.</a:t>
            </a:r>
          </a:p>
          <a:p>
            <a:endParaRPr lang="en-GB" sz="2800" u="sng">
              <a:solidFill>
                <a:srgbClr val="222222"/>
              </a:solidFill>
              <a:latin typeface="Comic Sans MS"/>
            </a:endParaRPr>
          </a:p>
          <a:p>
            <a:r>
              <a:rPr lang="en-GB" sz="2800">
                <a:solidFill>
                  <a:srgbClr val="222222"/>
                </a:solidFill>
                <a:latin typeface="Comic Sans MS"/>
              </a:rPr>
              <a:t>Complete on</a:t>
            </a:r>
            <a:br>
              <a:rPr lang="en-GB" sz="2800">
                <a:solidFill>
                  <a:srgbClr val="222222"/>
                </a:solidFill>
                <a:latin typeface="Comic Sans MS"/>
              </a:rPr>
            </a:br>
            <a:r>
              <a:rPr lang="en-GB" sz="2800">
                <a:solidFill>
                  <a:srgbClr val="222222"/>
                </a:solidFill>
                <a:latin typeface="Comic Sans MS"/>
              </a:rPr>
              <a:t>whiteboards:</a:t>
            </a:r>
          </a:p>
        </p:txBody>
      </p:sp>
      <p:pic>
        <p:nvPicPr>
          <p:cNvPr id="3" name="Picture 2" descr="A questionnaire with a box&#10;&#10;AI-generated content may be incorrect.">
            <a:extLst>
              <a:ext uri="{FF2B5EF4-FFF2-40B4-BE49-F238E27FC236}">
                <a16:creationId xmlns:a16="http://schemas.microsoft.com/office/drawing/2014/main" id="{F8F84CD1-1862-2D56-8B08-1E09898AFAD2}"/>
              </a:ext>
            </a:extLst>
          </p:cNvPr>
          <p:cNvPicPr>
            <a:picLocks noChangeAspect="1"/>
          </p:cNvPicPr>
          <p:nvPr/>
        </p:nvPicPr>
        <p:blipFill>
          <a:blip r:embed="rId2"/>
          <a:stretch>
            <a:fillRect/>
          </a:stretch>
        </p:blipFill>
        <p:spPr>
          <a:xfrm>
            <a:off x="2479507" y="1082260"/>
            <a:ext cx="6714218" cy="5775740"/>
          </a:xfrm>
          <a:prstGeom prst="rect">
            <a:avLst/>
          </a:prstGeom>
        </p:spPr>
      </p:pic>
      <p:sp>
        <p:nvSpPr>
          <p:cNvPr id="4" name="TextBox 3">
            <a:extLst>
              <a:ext uri="{FF2B5EF4-FFF2-40B4-BE49-F238E27FC236}">
                <a16:creationId xmlns:a16="http://schemas.microsoft.com/office/drawing/2014/main" id="{4F0EADB3-DD9D-DB6C-DFBE-550D4914EB75}"/>
              </a:ext>
            </a:extLst>
          </p:cNvPr>
          <p:cNvSpPr txBox="1"/>
          <p:nvPr/>
        </p:nvSpPr>
        <p:spPr>
          <a:xfrm>
            <a:off x="9358312" y="1940718"/>
            <a:ext cx="2714625"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solidFill>
                  <a:srgbClr val="FF0000"/>
                </a:solidFill>
                <a:latin typeface="Comic Sans MS"/>
              </a:rPr>
              <a:t>Challenge:</a:t>
            </a:r>
            <a:br>
              <a:rPr lang="en-GB" sz="2000">
                <a:solidFill>
                  <a:srgbClr val="FF0000"/>
                </a:solidFill>
                <a:latin typeface="Comic Sans MS"/>
              </a:rPr>
            </a:br>
            <a:br>
              <a:rPr lang="en-GB" sz="2000">
                <a:solidFill>
                  <a:srgbClr val="FF0000"/>
                </a:solidFill>
                <a:latin typeface="Comic Sans MS"/>
              </a:rPr>
            </a:br>
            <a:r>
              <a:rPr lang="en-GB" sz="2000">
                <a:solidFill>
                  <a:srgbClr val="FF0000"/>
                </a:solidFill>
                <a:latin typeface="Comic Sans MS"/>
              </a:rPr>
              <a:t>How can you manipulate an image on paint?</a:t>
            </a:r>
          </a:p>
        </p:txBody>
      </p:sp>
    </p:spTree>
    <p:extLst>
      <p:ext uri="{BB962C8B-B14F-4D97-AF65-F5344CB8AC3E}">
        <p14:creationId xmlns:p14="http://schemas.microsoft.com/office/powerpoint/2010/main" val="3772147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FD8BF-1384-157E-E467-6DABCB6513E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02D0FF8-DF7F-E8FC-66BF-84620FDF5ECB}"/>
              </a:ext>
            </a:extLst>
          </p:cNvPr>
          <p:cNvSpPr txBox="1"/>
          <p:nvPr/>
        </p:nvSpPr>
        <p:spPr>
          <a:xfrm>
            <a:off x="91691" y="133705"/>
            <a:ext cx="11322843"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a:latin typeface="Comic Sans MS"/>
              </a:rPr>
              <a:t>Monday 11th May</a:t>
            </a:r>
          </a:p>
          <a:p>
            <a:r>
              <a:rPr lang="en-GB" sz="2800" u="sng">
                <a:latin typeface="Comic Sans MS"/>
              </a:rPr>
              <a:t>TBAT: </a:t>
            </a:r>
            <a:r>
              <a:rPr lang="en-GB" sz="2800" u="sng">
                <a:solidFill>
                  <a:srgbClr val="222222"/>
                </a:solidFill>
                <a:latin typeface="Comic Sans MS"/>
                <a:ea typeface="+mn-lt"/>
                <a:cs typeface="+mn-lt"/>
              </a:rPr>
              <a:t>use software tools to adapt a vector drawing.</a:t>
            </a:r>
          </a:p>
          <a:p>
            <a:endParaRPr lang="en-GB" sz="2800" u="sng">
              <a:solidFill>
                <a:srgbClr val="222222"/>
              </a:solidFill>
              <a:latin typeface="Comic Sans MS"/>
            </a:endParaRPr>
          </a:p>
          <a:p>
            <a:endParaRPr lang="en-GB" sz="2800" u="sng">
              <a:solidFill>
                <a:srgbClr val="222222"/>
              </a:solidFill>
              <a:latin typeface="Comic Sans MS"/>
            </a:endParaRPr>
          </a:p>
          <a:p>
            <a:endParaRPr lang="en-GB" sz="2800" u="sng">
              <a:solidFill>
                <a:srgbClr val="222222"/>
              </a:solidFill>
              <a:latin typeface="Comic Sans MS"/>
            </a:endParaRPr>
          </a:p>
          <a:p>
            <a:r>
              <a:rPr lang="en-GB" sz="2800">
                <a:solidFill>
                  <a:srgbClr val="222222"/>
                </a:solidFill>
                <a:latin typeface="Comic Sans MS"/>
              </a:rPr>
              <a:t>Use Year 4 chrome books – and access paint (NOT google draw)</a:t>
            </a:r>
          </a:p>
          <a:p>
            <a:endParaRPr lang="en-GB" sz="2800">
              <a:solidFill>
                <a:srgbClr val="222222"/>
              </a:solidFill>
              <a:latin typeface="Comic Sans MS"/>
            </a:endParaRPr>
          </a:p>
          <a:p>
            <a:endParaRPr lang="en-GB" sz="2800">
              <a:solidFill>
                <a:srgbClr val="222222"/>
              </a:solidFill>
              <a:latin typeface="Comic Sans MS"/>
            </a:endParaRPr>
          </a:p>
          <a:p>
            <a:r>
              <a:rPr lang="en-GB" sz="2800">
                <a:solidFill>
                  <a:srgbClr val="222222"/>
                </a:solidFill>
                <a:latin typeface="Comic Sans MS"/>
              </a:rPr>
              <a:t>Children need to have chrome books throughout the lesson to access each task.</a:t>
            </a:r>
          </a:p>
        </p:txBody>
      </p:sp>
      <p:pic>
        <p:nvPicPr>
          <p:cNvPr id="5" name="Picture 4" descr="A computer with a blue screen&#10;&#10;AI-generated content may be incorrect.">
            <a:extLst>
              <a:ext uri="{FF2B5EF4-FFF2-40B4-BE49-F238E27FC236}">
                <a16:creationId xmlns:a16="http://schemas.microsoft.com/office/drawing/2014/main" id="{AEE9D223-BCB9-62EC-1524-266199AD49BA}"/>
              </a:ext>
            </a:extLst>
          </p:cNvPr>
          <p:cNvPicPr>
            <a:picLocks noChangeAspect="1"/>
          </p:cNvPicPr>
          <p:nvPr/>
        </p:nvPicPr>
        <p:blipFill>
          <a:blip r:embed="rId2"/>
          <a:stretch>
            <a:fillRect/>
          </a:stretch>
        </p:blipFill>
        <p:spPr>
          <a:xfrm>
            <a:off x="8894901" y="4302262"/>
            <a:ext cx="3292199" cy="2560431"/>
          </a:xfrm>
          <a:prstGeom prst="rect">
            <a:avLst/>
          </a:prstGeom>
        </p:spPr>
      </p:pic>
    </p:spTree>
    <p:extLst>
      <p:ext uri="{BB962C8B-B14F-4D97-AF65-F5344CB8AC3E}">
        <p14:creationId xmlns:p14="http://schemas.microsoft.com/office/powerpoint/2010/main" val="3697892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77"/>
          <p:cNvSpPr txBox="1">
            <a:spLocks noGrp="1"/>
          </p:cNvSpPr>
          <p:nvPr>
            <p:ph type="body" idx="7"/>
          </p:nvPr>
        </p:nvSpPr>
        <p:spPr>
          <a:xfrm>
            <a:off x="437500" y="6331067"/>
            <a:ext cx="10939600" cy="1232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endParaRPr/>
          </a:p>
        </p:txBody>
      </p:sp>
      <p:sp>
        <p:nvSpPr>
          <p:cNvPr id="930" name="Google Shape;930;p77"/>
          <p:cNvSpPr txBox="1">
            <a:spLocks noGrp="1"/>
          </p:cNvSpPr>
          <p:nvPr>
            <p:ph type="subTitle" idx="4"/>
          </p:nvPr>
        </p:nvSpPr>
        <p:spPr>
          <a:xfrm>
            <a:off x="3599100" y="2807200"/>
            <a:ext cx="5397200" cy="369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to line up objects neatly, either side by side or on top of each other</a:t>
            </a:r>
            <a:endParaRPr/>
          </a:p>
        </p:txBody>
      </p:sp>
      <p:sp>
        <p:nvSpPr>
          <p:cNvPr id="931" name="Google Shape;931;p77"/>
          <p:cNvSpPr txBox="1">
            <a:spLocks noGrp="1"/>
          </p:cNvSpPr>
          <p:nvPr>
            <p:ph type="subTitle" idx="1"/>
          </p:nvPr>
        </p:nvSpPr>
        <p:spPr>
          <a:xfrm>
            <a:off x="432000" y="1080000"/>
            <a:ext cx="2938000" cy="882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zoom</a:t>
            </a:r>
            <a:endParaRPr/>
          </a:p>
        </p:txBody>
      </p:sp>
      <p:sp>
        <p:nvSpPr>
          <p:cNvPr id="932" name="Google Shape;932;p77"/>
          <p:cNvSpPr txBox="1">
            <a:spLocks noGrp="1"/>
          </p:cNvSpPr>
          <p:nvPr>
            <p:ph type="subTitle" idx="2"/>
          </p:nvPr>
        </p:nvSpPr>
        <p:spPr>
          <a:xfrm>
            <a:off x="3599100" y="1080000"/>
            <a:ext cx="5397200" cy="369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to make the view closer or further away without changing the size of the objects</a:t>
            </a:r>
            <a:endParaRPr/>
          </a:p>
        </p:txBody>
      </p:sp>
      <p:sp>
        <p:nvSpPr>
          <p:cNvPr id="933" name="Google Shape;933;p77"/>
          <p:cNvSpPr txBox="1">
            <a:spLocks noGrp="1"/>
          </p:cNvSpPr>
          <p:nvPr>
            <p:ph type="subTitle" idx="3"/>
          </p:nvPr>
        </p:nvSpPr>
        <p:spPr>
          <a:xfrm>
            <a:off x="432000" y="2807200"/>
            <a:ext cx="2938000" cy="882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align</a:t>
            </a:r>
            <a:endParaRPr/>
          </a:p>
        </p:txBody>
      </p:sp>
      <p:sp>
        <p:nvSpPr>
          <p:cNvPr id="934" name="Google Shape;934;p77"/>
          <p:cNvSpPr txBox="1">
            <a:spLocks noGrp="1"/>
          </p:cNvSpPr>
          <p:nvPr>
            <p:ph type="subTitle" idx="6"/>
          </p:nvPr>
        </p:nvSpPr>
        <p:spPr>
          <a:xfrm>
            <a:off x="3599100" y="4534400"/>
            <a:ext cx="6269200" cy="369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1600"/>
              </a:spcBef>
              <a:spcAft>
                <a:spcPts val="0"/>
              </a:spcAft>
              <a:buNone/>
            </a:pPr>
            <a:r>
              <a:rPr lang="en-GB"/>
              <a:t>the line around the outside of a shape, which you can change the colour, thickness or style of</a:t>
            </a:r>
            <a:endParaRPr/>
          </a:p>
          <a:p>
            <a:pPr marL="0" lvl="0" indent="0" algn="l" rtl="0">
              <a:spcBef>
                <a:spcPts val="1600"/>
              </a:spcBef>
              <a:spcAft>
                <a:spcPts val="1333"/>
              </a:spcAft>
              <a:buNone/>
            </a:pPr>
            <a:endParaRPr/>
          </a:p>
        </p:txBody>
      </p:sp>
      <p:sp>
        <p:nvSpPr>
          <p:cNvPr id="935" name="Google Shape;935;p77"/>
          <p:cNvSpPr txBox="1">
            <a:spLocks noGrp="1"/>
          </p:cNvSpPr>
          <p:nvPr>
            <p:ph type="subTitle" idx="5"/>
          </p:nvPr>
        </p:nvSpPr>
        <p:spPr>
          <a:xfrm>
            <a:off x="432000" y="4534400"/>
            <a:ext cx="2938000" cy="882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border</a:t>
            </a:r>
            <a:endParaRPr/>
          </a:p>
        </p:txBody>
      </p:sp>
    </p:spTree>
    <p:extLst>
      <p:ext uri="{BB962C8B-B14F-4D97-AF65-F5344CB8AC3E}">
        <p14:creationId xmlns:p14="http://schemas.microsoft.com/office/powerpoint/2010/main" val="62205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79"/>
          <p:cNvSpPr txBox="1">
            <a:spLocks noGrp="1"/>
          </p:cNvSpPr>
          <p:nvPr>
            <p:ph type="body" idx="1"/>
          </p:nvPr>
        </p:nvSpPr>
        <p:spPr>
          <a:xfrm>
            <a:off x="415500" y="831400"/>
            <a:ext cx="109836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Which two penguins are the same?</a:t>
            </a:r>
            <a:endParaRPr/>
          </a:p>
        </p:txBody>
      </p:sp>
      <p:sp>
        <p:nvSpPr>
          <p:cNvPr id="950" name="Google Shape;950;p79"/>
          <p:cNvSpPr txBox="1">
            <a:spLocks noGrp="1"/>
          </p:cNvSpPr>
          <p:nvPr>
            <p:ph type="title"/>
          </p:nvPr>
        </p:nvSpPr>
        <p:spPr>
          <a:xfrm>
            <a:off x="432000" y="203200"/>
            <a:ext cx="9513600" cy="3816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Use the zoom tool to view and edit details</a:t>
            </a:r>
            <a:endParaRPr/>
          </a:p>
        </p:txBody>
      </p:sp>
      <p:sp>
        <p:nvSpPr>
          <p:cNvPr id="951" name="Google Shape;951;p79"/>
          <p:cNvSpPr txBox="1">
            <a:spLocks noGrp="1"/>
          </p:cNvSpPr>
          <p:nvPr>
            <p:ph type="body" idx="2"/>
          </p:nvPr>
        </p:nvSpPr>
        <p:spPr>
          <a:xfrm>
            <a:off x="676268" y="6465671"/>
            <a:ext cx="10006400" cy="1232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endParaRPr/>
          </a:p>
        </p:txBody>
      </p:sp>
      <p:sp>
        <p:nvSpPr>
          <p:cNvPr id="952" name="Google Shape;952;p79"/>
          <p:cNvSpPr txBox="1"/>
          <p:nvPr/>
        </p:nvSpPr>
        <p:spPr>
          <a:xfrm>
            <a:off x="6516172" y="5520647"/>
            <a:ext cx="2482000" cy="744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solidFill>
                <a:srgbClr val="000000"/>
              </a:solidFill>
              <a:latin typeface="Quicksand"/>
              <a:ea typeface="Quicksand"/>
              <a:cs typeface="Quicksand"/>
              <a:sym typeface="Quicksand"/>
            </a:endParaRPr>
          </a:p>
        </p:txBody>
      </p:sp>
      <p:sp>
        <p:nvSpPr>
          <p:cNvPr id="953" name="Google Shape;953;p79"/>
          <p:cNvSpPr/>
          <p:nvPr/>
        </p:nvSpPr>
        <p:spPr>
          <a:xfrm>
            <a:off x="1109795" y="2236929"/>
            <a:ext cx="1062400" cy="1452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54" name="Google Shape;954;p79"/>
          <p:cNvSpPr/>
          <p:nvPr/>
        </p:nvSpPr>
        <p:spPr>
          <a:xfrm rot="5400000">
            <a:off x="2026516" y="1849091"/>
            <a:ext cx="262800" cy="3160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55" name="Google Shape;955;p79"/>
          <p:cNvSpPr/>
          <p:nvPr/>
        </p:nvSpPr>
        <p:spPr>
          <a:xfrm>
            <a:off x="1219284" y="1620228"/>
            <a:ext cx="843600" cy="766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56" name="Google Shape;956;p79"/>
          <p:cNvSpPr/>
          <p:nvPr/>
        </p:nvSpPr>
        <p:spPr>
          <a:xfrm rot="1190283">
            <a:off x="1333820" y="2325185"/>
            <a:ext cx="418432" cy="1086121"/>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57" name="Google Shape;957;p79"/>
          <p:cNvSpPr/>
          <p:nvPr/>
        </p:nvSpPr>
        <p:spPr>
          <a:xfrm>
            <a:off x="1641061" y="1758911"/>
            <a:ext cx="226800" cy="2188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58" name="Google Shape;958;p79"/>
          <p:cNvSpPr/>
          <p:nvPr/>
        </p:nvSpPr>
        <p:spPr>
          <a:xfrm>
            <a:off x="1677559" y="1794415"/>
            <a:ext cx="154000" cy="1476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59" name="Google Shape;959;p79"/>
          <p:cNvSpPr/>
          <p:nvPr/>
        </p:nvSpPr>
        <p:spPr>
          <a:xfrm>
            <a:off x="1774553" y="1830065"/>
            <a:ext cx="34400" cy="308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60" name="Google Shape;960;p79"/>
          <p:cNvSpPr/>
          <p:nvPr/>
        </p:nvSpPr>
        <p:spPr>
          <a:xfrm rot="144800">
            <a:off x="1963204" y="2645222"/>
            <a:ext cx="208985" cy="73738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61" name="Google Shape;961;p79"/>
          <p:cNvSpPr/>
          <p:nvPr/>
        </p:nvSpPr>
        <p:spPr>
          <a:xfrm>
            <a:off x="1538881" y="3661621"/>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62" name="Google Shape;962;p79"/>
          <p:cNvSpPr/>
          <p:nvPr/>
        </p:nvSpPr>
        <p:spPr>
          <a:xfrm>
            <a:off x="1503297" y="3661621"/>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63" name="Google Shape;963;p79"/>
          <p:cNvSpPr/>
          <p:nvPr/>
        </p:nvSpPr>
        <p:spPr>
          <a:xfrm>
            <a:off x="1109795" y="4506544"/>
            <a:ext cx="1062400" cy="1452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64" name="Google Shape;964;p79"/>
          <p:cNvSpPr/>
          <p:nvPr/>
        </p:nvSpPr>
        <p:spPr>
          <a:xfrm rot="5400000">
            <a:off x="2026516" y="4118705"/>
            <a:ext cx="262800" cy="3160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65" name="Google Shape;965;p79"/>
          <p:cNvSpPr/>
          <p:nvPr/>
        </p:nvSpPr>
        <p:spPr>
          <a:xfrm>
            <a:off x="1219284" y="3889843"/>
            <a:ext cx="843600" cy="766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66" name="Google Shape;966;p79"/>
          <p:cNvSpPr/>
          <p:nvPr/>
        </p:nvSpPr>
        <p:spPr>
          <a:xfrm>
            <a:off x="1430863" y="4692669"/>
            <a:ext cx="420400" cy="10804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67" name="Google Shape;967;p79"/>
          <p:cNvSpPr/>
          <p:nvPr/>
        </p:nvSpPr>
        <p:spPr>
          <a:xfrm>
            <a:off x="1641061" y="4028527"/>
            <a:ext cx="226800" cy="2188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68" name="Google Shape;968;p79"/>
          <p:cNvSpPr/>
          <p:nvPr/>
        </p:nvSpPr>
        <p:spPr>
          <a:xfrm>
            <a:off x="1618668" y="4084084"/>
            <a:ext cx="154000" cy="1476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69" name="Google Shape;969;p79"/>
          <p:cNvSpPr/>
          <p:nvPr/>
        </p:nvSpPr>
        <p:spPr>
          <a:xfrm>
            <a:off x="1774553" y="4099680"/>
            <a:ext cx="34400" cy="308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70" name="Google Shape;970;p79"/>
          <p:cNvSpPr/>
          <p:nvPr/>
        </p:nvSpPr>
        <p:spPr>
          <a:xfrm rot="144800">
            <a:off x="1963204" y="4914838"/>
            <a:ext cx="208985" cy="73738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71" name="Google Shape;971;p79"/>
          <p:cNvSpPr/>
          <p:nvPr/>
        </p:nvSpPr>
        <p:spPr>
          <a:xfrm>
            <a:off x="1538881" y="5931236"/>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72" name="Google Shape;972;p79"/>
          <p:cNvSpPr/>
          <p:nvPr/>
        </p:nvSpPr>
        <p:spPr>
          <a:xfrm>
            <a:off x="1503297" y="5931236"/>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73" name="Google Shape;973;p79"/>
          <p:cNvSpPr/>
          <p:nvPr/>
        </p:nvSpPr>
        <p:spPr>
          <a:xfrm>
            <a:off x="3898863" y="2249801"/>
            <a:ext cx="1062400" cy="1452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74" name="Google Shape;974;p79"/>
          <p:cNvSpPr/>
          <p:nvPr/>
        </p:nvSpPr>
        <p:spPr>
          <a:xfrm rot="5400000">
            <a:off x="4815585" y="1861963"/>
            <a:ext cx="262800" cy="3160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75" name="Google Shape;975;p79"/>
          <p:cNvSpPr/>
          <p:nvPr/>
        </p:nvSpPr>
        <p:spPr>
          <a:xfrm>
            <a:off x="4008352" y="1633100"/>
            <a:ext cx="843600" cy="766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76" name="Google Shape;976;p79"/>
          <p:cNvSpPr/>
          <p:nvPr/>
        </p:nvSpPr>
        <p:spPr>
          <a:xfrm>
            <a:off x="4430131" y="1771784"/>
            <a:ext cx="226800" cy="2188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77" name="Google Shape;977;p79"/>
          <p:cNvSpPr/>
          <p:nvPr/>
        </p:nvSpPr>
        <p:spPr>
          <a:xfrm>
            <a:off x="4466627" y="1807287"/>
            <a:ext cx="154000" cy="1476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78" name="Google Shape;978;p79"/>
          <p:cNvSpPr/>
          <p:nvPr/>
        </p:nvSpPr>
        <p:spPr>
          <a:xfrm>
            <a:off x="4563621" y="1842937"/>
            <a:ext cx="34400" cy="308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79" name="Google Shape;979;p79"/>
          <p:cNvSpPr/>
          <p:nvPr/>
        </p:nvSpPr>
        <p:spPr>
          <a:xfrm rot="141418">
            <a:off x="4534008" y="2559950"/>
            <a:ext cx="427963" cy="902393"/>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80" name="Google Shape;980;p79"/>
          <p:cNvSpPr/>
          <p:nvPr/>
        </p:nvSpPr>
        <p:spPr>
          <a:xfrm>
            <a:off x="4327949" y="3674493"/>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81" name="Google Shape;981;p79"/>
          <p:cNvSpPr/>
          <p:nvPr/>
        </p:nvSpPr>
        <p:spPr>
          <a:xfrm>
            <a:off x="4292365" y="3674493"/>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82" name="Google Shape;982;p79"/>
          <p:cNvSpPr/>
          <p:nvPr/>
        </p:nvSpPr>
        <p:spPr>
          <a:xfrm>
            <a:off x="3898863" y="4519417"/>
            <a:ext cx="1062400" cy="1452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83" name="Google Shape;983;p79"/>
          <p:cNvSpPr/>
          <p:nvPr/>
        </p:nvSpPr>
        <p:spPr>
          <a:xfrm rot="5400000">
            <a:off x="4815585" y="4131577"/>
            <a:ext cx="262800" cy="3160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84" name="Google Shape;984;p79"/>
          <p:cNvSpPr/>
          <p:nvPr/>
        </p:nvSpPr>
        <p:spPr>
          <a:xfrm>
            <a:off x="4008352" y="3902715"/>
            <a:ext cx="843600" cy="766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85" name="Google Shape;985;p79"/>
          <p:cNvSpPr/>
          <p:nvPr/>
        </p:nvSpPr>
        <p:spPr>
          <a:xfrm>
            <a:off x="4219932" y="4705541"/>
            <a:ext cx="420400" cy="10804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86" name="Google Shape;986;p79"/>
          <p:cNvSpPr/>
          <p:nvPr/>
        </p:nvSpPr>
        <p:spPr>
          <a:xfrm>
            <a:off x="4430131" y="4041399"/>
            <a:ext cx="226800" cy="2188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87" name="Google Shape;987;p79"/>
          <p:cNvSpPr/>
          <p:nvPr/>
        </p:nvSpPr>
        <p:spPr>
          <a:xfrm>
            <a:off x="4466627" y="4076901"/>
            <a:ext cx="154000" cy="1476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88" name="Google Shape;988;p79"/>
          <p:cNvSpPr/>
          <p:nvPr/>
        </p:nvSpPr>
        <p:spPr>
          <a:xfrm>
            <a:off x="4563621" y="4112552"/>
            <a:ext cx="34400" cy="308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89" name="Google Shape;989;p79"/>
          <p:cNvSpPr/>
          <p:nvPr/>
        </p:nvSpPr>
        <p:spPr>
          <a:xfrm>
            <a:off x="4327949" y="5944108"/>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90" name="Google Shape;990;p79"/>
          <p:cNvSpPr/>
          <p:nvPr/>
        </p:nvSpPr>
        <p:spPr>
          <a:xfrm>
            <a:off x="4292365" y="5944108"/>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91" name="Google Shape;991;p79"/>
          <p:cNvSpPr/>
          <p:nvPr/>
        </p:nvSpPr>
        <p:spPr>
          <a:xfrm>
            <a:off x="6812771" y="2236929"/>
            <a:ext cx="1062400" cy="1452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92" name="Google Shape;992;p79"/>
          <p:cNvSpPr/>
          <p:nvPr/>
        </p:nvSpPr>
        <p:spPr>
          <a:xfrm rot="5400000">
            <a:off x="7729493" y="1849091"/>
            <a:ext cx="262800" cy="3160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93" name="Google Shape;993;p79"/>
          <p:cNvSpPr/>
          <p:nvPr/>
        </p:nvSpPr>
        <p:spPr>
          <a:xfrm>
            <a:off x="6922260" y="1620228"/>
            <a:ext cx="843600" cy="766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94" name="Google Shape;994;p79"/>
          <p:cNvSpPr/>
          <p:nvPr/>
        </p:nvSpPr>
        <p:spPr>
          <a:xfrm>
            <a:off x="7133840" y="2423055"/>
            <a:ext cx="420400" cy="10804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95" name="Google Shape;995;p79"/>
          <p:cNvSpPr/>
          <p:nvPr/>
        </p:nvSpPr>
        <p:spPr>
          <a:xfrm>
            <a:off x="7344039" y="1758911"/>
            <a:ext cx="226800" cy="2188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96" name="Google Shape;996;p79"/>
          <p:cNvSpPr/>
          <p:nvPr/>
        </p:nvSpPr>
        <p:spPr>
          <a:xfrm>
            <a:off x="7380535" y="1794415"/>
            <a:ext cx="154000" cy="1476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97" name="Google Shape;997;p79"/>
          <p:cNvSpPr/>
          <p:nvPr/>
        </p:nvSpPr>
        <p:spPr>
          <a:xfrm>
            <a:off x="7477529" y="1830065"/>
            <a:ext cx="34400" cy="308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98" name="Google Shape;998;p79"/>
          <p:cNvSpPr/>
          <p:nvPr/>
        </p:nvSpPr>
        <p:spPr>
          <a:xfrm rot="144800">
            <a:off x="7666181" y="2645222"/>
            <a:ext cx="208985" cy="73738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99" name="Google Shape;999;p79"/>
          <p:cNvSpPr/>
          <p:nvPr/>
        </p:nvSpPr>
        <p:spPr>
          <a:xfrm>
            <a:off x="7241859" y="3661621"/>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nvGrpSpPr>
          <p:cNvPr id="1000" name="Google Shape;1000;p79"/>
          <p:cNvGrpSpPr/>
          <p:nvPr/>
        </p:nvGrpSpPr>
        <p:grpSpPr>
          <a:xfrm>
            <a:off x="6812940" y="3889890"/>
            <a:ext cx="1206165" cy="2189359"/>
            <a:chOff x="5193675" y="1170125"/>
            <a:chExt cx="1334450" cy="2691834"/>
          </a:xfrm>
        </p:grpSpPr>
        <p:sp>
          <p:nvSpPr>
            <p:cNvPr id="1001" name="Google Shape;1001;p79"/>
            <p:cNvSpPr/>
            <p:nvPr/>
          </p:nvSpPr>
          <p:spPr>
            <a:xfrm>
              <a:off x="5193675" y="1928403"/>
              <a:ext cx="1175700" cy="17859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02" name="Google Shape;1002;p79"/>
            <p:cNvSpPr/>
            <p:nvPr/>
          </p:nvSpPr>
          <p:spPr>
            <a:xfrm rot="5400000">
              <a:off x="6191675" y="1470885"/>
              <a:ext cx="323100" cy="3498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03" name="Google Shape;1003;p79"/>
            <p:cNvSpPr/>
            <p:nvPr/>
          </p:nvSpPr>
          <p:spPr>
            <a:xfrm>
              <a:off x="5314813" y="1170125"/>
              <a:ext cx="933300" cy="9423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04" name="Google Shape;1004;p79"/>
            <p:cNvSpPr/>
            <p:nvPr/>
          </p:nvSpPr>
          <p:spPr>
            <a:xfrm>
              <a:off x="5548904" y="2157256"/>
              <a:ext cx="465000" cy="13281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05" name="Google Shape;1005;p79"/>
            <p:cNvSpPr/>
            <p:nvPr/>
          </p:nvSpPr>
          <p:spPr>
            <a:xfrm>
              <a:off x="5781468" y="1340646"/>
              <a:ext cx="251100" cy="2691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06" name="Google Shape;1006;p79"/>
            <p:cNvSpPr/>
            <p:nvPr/>
          </p:nvSpPr>
          <p:spPr>
            <a:xfrm>
              <a:off x="5821847" y="1384299"/>
              <a:ext cx="170400" cy="1818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07" name="Google Shape;1007;p79"/>
            <p:cNvSpPr/>
            <p:nvPr/>
          </p:nvSpPr>
          <p:spPr>
            <a:xfrm>
              <a:off x="5929162" y="1428135"/>
              <a:ext cx="38100" cy="381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08" name="Google Shape;1008;p79"/>
            <p:cNvSpPr/>
            <p:nvPr/>
          </p:nvSpPr>
          <p:spPr>
            <a:xfrm rot="160609">
              <a:off x="6137882" y="2430532"/>
              <a:ext cx="231252" cy="906673"/>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09" name="Google Shape;1009;p79"/>
            <p:cNvSpPr/>
            <p:nvPr/>
          </p:nvSpPr>
          <p:spPr>
            <a:xfrm>
              <a:off x="5668416" y="3680159"/>
              <a:ext cx="425700" cy="1818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10" name="Google Shape;1010;p79"/>
            <p:cNvSpPr/>
            <p:nvPr/>
          </p:nvSpPr>
          <p:spPr>
            <a:xfrm>
              <a:off x="5629045" y="3680159"/>
              <a:ext cx="425700" cy="1818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grpSp>
        <p:nvGrpSpPr>
          <p:cNvPr id="1011" name="Google Shape;1011;p79"/>
          <p:cNvGrpSpPr/>
          <p:nvPr/>
        </p:nvGrpSpPr>
        <p:grpSpPr>
          <a:xfrm>
            <a:off x="9932180" y="1633147"/>
            <a:ext cx="1206165" cy="2189359"/>
            <a:chOff x="5193675" y="1170125"/>
            <a:chExt cx="1334450" cy="2691834"/>
          </a:xfrm>
        </p:grpSpPr>
        <p:sp>
          <p:nvSpPr>
            <p:cNvPr id="1012" name="Google Shape;1012;p79"/>
            <p:cNvSpPr/>
            <p:nvPr/>
          </p:nvSpPr>
          <p:spPr>
            <a:xfrm>
              <a:off x="5193675" y="1928403"/>
              <a:ext cx="1175700" cy="17859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13" name="Google Shape;1013;p79"/>
            <p:cNvSpPr/>
            <p:nvPr/>
          </p:nvSpPr>
          <p:spPr>
            <a:xfrm rot="5400000">
              <a:off x="6191675" y="1470885"/>
              <a:ext cx="323100" cy="3498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14" name="Google Shape;1014;p79"/>
            <p:cNvSpPr/>
            <p:nvPr/>
          </p:nvSpPr>
          <p:spPr>
            <a:xfrm>
              <a:off x="5314813" y="1170125"/>
              <a:ext cx="933300" cy="9423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15" name="Google Shape;1015;p79"/>
            <p:cNvSpPr/>
            <p:nvPr/>
          </p:nvSpPr>
          <p:spPr>
            <a:xfrm>
              <a:off x="5548904" y="2157256"/>
              <a:ext cx="465000" cy="13281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16" name="Google Shape;1016;p79"/>
            <p:cNvSpPr/>
            <p:nvPr/>
          </p:nvSpPr>
          <p:spPr>
            <a:xfrm>
              <a:off x="5781468" y="1340646"/>
              <a:ext cx="251100" cy="2691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17" name="Google Shape;1017;p79"/>
            <p:cNvSpPr/>
            <p:nvPr/>
          </p:nvSpPr>
          <p:spPr>
            <a:xfrm>
              <a:off x="5821847" y="1384299"/>
              <a:ext cx="170400" cy="1818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18" name="Google Shape;1018;p79"/>
            <p:cNvSpPr/>
            <p:nvPr/>
          </p:nvSpPr>
          <p:spPr>
            <a:xfrm>
              <a:off x="5929162" y="1428135"/>
              <a:ext cx="38100" cy="381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19" name="Google Shape;1019;p79"/>
            <p:cNvSpPr/>
            <p:nvPr/>
          </p:nvSpPr>
          <p:spPr>
            <a:xfrm rot="160609">
              <a:off x="6137882" y="2430532"/>
              <a:ext cx="231252" cy="906673"/>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20" name="Google Shape;1020;p79"/>
            <p:cNvSpPr/>
            <p:nvPr/>
          </p:nvSpPr>
          <p:spPr>
            <a:xfrm>
              <a:off x="5668416" y="3680159"/>
              <a:ext cx="425700" cy="1818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21" name="Google Shape;1021;p79"/>
            <p:cNvSpPr/>
            <p:nvPr/>
          </p:nvSpPr>
          <p:spPr>
            <a:xfrm>
              <a:off x="5629045" y="3680159"/>
              <a:ext cx="425700" cy="1818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sp>
        <p:nvSpPr>
          <p:cNvPr id="1022" name="Google Shape;1022;p79"/>
          <p:cNvSpPr/>
          <p:nvPr/>
        </p:nvSpPr>
        <p:spPr>
          <a:xfrm>
            <a:off x="9932012" y="4519417"/>
            <a:ext cx="1062400" cy="1452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23" name="Google Shape;1023;p79"/>
          <p:cNvSpPr/>
          <p:nvPr/>
        </p:nvSpPr>
        <p:spPr>
          <a:xfrm rot="5400000">
            <a:off x="10848733" y="4131577"/>
            <a:ext cx="262800" cy="3160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24" name="Google Shape;1024;p79"/>
          <p:cNvSpPr/>
          <p:nvPr/>
        </p:nvSpPr>
        <p:spPr>
          <a:xfrm>
            <a:off x="10041500" y="3902715"/>
            <a:ext cx="843600" cy="766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25" name="Google Shape;1025;p79"/>
          <p:cNvSpPr/>
          <p:nvPr/>
        </p:nvSpPr>
        <p:spPr>
          <a:xfrm>
            <a:off x="10041483" y="4749453"/>
            <a:ext cx="420400" cy="10804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26" name="Google Shape;1026;p79"/>
          <p:cNvSpPr/>
          <p:nvPr/>
        </p:nvSpPr>
        <p:spPr>
          <a:xfrm>
            <a:off x="10463279" y="4041399"/>
            <a:ext cx="226800" cy="2188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27" name="Google Shape;1027;p79"/>
          <p:cNvSpPr/>
          <p:nvPr/>
        </p:nvSpPr>
        <p:spPr>
          <a:xfrm>
            <a:off x="10499775" y="4076901"/>
            <a:ext cx="154000" cy="1476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28" name="Google Shape;1028;p79"/>
          <p:cNvSpPr/>
          <p:nvPr/>
        </p:nvSpPr>
        <p:spPr>
          <a:xfrm>
            <a:off x="10596769" y="4112552"/>
            <a:ext cx="34400" cy="308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29" name="Google Shape;1029;p79"/>
          <p:cNvSpPr/>
          <p:nvPr/>
        </p:nvSpPr>
        <p:spPr>
          <a:xfrm rot="144800">
            <a:off x="10785421" y="4927710"/>
            <a:ext cx="208985" cy="73738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30" name="Google Shape;1030;p79"/>
          <p:cNvSpPr/>
          <p:nvPr/>
        </p:nvSpPr>
        <p:spPr>
          <a:xfrm>
            <a:off x="10361099" y="5944108"/>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31" name="Google Shape;1031;p79"/>
          <p:cNvSpPr/>
          <p:nvPr/>
        </p:nvSpPr>
        <p:spPr>
          <a:xfrm>
            <a:off x="10325513" y="5944108"/>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32" name="Google Shape;1032;p79"/>
          <p:cNvSpPr txBox="1"/>
          <p:nvPr/>
        </p:nvSpPr>
        <p:spPr>
          <a:xfrm>
            <a:off x="730000" y="1655400"/>
            <a:ext cx="316000" cy="451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chemeClr val="dk1"/>
                </a:solidFill>
                <a:latin typeface="Lexend"/>
                <a:ea typeface="Lexend"/>
                <a:cs typeface="Lexend"/>
                <a:sym typeface="Lexend"/>
              </a:rPr>
              <a:t>1.</a:t>
            </a:r>
            <a:endParaRPr sz="2933">
              <a:solidFill>
                <a:schemeClr val="dk1"/>
              </a:solidFill>
              <a:latin typeface="Lexend"/>
              <a:ea typeface="Lexend"/>
              <a:cs typeface="Lexend"/>
              <a:sym typeface="Lexend"/>
            </a:endParaRPr>
          </a:p>
        </p:txBody>
      </p:sp>
      <p:sp>
        <p:nvSpPr>
          <p:cNvPr id="1033" name="Google Shape;1033;p79"/>
          <p:cNvSpPr txBox="1"/>
          <p:nvPr/>
        </p:nvSpPr>
        <p:spPr>
          <a:xfrm>
            <a:off x="3487467" y="1604800"/>
            <a:ext cx="316000" cy="526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chemeClr val="dk1"/>
                </a:solidFill>
                <a:latin typeface="Lexend"/>
                <a:ea typeface="Lexend"/>
                <a:cs typeface="Lexend"/>
                <a:sym typeface="Lexend"/>
              </a:rPr>
              <a:t>2.</a:t>
            </a:r>
            <a:endParaRPr sz="2933">
              <a:solidFill>
                <a:schemeClr val="dk1"/>
              </a:solidFill>
              <a:latin typeface="Lexend"/>
              <a:ea typeface="Lexend"/>
              <a:cs typeface="Lexend"/>
              <a:sym typeface="Lexend"/>
            </a:endParaRPr>
          </a:p>
        </p:txBody>
      </p:sp>
      <p:sp>
        <p:nvSpPr>
          <p:cNvPr id="1034" name="Google Shape;1034;p79"/>
          <p:cNvSpPr txBox="1"/>
          <p:nvPr/>
        </p:nvSpPr>
        <p:spPr>
          <a:xfrm>
            <a:off x="6388500" y="1654667"/>
            <a:ext cx="316000" cy="381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chemeClr val="dk1"/>
                </a:solidFill>
                <a:latin typeface="Lexend"/>
                <a:ea typeface="Lexend"/>
                <a:cs typeface="Lexend"/>
                <a:sym typeface="Lexend"/>
              </a:rPr>
              <a:t>3.</a:t>
            </a:r>
            <a:endParaRPr sz="2933">
              <a:solidFill>
                <a:schemeClr val="dk1"/>
              </a:solidFill>
              <a:latin typeface="Lexend"/>
              <a:ea typeface="Lexend"/>
              <a:cs typeface="Lexend"/>
              <a:sym typeface="Lexend"/>
            </a:endParaRPr>
          </a:p>
        </p:txBody>
      </p:sp>
      <p:sp>
        <p:nvSpPr>
          <p:cNvPr id="1035" name="Google Shape;1035;p79"/>
          <p:cNvSpPr txBox="1"/>
          <p:nvPr/>
        </p:nvSpPr>
        <p:spPr>
          <a:xfrm>
            <a:off x="9547200" y="1661667"/>
            <a:ext cx="384800" cy="367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chemeClr val="dk1"/>
                </a:solidFill>
                <a:latin typeface="Lexend"/>
                <a:ea typeface="Lexend"/>
                <a:cs typeface="Lexend"/>
                <a:sym typeface="Lexend"/>
              </a:rPr>
              <a:t>4.</a:t>
            </a:r>
            <a:endParaRPr sz="2933">
              <a:solidFill>
                <a:schemeClr val="dk1"/>
              </a:solidFill>
              <a:latin typeface="Lexend"/>
              <a:ea typeface="Lexend"/>
              <a:cs typeface="Lexend"/>
              <a:sym typeface="Lexend"/>
            </a:endParaRPr>
          </a:p>
        </p:txBody>
      </p:sp>
      <p:sp>
        <p:nvSpPr>
          <p:cNvPr id="1036" name="Google Shape;1036;p79"/>
          <p:cNvSpPr txBox="1"/>
          <p:nvPr/>
        </p:nvSpPr>
        <p:spPr>
          <a:xfrm>
            <a:off x="695600" y="3957467"/>
            <a:ext cx="384800" cy="3152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chemeClr val="dk1"/>
                </a:solidFill>
                <a:latin typeface="Lexend"/>
                <a:ea typeface="Lexend"/>
                <a:cs typeface="Lexend"/>
                <a:sym typeface="Lexend"/>
              </a:rPr>
              <a:t>5.</a:t>
            </a:r>
            <a:endParaRPr sz="2933">
              <a:solidFill>
                <a:schemeClr val="dk1"/>
              </a:solidFill>
              <a:latin typeface="Lexend"/>
              <a:ea typeface="Lexend"/>
              <a:cs typeface="Lexend"/>
              <a:sym typeface="Lexend"/>
            </a:endParaRPr>
          </a:p>
        </p:txBody>
      </p:sp>
      <p:sp>
        <p:nvSpPr>
          <p:cNvPr id="1037" name="Google Shape;1037;p79"/>
          <p:cNvSpPr txBox="1"/>
          <p:nvPr/>
        </p:nvSpPr>
        <p:spPr>
          <a:xfrm>
            <a:off x="3487451" y="3957467"/>
            <a:ext cx="316000" cy="3152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chemeClr val="dk1"/>
                </a:solidFill>
                <a:latin typeface="Lexend"/>
                <a:ea typeface="Lexend"/>
                <a:cs typeface="Lexend"/>
                <a:sym typeface="Lexend"/>
              </a:rPr>
              <a:t>6.</a:t>
            </a:r>
            <a:endParaRPr sz="2933">
              <a:solidFill>
                <a:schemeClr val="dk1"/>
              </a:solidFill>
              <a:latin typeface="Lexend"/>
              <a:ea typeface="Lexend"/>
              <a:cs typeface="Lexend"/>
              <a:sym typeface="Lexend"/>
            </a:endParaRPr>
          </a:p>
        </p:txBody>
      </p:sp>
      <p:sp>
        <p:nvSpPr>
          <p:cNvPr id="1038" name="Google Shape;1038;p79"/>
          <p:cNvSpPr txBox="1"/>
          <p:nvPr/>
        </p:nvSpPr>
        <p:spPr>
          <a:xfrm>
            <a:off x="6388500" y="3924267"/>
            <a:ext cx="316000" cy="381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chemeClr val="dk1"/>
                </a:solidFill>
                <a:latin typeface="Lexend"/>
                <a:ea typeface="Lexend"/>
                <a:cs typeface="Lexend"/>
                <a:sym typeface="Lexend"/>
              </a:rPr>
              <a:t>7.</a:t>
            </a:r>
            <a:endParaRPr sz="2933">
              <a:solidFill>
                <a:schemeClr val="dk1"/>
              </a:solidFill>
              <a:latin typeface="Lexend"/>
              <a:ea typeface="Lexend"/>
              <a:cs typeface="Lexend"/>
              <a:sym typeface="Lexend"/>
            </a:endParaRPr>
          </a:p>
        </p:txBody>
      </p:sp>
      <p:sp>
        <p:nvSpPr>
          <p:cNvPr id="1039" name="Google Shape;1039;p79"/>
          <p:cNvSpPr txBox="1"/>
          <p:nvPr/>
        </p:nvSpPr>
        <p:spPr>
          <a:xfrm>
            <a:off x="9547200" y="3996567"/>
            <a:ext cx="384800" cy="262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chemeClr val="dk1"/>
                </a:solidFill>
                <a:latin typeface="Lexend"/>
                <a:ea typeface="Lexend"/>
                <a:cs typeface="Lexend"/>
                <a:sym typeface="Lexend"/>
              </a:rPr>
              <a:t>8.</a:t>
            </a:r>
            <a:endParaRPr sz="2933">
              <a:solidFill>
                <a:schemeClr val="dk1"/>
              </a:solidFill>
              <a:latin typeface="Lexend"/>
              <a:ea typeface="Lexend"/>
              <a:cs typeface="Lexend"/>
              <a:sym typeface="Lexend"/>
            </a:endParaRPr>
          </a:p>
        </p:txBody>
      </p:sp>
      <p:sp>
        <p:nvSpPr>
          <p:cNvPr id="1040" name="Google Shape;1040;p79"/>
          <p:cNvSpPr/>
          <p:nvPr/>
        </p:nvSpPr>
        <p:spPr>
          <a:xfrm>
            <a:off x="4219932" y="2435927"/>
            <a:ext cx="420400" cy="10804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41" name="Google Shape;1041;p79"/>
          <p:cNvSpPr/>
          <p:nvPr/>
        </p:nvSpPr>
        <p:spPr>
          <a:xfrm>
            <a:off x="1596473" y="3974233"/>
            <a:ext cx="316000" cy="367600"/>
          </a:xfrm>
          <a:prstGeom prst="ellipse">
            <a:avLst/>
          </a:prstGeom>
          <a:no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1640027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80"/>
          <p:cNvSpPr txBox="1">
            <a:spLocks noGrp="1"/>
          </p:cNvSpPr>
          <p:nvPr>
            <p:ph type="body" idx="1"/>
          </p:nvPr>
        </p:nvSpPr>
        <p:spPr>
          <a:xfrm>
            <a:off x="415500" y="831400"/>
            <a:ext cx="109836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Which two penguins are the same?</a:t>
            </a:r>
            <a:endParaRPr/>
          </a:p>
        </p:txBody>
      </p:sp>
      <p:sp>
        <p:nvSpPr>
          <p:cNvPr id="1047" name="Google Shape;1047;p80"/>
          <p:cNvSpPr txBox="1">
            <a:spLocks noGrp="1"/>
          </p:cNvSpPr>
          <p:nvPr>
            <p:ph type="title"/>
          </p:nvPr>
        </p:nvSpPr>
        <p:spPr>
          <a:xfrm>
            <a:off x="432000" y="203200"/>
            <a:ext cx="9513600" cy="3816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Use the zoom tool to view and edit details</a:t>
            </a:r>
            <a:endParaRPr/>
          </a:p>
        </p:txBody>
      </p:sp>
      <p:sp>
        <p:nvSpPr>
          <p:cNvPr id="1048" name="Google Shape;1048;p80"/>
          <p:cNvSpPr txBox="1">
            <a:spLocks noGrp="1"/>
          </p:cNvSpPr>
          <p:nvPr>
            <p:ph type="body" idx="2"/>
          </p:nvPr>
        </p:nvSpPr>
        <p:spPr>
          <a:xfrm>
            <a:off x="676268" y="6465671"/>
            <a:ext cx="10006400" cy="1232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endParaRPr/>
          </a:p>
        </p:txBody>
      </p:sp>
      <p:sp>
        <p:nvSpPr>
          <p:cNvPr id="1049" name="Google Shape;1049;p80"/>
          <p:cNvSpPr txBox="1"/>
          <p:nvPr/>
        </p:nvSpPr>
        <p:spPr>
          <a:xfrm>
            <a:off x="6516172" y="5520647"/>
            <a:ext cx="2482000" cy="744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solidFill>
                <a:srgbClr val="000000"/>
              </a:solidFill>
              <a:latin typeface="Quicksand"/>
              <a:ea typeface="Quicksand"/>
              <a:cs typeface="Quicksand"/>
              <a:sym typeface="Quicksand"/>
            </a:endParaRPr>
          </a:p>
        </p:txBody>
      </p:sp>
      <p:sp>
        <p:nvSpPr>
          <p:cNvPr id="1050" name="Google Shape;1050;p80"/>
          <p:cNvSpPr/>
          <p:nvPr/>
        </p:nvSpPr>
        <p:spPr>
          <a:xfrm>
            <a:off x="1109795" y="2236929"/>
            <a:ext cx="1062400" cy="1452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51" name="Google Shape;1051;p80"/>
          <p:cNvSpPr/>
          <p:nvPr/>
        </p:nvSpPr>
        <p:spPr>
          <a:xfrm rot="5400000">
            <a:off x="2026516" y="1849091"/>
            <a:ext cx="262800" cy="3160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52" name="Google Shape;1052;p80"/>
          <p:cNvSpPr/>
          <p:nvPr/>
        </p:nvSpPr>
        <p:spPr>
          <a:xfrm>
            <a:off x="1219284" y="1620228"/>
            <a:ext cx="843600" cy="766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53" name="Google Shape;1053;p80"/>
          <p:cNvSpPr/>
          <p:nvPr/>
        </p:nvSpPr>
        <p:spPr>
          <a:xfrm rot="1190283">
            <a:off x="1333820" y="2325185"/>
            <a:ext cx="418432" cy="1086121"/>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54" name="Google Shape;1054;p80"/>
          <p:cNvSpPr/>
          <p:nvPr/>
        </p:nvSpPr>
        <p:spPr>
          <a:xfrm>
            <a:off x="1641061" y="1758911"/>
            <a:ext cx="226800" cy="2188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55" name="Google Shape;1055;p80"/>
          <p:cNvSpPr/>
          <p:nvPr/>
        </p:nvSpPr>
        <p:spPr>
          <a:xfrm>
            <a:off x="1677559" y="1794415"/>
            <a:ext cx="154000" cy="1476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56" name="Google Shape;1056;p80"/>
          <p:cNvSpPr/>
          <p:nvPr/>
        </p:nvSpPr>
        <p:spPr>
          <a:xfrm>
            <a:off x="1774553" y="1830065"/>
            <a:ext cx="34400" cy="308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57" name="Google Shape;1057;p80"/>
          <p:cNvSpPr/>
          <p:nvPr/>
        </p:nvSpPr>
        <p:spPr>
          <a:xfrm rot="144800">
            <a:off x="1963204" y="2645222"/>
            <a:ext cx="208985" cy="73738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58" name="Google Shape;1058;p80"/>
          <p:cNvSpPr/>
          <p:nvPr/>
        </p:nvSpPr>
        <p:spPr>
          <a:xfrm>
            <a:off x="1538881" y="3661621"/>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59" name="Google Shape;1059;p80"/>
          <p:cNvSpPr/>
          <p:nvPr/>
        </p:nvSpPr>
        <p:spPr>
          <a:xfrm>
            <a:off x="1503297" y="3661621"/>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60" name="Google Shape;1060;p80"/>
          <p:cNvSpPr/>
          <p:nvPr/>
        </p:nvSpPr>
        <p:spPr>
          <a:xfrm>
            <a:off x="1109795" y="4506544"/>
            <a:ext cx="1062400" cy="1452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61" name="Google Shape;1061;p80"/>
          <p:cNvSpPr/>
          <p:nvPr/>
        </p:nvSpPr>
        <p:spPr>
          <a:xfrm rot="5400000">
            <a:off x="2026516" y="4118705"/>
            <a:ext cx="262800" cy="3160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62" name="Google Shape;1062;p80"/>
          <p:cNvSpPr/>
          <p:nvPr/>
        </p:nvSpPr>
        <p:spPr>
          <a:xfrm>
            <a:off x="1219284" y="3889843"/>
            <a:ext cx="843600" cy="766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63" name="Google Shape;1063;p80"/>
          <p:cNvSpPr/>
          <p:nvPr/>
        </p:nvSpPr>
        <p:spPr>
          <a:xfrm>
            <a:off x="1430863" y="4692669"/>
            <a:ext cx="420400" cy="10804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64" name="Google Shape;1064;p80"/>
          <p:cNvSpPr/>
          <p:nvPr/>
        </p:nvSpPr>
        <p:spPr>
          <a:xfrm>
            <a:off x="1641061" y="4028527"/>
            <a:ext cx="226800" cy="2188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65" name="Google Shape;1065;p80"/>
          <p:cNvSpPr/>
          <p:nvPr/>
        </p:nvSpPr>
        <p:spPr>
          <a:xfrm>
            <a:off x="1618668" y="4084084"/>
            <a:ext cx="154000" cy="1476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66" name="Google Shape;1066;p80"/>
          <p:cNvSpPr/>
          <p:nvPr/>
        </p:nvSpPr>
        <p:spPr>
          <a:xfrm>
            <a:off x="1774553" y="4099680"/>
            <a:ext cx="34400" cy="308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67" name="Google Shape;1067;p80"/>
          <p:cNvSpPr/>
          <p:nvPr/>
        </p:nvSpPr>
        <p:spPr>
          <a:xfrm rot="144800">
            <a:off x="1963204" y="4914838"/>
            <a:ext cx="208985" cy="73738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68" name="Google Shape;1068;p80"/>
          <p:cNvSpPr/>
          <p:nvPr/>
        </p:nvSpPr>
        <p:spPr>
          <a:xfrm>
            <a:off x="1538881" y="5931236"/>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69" name="Google Shape;1069;p80"/>
          <p:cNvSpPr/>
          <p:nvPr/>
        </p:nvSpPr>
        <p:spPr>
          <a:xfrm>
            <a:off x="1503297" y="5931236"/>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70" name="Google Shape;1070;p80"/>
          <p:cNvSpPr/>
          <p:nvPr/>
        </p:nvSpPr>
        <p:spPr>
          <a:xfrm>
            <a:off x="3898863" y="2249801"/>
            <a:ext cx="1062400" cy="1452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71" name="Google Shape;1071;p80"/>
          <p:cNvSpPr/>
          <p:nvPr/>
        </p:nvSpPr>
        <p:spPr>
          <a:xfrm rot="5400000">
            <a:off x="4815585" y="1861963"/>
            <a:ext cx="262800" cy="3160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72" name="Google Shape;1072;p80"/>
          <p:cNvSpPr/>
          <p:nvPr/>
        </p:nvSpPr>
        <p:spPr>
          <a:xfrm>
            <a:off x="4008352" y="1633100"/>
            <a:ext cx="843600" cy="766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73" name="Google Shape;1073;p80"/>
          <p:cNvSpPr/>
          <p:nvPr/>
        </p:nvSpPr>
        <p:spPr>
          <a:xfrm>
            <a:off x="4430131" y="1771784"/>
            <a:ext cx="226800" cy="2188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74" name="Google Shape;1074;p80"/>
          <p:cNvSpPr/>
          <p:nvPr/>
        </p:nvSpPr>
        <p:spPr>
          <a:xfrm>
            <a:off x="4466627" y="1807287"/>
            <a:ext cx="154000" cy="1476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75" name="Google Shape;1075;p80"/>
          <p:cNvSpPr/>
          <p:nvPr/>
        </p:nvSpPr>
        <p:spPr>
          <a:xfrm>
            <a:off x="4563621" y="1842937"/>
            <a:ext cx="34400" cy="308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76" name="Google Shape;1076;p80"/>
          <p:cNvSpPr/>
          <p:nvPr/>
        </p:nvSpPr>
        <p:spPr>
          <a:xfrm rot="141418">
            <a:off x="4534008" y="2559950"/>
            <a:ext cx="427963" cy="902393"/>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77" name="Google Shape;1077;p80"/>
          <p:cNvSpPr/>
          <p:nvPr/>
        </p:nvSpPr>
        <p:spPr>
          <a:xfrm>
            <a:off x="4327949" y="3674493"/>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78" name="Google Shape;1078;p80"/>
          <p:cNvSpPr/>
          <p:nvPr/>
        </p:nvSpPr>
        <p:spPr>
          <a:xfrm>
            <a:off x="4292365" y="3674493"/>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79" name="Google Shape;1079;p80"/>
          <p:cNvSpPr/>
          <p:nvPr/>
        </p:nvSpPr>
        <p:spPr>
          <a:xfrm>
            <a:off x="3898863" y="4519417"/>
            <a:ext cx="1062400" cy="1452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80" name="Google Shape;1080;p80"/>
          <p:cNvSpPr/>
          <p:nvPr/>
        </p:nvSpPr>
        <p:spPr>
          <a:xfrm rot="5400000">
            <a:off x="4815585" y="4131577"/>
            <a:ext cx="262800" cy="3160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81" name="Google Shape;1081;p80"/>
          <p:cNvSpPr/>
          <p:nvPr/>
        </p:nvSpPr>
        <p:spPr>
          <a:xfrm>
            <a:off x="4008352" y="3902715"/>
            <a:ext cx="843600" cy="766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82" name="Google Shape;1082;p80"/>
          <p:cNvSpPr/>
          <p:nvPr/>
        </p:nvSpPr>
        <p:spPr>
          <a:xfrm>
            <a:off x="4219932" y="4705541"/>
            <a:ext cx="420400" cy="10804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83" name="Google Shape;1083;p80"/>
          <p:cNvSpPr/>
          <p:nvPr/>
        </p:nvSpPr>
        <p:spPr>
          <a:xfrm>
            <a:off x="4430131" y="4041399"/>
            <a:ext cx="226800" cy="2188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84" name="Google Shape;1084;p80"/>
          <p:cNvSpPr/>
          <p:nvPr/>
        </p:nvSpPr>
        <p:spPr>
          <a:xfrm>
            <a:off x="4466627" y="4076901"/>
            <a:ext cx="154000" cy="1476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85" name="Google Shape;1085;p80"/>
          <p:cNvSpPr/>
          <p:nvPr/>
        </p:nvSpPr>
        <p:spPr>
          <a:xfrm>
            <a:off x="4563621" y="4112552"/>
            <a:ext cx="34400" cy="308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86" name="Google Shape;1086;p80"/>
          <p:cNvSpPr/>
          <p:nvPr/>
        </p:nvSpPr>
        <p:spPr>
          <a:xfrm>
            <a:off x="4327949" y="5944108"/>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87" name="Google Shape;1087;p80"/>
          <p:cNvSpPr/>
          <p:nvPr/>
        </p:nvSpPr>
        <p:spPr>
          <a:xfrm>
            <a:off x="4292365" y="5944108"/>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88" name="Google Shape;1088;p80"/>
          <p:cNvSpPr/>
          <p:nvPr/>
        </p:nvSpPr>
        <p:spPr>
          <a:xfrm>
            <a:off x="6812771" y="2236929"/>
            <a:ext cx="1062400" cy="1452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89" name="Google Shape;1089;p80"/>
          <p:cNvSpPr/>
          <p:nvPr/>
        </p:nvSpPr>
        <p:spPr>
          <a:xfrm rot="5400000">
            <a:off x="7729493" y="1849091"/>
            <a:ext cx="262800" cy="3160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90" name="Google Shape;1090;p80"/>
          <p:cNvSpPr/>
          <p:nvPr/>
        </p:nvSpPr>
        <p:spPr>
          <a:xfrm>
            <a:off x="6922260" y="1620228"/>
            <a:ext cx="843600" cy="766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91" name="Google Shape;1091;p80"/>
          <p:cNvSpPr/>
          <p:nvPr/>
        </p:nvSpPr>
        <p:spPr>
          <a:xfrm>
            <a:off x="7133840" y="2423055"/>
            <a:ext cx="420400" cy="10804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92" name="Google Shape;1092;p80"/>
          <p:cNvSpPr/>
          <p:nvPr/>
        </p:nvSpPr>
        <p:spPr>
          <a:xfrm>
            <a:off x="7344039" y="1758911"/>
            <a:ext cx="226800" cy="2188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93" name="Google Shape;1093;p80"/>
          <p:cNvSpPr/>
          <p:nvPr/>
        </p:nvSpPr>
        <p:spPr>
          <a:xfrm>
            <a:off x="7380535" y="1794415"/>
            <a:ext cx="154000" cy="1476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94" name="Google Shape;1094;p80"/>
          <p:cNvSpPr/>
          <p:nvPr/>
        </p:nvSpPr>
        <p:spPr>
          <a:xfrm>
            <a:off x="7477529" y="1830065"/>
            <a:ext cx="34400" cy="308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95" name="Google Shape;1095;p80"/>
          <p:cNvSpPr/>
          <p:nvPr/>
        </p:nvSpPr>
        <p:spPr>
          <a:xfrm rot="144800">
            <a:off x="7666181" y="2645222"/>
            <a:ext cx="208985" cy="73738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96" name="Google Shape;1096;p80"/>
          <p:cNvSpPr/>
          <p:nvPr/>
        </p:nvSpPr>
        <p:spPr>
          <a:xfrm>
            <a:off x="7241859" y="3661621"/>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nvGrpSpPr>
          <p:cNvPr id="1097" name="Google Shape;1097;p80"/>
          <p:cNvGrpSpPr/>
          <p:nvPr/>
        </p:nvGrpSpPr>
        <p:grpSpPr>
          <a:xfrm>
            <a:off x="6812940" y="3889890"/>
            <a:ext cx="1206165" cy="2189359"/>
            <a:chOff x="5193675" y="1170125"/>
            <a:chExt cx="1334450" cy="2691834"/>
          </a:xfrm>
        </p:grpSpPr>
        <p:sp>
          <p:nvSpPr>
            <p:cNvPr id="1098" name="Google Shape;1098;p80"/>
            <p:cNvSpPr/>
            <p:nvPr/>
          </p:nvSpPr>
          <p:spPr>
            <a:xfrm>
              <a:off x="5193675" y="1928403"/>
              <a:ext cx="1175700" cy="17859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99" name="Google Shape;1099;p80"/>
            <p:cNvSpPr/>
            <p:nvPr/>
          </p:nvSpPr>
          <p:spPr>
            <a:xfrm rot="5400000">
              <a:off x="6191675" y="1470885"/>
              <a:ext cx="323100" cy="3498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00" name="Google Shape;1100;p80"/>
            <p:cNvSpPr/>
            <p:nvPr/>
          </p:nvSpPr>
          <p:spPr>
            <a:xfrm>
              <a:off x="5314813" y="1170125"/>
              <a:ext cx="933300" cy="9423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01" name="Google Shape;1101;p80"/>
            <p:cNvSpPr/>
            <p:nvPr/>
          </p:nvSpPr>
          <p:spPr>
            <a:xfrm>
              <a:off x="5548904" y="2157256"/>
              <a:ext cx="465000" cy="13281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02" name="Google Shape;1102;p80"/>
            <p:cNvSpPr/>
            <p:nvPr/>
          </p:nvSpPr>
          <p:spPr>
            <a:xfrm>
              <a:off x="5781468" y="1340646"/>
              <a:ext cx="251100" cy="2691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03" name="Google Shape;1103;p80"/>
            <p:cNvSpPr/>
            <p:nvPr/>
          </p:nvSpPr>
          <p:spPr>
            <a:xfrm>
              <a:off x="5821847" y="1384299"/>
              <a:ext cx="170400" cy="1818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04" name="Google Shape;1104;p80"/>
            <p:cNvSpPr/>
            <p:nvPr/>
          </p:nvSpPr>
          <p:spPr>
            <a:xfrm>
              <a:off x="5929162" y="1428135"/>
              <a:ext cx="38100" cy="381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05" name="Google Shape;1105;p80"/>
            <p:cNvSpPr/>
            <p:nvPr/>
          </p:nvSpPr>
          <p:spPr>
            <a:xfrm rot="160609">
              <a:off x="6137882" y="2430532"/>
              <a:ext cx="231252" cy="906673"/>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06" name="Google Shape;1106;p80"/>
            <p:cNvSpPr/>
            <p:nvPr/>
          </p:nvSpPr>
          <p:spPr>
            <a:xfrm>
              <a:off x="5668416" y="3680159"/>
              <a:ext cx="425700" cy="1818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07" name="Google Shape;1107;p80"/>
            <p:cNvSpPr/>
            <p:nvPr/>
          </p:nvSpPr>
          <p:spPr>
            <a:xfrm>
              <a:off x="5629045" y="3680159"/>
              <a:ext cx="425700" cy="1818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grpSp>
        <p:nvGrpSpPr>
          <p:cNvPr id="1108" name="Google Shape;1108;p80"/>
          <p:cNvGrpSpPr/>
          <p:nvPr/>
        </p:nvGrpSpPr>
        <p:grpSpPr>
          <a:xfrm>
            <a:off x="9932180" y="1633147"/>
            <a:ext cx="1206165" cy="2189359"/>
            <a:chOff x="5193675" y="1170125"/>
            <a:chExt cx="1334450" cy="2691834"/>
          </a:xfrm>
        </p:grpSpPr>
        <p:sp>
          <p:nvSpPr>
            <p:cNvPr id="1109" name="Google Shape;1109;p80"/>
            <p:cNvSpPr/>
            <p:nvPr/>
          </p:nvSpPr>
          <p:spPr>
            <a:xfrm>
              <a:off x="5193675" y="1928403"/>
              <a:ext cx="1175700" cy="17859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10" name="Google Shape;1110;p80"/>
            <p:cNvSpPr/>
            <p:nvPr/>
          </p:nvSpPr>
          <p:spPr>
            <a:xfrm rot="5400000">
              <a:off x="6191675" y="1470885"/>
              <a:ext cx="323100" cy="3498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11" name="Google Shape;1111;p80"/>
            <p:cNvSpPr/>
            <p:nvPr/>
          </p:nvSpPr>
          <p:spPr>
            <a:xfrm>
              <a:off x="5314813" y="1170125"/>
              <a:ext cx="933300" cy="9423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12" name="Google Shape;1112;p80"/>
            <p:cNvSpPr/>
            <p:nvPr/>
          </p:nvSpPr>
          <p:spPr>
            <a:xfrm>
              <a:off x="5548904" y="2157256"/>
              <a:ext cx="465000" cy="13281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13" name="Google Shape;1113;p80"/>
            <p:cNvSpPr/>
            <p:nvPr/>
          </p:nvSpPr>
          <p:spPr>
            <a:xfrm>
              <a:off x="5781468" y="1340646"/>
              <a:ext cx="251100" cy="2691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14" name="Google Shape;1114;p80"/>
            <p:cNvSpPr/>
            <p:nvPr/>
          </p:nvSpPr>
          <p:spPr>
            <a:xfrm>
              <a:off x="5821847" y="1384299"/>
              <a:ext cx="170400" cy="1818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15" name="Google Shape;1115;p80"/>
            <p:cNvSpPr/>
            <p:nvPr/>
          </p:nvSpPr>
          <p:spPr>
            <a:xfrm>
              <a:off x="5929162" y="1428135"/>
              <a:ext cx="38100" cy="381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16" name="Google Shape;1116;p80"/>
            <p:cNvSpPr/>
            <p:nvPr/>
          </p:nvSpPr>
          <p:spPr>
            <a:xfrm rot="160609">
              <a:off x="6137882" y="2430532"/>
              <a:ext cx="231252" cy="906673"/>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17" name="Google Shape;1117;p80"/>
            <p:cNvSpPr/>
            <p:nvPr/>
          </p:nvSpPr>
          <p:spPr>
            <a:xfrm>
              <a:off x="5668416" y="3680159"/>
              <a:ext cx="425700" cy="1818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18" name="Google Shape;1118;p80"/>
            <p:cNvSpPr/>
            <p:nvPr/>
          </p:nvSpPr>
          <p:spPr>
            <a:xfrm>
              <a:off x="5629045" y="3680159"/>
              <a:ext cx="425700" cy="1818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sp>
        <p:nvSpPr>
          <p:cNvPr id="1119" name="Google Shape;1119;p80"/>
          <p:cNvSpPr/>
          <p:nvPr/>
        </p:nvSpPr>
        <p:spPr>
          <a:xfrm>
            <a:off x="9932012" y="4519417"/>
            <a:ext cx="1062400" cy="1452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20" name="Google Shape;1120;p80"/>
          <p:cNvSpPr/>
          <p:nvPr/>
        </p:nvSpPr>
        <p:spPr>
          <a:xfrm rot="5400000">
            <a:off x="10848733" y="4131577"/>
            <a:ext cx="262800" cy="3160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21" name="Google Shape;1121;p80"/>
          <p:cNvSpPr/>
          <p:nvPr/>
        </p:nvSpPr>
        <p:spPr>
          <a:xfrm>
            <a:off x="10041500" y="3902715"/>
            <a:ext cx="843600" cy="766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22" name="Google Shape;1122;p80"/>
          <p:cNvSpPr/>
          <p:nvPr/>
        </p:nvSpPr>
        <p:spPr>
          <a:xfrm>
            <a:off x="10041483" y="4749453"/>
            <a:ext cx="420400" cy="10804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23" name="Google Shape;1123;p80"/>
          <p:cNvSpPr/>
          <p:nvPr/>
        </p:nvSpPr>
        <p:spPr>
          <a:xfrm>
            <a:off x="10463279" y="4041399"/>
            <a:ext cx="226800" cy="2188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24" name="Google Shape;1124;p80"/>
          <p:cNvSpPr/>
          <p:nvPr/>
        </p:nvSpPr>
        <p:spPr>
          <a:xfrm>
            <a:off x="10499775" y="4076901"/>
            <a:ext cx="154000" cy="1476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25" name="Google Shape;1125;p80"/>
          <p:cNvSpPr/>
          <p:nvPr/>
        </p:nvSpPr>
        <p:spPr>
          <a:xfrm>
            <a:off x="10596769" y="4112552"/>
            <a:ext cx="34400" cy="308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26" name="Google Shape;1126;p80"/>
          <p:cNvSpPr/>
          <p:nvPr/>
        </p:nvSpPr>
        <p:spPr>
          <a:xfrm rot="144800">
            <a:off x="10785421" y="4927710"/>
            <a:ext cx="208985" cy="73738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27" name="Google Shape;1127;p80"/>
          <p:cNvSpPr/>
          <p:nvPr/>
        </p:nvSpPr>
        <p:spPr>
          <a:xfrm>
            <a:off x="10361099" y="5944108"/>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28" name="Google Shape;1128;p80"/>
          <p:cNvSpPr/>
          <p:nvPr/>
        </p:nvSpPr>
        <p:spPr>
          <a:xfrm>
            <a:off x="10325513" y="5944108"/>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29" name="Google Shape;1129;p80"/>
          <p:cNvSpPr txBox="1"/>
          <p:nvPr/>
        </p:nvSpPr>
        <p:spPr>
          <a:xfrm>
            <a:off x="730000" y="1655400"/>
            <a:ext cx="316000" cy="451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chemeClr val="dk1"/>
                </a:solidFill>
                <a:latin typeface="Lexend"/>
                <a:ea typeface="Lexend"/>
                <a:cs typeface="Lexend"/>
                <a:sym typeface="Lexend"/>
              </a:rPr>
              <a:t>1.</a:t>
            </a:r>
            <a:endParaRPr sz="2933">
              <a:solidFill>
                <a:schemeClr val="dk1"/>
              </a:solidFill>
              <a:latin typeface="Lexend"/>
              <a:ea typeface="Lexend"/>
              <a:cs typeface="Lexend"/>
              <a:sym typeface="Lexend"/>
            </a:endParaRPr>
          </a:p>
        </p:txBody>
      </p:sp>
      <p:sp>
        <p:nvSpPr>
          <p:cNvPr id="1130" name="Google Shape;1130;p80"/>
          <p:cNvSpPr txBox="1"/>
          <p:nvPr/>
        </p:nvSpPr>
        <p:spPr>
          <a:xfrm>
            <a:off x="3487467" y="1604800"/>
            <a:ext cx="316000" cy="526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chemeClr val="dk1"/>
                </a:solidFill>
                <a:latin typeface="Lexend"/>
                <a:ea typeface="Lexend"/>
                <a:cs typeface="Lexend"/>
                <a:sym typeface="Lexend"/>
              </a:rPr>
              <a:t>2.</a:t>
            </a:r>
            <a:endParaRPr sz="2933">
              <a:solidFill>
                <a:schemeClr val="dk1"/>
              </a:solidFill>
              <a:latin typeface="Lexend"/>
              <a:ea typeface="Lexend"/>
              <a:cs typeface="Lexend"/>
              <a:sym typeface="Lexend"/>
            </a:endParaRPr>
          </a:p>
        </p:txBody>
      </p:sp>
      <p:sp>
        <p:nvSpPr>
          <p:cNvPr id="1131" name="Google Shape;1131;p80"/>
          <p:cNvSpPr txBox="1"/>
          <p:nvPr/>
        </p:nvSpPr>
        <p:spPr>
          <a:xfrm>
            <a:off x="6388500" y="1654667"/>
            <a:ext cx="316000" cy="381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chemeClr val="dk1"/>
                </a:solidFill>
                <a:latin typeface="Lexend"/>
                <a:ea typeface="Lexend"/>
                <a:cs typeface="Lexend"/>
                <a:sym typeface="Lexend"/>
              </a:rPr>
              <a:t>3.</a:t>
            </a:r>
            <a:endParaRPr sz="2933">
              <a:solidFill>
                <a:schemeClr val="dk1"/>
              </a:solidFill>
              <a:latin typeface="Lexend"/>
              <a:ea typeface="Lexend"/>
              <a:cs typeface="Lexend"/>
              <a:sym typeface="Lexend"/>
            </a:endParaRPr>
          </a:p>
        </p:txBody>
      </p:sp>
      <p:sp>
        <p:nvSpPr>
          <p:cNvPr id="1132" name="Google Shape;1132;p80"/>
          <p:cNvSpPr txBox="1"/>
          <p:nvPr/>
        </p:nvSpPr>
        <p:spPr>
          <a:xfrm>
            <a:off x="9547200" y="1661667"/>
            <a:ext cx="384800" cy="367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chemeClr val="dk1"/>
                </a:solidFill>
                <a:latin typeface="Lexend"/>
                <a:ea typeface="Lexend"/>
                <a:cs typeface="Lexend"/>
                <a:sym typeface="Lexend"/>
              </a:rPr>
              <a:t>4.</a:t>
            </a:r>
            <a:endParaRPr sz="2933">
              <a:solidFill>
                <a:schemeClr val="dk1"/>
              </a:solidFill>
              <a:latin typeface="Lexend"/>
              <a:ea typeface="Lexend"/>
              <a:cs typeface="Lexend"/>
              <a:sym typeface="Lexend"/>
            </a:endParaRPr>
          </a:p>
        </p:txBody>
      </p:sp>
      <p:sp>
        <p:nvSpPr>
          <p:cNvPr id="1133" name="Google Shape;1133;p80"/>
          <p:cNvSpPr txBox="1"/>
          <p:nvPr/>
        </p:nvSpPr>
        <p:spPr>
          <a:xfrm>
            <a:off x="695600" y="3957467"/>
            <a:ext cx="384800" cy="3152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chemeClr val="dk1"/>
                </a:solidFill>
                <a:latin typeface="Lexend"/>
                <a:ea typeface="Lexend"/>
                <a:cs typeface="Lexend"/>
                <a:sym typeface="Lexend"/>
              </a:rPr>
              <a:t>5.</a:t>
            </a:r>
            <a:endParaRPr sz="2933">
              <a:solidFill>
                <a:schemeClr val="dk1"/>
              </a:solidFill>
              <a:latin typeface="Lexend"/>
              <a:ea typeface="Lexend"/>
              <a:cs typeface="Lexend"/>
              <a:sym typeface="Lexend"/>
            </a:endParaRPr>
          </a:p>
        </p:txBody>
      </p:sp>
      <p:sp>
        <p:nvSpPr>
          <p:cNvPr id="1134" name="Google Shape;1134;p80"/>
          <p:cNvSpPr txBox="1"/>
          <p:nvPr/>
        </p:nvSpPr>
        <p:spPr>
          <a:xfrm>
            <a:off x="3487451" y="3957467"/>
            <a:ext cx="316000" cy="3152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chemeClr val="dk1"/>
                </a:solidFill>
                <a:latin typeface="Lexend"/>
                <a:ea typeface="Lexend"/>
                <a:cs typeface="Lexend"/>
                <a:sym typeface="Lexend"/>
              </a:rPr>
              <a:t>6.</a:t>
            </a:r>
            <a:endParaRPr sz="2933">
              <a:solidFill>
                <a:schemeClr val="dk1"/>
              </a:solidFill>
              <a:latin typeface="Lexend"/>
              <a:ea typeface="Lexend"/>
              <a:cs typeface="Lexend"/>
              <a:sym typeface="Lexend"/>
            </a:endParaRPr>
          </a:p>
        </p:txBody>
      </p:sp>
      <p:sp>
        <p:nvSpPr>
          <p:cNvPr id="1135" name="Google Shape;1135;p80"/>
          <p:cNvSpPr txBox="1"/>
          <p:nvPr/>
        </p:nvSpPr>
        <p:spPr>
          <a:xfrm>
            <a:off x="6388500" y="3924267"/>
            <a:ext cx="316000" cy="381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chemeClr val="dk1"/>
                </a:solidFill>
                <a:latin typeface="Lexend"/>
                <a:ea typeface="Lexend"/>
                <a:cs typeface="Lexend"/>
                <a:sym typeface="Lexend"/>
              </a:rPr>
              <a:t>7.</a:t>
            </a:r>
            <a:endParaRPr sz="2933">
              <a:solidFill>
                <a:schemeClr val="dk1"/>
              </a:solidFill>
              <a:latin typeface="Lexend"/>
              <a:ea typeface="Lexend"/>
              <a:cs typeface="Lexend"/>
              <a:sym typeface="Lexend"/>
            </a:endParaRPr>
          </a:p>
        </p:txBody>
      </p:sp>
      <p:sp>
        <p:nvSpPr>
          <p:cNvPr id="1136" name="Google Shape;1136;p80"/>
          <p:cNvSpPr txBox="1"/>
          <p:nvPr/>
        </p:nvSpPr>
        <p:spPr>
          <a:xfrm>
            <a:off x="9547200" y="3996567"/>
            <a:ext cx="384800" cy="262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chemeClr val="dk1"/>
                </a:solidFill>
                <a:latin typeface="Lexend"/>
                <a:ea typeface="Lexend"/>
                <a:cs typeface="Lexend"/>
                <a:sym typeface="Lexend"/>
              </a:rPr>
              <a:t>8.</a:t>
            </a:r>
            <a:endParaRPr sz="2933">
              <a:solidFill>
                <a:schemeClr val="dk1"/>
              </a:solidFill>
              <a:latin typeface="Lexend"/>
              <a:ea typeface="Lexend"/>
              <a:cs typeface="Lexend"/>
              <a:sym typeface="Lexend"/>
            </a:endParaRPr>
          </a:p>
        </p:txBody>
      </p:sp>
      <p:sp>
        <p:nvSpPr>
          <p:cNvPr id="1137" name="Google Shape;1137;p80"/>
          <p:cNvSpPr/>
          <p:nvPr/>
        </p:nvSpPr>
        <p:spPr>
          <a:xfrm>
            <a:off x="4219932" y="2435927"/>
            <a:ext cx="420400" cy="10804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38" name="Google Shape;1138;p80"/>
          <p:cNvSpPr/>
          <p:nvPr/>
        </p:nvSpPr>
        <p:spPr>
          <a:xfrm>
            <a:off x="1596473" y="3974233"/>
            <a:ext cx="316000" cy="367600"/>
          </a:xfrm>
          <a:prstGeom prst="ellipse">
            <a:avLst/>
          </a:prstGeom>
          <a:no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39" name="Google Shape;1139;p80"/>
          <p:cNvSpPr/>
          <p:nvPr/>
        </p:nvSpPr>
        <p:spPr>
          <a:xfrm>
            <a:off x="9289533" y="1537500"/>
            <a:ext cx="2148400" cy="2352400"/>
          </a:xfrm>
          <a:prstGeom prst="rect">
            <a:avLst/>
          </a:prstGeom>
          <a:noFill/>
          <a:ln w="2857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40" name="Google Shape;1140;p80"/>
          <p:cNvSpPr/>
          <p:nvPr/>
        </p:nvSpPr>
        <p:spPr>
          <a:xfrm>
            <a:off x="6251900" y="3808365"/>
            <a:ext cx="2148400" cy="2352400"/>
          </a:xfrm>
          <a:prstGeom prst="rect">
            <a:avLst/>
          </a:prstGeom>
          <a:noFill/>
          <a:ln w="2857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4247846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p81"/>
          <p:cNvSpPr txBox="1">
            <a:spLocks noGrp="1"/>
          </p:cNvSpPr>
          <p:nvPr>
            <p:ph type="body" idx="1"/>
          </p:nvPr>
        </p:nvSpPr>
        <p:spPr>
          <a:xfrm>
            <a:off x="415500" y="831400"/>
            <a:ext cx="109836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Here are some of the differences.</a:t>
            </a:r>
            <a:endParaRPr/>
          </a:p>
        </p:txBody>
      </p:sp>
      <p:sp>
        <p:nvSpPr>
          <p:cNvPr id="1146" name="Google Shape;1146;p81"/>
          <p:cNvSpPr txBox="1">
            <a:spLocks noGrp="1"/>
          </p:cNvSpPr>
          <p:nvPr>
            <p:ph type="title"/>
          </p:nvPr>
        </p:nvSpPr>
        <p:spPr>
          <a:xfrm>
            <a:off x="432000" y="203200"/>
            <a:ext cx="9513600" cy="3816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Use the zoom tool to view and edit details</a:t>
            </a:r>
            <a:endParaRPr/>
          </a:p>
        </p:txBody>
      </p:sp>
      <p:sp>
        <p:nvSpPr>
          <p:cNvPr id="1147" name="Google Shape;1147;p81"/>
          <p:cNvSpPr txBox="1">
            <a:spLocks noGrp="1"/>
          </p:cNvSpPr>
          <p:nvPr>
            <p:ph type="body" idx="2"/>
          </p:nvPr>
        </p:nvSpPr>
        <p:spPr>
          <a:xfrm>
            <a:off x="676268" y="6465671"/>
            <a:ext cx="10006400" cy="1232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endParaRPr/>
          </a:p>
        </p:txBody>
      </p:sp>
      <p:sp>
        <p:nvSpPr>
          <p:cNvPr id="1148" name="Google Shape;1148;p81"/>
          <p:cNvSpPr txBox="1"/>
          <p:nvPr/>
        </p:nvSpPr>
        <p:spPr>
          <a:xfrm>
            <a:off x="6516172" y="5520647"/>
            <a:ext cx="2482000" cy="744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solidFill>
                <a:srgbClr val="000000"/>
              </a:solidFill>
              <a:latin typeface="Quicksand"/>
              <a:ea typeface="Quicksand"/>
              <a:cs typeface="Quicksand"/>
              <a:sym typeface="Quicksand"/>
            </a:endParaRPr>
          </a:p>
        </p:txBody>
      </p:sp>
      <p:sp>
        <p:nvSpPr>
          <p:cNvPr id="1149" name="Google Shape;1149;p81"/>
          <p:cNvSpPr/>
          <p:nvPr/>
        </p:nvSpPr>
        <p:spPr>
          <a:xfrm>
            <a:off x="1109795" y="2236929"/>
            <a:ext cx="1062400" cy="1452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50" name="Google Shape;1150;p81"/>
          <p:cNvSpPr/>
          <p:nvPr/>
        </p:nvSpPr>
        <p:spPr>
          <a:xfrm rot="5400000">
            <a:off x="2026516" y="1849091"/>
            <a:ext cx="262800" cy="3160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51" name="Google Shape;1151;p81"/>
          <p:cNvSpPr/>
          <p:nvPr/>
        </p:nvSpPr>
        <p:spPr>
          <a:xfrm>
            <a:off x="1219284" y="1620228"/>
            <a:ext cx="843600" cy="766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52" name="Google Shape;1152;p81"/>
          <p:cNvSpPr/>
          <p:nvPr/>
        </p:nvSpPr>
        <p:spPr>
          <a:xfrm rot="1190283">
            <a:off x="1333820" y="2325185"/>
            <a:ext cx="418432" cy="1086121"/>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53" name="Google Shape;1153;p81"/>
          <p:cNvSpPr/>
          <p:nvPr/>
        </p:nvSpPr>
        <p:spPr>
          <a:xfrm>
            <a:off x="1641061" y="1758911"/>
            <a:ext cx="226800" cy="2188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54" name="Google Shape;1154;p81"/>
          <p:cNvSpPr/>
          <p:nvPr/>
        </p:nvSpPr>
        <p:spPr>
          <a:xfrm>
            <a:off x="1677559" y="1794415"/>
            <a:ext cx="154000" cy="1476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55" name="Google Shape;1155;p81"/>
          <p:cNvSpPr/>
          <p:nvPr/>
        </p:nvSpPr>
        <p:spPr>
          <a:xfrm>
            <a:off x="1774553" y="1830065"/>
            <a:ext cx="34400" cy="308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56" name="Google Shape;1156;p81"/>
          <p:cNvSpPr/>
          <p:nvPr/>
        </p:nvSpPr>
        <p:spPr>
          <a:xfrm rot="144800">
            <a:off x="1963204" y="2645222"/>
            <a:ext cx="208985" cy="73738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57" name="Google Shape;1157;p81"/>
          <p:cNvSpPr/>
          <p:nvPr/>
        </p:nvSpPr>
        <p:spPr>
          <a:xfrm>
            <a:off x="1538881" y="3661621"/>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58" name="Google Shape;1158;p81"/>
          <p:cNvSpPr/>
          <p:nvPr/>
        </p:nvSpPr>
        <p:spPr>
          <a:xfrm>
            <a:off x="1503297" y="3661621"/>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59" name="Google Shape;1159;p81"/>
          <p:cNvSpPr/>
          <p:nvPr/>
        </p:nvSpPr>
        <p:spPr>
          <a:xfrm>
            <a:off x="1109795" y="4506544"/>
            <a:ext cx="1062400" cy="1452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60" name="Google Shape;1160;p81"/>
          <p:cNvSpPr/>
          <p:nvPr/>
        </p:nvSpPr>
        <p:spPr>
          <a:xfrm rot="5400000">
            <a:off x="2026516" y="4118705"/>
            <a:ext cx="262800" cy="3160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61" name="Google Shape;1161;p81"/>
          <p:cNvSpPr/>
          <p:nvPr/>
        </p:nvSpPr>
        <p:spPr>
          <a:xfrm>
            <a:off x="1219284" y="3889843"/>
            <a:ext cx="843600" cy="766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62" name="Google Shape;1162;p81"/>
          <p:cNvSpPr/>
          <p:nvPr/>
        </p:nvSpPr>
        <p:spPr>
          <a:xfrm>
            <a:off x="1430863" y="4692669"/>
            <a:ext cx="420400" cy="10804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63" name="Google Shape;1163;p81"/>
          <p:cNvSpPr/>
          <p:nvPr/>
        </p:nvSpPr>
        <p:spPr>
          <a:xfrm>
            <a:off x="1641061" y="4028527"/>
            <a:ext cx="226800" cy="2188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64" name="Google Shape;1164;p81"/>
          <p:cNvSpPr/>
          <p:nvPr/>
        </p:nvSpPr>
        <p:spPr>
          <a:xfrm>
            <a:off x="1618668" y="4084084"/>
            <a:ext cx="154000" cy="1476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65" name="Google Shape;1165;p81"/>
          <p:cNvSpPr/>
          <p:nvPr/>
        </p:nvSpPr>
        <p:spPr>
          <a:xfrm>
            <a:off x="1774553" y="4099680"/>
            <a:ext cx="34400" cy="308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66" name="Google Shape;1166;p81"/>
          <p:cNvSpPr/>
          <p:nvPr/>
        </p:nvSpPr>
        <p:spPr>
          <a:xfrm rot="144800">
            <a:off x="1963204" y="4914838"/>
            <a:ext cx="208985" cy="73738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67" name="Google Shape;1167;p81"/>
          <p:cNvSpPr/>
          <p:nvPr/>
        </p:nvSpPr>
        <p:spPr>
          <a:xfrm>
            <a:off x="1538881" y="5931236"/>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68" name="Google Shape;1168;p81"/>
          <p:cNvSpPr/>
          <p:nvPr/>
        </p:nvSpPr>
        <p:spPr>
          <a:xfrm>
            <a:off x="1503297" y="5931236"/>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69" name="Google Shape;1169;p81"/>
          <p:cNvSpPr/>
          <p:nvPr/>
        </p:nvSpPr>
        <p:spPr>
          <a:xfrm>
            <a:off x="3898863" y="2249801"/>
            <a:ext cx="1062400" cy="1452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70" name="Google Shape;1170;p81"/>
          <p:cNvSpPr/>
          <p:nvPr/>
        </p:nvSpPr>
        <p:spPr>
          <a:xfrm rot="5400000">
            <a:off x="4815585" y="1861963"/>
            <a:ext cx="262800" cy="3160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71" name="Google Shape;1171;p81"/>
          <p:cNvSpPr/>
          <p:nvPr/>
        </p:nvSpPr>
        <p:spPr>
          <a:xfrm>
            <a:off x="4008352" y="1633100"/>
            <a:ext cx="843600" cy="766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72" name="Google Shape;1172;p81"/>
          <p:cNvSpPr/>
          <p:nvPr/>
        </p:nvSpPr>
        <p:spPr>
          <a:xfrm>
            <a:off x="4430131" y="1771784"/>
            <a:ext cx="226800" cy="2188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73" name="Google Shape;1173;p81"/>
          <p:cNvSpPr/>
          <p:nvPr/>
        </p:nvSpPr>
        <p:spPr>
          <a:xfrm>
            <a:off x="4466627" y="1807287"/>
            <a:ext cx="154000" cy="1476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74" name="Google Shape;1174;p81"/>
          <p:cNvSpPr/>
          <p:nvPr/>
        </p:nvSpPr>
        <p:spPr>
          <a:xfrm>
            <a:off x="4563621" y="1842937"/>
            <a:ext cx="34400" cy="308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75" name="Google Shape;1175;p81"/>
          <p:cNvSpPr/>
          <p:nvPr/>
        </p:nvSpPr>
        <p:spPr>
          <a:xfrm rot="141418">
            <a:off x="4534008" y="2559950"/>
            <a:ext cx="427963" cy="902393"/>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76" name="Google Shape;1176;p81"/>
          <p:cNvSpPr/>
          <p:nvPr/>
        </p:nvSpPr>
        <p:spPr>
          <a:xfrm>
            <a:off x="4327949" y="3674493"/>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77" name="Google Shape;1177;p81"/>
          <p:cNvSpPr/>
          <p:nvPr/>
        </p:nvSpPr>
        <p:spPr>
          <a:xfrm>
            <a:off x="4292365" y="3674493"/>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78" name="Google Shape;1178;p81"/>
          <p:cNvSpPr/>
          <p:nvPr/>
        </p:nvSpPr>
        <p:spPr>
          <a:xfrm>
            <a:off x="3898863" y="4519417"/>
            <a:ext cx="1062400" cy="1452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79" name="Google Shape;1179;p81"/>
          <p:cNvSpPr/>
          <p:nvPr/>
        </p:nvSpPr>
        <p:spPr>
          <a:xfrm rot="5400000">
            <a:off x="4815585" y="4131577"/>
            <a:ext cx="262800" cy="3160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80" name="Google Shape;1180;p81"/>
          <p:cNvSpPr/>
          <p:nvPr/>
        </p:nvSpPr>
        <p:spPr>
          <a:xfrm>
            <a:off x="4008352" y="3902715"/>
            <a:ext cx="843600" cy="766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81" name="Google Shape;1181;p81"/>
          <p:cNvSpPr/>
          <p:nvPr/>
        </p:nvSpPr>
        <p:spPr>
          <a:xfrm>
            <a:off x="4219932" y="4705541"/>
            <a:ext cx="420400" cy="10804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82" name="Google Shape;1182;p81"/>
          <p:cNvSpPr/>
          <p:nvPr/>
        </p:nvSpPr>
        <p:spPr>
          <a:xfrm>
            <a:off x="4430131" y="4041399"/>
            <a:ext cx="226800" cy="2188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83" name="Google Shape;1183;p81"/>
          <p:cNvSpPr/>
          <p:nvPr/>
        </p:nvSpPr>
        <p:spPr>
          <a:xfrm>
            <a:off x="4466627" y="4076901"/>
            <a:ext cx="154000" cy="1476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84" name="Google Shape;1184;p81"/>
          <p:cNvSpPr/>
          <p:nvPr/>
        </p:nvSpPr>
        <p:spPr>
          <a:xfrm>
            <a:off x="4563621" y="4112552"/>
            <a:ext cx="34400" cy="308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85" name="Google Shape;1185;p81"/>
          <p:cNvSpPr/>
          <p:nvPr/>
        </p:nvSpPr>
        <p:spPr>
          <a:xfrm>
            <a:off x="4327949" y="5944108"/>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86" name="Google Shape;1186;p81"/>
          <p:cNvSpPr/>
          <p:nvPr/>
        </p:nvSpPr>
        <p:spPr>
          <a:xfrm>
            <a:off x="4292365" y="5944108"/>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87" name="Google Shape;1187;p81"/>
          <p:cNvSpPr/>
          <p:nvPr/>
        </p:nvSpPr>
        <p:spPr>
          <a:xfrm>
            <a:off x="6812771" y="2236929"/>
            <a:ext cx="1062400" cy="1452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88" name="Google Shape;1188;p81"/>
          <p:cNvSpPr/>
          <p:nvPr/>
        </p:nvSpPr>
        <p:spPr>
          <a:xfrm rot="5400000">
            <a:off x="7729493" y="1849091"/>
            <a:ext cx="262800" cy="3160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89" name="Google Shape;1189;p81"/>
          <p:cNvSpPr/>
          <p:nvPr/>
        </p:nvSpPr>
        <p:spPr>
          <a:xfrm>
            <a:off x="6922260" y="1620228"/>
            <a:ext cx="843600" cy="766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90" name="Google Shape;1190;p81"/>
          <p:cNvSpPr/>
          <p:nvPr/>
        </p:nvSpPr>
        <p:spPr>
          <a:xfrm>
            <a:off x="7133840" y="2423055"/>
            <a:ext cx="420400" cy="10804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91" name="Google Shape;1191;p81"/>
          <p:cNvSpPr/>
          <p:nvPr/>
        </p:nvSpPr>
        <p:spPr>
          <a:xfrm>
            <a:off x="7344039" y="1758911"/>
            <a:ext cx="226800" cy="2188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92" name="Google Shape;1192;p81"/>
          <p:cNvSpPr/>
          <p:nvPr/>
        </p:nvSpPr>
        <p:spPr>
          <a:xfrm>
            <a:off x="7380535" y="1794415"/>
            <a:ext cx="154000" cy="1476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93" name="Google Shape;1193;p81"/>
          <p:cNvSpPr/>
          <p:nvPr/>
        </p:nvSpPr>
        <p:spPr>
          <a:xfrm>
            <a:off x="7477529" y="1830065"/>
            <a:ext cx="34400" cy="308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94" name="Google Shape;1194;p81"/>
          <p:cNvSpPr/>
          <p:nvPr/>
        </p:nvSpPr>
        <p:spPr>
          <a:xfrm rot="144800">
            <a:off x="7666181" y="2645222"/>
            <a:ext cx="208985" cy="73738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95" name="Google Shape;1195;p81"/>
          <p:cNvSpPr/>
          <p:nvPr/>
        </p:nvSpPr>
        <p:spPr>
          <a:xfrm>
            <a:off x="7241859" y="3661621"/>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nvGrpSpPr>
          <p:cNvPr id="1196" name="Google Shape;1196;p81"/>
          <p:cNvGrpSpPr/>
          <p:nvPr/>
        </p:nvGrpSpPr>
        <p:grpSpPr>
          <a:xfrm>
            <a:off x="6812940" y="3889890"/>
            <a:ext cx="1206165" cy="2189359"/>
            <a:chOff x="5193675" y="1170125"/>
            <a:chExt cx="1334450" cy="2691834"/>
          </a:xfrm>
        </p:grpSpPr>
        <p:sp>
          <p:nvSpPr>
            <p:cNvPr id="1197" name="Google Shape;1197;p81"/>
            <p:cNvSpPr/>
            <p:nvPr/>
          </p:nvSpPr>
          <p:spPr>
            <a:xfrm>
              <a:off x="5193675" y="1928403"/>
              <a:ext cx="1175700" cy="17859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98" name="Google Shape;1198;p81"/>
            <p:cNvSpPr/>
            <p:nvPr/>
          </p:nvSpPr>
          <p:spPr>
            <a:xfrm rot="5400000">
              <a:off x="6191675" y="1470885"/>
              <a:ext cx="323100" cy="3498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99" name="Google Shape;1199;p81"/>
            <p:cNvSpPr/>
            <p:nvPr/>
          </p:nvSpPr>
          <p:spPr>
            <a:xfrm>
              <a:off x="5314813" y="1170125"/>
              <a:ext cx="933300" cy="9423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00" name="Google Shape;1200;p81"/>
            <p:cNvSpPr/>
            <p:nvPr/>
          </p:nvSpPr>
          <p:spPr>
            <a:xfrm>
              <a:off x="5548904" y="2157256"/>
              <a:ext cx="465000" cy="13281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01" name="Google Shape;1201;p81"/>
            <p:cNvSpPr/>
            <p:nvPr/>
          </p:nvSpPr>
          <p:spPr>
            <a:xfrm>
              <a:off x="5781468" y="1340646"/>
              <a:ext cx="251100" cy="2691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02" name="Google Shape;1202;p81"/>
            <p:cNvSpPr/>
            <p:nvPr/>
          </p:nvSpPr>
          <p:spPr>
            <a:xfrm>
              <a:off x="5821847" y="1384299"/>
              <a:ext cx="170400" cy="1818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03" name="Google Shape;1203;p81"/>
            <p:cNvSpPr/>
            <p:nvPr/>
          </p:nvSpPr>
          <p:spPr>
            <a:xfrm>
              <a:off x="5929162" y="1428135"/>
              <a:ext cx="38100" cy="381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04" name="Google Shape;1204;p81"/>
            <p:cNvSpPr/>
            <p:nvPr/>
          </p:nvSpPr>
          <p:spPr>
            <a:xfrm rot="160609">
              <a:off x="6137882" y="2430532"/>
              <a:ext cx="231252" cy="906673"/>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05" name="Google Shape;1205;p81"/>
            <p:cNvSpPr/>
            <p:nvPr/>
          </p:nvSpPr>
          <p:spPr>
            <a:xfrm>
              <a:off x="5668416" y="3680159"/>
              <a:ext cx="425700" cy="1818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06" name="Google Shape;1206;p81"/>
            <p:cNvSpPr/>
            <p:nvPr/>
          </p:nvSpPr>
          <p:spPr>
            <a:xfrm>
              <a:off x="5629045" y="3680159"/>
              <a:ext cx="425700" cy="1818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grpSp>
        <p:nvGrpSpPr>
          <p:cNvPr id="1207" name="Google Shape;1207;p81"/>
          <p:cNvGrpSpPr/>
          <p:nvPr/>
        </p:nvGrpSpPr>
        <p:grpSpPr>
          <a:xfrm>
            <a:off x="9932180" y="1633147"/>
            <a:ext cx="1206165" cy="2189359"/>
            <a:chOff x="5193675" y="1170125"/>
            <a:chExt cx="1334450" cy="2691834"/>
          </a:xfrm>
        </p:grpSpPr>
        <p:sp>
          <p:nvSpPr>
            <p:cNvPr id="1208" name="Google Shape;1208;p81"/>
            <p:cNvSpPr/>
            <p:nvPr/>
          </p:nvSpPr>
          <p:spPr>
            <a:xfrm>
              <a:off x="5193675" y="1928403"/>
              <a:ext cx="1175700" cy="17859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09" name="Google Shape;1209;p81"/>
            <p:cNvSpPr/>
            <p:nvPr/>
          </p:nvSpPr>
          <p:spPr>
            <a:xfrm rot="5400000">
              <a:off x="6191675" y="1470885"/>
              <a:ext cx="323100" cy="3498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10" name="Google Shape;1210;p81"/>
            <p:cNvSpPr/>
            <p:nvPr/>
          </p:nvSpPr>
          <p:spPr>
            <a:xfrm>
              <a:off x="5314813" y="1170125"/>
              <a:ext cx="933300" cy="9423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11" name="Google Shape;1211;p81"/>
            <p:cNvSpPr/>
            <p:nvPr/>
          </p:nvSpPr>
          <p:spPr>
            <a:xfrm>
              <a:off x="5548904" y="2157256"/>
              <a:ext cx="465000" cy="13281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12" name="Google Shape;1212;p81"/>
            <p:cNvSpPr/>
            <p:nvPr/>
          </p:nvSpPr>
          <p:spPr>
            <a:xfrm>
              <a:off x="5781468" y="1340646"/>
              <a:ext cx="251100" cy="2691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13" name="Google Shape;1213;p81"/>
            <p:cNvSpPr/>
            <p:nvPr/>
          </p:nvSpPr>
          <p:spPr>
            <a:xfrm>
              <a:off x="5821847" y="1384299"/>
              <a:ext cx="170400" cy="1818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14" name="Google Shape;1214;p81"/>
            <p:cNvSpPr/>
            <p:nvPr/>
          </p:nvSpPr>
          <p:spPr>
            <a:xfrm>
              <a:off x="5929162" y="1428135"/>
              <a:ext cx="38100" cy="381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15" name="Google Shape;1215;p81"/>
            <p:cNvSpPr/>
            <p:nvPr/>
          </p:nvSpPr>
          <p:spPr>
            <a:xfrm rot="160609">
              <a:off x="6137882" y="2430532"/>
              <a:ext cx="231252" cy="906673"/>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16" name="Google Shape;1216;p81"/>
            <p:cNvSpPr/>
            <p:nvPr/>
          </p:nvSpPr>
          <p:spPr>
            <a:xfrm>
              <a:off x="5668416" y="3680159"/>
              <a:ext cx="425700" cy="1818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17" name="Google Shape;1217;p81"/>
            <p:cNvSpPr/>
            <p:nvPr/>
          </p:nvSpPr>
          <p:spPr>
            <a:xfrm>
              <a:off x="5629045" y="3680159"/>
              <a:ext cx="425700" cy="1818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sp>
        <p:nvSpPr>
          <p:cNvPr id="1218" name="Google Shape;1218;p81"/>
          <p:cNvSpPr/>
          <p:nvPr/>
        </p:nvSpPr>
        <p:spPr>
          <a:xfrm>
            <a:off x="9932012" y="4519417"/>
            <a:ext cx="1062400" cy="1452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19" name="Google Shape;1219;p81"/>
          <p:cNvSpPr/>
          <p:nvPr/>
        </p:nvSpPr>
        <p:spPr>
          <a:xfrm rot="5400000">
            <a:off x="10848733" y="4131577"/>
            <a:ext cx="262800" cy="3160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20" name="Google Shape;1220;p81"/>
          <p:cNvSpPr/>
          <p:nvPr/>
        </p:nvSpPr>
        <p:spPr>
          <a:xfrm>
            <a:off x="10041500" y="3902715"/>
            <a:ext cx="843600" cy="766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21" name="Google Shape;1221;p81"/>
          <p:cNvSpPr/>
          <p:nvPr/>
        </p:nvSpPr>
        <p:spPr>
          <a:xfrm>
            <a:off x="10041483" y="4749453"/>
            <a:ext cx="420400" cy="10804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22" name="Google Shape;1222;p81"/>
          <p:cNvSpPr/>
          <p:nvPr/>
        </p:nvSpPr>
        <p:spPr>
          <a:xfrm>
            <a:off x="10463279" y="4041399"/>
            <a:ext cx="226800" cy="2188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23" name="Google Shape;1223;p81"/>
          <p:cNvSpPr/>
          <p:nvPr/>
        </p:nvSpPr>
        <p:spPr>
          <a:xfrm>
            <a:off x="10499775" y="4076901"/>
            <a:ext cx="154000" cy="1476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24" name="Google Shape;1224;p81"/>
          <p:cNvSpPr/>
          <p:nvPr/>
        </p:nvSpPr>
        <p:spPr>
          <a:xfrm>
            <a:off x="10596769" y="4112552"/>
            <a:ext cx="34400" cy="308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25" name="Google Shape;1225;p81"/>
          <p:cNvSpPr/>
          <p:nvPr/>
        </p:nvSpPr>
        <p:spPr>
          <a:xfrm rot="144800">
            <a:off x="10785421" y="4927710"/>
            <a:ext cx="208985" cy="73738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26" name="Google Shape;1226;p81"/>
          <p:cNvSpPr/>
          <p:nvPr/>
        </p:nvSpPr>
        <p:spPr>
          <a:xfrm>
            <a:off x="10361099" y="5944108"/>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27" name="Google Shape;1227;p81"/>
          <p:cNvSpPr/>
          <p:nvPr/>
        </p:nvSpPr>
        <p:spPr>
          <a:xfrm>
            <a:off x="10325513" y="5944108"/>
            <a:ext cx="384800" cy="1476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28" name="Google Shape;1228;p81"/>
          <p:cNvSpPr txBox="1"/>
          <p:nvPr/>
        </p:nvSpPr>
        <p:spPr>
          <a:xfrm>
            <a:off x="730000" y="1655400"/>
            <a:ext cx="316000" cy="451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chemeClr val="dk1"/>
                </a:solidFill>
                <a:latin typeface="Lexend"/>
                <a:ea typeface="Lexend"/>
                <a:cs typeface="Lexend"/>
                <a:sym typeface="Lexend"/>
              </a:rPr>
              <a:t>1.</a:t>
            </a:r>
            <a:endParaRPr sz="2933">
              <a:solidFill>
                <a:schemeClr val="dk1"/>
              </a:solidFill>
              <a:latin typeface="Lexend"/>
              <a:ea typeface="Lexend"/>
              <a:cs typeface="Lexend"/>
              <a:sym typeface="Lexend"/>
            </a:endParaRPr>
          </a:p>
        </p:txBody>
      </p:sp>
      <p:sp>
        <p:nvSpPr>
          <p:cNvPr id="1229" name="Google Shape;1229;p81"/>
          <p:cNvSpPr txBox="1"/>
          <p:nvPr/>
        </p:nvSpPr>
        <p:spPr>
          <a:xfrm>
            <a:off x="3487467" y="1604800"/>
            <a:ext cx="316000" cy="526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chemeClr val="dk1"/>
                </a:solidFill>
                <a:latin typeface="Lexend"/>
                <a:ea typeface="Lexend"/>
                <a:cs typeface="Lexend"/>
                <a:sym typeface="Lexend"/>
              </a:rPr>
              <a:t>2.</a:t>
            </a:r>
            <a:endParaRPr sz="2933">
              <a:solidFill>
                <a:schemeClr val="dk1"/>
              </a:solidFill>
              <a:latin typeface="Lexend"/>
              <a:ea typeface="Lexend"/>
              <a:cs typeface="Lexend"/>
              <a:sym typeface="Lexend"/>
            </a:endParaRPr>
          </a:p>
        </p:txBody>
      </p:sp>
      <p:sp>
        <p:nvSpPr>
          <p:cNvPr id="1230" name="Google Shape;1230;p81"/>
          <p:cNvSpPr txBox="1"/>
          <p:nvPr/>
        </p:nvSpPr>
        <p:spPr>
          <a:xfrm>
            <a:off x="6388500" y="1654667"/>
            <a:ext cx="316000" cy="381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chemeClr val="dk1"/>
                </a:solidFill>
                <a:latin typeface="Lexend"/>
                <a:ea typeface="Lexend"/>
                <a:cs typeface="Lexend"/>
                <a:sym typeface="Lexend"/>
              </a:rPr>
              <a:t>3.</a:t>
            </a:r>
            <a:endParaRPr sz="2933">
              <a:solidFill>
                <a:schemeClr val="dk1"/>
              </a:solidFill>
              <a:latin typeface="Lexend"/>
              <a:ea typeface="Lexend"/>
              <a:cs typeface="Lexend"/>
              <a:sym typeface="Lexend"/>
            </a:endParaRPr>
          </a:p>
        </p:txBody>
      </p:sp>
      <p:sp>
        <p:nvSpPr>
          <p:cNvPr id="1231" name="Google Shape;1231;p81"/>
          <p:cNvSpPr txBox="1"/>
          <p:nvPr/>
        </p:nvSpPr>
        <p:spPr>
          <a:xfrm>
            <a:off x="9547200" y="1661667"/>
            <a:ext cx="384800" cy="367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chemeClr val="dk1"/>
                </a:solidFill>
                <a:latin typeface="Lexend"/>
                <a:ea typeface="Lexend"/>
                <a:cs typeface="Lexend"/>
                <a:sym typeface="Lexend"/>
              </a:rPr>
              <a:t>4.</a:t>
            </a:r>
            <a:endParaRPr sz="2933">
              <a:solidFill>
                <a:schemeClr val="dk1"/>
              </a:solidFill>
              <a:latin typeface="Lexend"/>
              <a:ea typeface="Lexend"/>
              <a:cs typeface="Lexend"/>
              <a:sym typeface="Lexend"/>
            </a:endParaRPr>
          </a:p>
        </p:txBody>
      </p:sp>
      <p:sp>
        <p:nvSpPr>
          <p:cNvPr id="1232" name="Google Shape;1232;p81"/>
          <p:cNvSpPr txBox="1"/>
          <p:nvPr/>
        </p:nvSpPr>
        <p:spPr>
          <a:xfrm>
            <a:off x="695600" y="3957467"/>
            <a:ext cx="384800" cy="3152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chemeClr val="dk1"/>
                </a:solidFill>
                <a:latin typeface="Lexend"/>
                <a:ea typeface="Lexend"/>
                <a:cs typeface="Lexend"/>
                <a:sym typeface="Lexend"/>
              </a:rPr>
              <a:t>5.</a:t>
            </a:r>
            <a:endParaRPr sz="2933">
              <a:solidFill>
                <a:schemeClr val="dk1"/>
              </a:solidFill>
              <a:latin typeface="Lexend"/>
              <a:ea typeface="Lexend"/>
              <a:cs typeface="Lexend"/>
              <a:sym typeface="Lexend"/>
            </a:endParaRPr>
          </a:p>
        </p:txBody>
      </p:sp>
      <p:sp>
        <p:nvSpPr>
          <p:cNvPr id="1233" name="Google Shape;1233;p81"/>
          <p:cNvSpPr txBox="1"/>
          <p:nvPr/>
        </p:nvSpPr>
        <p:spPr>
          <a:xfrm>
            <a:off x="3487451" y="3957467"/>
            <a:ext cx="316000" cy="3152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chemeClr val="dk1"/>
                </a:solidFill>
                <a:latin typeface="Lexend"/>
                <a:ea typeface="Lexend"/>
                <a:cs typeface="Lexend"/>
                <a:sym typeface="Lexend"/>
              </a:rPr>
              <a:t>6.</a:t>
            </a:r>
            <a:endParaRPr sz="2933">
              <a:solidFill>
                <a:schemeClr val="dk1"/>
              </a:solidFill>
              <a:latin typeface="Lexend"/>
              <a:ea typeface="Lexend"/>
              <a:cs typeface="Lexend"/>
              <a:sym typeface="Lexend"/>
            </a:endParaRPr>
          </a:p>
        </p:txBody>
      </p:sp>
      <p:sp>
        <p:nvSpPr>
          <p:cNvPr id="1234" name="Google Shape;1234;p81"/>
          <p:cNvSpPr txBox="1"/>
          <p:nvPr/>
        </p:nvSpPr>
        <p:spPr>
          <a:xfrm>
            <a:off x="6388500" y="3924267"/>
            <a:ext cx="316000" cy="381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chemeClr val="dk1"/>
                </a:solidFill>
                <a:latin typeface="Lexend"/>
                <a:ea typeface="Lexend"/>
                <a:cs typeface="Lexend"/>
                <a:sym typeface="Lexend"/>
              </a:rPr>
              <a:t>7.</a:t>
            </a:r>
            <a:endParaRPr sz="2933">
              <a:solidFill>
                <a:schemeClr val="dk1"/>
              </a:solidFill>
              <a:latin typeface="Lexend"/>
              <a:ea typeface="Lexend"/>
              <a:cs typeface="Lexend"/>
              <a:sym typeface="Lexend"/>
            </a:endParaRPr>
          </a:p>
        </p:txBody>
      </p:sp>
      <p:sp>
        <p:nvSpPr>
          <p:cNvPr id="1235" name="Google Shape;1235;p81"/>
          <p:cNvSpPr txBox="1"/>
          <p:nvPr/>
        </p:nvSpPr>
        <p:spPr>
          <a:xfrm>
            <a:off x="9547200" y="3996567"/>
            <a:ext cx="384800" cy="262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933">
                <a:solidFill>
                  <a:schemeClr val="dk1"/>
                </a:solidFill>
                <a:latin typeface="Lexend"/>
                <a:ea typeface="Lexend"/>
                <a:cs typeface="Lexend"/>
                <a:sym typeface="Lexend"/>
              </a:rPr>
              <a:t>8.</a:t>
            </a:r>
            <a:endParaRPr sz="2933">
              <a:solidFill>
                <a:schemeClr val="dk1"/>
              </a:solidFill>
              <a:latin typeface="Lexend"/>
              <a:ea typeface="Lexend"/>
              <a:cs typeface="Lexend"/>
              <a:sym typeface="Lexend"/>
            </a:endParaRPr>
          </a:p>
        </p:txBody>
      </p:sp>
      <p:sp>
        <p:nvSpPr>
          <p:cNvPr id="1236" name="Google Shape;1236;p81"/>
          <p:cNvSpPr/>
          <p:nvPr/>
        </p:nvSpPr>
        <p:spPr>
          <a:xfrm>
            <a:off x="4219932" y="2435927"/>
            <a:ext cx="420400" cy="10804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37" name="Google Shape;1237;p81"/>
          <p:cNvSpPr/>
          <p:nvPr/>
        </p:nvSpPr>
        <p:spPr>
          <a:xfrm>
            <a:off x="1596473" y="3974233"/>
            <a:ext cx="316000" cy="367600"/>
          </a:xfrm>
          <a:prstGeom prst="ellipse">
            <a:avLst/>
          </a:prstGeom>
          <a:no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38" name="Google Shape;1238;p81"/>
          <p:cNvSpPr/>
          <p:nvPr/>
        </p:nvSpPr>
        <p:spPr>
          <a:xfrm>
            <a:off x="766767" y="2112333"/>
            <a:ext cx="1041600" cy="1405600"/>
          </a:xfrm>
          <a:prstGeom prst="ellipse">
            <a:avLst/>
          </a:prstGeom>
          <a:noFill/>
          <a:ln w="2857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39" name="Google Shape;1239;p81"/>
          <p:cNvSpPr/>
          <p:nvPr/>
        </p:nvSpPr>
        <p:spPr>
          <a:xfrm>
            <a:off x="1522867" y="3948467"/>
            <a:ext cx="345600" cy="418800"/>
          </a:xfrm>
          <a:prstGeom prst="ellipse">
            <a:avLst/>
          </a:prstGeom>
          <a:noFill/>
          <a:ln w="2857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40" name="Google Shape;1240;p81"/>
          <p:cNvSpPr/>
          <p:nvPr/>
        </p:nvSpPr>
        <p:spPr>
          <a:xfrm>
            <a:off x="4359533" y="2257033"/>
            <a:ext cx="863600" cy="1405600"/>
          </a:xfrm>
          <a:prstGeom prst="ellipse">
            <a:avLst/>
          </a:prstGeom>
          <a:noFill/>
          <a:ln w="2857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41" name="Google Shape;1241;p81"/>
          <p:cNvSpPr/>
          <p:nvPr/>
        </p:nvSpPr>
        <p:spPr>
          <a:xfrm>
            <a:off x="7164500" y="3546884"/>
            <a:ext cx="564400" cy="299600"/>
          </a:xfrm>
          <a:prstGeom prst="ellipse">
            <a:avLst/>
          </a:prstGeom>
          <a:noFill/>
          <a:ln w="2857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42" name="Google Shape;1242;p81"/>
          <p:cNvSpPr/>
          <p:nvPr/>
        </p:nvSpPr>
        <p:spPr>
          <a:xfrm>
            <a:off x="4325233" y="4601717"/>
            <a:ext cx="863600" cy="1405600"/>
          </a:xfrm>
          <a:prstGeom prst="ellipse">
            <a:avLst/>
          </a:prstGeom>
          <a:noFill/>
          <a:ln w="2857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43" name="Google Shape;1243;p81"/>
          <p:cNvSpPr/>
          <p:nvPr/>
        </p:nvSpPr>
        <p:spPr>
          <a:xfrm>
            <a:off x="9767567" y="4601717"/>
            <a:ext cx="863600" cy="1405600"/>
          </a:xfrm>
          <a:prstGeom prst="ellipse">
            <a:avLst/>
          </a:prstGeom>
          <a:noFill/>
          <a:ln w="2857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44" name="Google Shape;1244;p81"/>
          <p:cNvSpPr/>
          <p:nvPr/>
        </p:nvSpPr>
        <p:spPr>
          <a:xfrm>
            <a:off x="9289533" y="1537500"/>
            <a:ext cx="2148400" cy="2352400"/>
          </a:xfrm>
          <a:prstGeom prst="rect">
            <a:avLst/>
          </a:prstGeom>
          <a:noFill/>
          <a:ln w="2857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45" name="Google Shape;1245;p81"/>
          <p:cNvSpPr/>
          <p:nvPr/>
        </p:nvSpPr>
        <p:spPr>
          <a:xfrm>
            <a:off x="6251900" y="3901299"/>
            <a:ext cx="2148400" cy="2352400"/>
          </a:xfrm>
          <a:prstGeom prst="rect">
            <a:avLst/>
          </a:prstGeom>
          <a:noFill/>
          <a:ln w="2857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1031095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pic>
        <p:nvPicPr>
          <p:cNvPr id="1250" name="Google Shape;1250;p82"/>
          <p:cNvPicPr preferRelativeResize="0"/>
          <p:nvPr/>
        </p:nvPicPr>
        <p:blipFill rotWithShape="1">
          <a:blip r:embed="rId3">
            <a:alphaModFix/>
          </a:blip>
          <a:srcRect/>
          <a:stretch/>
        </p:blipFill>
        <p:spPr>
          <a:xfrm>
            <a:off x="2165367" y="1136018"/>
            <a:ext cx="5328063" cy="1233167"/>
          </a:xfrm>
          <a:prstGeom prst="rect">
            <a:avLst/>
          </a:prstGeom>
          <a:noFill/>
          <a:ln>
            <a:noFill/>
          </a:ln>
        </p:spPr>
      </p:pic>
      <p:sp>
        <p:nvSpPr>
          <p:cNvPr id="1251" name="Google Shape;1251;p82"/>
          <p:cNvSpPr txBox="1">
            <a:spLocks noGrp="1"/>
          </p:cNvSpPr>
          <p:nvPr>
            <p:ph type="body" idx="1"/>
          </p:nvPr>
        </p:nvSpPr>
        <p:spPr>
          <a:xfrm>
            <a:off x="2425700" y="1281500"/>
            <a:ext cx="51604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Why is using </a:t>
            </a:r>
            <a:r>
              <a:rPr lang="en-GB" b="1"/>
              <a:t>zoom</a:t>
            </a:r>
            <a:r>
              <a:rPr lang="en-GB"/>
              <a:t> useful?</a:t>
            </a:r>
            <a:endParaRPr/>
          </a:p>
        </p:txBody>
      </p:sp>
      <p:sp>
        <p:nvSpPr>
          <p:cNvPr id="1252" name="Google Shape;1252;p82"/>
          <p:cNvSpPr txBox="1">
            <a:spLocks noGrp="1"/>
          </p:cNvSpPr>
          <p:nvPr>
            <p:ph type="title"/>
          </p:nvPr>
        </p:nvSpPr>
        <p:spPr>
          <a:xfrm>
            <a:off x="432000" y="203200"/>
            <a:ext cx="9513600" cy="3816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Use the zoom tool to view and edit details</a:t>
            </a:r>
            <a:endParaRPr/>
          </a:p>
        </p:txBody>
      </p:sp>
      <p:sp>
        <p:nvSpPr>
          <p:cNvPr id="1253" name="Google Shape;1253;p82"/>
          <p:cNvSpPr txBox="1">
            <a:spLocks noGrp="1"/>
          </p:cNvSpPr>
          <p:nvPr>
            <p:ph type="body" idx="2"/>
          </p:nvPr>
        </p:nvSpPr>
        <p:spPr>
          <a:xfrm>
            <a:off x="437500" y="6331067"/>
            <a:ext cx="10939600" cy="1232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endParaRPr/>
          </a:p>
        </p:txBody>
      </p:sp>
      <p:sp>
        <p:nvSpPr>
          <p:cNvPr id="1254" name="Google Shape;1254;p82"/>
          <p:cNvSpPr txBox="1"/>
          <p:nvPr/>
        </p:nvSpPr>
        <p:spPr>
          <a:xfrm>
            <a:off x="740649" y="2132434"/>
            <a:ext cx="716400" cy="424732"/>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15000"/>
              </a:lnSpc>
              <a:spcBef>
                <a:spcPts val="0"/>
              </a:spcBef>
              <a:spcAft>
                <a:spcPts val="0"/>
              </a:spcAft>
              <a:buClr>
                <a:srgbClr val="000000"/>
              </a:buClr>
              <a:buSzPts val="1800"/>
              <a:buFont typeface="Arial"/>
              <a:buNone/>
            </a:pPr>
            <a:r>
              <a:rPr lang="en-GB" sz="2400" b="0" i="0" u="none" strike="noStrike" cap="none">
                <a:solidFill>
                  <a:srgbClr val="222222"/>
                </a:solidFill>
                <a:latin typeface="Lexend"/>
                <a:ea typeface="Lexend"/>
                <a:cs typeface="Lexend"/>
                <a:sym typeface="Lexend"/>
              </a:rPr>
              <a:t>Alex</a:t>
            </a:r>
            <a:endParaRPr sz="2400" b="0" i="0" u="none" strike="noStrike" cap="none">
              <a:solidFill>
                <a:srgbClr val="222222"/>
              </a:solidFill>
              <a:latin typeface="Lexend"/>
              <a:ea typeface="Lexend"/>
              <a:cs typeface="Lexend"/>
              <a:sym typeface="Lexend"/>
            </a:endParaRPr>
          </a:p>
        </p:txBody>
      </p:sp>
      <p:pic>
        <p:nvPicPr>
          <p:cNvPr id="1255" name="Google Shape;1255;p82"/>
          <p:cNvPicPr preferRelativeResize="0"/>
          <p:nvPr/>
        </p:nvPicPr>
        <p:blipFill rotWithShape="1">
          <a:blip r:embed="rId4">
            <a:alphaModFix/>
          </a:blip>
          <a:srcRect/>
          <a:stretch/>
        </p:blipFill>
        <p:spPr>
          <a:xfrm flipH="1">
            <a:off x="573285" y="991185"/>
            <a:ext cx="1051132" cy="1168831"/>
          </a:xfrm>
          <a:prstGeom prst="rect">
            <a:avLst/>
          </a:prstGeom>
          <a:noFill/>
          <a:ln>
            <a:noFill/>
          </a:ln>
        </p:spPr>
      </p:pic>
      <p:sp>
        <p:nvSpPr>
          <p:cNvPr id="1256" name="Google Shape;1256;p82"/>
          <p:cNvSpPr txBox="1">
            <a:spLocks noGrp="1"/>
          </p:cNvSpPr>
          <p:nvPr>
            <p:ph type="body" idx="1"/>
          </p:nvPr>
        </p:nvSpPr>
        <p:spPr>
          <a:xfrm>
            <a:off x="740633" y="2810333"/>
            <a:ext cx="10939600" cy="1362104"/>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When objects are small, they can be hard to click on to move and resize.</a:t>
            </a:r>
            <a:endParaRPr/>
          </a:p>
          <a:p>
            <a:pPr marL="0" lvl="0" indent="0" algn="l" rtl="0">
              <a:spcBef>
                <a:spcPts val="1333"/>
              </a:spcBef>
              <a:spcAft>
                <a:spcPts val="0"/>
              </a:spcAft>
              <a:buNone/>
            </a:pPr>
            <a:r>
              <a:rPr lang="en-GB"/>
              <a:t>To get a better view, you can use the </a:t>
            </a:r>
            <a:r>
              <a:rPr lang="en-GB" b="1"/>
              <a:t>zoom</a:t>
            </a:r>
            <a:r>
              <a:rPr lang="en-GB"/>
              <a:t> tool.</a:t>
            </a:r>
            <a:endParaRPr/>
          </a:p>
          <a:p>
            <a:pPr marL="0" lvl="0" indent="0" algn="l" rtl="0">
              <a:spcBef>
                <a:spcPts val="1333"/>
              </a:spcBef>
              <a:spcAft>
                <a:spcPts val="1333"/>
              </a:spcAft>
              <a:buNone/>
            </a:pPr>
            <a:r>
              <a:rPr lang="en-GB"/>
              <a:t>The </a:t>
            </a:r>
            <a:r>
              <a:rPr lang="en-GB" b="1"/>
              <a:t>zoom</a:t>
            </a:r>
            <a:r>
              <a:rPr lang="en-GB"/>
              <a:t> tool does not change the size of the object — it just helps you view the image more closely.</a:t>
            </a:r>
            <a:endParaRPr/>
          </a:p>
        </p:txBody>
      </p:sp>
    </p:spTree>
    <p:extLst>
      <p:ext uri="{BB962C8B-B14F-4D97-AF65-F5344CB8AC3E}">
        <p14:creationId xmlns:p14="http://schemas.microsoft.com/office/powerpoint/2010/main" val="163787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61" name="Google Shape;1261;p83"/>
          <p:cNvSpPr txBox="1">
            <a:spLocks noGrp="1"/>
          </p:cNvSpPr>
          <p:nvPr>
            <p:ph type="body" idx="3"/>
          </p:nvPr>
        </p:nvSpPr>
        <p:spPr>
          <a:xfrm>
            <a:off x="437500" y="6331067"/>
            <a:ext cx="10939600" cy="1232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endParaRPr/>
          </a:p>
        </p:txBody>
      </p:sp>
      <p:sp>
        <p:nvSpPr>
          <p:cNvPr id="1262" name="Google Shape;1262;p83"/>
          <p:cNvSpPr txBox="1">
            <a:spLocks noGrp="1"/>
          </p:cNvSpPr>
          <p:nvPr>
            <p:ph type="title"/>
          </p:nvPr>
        </p:nvSpPr>
        <p:spPr>
          <a:xfrm>
            <a:off x="432000" y="203200"/>
            <a:ext cx="10513600" cy="3816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Use the zoom tool to view and edit details</a:t>
            </a:r>
            <a:endParaRPr/>
          </a:p>
        </p:txBody>
      </p:sp>
      <p:sp>
        <p:nvSpPr>
          <p:cNvPr id="1263" name="Google Shape;1263;p83"/>
          <p:cNvSpPr txBox="1">
            <a:spLocks noGrp="1"/>
          </p:cNvSpPr>
          <p:nvPr>
            <p:ph type="subTitle" idx="1"/>
          </p:nvPr>
        </p:nvSpPr>
        <p:spPr>
          <a:xfrm>
            <a:off x="437500" y="4435200"/>
            <a:ext cx="10812400" cy="908069"/>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latin typeface="Lexend"/>
                <a:ea typeface="Lexend"/>
                <a:cs typeface="Lexend"/>
                <a:sym typeface="Lexend"/>
              </a:rPr>
              <a:t>Why?</a:t>
            </a:r>
            <a:endParaRPr>
              <a:latin typeface="Lexend"/>
              <a:ea typeface="Lexend"/>
              <a:cs typeface="Lexend"/>
              <a:sym typeface="Lexend"/>
            </a:endParaRPr>
          </a:p>
          <a:p>
            <a:pPr marL="0" lvl="0" indent="0" algn="l" rtl="0">
              <a:spcBef>
                <a:spcPts val="1333"/>
              </a:spcBef>
              <a:spcAft>
                <a:spcPts val="1333"/>
              </a:spcAft>
              <a:buNone/>
            </a:pPr>
            <a:r>
              <a:rPr lang="en-GB"/>
              <a:t>The </a:t>
            </a:r>
            <a:r>
              <a:rPr lang="en-GB" b="1"/>
              <a:t>zoom</a:t>
            </a:r>
            <a:r>
              <a:rPr lang="en-GB"/>
              <a:t> tool does not change the size of the object — it just helps you view the image more closely.</a:t>
            </a:r>
            <a:endParaRPr/>
          </a:p>
        </p:txBody>
      </p:sp>
      <p:sp>
        <p:nvSpPr>
          <p:cNvPr id="1264" name="Google Shape;1264;p83"/>
          <p:cNvSpPr txBox="1">
            <a:spLocks noGrp="1"/>
          </p:cNvSpPr>
          <p:nvPr>
            <p:ph type="subTitle" idx="2"/>
          </p:nvPr>
        </p:nvSpPr>
        <p:spPr>
          <a:xfrm>
            <a:off x="432000" y="1440000"/>
            <a:ext cx="9513600" cy="45403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Using the </a:t>
            </a:r>
            <a:r>
              <a:rPr lang="en-GB" b="1"/>
              <a:t>zoom</a:t>
            </a:r>
            <a:r>
              <a:rPr lang="en-GB"/>
              <a:t> tool changes the actual size of the shapes.</a:t>
            </a:r>
            <a:endParaRPr/>
          </a:p>
        </p:txBody>
      </p:sp>
      <p:pic>
        <p:nvPicPr>
          <p:cNvPr id="1265" name="Google Shape;1265;p83"/>
          <p:cNvPicPr preferRelativeResize="0"/>
          <p:nvPr/>
        </p:nvPicPr>
        <p:blipFill>
          <a:blip r:embed="rId3">
            <a:alphaModFix/>
          </a:blip>
          <a:stretch>
            <a:fillRect/>
          </a:stretch>
        </p:blipFill>
        <p:spPr>
          <a:xfrm>
            <a:off x="8342411" y="2724867"/>
            <a:ext cx="528000" cy="558800"/>
          </a:xfrm>
          <a:prstGeom prst="rect">
            <a:avLst/>
          </a:prstGeom>
          <a:noFill/>
          <a:ln>
            <a:noFill/>
          </a:ln>
        </p:spPr>
      </p:pic>
    </p:spTree>
    <p:extLst>
      <p:ext uri="{BB962C8B-B14F-4D97-AF65-F5344CB8AC3E}">
        <p14:creationId xmlns:p14="http://schemas.microsoft.com/office/powerpoint/2010/main" val="7302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84"/>
          <p:cNvSpPr txBox="1">
            <a:spLocks noGrp="1"/>
          </p:cNvSpPr>
          <p:nvPr>
            <p:ph type="body" idx="1"/>
          </p:nvPr>
        </p:nvSpPr>
        <p:spPr>
          <a:xfrm>
            <a:off x="432000" y="812400"/>
            <a:ext cx="5016400" cy="4604466"/>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a:t>When you have </a:t>
            </a:r>
            <a:r>
              <a:rPr lang="en-GB" sz="2667" b="1"/>
              <a:t>zoomed</a:t>
            </a:r>
            <a:r>
              <a:rPr lang="en-GB" sz="2667"/>
              <a:t> enough, use the Select button to make changes.</a:t>
            </a:r>
            <a:endParaRPr sz="2667"/>
          </a:p>
          <a:p>
            <a:pPr marL="0" lvl="0" indent="0" algn="l" rtl="0">
              <a:spcBef>
                <a:spcPts val="1333"/>
              </a:spcBef>
              <a:spcAft>
                <a:spcPts val="0"/>
              </a:spcAft>
              <a:buNone/>
            </a:pPr>
            <a:r>
              <a:rPr lang="en-GB" sz="2667"/>
              <a:t>You may need to scroll the screen to see other parts of your image when you are </a:t>
            </a:r>
            <a:r>
              <a:rPr lang="en-GB" sz="2667" b="1"/>
              <a:t>zoomed</a:t>
            </a:r>
            <a:r>
              <a:rPr lang="en-GB" sz="2667"/>
              <a:t> in.</a:t>
            </a:r>
            <a:endParaRPr sz="2667"/>
          </a:p>
          <a:p>
            <a:pPr marL="0" lvl="0" indent="0" algn="l" rtl="0">
              <a:spcBef>
                <a:spcPts val="1333"/>
              </a:spcBef>
              <a:spcAft>
                <a:spcPts val="1333"/>
              </a:spcAft>
              <a:buNone/>
            </a:pPr>
            <a:r>
              <a:rPr lang="en-GB" sz="2667"/>
              <a:t>Click the arrow next to the </a:t>
            </a:r>
            <a:r>
              <a:rPr lang="en-GB" sz="2667" b="1"/>
              <a:t>Zoom</a:t>
            </a:r>
            <a:r>
              <a:rPr lang="en-GB" sz="2667"/>
              <a:t> button and select Fit when you want to see the whole page again.</a:t>
            </a:r>
            <a:endParaRPr sz="2667"/>
          </a:p>
        </p:txBody>
      </p:sp>
      <p:sp>
        <p:nvSpPr>
          <p:cNvPr id="1271" name="Google Shape;1271;p84"/>
          <p:cNvSpPr txBox="1">
            <a:spLocks noGrp="1"/>
          </p:cNvSpPr>
          <p:nvPr>
            <p:ph type="title"/>
          </p:nvPr>
        </p:nvSpPr>
        <p:spPr>
          <a:xfrm>
            <a:off x="432000" y="203200"/>
            <a:ext cx="9513600" cy="3816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Use the zoom tool to view and edit details</a:t>
            </a:r>
            <a:endParaRPr/>
          </a:p>
        </p:txBody>
      </p:sp>
      <p:sp>
        <p:nvSpPr>
          <p:cNvPr id="1272" name="Google Shape;1272;p84"/>
          <p:cNvSpPr txBox="1">
            <a:spLocks noGrp="1"/>
          </p:cNvSpPr>
          <p:nvPr>
            <p:ph type="body" idx="2"/>
          </p:nvPr>
        </p:nvSpPr>
        <p:spPr>
          <a:xfrm>
            <a:off x="437500" y="6331067"/>
            <a:ext cx="10939600" cy="741357"/>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Google Drawings is a trademark of Google LLC and this content is not endorsed by or affiliated with Google in any way.</a:t>
            </a:r>
            <a:endParaRPr/>
          </a:p>
        </p:txBody>
      </p:sp>
      <p:pic>
        <p:nvPicPr>
          <p:cNvPr id="1273" name="Google Shape;1273;p84" title="Copy of Oak L3 S5.gif"/>
          <p:cNvPicPr preferRelativeResize="0"/>
          <p:nvPr/>
        </p:nvPicPr>
        <p:blipFill>
          <a:blip r:embed="rId3">
            <a:alphaModFix/>
          </a:blip>
          <a:stretch>
            <a:fillRect/>
          </a:stretch>
        </p:blipFill>
        <p:spPr>
          <a:xfrm>
            <a:off x="5905034" y="1628576"/>
            <a:ext cx="5951333" cy="3601583"/>
          </a:xfrm>
          <a:prstGeom prst="rect">
            <a:avLst/>
          </a:prstGeom>
          <a:noFill/>
          <a:ln>
            <a:noFill/>
          </a:ln>
        </p:spPr>
      </p:pic>
    </p:spTree>
    <p:extLst>
      <p:ext uri="{BB962C8B-B14F-4D97-AF65-F5344CB8AC3E}">
        <p14:creationId xmlns:p14="http://schemas.microsoft.com/office/powerpoint/2010/main" val="735880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85"/>
          <p:cNvSpPr txBox="1">
            <a:spLocks noGrp="1"/>
          </p:cNvSpPr>
          <p:nvPr>
            <p:ph type="body" idx="1"/>
          </p:nvPr>
        </p:nvSpPr>
        <p:spPr>
          <a:xfrm>
            <a:off x="432000" y="1080000"/>
            <a:ext cx="5168800" cy="1770036"/>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91054" algn="l" rtl="0">
              <a:spcBef>
                <a:spcPts val="0"/>
              </a:spcBef>
              <a:spcAft>
                <a:spcPts val="0"/>
              </a:spcAft>
              <a:buSzPts val="2200"/>
              <a:buChar char="●"/>
            </a:pPr>
            <a:r>
              <a:rPr lang="en-GB"/>
              <a:t>The </a:t>
            </a:r>
            <a:r>
              <a:rPr lang="en-GB" b="1"/>
              <a:t>zoom</a:t>
            </a:r>
            <a:r>
              <a:rPr lang="en-GB"/>
              <a:t> tool does not change the size of the object.</a:t>
            </a:r>
            <a:endParaRPr/>
          </a:p>
          <a:p>
            <a:pPr marL="609585" lvl="0" indent="0" algn="l" rtl="0">
              <a:spcBef>
                <a:spcPts val="1333"/>
              </a:spcBef>
              <a:spcAft>
                <a:spcPts val="0"/>
              </a:spcAft>
              <a:buNone/>
            </a:pPr>
            <a:endParaRPr/>
          </a:p>
          <a:p>
            <a:pPr marL="609585" lvl="0" indent="-491054" algn="l" rtl="0">
              <a:spcBef>
                <a:spcPts val="1333"/>
              </a:spcBef>
              <a:spcAft>
                <a:spcPts val="0"/>
              </a:spcAft>
              <a:buSzPts val="2200"/>
              <a:buChar char="●"/>
            </a:pPr>
            <a:r>
              <a:rPr lang="en-GB"/>
              <a:t>Click the </a:t>
            </a:r>
            <a:r>
              <a:rPr lang="en-GB" b="1"/>
              <a:t>zoom</a:t>
            </a:r>
            <a:r>
              <a:rPr lang="en-GB"/>
              <a:t> button and then click on the area you want to see more clearly.</a:t>
            </a:r>
            <a:endParaRPr/>
          </a:p>
        </p:txBody>
      </p:sp>
      <p:sp>
        <p:nvSpPr>
          <p:cNvPr id="1279" name="Google Shape;1279;p85"/>
          <p:cNvSpPr txBox="1">
            <a:spLocks noGrp="1"/>
          </p:cNvSpPr>
          <p:nvPr>
            <p:ph type="title"/>
          </p:nvPr>
        </p:nvSpPr>
        <p:spPr>
          <a:xfrm>
            <a:off x="432000" y="203200"/>
            <a:ext cx="9513600" cy="3816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Use the zoom tool to view and edit details</a:t>
            </a:r>
            <a:endParaRPr/>
          </a:p>
        </p:txBody>
      </p:sp>
      <p:sp>
        <p:nvSpPr>
          <p:cNvPr id="1280" name="Google Shape;1280;p85"/>
          <p:cNvSpPr txBox="1">
            <a:spLocks noGrp="1"/>
          </p:cNvSpPr>
          <p:nvPr>
            <p:ph type="body" idx="2"/>
          </p:nvPr>
        </p:nvSpPr>
        <p:spPr>
          <a:xfrm>
            <a:off x="437500" y="6331067"/>
            <a:ext cx="10939600" cy="741357"/>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Google Drawings is a trademark of Google LLC and this content is not endorsed by or affiliated with Google in any way.</a:t>
            </a:r>
            <a:endParaRPr/>
          </a:p>
        </p:txBody>
      </p:sp>
      <p:sp>
        <p:nvSpPr>
          <p:cNvPr id="1281" name="Google Shape;1281;p85"/>
          <p:cNvSpPr txBox="1"/>
          <p:nvPr/>
        </p:nvSpPr>
        <p:spPr>
          <a:xfrm>
            <a:off x="9947733" y="1729500"/>
            <a:ext cx="1829600" cy="639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3200" b="1">
                <a:latin typeface="Lexend"/>
                <a:ea typeface="Lexend"/>
                <a:cs typeface="Lexend"/>
                <a:sym typeface="Lexend"/>
              </a:rPr>
              <a:t>z</a:t>
            </a:r>
            <a:r>
              <a:rPr lang="en-GB" sz="3200" b="1">
                <a:solidFill>
                  <a:srgbClr val="000000"/>
                </a:solidFill>
                <a:latin typeface="Lexend"/>
                <a:ea typeface="Lexend"/>
                <a:cs typeface="Lexend"/>
                <a:sym typeface="Lexend"/>
              </a:rPr>
              <a:t>oom</a:t>
            </a:r>
            <a:endParaRPr sz="3200" b="1">
              <a:solidFill>
                <a:srgbClr val="000000"/>
              </a:solidFill>
              <a:latin typeface="Lexend"/>
              <a:ea typeface="Lexend"/>
              <a:cs typeface="Lexend"/>
              <a:sym typeface="Lexend"/>
            </a:endParaRPr>
          </a:p>
        </p:txBody>
      </p:sp>
      <p:sp>
        <p:nvSpPr>
          <p:cNvPr id="1282" name="Google Shape;1282;p85"/>
          <p:cNvSpPr/>
          <p:nvPr/>
        </p:nvSpPr>
        <p:spPr>
          <a:xfrm>
            <a:off x="8309333" y="4255600"/>
            <a:ext cx="601600" cy="418800"/>
          </a:xfrm>
          <a:prstGeom prst="rightArrow">
            <a:avLst>
              <a:gd name="adj1" fmla="val 50000"/>
              <a:gd name="adj2"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83" name="Google Shape;1283;p85"/>
          <p:cNvSpPr/>
          <p:nvPr/>
        </p:nvSpPr>
        <p:spPr>
          <a:xfrm flipH="1">
            <a:off x="9059567" y="1839667"/>
            <a:ext cx="601600" cy="418800"/>
          </a:xfrm>
          <a:prstGeom prst="rightArrow">
            <a:avLst>
              <a:gd name="adj1" fmla="val 50000"/>
              <a:gd name="adj2"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pic>
        <p:nvPicPr>
          <p:cNvPr id="1284" name="Google Shape;1284;p85"/>
          <p:cNvPicPr preferRelativeResize="0"/>
          <p:nvPr/>
        </p:nvPicPr>
        <p:blipFill>
          <a:blip r:embed="rId3">
            <a:alphaModFix/>
          </a:blip>
          <a:stretch>
            <a:fillRect/>
          </a:stretch>
        </p:blipFill>
        <p:spPr>
          <a:xfrm>
            <a:off x="6315459" y="3877426"/>
            <a:ext cx="1650333" cy="1175167"/>
          </a:xfrm>
          <a:prstGeom prst="rect">
            <a:avLst/>
          </a:prstGeom>
          <a:noFill/>
          <a:ln w="9525" cap="flat" cmpd="sng">
            <a:solidFill>
              <a:srgbClr val="000000"/>
            </a:solidFill>
            <a:prstDash val="solid"/>
            <a:round/>
            <a:headEnd type="none" w="sm" len="sm"/>
            <a:tailEnd type="none" w="sm" len="sm"/>
          </a:ln>
        </p:spPr>
      </p:pic>
      <p:pic>
        <p:nvPicPr>
          <p:cNvPr id="1285" name="Google Shape;1285;p85"/>
          <p:cNvPicPr preferRelativeResize="0"/>
          <p:nvPr/>
        </p:nvPicPr>
        <p:blipFill rotWithShape="1">
          <a:blip r:embed="rId4">
            <a:alphaModFix/>
          </a:blip>
          <a:srcRect t="27383" r="34589"/>
          <a:stretch/>
        </p:blipFill>
        <p:spPr>
          <a:xfrm>
            <a:off x="9120434" y="3844367"/>
            <a:ext cx="1650333" cy="1241300"/>
          </a:xfrm>
          <a:prstGeom prst="rect">
            <a:avLst/>
          </a:prstGeom>
          <a:noFill/>
          <a:ln w="9525" cap="flat" cmpd="sng">
            <a:solidFill>
              <a:srgbClr val="000000"/>
            </a:solidFill>
            <a:prstDash val="solid"/>
            <a:round/>
            <a:headEnd type="none" w="sm" len="sm"/>
            <a:tailEnd type="none" w="sm" len="sm"/>
          </a:ln>
        </p:spPr>
      </p:pic>
      <p:pic>
        <p:nvPicPr>
          <p:cNvPr id="1286" name="Google Shape;1286;p85"/>
          <p:cNvPicPr preferRelativeResize="0"/>
          <p:nvPr/>
        </p:nvPicPr>
        <p:blipFill>
          <a:blip r:embed="rId5">
            <a:alphaModFix/>
          </a:blip>
          <a:stretch>
            <a:fillRect/>
          </a:stretch>
        </p:blipFill>
        <p:spPr>
          <a:xfrm>
            <a:off x="6315451" y="1560118"/>
            <a:ext cx="1892300" cy="97790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0F56-C47B-92C9-57B2-DEE177E2C8E6}"/>
              </a:ext>
            </a:extLst>
          </p:cNvPr>
          <p:cNvSpPr>
            <a:spLocks noGrp="1"/>
          </p:cNvSpPr>
          <p:nvPr>
            <p:ph type="title"/>
          </p:nvPr>
        </p:nvSpPr>
        <p:spPr>
          <a:xfrm>
            <a:off x="373250" y="398635"/>
            <a:ext cx="11445498" cy="1325563"/>
          </a:xfrm>
        </p:spPr>
        <p:txBody>
          <a:bodyPr>
            <a:normAutofit fontScale="90000"/>
          </a:bodyPr>
          <a:lstStyle/>
          <a:p>
            <a:r>
              <a:rPr lang="en-GB" u="sng"/>
              <a:t>11.05.26</a:t>
            </a:r>
            <a:br>
              <a:rPr lang="en-GB" u="sng" dirty="0"/>
            </a:br>
            <a:r>
              <a:rPr lang="en-GB" u="sng"/>
              <a:t>TBAT- </a:t>
            </a:r>
            <a:r>
              <a:rPr lang="en-GB" u="sng" dirty="0"/>
              <a:t>identify 3D nets using 2D representations.</a:t>
            </a:r>
            <a:br>
              <a:rPr lang="en-GB" dirty="0"/>
            </a:br>
            <a:r>
              <a:rPr lang="en-GB" sz="2800" dirty="0"/>
              <a:t>3 in 3 </a:t>
            </a:r>
            <a:br>
              <a:rPr lang="en-GB" sz="2800" dirty="0"/>
            </a:br>
            <a:br>
              <a:rPr lang="en-GB" sz="2800" dirty="0"/>
            </a:br>
            <a:r>
              <a:rPr lang="en-GB" sz="4000" dirty="0"/>
              <a:t>1) 34, 827 + ?  = 50, 000                                            3) 60 x 4 =</a:t>
            </a:r>
          </a:p>
        </p:txBody>
      </p:sp>
      <p:pic>
        <p:nvPicPr>
          <p:cNvPr id="4" name="Picture 3" descr="A diagram of a geometric figure&#10;&#10;Description automatically generated">
            <a:extLst>
              <a:ext uri="{FF2B5EF4-FFF2-40B4-BE49-F238E27FC236}">
                <a16:creationId xmlns:a16="http://schemas.microsoft.com/office/drawing/2014/main" id="{23F47D99-D0F2-5FF9-A323-42F62D62CBBE}"/>
              </a:ext>
            </a:extLst>
          </p:cNvPr>
          <p:cNvPicPr>
            <a:picLocks noChangeAspect="1"/>
          </p:cNvPicPr>
          <p:nvPr/>
        </p:nvPicPr>
        <p:blipFill>
          <a:blip r:embed="rId2"/>
          <a:stretch>
            <a:fillRect/>
          </a:stretch>
        </p:blipFill>
        <p:spPr>
          <a:xfrm>
            <a:off x="190903" y="2307875"/>
            <a:ext cx="8258497" cy="3714588"/>
          </a:xfrm>
          <a:prstGeom prst="rect">
            <a:avLst/>
          </a:prstGeom>
        </p:spPr>
      </p:pic>
      <p:sp>
        <p:nvSpPr>
          <p:cNvPr id="5" name="TextBox 4">
            <a:extLst>
              <a:ext uri="{FF2B5EF4-FFF2-40B4-BE49-F238E27FC236}">
                <a16:creationId xmlns:a16="http://schemas.microsoft.com/office/drawing/2014/main" id="{AC84142C-1A27-A723-1A58-AE15C26C1C9B}"/>
              </a:ext>
            </a:extLst>
          </p:cNvPr>
          <p:cNvSpPr txBox="1"/>
          <p:nvPr/>
        </p:nvSpPr>
        <p:spPr>
          <a:xfrm>
            <a:off x="9331271" y="3409627"/>
            <a:ext cx="266699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Challenge: </a:t>
            </a:r>
          </a:p>
          <a:p>
            <a:r>
              <a:rPr lang="en-GB" sz="2400"/>
              <a:t>What am I? </a:t>
            </a:r>
          </a:p>
          <a:p>
            <a:r>
              <a:rPr lang="en-GB" sz="2400"/>
              <a:t>I have two square faces and four rectangular faces. </a:t>
            </a:r>
          </a:p>
        </p:txBody>
      </p:sp>
    </p:spTree>
    <p:extLst>
      <p:ext uri="{BB962C8B-B14F-4D97-AF65-F5344CB8AC3E}">
        <p14:creationId xmlns:p14="http://schemas.microsoft.com/office/powerpoint/2010/main" val="3745120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Google Shape;1291;p86"/>
          <p:cNvSpPr txBox="1">
            <a:spLocks noGrp="1"/>
          </p:cNvSpPr>
          <p:nvPr>
            <p:ph type="body" idx="6"/>
          </p:nvPr>
        </p:nvSpPr>
        <p:spPr>
          <a:xfrm>
            <a:off x="437500" y="6331067"/>
            <a:ext cx="10939600" cy="1232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endParaRPr/>
          </a:p>
        </p:txBody>
      </p:sp>
      <p:sp>
        <p:nvSpPr>
          <p:cNvPr id="1292" name="Google Shape;1292;p86"/>
          <p:cNvSpPr txBox="1">
            <a:spLocks noGrp="1"/>
          </p:cNvSpPr>
          <p:nvPr>
            <p:ph type="title"/>
          </p:nvPr>
        </p:nvSpPr>
        <p:spPr>
          <a:xfrm>
            <a:off x="432000" y="203200"/>
            <a:ext cx="10513600" cy="410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Use the zoom tool to view and edit details</a:t>
            </a:r>
            <a:endParaRPr/>
          </a:p>
        </p:txBody>
      </p:sp>
      <p:sp>
        <p:nvSpPr>
          <p:cNvPr id="1293" name="Google Shape;1293;p86"/>
          <p:cNvSpPr txBox="1">
            <a:spLocks noGrp="1"/>
          </p:cNvSpPr>
          <p:nvPr>
            <p:ph type="subTitle" idx="2"/>
          </p:nvPr>
        </p:nvSpPr>
        <p:spPr>
          <a:xfrm>
            <a:off x="1379233" y="3319263"/>
            <a:ext cx="100088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It helps you see parts of your drawing more clearly.</a:t>
            </a:r>
            <a:endParaRPr/>
          </a:p>
        </p:txBody>
      </p:sp>
      <p:sp>
        <p:nvSpPr>
          <p:cNvPr id="1294" name="Google Shape;1294;p86"/>
          <p:cNvSpPr txBox="1">
            <a:spLocks noGrp="1"/>
          </p:cNvSpPr>
          <p:nvPr>
            <p:ph type="title" idx="5"/>
          </p:nvPr>
        </p:nvSpPr>
        <p:spPr>
          <a:xfrm>
            <a:off x="432000" y="1079884"/>
            <a:ext cx="10905600" cy="287323"/>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What does the </a:t>
            </a:r>
            <a:r>
              <a:rPr lang="en-GB" b="1"/>
              <a:t>zoom</a:t>
            </a:r>
            <a:r>
              <a:rPr lang="en-GB"/>
              <a:t> tool do?</a:t>
            </a:r>
            <a:endParaRPr/>
          </a:p>
        </p:txBody>
      </p:sp>
      <p:sp>
        <p:nvSpPr>
          <p:cNvPr id="1295" name="Google Shape;1295;p86"/>
          <p:cNvSpPr txBox="1">
            <a:spLocks noGrp="1"/>
          </p:cNvSpPr>
          <p:nvPr>
            <p:ph type="subTitle" idx="1"/>
          </p:nvPr>
        </p:nvSpPr>
        <p:spPr>
          <a:xfrm>
            <a:off x="1379233" y="2247167"/>
            <a:ext cx="100088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It makes the shapes bigger permanently .</a:t>
            </a:r>
            <a:endParaRPr/>
          </a:p>
        </p:txBody>
      </p:sp>
      <p:sp>
        <p:nvSpPr>
          <p:cNvPr id="1296" name="Google Shape;1296;p86"/>
          <p:cNvSpPr txBox="1">
            <a:spLocks noGrp="1"/>
          </p:cNvSpPr>
          <p:nvPr>
            <p:ph type="subTitle" idx="3"/>
          </p:nvPr>
        </p:nvSpPr>
        <p:spPr>
          <a:xfrm>
            <a:off x="1379233" y="4413020"/>
            <a:ext cx="99528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It changes the colour of your shapes.</a:t>
            </a:r>
            <a:endParaRPr/>
          </a:p>
        </p:txBody>
      </p:sp>
      <p:sp>
        <p:nvSpPr>
          <p:cNvPr id="1297" name="Google Shape;1297;p86"/>
          <p:cNvSpPr txBox="1">
            <a:spLocks noGrp="1"/>
          </p:cNvSpPr>
          <p:nvPr>
            <p:ph type="subTitle" idx="4"/>
          </p:nvPr>
        </p:nvSpPr>
        <p:spPr>
          <a:xfrm>
            <a:off x="1379233" y="5485116"/>
            <a:ext cx="100088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It moves your shapes.</a:t>
            </a:r>
            <a:endParaRPr/>
          </a:p>
        </p:txBody>
      </p:sp>
      <p:pic>
        <p:nvPicPr>
          <p:cNvPr id="1298" name="Google Shape;1298;p86"/>
          <p:cNvPicPr preferRelativeResize="0"/>
          <p:nvPr/>
        </p:nvPicPr>
        <p:blipFill>
          <a:blip r:embed="rId3">
            <a:alphaModFix/>
          </a:blip>
          <a:stretch>
            <a:fillRect/>
          </a:stretch>
        </p:blipFill>
        <p:spPr>
          <a:xfrm>
            <a:off x="10913544" y="3183151"/>
            <a:ext cx="528000" cy="55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sp>
        <p:nvSpPr>
          <p:cNvPr id="1303" name="Google Shape;1303;p87"/>
          <p:cNvSpPr txBox="1">
            <a:spLocks noGrp="1"/>
          </p:cNvSpPr>
          <p:nvPr>
            <p:ph type="body" idx="1"/>
          </p:nvPr>
        </p:nvSpPr>
        <p:spPr>
          <a:xfrm>
            <a:off x="432000" y="940300"/>
            <a:ext cx="4965600" cy="1649426"/>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Use the </a:t>
            </a:r>
            <a:r>
              <a:rPr lang="en-GB" b="1"/>
              <a:t>zoom</a:t>
            </a:r>
            <a:r>
              <a:rPr lang="en-GB"/>
              <a:t> tool to build the penguin’s head. </a:t>
            </a:r>
            <a:endParaRPr/>
          </a:p>
          <a:p>
            <a:pPr marL="0" lvl="0" indent="0" algn="l" rtl="0">
              <a:spcBef>
                <a:spcPts val="1333"/>
              </a:spcBef>
              <a:spcAft>
                <a:spcPts val="0"/>
              </a:spcAft>
              <a:buNone/>
            </a:pPr>
            <a:r>
              <a:rPr lang="en-GB"/>
              <a:t>Once you have placed the eye and beak, reset your </a:t>
            </a:r>
            <a:r>
              <a:rPr lang="en-GB" b="1"/>
              <a:t>zoom</a:t>
            </a:r>
            <a:r>
              <a:rPr lang="en-GB"/>
              <a:t> to Fit.</a:t>
            </a:r>
            <a:endParaRPr/>
          </a:p>
          <a:p>
            <a:pPr marL="0" lvl="0" indent="0" algn="l" rtl="0">
              <a:spcBef>
                <a:spcPts val="1333"/>
              </a:spcBef>
              <a:spcAft>
                <a:spcPts val="1333"/>
              </a:spcAft>
              <a:buNone/>
            </a:pPr>
            <a:r>
              <a:rPr lang="en-GB"/>
              <a:t>Stop once you have completed the head. </a:t>
            </a:r>
            <a:endParaRPr/>
          </a:p>
        </p:txBody>
      </p:sp>
      <p:sp>
        <p:nvSpPr>
          <p:cNvPr id="1304" name="Google Shape;1304;p87"/>
          <p:cNvSpPr txBox="1">
            <a:spLocks noGrp="1"/>
          </p:cNvSpPr>
          <p:nvPr>
            <p:ph type="body" idx="2"/>
          </p:nvPr>
        </p:nvSpPr>
        <p:spPr>
          <a:xfrm>
            <a:off x="437500" y="6331067"/>
            <a:ext cx="10939600" cy="741357"/>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Google Drawings is a trademark of Google LLC and this content is not endorsed by or affiliated with Google in any way.</a:t>
            </a:r>
            <a:endParaRPr/>
          </a:p>
        </p:txBody>
      </p:sp>
      <p:sp>
        <p:nvSpPr>
          <p:cNvPr id="1305" name="Google Shape;1305;p87"/>
          <p:cNvSpPr txBox="1">
            <a:spLocks noGrp="1"/>
          </p:cNvSpPr>
          <p:nvPr>
            <p:ph type="title"/>
          </p:nvPr>
        </p:nvSpPr>
        <p:spPr>
          <a:xfrm>
            <a:off x="1932400" y="195567"/>
            <a:ext cx="7655200" cy="369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Use the zoom tool to view and edit details</a:t>
            </a:r>
            <a:endParaRPr/>
          </a:p>
          <a:p>
            <a:pPr marL="0" lvl="0" indent="0" algn="l" rtl="0">
              <a:spcBef>
                <a:spcPts val="0"/>
              </a:spcBef>
              <a:spcAft>
                <a:spcPts val="0"/>
              </a:spcAft>
              <a:buNone/>
            </a:pPr>
            <a:endParaRPr/>
          </a:p>
        </p:txBody>
      </p:sp>
      <p:grpSp>
        <p:nvGrpSpPr>
          <p:cNvPr id="1306" name="Google Shape;1306;p87"/>
          <p:cNvGrpSpPr/>
          <p:nvPr/>
        </p:nvGrpSpPr>
        <p:grpSpPr>
          <a:xfrm>
            <a:off x="9522924" y="1725432"/>
            <a:ext cx="2223149" cy="1770525"/>
            <a:chOff x="5652875" y="3354150"/>
            <a:chExt cx="1250740" cy="968700"/>
          </a:xfrm>
        </p:grpSpPr>
        <p:sp>
          <p:nvSpPr>
            <p:cNvPr id="1307" name="Google Shape;1307;p87"/>
            <p:cNvSpPr/>
            <p:nvPr/>
          </p:nvSpPr>
          <p:spPr>
            <a:xfrm rot="5400000">
              <a:off x="6557265" y="3662854"/>
              <a:ext cx="332100" cy="3606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308" name="Google Shape;1308;p87"/>
            <p:cNvSpPr/>
            <p:nvPr/>
          </p:nvSpPr>
          <p:spPr>
            <a:xfrm>
              <a:off x="5652875" y="3354150"/>
              <a:ext cx="962100" cy="9687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309" name="Google Shape;1309;p87"/>
            <p:cNvSpPr/>
            <p:nvPr/>
          </p:nvSpPr>
          <p:spPr>
            <a:xfrm>
              <a:off x="6133925" y="3529472"/>
              <a:ext cx="258900" cy="2766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310" name="Google Shape;1310;p87"/>
            <p:cNvSpPr/>
            <p:nvPr/>
          </p:nvSpPr>
          <p:spPr>
            <a:xfrm>
              <a:off x="6175550" y="3574355"/>
              <a:ext cx="175800" cy="1869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311" name="Google Shape;1311;p87"/>
            <p:cNvSpPr/>
            <p:nvPr/>
          </p:nvSpPr>
          <p:spPr>
            <a:xfrm>
              <a:off x="6286175" y="3619424"/>
              <a:ext cx="39300" cy="393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grpSp>
        <p:nvGrpSpPr>
          <p:cNvPr id="1312" name="Google Shape;1312;p87"/>
          <p:cNvGrpSpPr/>
          <p:nvPr/>
        </p:nvGrpSpPr>
        <p:grpSpPr>
          <a:xfrm>
            <a:off x="5397582" y="1720997"/>
            <a:ext cx="2887828" cy="1778959"/>
            <a:chOff x="3930750" y="1492405"/>
            <a:chExt cx="1624688" cy="973314"/>
          </a:xfrm>
        </p:grpSpPr>
        <p:sp>
          <p:nvSpPr>
            <p:cNvPr id="1313" name="Google Shape;1313;p87"/>
            <p:cNvSpPr/>
            <p:nvPr/>
          </p:nvSpPr>
          <p:spPr>
            <a:xfrm>
              <a:off x="3930750" y="1497019"/>
              <a:ext cx="962100" cy="9687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314" name="Google Shape;1314;p87"/>
            <p:cNvSpPr/>
            <p:nvPr/>
          </p:nvSpPr>
          <p:spPr>
            <a:xfrm rot="5400000">
              <a:off x="4950584" y="1478155"/>
              <a:ext cx="332100" cy="3606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315" name="Google Shape;1315;p87"/>
            <p:cNvSpPr/>
            <p:nvPr/>
          </p:nvSpPr>
          <p:spPr>
            <a:xfrm>
              <a:off x="5213906" y="1983265"/>
              <a:ext cx="258900" cy="2766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316" name="Google Shape;1316;p87"/>
            <p:cNvSpPr/>
            <p:nvPr/>
          </p:nvSpPr>
          <p:spPr>
            <a:xfrm>
              <a:off x="5018025" y="2176241"/>
              <a:ext cx="175800" cy="1869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317" name="Google Shape;1317;p87"/>
            <p:cNvSpPr/>
            <p:nvPr/>
          </p:nvSpPr>
          <p:spPr>
            <a:xfrm>
              <a:off x="5493038" y="2246426"/>
              <a:ext cx="62400" cy="62100"/>
            </a:xfrm>
            <a:prstGeom prst="ellipse">
              <a:avLst/>
            </a:prstGeom>
            <a:solidFill>
              <a:srgbClr val="FFFFFF"/>
            </a:solidFill>
            <a:ln w="9525" cap="flat" cmpd="sng">
              <a:solidFill>
                <a:srgbClr val="1C4587"/>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sp>
        <p:nvSpPr>
          <p:cNvPr id="1318" name="Google Shape;1318;p87"/>
          <p:cNvSpPr/>
          <p:nvPr/>
        </p:nvSpPr>
        <p:spPr>
          <a:xfrm>
            <a:off x="8452396" y="2323171"/>
            <a:ext cx="801600" cy="576000"/>
          </a:xfrm>
          <a:prstGeom prst="rightArrow">
            <a:avLst>
              <a:gd name="adj1" fmla="val 50000"/>
              <a:gd name="adj2"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pic>
        <p:nvPicPr>
          <p:cNvPr id="1319" name="Google Shape;1319;p87"/>
          <p:cNvPicPr preferRelativeResize="0"/>
          <p:nvPr/>
        </p:nvPicPr>
        <p:blipFill>
          <a:blip r:embed="rId3">
            <a:alphaModFix/>
          </a:blip>
          <a:stretch>
            <a:fillRect/>
          </a:stretch>
        </p:blipFill>
        <p:spPr>
          <a:xfrm>
            <a:off x="5397601" y="4075797"/>
            <a:ext cx="2018171" cy="1070953"/>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Google Shape;1324;p88"/>
          <p:cNvSpPr txBox="1">
            <a:spLocks noGrp="1"/>
          </p:cNvSpPr>
          <p:nvPr>
            <p:ph type="body" idx="2"/>
          </p:nvPr>
        </p:nvSpPr>
        <p:spPr>
          <a:xfrm>
            <a:off x="437500" y="6331067"/>
            <a:ext cx="10939600" cy="1232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endParaRPr/>
          </a:p>
        </p:txBody>
      </p:sp>
      <p:sp>
        <p:nvSpPr>
          <p:cNvPr id="1325" name="Google Shape;1325;p88"/>
          <p:cNvSpPr txBox="1">
            <a:spLocks noGrp="1"/>
          </p:cNvSpPr>
          <p:nvPr>
            <p:ph type="title"/>
          </p:nvPr>
        </p:nvSpPr>
        <p:spPr>
          <a:xfrm>
            <a:off x="1932400" y="195567"/>
            <a:ext cx="7655200" cy="369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Use the zoom tool to view and edit details</a:t>
            </a:r>
            <a:endParaRPr/>
          </a:p>
          <a:p>
            <a:pPr marL="0" lvl="0" indent="0" algn="l" rtl="0">
              <a:spcBef>
                <a:spcPts val="0"/>
              </a:spcBef>
              <a:spcAft>
                <a:spcPts val="0"/>
              </a:spcAft>
              <a:buNone/>
            </a:pPr>
            <a:endParaRPr/>
          </a:p>
        </p:txBody>
      </p:sp>
      <p:grpSp>
        <p:nvGrpSpPr>
          <p:cNvPr id="1326" name="Google Shape;1326;p88"/>
          <p:cNvGrpSpPr/>
          <p:nvPr/>
        </p:nvGrpSpPr>
        <p:grpSpPr>
          <a:xfrm>
            <a:off x="3849512" y="2159655"/>
            <a:ext cx="2864029" cy="2160072"/>
            <a:chOff x="5652875" y="3354150"/>
            <a:chExt cx="1250740" cy="968700"/>
          </a:xfrm>
        </p:grpSpPr>
        <p:sp>
          <p:nvSpPr>
            <p:cNvPr id="1327" name="Google Shape;1327;p88"/>
            <p:cNvSpPr/>
            <p:nvPr/>
          </p:nvSpPr>
          <p:spPr>
            <a:xfrm rot="5400000">
              <a:off x="6557265" y="3662854"/>
              <a:ext cx="332100" cy="3606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328" name="Google Shape;1328;p88"/>
            <p:cNvSpPr/>
            <p:nvPr/>
          </p:nvSpPr>
          <p:spPr>
            <a:xfrm>
              <a:off x="5652875" y="3354150"/>
              <a:ext cx="962100" cy="9687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329" name="Google Shape;1329;p88"/>
            <p:cNvSpPr/>
            <p:nvPr/>
          </p:nvSpPr>
          <p:spPr>
            <a:xfrm>
              <a:off x="6133925" y="3529472"/>
              <a:ext cx="258900" cy="2766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330" name="Google Shape;1330;p88"/>
            <p:cNvSpPr/>
            <p:nvPr/>
          </p:nvSpPr>
          <p:spPr>
            <a:xfrm>
              <a:off x="6175550" y="3574355"/>
              <a:ext cx="175800" cy="1869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331" name="Google Shape;1331;p88"/>
            <p:cNvSpPr/>
            <p:nvPr/>
          </p:nvSpPr>
          <p:spPr>
            <a:xfrm>
              <a:off x="6286175" y="3619424"/>
              <a:ext cx="39300" cy="393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44"/>
        <p:cNvGrpSpPr/>
        <p:nvPr/>
      </p:nvGrpSpPr>
      <p:grpSpPr>
        <a:xfrm>
          <a:off x="0" y="0"/>
          <a:ext cx="0" cy="0"/>
          <a:chOff x="0" y="0"/>
          <a:chExt cx="0" cy="0"/>
        </a:xfrm>
      </p:grpSpPr>
      <p:sp>
        <p:nvSpPr>
          <p:cNvPr id="1345" name="Google Shape;1345;p90"/>
          <p:cNvSpPr txBox="1">
            <a:spLocks noGrp="1"/>
          </p:cNvSpPr>
          <p:nvPr>
            <p:ph type="body" idx="1"/>
          </p:nvPr>
        </p:nvSpPr>
        <p:spPr>
          <a:xfrm>
            <a:off x="604200" y="3374200"/>
            <a:ext cx="10983600" cy="741357"/>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When you move shapes, red lines may appear. These are </a:t>
            </a:r>
            <a:r>
              <a:rPr lang="en-GB" b="1"/>
              <a:t>alignment</a:t>
            </a:r>
            <a:r>
              <a:rPr lang="en-GB"/>
              <a:t> guides — they help you to centre or line up objects with others.</a:t>
            </a:r>
            <a:endParaRPr/>
          </a:p>
        </p:txBody>
      </p:sp>
      <p:sp>
        <p:nvSpPr>
          <p:cNvPr id="1346" name="Google Shape;1346;p90"/>
          <p:cNvSpPr txBox="1">
            <a:spLocks noGrp="1"/>
          </p:cNvSpPr>
          <p:nvPr>
            <p:ph type="title"/>
          </p:nvPr>
        </p:nvSpPr>
        <p:spPr>
          <a:xfrm>
            <a:off x="432000" y="203200"/>
            <a:ext cx="9513600" cy="410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Use alignment and resizing to improve consistency</a:t>
            </a:r>
            <a:endParaRPr/>
          </a:p>
        </p:txBody>
      </p:sp>
      <p:sp>
        <p:nvSpPr>
          <p:cNvPr id="1347" name="Google Shape;1347;p90"/>
          <p:cNvSpPr txBox="1">
            <a:spLocks noGrp="1"/>
          </p:cNvSpPr>
          <p:nvPr>
            <p:ph type="body" idx="2"/>
          </p:nvPr>
        </p:nvSpPr>
        <p:spPr>
          <a:xfrm>
            <a:off x="437500" y="6331067"/>
            <a:ext cx="10939600" cy="1232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endParaRPr/>
          </a:p>
        </p:txBody>
      </p:sp>
      <p:pic>
        <p:nvPicPr>
          <p:cNvPr id="1348" name="Google Shape;1348;p90"/>
          <p:cNvPicPr preferRelativeResize="0"/>
          <p:nvPr/>
        </p:nvPicPr>
        <p:blipFill rotWithShape="1">
          <a:blip r:embed="rId3">
            <a:alphaModFix/>
          </a:blip>
          <a:srcRect/>
          <a:stretch/>
        </p:blipFill>
        <p:spPr>
          <a:xfrm>
            <a:off x="2165367" y="1136034"/>
            <a:ext cx="5746736" cy="1743967"/>
          </a:xfrm>
          <a:prstGeom prst="rect">
            <a:avLst/>
          </a:prstGeom>
          <a:noFill/>
          <a:ln>
            <a:noFill/>
          </a:ln>
        </p:spPr>
      </p:pic>
      <p:sp>
        <p:nvSpPr>
          <p:cNvPr id="1349" name="Google Shape;1349;p90"/>
          <p:cNvSpPr txBox="1">
            <a:spLocks noGrp="1"/>
          </p:cNvSpPr>
          <p:nvPr>
            <p:ph type="body" idx="1"/>
          </p:nvPr>
        </p:nvSpPr>
        <p:spPr>
          <a:xfrm>
            <a:off x="2246400" y="1281500"/>
            <a:ext cx="5452800" cy="741357"/>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What are the red lines that appear when I move shapes?</a:t>
            </a:r>
            <a:endParaRPr/>
          </a:p>
        </p:txBody>
      </p:sp>
      <p:sp>
        <p:nvSpPr>
          <p:cNvPr id="1350" name="Google Shape;1350;p90"/>
          <p:cNvSpPr txBox="1"/>
          <p:nvPr/>
        </p:nvSpPr>
        <p:spPr>
          <a:xfrm>
            <a:off x="740649" y="2132434"/>
            <a:ext cx="716400" cy="424732"/>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15000"/>
              </a:lnSpc>
              <a:spcBef>
                <a:spcPts val="0"/>
              </a:spcBef>
              <a:spcAft>
                <a:spcPts val="0"/>
              </a:spcAft>
              <a:buClr>
                <a:srgbClr val="000000"/>
              </a:buClr>
              <a:buSzPts val="1800"/>
              <a:buFont typeface="Arial"/>
              <a:buNone/>
            </a:pPr>
            <a:r>
              <a:rPr lang="en-GB" sz="2400" b="0" i="0" u="none" strike="noStrike" cap="none">
                <a:solidFill>
                  <a:srgbClr val="222222"/>
                </a:solidFill>
                <a:latin typeface="Lexend"/>
                <a:ea typeface="Lexend"/>
                <a:cs typeface="Lexend"/>
                <a:sym typeface="Lexend"/>
              </a:rPr>
              <a:t>Alex</a:t>
            </a:r>
            <a:endParaRPr sz="2400" b="0" i="0" u="none" strike="noStrike" cap="none">
              <a:solidFill>
                <a:srgbClr val="222222"/>
              </a:solidFill>
              <a:latin typeface="Lexend"/>
              <a:ea typeface="Lexend"/>
              <a:cs typeface="Lexend"/>
              <a:sym typeface="Lexend"/>
            </a:endParaRPr>
          </a:p>
        </p:txBody>
      </p:sp>
      <p:pic>
        <p:nvPicPr>
          <p:cNvPr id="1351" name="Google Shape;1351;p90"/>
          <p:cNvPicPr preferRelativeResize="0"/>
          <p:nvPr/>
        </p:nvPicPr>
        <p:blipFill rotWithShape="1">
          <a:blip r:embed="rId4">
            <a:alphaModFix/>
          </a:blip>
          <a:srcRect/>
          <a:stretch/>
        </p:blipFill>
        <p:spPr>
          <a:xfrm flipH="1">
            <a:off x="573267" y="991185"/>
            <a:ext cx="1051132" cy="116883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sp>
        <p:nvSpPr>
          <p:cNvPr id="1356" name="Google Shape;1356;p91"/>
          <p:cNvSpPr txBox="1">
            <a:spLocks noGrp="1"/>
          </p:cNvSpPr>
          <p:nvPr>
            <p:ph type="body" idx="1"/>
          </p:nvPr>
        </p:nvSpPr>
        <p:spPr>
          <a:xfrm>
            <a:off x="432000" y="1080000"/>
            <a:ext cx="4533600" cy="222407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The red lines are used for </a:t>
            </a:r>
            <a:r>
              <a:rPr lang="en-GB" b="1"/>
              <a:t>alignment</a:t>
            </a:r>
            <a:r>
              <a:rPr lang="en-GB"/>
              <a:t>: </a:t>
            </a:r>
            <a:endParaRPr/>
          </a:p>
          <a:p>
            <a:pPr marL="609585" lvl="0" indent="-491054" algn="l" rtl="0">
              <a:spcBef>
                <a:spcPts val="1333"/>
              </a:spcBef>
              <a:spcAft>
                <a:spcPts val="0"/>
              </a:spcAft>
              <a:buSzPts val="2200"/>
              <a:buChar char="●"/>
            </a:pPr>
            <a:r>
              <a:rPr lang="en-GB"/>
              <a:t>You can </a:t>
            </a:r>
            <a:r>
              <a:rPr lang="en-GB" b="1"/>
              <a:t>align</a:t>
            </a:r>
            <a:r>
              <a:rPr lang="en-GB"/>
              <a:t> an object with the centre of another object.</a:t>
            </a:r>
            <a:endParaRPr/>
          </a:p>
          <a:p>
            <a:pPr marL="609585" lvl="0" indent="-491054" algn="l" rtl="0">
              <a:spcBef>
                <a:spcPts val="0"/>
              </a:spcBef>
              <a:spcAft>
                <a:spcPts val="0"/>
              </a:spcAft>
              <a:buSzPts val="2200"/>
              <a:buChar char="●"/>
            </a:pPr>
            <a:r>
              <a:rPr lang="en-GB"/>
              <a:t>You can </a:t>
            </a:r>
            <a:r>
              <a:rPr lang="en-GB" b="1"/>
              <a:t>align</a:t>
            </a:r>
            <a:r>
              <a:rPr lang="en-GB"/>
              <a:t> an object with the edge of another object. </a:t>
            </a:r>
            <a:endParaRPr/>
          </a:p>
          <a:p>
            <a:pPr marL="0" lvl="0" indent="0" algn="l" rtl="0">
              <a:spcBef>
                <a:spcPts val="1333"/>
              </a:spcBef>
              <a:spcAft>
                <a:spcPts val="1333"/>
              </a:spcAft>
              <a:buNone/>
            </a:pPr>
            <a:endParaRPr/>
          </a:p>
        </p:txBody>
      </p:sp>
      <p:sp>
        <p:nvSpPr>
          <p:cNvPr id="1357" name="Google Shape;1357;p91"/>
          <p:cNvSpPr txBox="1">
            <a:spLocks noGrp="1"/>
          </p:cNvSpPr>
          <p:nvPr>
            <p:ph type="title"/>
          </p:nvPr>
        </p:nvSpPr>
        <p:spPr>
          <a:xfrm>
            <a:off x="432000" y="203200"/>
            <a:ext cx="9513600" cy="410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Use alignment and resizing to improve consistency</a:t>
            </a:r>
            <a:endParaRPr/>
          </a:p>
        </p:txBody>
      </p:sp>
      <p:sp>
        <p:nvSpPr>
          <p:cNvPr id="1358" name="Google Shape;1358;p91"/>
          <p:cNvSpPr txBox="1">
            <a:spLocks noGrp="1"/>
          </p:cNvSpPr>
          <p:nvPr>
            <p:ph type="body" idx="2"/>
          </p:nvPr>
        </p:nvSpPr>
        <p:spPr>
          <a:xfrm>
            <a:off x="437500" y="6331067"/>
            <a:ext cx="10939600" cy="741357"/>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Google Drawings is a trademark of Google LLC and this content is not endorsed by or affiliated with Google in any way.</a:t>
            </a:r>
            <a:endParaRPr/>
          </a:p>
        </p:txBody>
      </p:sp>
      <p:pic>
        <p:nvPicPr>
          <p:cNvPr id="1359" name="Google Shape;1359;p91"/>
          <p:cNvPicPr preferRelativeResize="0"/>
          <p:nvPr/>
        </p:nvPicPr>
        <p:blipFill>
          <a:blip r:embed="rId3">
            <a:alphaModFix/>
          </a:blip>
          <a:stretch>
            <a:fillRect/>
          </a:stretch>
        </p:blipFill>
        <p:spPr>
          <a:xfrm>
            <a:off x="5401067" y="1728851"/>
            <a:ext cx="5462000" cy="348695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364" name="Google Shape;1364;p92"/>
          <p:cNvSpPr txBox="1">
            <a:spLocks noGrp="1"/>
          </p:cNvSpPr>
          <p:nvPr>
            <p:ph type="body" idx="6"/>
          </p:nvPr>
        </p:nvSpPr>
        <p:spPr>
          <a:xfrm>
            <a:off x="437500" y="6331067"/>
            <a:ext cx="10939600" cy="1232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endParaRPr/>
          </a:p>
        </p:txBody>
      </p:sp>
      <p:sp>
        <p:nvSpPr>
          <p:cNvPr id="1365" name="Google Shape;1365;p92"/>
          <p:cNvSpPr txBox="1">
            <a:spLocks noGrp="1"/>
          </p:cNvSpPr>
          <p:nvPr>
            <p:ph type="title"/>
          </p:nvPr>
        </p:nvSpPr>
        <p:spPr>
          <a:xfrm>
            <a:off x="432000" y="203200"/>
            <a:ext cx="10513600" cy="410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Use alignment and resizing to improve consistency</a:t>
            </a:r>
            <a:endParaRPr/>
          </a:p>
        </p:txBody>
      </p:sp>
      <p:sp>
        <p:nvSpPr>
          <p:cNvPr id="1366" name="Google Shape;1366;p92"/>
          <p:cNvSpPr txBox="1">
            <a:spLocks noGrp="1"/>
          </p:cNvSpPr>
          <p:nvPr>
            <p:ph type="subTitle" idx="2"/>
          </p:nvPr>
        </p:nvSpPr>
        <p:spPr>
          <a:xfrm>
            <a:off x="1379233" y="3319263"/>
            <a:ext cx="100088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make your drawing colourful</a:t>
            </a:r>
            <a:endParaRPr/>
          </a:p>
        </p:txBody>
      </p:sp>
      <p:sp>
        <p:nvSpPr>
          <p:cNvPr id="1367" name="Google Shape;1367;p92"/>
          <p:cNvSpPr txBox="1">
            <a:spLocks noGrp="1"/>
          </p:cNvSpPr>
          <p:nvPr>
            <p:ph type="title" idx="5"/>
          </p:nvPr>
        </p:nvSpPr>
        <p:spPr>
          <a:xfrm>
            <a:off x="432000" y="1079884"/>
            <a:ext cx="10905600" cy="287323"/>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What do </a:t>
            </a:r>
            <a:r>
              <a:rPr lang="en-GB" b="1"/>
              <a:t>alignment</a:t>
            </a:r>
            <a:r>
              <a:rPr lang="en-GB"/>
              <a:t> guides help you do?</a:t>
            </a:r>
            <a:endParaRPr/>
          </a:p>
        </p:txBody>
      </p:sp>
      <p:sp>
        <p:nvSpPr>
          <p:cNvPr id="1368" name="Google Shape;1368;p92"/>
          <p:cNvSpPr txBox="1">
            <a:spLocks noGrp="1"/>
          </p:cNvSpPr>
          <p:nvPr>
            <p:ph type="subTitle" idx="1"/>
          </p:nvPr>
        </p:nvSpPr>
        <p:spPr>
          <a:xfrm>
            <a:off x="1379233" y="2247167"/>
            <a:ext cx="100088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rotate a shape</a:t>
            </a:r>
            <a:endParaRPr/>
          </a:p>
        </p:txBody>
      </p:sp>
      <p:sp>
        <p:nvSpPr>
          <p:cNvPr id="1369" name="Google Shape;1369;p92"/>
          <p:cNvSpPr txBox="1">
            <a:spLocks noGrp="1"/>
          </p:cNvSpPr>
          <p:nvPr>
            <p:ph type="subTitle" idx="3"/>
          </p:nvPr>
        </p:nvSpPr>
        <p:spPr>
          <a:xfrm>
            <a:off x="1379233" y="4413020"/>
            <a:ext cx="99528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line up your shapes neatly</a:t>
            </a:r>
            <a:endParaRPr/>
          </a:p>
        </p:txBody>
      </p:sp>
      <p:sp>
        <p:nvSpPr>
          <p:cNvPr id="1370" name="Google Shape;1370;p92"/>
          <p:cNvSpPr txBox="1">
            <a:spLocks noGrp="1"/>
          </p:cNvSpPr>
          <p:nvPr>
            <p:ph type="subTitle" idx="4"/>
          </p:nvPr>
        </p:nvSpPr>
        <p:spPr>
          <a:xfrm>
            <a:off x="1379233" y="5485116"/>
            <a:ext cx="100088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delete shapes</a:t>
            </a:r>
            <a:endParaRPr/>
          </a:p>
        </p:txBody>
      </p:sp>
      <p:pic>
        <p:nvPicPr>
          <p:cNvPr id="1371" name="Google Shape;1371;p92"/>
          <p:cNvPicPr preferRelativeResize="0"/>
          <p:nvPr/>
        </p:nvPicPr>
        <p:blipFill>
          <a:blip r:embed="rId3">
            <a:alphaModFix/>
          </a:blip>
          <a:stretch>
            <a:fillRect/>
          </a:stretch>
        </p:blipFill>
        <p:spPr>
          <a:xfrm>
            <a:off x="6367711" y="4348584"/>
            <a:ext cx="528000" cy="55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Google Shape;1376;p93"/>
          <p:cNvSpPr txBox="1">
            <a:spLocks noGrp="1"/>
          </p:cNvSpPr>
          <p:nvPr>
            <p:ph type="body" idx="1"/>
          </p:nvPr>
        </p:nvSpPr>
        <p:spPr>
          <a:xfrm>
            <a:off x="604200" y="3325533"/>
            <a:ext cx="10983600" cy="908069"/>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When resizing shapes, blue lines help you match the size with other shapes.</a:t>
            </a:r>
            <a:endParaRPr/>
          </a:p>
          <a:p>
            <a:pPr marL="0" lvl="0" indent="0" algn="l" rtl="0">
              <a:spcBef>
                <a:spcPts val="1333"/>
              </a:spcBef>
              <a:spcAft>
                <a:spcPts val="1333"/>
              </a:spcAft>
              <a:buNone/>
            </a:pPr>
            <a:r>
              <a:rPr lang="en-GB"/>
              <a:t>You can use this to keep shapes the same width or height.</a:t>
            </a:r>
            <a:endParaRPr/>
          </a:p>
        </p:txBody>
      </p:sp>
      <p:sp>
        <p:nvSpPr>
          <p:cNvPr id="1377" name="Google Shape;1377;p93"/>
          <p:cNvSpPr txBox="1">
            <a:spLocks noGrp="1"/>
          </p:cNvSpPr>
          <p:nvPr>
            <p:ph type="title"/>
          </p:nvPr>
        </p:nvSpPr>
        <p:spPr>
          <a:xfrm>
            <a:off x="432000" y="203200"/>
            <a:ext cx="9513600" cy="410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Use alignment and resizing to improve consistency</a:t>
            </a:r>
            <a:endParaRPr/>
          </a:p>
        </p:txBody>
      </p:sp>
      <p:sp>
        <p:nvSpPr>
          <p:cNvPr id="1378" name="Google Shape;1378;p93"/>
          <p:cNvSpPr txBox="1">
            <a:spLocks noGrp="1"/>
          </p:cNvSpPr>
          <p:nvPr>
            <p:ph type="body" idx="2"/>
          </p:nvPr>
        </p:nvSpPr>
        <p:spPr>
          <a:xfrm>
            <a:off x="437500" y="6331067"/>
            <a:ext cx="10939600" cy="1232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endParaRPr/>
          </a:p>
        </p:txBody>
      </p:sp>
      <p:pic>
        <p:nvPicPr>
          <p:cNvPr id="1379" name="Google Shape;1379;p93"/>
          <p:cNvPicPr preferRelativeResize="0"/>
          <p:nvPr/>
        </p:nvPicPr>
        <p:blipFill rotWithShape="1">
          <a:blip r:embed="rId3">
            <a:alphaModFix/>
          </a:blip>
          <a:srcRect/>
          <a:stretch/>
        </p:blipFill>
        <p:spPr>
          <a:xfrm>
            <a:off x="2165367" y="1136034"/>
            <a:ext cx="5746736" cy="1743967"/>
          </a:xfrm>
          <a:prstGeom prst="rect">
            <a:avLst/>
          </a:prstGeom>
          <a:noFill/>
          <a:ln>
            <a:noFill/>
          </a:ln>
        </p:spPr>
      </p:pic>
      <p:sp>
        <p:nvSpPr>
          <p:cNvPr id="1380" name="Google Shape;1380;p93"/>
          <p:cNvSpPr txBox="1">
            <a:spLocks noGrp="1"/>
          </p:cNvSpPr>
          <p:nvPr>
            <p:ph type="body" idx="1"/>
          </p:nvPr>
        </p:nvSpPr>
        <p:spPr>
          <a:xfrm>
            <a:off x="2246400" y="1281500"/>
            <a:ext cx="5452800" cy="741357"/>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What are the blue lines that appear when I resize shapes?</a:t>
            </a:r>
            <a:endParaRPr/>
          </a:p>
        </p:txBody>
      </p:sp>
      <p:sp>
        <p:nvSpPr>
          <p:cNvPr id="1381" name="Google Shape;1381;p93"/>
          <p:cNvSpPr txBox="1"/>
          <p:nvPr/>
        </p:nvSpPr>
        <p:spPr>
          <a:xfrm>
            <a:off x="740649" y="2132434"/>
            <a:ext cx="716400" cy="424732"/>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15000"/>
              </a:lnSpc>
              <a:spcBef>
                <a:spcPts val="0"/>
              </a:spcBef>
              <a:spcAft>
                <a:spcPts val="0"/>
              </a:spcAft>
              <a:buClr>
                <a:srgbClr val="000000"/>
              </a:buClr>
              <a:buSzPts val="1800"/>
              <a:buFont typeface="Arial"/>
              <a:buNone/>
            </a:pPr>
            <a:r>
              <a:rPr lang="en-GB" sz="2400" b="0" i="0" u="none" strike="noStrike" cap="none">
                <a:solidFill>
                  <a:srgbClr val="222222"/>
                </a:solidFill>
                <a:latin typeface="Lexend"/>
                <a:ea typeface="Lexend"/>
                <a:cs typeface="Lexend"/>
                <a:sym typeface="Lexend"/>
              </a:rPr>
              <a:t>Alex</a:t>
            </a:r>
            <a:endParaRPr sz="2400" b="0" i="0" u="none" strike="noStrike" cap="none">
              <a:solidFill>
                <a:srgbClr val="222222"/>
              </a:solidFill>
              <a:latin typeface="Lexend"/>
              <a:ea typeface="Lexend"/>
              <a:cs typeface="Lexend"/>
              <a:sym typeface="Lexend"/>
            </a:endParaRPr>
          </a:p>
        </p:txBody>
      </p:sp>
      <p:pic>
        <p:nvPicPr>
          <p:cNvPr id="1382" name="Google Shape;1382;p93"/>
          <p:cNvPicPr preferRelativeResize="0"/>
          <p:nvPr/>
        </p:nvPicPr>
        <p:blipFill rotWithShape="1">
          <a:blip r:embed="rId4">
            <a:alphaModFix/>
          </a:blip>
          <a:srcRect/>
          <a:stretch/>
        </p:blipFill>
        <p:spPr>
          <a:xfrm flipH="1">
            <a:off x="573267" y="991185"/>
            <a:ext cx="1051132" cy="116883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387" name="Google Shape;1387;p94"/>
          <p:cNvSpPr txBox="1">
            <a:spLocks noGrp="1"/>
          </p:cNvSpPr>
          <p:nvPr>
            <p:ph type="body" idx="1"/>
          </p:nvPr>
        </p:nvSpPr>
        <p:spPr>
          <a:xfrm>
            <a:off x="432000" y="998533"/>
            <a:ext cx="4641600" cy="222407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These blue lines are used as a size guide. </a:t>
            </a:r>
            <a:endParaRPr/>
          </a:p>
          <a:p>
            <a:pPr marL="0" lvl="0" indent="0" algn="l" rtl="0">
              <a:spcBef>
                <a:spcPts val="1333"/>
              </a:spcBef>
              <a:spcAft>
                <a:spcPts val="0"/>
              </a:spcAft>
              <a:buNone/>
            </a:pPr>
            <a:r>
              <a:rPr lang="en-GB"/>
              <a:t>As you resize objects, you can use these lines to match them with other objects on the canvas. </a:t>
            </a:r>
            <a:endParaRPr/>
          </a:p>
          <a:p>
            <a:pPr marL="0" lvl="0" indent="0" algn="l" rtl="0">
              <a:spcBef>
                <a:spcPts val="1333"/>
              </a:spcBef>
              <a:spcAft>
                <a:spcPts val="1333"/>
              </a:spcAft>
              <a:buNone/>
            </a:pPr>
            <a:r>
              <a:rPr lang="en-GB"/>
              <a:t>You can match the width and/or height with another object.</a:t>
            </a:r>
            <a:endParaRPr/>
          </a:p>
        </p:txBody>
      </p:sp>
      <p:sp>
        <p:nvSpPr>
          <p:cNvPr id="1388" name="Google Shape;1388;p94"/>
          <p:cNvSpPr txBox="1">
            <a:spLocks noGrp="1"/>
          </p:cNvSpPr>
          <p:nvPr>
            <p:ph type="title"/>
          </p:nvPr>
        </p:nvSpPr>
        <p:spPr>
          <a:xfrm>
            <a:off x="432000" y="203200"/>
            <a:ext cx="9513600" cy="410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Use alignment and resizing to improve consistency</a:t>
            </a:r>
            <a:endParaRPr/>
          </a:p>
        </p:txBody>
      </p:sp>
      <p:sp>
        <p:nvSpPr>
          <p:cNvPr id="1389" name="Google Shape;1389;p94"/>
          <p:cNvSpPr txBox="1">
            <a:spLocks noGrp="1"/>
          </p:cNvSpPr>
          <p:nvPr>
            <p:ph type="body" idx="2"/>
          </p:nvPr>
        </p:nvSpPr>
        <p:spPr>
          <a:xfrm>
            <a:off x="437500" y="6331067"/>
            <a:ext cx="10939600" cy="741357"/>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Google Drawings is a trademark of Google LLC and this content is not endorsed by or affiliated with Google in any way.</a:t>
            </a:r>
            <a:endParaRPr/>
          </a:p>
        </p:txBody>
      </p:sp>
      <p:pic>
        <p:nvPicPr>
          <p:cNvPr id="1390" name="Google Shape;1390;p94"/>
          <p:cNvPicPr preferRelativeResize="0"/>
          <p:nvPr/>
        </p:nvPicPr>
        <p:blipFill>
          <a:blip r:embed="rId3">
            <a:alphaModFix/>
          </a:blip>
          <a:stretch>
            <a:fillRect/>
          </a:stretch>
        </p:blipFill>
        <p:spPr>
          <a:xfrm>
            <a:off x="5155432" y="2094199"/>
            <a:ext cx="6402568" cy="280113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95"/>
          <p:cNvSpPr txBox="1">
            <a:spLocks noGrp="1"/>
          </p:cNvSpPr>
          <p:nvPr>
            <p:ph type="body" idx="3"/>
          </p:nvPr>
        </p:nvSpPr>
        <p:spPr>
          <a:xfrm>
            <a:off x="437500" y="6331067"/>
            <a:ext cx="10939600" cy="1232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endParaRPr/>
          </a:p>
        </p:txBody>
      </p:sp>
      <p:sp>
        <p:nvSpPr>
          <p:cNvPr id="1396" name="Google Shape;1396;p95"/>
          <p:cNvSpPr txBox="1">
            <a:spLocks noGrp="1"/>
          </p:cNvSpPr>
          <p:nvPr>
            <p:ph type="title"/>
          </p:nvPr>
        </p:nvSpPr>
        <p:spPr>
          <a:xfrm>
            <a:off x="432000" y="203200"/>
            <a:ext cx="10513600" cy="3816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Use alignment and resizing to improve consistency</a:t>
            </a:r>
            <a:endParaRPr/>
          </a:p>
        </p:txBody>
      </p:sp>
      <p:sp>
        <p:nvSpPr>
          <p:cNvPr id="1397" name="Google Shape;1397;p95"/>
          <p:cNvSpPr txBox="1">
            <a:spLocks noGrp="1"/>
          </p:cNvSpPr>
          <p:nvPr>
            <p:ph type="subTitle" idx="1"/>
          </p:nvPr>
        </p:nvSpPr>
        <p:spPr>
          <a:xfrm>
            <a:off x="432000" y="4226617"/>
            <a:ext cx="10812400" cy="908069"/>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latin typeface="Lexend"/>
                <a:ea typeface="Lexend"/>
                <a:cs typeface="Lexend"/>
                <a:sym typeface="Lexend"/>
              </a:rPr>
              <a:t>Why?</a:t>
            </a:r>
            <a:endParaRPr>
              <a:latin typeface="Lexend"/>
              <a:ea typeface="Lexend"/>
              <a:cs typeface="Lexend"/>
              <a:sym typeface="Lexend"/>
            </a:endParaRPr>
          </a:p>
          <a:p>
            <a:pPr marL="0" lvl="0" indent="0" algn="l" rtl="0">
              <a:spcBef>
                <a:spcPts val="1333"/>
              </a:spcBef>
              <a:spcAft>
                <a:spcPts val="1333"/>
              </a:spcAft>
              <a:buNone/>
            </a:pPr>
            <a:r>
              <a:rPr lang="en-GB"/>
              <a:t>They help you match the size.</a:t>
            </a:r>
            <a:endParaRPr/>
          </a:p>
        </p:txBody>
      </p:sp>
      <p:sp>
        <p:nvSpPr>
          <p:cNvPr id="1398" name="Google Shape;1398;p95"/>
          <p:cNvSpPr txBox="1">
            <a:spLocks noGrp="1"/>
          </p:cNvSpPr>
          <p:nvPr>
            <p:ph type="subTitle" idx="2"/>
          </p:nvPr>
        </p:nvSpPr>
        <p:spPr>
          <a:xfrm>
            <a:off x="432000" y="1440000"/>
            <a:ext cx="102196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Blue lines help you match colour with another object.</a:t>
            </a:r>
            <a:endParaRPr/>
          </a:p>
        </p:txBody>
      </p:sp>
      <p:pic>
        <p:nvPicPr>
          <p:cNvPr id="1399" name="Google Shape;1399;p95"/>
          <p:cNvPicPr preferRelativeResize="0"/>
          <p:nvPr/>
        </p:nvPicPr>
        <p:blipFill>
          <a:blip r:embed="rId3">
            <a:alphaModFix/>
          </a:blip>
          <a:stretch>
            <a:fillRect/>
          </a:stretch>
        </p:blipFill>
        <p:spPr>
          <a:xfrm>
            <a:off x="8342411" y="2772967"/>
            <a:ext cx="528000" cy="55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03"/>
        <p:cNvGrpSpPr/>
        <p:nvPr/>
      </p:nvGrpSpPr>
      <p:grpSpPr>
        <a:xfrm>
          <a:off x="0" y="0"/>
          <a:ext cx="0" cy="0"/>
          <a:chOff x="0" y="0"/>
          <a:chExt cx="0" cy="0"/>
        </a:xfrm>
      </p:grpSpPr>
      <p:sp>
        <p:nvSpPr>
          <p:cNvPr id="1404" name="Google Shape;1404;p96"/>
          <p:cNvSpPr txBox="1">
            <a:spLocks noGrp="1"/>
          </p:cNvSpPr>
          <p:nvPr>
            <p:ph type="body" idx="1"/>
          </p:nvPr>
        </p:nvSpPr>
        <p:spPr>
          <a:xfrm>
            <a:off x="415500" y="902433"/>
            <a:ext cx="9464800" cy="741357"/>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Use the </a:t>
            </a:r>
            <a:r>
              <a:rPr lang="en-GB" b="1"/>
              <a:t>alignment</a:t>
            </a:r>
            <a:r>
              <a:rPr lang="en-GB"/>
              <a:t> and resize guides to </a:t>
            </a:r>
            <a:br>
              <a:rPr lang="en-GB"/>
            </a:br>
            <a:r>
              <a:rPr lang="en-GB"/>
              <a:t>match the model penguin.</a:t>
            </a:r>
            <a:endParaRPr/>
          </a:p>
        </p:txBody>
      </p:sp>
      <p:sp>
        <p:nvSpPr>
          <p:cNvPr id="1405" name="Google Shape;1405;p96"/>
          <p:cNvSpPr txBox="1">
            <a:spLocks noGrp="1"/>
          </p:cNvSpPr>
          <p:nvPr>
            <p:ph type="body" idx="2"/>
          </p:nvPr>
        </p:nvSpPr>
        <p:spPr>
          <a:xfrm>
            <a:off x="437500" y="6331067"/>
            <a:ext cx="10939600" cy="741357"/>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Google Drawings is a trademark of Google LLC and this content is not endorsed by or affiliated with Google in any way.</a:t>
            </a:r>
            <a:endParaRPr/>
          </a:p>
        </p:txBody>
      </p:sp>
      <p:sp>
        <p:nvSpPr>
          <p:cNvPr id="1406" name="Google Shape;1406;p96"/>
          <p:cNvSpPr txBox="1">
            <a:spLocks noGrp="1"/>
          </p:cNvSpPr>
          <p:nvPr>
            <p:ph type="title"/>
          </p:nvPr>
        </p:nvSpPr>
        <p:spPr>
          <a:xfrm>
            <a:off x="1932400" y="195567"/>
            <a:ext cx="7655200" cy="369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Use alignment and resizing to improve consistency</a:t>
            </a:r>
            <a:endParaRPr/>
          </a:p>
        </p:txBody>
      </p:sp>
      <p:grpSp>
        <p:nvGrpSpPr>
          <p:cNvPr id="1407" name="Google Shape;1407;p96"/>
          <p:cNvGrpSpPr/>
          <p:nvPr/>
        </p:nvGrpSpPr>
        <p:grpSpPr>
          <a:xfrm>
            <a:off x="8174602" y="1416560"/>
            <a:ext cx="1371103" cy="2836833"/>
            <a:chOff x="5193675" y="1170125"/>
            <a:chExt cx="1334450" cy="2691834"/>
          </a:xfrm>
        </p:grpSpPr>
        <p:sp>
          <p:nvSpPr>
            <p:cNvPr id="1408" name="Google Shape;1408;p96"/>
            <p:cNvSpPr/>
            <p:nvPr/>
          </p:nvSpPr>
          <p:spPr>
            <a:xfrm>
              <a:off x="5193675" y="1928403"/>
              <a:ext cx="1175700" cy="17859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09" name="Google Shape;1409;p96"/>
            <p:cNvSpPr/>
            <p:nvPr/>
          </p:nvSpPr>
          <p:spPr>
            <a:xfrm rot="5400000">
              <a:off x="6191675" y="1470885"/>
              <a:ext cx="323100" cy="3498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10" name="Google Shape;1410;p96"/>
            <p:cNvSpPr/>
            <p:nvPr/>
          </p:nvSpPr>
          <p:spPr>
            <a:xfrm>
              <a:off x="5314813" y="1170125"/>
              <a:ext cx="933300" cy="9423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11" name="Google Shape;1411;p96"/>
            <p:cNvSpPr/>
            <p:nvPr/>
          </p:nvSpPr>
          <p:spPr>
            <a:xfrm>
              <a:off x="5548904" y="2157256"/>
              <a:ext cx="465000" cy="13281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12" name="Google Shape;1412;p96"/>
            <p:cNvSpPr/>
            <p:nvPr/>
          </p:nvSpPr>
          <p:spPr>
            <a:xfrm>
              <a:off x="5781468" y="1340646"/>
              <a:ext cx="251100" cy="2691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13" name="Google Shape;1413;p96"/>
            <p:cNvSpPr/>
            <p:nvPr/>
          </p:nvSpPr>
          <p:spPr>
            <a:xfrm>
              <a:off x="5821847" y="1384299"/>
              <a:ext cx="170400" cy="1818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14" name="Google Shape;1414;p96"/>
            <p:cNvSpPr/>
            <p:nvPr/>
          </p:nvSpPr>
          <p:spPr>
            <a:xfrm>
              <a:off x="5929162" y="1428135"/>
              <a:ext cx="38100" cy="381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15" name="Google Shape;1415;p96"/>
            <p:cNvSpPr/>
            <p:nvPr/>
          </p:nvSpPr>
          <p:spPr>
            <a:xfrm rot="160609">
              <a:off x="6137882" y="2430532"/>
              <a:ext cx="231252" cy="906673"/>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16" name="Google Shape;1416;p96"/>
            <p:cNvSpPr/>
            <p:nvPr/>
          </p:nvSpPr>
          <p:spPr>
            <a:xfrm>
              <a:off x="5668416" y="3680159"/>
              <a:ext cx="425700" cy="1818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17" name="Google Shape;1417;p96"/>
            <p:cNvSpPr/>
            <p:nvPr/>
          </p:nvSpPr>
          <p:spPr>
            <a:xfrm>
              <a:off x="5629045" y="3680159"/>
              <a:ext cx="425700" cy="1818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grpSp>
        <p:nvGrpSpPr>
          <p:cNvPr id="1418" name="Google Shape;1418;p96"/>
          <p:cNvGrpSpPr/>
          <p:nvPr/>
        </p:nvGrpSpPr>
        <p:grpSpPr>
          <a:xfrm>
            <a:off x="888168" y="2159945"/>
            <a:ext cx="2448731" cy="1912523"/>
            <a:chOff x="5191600" y="3224750"/>
            <a:chExt cx="1949626" cy="1636500"/>
          </a:xfrm>
        </p:grpSpPr>
        <p:sp>
          <p:nvSpPr>
            <p:cNvPr id="1419" name="Google Shape;1419;p96"/>
            <p:cNvSpPr/>
            <p:nvPr/>
          </p:nvSpPr>
          <p:spPr>
            <a:xfrm>
              <a:off x="5191600" y="3224750"/>
              <a:ext cx="969600" cy="16365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20" name="Google Shape;1420;p96"/>
            <p:cNvSpPr/>
            <p:nvPr/>
          </p:nvSpPr>
          <p:spPr>
            <a:xfrm>
              <a:off x="6706226" y="3515264"/>
              <a:ext cx="435000" cy="1165800"/>
            </a:xfrm>
            <a:prstGeom prst="ellipse">
              <a:avLst/>
            </a:prstGeom>
            <a:solidFill>
              <a:srgbClr val="66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21" name="Google Shape;1421;p96"/>
            <p:cNvSpPr/>
            <p:nvPr/>
          </p:nvSpPr>
          <p:spPr>
            <a:xfrm>
              <a:off x="6222761" y="4489634"/>
              <a:ext cx="351300" cy="1503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22" name="Google Shape;1422;p96"/>
            <p:cNvSpPr/>
            <p:nvPr/>
          </p:nvSpPr>
          <p:spPr>
            <a:xfrm>
              <a:off x="6331945" y="4256835"/>
              <a:ext cx="245100" cy="1104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23" name="Google Shape;1423;p96"/>
            <p:cNvSpPr/>
            <p:nvPr/>
          </p:nvSpPr>
          <p:spPr>
            <a:xfrm>
              <a:off x="6357805" y="3592193"/>
              <a:ext cx="245100" cy="4905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sp>
        <p:nvSpPr>
          <p:cNvPr id="1424" name="Google Shape;1424;p96"/>
          <p:cNvSpPr/>
          <p:nvPr/>
        </p:nvSpPr>
        <p:spPr>
          <a:xfrm>
            <a:off x="3839948" y="2932648"/>
            <a:ext cx="625200" cy="366800"/>
          </a:xfrm>
          <a:prstGeom prst="rightArrow">
            <a:avLst>
              <a:gd name="adj1" fmla="val 50000"/>
              <a:gd name="adj2"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nvGrpSpPr>
          <p:cNvPr id="1425" name="Google Shape;1425;p96"/>
          <p:cNvGrpSpPr/>
          <p:nvPr/>
        </p:nvGrpSpPr>
        <p:grpSpPr>
          <a:xfrm>
            <a:off x="4969014" y="2197373"/>
            <a:ext cx="1127012" cy="1837571"/>
            <a:chOff x="974250" y="2534625"/>
            <a:chExt cx="969000" cy="1572365"/>
          </a:xfrm>
        </p:grpSpPr>
        <p:sp>
          <p:nvSpPr>
            <p:cNvPr id="1426" name="Google Shape;1426;p96"/>
            <p:cNvSpPr/>
            <p:nvPr/>
          </p:nvSpPr>
          <p:spPr>
            <a:xfrm>
              <a:off x="974250" y="2534625"/>
              <a:ext cx="969000" cy="1449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27" name="Google Shape;1427;p96"/>
            <p:cNvSpPr/>
            <p:nvPr/>
          </p:nvSpPr>
          <p:spPr>
            <a:xfrm>
              <a:off x="1267207" y="2720485"/>
              <a:ext cx="384000" cy="10794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28" name="Google Shape;1428;p96"/>
            <p:cNvSpPr/>
            <p:nvPr/>
          </p:nvSpPr>
          <p:spPr>
            <a:xfrm>
              <a:off x="1752947" y="2891718"/>
              <a:ext cx="189000" cy="7362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29" name="Google Shape;1429;p96"/>
            <p:cNvSpPr/>
            <p:nvPr/>
          </p:nvSpPr>
          <p:spPr>
            <a:xfrm>
              <a:off x="1365768" y="3957290"/>
              <a:ext cx="351000" cy="1497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30" name="Google Shape;1430;p96"/>
            <p:cNvSpPr/>
            <p:nvPr/>
          </p:nvSpPr>
          <p:spPr>
            <a:xfrm>
              <a:off x="1333299" y="3957290"/>
              <a:ext cx="351000" cy="1497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pic>
        <p:nvPicPr>
          <p:cNvPr id="1431" name="Google Shape;1431;p96"/>
          <p:cNvPicPr preferRelativeResize="0"/>
          <p:nvPr/>
        </p:nvPicPr>
        <p:blipFill>
          <a:blip r:embed="rId3">
            <a:alphaModFix/>
          </a:blip>
          <a:stretch>
            <a:fillRect/>
          </a:stretch>
        </p:blipFill>
        <p:spPr>
          <a:xfrm>
            <a:off x="633968" y="4515407"/>
            <a:ext cx="2561761" cy="1378927"/>
          </a:xfrm>
          <a:prstGeom prst="rect">
            <a:avLst/>
          </a:prstGeom>
          <a:noFill/>
          <a:ln>
            <a:noFill/>
          </a:ln>
        </p:spPr>
      </p:pic>
      <p:pic>
        <p:nvPicPr>
          <p:cNvPr id="1432" name="Google Shape;1432;p96"/>
          <p:cNvPicPr preferRelativeResize="0"/>
          <p:nvPr/>
        </p:nvPicPr>
        <p:blipFill>
          <a:blip r:embed="rId4">
            <a:alphaModFix/>
          </a:blip>
          <a:stretch>
            <a:fillRect/>
          </a:stretch>
        </p:blipFill>
        <p:spPr>
          <a:xfrm>
            <a:off x="3566752" y="4698779"/>
            <a:ext cx="2743945" cy="10121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06DC-2F8C-B39C-2991-DCD99307EF33}"/>
              </a:ext>
            </a:extLst>
          </p:cNvPr>
          <p:cNvSpPr>
            <a:spLocks noGrp="1"/>
          </p:cNvSpPr>
          <p:nvPr>
            <p:ph type="title"/>
          </p:nvPr>
        </p:nvSpPr>
        <p:spPr>
          <a:xfrm>
            <a:off x="838200" y="1712429"/>
            <a:ext cx="10515600" cy="1325563"/>
          </a:xfrm>
        </p:spPr>
        <p:txBody>
          <a:bodyPr>
            <a:normAutofit/>
          </a:bodyPr>
          <a:lstStyle/>
          <a:p>
            <a:r>
              <a:rPr lang="en-US"/>
              <a:t>Daily 10                     </a:t>
            </a:r>
            <a:br>
              <a:rPr lang="en-US"/>
            </a:br>
            <a:r>
              <a:rPr lang="en-US">
                <a:ea typeface="+mj-lt"/>
                <a:cs typeface="+mj-lt"/>
                <a:hlinkClick r:id="rId2"/>
              </a:rPr>
              <a:t>Daily 10 - Mental Maths Challenge - Topmarks</a:t>
            </a:r>
            <a:endParaRPr lang="en-US">
              <a:ea typeface="+mj-lt"/>
              <a:cs typeface="+mj-lt"/>
            </a:endParaRPr>
          </a:p>
        </p:txBody>
      </p:sp>
    </p:spTree>
    <p:extLst>
      <p:ext uri="{BB962C8B-B14F-4D97-AF65-F5344CB8AC3E}">
        <p14:creationId xmlns:p14="http://schemas.microsoft.com/office/powerpoint/2010/main" val="38192980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1437" name="Google Shape;1437;p97"/>
          <p:cNvSpPr txBox="1">
            <a:spLocks noGrp="1"/>
          </p:cNvSpPr>
          <p:nvPr>
            <p:ph type="body" idx="1"/>
          </p:nvPr>
        </p:nvSpPr>
        <p:spPr>
          <a:xfrm>
            <a:off x="415500" y="902433"/>
            <a:ext cx="7655200" cy="741357"/>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Use the resize lines to make sure the feet pieces are the same size, before overlapping them. </a:t>
            </a:r>
            <a:endParaRPr/>
          </a:p>
        </p:txBody>
      </p:sp>
      <p:sp>
        <p:nvSpPr>
          <p:cNvPr id="1438" name="Google Shape;1438;p97"/>
          <p:cNvSpPr txBox="1">
            <a:spLocks noGrp="1"/>
          </p:cNvSpPr>
          <p:nvPr>
            <p:ph type="body" idx="2"/>
          </p:nvPr>
        </p:nvSpPr>
        <p:spPr>
          <a:xfrm>
            <a:off x="437500" y="6331067"/>
            <a:ext cx="10939600" cy="741357"/>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Google Drawings is a trademark of Google LLC and this content is not endorsed by or affiliated with Google in any way.</a:t>
            </a:r>
            <a:endParaRPr/>
          </a:p>
        </p:txBody>
      </p:sp>
      <p:sp>
        <p:nvSpPr>
          <p:cNvPr id="1439" name="Google Shape;1439;p97"/>
          <p:cNvSpPr txBox="1">
            <a:spLocks noGrp="1"/>
          </p:cNvSpPr>
          <p:nvPr>
            <p:ph type="title"/>
          </p:nvPr>
        </p:nvSpPr>
        <p:spPr>
          <a:xfrm>
            <a:off x="1932400" y="195567"/>
            <a:ext cx="7655200" cy="369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Use alignment and resizing to improve consistency</a:t>
            </a:r>
            <a:endParaRPr/>
          </a:p>
        </p:txBody>
      </p:sp>
      <p:grpSp>
        <p:nvGrpSpPr>
          <p:cNvPr id="1440" name="Google Shape;1440;p97"/>
          <p:cNvGrpSpPr/>
          <p:nvPr/>
        </p:nvGrpSpPr>
        <p:grpSpPr>
          <a:xfrm>
            <a:off x="634147" y="2697773"/>
            <a:ext cx="2176563" cy="1637155"/>
            <a:chOff x="5191600" y="3224750"/>
            <a:chExt cx="1949626" cy="1636500"/>
          </a:xfrm>
        </p:grpSpPr>
        <p:sp>
          <p:nvSpPr>
            <p:cNvPr id="1441" name="Google Shape;1441;p97"/>
            <p:cNvSpPr/>
            <p:nvPr/>
          </p:nvSpPr>
          <p:spPr>
            <a:xfrm>
              <a:off x="5191600" y="3224750"/>
              <a:ext cx="969600" cy="16365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42" name="Google Shape;1442;p97"/>
            <p:cNvSpPr/>
            <p:nvPr/>
          </p:nvSpPr>
          <p:spPr>
            <a:xfrm>
              <a:off x="6706226" y="3515264"/>
              <a:ext cx="435000" cy="1165800"/>
            </a:xfrm>
            <a:prstGeom prst="ellipse">
              <a:avLst/>
            </a:prstGeom>
            <a:solidFill>
              <a:srgbClr val="66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43" name="Google Shape;1443;p97"/>
            <p:cNvSpPr/>
            <p:nvPr/>
          </p:nvSpPr>
          <p:spPr>
            <a:xfrm>
              <a:off x="6222761" y="4489634"/>
              <a:ext cx="351300" cy="1503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44" name="Google Shape;1444;p97"/>
            <p:cNvSpPr/>
            <p:nvPr/>
          </p:nvSpPr>
          <p:spPr>
            <a:xfrm>
              <a:off x="6331945" y="4256835"/>
              <a:ext cx="245100" cy="1104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45" name="Google Shape;1445;p97"/>
            <p:cNvSpPr/>
            <p:nvPr/>
          </p:nvSpPr>
          <p:spPr>
            <a:xfrm>
              <a:off x="6357805" y="3592193"/>
              <a:ext cx="245100" cy="4905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sp>
        <p:nvSpPr>
          <p:cNvPr id="1446" name="Google Shape;1446;p97"/>
          <p:cNvSpPr/>
          <p:nvPr/>
        </p:nvSpPr>
        <p:spPr>
          <a:xfrm>
            <a:off x="3216092" y="3359153"/>
            <a:ext cx="503600" cy="314000"/>
          </a:xfrm>
          <a:prstGeom prst="rightArrow">
            <a:avLst>
              <a:gd name="adj1" fmla="val 50000"/>
              <a:gd name="adj2"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nvGrpSpPr>
          <p:cNvPr id="1447" name="Google Shape;1447;p97"/>
          <p:cNvGrpSpPr/>
          <p:nvPr/>
        </p:nvGrpSpPr>
        <p:grpSpPr>
          <a:xfrm>
            <a:off x="4125447" y="2729836"/>
            <a:ext cx="1081792" cy="1572993"/>
            <a:chOff x="974250" y="2534625"/>
            <a:chExt cx="969000" cy="1572365"/>
          </a:xfrm>
        </p:grpSpPr>
        <p:sp>
          <p:nvSpPr>
            <p:cNvPr id="1448" name="Google Shape;1448;p97"/>
            <p:cNvSpPr/>
            <p:nvPr/>
          </p:nvSpPr>
          <p:spPr>
            <a:xfrm>
              <a:off x="974250" y="2534625"/>
              <a:ext cx="969000" cy="1449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49" name="Google Shape;1449;p97"/>
            <p:cNvSpPr/>
            <p:nvPr/>
          </p:nvSpPr>
          <p:spPr>
            <a:xfrm>
              <a:off x="1267207" y="2720485"/>
              <a:ext cx="384000" cy="10794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50" name="Google Shape;1450;p97"/>
            <p:cNvSpPr/>
            <p:nvPr/>
          </p:nvSpPr>
          <p:spPr>
            <a:xfrm>
              <a:off x="1752947" y="2891718"/>
              <a:ext cx="189000" cy="7362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51" name="Google Shape;1451;p97"/>
            <p:cNvSpPr/>
            <p:nvPr/>
          </p:nvSpPr>
          <p:spPr>
            <a:xfrm>
              <a:off x="1365768" y="3957290"/>
              <a:ext cx="351000" cy="1497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52" name="Google Shape;1452;p97"/>
            <p:cNvSpPr/>
            <p:nvPr/>
          </p:nvSpPr>
          <p:spPr>
            <a:xfrm>
              <a:off x="1333299" y="3957290"/>
              <a:ext cx="351000" cy="1497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pic>
        <p:nvPicPr>
          <p:cNvPr id="1453" name="Google Shape;1453;p97"/>
          <p:cNvPicPr preferRelativeResize="0"/>
          <p:nvPr/>
        </p:nvPicPr>
        <p:blipFill>
          <a:blip r:embed="rId3">
            <a:alphaModFix/>
          </a:blip>
          <a:stretch>
            <a:fillRect/>
          </a:stretch>
        </p:blipFill>
        <p:spPr>
          <a:xfrm>
            <a:off x="633968" y="4713983"/>
            <a:ext cx="2063265" cy="1180351"/>
          </a:xfrm>
          <a:prstGeom prst="rect">
            <a:avLst/>
          </a:prstGeom>
          <a:noFill/>
          <a:ln>
            <a:noFill/>
          </a:ln>
        </p:spPr>
      </p:pic>
      <p:pic>
        <p:nvPicPr>
          <p:cNvPr id="1454" name="Google Shape;1454;p97"/>
          <p:cNvPicPr preferRelativeResize="0"/>
          <p:nvPr/>
        </p:nvPicPr>
        <p:blipFill>
          <a:blip r:embed="rId4">
            <a:alphaModFix/>
          </a:blip>
          <a:stretch>
            <a:fillRect/>
          </a:stretch>
        </p:blipFill>
        <p:spPr>
          <a:xfrm>
            <a:off x="2996056" y="4870949"/>
            <a:ext cx="2209997" cy="866425"/>
          </a:xfrm>
          <a:prstGeom prst="rect">
            <a:avLst/>
          </a:prstGeom>
          <a:noFill/>
          <a:ln>
            <a:noFill/>
          </a:ln>
        </p:spPr>
      </p:pic>
      <p:grpSp>
        <p:nvGrpSpPr>
          <p:cNvPr id="1455" name="Google Shape;1455;p97"/>
          <p:cNvGrpSpPr/>
          <p:nvPr/>
        </p:nvGrpSpPr>
        <p:grpSpPr>
          <a:xfrm>
            <a:off x="7983435" y="1553126"/>
            <a:ext cx="1371103" cy="2836833"/>
            <a:chOff x="5193675" y="1170125"/>
            <a:chExt cx="1334450" cy="2691834"/>
          </a:xfrm>
        </p:grpSpPr>
        <p:sp>
          <p:nvSpPr>
            <p:cNvPr id="1456" name="Google Shape;1456;p97"/>
            <p:cNvSpPr/>
            <p:nvPr/>
          </p:nvSpPr>
          <p:spPr>
            <a:xfrm>
              <a:off x="5193675" y="1928403"/>
              <a:ext cx="1175700" cy="17859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57" name="Google Shape;1457;p97"/>
            <p:cNvSpPr/>
            <p:nvPr/>
          </p:nvSpPr>
          <p:spPr>
            <a:xfrm rot="5400000">
              <a:off x="6191675" y="1470885"/>
              <a:ext cx="323100" cy="3498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58" name="Google Shape;1458;p97"/>
            <p:cNvSpPr/>
            <p:nvPr/>
          </p:nvSpPr>
          <p:spPr>
            <a:xfrm>
              <a:off x="5314813" y="1170125"/>
              <a:ext cx="933300" cy="9423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59" name="Google Shape;1459;p97"/>
            <p:cNvSpPr/>
            <p:nvPr/>
          </p:nvSpPr>
          <p:spPr>
            <a:xfrm>
              <a:off x="5548904" y="2157256"/>
              <a:ext cx="465000" cy="13281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60" name="Google Shape;1460;p97"/>
            <p:cNvSpPr/>
            <p:nvPr/>
          </p:nvSpPr>
          <p:spPr>
            <a:xfrm>
              <a:off x="5781468" y="1340646"/>
              <a:ext cx="251100" cy="2691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61" name="Google Shape;1461;p97"/>
            <p:cNvSpPr/>
            <p:nvPr/>
          </p:nvSpPr>
          <p:spPr>
            <a:xfrm>
              <a:off x="5821847" y="1384299"/>
              <a:ext cx="170400" cy="1818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62" name="Google Shape;1462;p97"/>
            <p:cNvSpPr/>
            <p:nvPr/>
          </p:nvSpPr>
          <p:spPr>
            <a:xfrm>
              <a:off x="5929162" y="1428135"/>
              <a:ext cx="38100" cy="381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63" name="Google Shape;1463;p97"/>
            <p:cNvSpPr/>
            <p:nvPr/>
          </p:nvSpPr>
          <p:spPr>
            <a:xfrm rot="160609">
              <a:off x="6137882" y="2430532"/>
              <a:ext cx="231252" cy="906673"/>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64" name="Google Shape;1464;p97"/>
            <p:cNvSpPr/>
            <p:nvPr/>
          </p:nvSpPr>
          <p:spPr>
            <a:xfrm>
              <a:off x="5668416" y="3680159"/>
              <a:ext cx="425700" cy="1818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65" name="Google Shape;1465;p97"/>
            <p:cNvSpPr/>
            <p:nvPr/>
          </p:nvSpPr>
          <p:spPr>
            <a:xfrm>
              <a:off x="5629045" y="3680159"/>
              <a:ext cx="425700" cy="1818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98"/>
          <p:cNvSpPr txBox="1">
            <a:spLocks noGrp="1"/>
          </p:cNvSpPr>
          <p:nvPr>
            <p:ph type="body" idx="1"/>
          </p:nvPr>
        </p:nvSpPr>
        <p:spPr>
          <a:xfrm>
            <a:off x="432000" y="1080000"/>
            <a:ext cx="109836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Share your penguins with your class.</a:t>
            </a:r>
            <a:endParaRPr/>
          </a:p>
        </p:txBody>
      </p:sp>
      <p:sp>
        <p:nvSpPr>
          <p:cNvPr id="1471" name="Google Shape;1471;p98"/>
          <p:cNvSpPr txBox="1">
            <a:spLocks noGrp="1"/>
          </p:cNvSpPr>
          <p:nvPr>
            <p:ph type="body" idx="2"/>
          </p:nvPr>
        </p:nvSpPr>
        <p:spPr>
          <a:xfrm>
            <a:off x="437500" y="6331067"/>
            <a:ext cx="10939600" cy="1232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endParaRPr/>
          </a:p>
        </p:txBody>
      </p:sp>
      <p:sp>
        <p:nvSpPr>
          <p:cNvPr id="1472" name="Google Shape;1472;p98"/>
          <p:cNvSpPr txBox="1">
            <a:spLocks noGrp="1"/>
          </p:cNvSpPr>
          <p:nvPr>
            <p:ph type="title"/>
          </p:nvPr>
        </p:nvSpPr>
        <p:spPr>
          <a:xfrm>
            <a:off x="1932400" y="195567"/>
            <a:ext cx="7655200" cy="369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Use alignment and resizing to improve consistency</a:t>
            </a:r>
            <a:endParaRPr/>
          </a:p>
        </p:txBody>
      </p:sp>
      <p:grpSp>
        <p:nvGrpSpPr>
          <p:cNvPr id="1473" name="Google Shape;1473;p98"/>
          <p:cNvGrpSpPr/>
          <p:nvPr/>
        </p:nvGrpSpPr>
        <p:grpSpPr>
          <a:xfrm>
            <a:off x="5851307" y="2046443"/>
            <a:ext cx="1846879" cy="3713653"/>
            <a:chOff x="5193675" y="1170125"/>
            <a:chExt cx="1334450" cy="2691834"/>
          </a:xfrm>
        </p:grpSpPr>
        <p:sp>
          <p:nvSpPr>
            <p:cNvPr id="1474" name="Google Shape;1474;p98"/>
            <p:cNvSpPr/>
            <p:nvPr/>
          </p:nvSpPr>
          <p:spPr>
            <a:xfrm>
              <a:off x="5193675" y="1928403"/>
              <a:ext cx="1175700" cy="17859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75" name="Google Shape;1475;p98"/>
            <p:cNvSpPr/>
            <p:nvPr/>
          </p:nvSpPr>
          <p:spPr>
            <a:xfrm rot="5400000">
              <a:off x="6191675" y="1470885"/>
              <a:ext cx="323100" cy="3498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76" name="Google Shape;1476;p98"/>
            <p:cNvSpPr/>
            <p:nvPr/>
          </p:nvSpPr>
          <p:spPr>
            <a:xfrm>
              <a:off x="5314813" y="1170125"/>
              <a:ext cx="933300" cy="9423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77" name="Google Shape;1477;p98"/>
            <p:cNvSpPr/>
            <p:nvPr/>
          </p:nvSpPr>
          <p:spPr>
            <a:xfrm>
              <a:off x="5548904" y="2157256"/>
              <a:ext cx="465000" cy="13281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78" name="Google Shape;1478;p98"/>
            <p:cNvSpPr/>
            <p:nvPr/>
          </p:nvSpPr>
          <p:spPr>
            <a:xfrm>
              <a:off x="5781468" y="1340646"/>
              <a:ext cx="251100" cy="2691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79" name="Google Shape;1479;p98"/>
            <p:cNvSpPr/>
            <p:nvPr/>
          </p:nvSpPr>
          <p:spPr>
            <a:xfrm>
              <a:off x="5821847" y="1384299"/>
              <a:ext cx="170400" cy="1818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80" name="Google Shape;1480;p98"/>
            <p:cNvSpPr/>
            <p:nvPr/>
          </p:nvSpPr>
          <p:spPr>
            <a:xfrm>
              <a:off x="5929162" y="1428135"/>
              <a:ext cx="38100" cy="381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81" name="Google Shape;1481;p98"/>
            <p:cNvSpPr/>
            <p:nvPr/>
          </p:nvSpPr>
          <p:spPr>
            <a:xfrm rot="160609">
              <a:off x="6137882" y="2430532"/>
              <a:ext cx="231252" cy="906673"/>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82" name="Google Shape;1482;p98"/>
            <p:cNvSpPr/>
            <p:nvPr/>
          </p:nvSpPr>
          <p:spPr>
            <a:xfrm>
              <a:off x="5668416" y="3680159"/>
              <a:ext cx="425700" cy="1818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83" name="Google Shape;1483;p98"/>
            <p:cNvSpPr/>
            <p:nvPr/>
          </p:nvSpPr>
          <p:spPr>
            <a:xfrm>
              <a:off x="5629045" y="3680159"/>
              <a:ext cx="425700" cy="1818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Google Shape;1497;p100"/>
          <p:cNvSpPr txBox="1">
            <a:spLocks noGrp="1"/>
          </p:cNvSpPr>
          <p:nvPr>
            <p:ph type="body" idx="1"/>
          </p:nvPr>
        </p:nvSpPr>
        <p:spPr>
          <a:xfrm>
            <a:off x="432000" y="1080000"/>
            <a:ext cx="94364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How have circles B, C and D changed from circle A?</a:t>
            </a:r>
            <a:endParaRPr/>
          </a:p>
        </p:txBody>
      </p:sp>
      <p:sp>
        <p:nvSpPr>
          <p:cNvPr id="1498" name="Google Shape;1498;p100"/>
          <p:cNvSpPr txBox="1">
            <a:spLocks noGrp="1"/>
          </p:cNvSpPr>
          <p:nvPr>
            <p:ph type="title"/>
          </p:nvPr>
        </p:nvSpPr>
        <p:spPr>
          <a:xfrm>
            <a:off x="432000" y="203200"/>
            <a:ext cx="9513600" cy="410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Modify objects to create a new image</a:t>
            </a:r>
            <a:endParaRPr/>
          </a:p>
        </p:txBody>
      </p:sp>
      <p:sp>
        <p:nvSpPr>
          <p:cNvPr id="1499" name="Google Shape;1499;p100"/>
          <p:cNvSpPr txBox="1">
            <a:spLocks noGrp="1"/>
          </p:cNvSpPr>
          <p:nvPr>
            <p:ph type="body" idx="2"/>
          </p:nvPr>
        </p:nvSpPr>
        <p:spPr>
          <a:xfrm>
            <a:off x="437500" y="6331067"/>
            <a:ext cx="10939600" cy="1232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endParaRPr/>
          </a:p>
        </p:txBody>
      </p:sp>
      <p:sp>
        <p:nvSpPr>
          <p:cNvPr id="1500" name="Google Shape;1500;p100"/>
          <p:cNvSpPr/>
          <p:nvPr/>
        </p:nvSpPr>
        <p:spPr>
          <a:xfrm>
            <a:off x="8918591" y="2222839"/>
            <a:ext cx="2534000" cy="2416800"/>
          </a:xfrm>
          <a:prstGeom prst="ellipse">
            <a:avLst/>
          </a:prstGeom>
          <a:solidFill>
            <a:srgbClr val="CFE2F3"/>
          </a:solidFill>
          <a:ln w="9525" cap="flat" cmpd="sng">
            <a:solidFill>
              <a:srgbClr val="FF00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4000">
                <a:latin typeface="Quicksand"/>
                <a:ea typeface="Quicksand"/>
                <a:cs typeface="Quicksand"/>
                <a:sym typeface="Quicksand"/>
              </a:rPr>
              <a:t>D</a:t>
            </a:r>
            <a:endParaRPr sz="4000">
              <a:latin typeface="Quicksand"/>
              <a:ea typeface="Quicksand"/>
              <a:cs typeface="Quicksand"/>
              <a:sym typeface="Quicksand"/>
            </a:endParaRPr>
          </a:p>
        </p:txBody>
      </p:sp>
      <p:sp>
        <p:nvSpPr>
          <p:cNvPr id="1501" name="Google Shape;1501;p100"/>
          <p:cNvSpPr/>
          <p:nvPr/>
        </p:nvSpPr>
        <p:spPr>
          <a:xfrm>
            <a:off x="739404" y="2218339"/>
            <a:ext cx="2534000" cy="24168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4000">
                <a:latin typeface="Quicksand"/>
                <a:ea typeface="Quicksand"/>
                <a:cs typeface="Quicksand"/>
                <a:sym typeface="Quicksand"/>
              </a:rPr>
              <a:t>A</a:t>
            </a:r>
            <a:endParaRPr sz="4000">
              <a:latin typeface="Quicksand"/>
              <a:ea typeface="Quicksand"/>
              <a:cs typeface="Quicksand"/>
              <a:sym typeface="Quicksand"/>
            </a:endParaRPr>
          </a:p>
        </p:txBody>
      </p:sp>
      <p:sp>
        <p:nvSpPr>
          <p:cNvPr id="1502" name="Google Shape;1502;p100"/>
          <p:cNvSpPr/>
          <p:nvPr/>
        </p:nvSpPr>
        <p:spPr>
          <a:xfrm>
            <a:off x="6192184" y="2222839"/>
            <a:ext cx="2534000" cy="2416800"/>
          </a:xfrm>
          <a:prstGeom prst="ellipse">
            <a:avLst/>
          </a:prstGeom>
          <a:solidFill>
            <a:srgbClr val="CFE2F3"/>
          </a:solidFill>
          <a:ln w="28575" cap="flat" cmpd="sng">
            <a:solidFill>
              <a:srgbClr val="0000FF"/>
            </a:solidFill>
            <a:prstDash val="dashDot"/>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4000">
                <a:latin typeface="Quicksand"/>
                <a:ea typeface="Quicksand"/>
                <a:cs typeface="Quicksand"/>
                <a:sym typeface="Quicksand"/>
              </a:rPr>
              <a:t>C</a:t>
            </a:r>
            <a:endParaRPr sz="4000">
              <a:latin typeface="Quicksand"/>
              <a:ea typeface="Quicksand"/>
              <a:cs typeface="Quicksand"/>
              <a:sym typeface="Quicksand"/>
            </a:endParaRPr>
          </a:p>
        </p:txBody>
      </p:sp>
      <p:sp>
        <p:nvSpPr>
          <p:cNvPr id="1503" name="Google Shape;1503;p100"/>
          <p:cNvSpPr/>
          <p:nvPr/>
        </p:nvSpPr>
        <p:spPr>
          <a:xfrm>
            <a:off x="3465797" y="2222824"/>
            <a:ext cx="2534000" cy="2416800"/>
          </a:xfrm>
          <a:prstGeom prst="ellipse">
            <a:avLst/>
          </a:prstGeom>
          <a:solidFill>
            <a:srgbClr val="CFE2F3"/>
          </a:solidFill>
          <a:ln w="762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4000">
                <a:latin typeface="Quicksand"/>
                <a:ea typeface="Quicksand"/>
                <a:cs typeface="Quicksand"/>
                <a:sym typeface="Quicksand"/>
              </a:rPr>
              <a:t>B</a:t>
            </a:r>
            <a:endParaRPr sz="4000">
              <a:latin typeface="Quicksand"/>
              <a:ea typeface="Quicksand"/>
              <a:cs typeface="Quicksand"/>
              <a:sym typeface="Quicksan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101"/>
          <p:cNvSpPr txBox="1">
            <a:spLocks noGrp="1"/>
          </p:cNvSpPr>
          <p:nvPr>
            <p:ph type="body" idx="1"/>
          </p:nvPr>
        </p:nvSpPr>
        <p:spPr>
          <a:xfrm>
            <a:off x="432000" y="1080000"/>
            <a:ext cx="109836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What has changed from circle A?</a:t>
            </a:r>
            <a:endParaRPr/>
          </a:p>
        </p:txBody>
      </p:sp>
      <p:sp>
        <p:nvSpPr>
          <p:cNvPr id="1509" name="Google Shape;1509;p101"/>
          <p:cNvSpPr txBox="1">
            <a:spLocks noGrp="1"/>
          </p:cNvSpPr>
          <p:nvPr>
            <p:ph type="title"/>
          </p:nvPr>
        </p:nvSpPr>
        <p:spPr>
          <a:xfrm>
            <a:off x="432000" y="203200"/>
            <a:ext cx="9513600" cy="410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Modify objects to create a new image</a:t>
            </a:r>
            <a:endParaRPr/>
          </a:p>
        </p:txBody>
      </p:sp>
      <p:sp>
        <p:nvSpPr>
          <p:cNvPr id="1510" name="Google Shape;1510;p101"/>
          <p:cNvSpPr txBox="1">
            <a:spLocks noGrp="1"/>
          </p:cNvSpPr>
          <p:nvPr>
            <p:ph type="body" idx="2"/>
          </p:nvPr>
        </p:nvSpPr>
        <p:spPr>
          <a:xfrm>
            <a:off x="437500" y="6331067"/>
            <a:ext cx="10939600" cy="1232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endParaRPr/>
          </a:p>
        </p:txBody>
      </p:sp>
      <p:sp>
        <p:nvSpPr>
          <p:cNvPr id="1511" name="Google Shape;1511;p101"/>
          <p:cNvSpPr/>
          <p:nvPr/>
        </p:nvSpPr>
        <p:spPr>
          <a:xfrm>
            <a:off x="8918591" y="1773739"/>
            <a:ext cx="2534000" cy="2416800"/>
          </a:xfrm>
          <a:prstGeom prst="ellipse">
            <a:avLst/>
          </a:prstGeom>
          <a:solidFill>
            <a:srgbClr val="CFE2F3"/>
          </a:solidFill>
          <a:ln w="9525" cap="flat" cmpd="sng">
            <a:solidFill>
              <a:srgbClr val="FF00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4000">
                <a:latin typeface="Quicksand"/>
                <a:ea typeface="Quicksand"/>
                <a:cs typeface="Quicksand"/>
                <a:sym typeface="Quicksand"/>
              </a:rPr>
              <a:t>D</a:t>
            </a:r>
            <a:endParaRPr sz="4000">
              <a:latin typeface="Quicksand"/>
              <a:ea typeface="Quicksand"/>
              <a:cs typeface="Quicksand"/>
              <a:sym typeface="Quicksand"/>
            </a:endParaRPr>
          </a:p>
        </p:txBody>
      </p:sp>
      <p:sp>
        <p:nvSpPr>
          <p:cNvPr id="1512" name="Google Shape;1512;p101"/>
          <p:cNvSpPr/>
          <p:nvPr/>
        </p:nvSpPr>
        <p:spPr>
          <a:xfrm>
            <a:off x="739404" y="1769239"/>
            <a:ext cx="2534000" cy="2416800"/>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4000">
                <a:latin typeface="Quicksand"/>
                <a:ea typeface="Quicksand"/>
                <a:cs typeface="Quicksand"/>
                <a:sym typeface="Quicksand"/>
              </a:rPr>
              <a:t>A</a:t>
            </a:r>
            <a:endParaRPr sz="4000">
              <a:latin typeface="Quicksand"/>
              <a:ea typeface="Quicksand"/>
              <a:cs typeface="Quicksand"/>
              <a:sym typeface="Quicksand"/>
            </a:endParaRPr>
          </a:p>
        </p:txBody>
      </p:sp>
      <p:sp>
        <p:nvSpPr>
          <p:cNvPr id="1513" name="Google Shape;1513;p101"/>
          <p:cNvSpPr/>
          <p:nvPr/>
        </p:nvSpPr>
        <p:spPr>
          <a:xfrm>
            <a:off x="6192184" y="1773739"/>
            <a:ext cx="2534000" cy="2416800"/>
          </a:xfrm>
          <a:prstGeom prst="ellipse">
            <a:avLst/>
          </a:prstGeom>
          <a:solidFill>
            <a:srgbClr val="CFE2F3"/>
          </a:solidFill>
          <a:ln w="28575" cap="flat" cmpd="sng">
            <a:solidFill>
              <a:srgbClr val="0000FF"/>
            </a:solidFill>
            <a:prstDash val="dashDot"/>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4000">
                <a:latin typeface="Quicksand"/>
                <a:ea typeface="Quicksand"/>
                <a:cs typeface="Quicksand"/>
                <a:sym typeface="Quicksand"/>
              </a:rPr>
              <a:t>C</a:t>
            </a:r>
            <a:endParaRPr sz="4000">
              <a:latin typeface="Quicksand"/>
              <a:ea typeface="Quicksand"/>
              <a:cs typeface="Quicksand"/>
              <a:sym typeface="Quicksand"/>
            </a:endParaRPr>
          </a:p>
        </p:txBody>
      </p:sp>
      <p:sp>
        <p:nvSpPr>
          <p:cNvPr id="1514" name="Google Shape;1514;p101"/>
          <p:cNvSpPr/>
          <p:nvPr/>
        </p:nvSpPr>
        <p:spPr>
          <a:xfrm>
            <a:off x="3465797" y="1773724"/>
            <a:ext cx="2534000" cy="2416800"/>
          </a:xfrm>
          <a:prstGeom prst="ellipse">
            <a:avLst/>
          </a:prstGeom>
          <a:solidFill>
            <a:srgbClr val="CFE2F3"/>
          </a:solidFill>
          <a:ln w="762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4000">
                <a:latin typeface="Quicksand"/>
                <a:ea typeface="Quicksand"/>
                <a:cs typeface="Quicksand"/>
                <a:sym typeface="Quicksand"/>
              </a:rPr>
              <a:t>B</a:t>
            </a:r>
            <a:endParaRPr sz="4000">
              <a:latin typeface="Quicksand"/>
              <a:ea typeface="Quicksand"/>
              <a:cs typeface="Quicksand"/>
              <a:sym typeface="Quicksand"/>
            </a:endParaRPr>
          </a:p>
        </p:txBody>
      </p:sp>
      <p:sp>
        <p:nvSpPr>
          <p:cNvPr id="1515" name="Google Shape;1515;p101"/>
          <p:cNvSpPr txBox="1">
            <a:spLocks noGrp="1"/>
          </p:cNvSpPr>
          <p:nvPr>
            <p:ph type="body" idx="1"/>
          </p:nvPr>
        </p:nvSpPr>
        <p:spPr>
          <a:xfrm>
            <a:off x="3690200" y="4432667"/>
            <a:ext cx="2085200" cy="45403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latin typeface="Kalam"/>
                <a:ea typeface="Kalam"/>
                <a:cs typeface="Kalam"/>
                <a:sym typeface="Kalam"/>
              </a:rPr>
              <a:t>B has a bold </a:t>
            </a:r>
            <a:r>
              <a:rPr lang="en-GB" b="1">
                <a:latin typeface="Kalam"/>
                <a:ea typeface="Kalam"/>
                <a:cs typeface="Kalam"/>
                <a:sym typeface="Kalam"/>
              </a:rPr>
              <a:t>border</a:t>
            </a:r>
            <a:r>
              <a:rPr lang="en-GB">
                <a:latin typeface="Kalam"/>
                <a:ea typeface="Kalam"/>
                <a:cs typeface="Kalam"/>
                <a:sym typeface="Kalam"/>
              </a:rPr>
              <a:t>.</a:t>
            </a:r>
            <a:endParaRPr>
              <a:latin typeface="Kalam"/>
              <a:ea typeface="Kalam"/>
              <a:cs typeface="Kalam"/>
              <a:sym typeface="Kalam"/>
            </a:endParaRPr>
          </a:p>
        </p:txBody>
      </p:sp>
      <p:sp>
        <p:nvSpPr>
          <p:cNvPr id="1516" name="Google Shape;1516;p101"/>
          <p:cNvSpPr txBox="1">
            <a:spLocks noGrp="1"/>
          </p:cNvSpPr>
          <p:nvPr>
            <p:ph type="body" idx="1"/>
          </p:nvPr>
        </p:nvSpPr>
        <p:spPr>
          <a:xfrm>
            <a:off x="6236800" y="4432667"/>
            <a:ext cx="2246400" cy="45403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latin typeface="Kalam"/>
                <a:ea typeface="Kalam"/>
                <a:cs typeface="Kalam"/>
                <a:sym typeface="Kalam"/>
              </a:rPr>
              <a:t>C has a dotted </a:t>
            </a:r>
            <a:r>
              <a:rPr lang="en-GB" b="1">
                <a:latin typeface="Kalam"/>
                <a:ea typeface="Kalam"/>
                <a:cs typeface="Kalam"/>
                <a:sym typeface="Kalam"/>
              </a:rPr>
              <a:t>border</a:t>
            </a:r>
            <a:r>
              <a:rPr lang="en-GB">
                <a:latin typeface="Kalam"/>
                <a:ea typeface="Kalam"/>
                <a:cs typeface="Kalam"/>
                <a:sym typeface="Kalam"/>
              </a:rPr>
              <a:t>.</a:t>
            </a:r>
            <a:endParaRPr b="1">
              <a:latin typeface="Kalam"/>
              <a:ea typeface="Kalam"/>
              <a:cs typeface="Kalam"/>
              <a:sym typeface="Kalam"/>
            </a:endParaRPr>
          </a:p>
        </p:txBody>
      </p:sp>
      <p:sp>
        <p:nvSpPr>
          <p:cNvPr id="1517" name="Google Shape;1517;p101"/>
          <p:cNvSpPr txBox="1">
            <a:spLocks noGrp="1"/>
          </p:cNvSpPr>
          <p:nvPr>
            <p:ph type="body" idx="1"/>
          </p:nvPr>
        </p:nvSpPr>
        <p:spPr>
          <a:xfrm>
            <a:off x="8918600" y="4432667"/>
            <a:ext cx="2534000" cy="45403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latin typeface="Kalam"/>
                <a:ea typeface="Kalam"/>
                <a:cs typeface="Kalam"/>
                <a:sym typeface="Kalam"/>
              </a:rPr>
              <a:t>D has a coloured </a:t>
            </a:r>
            <a:r>
              <a:rPr lang="en-GB" b="1">
                <a:latin typeface="Kalam"/>
                <a:ea typeface="Kalam"/>
                <a:cs typeface="Kalam"/>
                <a:sym typeface="Kalam"/>
              </a:rPr>
              <a:t>border</a:t>
            </a:r>
            <a:r>
              <a:rPr lang="en-GB">
                <a:latin typeface="Kalam"/>
                <a:ea typeface="Kalam"/>
                <a:cs typeface="Kalam"/>
                <a:sym typeface="Kalam"/>
              </a:rPr>
              <a:t>.</a:t>
            </a:r>
            <a:endParaRPr b="1">
              <a:latin typeface="Kalam"/>
              <a:ea typeface="Kalam"/>
              <a:cs typeface="Kalam"/>
              <a:sym typeface="Kala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6"/>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5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51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1522" name="Google Shape;1522;p102"/>
          <p:cNvSpPr txBox="1">
            <a:spLocks noGrp="1"/>
          </p:cNvSpPr>
          <p:nvPr>
            <p:ph type="body" idx="1"/>
          </p:nvPr>
        </p:nvSpPr>
        <p:spPr>
          <a:xfrm>
            <a:off x="432000" y="910833"/>
            <a:ext cx="9513600" cy="45403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b="1"/>
              <a:t>Border</a:t>
            </a:r>
            <a:r>
              <a:rPr lang="en-GB"/>
              <a:t> tools can be used to adjust the appearance of each outline (</a:t>
            </a:r>
            <a:r>
              <a:rPr lang="en-GB" b="1"/>
              <a:t>border</a:t>
            </a:r>
            <a:r>
              <a:rPr lang="en-GB"/>
              <a:t>).</a:t>
            </a:r>
            <a:endParaRPr/>
          </a:p>
        </p:txBody>
      </p:sp>
      <p:sp>
        <p:nvSpPr>
          <p:cNvPr id="1523" name="Google Shape;1523;p102"/>
          <p:cNvSpPr txBox="1">
            <a:spLocks noGrp="1"/>
          </p:cNvSpPr>
          <p:nvPr>
            <p:ph type="title"/>
          </p:nvPr>
        </p:nvSpPr>
        <p:spPr>
          <a:xfrm>
            <a:off x="432000" y="203200"/>
            <a:ext cx="9513600" cy="410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Modify objects to create a new image</a:t>
            </a:r>
            <a:endParaRPr/>
          </a:p>
        </p:txBody>
      </p:sp>
      <p:sp>
        <p:nvSpPr>
          <p:cNvPr id="1524" name="Google Shape;1524;p102"/>
          <p:cNvSpPr txBox="1">
            <a:spLocks noGrp="1"/>
          </p:cNvSpPr>
          <p:nvPr>
            <p:ph type="body" idx="2"/>
          </p:nvPr>
        </p:nvSpPr>
        <p:spPr>
          <a:xfrm>
            <a:off x="437500" y="6331067"/>
            <a:ext cx="10939600" cy="741357"/>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Google Drawings is a trademark of Google LLC and this content is not endorsed by or affiliated with Google in any way.</a:t>
            </a:r>
            <a:endParaRPr/>
          </a:p>
        </p:txBody>
      </p:sp>
      <p:pic>
        <p:nvPicPr>
          <p:cNvPr id="1525" name="Google Shape;1525;p102"/>
          <p:cNvPicPr preferRelativeResize="0"/>
          <p:nvPr/>
        </p:nvPicPr>
        <p:blipFill>
          <a:blip r:embed="rId3">
            <a:alphaModFix/>
          </a:blip>
          <a:stretch>
            <a:fillRect/>
          </a:stretch>
        </p:blipFill>
        <p:spPr>
          <a:xfrm>
            <a:off x="4852170" y="1988458"/>
            <a:ext cx="2110356" cy="554836"/>
          </a:xfrm>
          <a:prstGeom prst="rect">
            <a:avLst/>
          </a:prstGeom>
          <a:noFill/>
          <a:ln w="9525" cap="flat" cmpd="sng">
            <a:solidFill>
              <a:srgbClr val="000000"/>
            </a:solidFill>
            <a:prstDash val="solid"/>
            <a:round/>
            <a:headEnd type="none" w="sm" len="sm"/>
            <a:tailEnd type="none" w="sm" len="sm"/>
          </a:ln>
        </p:spPr>
      </p:pic>
      <p:sp>
        <p:nvSpPr>
          <p:cNvPr id="1526" name="Google Shape;1526;p102"/>
          <p:cNvSpPr/>
          <p:nvPr/>
        </p:nvSpPr>
        <p:spPr>
          <a:xfrm>
            <a:off x="4711044" y="3712212"/>
            <a:ext cx="2374400" cy="2335200"/>
          </a:xfrm>
          <a:prstGeom prst="ellipse">
            <a:avLst/>
          </a:prstGeom>
          <a:solidFill>
            <a:srgbClr val="CFE2F3"/>
          </a:solidFill>
          <a:ln w="28575" cap="flat" cmpd="sng">
            <a:solidFill>
              <a:srgbClr val="0000FF"/>
            </a:solidFill>
            <a:prstDash val="dashDot"/>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4000">
                <a:latin typeface="Quicksand"/>
                <a:ea typeface="Quicksand"/>
                <a:cs typeface="Quicksand"/>
                <a:sym typeface="Quicksand"/>
              </a:rPr>
              <a:t>C</a:t>
            </a:r>
            <a:endParaRPr sz="4000">
              <a:latin typeface="Quicksand"/>
              <a:ea typeface="Quicksand"/>
              <a:cs typeface="Quicksand"/>
              <a:sym typeface="Quicksand"/>
            </a:endParaRPr>
          </a:p>
        </p:txBody>
      </p:sp>
      <p:sp>
        <p:nvSpPr>
          <p:cNvPr id="1527" name="Google Shape;1527;p102"/>
          <p:cNvSpPr/>
          <p:nvPr/>
        </p:nvSpPr>
        <p:spPr>
          <a:xfrm>
            <a:off x="885667" y="3712199"/>
            <a:ext cx="2374400" cy="2335200"/>
          </a:xfrm>
          <a:prstGeom prst="ellipse">
            <a:avLst/>
          </a:prstGeom>
          <a:solidFill>
            <a:srgbClr val="CFE2F3"/>
          </a:solidFill>
          <a:ln w="762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4000">
                <a:latin typeface="Quicksand"/>
                <a:ea typeface="Quicksand"/>
                <a:cs typeface="Quicksand"/>
                <a:sym typeface="Quicksand"/>
              </a:rPr>
              <a:t>B</a:t>
            </a:r>
            <a:endParaRPr sz="4000">
              <a:latin typeface="Quicksand"/>
              <a:ea typeface="Quicksand"/>
              <a:cs typeface="Quicksand"/>
              <a:sym typeface="Quicksand"/>
            </a:endParaRPr>
          </a:p>
        </p:txBody>
      </p:sp>
      <p:sp>
        <p:nvSpPr>
          <p:cNvPr id="1528" name="Google Shape;1528;p102"/>
          <p:cNvSpPr/>
          <p:nvPr/>
        </p:nvSpPr>
        <p:spPr>
          <a:xfrm>
            <a:off x="8536471" y="3712212"/>
            <a:ext cx="2374400" cy="2335200"/>
          </a:xfrm>
          <a:prstGeom prst="ellipse">
            <a:avLst/>
          </a:prstGeom>
          <a:solidFill>
            <a:srgbClr val="CFE2F3"/>
          </a:solidFill>
          <a:ln w="9525" cap="flat" cmpd="sng">
            <a:solidFill>
              <a:srgbClr val="FF00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4000">
                <a:latin typeface="Quicksand"/>
                <a:ea typeface="Quicksand"/>
                <a:cs typeface="Quicksand"/>
                <a:sym typeface="Quicksand"/>
              </a:rPr>
              <a:t>D</a:t>
            </a:r>
            <a:endParaRPr sz="4000">
              <a:latin typeface="Quicksand"/>
              <a:ea typeface="Quicksand"/>
              <a:cs typeface="Quicksand"/>
              <a:sym typeface="Quicksand"/>
            </a:endParaRPr>
          </a:p>
        </p:txBody>
      </p:sp>
      <p:sp>
        <p:nvSpPr>
          <p:cNvPr id="1529" name="Google Shape;1529;p102"/>
          <p:cNvSpPr txBox="1"/>
          <p:nvPr/>
        </p:nvSpPr>
        <p:spPr>
          <a:xfrm>
            <a:off x="3948700" y="2914300"/>
            <a:ext cx="1057600" cy="547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b="1">
                <a:latin typeface="Lexend"/>
                <a:ea typeface="Lexend"/>
                <a:cs typeface="Lexend"/>
                <a:sym typeface="Lexend"/>
              </a:rPr>
              <a:t>b</a:t>
            </a:r>
            <a:r>
              <a:rPr lang="en-GB" sz="2400" b="1">
                <a:solidFill>
                  <a:srgbClr val="000000"/>
                </a:solidFill>
                <a:latin typeface="Lexend"/>
                <a:ea typeface="Lexend"/>
                <a:cs typeface="Lexend"/>
                <a:sym typeface="Lexend"/>
              </a:rPr>
              <a:t>order</a:t>
            </a:r>
            <a:r>
              <a:rPr lang="en-GB" sz="2400">
                <a:solidFill>
                  <a:srgbClr val="000000"/>
                </a:solidFill>
                <a:latin typeface="Lexend"/>
                <a:ea typeface="Lexend"/>
                <a:cs typeface="Lexend"/>
                <a:sym typeface="Lexend"/>
              </a:rPr>
              <a:t> colour</a:t>
            </a:r>
            <a:endParaRPr sz="2400">
              <a:solidFill>
                <a:srgbClr val="000000"/>
              </a:solidFill>
              <a:latin typeface="Lexend"/>
              <a:ea typeface="Lexend"/>
              <a:cs typeface="Lexend"/>
              <a:sym typeface="Lexend"/>
            </a:endParaRPr>
          </a:p>
        </p:txBody>
      </p:sp>
      <p:sp>
        <p:nvSpPr>
          <p:cNvPr id="1530" name="Google Shape;1530;p102"/>
          <p:cNvSpPr txBox="1"/>
          <p:nvPr/>
        </p:nvSpPr>
        <p:spPr>
          <a:xfrm>
            <a:off x="5277884" y="2914315"/>
            <a:ext cx="1057600" cy="547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b="1">
                <a:latin typeface="Lexend"/>
                <a:ea typeface="Lexend"/>
                <a:cs typeface="Lexend"/>
                <a:sym typeface="Lexend"/>
              </a:rPr>
              <a:t>b</a:t>
            </a:r>
            <a:r>
              <a:rPr lang="en-GB" sz="2400" b="1">
                <a:solidFill>
                  <a:srgbClr val="000000"/>
                </a:solidFill>
                <a:latin typeface="Lexend"/>
                <a:ea typeface="Lexend"/>
                <a:cs typeface="Lexend"/>
                <a:sym typeface="Lexend"/>
              </a:rPr>
              <a:t>order</a:t>
            </a:r>
            <a:r>
              <a:rPr lang="en-GB" sz="2400">
                <a:solidFill>
                  <a:srgbClr val="000000"/>
                </a:solidFill>
                <a:latin typeface="Lexend"/>
                <a:ea typeface="Lexend"/>
                <a:cs typeface="Lexend"/>
                <a:sym typeface="Lexend"/>
              </a:rPr>
              <a:t> weight</a:t>
            </a:r>
            <a:endParaRPr sz="2400">
              <a:solidFill>
                <a:srgbClr val="000000"/>
              </a:solidFill>
              <a:latin typeface="Lexend"/>
              <a:ea typeface="Lexend"/>
              <a:cs typeface="Lexend"/>
              <a:sym typeface="Lexend"/>
            </a:endParaRPr>
          </a:p>
        </p:txBody>
      </p:sp>
      <p:sp>
        <p:nvSpPr>
          <p:cNvPr id="1531" name="Google Shape;1531;p102"/>
          <p:cNvSpPr txBox="1"/>
          <p:nvPr/>
        </p:nvSpPr>
        <p:spPr>
          <a:xfrm>
            <a:off x="6607083" y="2914315"/>
            <a:ext cx="1057600" cy="547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b="1">
                <a:latin typeface="Lexend"/>
                <a:ea typeface="Lexend"/>
                <a:cs typeface="Lexend"/>
                <a:sym typeface="Lexend"/>
              </a:rPr>
              <a:t>b</a:t>
            </a:r>
            <a:r>
              <a:rPr lang="en-GB" sz="2400" b="1">
                <a:solidFill>
                  <a:srgbClr val="000000"/>
                </a:solidFill>
                <a:latin typeface="Lexend"/>
                <a:ea typeface="Lexend"/>
                <a:cs typeface="Lexend"/>
                <a:sym typeface="Lexend"/>
              </a:rPr>
              <a:t>order</a:t>
            </a:r>
            <a:r>
              <a:rPr lang="en-GB" sz="2400">
                <a:solidFill>
                  <a:srgbClr val="000000"/>
                </a:solidFill>
                <a:latin typeface="Lexend"/>
                <a:ea typeface="Lexend"/>
                <a:cs typeface="Lexend"/>
                <a:sym typeface="Lexend"/>
              </a:rPr>
              <a:t> dash</a:t>
            </a:r>
            <a:endParaRPr sz="2400">
              <a:solidFill>
                <a:srgbClr val="000000"/>
              </a:solidFill>
              <a:latin typeface="Lexend"/>
              <a:ea typeface="Lexend"/>
              <a:cs typeface="Lexend"/>
              <a:sym typeface="Lexend"/>
            </a:endParaRPr>
          </a:p>
        </p:txBody>
      </p:sp>
      <p:cxnSp>
        <p:nvCxnSpPr>
          <p:cNvPr id="1532" name="Google Shape;1532;p102"/>
          <p:cNvCxnSpPr/>
          <p:nvPr/>
        </p:nvCxnSpPr>
        <p:spPr>
          <a:xfrm rot="10800000" flipH="1">
            <a:off x="4906276" y="2498235"/>
            <a:ext cx="168800" cy="393600"/>
          </a:xfrm>
          <a:prstGeom prst="straightConnector1">
            <a:avLst/>
          </a:prstGeom>
          <a:noFill/>
          <a:ln w="28575" cap="flat" cmpd="sng">
            <a:solidFill>
              <a:srgbClr val="000000"/>
            </a:solidFill>
            <a:prstDash val="solid"/>
            <a:round/>
            <a:headEnd type="none" w="med" len="med"/>
            <a:tailEnd type="none" w="med" len="med"/>
          </a:ln>
        </p:spPr>
      </p:cxnSp>
      <p:cxnSp>
        <p:nvCxnSpPr>
          <p:cNvPr id="1533" name="Google Shape;1533;p102"/>
          <p:cNvCxnSpPr>
            <a:stCxn id="1530" idx="0"/>
          </p:cNvCxnSpPr>
          <p:nvPr/>
        </p:nvCxnSpPr>
        <p:spPr>
          <a:xfrm rot="10800000">
            <a:off x="5805084" y="2409915"/>
            <a:ext cx="1600" cy="504400"/>
          </a:xfrm>
          <a:prstGeom prst="straightConnector1">
            <a:avLst/>
          </a:prstGeom>
          <a:noFill/>
          <a:ln w="28575" cap="flat" cmpd="sng">
            <a:solidFill>
              <a:srgbClr val="000000"/>
            </a:solidFill>
            <a:prstDash val="solid"/>
            <a:round/>
            <a:headEnd type="none" w="med" len="med"/>
            <a:tailEnd type="none" w="med" len="med"/>
          </a:ln>
        </p:spPr>
      </p:cxnSp>
      <p:cxnSp>
        <p:nvCxnSpPr>
          <p:cNvPr id="1534" name="Google Shape;1534;p102"/>
          <p:cNvCxnSpPr/>
          <p:nvPr/>
        </p:nvCxnSpPr>
        <p:spPr>
          <a:xfrm rot="10800000">
            <a:off x="6711915" y="2449748"/>
            <a:ext cx="212400" cy="490400"/>
          </a:xfrm>
          <a:prstGeom prst="straightConnector1">
            <a:avLst/>
          </a:prstGeom>
          <a:noFill/>
          <a:ln w="28575" cap="flat" cmpd="sng">
            <a:solidFill>
              <a:srgbClr val="000000"/>
            </a:solidFill>
            <a:prstDash val="solid"/>
            <a:round/>
            <a:headEnd type="none" w="med" len="med"/>
            <a:tailEnd type="none" w="med" len="med"/>
          </a:ln>
        </p:spPr>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Google Shape;1539;p103"/>
          <p:cNvSpPr txBox="1">
            <a:spLocks noGrp="1"/>
          </p:cNvSpPr>
          <p:nvPr>
            <p:ph type="body" idx="1"/>
          </p:nvPr>
        </p:nvSpPr>
        <p:spPr>
          <a:xfrm>
            <a:off x="2802700" y="1638367"/>
            <a:ext cx="8574400" cy="1816138"/>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b="1"/>
              <a:t>border</a:t>
            </a:r>
            <a:r>
              <a:rPr lang="en-GB"/>
              <a:t> weight – changes the thickness of the line</a:t>
            </a:r>
            <a:endParaRPr/>
          </a:p>
          <a:p>
            <a:pPr marL="0" lvl="0" indent="0" algn="l" rtl="0">
              <a:spcBef>
                <a:spcPts val="1333"/>
              </a:spcBef>
              <a:spcAft>
                <a:spcPts val="0"/>
              </a:spcAft>
              <a:buNone/>
            </a:pPr>
            <a:r>
              <a:rPr lang="en-GB" b="1"/>
              <a:t>border</a:t>
            </a:r>
            <a:r>
              <a:rPr lang="en-GB"/>
              <a:t> colour – changes the colour of the line</a:t>
            </a:r>
            <a:endParaRPr/>
          </a:p>
          <a:p>
            <a:pPr marL="0" lvl="0" indent="0" algn="l" rtl="0">
              <a:spcBef>
                <a:spcPts val="1333"/>
              </a:spcBef>
              <a:spcAft>
                <a:spcPts val="0"/>
              </a:spcAft>
              <a:buNone/>
            </a:pPr>
            <a:endParaRPr/>
          </a:p>
          <a:p>
            <a:pPr marL="0" lvl="0" indent="0" algn="l" rtl="0">
              <a:spcBef>
                <a:spcPts val="1333"/>
              </a:spcBef>
              <a:spcAft>
                <a:spcPts val="1333"/>
              </a:spcAft>
              <a:buNone/>
            </a:pPr>
            <a:r>
              <a:rPr lang="en-GB" b="1"/>
              <a:t>border</a:t>
            </a:r>
            <a:r>
              <a:rPr lang="en-GB"/>
              <a:t> dash – changes the style of the line</a:t>
            </a:r>
            <a:endParaRPr/>
          </a:p>
        </p:txBody>
      </p:sp>
      <p:sp>
        <p:nvSpPr>
          <p:cNvPr id="1540" name="Google Shape;1540;p103"/>
          <p:cNvSpPr txBox="1">
            <a:spLocks noGrp="1"/>
          </p:cNvSpPr>
          <p:nvPr>
            <p:ph type="title"/>
          </p:nvPr>
        </p:nvSpPr>
        <p:spPr>
          <a:xfrm>
            <a:off x="432000" y="203200"/>
            <a:ext cx="9513600" cy="410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Modify objects to create a new image</a:t>
            </a:r>
            <a:endParaRPr/>
          </a:p>
        </p:txBody>
      </p:sp>
      <p:sp>
        <p:nvSpPr>
          <p:cNvPr id="1541" name="Google Shape;1541;p103"/>
          <p:cNvSpPr txBox="1">
            <a:spLocks noGrp="1"/>
          </p:cNvSpPr>
          <p:nvPr>
            <p:ph type="body" idx="2"/>
          </p:nvPr>
        </p:nvSpPr>
        <p:spPr>
          <a:xfrm>
            <a:off x="437500" y="6331067"/>
            <a:ext cx="10939600" cy="741357"/>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Google Drawings is a trademark of Google LLC and this content is not endorsed by or affiliated with Google in any way.</a:t>
            </a:r>
            <a:endParaRPr/>
          </a:p>
        </p:txBody>
      </p:sp>
      <p:pic>
        <p:nvPicPr>
          <p:cNvPr id="1542" name="Google Shape;1542;p103"/>
          <p:cNvPicPr preferRelativeResize="0"/>
          <p:nvPr/>
        </p:nvPicPr>
        <p:blipFill rotWithShape="1">
          <a:blip r:embed="rId3">
            <a:alphaModFix/>
          </a:blip>
          <a:srcRect l="35803" r="31986"/>
          <a:stretch/>
        </p:blipFill>
        <p:spPr>
          <a:xfrm>
            <a:off x="1809732" y="1614334"/>
            <a:ext cx="679733" cy="554833"/>
          </a:xfrm>
          <a:prstGeom prst="rect">
            <a:avLst/>
          </a:prstGeom>
          <a:noFill/>
          <a:ln w="9525" cap="flat" cmpd="sng">
            <a:solidFill>
              <a:srgbClr val="000000"/>
            </a:solidFill>
            <a:prstDash val="solid"/>
            <a:round/>
            <a:headEnd type="none" w="sm" len="sm"/>
            <a:tailEnd type="none" w="sm" len="sm"/>
          </a:ln>
        </p:spPr>
      </p:pic>
      <p:pic>
        <p:nvPicPr>
          <p:cNvPr id="1543" name="Google Shape;1543;p103"/>
          <p:cNvPicPr preferRelativeResize="0"/>
          <p:nvPr/>
        </p:nvPicPr>
        <p:blipFill rotWithShape="1">
          <a:blip r:embed="rId3">
            <a:alphaModFix/>
          </a:blip>
          <a:srcRect r="67790"/>
          <a:stretch/>
        </p:blipFill>
        <p:spPr>
          <a:xfrm>
            <a:off x="1809735" y="2967168"/>
            <a:ext cx="679733" cy="554833"/>
          </a:xfrm>
          <a:prstGeom prst="rect">
            <a:avLst/>
          </a:prstGeom>
          <a:noFill/>
          <a:ln w="9525" cap="flat" cmpd="sng">
            <a:solidFill>
              <a:srgbClr val="000000"/>
            </a:solidFill>
            <a:prstDash val="solid"/>
            <a:round/>
            <a:headEnd type="none" w="sm" len="sm"/>
            <a:tailEnd type="none" w="sm" len="sm"/>
          </a:ln>
        </p:spPr>
      </p:pic>
      <p:pic>
        <p:nvPicPr>
          <p:cNvPr id="1544" name="Google Shape;1544;p103"/>
          <p:cNvPicPr preferRelativeResize="0"/>
          <p:nvPr/>
        </p:nvPicPr>
        <p:blipFill rotWithShape="1">
          <a:blip r:embed="rId3">
            <a:alphaModFix/>
          </a:blip>
          <a:srcRect l="70611"/>
          <a:stretch/>
        </p:blipFill>
        <p:spPr>
          <a:xfrm>
            <a:off x="1839493" y="4320001"/>
            <a:ext cx="620200" cy="554833"/>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48"/>
        <p:cNvGrpSpPr/>
        <p:nvPr/>
      </p:nvGrpSpPr>
      <p:grpSpPr>
        <a:xfrm>
          <a:off x="0" y="0"/>
          <a:ext cx="0" cy="0"/>
          <a:chOff x="0" y="0"/>
          <a:chExt cx="0" cy="0"/>
        </a:xfrm>
      </p:grpSpPr>
      <p:sp>
        <p:nvSpPr>
          <p:cNvPr id="1549" name="Google Shape;1549;p104"/>
          <p:cNvSpPr txBox="1">
            <a:spLocks noGrp="1"/>
          </p:cNvSpPr>
          <p:nvPr>
            <p:ph type="title"/>
          </p:nvPr>
        </p:nvSpPr>
        <p:spPr>
          <a:xfrm>
            <a:off x="432000" y="203200"/>
            <a:ext cx="9513600" cy="410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Modify objects to create a new image</a:t>
            </a:r>
            <a:endParaRPr/>
          </a:p>
        </p:txBody>
      </p:sp>
      <p:sp>
        <p:nvSpPr>
          <p:cNvPr id="1550" name="Google Shape;1550;p104"/>
          <p:cNvSpPr txBox="1">
            <a:spLocks noGrp="1"/>
          </p:cNvSpPr>
          <p:nvPr>
            <p:ph type="body" idx="2"/>
          </p:nvPr>
        </p:nvSpPr>
        <p:spPr>
          <a:xfrm>
            <a:off x="437500" y="6331067"/>
            <a:ext cx="10939600" cy="741357"/>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Google Drawings is a trademark of Google LLC and this content is not endorsed by or affiliated with Google in any way.</a:t>
            </a:r>
            <a:endParaRPr/>
          </a:p>
        </p:txBody>
      </p:sp>
      <p:sp>
        <p:nvSpPr>
          <p:cNvPr id="1551" name="Google Shape;1551;p104"/>
          <p:cNvSpPr/>
          <p:nvPr/>
        </p:nvSpPr>
        <p:spPr>
          <a:xfrm>
            <a:off x="8416869" y="2870244"/>
            <a:ext cx="2108000" cy="2060800"/>
          </a:xfrm>
          <a:prstGeom prst="ellipse">
            <a:avLst/>
          </a:prstGeom>
          <a:solidFill>
            <a:srgbClr val="CFE2F3"/>
          </a:solidFill>
          <a:ln w="9525" cap="flat" cmpd="sng">
            <a:solidFill>
              <a:srgbClr val="FF00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4000">
                <a:latin typeface="Quicksand"/>
                <a:ea typeface="Quicksand"/>
                <a:cs typeface="Quicksand"/>
                <a:sym typeface="Quicksand"/>
              </a:rPr>
              <a:t>D</a:t>
            </a:r>
            <a:endParaRPr sz="4000">
              <a:latin typeface="Quicksand"/>
              <a:ea typeface="Quicksand"/>
              <a:cs typeface="Quicksand"/>
              <a:sym typeface="Quicksand"/>
            </a:endParaRPr>
          </a:p>
        </p:txBody>
      </p:sp>
      <p:sp>
        <p:nvSpPr>
          <p:cNvPr id="1552" name="Google Shape;1552;p104"/>
          <p:cNvSpPr txBox="1"/>
          <p:nvPr/>
        </p:nvSpPr>
        <p:spPr>
          <a:xfrm>
            <a:off x="7913997" y="2285167"/>
            <a:ext cx="2784000" cy="4540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115000"/>
              </a:lnSpc>
              <a:spcBef>
                <a:spcPts val="0"/>
              </a:spcBef>
              <a:spcAft>
                <a:spcPts val="2133"/>
              </a:spcAft>
              <a:buNone/>
            </a:pPr>
            <a:r>
              <a:rPr lang="en-GB" sz="2933" b="1">
                <a:latin typeface="Lexend"/>
                <a:ea typeface="Lexend"/>
                <a:cs typeface="Lexend"/>
                <a:sym typeface="Lexend"/>
              </a:rPr>
              <a:t>b</a:t>
            </a:r>
            <a:r>
              <a:rPr lang="en-GB" sz="2933" b="1">
                <a:solidFill>
                  <a:srgbClr val="000000"/>
                </a:solidFill>
                <a:latin typeface="Lexend"/>
                <a:ea typeface="Lexend"/>
                <a:cs typeface="Lexend"/>
                <a:sym typeface="Lexend"/>
              </a:rPr>
              <a:t>order</a:t>
            </a:r>
            <a:r>
              <a:rPr lang="en-GB" sz="2933">
                <a:solidFill>
                  <a:srgbClr val="000000"/>
                </a:solidFill>
                <a:latin typeface="Lexend"/>
                <a:ea typeface="Lexend"/>
                <a:cs typeface="Lexend"/>
                <a:sym typeface="Lexend"/>
              </a:rPr>
              <a:t> colour</a:t>
            </a:r>
            <a:endParaRPr sz="2933">
              <a:solidFill>
                <a:srgbClr val="000000"/>
              </a:solidFill>
              <a:latin typeface="Lexend"/>
              <a:ea typeface="Lexend"/>
              <a:cs typeface="Lexend"/>
              <a:sym typeface="Lexend"/>
            </a:endParaRPr>
          </a:p>
        </p:txBody>
      </p:sp>
      <p:pic>
        <p:nvPicPr>
          <p:cNvPr id="1553" name="Google Shape;1553;p104"/>
          <p:cNvPicPr preferRelativeResize="0"/>
          <p:nvPr/>
        </p:nvPicPr>
        <p:blipFill>
          <a:blip r:embed="rId3">
            <a:alphaModFix/>
          </a:blip>
          <a:stretch>
            <a:fillRect/>
          </a:stretch>
        </p:blipFill>
        <p:spPr>
          <a:xfrm>
            <a:off x="8277545" y="4410731"/>
            <a:ext cx="2386555" cy="1295512"/>
          </a:xfrm>
          <a:prstGeom prst="rect">
            <a:avLst/>
          </a:prstGeom>
          <a:noFill/>
          <a:ln>
            <a:noFill/>
          </a:ln>
        </p:spPr>
      </p:pic>
      <p:sp>
        <p:nvSpPr>
          <p:cNvPr id="1554" name="Google Shape;1554;p104"/>
          <p:cNvSpPr txBox="1"/>
          <p:nvPr/>
        </p:nvSpPr>
        <p:spPr>
          <a:xfrm>
            <a:off x="768000" y="2285167"/>
            <a:ext cx="2841600" cy="4540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115000"/>
              </a:lnSpc>
              <a:spcBef>
                <a:spcPts val="0"/>
              </a:spcBef>
              <a:spcAft>
                <a:spcPts val="2133"/>
              </a:spcAft>
              <a:buNone/>
            </a:pPr>
            <a:r>
              <a:rPr lang="en-GB" sz="2933" b="1">
                <a:latin typeface="Lexend"/>
                <a:ea typeface="Lexend"/>
                <a:cs typeface="Lexend"/>
                <a:sym typeface="Lexend"/>
              </a:rPr>
              <a:t>b</a:t>
            </a:r>
            <a:r>
              <a:rPr lang="en-GB" sz="2933" b="1">
                <a:solidFill>
                  <a:srgbClr val="000000"/>
                </a:solidFill>
                <a:latin typeface="Lexend"/>
                <a:ea typeface="Lexend"/>
                <a:cs typeface="Lexend"/>
                <a:sym typeface="Lexend"/>
              </a:rPr>
              <a:t>order</a:t>
            </a:r>
            <a:r>
              <a:rPr lang="en-GB" sz="2933">
                <a:solidFill>
                  <a:srgbClr val="000000"/>
                </a:solidFill>
                <a:latin typeface="Lexend"/>
                <a:ea typeface="Lexend"/>
                <a:cs typeface="Lexend"/>
                <a:sym typeface="Lexend"/>
              </a:rPr>
              <a:t> weight </a:t>
            </a:r>
            <a:endParaRPr sz="2933">
              <a:solidFill>
                <a:srgbClr val="000000"/>
              </a:solidFill>
              <a:latin typeface="Lexend"/>
              <a:ea typeface="Lexend"/>
              <a:cs typeface="Lexend"/>
              <a:sym typeface="Lexend"/>
            </a:endParaRPr>
          </a:p>
        </p:txBody>
      </p:sp>
      <p:sp>
        <p:nvSpPr>
          <p:cNvPr id="1555" name="Google Shape;1555;p104"/>
          <p:cNvSpPr/>
          <p:nvPr/>
        </p:nvSpPr>
        <p:spPr>
          <a:xfrm>
            <a:off x="4838676" y="2870244"/>
            <a:ext cx="2108000" cy="2060800"/>
          </a:xfrm>
          <a:prstGeom prst="ellipse">
            <a:avLst/>
          </a:prstGeom>
          <a:solidFill>
            <a:srgbClr val="CFE2F3"/>
          </a:solidFill>
          <a:ln w="28575" cap="flat" cmpd="sng">
            <a:solidFill>
              <a:srgbClr val="0000FF"/>
            </a:solidFill>
            <a:prstDash val="dashDot"/>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4000">
                <a:latin typeface="Quicksand"/>
                <a:ea typeface="Quicksand"/>
                <a:cs typeface="Quicksand"/>
                <a:sym typeface="Quicksand"/>
              </a:rPr>
              <a:t>C</a:t>
            </a:r>
            <a:endParaRPr sz="4000">
              <a:latin typeface="Quicksand"/>
              <a:ea typeface="Quicksand"/>
              <a:cs typeface="Quicksand"/>
              <a:sym typeface="Quicksand"/>
            </a:endParaRPr>
          </a:p>
        </p:txBody>
      </p:sp>
      <p:sp>
        <p:nvSpPr>
          <p:cNvPr id="1556" name="Google Shape;1556;p104"/>
          <p:cNvSpPr/>
          <p:nvPr/>
        </p:nvSpPr>
        <p:spPr>
          <a:xfrm>
            <a:off x="1260500" y="2870232"/>
            <a:ext cx="2108000" cy="2060800"/>
          </a:xfrm>
          <a:prstGeom prst="ellipse">
            <a:avLst/>
          </a:prstGeom>
          <a:solidFill>
            <a:srgbClr val="CFE2F3"/>
          </a:solidFill>
          <a:ln w="762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4000">
                <a:latin typeface="Quicksand"/>
                <a:ea typeface="Quicksand"/>
                <a:cs typeface="Quicksand"/>
                <a:sym typeface="Quicksand"/>
              </a:rPr>
              <a:t>B</a:t>
            </a:r>
            <a:endParaRPr sz="4000">
              <a:latin typeface="Quicksand"/>
              <a:ea typeface="Quicksand"/>
              <a:cs typeface="Quicksand"/>
              <a:sym typeface="Quicksand"/>
            </a:endParaRPr>
          </a:p>
        </p:txBody>
      </p:sp>
      <p:sp>
        <p:nvSpPr>
          <p:cNvPr id="1557" name="Google Shape;1557;p104"/>
          <p:cNvSpPr txBox="1"/>
          <p:nvPr/>
        </p:nvSpPr>
        <p:spPr>
          <a:xfrm>
            <a:off x="4728691" y="2268467"/>
            <a:ext cx="2328000" cy="4540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115000"/>
              </a:lnSpc>
              <a:spcBef>
                <a:spcPts val="0"/>
              </a:spcBef>
              <a:spcAft>
                <a:spcPts val="2133"/>
              </a:spcAft>
              <a:buNone/>
            </a:pPr>
            <a:r>
              <a:rPr lang="en-GB" sz="2933" b="1">
                <a:latin typeface="Lexend"/>
                <a:ea typeface="Lexend"/>
                <a:cs typeface="Lexend"/>
                <a:sym typeface="Lexend"/>
              </a:rPr>
              <a:t>b</a:t>
            </a:r>
            <a:r>
              <a:rPr lang="en-GB" sz="2933" b="1">
                <a:solidFill>
                  <a:srgbClr val="000000"/>
                </a:solidFill>
                <a:latin typeface="Lexend"/>
                <a:ea typeface="Lexend"/>
                <a:cs typeface="Lexend"/>
                <a:sym typeface="Lexend"/>
              </a:rPr>
              <a:t>order</a:t>
            </a:r>
            <a:r>
              <a:rPr lang="en-GB" sz="2933">
                <a:solidFill>
                  <a:srgbClr val="000000"/>
                </a:solidFill>
                <a:latin typeface="Lexend"/>
                <a:ea typeface="Lexend"/>
                <a:cs typeface="Lexend"/>
                <a:sym typeface="Lexend"/>
              </a:rPr>
              <a:t> dash</a:t>
            </a:r>
            <a:endParaRPr sz="2933">
              <a:solidFill>
                <a:srgbClr val="000000"/>
              </a:solidFill>
              <a:latin typeface="Lexend"/>
              <a:ea typeface="Lexend"/>
              <a:cs typeface="Lexend"/>
              <a:sym typeface="Lexend"/>
            </a:endParaRPr>
          </a:p>
        </p:txBody>
      </p:sp>
      <p:pic>
        <p:nvPicPr>
          <p:cNvPr id="1558" name="Google Shape;1558;p104"/>
          <p:cNvPicPr preferRelativeResize="0"/>
          <p:nvPr/>
        </p:nvPicPr>
        <p:blipFill>
          <a:blip r:embed="rId4">
            <a:alphaModFix/>
          </a:blip>
          <a:stretch>
            <a:fillRect/>
          </a:stretch>
        </p:blipFill>
        <p:spPr>
          <a:xfrm>
            <a:off x="2945086" y="3121944"/>
            <a:ext cx="1006273" cy="2874625"/>
          </a:xfrm>
          <a:prstGeom prst="rect">
            <a:avLst/>
          </a:prstGeom>
          <a:noFill/>
          <a:ln>
            <a:noFill/>
          </a:ln>
        </p:spPr>
      </p:pic>
      <p:pic>
        <p:nvPicPr>
          <p:cNvPr id="1559" name="Google Shape;1559;p104"/>
          <p:cNvPicPr preferRelativeResize="0"/>
          <p:nvPr/>
        </p:nvPicPr>
        <p:blipFill>
          <a:blip r:embed="rId5">
            <a:alphaModFix/>
          </a:blip>
          <a:stretch>
            <a:fillRect/>
          </a:stretch>
        </p:blipFill>
        <p:spPr>
          <a:xfrm>
            <a:off x="6267398" y="3283275"/>
            <a:ext cx="1257191" cy="2422967"/>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p105"/>
          <p:cNvSpPr txBox="1">
            <a:spLocks noGrp="1"/>
          </p:cNvSpPr>
          <p:nvPr>
            <p:ph type="body" idx="6"/>
          </p:nvPr>
        </p:nvSpPr>
        <p:spPr>
          <a:xfrm>
            <a:off x="437500" y="6331067"/>
            <a:ext cx="10939600" cy="1232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endParaRPr/>
          </a:p>
        </p:txBody>
      </p:sp>
      <p:sp>
        <p:nvSpPr>
          <p:cNvPr id="1565" name="Google Shape;1565;p105"/>
          <p:cNvSpPr txBox="1">
            <a:spLocks noGrp="1"/>
          </p:cNvSpPr>
          <p:nvPr>
            <p:ph type="title" idx="5"/>
          </p:nvPr>
        </p:nvSpPr>
        <p:spPr>
          <a:xfrm>
            <a:off x="432000" y="203200"/>
            <a:ext cx="10513600" cy="410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Modify objects to create a new image</a:t>
            </a:r>
            <a:endParaRPr/>
          </a:p>
        </p:txBody>
      </p:sp>
      <p:sp>
        <p:nvSpPr>
          <p:cNvPr id="1566" name="Google Shape;1566;p105"/>
          <p:cNvSpPr txBox="1">
            <a:spLocks noGrp="1"/>
          </p:cNvSpPr>
          <p:nvPr>
            <p:ph type="subTitle" idx="2"/>
          </p:nvPr>
        </p:nvSpPr>
        <p:spPr>
          <a:xfrm>
            <a:off x="1379233" y="3319263"/>
            <a:ext cx="100088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b="1"/>
              <a:t>border</a:t>
            </a:r>
            <a:r>
              <a:rPr lang="en-GB"/>
              <a:t> weight</a:t>
            </a:r>
            <a:endParaRPr/>
          </a:p>
        </p:txBody>
      </p:sp>
      <p:sp>
        <p:nvSpPr>
          <p:cNvPr id="1567" name="Google Shape;1567;p105"/>
          <p:cNvSpPr txBox="1">
            <a:spLocks noGrp="1"/>
          </p:cNvSpPr>
          <p:nvPr>
            <p:ph type="title"/>
          </p:nvPr>
        </p:nvSpPr>
        <p:spPr>
          <a:xfrm>
            <a:off x="432000" y="1080000"/>
            <a:ext cx="9217600" cy="287323"/>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Which tool would you use to make a shape outline thicker?</a:t>
            </a:r>
            <a:endParaRPr/>
          </a:p>
        </p:txBody>
      </p:sp>
      <p:sp>
        <p:nvSpPr>
          <p:cNvPr id="1568" name="Google Shape;1568;p105"/>
          <p:cNvSpPr txBox="1">
            <a:spLocks noGrp="1"/>
          </p:cNvSpPr>
          <p:nvPr>
            <p:ph type="subTitle" idx="1"/>
          </p:nvPr>
        </p:nvSpPr>
        <p:spPr>
          <a:xfrm>
            <a:off x="1379233" y="2247167"/>
            <a:ext cx="100088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b="1"/>
              <a:t>border</a:t>
            </a:r>
            <a:r>
              <a:rPr lang="en-GB"/>
              <a:t> colour</a:t>
            </a:r>
            <a:endParaRPr/>
          </a:p>
        </p:txBody>
      </p:sp>
      <p:sp>
        <p:nvSpPr>
          <p:cNvPr id="1569" name="Google Shape;1569;p105"/>
          <p:cNvSpPr txBox="1">
            <a:spLocks noGrp="1"/>
          </p:cNvSpPr>
          <p:nvPr>
            <p:ph type="subTitle" idx="3"/>
          </p:nvPr>
        </p:nvSpPr>
        <p:spPr>
          <a:xfrm>
            <a:off x="1379233" y="4413020"/>
            <a:ext cx="99528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fill colour</a:t>
            </a:r>
            <a:endParaRPr/>
          </a:p>
        </p:txBody>
      </p:sp>
      <p:sp>
        <p:nvSpPr>
          <p:cNvPr id="1570" name="Google Shape;1570;p105"/>
          <p:cNvSpPr txBox="1">
            <a:spLocks noGrp="1"/>
          </p:cNvSpPr>
          <p:nvPr>
            <p:ph type="subTitle" idx="4"/>
          </p:nvPr>
        </p:nvSpPr>
        <p:spPr>
          <a:xfrm>
            <a:off x="1379233" y="5485116"/>
            <a:ext cx="100088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resize handle</a:t>
            </a:r>
            <a:endParaRPr/>
          </a:p>
        </p:txBody>
      </p:sp>
      <p:pic>
        <p:nvPicPr>
          <p:cNvPr id="1571" name="Google Shape;1571;p105"/>
          <p:cNvPicPr preferRelativeResize="0"/>
          <p:nvPr/>
        </p:nvPicPr>
        <p:blipFill>
          <a:blip r:embed="rId3">
            <a:alphaModFix/>
          </a:blip>
          <a:stretch>
            <a:fillRect/>
          </a:stretch>
        </p:blipFill>
        <p:spPr>
          <a:xfrm>
            <a:off x="4146477" y="3276500"/>
            <a:ext cx="528000" cy="55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76" name="Google Shape;1576;p106"/>
          <p:cNvSpPr txBox="1">
            <a:spLocks noGrp="1"/>
          </p:cNvSpPr>
          <p:nvPr>
            <p:ph type="body" idx="1"/>
          </p:nvPr>
        </p:nvSpPr>
        <p:spPr>
          <a:xfrm>
            <a:off x="437500" y="901400"/>
            <a:ext cx="9351200" cy="45403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Can you spot any differences between the penguin and the parrot?</a:t>
            </a:r>
            <a:endParaRPr/>
          </a:p>
        </p:txBody>
      </p:sp>
      <p:sp>
        <p:nvSpPr>
          <p:cNvPr id="1577" name="Google Shape;1577;p106"/>
          <p:cNvSpPr txBox="1">
            <a:spLocks noGrp="1"/>
          </p:cNvSpPr>
          <p:nvPr>
            <p:ph type="title"/>
          </p:nvPr>
        </p:nvSpPr>
        <p:spPr>
          <a:xfrm>
            <a:off x="432000" y="203200"/>
            <a:ext cx="9513600" cy="410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Modify objects to create a new image</a:t>
            </a:r>
            <a:endParaRPr/>
          </a:p>
        </p:txBody>
      </p:sp>
      <p:sp>
        <p:nvSpPr>
          <p:cNvPr id="1578" name="Google Shape;1578;p106"/>
          <p:cNvSpPr txBox="1">
            <a:spLocks noGrp="1"/>
          </p:cNvSpPr>
          <p:nvPr>
            <p:ph type="body" idx="2"/>
          </p:nvPr>
        </p:nvSpPr>
        <p:spPr>
          <a:xfrm>
            <a:off x="437500" y="6331067"/>
            <a:ext cx="10939600" cy="1232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endParaRPr/>
          </a:p>
        </p:txBody>
      </p:sp>
      <p:sp>
        <p:nvSpPr>
          <p:cNvPr id="1579" name="Google Shape;1579;p106"/>
          <p:cNvSpPr/>
          <p:nvPr/>
        </p:nvSpPr>
        <p:spPr>
          <a:xfrm>
            <a:off x="7728989" y="3147585"/>
            <a:ext cx="718000" cy="649600"/>
          </a:xfrm>
          <a:prstGeom prst="rightArrow">
            <a:avLst>
              <a:gd name="adj1" fmla="val 50000"/>
              <a:gd name="adj2" fmla="val 50000"/>
            </a:avLst>
          </a:prstGeom>
          <a:solidFill>
            <a:schemeClr val="accent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nvGrpSpPr>
          <p:cNvPr id="1580" name="Google Shape;1580;p106"/>
          <p:cNvGrpSpPr/>
          <p:nvPr/>
        </p:nvGrpSpPr>
        <p:grpSpPr>
          <a:xfrm>
            <a:off x="5916500" y="2165122"/>
            <a:ext cx="1296136" cy="2614365"/>
            <a:chOff x="4736600" y="1440354"/>
            <a:chExt cx="972102" cy="1960774"/>
          </a:xfrm>
        </p:grpSpPr>
        <p:sp>
          <p:nvSpPr>
            <p:cNvPr id="1581" name="Google Shape;1581;p106"/>
            <p:cNvSpPr/>
            <p:nvPr/>
          </p:nvSpPr>
          <p:spPr>
            <a:xfrm>
              <a:off x="5610312" y="1744772"/>
              <a:ext cx="27900" cy="279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82" name="Google Shape;1582;p106"/>
            <p:cNvSpPr/>
            <p:nvPr/>
          </p:nvSpPr>
          <p:spPr>
            <a:xfrm>
              <a:off x="4736600" y="1992733"/>
              <a:ext cx="856500" cy="13008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83" name="Google Shape;1583;p106"/>
            <p:cNvSpPr/>
            <p:nvPr/>
          </p:nvSpPr>
          <p:spPr>
            <a:xfrm rot="5400000">
              <a:off x="5463602" y="1659272"/>
              <a:ext cx="235200" cy="2550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84" name="Google Shape;1584;p106"/>
            <p:cNvSpPr/>
            <p:nvPr/>
          </p:nvSpPr>
          <p:spPr>
            <a:xfrm>
              <a:off x="4824845" y="1440354"/>
              <a:ext cx="679800" cy="686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85" name="Google Shape;1585;p106"/>
            <p:cNvSpPr/>
            <p:nvPr/>
          </p:nvSpPr>
          <p:spPr>
            <a:xfrm>
              <a:off x="4995373" y="2159444"/>
              <a:ext cx="338700" cy="9675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86" name="Google Shape;1586;p106"/>
            <p:cNvSpPr/>
            <p:nvPr/>
          </p:nvSpPr>
          <p:spPr>
            <a:xfrm>
              <a:off x="5164787" y="1564572"/>
              <a:ext cx="183000" cy="1959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87" name="Google Shape;1587;p106"/>
            <p:cNvSpPr/>
            <p:nvPr/>
          </p:nvSpPr>
          <p:spPr>
            <a:xfrm>
              <a:off x="5194202" y="1596372"/>
              <a:ext cx="124200" cy="1323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88" name="Google Shape;1588;p106"/>
            <p:cNvSpPr/>
            <p:nvPr/>
          </p:nvSpPr>
          <p:spPr>
            <a:xfrm>
              <a:off x="5272377" y="1628305"/>
              <a:ext cx="27900" cy="279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89" name="Google Shape;1589;p106"/>
            <p:cNvSpPr/>
            <p:nvPr/>
          </p:nvSpPr>
          <p:spPr>
            <a:xfrm>
              <a:off x="5424432" y="2313036"/>
              <a:ext cx="168600" cy="6603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90" name="Google Shape;1590;p106"/>
            <p:cNvSpPr/>
            <p:nvPr/>
          </p:nvSpPr>
          <p:spPr>
            <a:xfrm>
              <a:off x="5082432" y="3268827"/>
              <a:ext cx="310200" cy="1323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91" name="Google Shape;1591;p106"/>
            <p:cNvSpPr/>
            <p:nvPr/>
          </p:nvSpPr>
          <p:spPr>
            <a:xfrm>
              <a:off x="5053752" y="3268827"/>
              <a:ext cx="310200" cy="1323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grpSp>
        <p:nvGrpSpPr>
          <p:cNvPr id="1592" name="Google Shape;1592;p106"/>
          <p:cNvGrpSpPr/>
          <p:nvPr/>
        </p:nvGrpSpPr>
        <p:grpSpPr>
          <a:xfrm>
            <a:off x="8768818" y="1743375"/>
            <a:ext cx="2608276" cy="3457915"/>
            <a:chOff x="6887688" y="1169981"/>
            <a:chExt cx="1956207" cy="2593436"/>
          </a:xfrm>
        </p:grpSpPr>
        <p:sp>
          <p:nvSpPr>
            <p:cNvPr id="1593" name="Google Shape;1593;p106"/>
            <p:cNvSpPr/>
            <p:nvPr/>
          </p:nvSpPr>
          <p:spPr>
            <a:xfrm rot="2025712">
              <a:off x="7410084" y="2853111"/>
              <a:ext cx="199193" cy="933811"/>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94" name="Google Shape;1594;p106"/>
            <p:cNvSpPr/>
            <p:nvPr/>
          </p:nvSpPr>
          <p:spPr>
            <a:xfrm rot="2949313">
              <a:off x="7304058" y="2738422"/>
              <a:ext cx="199079" cy="933957"/>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95" name="Google Shape;1595;p106"/>
            <p:cNvSpPr/>
            <p:nvPr/>
          </p:nvSpPr>
          <p:spPr>
            <a:xfrm rot="3959094">
              <a:off x="7255424" y="2642932"/>
              <a:ext cx="199028" cy="934068"/>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96" name="Google Shape;1596;p106"/>
            <p:cNvSpPr/>
            <p:nvPr/>
          </p:nvSpPr>
          <p:spPr>
            <a:xfrm>
              <a:off x="7479801" y="1718398"/>
              <a:ext cx="856500" cy="1353000"/>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97" name="Google Shape;1597;p106"/>
            <p:cNvSpPr/>
            <p:nvPr/>
          </p:nvSpPr>
          <p:spPr>
            <a:xfrm rot="5400000">
              <a:off x="8226210" y="1443710"/>
              <a:ext cx="235200" cy="293400"/>
            </a:xfrm>
            <a:prstGeom prst="triangle">
              <a:avLst>
                <a:gd name="adj" fmla="val 50000"/>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98" name="Google Shape;1598;p106"/>
            <p:cNvSpPr/>
            <p:nvPr/>
          </p:nvSpPr>
          <p:spPr>
            <a:xfrm>
              <a:off x="7035495" y="3029698"/>
              <a:ext cx="1808400" cy="132300"/>
            </a:xfrm>
            <a:prstGeom prst="rect">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99" name="Google Shape;1599;p106"/>
            <p:cNvSpPr/>
            <p:nvPr/>
          </p:nvSpPr>
          <p:spPr>
            <a:xfrm rot="5400000">
              <a:off x="8231685" y="1288350"/>
              <a:ext cx="235200" cy="310500"/>
            </a:xfrm>
            <a:prstGeom prst="triangle">
              <a:avLst>
                <a:gd name="adj" fmla="val 100000"/>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00" name="Google Shape;1600;p106"/>
            <p:cNvSpPr/>
            <p:nvPr/>
          </p:nvSpPr>
          <p:spPr>
            <a:xfrm rot="5400000">
              <a:off x="7900840" y="3058341"/>
              <a:ext cx="235332" cy="65394"/>
            </a:xfrm>
            <a:prstGeom prst="flowChartTerminator">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01" name="Google Shape;1601;p106"/>
            <p:cNvSpPr/>
            <p:nvPr/>
          </p:nvSpPr>
          <p:spPr>
            <a:xfrm rot="5400000">
              <a:off x="7961343" y="3058341"/>
              <a:ext cx="235332" cy="65394"/>
            </a:xfrm>
            <a:prstGeom prst="flowChartTerminator">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02" name="Google Shape;1602;p106"/>
            <p:cNvSpPr/>
            <p:nvPr/>
          </p:nvSpPr>
          <p:spPr>
            <a:xfrm rot="5400000">
              <a:off x="8026713" y="3058341"/>
              <a:ext cx="235332" cy="65394"/>
            </a:xfrm>
            <a:prstGeom prst="flowChartTerminator">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03" name="Google Shape;1603;p106"/>
            <p:cNvSpPr/>
            <p:nvPr/>
          </p:nvSpPr>
          <p:spPr>
            <a:xfrm rot="5400000">
              <a:off x="7617396" y="3068119"/>
              <a:ext cx="235332" cy="65394"/>
            </a:xfrm>
            <a:prstGeom prst="flowChartTerminator">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04" name="Google Shape;1604;p106"/>
            <p:cNvSpPr/>
            <p:nvPr/>
          </p:nvSpPr>
          <p:spPr>
            <a:xfrm rot="5400000">
              <a:off x="7677899" y="3068119"/>
              <a:ext cx="235332" cy="65394"/>
            </a:xfrm>
            <a:prstGeom prst="flowChartTerminator">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05" name="Google Shape;1605;p106"/>
            <p:cNvSpPr/>
            <p:nvPr/>
          </p:nvSpPr>
          <p:spPr>
            <a:xfrm rot="5400000">
              <a:off x="7743269" y="3068119"/>
              <a:ext cx="235332" cy="65394"/>
            </a:xfrm>
            <a:prstGeom prst="flowChartTerminator">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06" name="Google Shape;1606;p106"/>
            <p:cNvSpPr/>
            <p:nvPr/>
          </p:nvSpPr>
          <p:spPr>
            <a:xfrm>
              <a:off x="7599793" y="1169981"/>
              <a:ext cx="679800" cy="686400"/>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07" name="Google Shape;1607;p106"/>
            <p:cNvSpPr/>
            <p:nvPr/>
          </p:nvSpPr>
          <p:spPr>
            <a:xfrm rot="2698367">
              <a:off x="7397515" y="1924041"/>
              <a:ext cx="446538" cy="1067873"/>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08" name="Google Shape;1608;p106"/>
            <p:cNvSpPr/>
            <p:nvPr/>
          </p:nvSpPr>
          <p:spPr>
            <a:xfrm>
              <a:off x="7939735" y="1294200"/>
              <a:ext cx="183000" cy="195900"/>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09" name="Google Shape;1609;p106"/>
            <p:cNvSpPr/>
            <p:nvPr/>
          </p:nvSpPr>
          <p:spPr>
            <a:xfrm>
              <a:off x="7969150" y="1326000"/>
              <a:ext cx="124200" cy="132300"/>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10" name="Google Shape;1610;p106"/>
            <p:cNvSpPr/>
            <p:nvPr/>
          </p:nvSpPr>
          <p:spPr>
            <a:xfrm>
              <a:off x="8046344" y="1355898"/>
              <a:ext cx="27900" cy="27900"/>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sp>
        <p:nvSpPr>
          <p:cNvPr id="1611" name="Google Shape;1611;p106"/>
          <p:cNvSpPr txBox="1">
            <a:spLocks noGrp="1"/>
          </p:cNvSpPr>
          <p:nvPr>
            <p:ph type="body" idx="1"/>
          </p:nvPr>
        </p:nvSpPr>
        <p:spPr>
          <a:xfrm>
            <a:off x="432000" y="2160000"/>
            <a:ext cx="5066400" cy="1149289"/>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91054" algn="l" rtl="0">
              <a:spcBef>
                <a:spcPts val="0"/>
              </a:spcBef>
              <a:spcAft>
                <a:spcPts val="0"/>
              </a:spcAft>
              <a:buSzPts val="2200"/>
              <a:buChar char="●"/>
            </a:pPr>
            <a:r>
              <a:rPr lang="en-GB"/>
              <a:t>Have any shapes been added?</a:t>
            </a:r>
            <a:endParaRPr/>
          </a:p>
          <a:p>
            <a:pPr marL="609585" lvl="0" indent="-491054" algn="l" rtl="0">
              <a:spcBef>
                <a:spcPts val="0"/>
              </a:spcBef>
              <a:spcAft>
                <a:spcPts val="0"/>
              </a:spcAft>
              <a:buSzPts val="2200"/>
              <a:buChar char="●"/>
            </a:pPr>
            <a:r>
              <a:rPr lang="en-GB"/>
              <a:t>Have any changes been made to the shapes?</a:t>
            </a:r>
            <a:endParaRPr/>
          </a:p>
          <a:p>
            <a:pPr marL="609585" lvl="0" indent="-491054" algn="l" rtl="0">
              <a:spcBef>
                <a:spcPts val="0"/>
              </a:spcBef>
              <a:spcAft>
                <a:spcPts val="0"/>
              </a:spcAft>
              <a:buSzPts val="2200"/>
              <a:buChar char="●"/>
            </a:pPr>
            <a:r>
              <a:rPr lang="en-GB"/>
              <a:t>Have any shapes been deleted?</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1616" name="Google Shape;1616;p107"/>
          <p:cNvSpPr txBox="1">
            <a:spLocks noGrp="1"/>
          </p:cNvSpPr>
          <p:nvPr>
            <p:ph type="body" idx="1"/>
          </p:nvPr>
        </p:nvSpPr>
        <p:spPr>
          <a:xfrm>
            <a:off x="432000" y="1080000"/>
            <a:ext cx="109836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Have any shapes been added?</a:t>
            </a:r>
            <a:endParaRPr/>
          </a:p>
        </p:txBody>
      </p:sp>
      <p:sp>
        <p:nvSpPr>
          <p:cNvPr id="1617" name="Google Shape;1617;p107"/>
          <p:cNvSpPr txBox="1">
            <a:spLocks noGrp="1"/>
          </p:cNvSpPr>
          <p:nvPr>
            <p:ph type="title"/>
          </p:nvPr>
        </p:nvSpPr>
        <p:spPr>
          <a:xfrm>
            <a:off x="432000" y="203200"/>
            <a:ext cx="9513600" cy="410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Modify objects to create a new image</a:t>
            </a:r>
            <a:endParaRPr/>
          </a:p>
        </p:txBody>
      </p:sp>
      <p:sp>
        <p:nvSpPr>
          <p:cNvPr id="1618" name="Google Shape;1618;p107"/>
          <p:cNvSpPr txBox="1">
            <a:spLocks noGrp="1"/>
          </p:cNvSpPr>
          <p:nvPr>
            <p:ph type="body" idx="2"/>
          </p:nvPr>
        </p:nvSpPr>
        <p:spPr>
          <a:xfrm>
            <a:off x="437500" y="6331067"/>
            <a:ext cx="10939600" cy="1232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endParaRPr/>
          </a:p>
        </p:txBody>
      </p:sp>
      <p:grpSp>
        <p:nvGrpSpPr>
          <p:cNvPr id="1619" name="Google Shape;1619;p107"/>
          <p:cNvGrpSpPr/>
          <p:nvPr/>
        </p:nvGrpSpPr>
        <p:grpSpPr>
          <a:xfrm>
            <a:off x="6164888" y="1356951"/>
            <a:ext cx="3442269" cy="4567095"/>
            <a:chOff x="3817391" y="982263"/>
            <a:chExt cx="2581702" cy="3425321"/>
          </a:xfrm>
        </p:grpSpPr>
        <p:sp>
          <p:nvSpPr>
            <p:cNvPr id="1620" name="Google Shape;1620;p107"/>
            <p:cNvSpPr/>
            <p:nvPr/>
          </p:nvSpPr>
          <p:spPr>
            <a:xfrm rot="2021404">
              <a:off x="4508762" y="3207424"/>
              <a:ext cx="265008" cy="1230020"/>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21" name="Google Shape;1621;p107"/>
            <p:cNvSpPr/>
            <p:nvPr/>
          </p:nvSpPr>
          <p:spPr>
            <a:xfrm rot="2912686">
              <a:off x="4367465" y="3054074"/>
              <a:ext cx="264186" cy="1234918"/>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22" name="Google Shape;1622;p107"/>
            <p:cNvSpPr/>
            <p:nvPr/>
          </p:nvSpPr>
          <p:spPr>
            <a:xfrm rot="3939195">
              <a:off x="4303527" y="2928657"/>
              <a:ext cx="263427" cy="1233554"/>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23" name="Google Shape;1623;p107"/>
            <p:cNvSpPr/>
            <p:nvPr/>
          </p:nvSpPr>
          <p:spPr>
            <a:xfrm>
              <a:off x="4599095" y="1706900"/>
              <a:ext cx="1134000" cy="1788600"/>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24" name="Google Shape;1624;p107"/>
            <p:cNvSpPr/>
            <p:nvPr/>
          </p:nvSpPr>
          <p:spPr>
            <a:xfrm rot="5400000">
              <a:off x="5587690" y="1344448"/>
              <a:ext cx="309000" cy="384900"/>
            </a:xfrm>
            <a:prstGeom prst="triangle">
              <a:avLst>
                <a:gd name="adj" fmla="val 50000"/>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25" name="Google Shape;1625;p107"/>
            <p:cNvSpPr/>
            <p:nvPr/>
          </p:nvSpPr>
          <p:spPr>
            <a:xfrm>
              <a:off x="4011993" y="3439554"/>
              <a:ext cx="2387100" cy="177000"/>
            </a:xfrm>
            <a:prstGeom prst="rect">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26" name="Google Shape;1626;p107"/>
            <p:cNvSpPr/>
            <p:nvPr/>
          </p:nvSpPr>
          <p:spPr>
            <a:xfrm rot="5400000">
              <a:off x="5595722" y="1139964"/>
              <a:ext cx="309000" cy="405900"/>
            </a:xfrm>
            <a:prstGeom prst="triangle">
              <a:avLst>
                <a:gd name="adj" fmla="val 100000"/>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27" name="Google Shape;1627;p107"/>
            <p:cNvSpPr/>
            <p:nvPr/>
          </p:nvSpPr>
          <p:spPr>
            <a:xfrm rot="5400000">
              <a:off x="5155423" y="3477557"/>
              <a:ext cx="311148" cy="86292"/>
            </a:xfrm>
            <a:prstGeom prst="flowChartTerminator">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28" name="Google Shape;1628;p107"/>
            <p:cNvSpPr/>
            <p:nvPr/>
          </p:nvSpPr>
          <p:spPr>
            <a:xfrm rot="5400000">
              <a:off x="5235371" y="3477557"/>
              <a:ext cx="311148" cy="86292"/>
            </a:xfrm>
            <a:prstGeom prst="flowChartTerminator">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29" name="Google Shape;1629;p107"/>
            <p:cNvSpPr/>
            <p:nvPr/>
          </p:nvSpPr>
          <p:spPr>
            <a:xfrm rot="5400000">
              <a:off x="5321750" y="3477557"/>
              <a:ext cx="311148" cy="86292"/>
            </a:xfrm>
            <a:prstGeom prst="flowChartTerminator">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30" name="Google Shape;1630;p107"/>
            <p:cNvSpPr/>
            <p:nvPr/>
          </p:nvSpPr>
          <p:spPr>
            <a:xfrm rot="5400000">
              <a:off x="4780882" y="3490477"/>
              <a:ext cx="311148" cy="86292"/>
            </a:xfrm>
            <a:prstGeom prst="flowChartTerminator">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31" name="Google Shape;1631;p107"/>
            <p:cNvSpPr/>
            <p:nvPr/>
          </p:nvSpPr>
          <p:spPr>
            <a:xfrm rot="5400000">
              <a:off x="4860830" y="3490477"/>
              <a:ext cx="311148" cy="86292"/>
            </a:xfrm>
            <a:prstGeom prst="flowChartTerminator">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32" name="Google Shape;1632;p107"/>
            <p:cNvSpPr/>
            <p:nvPr/>
          </p:nvSpPr>
          <p:spPr>
            <a:xfrm rot="5400000">
              <a:off x="4947209" y="3490477"/>
              <a:ext cx="311148" cy="86292"/>
            </a:xfrm>
            <a:prstGeom prst="flowChartTerminator">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33" name="Google Shape;1633;p107"/>
            <p:cNvSpPr/>
            <p:nvPr/>
          </p:nvSpPr>
          <p:spPr>
            <a:xfrm>
              <a:off x="4757652" y="982263"/>
              <a:ext cx="896100" cy="909300"/>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34" name="Google Shape;1634;p107"/>
            <p:cNvSpPr/>
            <p:nvPr/>
          </p:nvSpPr>
          <p:spPr>
            <a:xfrm rot="2702475">
              <a:off x="4492166" y="1979760"/>
              <a:ext cx="589303" cy="1407285"/>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35" name="Google Shape;1635;p107"/>
            <p:cNvSpPr/>
            <p:nvPr/>
          </p:nvSpPr>
          <p:spPr>
            <a:xfrm>
              <a:off x="5206849" y="1146396"/>
              <a:ext cx="237900" cy="261000"/>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36" name="Google Shape;1636;p107"/>
            <p:cNvSpPr/>
            <p:nvPr/>
          </p:nvSpPr>
          <p:spPr>
            <a:xfrm>
              <a:off x="5245718" y="1188414"/>
              <a:ext cx="164400" cy="177000"/>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37" name="Google Shape;1637;p107"/>
            <p:cNvSpPr/>
            <p:nvPr/>
          </p:nvSpPr>
          <p:spPr>
            <a:xfrm>
              <a:off x="5347722" y="1227920"/>
              <a:ext cx="35100" cy="36000"/>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sp>
        <p:nvSpPr>
          <p:cNvPr id="1638" name="Google Shape;1638;p107"/>
          <p:cNvSpPr/>
          <p:nvPr/>
        </p:nvSpPr>
        <p:spPr>
          <a:xfrm>
            <a:off x="8388100" y="1545467"/>
            <a:ext cx="741600" cy="930800"/>
          </a:xfrm>
          <a:prstGeom prst="ellipse">
            <a:avLst/>
          </a:prstGeom>
          <a:no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39" name="Google Shape;1639;p107"/>
          <p:cNvSpPr/>
          <p:nvPr/>
        </p:nvSpPr>
        <p:spPr>
          <a:xfrm rot="2478628">
            <a:off x="6243872" y="4080548"/>
            <a:ext cx="1402129" cy="2163701"/>
          </a:xfrm>
          <a:prstGeom prst="ellipse">
            <a:avLst/>
          </a:prstGeom>
          <a:no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40" name="Google Shape;1640;p107"/>
          <p:cNvSpPr/>
          <p:nvPr/>
        </p:nvSpPr>
        <p:spPr>
          <a:xfrm rot="5400000">
            <a:off x="7617967" y="4171300"/>
            <a:ext cx="774800" cy="1163600"/>
          </a:xfrm>
          <a:prstGeom prst="ellipse">
            <a:avLst/>
          </a:prstGeom>
          <a:no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41" name="Google Shape;1641;p107"/>
          <p:cNvSpPr/>
          <p:nvPr/>
        </p:nvSpPr>
        <p:spPr>
          <a:xfrm>
            <a:off x="4867945" y="3210313"/>
            <a:ext cx="947200" cy="860400"/>
          </a:xfrm>
          <a:prstGeom prst="rightArrow">
            <a:avLst>
              <a:gd name="adj1" fmla="val 50000"/>
              <a:gd name="adj2" fmla="val 50000"/>
            </a:avLst>
          </a:prstGeom>
          <a:solidFill>
            <a:schemeClr val="accent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solidFill>
                <a:srgbClr val="CD2355"/>
              </a:solidFill>
            </a:endParaRPr>
          </a:p>
        </p:txBody>
      </p:sp>
      <p:grpSp>
        <p:nvGrpSpPr>
          <p:cNvPr id="1642" name="Google Shape;1642;p107"/>
          <p:cNvGrpSpPr/>
          <p:nvPr/>
        </p:nvGrpSpPr>
        <p:grpSpPr>
          <a:xfrm>
            <a:off x="2394033" y="1911817"/>
            <a:ext cx="1712704" cy="3457344"/>
            <a:chOff x="974250" y="1339513"/>
            <a:chExt cx="1284528" cy="2593008"/>
          </a:xfrm>
        </p:grpSpPr>
        <p:sp>
          <p:nvSpPr>
            <p:cNvPr id="1643" name="Google Shape;1643;p107"/>
            <p:cNvSpPr/>
            <p:nvPr/>
          </p:nvSpPr>
          <p:spPr>
            <a:xfrm>
              <a:off x="2128766" y="1741749"/>
              <a:ext cx="35100" cy="360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44" name="Google Shape;1644;p107"/>
            <p:cNvSpPr/>
            <p:nvPr/>
          </p:nvSpPr>
          <p:spPr>
            <a:xfrm>
              <a:off x="974250" y="2069386"/>
              <a:ext cx="1134000" cy="17196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45" name="Google Shape;1645;p107"/>
            <p:cNvSpPr/>
            <p:nvPr/>
          </p:nvSpPr>
          <p:spPr>
            <a:xfrm rot="5400000">
              <a:off x="1936278" y="1628356"/>
              <a:ext cx="309000" cy="3360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46" name="Google Shape;1646;p107"/>
            <p:cNvSpPr/>
            <p:nvPr/>
          </p:nvSpPr>
          <p:spPr>
            <a:xfrm>
              <a:off x="1090856" y="1339513"/>
              <a:ext cx="896100" cy="9093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47" name="Google Shape;1647;p107"/>
            <p:cNvSpPr/>
            <p:nvPr/>
          </p:nvSpPr>
          <p:spPr>
            <a:xfrm>
              <a:off x="1316190" y="2289666"/>
              <a:ext cx="451500" cy="12783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48" name="Google Shape;1648;p107"/>
            <p:cNvSpPr/>
            <p:nvPr/>
          </p:nvSpPr>
          <p:spPr>
            <a:xfrm>
              <a:off x="1540053" y="1503646"/>
              <a:ext cx="237900" cy="2610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49" name="Google Shape;1649;p107"/>
            <p:cNvSpPr/>
            <p:nvPr/>
          </p:nvSpPr>
          <p:spPr>
            <a:xfrm>
              <a:off x="1578922" y="1545665"/>
              <a:ext cx="164400" cy="1770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50" name="Google Shape;1650;p107"/>
            <p:cNvSpPr/>
            <p:nvPr/>
          </p:nvSpPr>
          <p:spPr>
            <a:xfrm>
              <a:off x="1682222" y="1587858"/>
              <a:ext cx="35100" cy="360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51" name="Google Shape;1651;p107"/>
            <p:cNvSpPr/>
            <p:nvPr/>
          </p:nvSpPr>
          <p:spPr>
            <a:xfrm>
              <a:off x="1883146" y="2492611"/>
              <a:ext cx="224100" cy="8733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52" name="Google Shape;1652;p107"/>
            <p:cNvSpPr/>
            <p:nvPr/>
          </p:nvSpPr>
          <p:spPr>
            <a:xfrm>
              <a:off x="1431230" y="3755521"/>
              <a:ext cx="405900" cy="1770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53" name="Google Shape;1653;p107"/>
            <p:cNvSpPr/>
            <p:nvPr/>
          </p:nvSpPr>
          <p:spPr>
            <a:xfrm>
              <a:off x="1393332" y="3755521"/>
              <a:ext cx="405900" cy="1770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sp>
        <p:nvSpPr>
          <p:cNvPr id="1654" name="Google Shape;1654;p107"/>
          <p:cNvSpPr/>
          <p:nvPr/>
        </p:nvSpPr>
        <p:spPr>
          <a:xfrm rot="5400000">
            <a:off x="7665567" y="2960500"/>
            <a:ext cx="679600" cy="3585200"/>
          </a:xfrm>
          <a:prstGeom prst="ellipse">
            <a:avLst/>
          </a:prstGeom>
          <a:no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2D451-74AF-1863-9F28-838FA482CA1C}"/>
              </a:ext>
            </a:extLst>
          </p:cNvPr>
          <p:cNvSpPr>
            <a:spLocks noGrp="1"/>
          </p:cNvSpPr>
          <p:nvPr>
            <p:ph type="title"/>
          </p:nvPr>
        </p:nvSpPr>
        <p:spPr>
          <a:xfrm>
            <a:off x="137984" y="-376280"/>
            <a:ext cx="10515600" cy="1325563"/>
          </a:xfrm>
        </p:spPr>
        <p:txBody>
          <a:bodyPr>
            <a:normAutofit/>
          </a:bodyPr>
          <a:lstStyle/>
          <a:p>
            <a:r>
              <a:rPr lang="en-GB" sz="2800"/>
              <a:t>Talk partners:</a:t>
            </a:r>
          </a:p>
        </p:txBody>
      </p:sp>
      <p:pic>
        <p:nvPicPr>
          <p:cNvPr id="3" name="Picture 2">
            <a:extLst>
              <a:ext uri="{FF2B5EF4-FFF2-40B4-BE49-F238E27FC236}">
                <a16:creationId xmlns:a16="http://schemas.microsoft.com/office/drawing/2014/main" id="{701E8A8B-6B1B-53EC-B863-669A4DE5775F}"/>
              </a:ext>
            </a:extLst>
          </p:cNvPr>
          <p:cNvPicPr>
            <a:picLocks noChangeAspect="1"/>
          </p:cNvPicPr>
          <p:nvPr/>
        </p:nvPicPr>
        <p:blipFill>
          <a:blip r:embed="rId2"/>
          <a:stretch>
            <a:fillRect/>
          </a:stretch>
        </p:blipFill>
        <p:spPr>
          <a:xfrm>
            <a:off x="7994" y="611574"/>
            <a:ext cx="12174092" cy="6105734"/>
          </a:xfrm>
          <a:prstGeom prst="rect">
            <a:avLst/>
          </a:prstGeom>
        </p:spPr>
      </p:pic>
    </p:spTree>
    <p:extLst>
      <p:ext uri="{BB962C8B-B14F-4D97-AF65-F5344CB8AC3E}">
        <p14:creationId xmlns:p14="http://schemas.microsoft.com/office/powerpoint/2010/main" val="42912931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sp>
        <p:nvSpPr>
          <p:cNvPr id="1659" name="Google Shape;1659;p108"/>
          <p:cNvSpPr txBox="1">
            <a:spLocks noGrp="1"/>
          </p:cNvSpPr>
          <p:nvPr>
            <p:ph type="body" idx="1"/>
          </p:nvPr>
        </p:nvSpPr>
        <p:spPr>
          <a:xfrm>
            <a:off x="432000" y="1080000"/>
            <a:ext cx="109836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Have any changes been made to the shapes?</a:t>
            </a:r>
            <a:endParaRPr/>
          </a:p>
        </p:txBody>
      </p:sp>
      <p:sp>
        <p:nvSpPr>
          <p:cNvPr id="1660" name="Google Shape;1660;p108"/>
          <p:cNvSpPr txBox="1">
            <a:spLocks noGrp="1"/>
          </p:cNvSpPr>
          <p:nvPr>
            <p:ph type="title"/>
          </p:nvPr>
        </p:nvSpPr>
        <p:spPr>
          <a:xfrm>
            <a:off x="432000" y="203200"/>
            <a:ext cx="9513600" cy="410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Modify objects to create a new image</a:t>
            </a:r>
            <a:endParaRPr/>
          </a:p>
        </p:txBody>
      </p:sp>
      <p:sp>
        <p:nvSpPr>
          <p:cNvPr id="1661" name="Google Shape;1661;p108"/>
          <p:cNvSpPr txBox="1">
            <a:spLocks noGrp="1"/>
          </p:cNvSpPr>
          <p:nvPr>
            <p:ph type="body" idx="2"/>
          </p:nvPr>
        </p:nvSpPr>
        <p:spPr>
          <a:xfrm>
            <a:off x="437500" y="6331067"/>
            <a:ext cx="10939600" cy="1232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endParaRPr/>
          </a:p>
        </p:txBody>
      </p:sp>
      <p:grpSp>
        <p:nvGrpSpPr>
          <p:cNvPr id="1662" name="Google Shape;1662;p108"/>
          <p:cNvGrpSpPr/>
          <p:nvPr/>
        </p:nvGrpSpPr>
        <p:grpSpPr>
          <a:xfrm>
            <a:off x="6067292" y="1869282"/>
            <a:ext cx="3352427" cy="4273431"/>
            <a:chOff x="3817391" y="982263"/>
            <a:chExt cx="2581702" cy="3425321"/>
          </a:xfrm>
        </p:grpSpPr>
        <p:sp>
          <p:nvSpPr>
            <p:cNvPr id="1663" name="Google Shape;1663;p108"/>
            <p:cNvSpPr/>
            <p:nvPr/>
          </p:nvSpPr>
          <p:spPr>
            <a:xfrm rot="2021404">
              <a:off x="4508762" y="3207424"/>
              <a:ext cx="265008" cy="1230020"/>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64" name="Google Shape;1664;p108"/>
            <p:cNvSpPr/>
            <p:nvPr/>
          </p:nvSpPr>
          <p:spPr>
            <a:xfrm rot="2912686">
              <a:off x="4367465" y="3054074"/>
              <a:ext cx="264186" cy="1234918"/>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65" name="Google Shape;1665;p108"/>
            <p:cNvSpPr/>
            <p:nvPr/>
          </p:nvSpPr>
          <p:spPr>
            <a:xfrm rot="3939195">
              <a:off x="4303527" y="2928657"/>
              <a:ext cx="263427" cy="1233554"/>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66" name="Google Shape;1666;p108"/>
            <p:cNvSpPr/>
            <p:nvPr/>
          </p:nvSpPr>
          <p:spPr>
            <a:xfrm>
              <a:off x="4599095" y="1706900"/>
              <a:ext cx="1134000" cy="1788600"/>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67" name="Google Shape;1667;p108"/>
            <p:cNvSpPr/>
            <p:nvPr/>
          </p:nvSpPr>
          <p:spPr>
            <a:xfrm rot="5400000">
              <a:off x="5587690" y="1344448"/>
              <a:ext cx="309000" cy="384900"/>
            </a:xfrm>
            <a:prstGeom prst="triangle">
              <a:avLst>
                <a:gd name="adj" fmla="val 50000"/>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68" name="Google Shape;1668;p108"/>
            <p:cNvSpPr/>
            <p:nvPr/>
          </p:nvSpPr>
          <p:spPr>
            <a:xfrm>
              <a:off x="4011993" y="3439554"/>
              <a:ext cx="2387100" cy="177000"/>
            </a:xfrm>
            <a:prstGeom prst="rect">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69" name="Google Shape;1669;p108"/>
            <p:cNvSpPr/>
            <p:nvPr/>
          </p:nvSpPr>
          <p:spPr>
            <a:xfrm rot="5400000">
              <a:off x="5595722" y="1139964"/>
              <a:ext cx="309000" cy="405900"/>
            </a:xfrm>
            <a:prstGeom prst="triangle">
              <a:avLst>
                <a:gd name="adj" fmla="val 100000"/>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70" name="Google Shape;1670;p108"/>
            <p:cNvSpPr/>
            <p:nvPr/>
          </p:nvSpPr>
          <p:spPr>
            <a:xfrm rot="5400000">
              <a:off x="5155423" y="3477557"/>
              <a:ext cx="311148" cy="86292"/>
            </a:xfrm>
            <a:prstGeom prst="flowChartTerminator">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71" name="Google Shape;1671;p108"/>
            <p:cNvSpPr/>
            <p:nvPr/>
          </p:nvSpPr>
          <p:spPr>
            <a:xfrm rot="5400000">
              <a:off x="5235371" y="3477557"/>
              <a:ext cx="311148" cy="86292"/>
            </a:xfrm>
            <a:prstGeom prst="flowChartTerminator">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72" name="Google Shape;1672;p108"/>
            <p:cNvSpPr/>
            <p:nvPr/>
          </p:nvSpPr>
          <p:spPr>
            <a:xfrm rot="5400000">
              <a:off x="5321750" y="3477557"/>
              <a:ext cx="311148" cy="86292"/>
            </a:xfrm>
            <a:prstGeom prst="flowChartTerminator">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73" name="Google Shape;1673;p108"/>
            <p:cNvSpPr/>
            <p:nvPr/>
          </p:nvSpPr>
          <p:spPr>
            <a:xfrm rot="5400000">
              <a:off x="4780882" y="3490477"/>
              <a:ext cx="311148" cy="86292"/>
            </a:xfrm>
            <a:prstGeom prst="flowChartTerminator">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74" name="Google Shape;1674;p108"/>
            <p:cNvSpPr/>
            <p:nvPr/>
          </p:nvSpPr>
          <p:spPr>
            <a:xfrm rot="5400000">
              <a:off x="4860830" y="3490477"/>
              <a:ext cx="311148" cy="86292"/>
            </a:xfrm>
            <a:prstGeom prst="flowChartTerminator">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75" name="Google Shape;1675;p108"/>
            <p:cNvSpPr/>
            <p:nvPr/>
          </p:nvSpPr>
          <p:spPr>
            <a:xfrm rot="5400000">
              <a:off x="4947209" y="3490477"/>
              <a:ext cx="311148" cy="86292"/>
            </a:xfrm>
            <a:prstGeom prst="flowChartTerminator">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76" name="Google Shape;1676;p108"/>
            <p:cNvSpPr/>
            <p:nvPr/>
          </p:nvSpPr>
          <p:spPr>
            <a:xfrm>
              <a:off x="4757652" y="982263"/>
              <a:ext cx="896100" cy="909300"/>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77" name="Google Shape;1677;p108"/>
            <p:cNvSpPr/>
            <p:nvPr/>
          </p:nvSpPr>
          <p:spPr>
            <a:xfrm rot="2702475">
              <a:off x="4492166" y="1979760"/>
              <a:ext cx="589303" cy="1407285"/>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78" name="Google Shape;1678;p108"/>
            <p:cNvSpPr/>
            <p:nvPr/>
          </p:nvSpPr>
          <p:spPr>
            <a:xfrm>
              <a:off x="5206849" y="1146396"/>
              <a:ext cx="237900" cy="261000"/>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79" name="Google Shape;1679;p108"/>
            <p:cNvSpPr/>
            <p:nvPr/>
          </p:nvSpPr>
          <p:spPr>
            <a:xfrm>
              <a:off x="5245718" y="1188414"/>
              <a:ext cx="164400" cy="177000"/>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80" name="Google Shape;1680;p108"/>
            <p:cNvSpPr/>
            <p:nvPr/>
          </p:nvSpPr>
          <p:spPr>
            <a:xfrm>
              <a:off x="5347722" y="1227920"/>
              <a:ext cx="35100" cy="36000"/>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sp>
        <p:nvSpPr>
          <p:cNvPr id="1681" name="Google Shape;1681;p108"/>
          <p:cNvSpPr/>
          <p:nvPr/>
        </p:nvSpPr>
        <p:spPr>
          <a:xfrm>
            <a:off x="4804325" y="3603359"/>
            <a:ext cx="922400" cy="805200"/>
          </a:xfrm>
          <a:prstGeom prst="rightArrow">
            <a:avLst>
              <a:gd name="adj1" fmla="val 50000"/>
              <a:gd name="adj2" fmla="val 50000"/>
            </a:avLst>
          </a:prstGeom>
          <a:solidFill>
            <a:schemeClr val="accent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nvGrpSpPr>
          <p:cNvPr id="1682" name="Google Shape;1682;p108"/>
          <p:cNvGrpSpPr/>
          <p:nvPr/>
        </p:nvGrpSpPr>
        <p:grpSpPr>
          <a:xfrm>
            <a:off x="2394857" y="2388468"/>
            <a:ext cx="1668003" cy="3235037"/>
            <a:chOff x="974250" y="1339513"/>
            <a:chExt cx="1284528" cy="2593008"/>
          </a:xfrm>
        </p:grpSpPr>
        <p:sp>
          <p:nvSpPr>
            <p:cNvPr id="1683" name="Google Shape;1683;p108"/>
            <p:cNvSpPr/>
            <p:nvPr/>
          </p:nvSpPr>
          <p:spPr>
            <a:xfrm>
              <a:off x="2128766" y="1741749"/>
              <a:ext cx="35100" cy="360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84" name="Google Shape;1684;p108"/>
            <p:cNvSpPr/>
            <p:nvPr/>
          </p:nvSpPr>
          <p:spPr>
            <a:xfrm>
              <a:off x="974250" y="2069386"/>
              <a:ext cx="1134000" cy="17196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85" name="Google Shape;1685;p108"/>
            <p:cNvSpPr/>
            <p:nvPr/>
          </p:nvSpPr>
          <p:spPr>
            <a:xfrm rot="5400000">
              <a:off x="1936278" y="1628356"/>
              <a:ext cx="309000" cy="3360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86" name="Google Shape;1686;p108"/>
            <p:cNvSpPr/>
            <p:nvPr/>
          </p:nvSpPr>
          <p:spPr>
            <a:xfrm>
              <a:off x="1090856" y="1339513"/>
              <a:ext cx="896100" cy="9093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87" name="Google Shape;1687;p108"/>
            <p:cNvSpPr/>
            <p:nvPr/>
          </p:nvSpPr>
          <p:spPr>
            <a:xfrm>
              <a:off x="1316190" y="2289666"/>
              <a:ext cx="451500" cy="12783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88" name="Google Shape;1688;p108"/>
            <p:cNvSpPr/>
            <p:nvPr/>
          </p:nvSpPr>
          <p:spPr>
            <a:xfrm>
              <a:off x="1540053" y="1503646"/>
              <a:ext cx="237900" cy="2610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89" name="Google Shape;1689;p108"/>
            <p:cNvSpPr/>
            <p:nvPr/>
          </p:nvSpPr>
          <p:spPr>
            <a:xfrm>
              <a:off x="1578922" y="1545665"/>
              <a:ext cx="164400" cy="1770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90" name="Google Shape;1690;p108"/>
            <p:cNvSpPr/>
            <p:nvPr/>
          </p:nvSpPr>
          <p:spPr>
            <a:xfrm>
              <a:off x="1682222" y="1587858"/>
              <a:ext cx="35100" cy="360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91" name="Google Shape;1691;p108"/>
            <p:cNvSpPr/>
            <p:nvPr/>
          </p:nvSpPr>
          <p:spPr>
            <a:xfrm>
              <a:off x="1883146" y="2492611"/>
              <a:ext cx="224100" cy="8733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92" name="Google Shape;1692;p108"/>
            <p:cNvSpPr/>
            <p:nvPr/>
          </p:nvSpPr>
          <p:spPr>
            <a:xfrm>
              <a:off x="1431230" y="3755521"/>
              <a:ext cx="405900" cy="1770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93" name="Google Shape;1693;p108"/>
            <p:cNvSpPr/>
            <p:nvPr/>
          </p:nvSpPr>
          <p:spPr>
            <a:xfrm>
              <a:off x="1393332" y="3755521"/>
              <a:ext cx="405900" cy="1770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sp>
        <p:nvSpPr>
          <p:cNvPr id="1694" name="Google Shape;1694;p108"/>
          <p:cNvSpPr/>
          <p:nvPr/>
        </p:nvSpPr>
        <p:spPr>
          <a:xfrm rot="2410632">
            <a:off x="6674449" y="2975356"/>
            <a:ext cx="1342316" cy="2061133"/>
          </a:xfrm>
          <a:prstGeom prst="ellipse">
            <a:avLst/>
          </a:prstGeom>
          <a:no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698"/>
        <p:cNvGrpSpPr/>
        <p:nvPr/>
      </p:nvGrpSpPr>
      <p:grpSpPr>
        <a:xfrm>
          <a:off x="0" y="0"/>
          <a:ext cx="0" cy="0"/>
          <a:chOff x="0" y="0"/>
          <a:chExt cx="0" cy="0"/>
        </a:xfrm>
      </p:grpSpPr>
      <p:sp>
        <p:nvSpPr>
          <p:cNvPr id="1699" name="Google Shape;1699;p109"/>
          <p:cNvSpPr txBox="1">
            <a:spLocks noGrp="1"/>
          </p:cNvSpPr>
          <p:nvPr>
            <p:ph type="body" idx="1"/>
          </p:nvPr>
        </p:nvSpPr>
        <p:spPr>
          <a:xfrm>
            <a:off x="432000" y="1080000"/>
            <a:ext cx="109836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Have any shapes been deleted?</a:t>
            </a:r>
            <a:endParaRPr/>
          </a:p>
        </p:txBody>
      </p:sp>
      <p:sp>
        <p:nvSpPr>
          <p:cNvPr id="1700" name="Google Shape;1700;p109"/>
          <p:cNvSpPr txBox="1">
            <a:spLocks noGrp="1"/>
          </p:cNvSpPr>
          <p:nvPr>
            <p:ph type="title"/>
          </p:nvPr>
        </p:nvSpPr>
        <p:spPr>
          <a:xfrm>
            <a:off x="432000" y="203200"/>
            <a:ext cx="9513600" cy="410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Modify objects to create a new image</a:t>
            </a:r>
            <a:endParaRPr/>
          </a:p>
        </p:txBody>
      </p:sp>
      <p:sp>
        <p:nvSpPr>
          <p:cNvPr id="1701" name="Google Shape;1701;p109"/>
          <p:cNvSpPr txBox="1">
            <a:spLocks noGrp="1"/>
          </p:cNvSpPr>
          <p:nvPr>
            <p:ph type="body" idx="2"/>
          </p:nvPr>
        </p:nvSpPr>
        <p:spPr>
          <a:xfrm>
            <a:off x="437500" y="6331067"/>
            <a:ext cx="10939600" cy="1232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endParaRPr/>
          </a:p>
        </p:txBody>
      </p:sp>
      <p:grpSp>
        <p:nvGrpSpPr>
          <p:cNvPr id="1702" name="Google Shape;1702;p109"/>
          <p:cNvGrpSpPr/>
          <p:nvPr/>
        </p:nvGrpSpPr>
        <p:grpSpPr>
          <a:xfrm>
            <a:off x="5902868" y="1776130"/>
            <a:ext cx="2993397" cy="3983877"/>
            <a:chOff x="3817391" y="982263"/>
            <a:chExt cx="2581702" cy="3425321"/>
          </a:xfrm>
        </p:grpSpPr>
        <p:sp>
          <p:nvSpPr>
            <p:cNvPr id="1703" name="Google Shape;1703;p109"/>
            <p:cNvSpPr/>
            <p:nvPr/>
          </p:nvSpPr>
          <p:spPr>
            <a:xfrm rot="2021404">
              <a:off x="4508762" y="3207424"/>
              <a:ext cx="265008" cy="1230020"/>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04" name="Google Shape;1704;p109"/>
            <p:cNvSpPr/>
            <p:nvPr/>
          </p:nvSpPr>
          <p:spPr>
            <a:xfrm rot="2912686">
              <a:off x="4367465" y="3054074"/>
              <a:ext cx="264186" cy="1234918"/>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05" name="Google Shape;1705;p109"/>
            <p:cNvSpPr/>
            <p:nvPr/>
          </p:nvSpPr>
          <p:spPr>
            <a:xfrm rot="3939195">
              <a:off x="4303527" y="2928657"/>
              <a:ext cx="263427" cy="1233554"/>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06" name="Google Shape;1706;p109"/>
            <p:cNvSpPr/>
            <p:nvPr/>
          </p:nvSpPr>
          <p:spPr>
            <a:xfrm>
              <a:off x="4599095" y="1706900"/>
              <a:ext cx="1134000" cy="1788600"/>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07" name="Google Shape;1707;p109"/>
            <p:cNvSpPr/>
            <p:nvPr/>
          </p:nvSpPr>
          <p:spPr>
            <a:xfrm rot="5400000">
              <a:off x="5587690" y="1344448"/>
              <a:ext cx="309000" cy="384900"/>
            </a:xfrm>
            <a:prstGeom prst="triangle">
              <a:avLst>
                <a:gd name="adj" fmla="val 50000"/>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08" name="Google Shape;1708;p109"/>
            <p:cNvSpPr/>
            <p:nvPr/>
          </p:nvSpPr>
          <p:spPr>
            <a:xfrm>
              <a:off x="4011993" y="3439554"/>
              <a:ext cx="2387100" cy="177000"/>
            </a:xfrm>
            <a:prstGeom prst="rect">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09" name="Google Shape;1709;p109"/>
            <p:cNvSpPr/>
            <p:nvPr/>
          </p:nvSpPr>
          <p:spPr>
            <a:xfrm rot="5400000">
              <a:off x="5595722" y="1139964"/>
              <a:ext cx="309000" cy="405900"/>
            </a:xfrm>
            <a:prstGeom prst="triangle">
              <a:avLst>
                <a:gd name="adj" fmla="val 100000"/>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10" name="Google Shape;1710;p109"/>
            <p:cNvSpPr/>
            <p:nvPr/>
          </p:nvSpPr>
          <p:spPr>
            <a:xfrm rot="5400000">
              <a:off x="5155423" y="3477557"/>
              <a:ext cx="311148" cy="86292"/>
            </a:xfrm>
            <a:prstGeom prst="flowChartTerminator">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11" name="Google Shape;1711;p109"/>
            <p:cNvSpPr/>
            <p:nvPr/>
          </p:nvSpPr>
          <p:spPr>
            <a:xfrm rot="5400000">
              <a:off x="5235371" y="3477557"/>
              <a:ext cx="311148" cy="86292"/>
            </a:xfrm>
            <a:prstGeom prst="flowChartTerminator">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12" name="Google Shape;1712;p109"/>
            <p:cNvSpPr/>
            <p:nvPr/>
          </p:nvSpPr>
          <p:spPr>
            <a:xfrm rot="5400000">
              <a:off x="5321750" y="3477557"/>
              <a:ext cx="311148" cy="86292"/>
            </a:xfrm>
            <a:prstGeom prst="flowChartTerminator">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13" name="Google Shape;1713;p109"/>
            <p:cNvSpPr/>
            <p:nvPr/>
          </p:nvSpPr>
          <p:spPr>
            <a:xfrm rot="5400000">
              <a:off x="4780882" y="3490477"/>
              <a:ext cx="311148" cy="86292"/>
            </a:xfrm>
            <a:prstGeom prst="flowChartTerminator">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14" name="Google Shape;1714;p109"/>
            <p:cNvSpPr/>
            <p:nvPr/>
          </p:nvSpPr>
          <p:spPr>
            <a:xfrm rot="5400000">
              <a:off x="4860830" y="3490477"/>
              <a:ext cx="311148" cy="86292"/>
            </a:xfrm>
            <a:prstGeom prst="flowChartTerminator">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15" name="Google Shape;1715;p109"/>
            <p:cNvSpPr/>
            <p:nvPr/>
          </p:nvSpPr>
          <p:spPr>
            <a:xfrm rot="5400000">
              <a:off x="4947209" y="3490477"/>
              <a:ext cx="311148" cy="86292"/>
            </a:xfrm>
            <a:prstGeom prst="flowChartTerminator">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16" name="Google Shape;1716;p109"/>
            <p:cNvSpPr/>
            <p:nvPr/>
          </p:nvSpPr>
          <p:spPr>
            <a:xfrm>
              <a:off x="4757652" y="982263"/>
              <a:ext cx="896100" cy="909300"/>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17" name="Google Shape;1717;p109"/>
            <p:cNvSpPr/>
            <p:nvPr/>
          </p:nvSpPr>
          <p:spPr>
            <a:xfrm rot="2702475">
              <a:off x="4492166" y="1979760"/>
              <a:ext cx="589303" cy="1407285"/>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18" name="Google Shape;1718;p109"/>
            <p:cNvSpPr/>
            <p:nvPr/>
          </p:nvSpPr>
          <p:spPr>
            <a:xfrm>
              <a:off x="5206849" y="1146396"/>
              <a:ext cx="237900" cy="261000"/>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19" name="Google Shape;1719;p109"/>
            <p:cNvSpPr/>
            <p:nvPr/>
          </p:nvSpPr>
          <p:spPr>
            <a:xfrm>
              <a:off x="5245718" y="1188414"/>
              <a:ext cx="164400" cy="177000"/>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20" name="Google Shape;1720;p109"/>
            <p:cNvSpPr/>
            <p:nvPr/>
          </p:nvSpPr>
          <p:spPr>
            <a:xfrm>
              <a:off x="5347722" y="1227920"/>
              <a:ext cx="35100" cy="36000"/>
            </a:xfrm>
            <a:prstGeom prst="ellipse">
              <a:avLst/>
            </a:prstGeom>
            <a:solidFill>
              <a:srgbClr val="B7B7B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sp>
        <p:nvSpPr>
          <p:cNvPr id="1721" name="Google Shape;1721;p109"/>
          <p:cNvSpPr/>
          <p:nvPr/>
        </p:nvSpPr>
        <p:spPr>
          <a:xfrm>
            <a:off x="4775048" y="3392741"/>
            <a:ext cx="823600" cy="750400"/>
          </a:xfrm>
          <a:prstGeom prst="rightArrow">
            <a:avLst>
              <a:gd name="adj1" fmla="val 50000"/>
              <a:gd name="adj2" fmla="val 50000"/>
            </a:avLst>
          </a:prstGeom>
          <a:solidFill>
            <a:schemeClr val="accent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nvGrpSpPr>
          <p:cNvPr id="1722" name="Google Shape;1722;p109"/>
          <p:cNvGrpSpPr/>
          <p:nvPr/>
        </p:nvGrpSpPr>
        <p:grpSpPr>
          <a:xfrm>
            <a:off x="2623733" y="2260140"/>
            <a:ext cx="1489368" cy="3015841"/>
            <a:chOff x="974250" y="1339513"/>
            <a:chExt cx="1284528" cy="2593008"/>
          </a:xfrm>
        </p:grpSpPr>
        <p:sp>
          <p:nvSpPr>
            <p:cNvPr id="1723" name="Google Shape;1723;p109"/>
            <p:cNvSpPr/>
            <p:nvPr/>
          </p:nvSpPr>
          <p:spPr>
            <a:xfrm>
              <a:off x="2128766" y="1741749"/>
              <a:ext cx="35100" cy="360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24" name="Google Shape;1724;p109"/>
            <p:cNvSpPr/>
            <p:nvPr/>
          </p:nvSpPr>
          <p:spPr>
            <a:xfrm>
              <a:off x="974250" y="2069386"/>
              <a:ext cx="1134000" cy="17196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25" name="Google Shape;1725;p109"/>
            <p:cNvSpPr/>
            <p:nvPr/>
          </p:nvSpPr>
          <p:spPr>
            <a:xfrm rot="5400000">
              <a:off x="1936278" y="1628356"/>
              <a:ext cx="309000" cy="3360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26" name="Google Shape;1726;p109"/>
            <p:cNvSpPr/>
            <p:nvPr/>
          </p:nvSpPr>
          <p:spPr>
            <a:xfrm>
              <a:off x="1090856" y="1339513"/>
              <a:ext cx="896100" cy="9093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27" name="Google Shape;1727;p109"/>
            <p:cNvSpPr/>
            <p:nvPr/>
          </p:nvSpPr>
          <p:spPr>
            <a:xfrm>
              <a:off x="1316190" y="2289666"/>
              <a:ext cx="451500" cy="12783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28" name="Google Shape;1728;p109"/>
            <p:cNvSpPr/>
            <p:nvPr/>
          </p:nvSpPr>
          <p:spPr>
            <a:xfrm>
              <a:off x="1540053" y="1503646"/>
              <a:ext cx="237900" cy="2610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29" name="Google Shape;1729;p109"/>
            <p:cNvSpPr/>
            <p:nvPr/>
          </p:nvSpPr>
          <p:spPr>
            <a:xfrm>
              <a:off x="1578922" y="1545665"/>
              <a:ext cx="164400" cy="1770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30" name="Google Shape;1730;p109"/>
            <p:cNvSpPr/>
            <p:nvPr/>
          </p:nvSpPr>
          <p:spPr>
            <a:xfrm>
              <a:off x="1682222" y="1587858"/>
              <a:ext cx="35100" cy="360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31" name="Google Shape;1731;p109"/>
            <p:cNvSpPr/>
            <p:nvPr/>
          </p:nvSpPr>
          <p:spPr>
            <a:xfrm>
              <a:off x="1883146" y="2492611"/>
              <a:ext cx="224100" cy="8733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32" name="Google Shape;1732;p109"/>
            <p:cNvSpPr/>
            <p:nvPr/>
          </p:nvSpPr>
          <p:spPr>
            <a:xfrm>
              <a:off x="1431230" y="3755521"/>
              <a:ext cx="405900" cy="1770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33" name="Google Shape;1733;p109"/>
            <p:cNvSpPr/>
            <p:nvPr/>
          </p:nvSpPr>
          <p:spPr>
            <a:xfrm>
              <a:off x="1393332" y="3755521"/>
              <a:ext cx="405900" cy="1770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sp>
        <p:nvSpPr>
          <p:cNvPr id="1734" name="Google Shape;1734;p109"/>
          <p:cNvSpPr/>
          <p:nvPr/>
        </p:nvSpPr>
        <p:spPr>
          <a:xfrm>
            <a:off x="3492320" y="3341529"/>
            <a:ext cx="642000" cy="1522800"/>
          </a:xfrm>
          <a:prstGeom prst="ellipse">
            <a:avLst/>
          </a:prstGeom>
          <a:no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35" name="Google Shape;1735;p109"/>
          <p:cNvSpPr/>
          <p:nvPr/>
        </p:nvSpPr>
        <p:spPr>
          <a:xfrm>
            <a:off x="3068708" y="4957419"/>
            <a:ext cx="642000" cy="427200"/>
          </a:xfrm>
          <a:prstGeom prst="ellipse">
            <a:avLst/>
          </a:prstGeom>
          <a:no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739"/>
        <p:cNvGrpSpPr/>
        <p:nvPr/>
      </p:nvGrpSpPr>
      <p:grpSpPr>
        <a:xfrm>
          <a:off x="0" y="0"/>
          <a:ext cx="0" cy="0"/>
          <a:chOff x="0" y="0"/>
          <a:chExt cx="0" cy="0"/>
        </a:xfrm>
      </p:grpSpPr>
      <p:sp>
        <p:nvSpPr>
          <p:cNvPr id="1740" name="Google Shape;1740;p110"/>
          <p:cNvSpPr txBox="1">
            <a:spLocks noGrp="1"/>
          </p:cNvSpPr>
          <p:nvPr>
            <p:ph type="body" idx="3"/>
          </p:nvPr>
        </p:nvSpPr>
        <p:spPr>
          <a:xfrm>
            <a:off x="437500" y="6331067"/>
            <a:ext cx="10939600" cy="1232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endParaRPr>
              <a:solidFill>
                <a:schemeClr val="dk1"/>
              </a:solidFill>
            </a:endParaRPr>
          </a:p>
        </p:txBody>
      </p:sp>
      <p:sp>
        <p:nvSpPr>
          <p:cNvPr id="1741" name="Google Shape;1741;p110"/>
          <p:cNvSpPr txBox="1">
            <a:spLocks noGrp="1"/>
          </p:cNvSpPr>
          <p:nvPr>
            <p:ph type="title"/>
          </p:nvPr>
        </p:nvSpPr>
        <p:spPr>
          <a:xfrm>
            <a:off x="432000" y="203200"/>
            <a:ext cx="10513600" cy="3816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Modify objects to create a new image</a:t>
            </a:r>
            <a:endParaRPr/>
          </a:p>
        </p:txBody>
      </p:sp>
      <p:sp>
        <p:nvSpPr>
          <p:cNvPr id="1742" name="Google Shape;1742;p110"/>
          <p:cNvSpPr txBox="1">
            <a:spLocks noGrp="1"/>
          </p:cNvSpPr>
          <p:nvPr>
            <p:ph type="subTitle" idx="1"/>
          </p:nvPr>
        </p:nvSpPr>
        <p:spPr>
          <a:xfrm>
            <a:off x="432000" y="4464700"/>
            <a:ext cx="10812400" cy="908069"/>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latin typeface="Lexend"/>
                <a:ea typeface="Lexend"/>
                <a:cs typeface="Lexend"/>
                <a:sym typeface="Lexend"/>
              </a:rPr>
              <a:t>Why?</a:t>
            </a:r>
            <a:endParaRPr>
              <a:latin typeface="Lexend"/>
              <a:ea typeface="Lexend"/>
              <a:cs typeface="Lexend"/>
              <a:sym typeface="Lexend"/>
            </a:endParaRPr>
          </a:p>
          <a:p>
            <a:pPr marL="0" lvl="0" indent="0" algn="l" rtl="0">
              <a:spcBef>
                <a:spcPts val="1333"/>
              </a:spcBef>
              <a:spcAft>
                <a:spcPts val="1333"/>
              </a:spcAft>
              <a:buNone/>
            </a:pPr>
            <a:r>
              <a:rPr lang="en-GB"/>
              <a:t>You can make changes to an object rather than deleting it and starting again.</a:t>
            </a:r>
            <a:endParaRPr/>
          </a:p>
        </p:txBody>
      </p:sp>
      <p:sp>
        <p:nvSpPr>
          <p:cNvPr id="1743" name="Google Shape;1743;p110"/>
          <p:cNvSpPr txBox="1">
            <a:spLocks noGrp="1"/>
          </p:cNvSpPr>
          <p:nvPr>
            <p:ph type="subTitle" idx="2"/>
          </p:nvPr>
        </p:nvSpPr>
        <p:spPr>
          <a:xfrm>
            <a:off x="432000" y="1440000"/>
            <a:ext cx="9513600" cy="1362104"/>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To change an object’s shape or colour, you must delete it and draw a new one.</a:t>
            </a:r>
            <a:endParaRPr/>
          </a:p>
          <a:p>
            <a:pPr marL="0" lvl="0" indent="0" algn="l" rtl="0">
              <a:spcBef>
                <a:spcPts val="1333"/>
              </a:spcBef>
              <a:spcAft>
                <a:spcPts val="0"/>
              </a:spcAft>
              <a:buNone/>
            </a:pPr>
            <a:endParaRPr/>
          </a:p>
          <a:p>
            <a:pPr marL="0" lvl="0" indent="0" algn="l" rtl="0">
              <a:spcBef>
                <a:spcPts val="1333"/>
              </a:spcBef>
              <a:spcAft>
                <a:spcPts val="1333"/>
              </a:spcAft>
              <a:buNone/>
            </a:pPr>
            <a:endParaRPr/>
          </a:p>
        </p:txBody>
      </p:sp>
      <p:pic>
        <p:nvPicPr>
          <p:cNvPr id="1744" name="Google Shape;1744;p110"/>
          <p:cNvPicPr preferRelativeResize="0"/>
          <p:nvPr/>
        </p:nvPicPr>
        <p:blipFill>
          <a:blip r:embed="rId3">
            <a:alphaModFix/>
          </a:blip>
          <a:stretch>
            <a:fillRect/>
          </a:stretch>
        </p:blipFill>
        <p:spPr>
          <a:xfrm>
            <a:off x="8406944" y="2651600"/>
            <a:ext cx="528000" cy="55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748"/>
        <p:cNvGrpSpPr/>
        <p:nvPr/>
      </p:nvGrpSpPr>
      <p:grpSpPr>
        <a:xfrm>
          <a:off x="0" y="0"/>
          <a:ext cx="0" cy="0"/>
          <a:chOff x="0" y="0"/>
          <a:chExt cx="0" cy="0"/>
        </a:xfrm>
      </p:grpSpPr>
      <p:sp>
        <p:nvSpPr>
          <p:cNvPr id="1749" name="Google Shape;1749;p111"/>
          <p:cNvSpPr txBox="1">
            <a:spLocks noGrp="1"/>
          </p:cNvSpPr>
          <p:nvPr>
            <p:ph type="body" idx="1"/>
          </p:nvPr>
        </p:nvSpPr>
        <p:spPr>
          <a:xfrm>
            <a:off x="432000" y="960700"/>
            <a:ext cx="8386800" cy="2011256"/>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Use the following tools to turn your penguin into a parrot:</a:t>
            </a:r>
            <a:endParaRPr/>
          </a:p>
          <a:p>
            <a:pPr marL="609585" lvl="0" indent="-491054" algn="l" rtl="0">
              <a:spcBef>
                <a:spcPts val="0"/>
              </a:spcBef>
              <a:spcAft>
                <a:spcPts val="0"/>
              </a:spcAft>
              <a:buSzPts val="2200"/>
              <a:buChar char="●"/>
            </a:pPr>
            <a:r>
              <a:rPr lang="en-GB"/>
              <a:t>shape (add new shapes)</a:t>
            </a:r>
            <a:endParaRPr/>
          </a:p>
          <a:p>
            <a:pPr marL="609585" lvl="0" indent="-491054" algn="l" rtl="0">
              <a:spcBef>
                <a:spcPts val="0"/>
              </a:spcBef>
              <a:spcAft>
                <a:spcPts val="0"/>
              </a:spcAft>
              <a:buSzPts val="2200"/>
              <a:buChar char="●"/>
            </a:pPr>
            <a:r>
              <a:rPr lang="en-GB"/>
              <a:t>rotate and resize</a:t>
            </a:r>
            <a:endParaRPr/>
          </a:p>
          <a:p>
            <a:pPr marL="609585" lvl="0" indent="-491054" algn="l" rtl="0">
              <a:spcBef>
                <a:spcPts val="0"/>
              </a:spcBef>
              <a:spcAft>
                <a:spcPts val="0"/>
              </a:spcAft>
              <a:buSzPts val="2200"/>
              <a:buChar char="●"/>
            </a:pPr>
            <a:r>
              <a:rPr lang="en-GB" b="1"/>
              <a:t>alignment</a:t>
            </a:r>
            <a:r>
              <a:rPr lang="en-GB"/>
              <a:t> and size guides</a:t>
            </a:r>
            <a:endParaRPr/>
          </a:p>
          <a:p>
            <a:pPr marL="609585" lvl="0" indent="-491054" algn="l" rtl="0">
              <a:spcBef>
                <a:spcPts val="0"/>
              </a:spcBef>
              <a:spcAft>
                <a:spcPts val="0"/>
              </a:spcAft>
              <a:buSzPts val="2200"/>
              <a:buChar char="●"/>
            </a:pPr>
            <a:r>
              <a:rPr lang="en-GB"/>
              <a:t>fill (change the colour)</a:t>
            </a:r>
            <a:endParaRPr/>
          </a:p>
          <a:p>
            <a:pPr marL="609585" lvl="0" indent="-491054" algn="l" rtl="0">
              <a:spcBef>
                <a:spcPts val="0"/>
              </a:spcBef>
              <a:spcAft>
                <a:spcPts val="0"/>
              </a:spcAft>
              <a:buSzPts val="2200"/>
              <a:buChar char="●"/>
            </a:pPr>
            <a:r>
              <a:rPr lang="en-GB" b="1"/>
              <a:t>border</a:t>
            </a:r>
            <a:r>
              <a:rPr lang="en-GB"/>
              <a:t> weight, </a:t>
            </a:r>
            <a:r>
              <a:rPr lang="en-GB" b="1"/>
              <a:t>border</a:t>
            </a:r>
            <a:r>
              <a:rPr lang="en-GB"/>
              <a:t> dash and </a:t>
            </a:r>
            <a:r>
              <a:rPr lang="en-GB" b="1"/>
              <a:t>border</a:t>
            </a:r>
            <a:r>
              <a:rPr lang="en-GB"/>
              <a:t> colour</a:t>
            </a:r>
            <a:endParaRPr/>
          </a:p>
          <a:p>
            <a:pPr marL="609585" lvl="0" indent="-491054" algn="l" rtl="0">
              <a:spcBef>
                <a:spcPts val="0"/>
              </a:spcBef>
              <a:spcAft>
                <a:spcPts val="0"/>
              </a:spcAft>
              <a:buSzPts val="2200"/>
              <a:buChar char="●"/>
            </a:pPr>
            <a:r>
              <a:rPr lang="en-GB"/>
              <a:t>zoom</a:t>
            </a:r>
            <a:endParaRPr/>
          </a:p>
        </p:txBody>
      </p:sp>
      <p:sp>
        <p:nvSpPr>
          <p:cNvPr id="1750" name="Google Shape;1750;p111"/>
          <p:cNvSpPr txBox="1">
            <a:spLocks noGrp="1"/>
          </p:cNvSpPr>
          <p:nvPr>
            <p:ph type="body" idx="2"/>
          </p:nvPr>
        </p:nvSpPr>
        <p:spPr>
          <a:xfrm>
            <a:off x="437500" y="6331067"/>
            <a:ext cx="10939600" cy="1232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endParaRPr/>
          </a:p>
        </p:txBody>
      </p:sp>
      <p:sp>
        <p:nvSpPr>
          <p:cNvPr id="1751" name="Google Shape;1751;p111"/>
          <p:cNvSpPr txBox="1">
            <a:spLocks noGrp="1"/>
          </p:cNvSpPr>
          <p:nvPr>
            <p:ph type="title"/>
          </p:nvPr>
        </p:nvSpPr>
        <p:spPr>
          <a:xfrm>
            <a:off x="1932400" y="195567"/>
            <a:ext cx="7655200" cy="369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Modify objects to create a new image</a:t>
            </a:r>
            <a:endParaRPr/>
          </a:p>
        </p:txBody>
      </p:sp>
      <p:grpSp>
        <p:nvGrpSpPr>
          <p:cNvPr id="1752" name="Google Shape;1752;p111"/>
          <p:cNvGrpSpPr/>
          <p:nvPr/>
        </p:nvGrpSpPr>
        <p:grpSpPr>
          <a:xfrm>
            <a:off x="8670110" y="3696931"/>
            <a:ext cx="1499572" cy="2063085"/>
            <a:chOff x="5032884" y="982263"/>
            <a:chExt cx="3691103" cy="4893468"/>
          </a:xfrm>
        </p:grpSpPr>
        <p:sp>
          <p:nvSpPr>
            <p:cNvPr id="1753" name="Google Shape;1753;p111"/>
            <p:cNvSpPr/>
            <p:nvPr/>
          </p:nvSpPr>
          <p:spPr>
            <a:xfrm rot="2025972">
              <a:off x="6018570" y="4157971"/>
              <a:ext cx="375671" cy="1762118"/>
            </a:xfrm>
            <a:prstGeom prst="ellipse">
              <a:avLst/>
            </a:prstGeom>
            <a:solidFill>
              <a:srgbClr val="FF0000"/>
            </a:solidFill>
            <a:ln w="38100" cap="flat" cmpd="sng">
              <a:solidFill>
                <a:srgbClr val="FF0000"/>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54" name="Google Shape;1754;p111"/>
            <p:cNvSpPr/>
            <p:nvPr/>
          </p:nvSpPr>
          <p:spPr>
            <a:xfrm rot="2948734">
              <a:off x="5818578" y="3941611"/>
              <a:ext cx="375608" cy="1762194"/>
            </a:xfrm>
            <a:prstGeom prst="ellipse">
              <a:avLst/>
            </a:prstGeom>
            <a:solidFill>
              <a:srgbClr val="0000FF"/>
            </a:solidFill>
            <a:ln w="38100" cap="flat" cmpd="sng">
              <a:solidFill>
                <a:srgbClr val="0000FF"/>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55" name="Google Shape;1755;p111"/>
            <p:cNvSpPr/>
            <p:nvPr/>
          </p:nvSpPr>
          <p:spPr>
            <a:xfrm rot="3960857">
              <a:off x="5726615" y="3761425"/>
              <a:ext cx="375637" cy="1762316"/>
            </a:xfrm>
            <a:prstGeom prst="ellipse">
              <a:avLst/>
            </a:prstGeom>
            <a:solidFill>
              <a:srgbClr val="FFFF00"/>
            </a:solidFill>
            <a:ln w="38100" cap="flat" cmpd="sng">
              <a:solidFill>
                <a:srgbClr val="FFFF00"/>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56" name="Google Shape;1756;p111"/>
            <p:cNvSpPr/>
            <p:nvPr/>
          </p:nvSpPr>
          <p:spPr>
            <a:xfrm>
              <a:off x="6150100" y="2017013"/>
              <a:ext cx="1615800" cy="2552700"/>
            </a:xfrm>
            <a:prstGeom prst="ellipse">
              <a:avLst/>
            </a:prstGeom>
            <a:solidFill>
              <a:srgbClr val="0000FF"/>
            </a:solidFill>
            <a:ln w="38100" cap="flat" cmpd="sng">
              <a:solidFill>
                <a:srgbClr val="0000FF"/>
              </a:solidFill>
              <a:prstDash val="dot"/>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57" name="Google Shape;1757;p111"/>
            <p:cNvSpPr/>
            <p:nvPr/>
          </p:nvSpPr>
          <p:spPr>
            <a:xfrm rot="5400000">
              <a:off x="7558349" y="1498888"/>
              <a:ext cx="444000" cy="5535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58" name="Google Shape;1758;p111"/>
            <p:cNvSpPr/>
            <p:nvPr/>
          </p:nvSpPr>
          <p:spPr>
            <a:xfrm>
              <a:off x="5311788" y="4491163"/>
              <a:ext cx="3412200" cy="249900"/>
            </a:xfrm>
            <a:prstGeom prst="rect">
              <a:avLst/>
            </a:prstGeom>
            <a:solidFill>
              <a:srgbClr val="783F04"/>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59" name="Google Shape;1759;p111"/>
            <p:cNvSpPr/>
            <p:nvPr/>
          </p:nvSpPr>
          <p:spPr>
            <a:xfrm rot="5400000">
              <a:off x="7568762" y="1205838"/>
              <a:ext cx="444000" cy="585600"/>
            </a:xfrm>
            <a:prstGeom prst="triangle">
              <a:avLst>
                <a:gd name="adj" fmla="val 10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60" name="Google Shape;1760;p111"/>
            <p:cNvSpPr/>
            <p:nvPr/>
          </p:nvSpPr>
          <p:spPr>
            <a:xfrm rot="5400000">
              <a:off x="6944556" y="4545213"/>
              <a:ext cx="443988" cy="123336"/>
            </a:xfrm>
            <a:prstGeom prst="flowChartTerminator">
              <a:avLst/>
            </a:prstGeom>
            <a:solidFill>
              <a:srgbClr val="66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61" name="Google Shape;1761;p111"/>
            <p:cNvSpPr/>
            <p:nvPr/>
          </p:nvSpPr>
          <p:spPr>
            <a:xfrm rot="5400000">
              <a:off x="7058713" y="4545213"/>
              <a:ext cx="443988" cy="123336"/>
            </a:xfrm>
            <a:prstGeom prst="flowChartTerminator">
              <a:avLst/>
            </a:prstGeom>
            <a:solidFill>
              <a:srgbClr val="66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62" name="Google Shape;1762;p111"/>
            <p:cNvSpPr/>
            <p:nvPr/>
          </p:nvSpPr>
          <p:spPr>
            <a:xfrm rot="5400000">
              <a:off x="7182051" y="4545213"/>
              <a:ext cx="443988" cy="123336"/>
            </a:xfrm>
            <a:prstGeom prst="flowChartTerminator">
              <a:avLst/>
            </a:prstGeom>
            <a:solidFill>
              <a:srgbClr val="66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63" name="Google Shape;1763;p111"/>
            <p:cNvSpPr/>
            <p:nvPr/>
          </p:nvSpPr>
          <p:spPr>
            <a:xfrm rot="5400000">
              <a:off x="6409756" y="4563663"/>
              <a:ext cx="443988" cy="123336"/>
            </a:xfrm>
            <a:prstGeom prst="flowChartTerminator">
              <a:avLst/>
            </a:prstGeom>
            <a:solidFill>
              <a:srgbClr val="66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64" name="Google Shape;1764;p111"/>
            <p:cNvSpPr/>
            <p:nvPr/>
          </p:nvSpPr>
          <p:spPr>
            <a:xfrm rot="5400000">
              <a:off x="6523913" y="4563663"/>
              <a:ext cx="443988" cy="123336"/>
            </a:xfrm>
            <a:prstGeom prst="flowChartTerminator">
              <a:avLst/>
            </a:prstGeom>
            <a:solidFill>
              <a:srgbClr val="66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65" name="Google Shape;1765;p111"/>
            <p:cNvSpPr/>
            <p:nvPr/>
          </p:nvSpPr>
          <p:spPr>
            <a:xfrm rot="5400000">
              <a:off x="6647251" y="4563663"/>
              <a:ext cx="443988" cy="123336"/>
            </a:xfrm>
            <a:prstGeom prst="flowChartTerminator">
              <a:avLst/>
            </a:prstGeom>
            <a:solidFill>
              <a:srgbClr val="66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66" name="Google Shape;1766;p111"/>
            <p:cNvSpPr/>
            <p:nvPr/>
          </p:nvSpPr>
          <p:spPr>
            <a:xfrm>
              <a:off x="6376500" y="982263"/>
              <a:ext cx="1282800" cy="1295100"/>
            </a:xfrm>
            <a:prstGeom prst="ellipse">
              <a:avLst/>
            </a:prstGeom>
            <a:solidFill>
              <a:srgbClr val="FF0000"/>
            </a:solidFill>
            <a:ln w="38100" cap="flat" cmpd="sng">
              <a:solidFill>
                <a:srgbClr val="FF0000"/>
              </a:solidFill>
              <a:prstDash val="lgDashDot"/>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67" name="Google Shape;1767;p111"/>
            <p:cNvSpPr/>
            <p:nvPr/>
          </p:nvSpPr>
          <p:spPr>
            <a:xfrm rot="2699134">
              <a:off x="5994658" y="2404972"/>
              <a:ext cx="842376" cy="2015254"/>
            </a:xfrm>
            <a:prstGeom prst="ellipse">
              <a:avLst/>
            </a:prstGeom>
            <a:solidFill>
              <a:srgbClr val="FFFF00"/>
            </a:solidFill>
            <a:ln w="76200" cap="flat" cmpd="sng">
              <a:solidFill>
                <a:srgbClr val="FFFF00"/>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68" name="Google Shape;1768;p111"/>
            <p:cNvSpPr/>
            <p:nvPr/>
          </p:nvSpPr>
          <p:spPr>
            <a:xfrm>
              <a:off x="7017900" y="1216638"/>
              <a:ext cx="345300" cy="3699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69" name="Google Shape;1769;p111"/>
            <p:cNvSpPr/>
            <p:nvPr/>
          </p:nvSpPr>
          <p:spPr>
            <a:xfrm>
              <a:off x="7073400" y="1276638"/>
              <a:ext cx="234300" cy="2499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70" name="Google Shape;1770;p111"/>
            <p:cNvSpPr/>
            <p:nvPr/>
          </p:nvSpPr>
          <p:spPr>
            <a:xfrm>
              <a:off x="7219050" y="1333050"/>
              <a:ext cx="52500" cy="525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sp>
        <p:nvSpPr>
          <p:cNvPr id="1771" name="Google Shape;1771;p111"/>
          <p:cNvSpPr/>
          <p:nvPr/>
        </p:nvSpPr>
        <p:spPr>
          <a:xfrm rot="1220884">
            <a:off x="8415283" y="3067945"/>
            <a:ext cx="670651" cy="529544"/>
          </a:xfrm>
          <a:prstGeom prst="rightArrow">
            <a:avLst>
              <a:gd name="adj1" fmla="val 50000"/>
              <a:gd name="adj2" fmla="val 50000"/>
            </a:avLst>
          </a:prstGeom>
          <a:solidFill>
            <a:srgbClr val="CD235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nvGrpSpPr>
          <p:cNvPr id="1772" name="Google Shape;1772;p111"/>
          <p:cNvGrpSpPr/>
          <p:nvPr/>
        </p:nvGrpSpPr>
        <p:grpSpPr>
          <a:xfrm>
            <a:off x="6991087" y="1815296"/>
            <a:ext cx="1066331" cy="2129400"/>
            <a:chOff x="4736600" y="1440354"/>
            <a:chExt cx="972102" cy="1960774"/>
          </a:xfrm>
        </p:grpSpPr>
        <p:sp>
          <p:nvSpPr>
            <p:cNvPr id="1773" name="Google Shape;1773;p111"/>
            <p:cNvSpPr/>
            <p:nvPr/>
          </p:nvSpPr>
          <p:spPr>
            <a:xfrm>
              <a:off x="5610312" y="1744772"/>
              <a:ext cx="27900" cy="279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74" name="Google Shape;1774;p111"/>
            <p:cNvSpPr/>
            <p:nvPr/>
          </p:nvSpPr>
          <p:spPr>
            <a:xfrm>
              <a:off x="4736600" y="1992733"/>
              <a:ext cx="856500" cy="13008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75" name="Google Shape;1775;p111"/>
            <p:cNvSpPr/>
            <p:nvPr/>
          </p:nvSpPr>
          <p:spPr>
            <a:xfrm rot="5400000">
              <a:off x="5463602" y="1659272"/>
              <a:ext cx="235200" cy="2550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76" name="Google Shape;1776;p111"/>
            <p:cNvSpPr/>
            <p:nvPr/>
          </p:nvSpPr>
          <p:spPr>
            <a:xfrm>
              <a:off x="4824845" y="1440354"/>
              <a:ext cx="679800" cy="6864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77" name="Google Shape;1777;p111"/>
            <p:cNvSpPr/>
            <p:nvPr/>
          </p:nvSpPr>
          <p:spPr>
            <a:xfrm>
              <a:off x="4995373" y="2159444"/>
              <a:ext cx="338700" cy="967500"/>
            </a:xfrm>
            <a:prstGeom prst="ellipse">
              <a:avLst/>
            </a:prstGeom>
            <a:solidFill>
              <a:srgbClr val="666666"/>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78" name="Google Shape;1778;p111"/>
            <p:cNvSpPr/>
            <p:nvPr/>
          </p:nvSpPr>
          <p:spPr>
            <a:xfrm>
              <a:off x="5164787" y="1564572"/>
              <a:ext cx="183000" cy="1959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79" name="Google Shape;1779;p111"/>
            <p:cNvSpPr/>
            <p:nvPr/>
          </p:nvSpPr>
          <p:spPr>
            <a:xfrm>
              <a:off x="5194202" y="1596372"/>
              <a:ext cx="124200" cy="132300"/>
            </a:xfrm>
            <a:prstGeom prst="ellipse">
              <a:avLst/>
            </a:prstGeom>
            <a:solidFill>
              <a:srgbClr val="1C4587"/>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80" name="Google Shape;1780;p111"/>
            <p:cNvSpPr/>
            <p:nvPr/>
          </p:nvSpPr>
          <p:spPr>
            <a:xfrm>
              <a:off x="5272377" y="1628305"/>
              <a:ext cx="27900" cy="279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81" name="Google Shape;1781;p111"/>
            <p:cNvSpPr/>
            <p:nvPr/>
          </p:nvSpPr>
          <p:spPr>
            <a:xfrm>
              <a:off x="5424432" y="2313036"/>
              <a:ext cx="168600" cy="6603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82" name="Google Shape;1782;p111"/>
            <p:cNvSpPr/>
            <p:nvPr/>
          </p:nvSpPr>
          <p:spPr>
            <a:xfrm>
              <a:off x="5082432" y="3268827"/>
              <a:ext cx="310200" cy="1323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83" name="Google Shape;1783;p111"/>
            <p:cNvSpPr/>
            <p:nvPr/>
          </p:nvSpPr>
          <p:spPr>
            <a:xfrm>
              <a:off x="5053752" y="3268827"/>
              <a:ext cx="310200" cy="1323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grpSp>
        <p:nvGrpSpPr>
          <p:cNvPr id="1784" name="Google Shape;1784;p111"/>
          <p:cNvGrpSpPr/>
          <p:nvPr/>
        </p:nvGrpSpPr>
        <p:grpSpPr>
          <a:xfrm>
            <a:off x="9951099" y="1439995"/>
            <a:ext cx="1523688" cy="2413184"/>
            <a:chOff x="5032884" y="180677"/>
            <a:chExt cx="3691103" cy="5695053"/>
          </a:xfrm>
        </p:grpSpPr>
        <p:grpSp>
          <p:nvGrpSpPr>
            <p:cNvPr id="1785" name="Google Shape;1785;p111"/>
            <p:cNvGrpSpPr/>
            <p:nvPr/>
          </p:nvGrpSpPr>
          <p:grpSpPr>
            <a:xfrm rot="5203261">
              <a:off x="5519758" y="271945"/>
              <a:ext cx="1763166" cy="1673462"/>
              <a:chOff x="5164795" y="4202330"/>
              <a:chExt cx="1763100" cy="1673400"/>
            </a:xfrm>
          </p:grpSpPr>
          <p:sp>
            <p:nvSpPr>
              <p:cNvPr id="1786" name="Google Shape;1786;p111"/>
              <p:cNvSpPr/>
              <p:nvPr/>
            </p:nvSpPr>
            <p:spPr>
              <a:xfrm rot="2025972">
                <a:off x="6018570" y="4157971"/>
                <a:ext cx="375671" cy="1762118"/>
              </a:xfrm>
              <a:prstGeom prst="ellipse">
                <a:avLst/>
              </a:prstGeom>
              <a:solidFill>
                <a:srgbClr val="FF0000"/>
              </a:solidFill>
              <a:ln w="38100" cap="flat" cmpd="sng">
                <a:solidFill>
                  <a:srgbClr val="FF0000"/>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87" name="Google Shape;1787;p111"/>
              <p:cNvSpPr/>
              <p:nvPr/>
            </p:nvSpPr>
            <p:spPr>
              <a:xfrm rot="2948734">
                <a:off x="5922783" y="4045839"/>
                <a:ext cx="375608" cy="1762194"/>
              </a:xfrm>
              <a:prstGeom prst="ellipse">
                <a:avLst/>
              </a:prstGeom>
              <a:solidFill>
                <a:srgbClr val="0000FF"/>
              </a:solidFill>
              <a:ln w="38100" cap="flat" cmpd="sng">
                <a:solidFill>
                  <a:srgbClr val="0000FF"/>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88" name="Google Shape;1788;p111"/>
              <p:cNvSpPr/>
              <p:nvPr/>
            </p:nvSpPr>
            <p:spPr>
              <a:xfrm rot="3960857">
                <a:off x="5858526" y="3864135"/>
                <a:ext cx="375637" cy="1762316"/>
              </a:xfrm>
              <a:prstGeom prst="ellipse">
                <a:avLst/>
              </a:prstGeom>
              <a:solidFill>
                <a:srgbClr val="FFFF00"/>
              </a:solidFill>
              <a:ln w="38100" cap="flat" cmpd="sng">
                <a:solidFill>
                  <a:srgbClr val="FFFF00"/>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grpSp>
          <p:nvGrpSpPr>
            <p:cNvPr id="1789" name="Google Shape;1789;p111"/>
            <p:cNvGrpSpPr/>
            <p:nvPr/>
          </p:nvGrpSpPr>
          <p:grpSpPr>
            <a:xfrm>
              <a:off x="5032884" y="982262"/>
              <a:ext cx="3691103" cy="4893468"/>
              <a:chOff x="5032884" y="982263"/>
              <a:chExt cx="3691103" cy="4893468"/>
            </a:xfrm>
          </p:grpSpPr>
          <p:sp>
            <p:nvSpPr>
              <p:cNvPr id="1790" name="Google Shape;1790;p111"/>
              <p:cNvSpPr/>
              <p:nvPr/>
            </p:nvSpPr>
            <p:spPr>
              <a:xfrm rot="2025972">
                <a:off x="6018570" y="4157971"/>
                <a:ext cx="375671" cy="1762118"/>
              </a:xfrm>
              <a:prstGeom prst="ellipse">
                <a:avLst/>
              </a:prstGeom>
              <a:solidFill>
                <a:srgbClr val="FF0000"/>
              </a:solidFill>
              <a:ln w="38100" cap="flat" cmpd="sng">
                <a:solidFill>
                  <a:srgbClr val="FF0000"/>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91" name="Google Shape;1791;p111"/>
              <p:cNvSpPr/>
              <p:nvPr/>
            </p:nvSpPr>
            <p:spPr>
              <a:xfrm rot="2948734">
                <a:off x="5818578" y="3941611"/>
                <a:ext cx="375608" cy="1762194"/>
              </a:xfrm>
              <a:prstGeom prst="ellipse">
                <a:avLst/>
              </a:prstGeom>
              <a:solidFill>
                <a:srgbClr val="0000FF"/>
              </a:solidFill>
              <a:ln w="38100" cap="flat" cmpd="sng">
                <a:solidFill>
                  <a:srgbClr val="0000FF"/>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92" name="Google Shape;1792;p111"/>
              <p:cNvSpPr/>
              <p:nvPr/>
            </p:nvSpPr>
            <p:spPr>
              <a:xfrm rot="3960857">
                <a:off x="5726615" y="3761425"/>
                <a:ext cx="375637" cy="1762316"/>
              </a:xfrm>
              <a:prstGeom prst="ellipse">
                <a:avLst/>
              </a:prstGeom>
              <a:solidFill>
                <a:srgbClr val="FFFF00"/>
              </a:solidFill>
              <a:ln w="38100" cap="flat" cmpd="sng">
                <a:solidFill>
                  <a:srgbClr val="FFFF00"/>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93" name="Google Shape;1793;p111"/>
              <p:cNvSpPr/>
              <p:nvPr/>
            </p:nvSpPr>
            <p:spPr>
              <a:xfrm>
                <a:off x="6150100" y="2017013"/>
                <a:ext cx="1615800" cy="2552700"/>
              </a:xfrm>
              <a:prstGeom prst="ellipse">
                <a:avLst/>
              </a:prstGeom>
              <a:solidFill>
                <a:srgbClr val="0000FF"/>
              </a:solidFill>
              <a:ln w="38100" cap="flat" cmpd="sng">
                <a:solidFill>
                  <a:srgbClr val="0000FF"/>
                </a:solidFill>
                <a:prstDash val="dot"/>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94" name="Google Shape;1794;p111"/>
              <p:cNvSpPr/>
              <p:nvPr/>
            </p:nvSpPr>
            <p:spPr>
              <a:xfrm rot="5400000">
                <a:off x="7558349" y="1498888"/>
                <a:ext cx="444000" cy="5535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95" name="Google Shape;1795;p111"/>
              <p:cNvSpPr/>
              <p:nvPr/>
            </p:nvSpPr>
            <p:spPr>
              <a:xfrm>
                <a:off x="5311788" y="4491163"/>
                <a:ext cx="3412200" cy="249900"/>
              </a:xfrm>
              <a:prstGeom prst="rect">
                <a:avLst/>
              </a:prstGeom>
              <a:solidFill>
                <a:srgbClr val="783F04"/>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96" name="Google Shape;1796;p111"/>
              <p:cNvSpPr/>
              <p:nvPr/>
            </p:nvSpPr>
            <p:spPr>
              <a:xfrm rot="5400000">
                <a:off x="7568762" y="1205838"/>
                <a:ext cx="444000" cy="585600"/>
              </a:xfrm>
              <a:prstGeom prst="triangle">
                <a:avLst>
                  <a:gd name="adj" fmla="val 10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97" name="Google Shape;1797;p111"/>
              <p:cNvSpPr/>
              <p:nvPr/>
            </p:nvSpPr>
            <p:spPr>
              <a:xfrm rot="5400000">
                <a:off x="6944556" y="4545213"/>
                <a:ext cx="443988" cy="123336"/>
              </a:xfrm>
              <a:prstGeom prst="flowChartTerminator">
                <a:avLst/>
              </a:prstGeom>
              <a:solidFill>
                <a:srgbClr val="66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98" name="Google Shape;1798;p111"/>
              <p:cNvSpPr/>
              <p:nvPr/>
            </p:nvSpPr>
            <p:spPr>
              <a:xfrm rot="5400000">
                <a:off x="7058713" y="4545213"/>
                <a:ext cx="443988" cy="123336"/>
              </a:xfrm>
              <a:prstGeom prst="flowChartTerminator">
                <a:avLst/>
              </a:prstGeom>
              <a:solidFill>
                <a:srgbClr val="66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799" name="Google Shape;1799;p111"/>
              <p:cNvSpPr/>
              <p:nvPr/>
            </p:nvSpPr>
            <p:spPr>
              <a:xfrm rot="5400000">
                <a:off x="7182051" y="4545213"/>
                <a:ext cx="443988" cy="123336"/>
              </a:xfrm>
              <a:prstGeom prst="flowChartTerminator">
                <a:avLst/>
              </a:prstGeom>
              <a:solidFill>
                <a:srgbClr val="66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00" name="Google Shape;1800;p111"/>
              <p:cNvSpPr/>
              <p:nvPr/>
            </p:nvSpPr>
            <p:spPr>
              <a:xfrm rot="5400000">
                <a:off x="6409756" y="4563663"/>
                <a:ext cx="443988" cy="123336"/>
              </a:xfrm>
              <a:prstGeom prst="flowChartTerminator">
                <a:avLst/>
              </a:prstGeom>
              <a:solidFill>
                <a:srgbClr val="66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01" name="Google Shape;1801;p111"/>
              <p:cNvSpPr/>
              <p:nvPr/>
            </p:nvSpPr>
            <p:spPr>
              <a:xfrm rot="5400000">
                <a:off x="6523913" y="4563663"/>
                <a:ext cx="443988" cy="123336"/>
              </a:xfrm>
              <a:prstGeom prst="flowChartTerminator">
                <a:avLst/>
              </a:prstGeom>
              <a:solidFill>
                <a:srgbClr val="66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02" name="Google Shape;1802;p111"/>
              <p:cNvSpPr/>
              <p:nvPr/>
            </p:nvSpPr>
            <p:spPr>
              <a:xfrm rot="5400000">
                <a:off x="6647251" y="4563663"/>
                <a:ext cx="443988" cy="123336"/>
              </a:xfrm>
              <a:prstGeom prst="flowChartTerminator">
                <a:avLst/>
              </a:prstGeom>
              <a:solidFill>
                <a:srgbClr val="66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03" name="Google Shape;1803;p111"/>
              <p:cNvSpPr/>
              <p:nvPr/>
            </p:nvSpPr>
            <p:spPr>
              <a:xfrm>
                <a:off x="6376500" y="982263"/>
                <a:ext cx="1282800" cy="1295100"/>
              </a:xfrm>
              <a:prstGeom prst="ellipse">
                <a:avLst/>
              </a:prstGeom>
              <a:solidFill>
                <a:srgbClr val="FF0000"/>
              </a:solidFill>
              <a:ln w="38100" cap="flat" cmpd="sng">
                <a:solidFill>
                  <a:srgbClr val="FF0000"/>
                </a:solidFill>
                <a:prstDash val="lgDashDot"/>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04" name="Google Shape;1804;p111"/>
              <p:cNvSpPr/>
              <p:nvPr/>
            </p:nvSpPr>
            <p:spPr>
              <a:xfrm>
                <a:off x="7017900" y="1216638"/>
                <a:ext cx="345300" cy="3699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05" name="Google Shape;1805;p111"/>
              <p:cNvSpPr/>
              <p:nvPr/>
            </p:nvSpPr>
            <p:spPr>
              <a:xfrm>
                <a:off x="7073400" y="1276638"/>
                <a:ext cx="234300" cy="2499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06" name="Google Shape;1806;p111"/>
              <p:cNvSpPr/>
              <p:nvPr/>
            </p:nvSpPr>
            <p:spPr>
              <a:xfrm>
                <a:off x="7219050" y="1333050"/>
                <a:ext cx="52500" cy="525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grpSp>
          <p:nvGrpSpPr>
            <p:cNvPr id="1807" name="Google Shape;1807;p111"/>
            <p:cNvGrpSpPr/>
            <p:nvPr/>
          </p:nvGrpSpPr>
          <p:grpSpPr>
            <a:xfrm>
              <a:off x="5109859" y="2903596"/>
              <a:ext cx="1819572" cy="1771072"/>
              <a:chOff x="5032884" y="4104658"/>
              <a:chExt cx="1819572" cy="1771072"/>
            </a:xfrm>
          </p:grpSpPr>
          <p:sp>
            <p:nvSpPr>
              <p:cNvPr id="1808" name="Google Shape;1808;p111"/>
              <p:cNvSpPr/>
              <p:nvPr/>
            </p:nvSpPr>
            <p:spPr>
              <a:xfrm rot="2025972">
                <a:off x="6018570" y="4157971"/>
                <a:ext cx="375671" cy="1762118"/>
              </a:xfrm>
              <a:prstGeom prst="ellipse">
                <a:avLst/>
              </a:prstGeom>
              <a:solidFill>
                <a:srgbClr val="00FF00"/>
              </a:solidFill>
              <a:ln w="38100" cap="flat" cmpd="sng">
                <a:solidFill>
                  <a:srgbClr val="FF0000"/>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09" name="Google Shape;1809;p111"/>
              <p:cNvSpPr/>
              <p:nvPr/>
            </p:nvSpPr>
            <p:spPr>
              <a:xfrm rot="2948734">
                <a:off x="5818578" y="3941611"/>
                <a:ext cx="375608" cy="1762194"/>
              </a:xfrm>
              <a:prstGeom prst="ellipse">
                <a:avLst/>
              </a:prstGeom>
              <a:solidFill>
                <a:srgbClr val="0000FF"/>
              </a:solidFill>
              <a:ln w="38100" cap="flat" cmpd="sng">
                <a:solidFill>
                  <a:srgbClr val="0000FF"/>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10" name="Google Shape;1810;p111"/>
              <p:cNvSpPr/>
              <p:nvPr/>
            </p:nvSpPr>
            <p:spPr>
              <a:xfrm rot="3960857">
                <a:off x="5726615" y="3761425"/>
                <a:ext cx="375637" cy="1762316"/>
              </a:xfrm>
              <a:prstGeom prst="ellipse">
                <a:avLst/>
              </a:prstGeom>
              <a:solidFill>
                <a:srgbClr val="FFFF00"/>
              </a:solidFill>
              <a:ln w="38100" cap="flat" cmpd="sng">
                <a:solidFill>
                  <a:srgbClr val="FFFF00"/>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grpSp>
          <p:nvGrpSpPr>
            <p:cNvPr id="1811" name="Google Shape;1811;p111"/>
            <p:cNvGrpSpPr/>
            <p:nvPr/>
          </p:nvGrpSpPr>
          <p:grpSpPr>
            <a:xfrm rot="-411468">
              <a:off x="5590765" y="2636915"/>
              <a:ext cx="1819488" cy="1770991"/>
              <a:chOff x="5032884" y="4104658"/>
              <a:chExt cx="1819572" cy="1771072"/>
            </a:xfrm>
          </p:grpSpPr>
          <p:sp>
            <p:nvSpPr>
              <p:cNvPr id="1812" name="Google Shape;1812;p111"/>
              <p:cNvSpPr/>
              <p:nvPr/>
            </p:nvSpPr>
            <p:spPr>
              <a:xfrm rot="2025972">
                <a:off x="6018570" y="4157971"/>
                <a:ext cx="375671" cy="1762118"/>
              </a:xfrm>
              <a:prstGeom prst="ellipse">
                <a:avLst/>
              </a:prstGeom>
              <a:solidFill>
                <a:srgbClr val="00FF00"/>
              </a:solidFill>
              <a:ln w="38100" cap="flat" cmpd="sng">
                <a:solidFill>
                  <a:srgbClr val="FF0000"/>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13" name="Google Shape;1813;p111"/>
              <p:cNvSpPr/>
              <p:nvPr/>
            </p:nvSpPr>
            <p:spPr>
              <a:xfrm rot="2948734">
                <a:off x="5818578" y="3941611"/>
                <a:ext cx="375608" cy="1762194"/>
              </a:xfrm>
              <a:prstGeom prst="ellipse">
                <a:avLst/>
              </a:prstGeom>
              <a:solidFill>
                <a:srgbClr val="FFFF00"/>
              </a:solidFill>
              <a:ln w="38100" cap="flat" cmpd="sng">
                <a:solidFill>
                  <a:srgbClr val="0000FF"/>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14" name="Google Shape;1814;p111"/>
              <p:cNvSpPr/>
              <p:nvPr/>
            </p:nvSpPr>
            <p:spPr>
              <a:xfrm rot="3960857">
                <a:off x="5726615" y="3761425"/>
                <a:ext cx="375637" cy="1762316"/>
              </a:xfrm>
              <a:prstGeom prst="ellipse">
                <a:avLst/>
              </a:prstGeom>
              <a:solidFill>
                <a:srgbClr val="FFFF00"/>
              </a:solidFill>
              <a:ln w="38100" cap="flat" cmpd="sng">
                <a:solidFill>
                  <a:srgbClr val="FFFF00"/>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grpSp>
          <p:nvGrpSpPr>
            <p:cNvPr id="1815" name="Google Shape;1815;p111"/>
            <p:cNvGrpSpPr/>
            <p:nvPr/>
          </p:nvGrpSpPr>
          <p:grpSpPr>
            <a:xfrm>
              <a:off x="5491559" y="2433471"/>
              <a:ext cx="1819572" cy="1771072"/>
              <a:chOff x="5032884" y="4104658"/>
              <a:chExt cx="1819572" cy="1771072"/>
            </a:xfrm>
          </p:grpSpPr>
          <p:sp>
            <p:nvSpPr>
              <p:cNvPr id="1816" name="Google Shape;1816;p111"/>
              <p:cNvSpPr/>
              <p:nvPr/>
            </p:nvSpPr>
            <p:spPr>
              <a:xfrm rot="2025972">
                <a:off x="6018570" y="4157971"/>
                <a:ext cx="375671" cy="1762118"/>
              </a:xfrm>
              <a:prstGeom prst="ellipse">
                <a:avLst/>
              </a:prstGeom>
              <a:solidFill>
                <a:srgbClr val="FF0000"/>
              </a:solidFill>
              <a:ln w="38100" cap="flat" cmpd="sng">
                <a:solidFill>
                  <a:srgbClr val="FF0000"/>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17" name="Google Shape;1817;p111"/>
              <p:cNvSpPr/>
              <p:nvPr/>
            </p:nvSpPr>
            <p:spPr>
              <a:xfrm rot="2948734">
                <a:off x="5818578" y="3941611"/>
                <a:ext cx="375608" cy="1762194"/>
              </a:xfrm>
              <a:prstGeom prst="ellipse">
                <a:avLst/>
              </a:prstGeom>
              <a:solidFill>
                <a:srgbClr val="00FF00"/>
              </a:solidFill>
              <a:ln w="38100" cap="flat" cmpd="sng">
                <a:solidFill>
                  <a:srgbClr val="0000FF"/>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18" name="Google Shape;1818;p111"/>
              <p:cNvSpPr/>
              <p:nvPr/>
            </p:nvSpPr>
            <p:spPr>
              <a:xfrm rot="3960857">
                <a:off x="5726615" y="3761425"/>
                <a:ext cx="375637" cy="1762316"/>
              </a:xfrm>
              <a:prstGeom prst="ellipse">
                <a:avLst/>
              </a:prstGeom>
              <a:solidFill>
                <a:srgbClr val="0000FF"/>
              </a:solidFill>
              <a:ln w="38100" cap="flat" cmpd="sng">
                <a:solidFill>
                  <a:srgbClr val="FFFF00"/>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823" name="Google Shape;1823;p112"/>
          <p:cNvSpPr txBox="1">
            <a:spLocks noGrp="1"/>
          </p:cNvSpPr>
          <p:nvPr>
            <p:ph type="body" idx="1"/>
          </p:nvPr>
        </p:nvSpPr>
        <p:spPr>
          <a:xfrm>
            <a:off x="432000" y="1080000"/>
            <a:ext cx="109836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Share your parrots with your class.</a:t>
            </a:r>
            <a:endParaRPr/>
          </a:p>
        </p:txBody>
      </p:sp>
      <p:sp>
        <p:nvSpPr>
          <p:cNvPr id="1824" name="Google Shape;1824;p112"/>
          <p:cNvSpPr txBox="1">
            <a:spLocks noGrp="1"/>
          </p:cNvSpPr>
          <p:nvPr>
            <p:ph type="body" idx="2"/>
          </p:nvPr>
        </p:nvSpPr>
        <p:spPr>
          <a:xfrm>
            <a:off x="437500" y="6331067"/>
            <a:ext cx="10939600" cy="1232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endParaRPr/>
          </a:p>
        </p:txBody>
      </p:sp>
      <p:sp>
        <p:nvSpPr>
          <p:cNvPr id="1825" name="Google Shape;1825;p112"/>
          <p:cNvSpPr txBox="1">
            <a:spLocks noGrp="1"/>
          </p:cNvSpPr>
          <p:nvPr>
            <p:ph type="title"/>
          </p:nvPr>
        </p:nvSpPr>
        <p:spPr>
          <a:xfrm>
            <a:off x="1932400" y="195567"/>
            <a:ext cx="7655200" cy="369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Modify objects to create a new image</a:t>
            </a:r>
            <a:endParaRPr/>
          </a:p>
        </p:txBody>
      </p:sp>
      <p:grpSp>
        <p:nvGrpSpPr>
          <p:cNvPr id="1826" name="Google Shape;1826;p112"/>
          <p:cNvGrpSpPr/>
          <p:nvPr/>
        </p:nvGrpSpPr>
        <p:grpSpPr>
          <a:xfrm>
            <a:off x="2246671" y="2181732"/>
            <a:ext cx="2246160" cy="3063963"/>
            <a:chOff x="5032884" y="982263"/>
            <a:chExt cx="3691103" cy="4893468"/>
          </a:xfrm>
        </p:grpSpPr>
        <p:sp>
          <p:nvSpPr>
            <p:cNvPr id="1827" name="Google Shape;1827;p112"/>
            <p:cNvSpPr/>
            <p:nvPr/>
          </p:nvSpPr>
          <p:spPr>
            <a:xfrm rot="2025972">
              <a:off x="6018570" y="4157971"/>
              <a:ext cx="375671" cy="1762118"/>
            </a:xfrm>
            <a:prstGeom prst="ellipse">
              <a:avLst/>
            </a:prstGeom>
            <a:solidFill>
              <a:srgbClr val="FF0000"/>
            </a:solidFill>
            <a:ln w="38100" cap="flat" cmpd="sng">
              <a:solidFill>
                <a:srgbClr val="FF0000"/>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28" name="Google Shape;1828;p112"/>
            <p:cNvSpPr/>
            <p:nvPr/>
          </p:nvSpPr>
          <p:spPr>
            <a:xfrm rot="2948734">
              <a:off x="5818578" y="3941611"/>
              <a:ext cx="375608" cy="1762194"/>
            </a:xfrm>
            <a:prstGeom prst="ellipse">
              <a:avLst/>
            </a:prstGeom>
            <a:solidFill>
              <a:srgbClr val="0000FF"/>
            </a:solidFill>
            <a:ln w="38100" cap="flat" cmpd="sng">
              <a:solidFill>
                <a:srgbClr val="0000FF"/>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29" name="Google Shape;1829;p112"/>
            <p:cNvSpPr/>
            <p:nvPr/>
          </p:nvSpPr>
          <p:spPr>
            <a:xfrm rot="3960857">
              <a:off x="5726615" y="3761425"/>
              <a:ext cx="375637" cy="1762316"/>
            </a:xfrm>
            <a:prstGeom prst="ellipse">
              <a:avLst/>
            </a:prstGeom>
            <a:solidFill>
              <a:srgbClr val="FFFF00"/>
            </a:solidFill>
            <a:ln w="38100" cap="flat" cmpd="sng">
              <a:solidFill>
                <a:srgbClr val="FFFF00"/>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30" name="Google Shape;1830;p112"/>
            <p:cNvSpPr/>
            <p:nvPr/>
          </p:nvSpPr>
          <p:spPr>
            <a:xfrm>
              <a:off x="6150100" y="2017013"/>
              <a:ext cx="1615800" cy="2552700"/>
            </a:xfrm>
            <a:prstGeom prst="ellipse">
              <a:avLst/>
            </a:prstGeom>
            <a:solidFill>
              <a:srgbClr val="0000FF"/>
            </a:solidFill>
            <a:ln w="38100" cap="flat" cmpd="sng">
              <a:solidFill>
                <a:srgbClr val="0000FF"/>
              </a:solidFill>
              <a:prstDash val="dot"/>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31" name="Google Shape;1831;p112"/>
            <p:cNvSpPr/>
            <p:nvPr/>
          </p:nvSpPr>
          <p:spPr>
            <a:xfrm rot="5400000">
              <a:off x="7558349" y="1498888"/>
              <a:ext cx="444000" cy="5535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32" name="Google Shape;1832;p112"/>
            <p:cNvSpPr/>
            <p:nvPr/>
          </p:nvSpPr>
          <p:spPr>
            <a:xfrm>
              <a:off x="5311788" y="4491163"/>
              <a:ext cx="3412200" cy="249900"/>
            </a:xfrm>
            <a:prstGeom prst="rect">
              <a:avLst/>
            </a:prstGeom>
            <a:solidFill>
              <a:srgbClr val="783F04"/>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33" name="Google Shape;1833;p112"/>
            <p:cNvSpPr/>
            <p:nvPr/>
          </p:nvSpPr>
          <p:spPr>
            <a:xfrm rot="5400000">
              <a:off x="7568762" y="1205838"/>
              <a:ext cx="444000" cy="585600"/>
            </a:xfrm>
            <a:prstGeom prst="triangle">
              <a:avLst>
                <a:gd name="adj" fmla="val 10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34" name="Google Shape;1834;p112"/>
            <p:cNvSpPr/>
            <p:nvPr/>
          </p:nvSpPr>
          <p:spPr>
            <a:xfrm rot="5400000">
              <a:off x="6944556" y="4545213"/>
              <a:ext cx="443988" cy="123336"/>
            </a:xfrm>
            <a:prstGeom prst="flowChartTerminator">
              <a:avLst/>
            </a:prstGeom>
            <a:solidFill>
              <a:srgbClr val="66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35" name="Google Shape;1835;p112"/>
            <p:cNvSpPr/>
            <p:nvPr/>
          </p:nvSpPr>
          <p:spPr>
            <a:xfrm rot="5400000">
              <a:off x="7058713" y="4545213"/>
              <a:ext cx="443988" cy="123336"/>
            </a:xfrm>
            <a:prstGeom prst="flowChartTerminator">
              <a:avLst/>
            </a:prstGeom>
            <a:solidFill>
              <a:srgbClr val="66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36" name="Google Shape;1836;p112"/>
            <p:cNvSpPr/>
            <p:nvPr/>
          </p:nvSpPr>
          <p:spPr>
            <a:xfrm rot="5400000">
              <a:off x="7182051" y="4545213"/>
              <a:ext cx="443988" cy="123336"/>
            </a:xfrm>
            <a:prstGeom prst="flowChartTerminator">
              <a:avLst/>
            </a:prstGeom>
            <a:solidFill>
              <a:srgbClr val="66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37" name="Google Shape;1837;p112"/>
            <p:cNvSpPr/>
            <p:nvPr/>
          </p:nvSpPr>
          <p:spPr>
            <a:xfrm rot="5400000">
              <a:off x="6409756" y="4563663"/>
              <a:ext cx="443988" cy="123336"/>
            </a:xfrm>
            <a:prstGeom prst="flowChartTerminator">
              <a:avLst/>
            </a:prstGeom>
            <a:solidFill>
              <a:srgbClr val="66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38" name="Google Shape;1838;p112"/>
            <p:cNvSpPr/>
            <p:nvPr/>
          </p:nvSpPr>
          <p:spPr>
            <a:xfrm rot="5400000">
              <a:off x="6523913" y="4563663"/>
              <a:ext cx="443988" cy="123336"/>
            </a:xfrm>
            <a:prstGeom prst="flowChartTerminator">
              <a:avLst/>
            </a:prstGeom>
            <a:solidFill>
              <a:srgbClr val="66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39" name="Google Shape;1839;p112"/>
            <p:cNvSpPr/>
            <p:nvPr/>
          </p:nvSpPr>
          <p:spPr>
            <a:xfrm rot="5400000">
              <a:off x="6647251" y="4563663"/>
              <a:ext cx="443988" cy="123336"/>
            </a:xfrm>
            <a:prstGeom prst="flowChartTerminator">
              <a:avLst/>
            </a:prstGeom>
            <a:solidFill>
              <a:srgbClr val="66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40" name="Google Shape;1840;p112"/>
            <p:cNvSpPr/>
            <p:nvPr/>
          </p:nvSpPr>
          <p:spPr>
            <a:xfrm>
              <a:off x="6376500" y="982263"/>
              <a:ext cx="1282800" cy="1295100"/>
            </a:xfrm>
            <a:prstGeom prst="ellipse">
              <a:avLst/>
            </a:prstGeom>
            <a:solidFill>
              <a:srgbClr val="FF0000"/>
            </a:solidFill>
            <a:ln w="38100" cap="flat" cmpd="sng">
              <a:solidFill>
                <a:srgbClr val="FF0000"/>
              </a:solidFill>
              <a:prstDash val="lgDashDot"/>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41" name="Google Shape;1841;p112"/>
            <p:cNvSpPr/>
            <p:nvPr/>
          </p:nvSpPr>
          <p:spPr>
            <a:xfrm rot="2699134">
              <a:off x="5994658" y="2404972"/>
              <a:ext cx="842376" cy="2015254"/>
            </a:xfrm>
            <a:prstGeom prst="ellipse">
              <a:avLst/>
            </a:prstGeom>
            <a:solidFill>
              <a:srgbClr val="FFFF00"/>
            </a:solidFill>
            <a:ln w="76200" cap="flat" cmpd="sng">
              <a:solidFill>
                <a:srgbClr val="FFFF00"/>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42" name="Google Shape;1842;p112"/>
            <p:cNvSpPr/>
            <p:nvPr/>
          </p:nvSpPr>
          <p:spPr>
            <a:xfrm>
              <a:off x="7017900" y="1216638"/>
              <a:ext cx="345300" cy="3699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43" name="Google Shape;1843;p112"/>
            <p:cNvSpPr/>
            <p:nvPr/>
          </p:nvSpPr>
          <p:spPr>
            <a:xfrm>
              <a:off x="7073400" y="1276638"/>
              <a:ext cx="234300" cy="2499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44" name="Google Shape;1844;p112"/>
            <p:cNvSpPr/>
            <p:nvPr/>
          </p:nvSpPr>
          <p:spPr>
            <a:xfrm>
              <a:off x="7219050" y="1333050"/>
              <a:ext cx="52500" cy="525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grpSp>
        <p:nvGrpSpPr>
          <p:cNvPr id="1845" name="Google Shape;1845;p112"/>
          <p:cNvGrpSpPr/>
          <p:nvPr/>
        </p:nvGrpSpPr>
        <p:grpSpPr>
          <a:xfrm>
            <a:off x="6264091" y="1754845"/>
            <a:ext cx="2135427" cy="3375268"/>
            <a:chOff x="5032884" y="180677"/>
            <a:chExt cx="3691103" cy="5695053"/>
          </a:xfrm>
        </p:grpSpPr>
        <p:grpSp>
          <p:nvGrpSpPr>
            <p:cNvPr id="1846" name="Google Shape;1846;p112"/>
            <p:cNvGrpSpPr/>
            <p:nvPr/>
          </p:nvGrpSpPr>
          <p:grpSpPr>
            <a:xfrm rot="5203261">
              <a:off x="5519758" y="271945"/>
              <a:ext cx="1763166" cy="1673462"/>
              <a:chOff x="5164795" y="4202330"/>
              <a:chExt cx="1763100" cy="1673400"/>
            </a:xfrm>
          </p:grpSpPr>
          <p:sp>
            <p:nvSpPr>
              <p:cNvPr id="1847" name="Google Shape;1847;p112"/>
              <p:cNvSpPr/>
              <p:nvPr/>
            </p:nvSpPr>
            <p:spPr>
              <a:xfrm rot="2025972">
                <a:off x="6018570" y="4157971"/>
                <a:ext cx="375671" cy="1762118"/>
              </a:xfrm>
              <a:prstGeom prst="ellipse">
                <a:avLst/>
              </a:prstGeom>
              <a:solidFill>
                <a:srgbClr val="FF0000"/>
              </a:solidFill>
              <a:ln w="38100" cap="flat" cmpd="sng">
                <a:solidFill>
                  <a:srgbClr val="FF0000"/>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48" name="Google Shape;1848;p112"/>
              <p:cNvSpPr/>
              <p:nvPr/>
            </p:nvSpPr>
            <p:spPr>
              <a:xfrm rot="2948734">
                <a:off x="5922783" y="4045839"/>
                <a:ext cx="375608" cy="1762194"/>
              </a:xfrm>
              <a:prstGeom prst="ellipse">
                <a:avLst/>
              </a:prstGeom>
              <a:solidFill>
                <a:srgbClr val="0000FF"/>
              </a:solidFill>
              <a:ln w="38100" cap="flat" cmpd="sng">
                <a:solidFill>
                  <a:srgbClr val="0000FF"/>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49" name="Google Shape;1849;p112"/>
              <p:cNvSpPr/>
              <p:nvPr/>
            </p:nvSpPr>
            <p:spPr>
              <a:xfrm rot="3960857">
                <a:off x="5858526" y="3864135"/>
                <a:ext cx="375637" cy="1762316"/>
              </a:xfrm>
              <a:prstGeom prst="ellipse">
                <a:avLst/>
              </a:prstGeom>
              <a:solidFill>
                <a:srgbClr val="FFFF00"/>
              </a:solidFill>
              <a:ln w="38100" cap="flat" cmpd="sng">
                <a:solidFill>
                  <a:srgbClr val="FFFF00"/>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grpSp>
          <p:nvGrpSpPr>
            <p:cNvPr id="1850" name="Google Shape;1850;p112"/>
            <p:cNvGrpSpPr/>
            <p:nvPr/>
          </p:nvGrpSpPr>
          <p:grpSpPr>
            <a:xfrm>
              <a:off x="5032884" y="982262"/>
              <a:ext cx="3691103" cy="4893468"/>
              <a:chOff x="5032884" y="982263"/>
              <a:chExt cx="3691103" cy="4893468"/>
            </a:xfrm>
          </p:grpSpPr>
          <p:sp>
            <p:nvSpPr>
              <p:cNvPr id="1851" name="Google Shape;1851;p112"/>
              <p:cNvSpPr/>
              <p:nvPr/>
            </p:nvSpPr>
            <p:spPr>
              <a:xfrm rot="2025972">
                <a:off x="6018570" y="4157971"/>
                <a:ext cx="375671" cy="1762118"/>
              </a:xfrm>
              <a:prstGeom prst="ellipse">
                <a:avLst/>
              </a:prstGeom>
              <a:solidFill>
                <a:srgbClr val="FF0000"/>
              </a:solidFill>
              <a:ln w="38100" cap="flat" cmpd="sng">
                <a:solidFill>
                  <a:srgbClr val="FF0000"/>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52" name="Google Shape;1852;p112"/>
              <p:cNvSpPr/>
              <p:nvPr/>
            </p:nvSpPr>
            <p:spPr>
              <a:xfrm rot="2948734">
                <a:off x="5818578" y="3941611"/>
                <a:ext cx="375608" cy="1762194"/>
              </a:xfrm>
              <a:prstGeom prst="ellipse">
                <a:avLst/>
              </a:prstGeom>
              <a:solidFill>
                <a:srgbClr val="0000FF"/>
              </a:solidFill>
              <a:ln w="38100" cap="flat" cmpd="sng">
                <a:solidFill>
                  <a:srgbClr val="0000FF"/>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53" name="Google Shape;1853;p112"/>
              <p:cNvSpPr/>
              <p:nvPr/>
            </p:nvSpPr>
            <p:spPr>
              <a:xfrm rot="3960857">
                <a:off x="5726615" y="3761425"/>
                <a:ext cx="375637" cy="1762316"/>
              </a:xfrm>
              <a:prstGeom prst="ellipse">
                <a:avLst/>
              </a:prstGeom>
              <a:solidFill>
                <a:srgbClr val="FFFF00"/>
              </a:solidFill>
              <a:ln w="38100" cap="flat" cmpd="sng">
                <a:solidFill>
                  <a:srgbClr val="FFFF00"/>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54" name="Google Shape;1854;p112"/>
              <p:cNvSpPr/>
              <p:nvPr/>
            </p:nvSpPr>
            <p:spPr>
              <a:xfrm>
                <a:off x="6150100" y="2017013"/>
                <a:ext cx="1615800" cy="2552700"/>
              </a:xfrm>
              <a:prstGeom prst="ellipse">
                <a:avLst/>
              </a:prstGeom>
              <a:solidFill>
                <a:srgbClr val="0000FF"/>
              </a:solidFill>
              <a:ln w="38100" cap="flat" cmpd="sng">
                <a:solidFill>
                  <a:srgbClr val="0000FF"/>
                </a:solidFill>
                <a:prstDash val="dot"/>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55" name="Google Shape;1855;p112"/>
              <p:cNvSpPr/>
              <p:nvPr/>
            </p:nvSpPr>
            <p:spPr>
              <a:xfrm rot="5400000">
                <a:off x="7558349" y="1498888"/>
                <a:ext cx="444000" cy="553500"/>
              </a:xfrm>
              <a:prstGeom prst="triangle">
                <a:avLst>
                  <a:gd name="adj" fmla="val 5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56" name="Google Shape;1856;p112"/>
              <p:cNvSpPr/>
              <p:nvPr/>
            </p:nvSpPr>
            <p:spPr>
              <a:xfrm>
                <a:off x="5311788" y="4491163"/>
                <a:ext cx="3412200" cy="249900"/>
              </a:xfrm>
              <a:prstGeom prst="rect">
                <a:avLst/>
              </a:prstGeom>
              <a:solidFill>
                <a:srgbClr val="783F04"/>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57" name="Google Shape;1857;p112"/>
              <p:cNvSpPr/>
              <p:nvPr/>
            </p:nvSpPr>
            <p:spPr>
              <a:xfrm rot="5400000">
                <a:off x="7568762" y="1205838"/>
                <a:ext cx="444000" cy="585600"/>
              </a:xfrm>
              <a:prstGeom prst="triangle">
                <a:avLst>
                  <a:gd name="adj" fmla="val 100000"/>
                </a:avLst>
              </a:prstGeom>
              <a:solidFill>
                <a:srgbClr val="FF99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58" name="Google Shape;1858;p112"/>
              <p:cNvSpPr/>
              <p:nvPr/>
            </p:nvSpPr>
            <p:spPr>
              <a:xfrm rot="5400000">
                <a:off x="6944556" y="4545213"/>
                <a:ext cx="443988" cy="123336"/>
              </a:xfrm>
              <a:prstGeom prst="flowChartTerminator">
                <a:avLst/>
              </a:prstGeom>
              <a:solidFill>
                <a:srgbClr val="66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59" name="Google Shape;1859;p112"/>
              <p:cNvSpPr/>
              <p:nvPr/>
            </p:nvSpPr>
            <p:spPr>
              <a:xfrm rot="5400000">
                <a:off x="7058713" y="4545213"/>
                <a:ext cx="443988" cy="123336"/>
              </a:xfrm>
              <a:prstGeom prst="flowChartTerminator">
                <a:avLst/>
              </a:prstGeom>
              <a:solidFill>
                <a:srgbClr val="66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60" name="Google Shape;1860;p112"/>
              <p:cNvSpPr/>
              <p:nvPr/>
            </p:nvSpPr>
            <p:spPr>
              <a:xfrm rot="5400000">
                <a:off x="7182051" y="4545213"/>
                <a:ext cx="443988" cy="123336"/>
              </a:xfrm>
              <a:prstGeom prst="flowChartTerminator">
                <a:avLst/>
              </a:prstGeom>
              <a:solidFill>
                <a:srgbClr val="66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61" name="Google Shape;1861;p112"/>
              <p:cNvSpPr/>
              <p:nvPr/>
            </p:nvSpPr>
            <p:spPr>
              <a:xfrm rot="5400000">
                <a:off x="6409756" y="4563663"/>
                <a:ext cx="443988" cy="123336"/>
              </a:xfrm>
              <a:prstGeom prst="flowChartTerminator">
                <a:avLst/>
              </a:prstGeom>
              <a:solidFill>
                <a:srgbClr val="66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62" name="Google Shape;1862;p112"/>
              <p:cNvSpPr/>
              <p:nvPr/>
            </p:nvSpPr>
            <p:spPr>
              <a:xfrm rot="5400000">
                <a:off x="6523913" y="4563663"/>
                <a:ext cx="443988" cy="123336"/>
              </a:xfrm>
              <a:prstGeom prst="flowChartTerminator">
                <a:avLst/>
              </a:prstGeom>
              <a:solidFill>
                <a:srgbClr val="66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63" name="Google Shape;1863;p112"/>
              <p:cNvSpPr/>
              <p:nvPr/>
            </p:nvSpPr>
            <p:spPr>
              <a:xfrm rot="5400000">
                <a:off x="6647251" y="4563663"/>
                <a:ext cx="443988" cy="123336"/>
              </a:xfrm>
              <a:prstGeom prst="flowChartTerminator">
                <a:avLst/>
              </a:prstGeom>
              <a:solidFill>
                <a:srgbClr val="666666"/>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64" name="Google Shape;1864;p112"/>
              <p:cNvSpPr/>
              <p:nvPr/>
            </p:nvSpPr>
            <p:spPr>
              <a:xfrm>
                <a:off x="6376500" y="982263"/>
                <a:ext cx="1282800" cy="1295100"/>
              </a:xfrm>
              <a:prstGeom prst="ellipse">
                <a:avLst/>
              </a:prstGeom>
              <a:solidFill>
                <a:srgbClr val="FF0000"/>
              </a:solidFill>
              <a:ln w="38100" cap="flat" cmpd="sng">
                <a:solidFill>
                  <a:srgbClr val="FF0000"/>
                </a:solidFill>
                <a:prstDash val="lgDashDot"/>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65" name="Google Shape;1865;p112"/>
              <p:cNvSpPr/>
              <p:nvPr/>
            </p:nvSpPr>
            <p:spPr>
              <a:xfrm>
                <a:off x="7017900" y="1216638"/>
                <a:ext cx="345300" cy="3699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66" name="Google Shape;1866;p112"/>
              <p:cNvSpPr/>
              <p:nvPr/>
            </p:nvSpPr>
            <p:spPr>
              <a:xfrm>
                <a:off x="7073400" y="1276638"/>
                <a:ext cx="234300" cy="2499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67" name="Google Shape;1867;p112"/>
              <p:cNvSpPr/>
              <p:nvPr/>
            </p:nvSpPr>
            <p:spPr>
              <a:xfrm>
                <a:off x="7219050" y="1333050"/>
                <a:ext cx="52500" cy="525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grpSp>
          <p:nvGrpSpPr>
            <p:cNvPr id="1868" name="Google Shape;1868;p112"/>
            <p:cNvGrpSpPr/>
            <p:nvPr/>
          </p:nvGrpSpPr>
          <p:grpSpPr>
            <a:xfrm>
              <a:off x="5109859" y="2903596"/>
              <a:ext cx="1819572" cy="1771072"/>
              <a:chOff x="5032884" y="4104658"/>
              <a:chExt cx="1819572" cy="1771072"/>
            </a:xfrm>
          </p:grpSpPr>
          <p:sp>
            <p:nvSpPr>
              <p:cNvPr id="1869" name="Google Shape;1869;p112"/>
              <p:cNvSpPr/>
              <p:nvPr/>
            </p:nvSpPr>
            <p:spPr>
              <a:xfrm rot="2025972">
                <a:off x="6018570" y="4157971"/>
                <a:ext cx="375671" cy="1762118"/>
              </a:xfrm>
              <a:prstGeom prst="ellipse">
                <a:avLst/>
              </a:prstGeom>
              <a:solidFill>
                <a:srgbClr val="00FF00"/>
              </a:solidFill>
              <a:ln w="38100" cap="flat" cmpd="sng">
                <a:solidFill>
                  <a:srgbClr val="FF0000"/>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70" name="Google Shape;1870;p112"/>
              <p:cNvSpPr/>
              <p:nvPr/>
            </p:nvSpPr>
            <p:spPr>
              <a:xfrm rot="2948734">
                <a:off x="5818578" y="3941611"/>
                <a:ext cx="375608" cy="1762194"/>
              </a:xfrm>
              <a:prstGeom prst="ellipse">
                <a:avLst/>
              </a:prstGeom>
              <a:solidFill>
                <a:srgbClr val="0000FF"/>
              </a:solidFill>
              <a:ln w="38100" cap="flat" cmpd="sng">
                <a:solidFill>
                  <a:srgbClr val="0000FF"/>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71" name="Google Shape;1871;p112"/>
              <p:cNvSpPr/>
              <p:nvPr/>
            </p:nvSpPr>
            <p:spPr>
              <a:xfrm rot="3960857">
                <a:off x="5726615" y="3761425"/>
                <a:ext cx="375637" cy="1762316"/>
              </a:xfrm>
              <a:prstGeom prst="ellipse">
                <a:avLst/>
              </a:prstGeom>
              <a:solidFill>
                <a:srgbClr val="FFFF00"/>
              </a:solidFill>
              <a:ln w="38100" cap="flat" cmpd="sng">
                <a:solidFill>
                  <a:srgbClr val="FFFF00"/>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grpSp>
          <p:nvGrpSpPr>
            <p:cNvPr id="1872" name="Google Shape;1872;p112"/>
            <p:cNvGrpSpPr/>
            <p:nvPr/>
          </p:nvGrpSpPr>
          <p:grpSpPr>
            <a:xfrm rot="-411468">
              <a:off x="5590765" y="2636915"/>
              <a:ext cx="1819488" cy="1770991"/>
              <a:chOff x="5032884" y="4104658"/>
              <a:chExt cx="1819572" cy="1771072"/>
            </a:xfrm>
          </p:grpSpPr>
          <p:sp>
            <p:nvSpPr>
              <p:cNvPr id="1873" name="Google Shape;1873;p112"/>
              <p:cNvSpPr/>
              <p:nvPr/>
            </p:nvSpPr>
            <p:spPr>
              <a:xfrm rot="2025972">
                <a:off x="6018570" y="4157971"/>
                <a:ext cx="375671" cy="1762118"/>
              </a:xfrm>
              <a:prstGeom prst="ellipse">
                <a:avLst/>
              </a:prstGeom>
              <a:solidFill>
                <a:srgbClr val="00FF00"/>
              </a:solidFill>
              <a:ln w="38100" cap="flat" cmpd="sng">
                <a:solidFill>
                  <a:srgbClr val="FF0000"/>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74" name="Google Shape;1874;p112"/>
              <p:cNvSpPr/>
              <p:nvPr/>
            </p:nvSpPr>
            <p:spPr>
              <a:xfrm rot="2948734">
                <a:off x="5818578" y="3941611"/>
                <a:ext cx="375608" cy="1762194"/>
              </a:xfrm>
              <a:prstGeom prst="ellipse">
                <a:avLst/>
              </a:prstGeom>
              <a:solidFill>
                <a:srgbClr val="FFFF00"/>
              </a:solidFill>
              <a:ln w="38100" cap="flat" cmpd="sng">
                <a:solidFill>
                  <a:srgbClr val="0000FF"/>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75" name="Google Shape;1875;p112"/>
              <p:cNvSpPr/>
              <p:nvPr/>
            </p:nvSpPr>
            <p:spPr>
              <a:xfrm rot="3960857">
                <a:off x="5726615" y="3761425"/>
                <a:ext cx="375637" cy="1762316"/>
              </a:xfrm>
              <a:prstGeom prst="ellipse">
                <a:avLst/>
              </a:prstGeom>
              <a:solidFill>
                <a:srgbClr val="FFFF00"/>
              </a:solidFill>
              <a:ln w="38100" cap="flat" cmpd="sng">
                <a:solidFill>
                  <a:srgbClr val="FFFF00"/>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grpSp>
          <p:nvGrpSpPr>
            <p:cNvPr id="1876" name="Google Shape;1876;p112"/>
            <p:cNvGrpSpPr/>
            <p:nvPr/>
          </p:nvGrpSpPr>
          <p:grpSpPr>
            <a:xfrm>
              <a:off x="5491559" y="2433471"/>
              <a:ext cx="1819572" cy="1771072"/>
              <a:chOff x="5032884" y="4104658"/>
              <a:chExt cx="1819572" cy="1771072"/>
            </a:xfrm>
          </p:grpSpPr>
          <p:sp>
            <p:nvSpPr>
              <p:cNvPr id="1877" name="Google Shape;1877;p112"/>
              <p:cNvSpPr/>
              <p:nvPr/>
            </p:nvSpPr>
            <p:spPr>
              <a:xfrm rot="2025972">
                <a:off x="6018570" y="4157971"/>
                <a:ext cx="375671" cy="1762118"/>
              </a:xfrm>
              <a:prstGeom prst="ellipse">
                <a:avLst/>
              </a:prstGeom>
              <a:solidFill>
                <a:srgbClr val="FF0000"/>
              </a:solidFill>
              <a:ln w="38100" cap="flat" cmpd="sng">
                <a:solidFill>
                  <a:srgbClr val="FF0000"/>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78" name="Google Shape;1878;p112"/>
              <p:cNvSpPr/>
              <p:nvPr/>
            </p:nvSpPr>
            <p:spPr>
              <a:xfrm rot="2948734">
                <a:off x="5818578" y="3941611"/>
                <a:ext cx="375608" cy="1762194"/>
              </a:xfrm>
              <a:prstGeom prst="ellipse">
                <a:avLst/>
              </a:prstGeom>
              <a:solidFill>
                <a:srgbClr val="00FF00"/>
              </a:solidFill>
              <a:ln w="38100" cap="flat" cmpd="sng">
                <a:solidFill>
                  <a:srgbClr val="0000FF"/>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79" name="Google Shape;1879;p112"/>
              <p:cNvSpPr/>
              <p:nvPr/>
            </p:nvSpPr>
            <p:spPr>
              <a:xfrm rot="3960857">
                <a:off x="5726615" y="3761425"/>
                <a:ext cx="375637" cy="1762316"/>
              </a:xfrm>
              <a:prstGeom prst="ellipse">
                <a:avLst/>
              </a:prstGeom>
              <a:solidFill>
                <a:srgbClr val="0000FF"/>
              </a:solidFill>
              <a:ln w="38100" cap="flat" cmpd="sng">
                <a:solidFill>
                  <a:srgbClr val="FFFF00"/>
                </a:solidFill>
                <a:prstDash val="dash"/>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B68F7-49FE-78DC-A7BA-A9E23133169F}"/>
              </a:ext>
            </a:extLst>
          </p:cNvPr>
          <p:cNvSpPr>
            <a:spLocks noGrp="1"/>
          </p:cNvSpPr>
          <p:nvPr>
            <p:ph type="title"/>
          </p:nvPr>
        </p:nvSpPr>
        <p:spPr>
          <a:xfrm>
            <a:off x="179522" y="171396"/>
            <a:ext cx="10515600" cy="563564"/>
          </a:xfrm>
        </p:spPr>
        <p:txBody>
          <a:bodyPr>
            <a:normAutofit fontScale="90000"/>
          </a:bodyPr>
          <a:lstStyle/>
          <a:p>
            <a:r>
              <a:rPr lang="en-GB" sz="3200"/>
              <a:t>Whiteboard work:</a:t>
            </a:r>
            <a:r>
              <a:rPr lang="en-GB"/>
              <a:t> </a:t>
            </a:r>
          </a:p>
        </p:txBody>
      </p:sp>
      <p:pic>
        <p:nvPicPr>
          <p:cNvPr id="3" name="Picture 2" descr="A white background with black text&#10;&#10;Description automatically generated">
            <a:extLst>
              <a:ext uri="{FF2B5EF4-FFF2-40B4-BE49-F238E27FC236}">
                <a16:creationId xmlns:a16="http://schemas.microsoft.com/office/drawing/2014/main" id="{7F109ADF-FEDD-26C2-4931-5FBFD01EDA37}"/>
              </a:ext>
            </a:extLst>
          </p:cNvPr>
          <p:cNvPicPr>
            <a:picLocks noChangeAspect="1"/>
          </p:cNvPicPr>
          <p:nvPr/>
        </p:nvPicPr>
        <p:blipFill>
          <a:blip r:embed="rId2"/>
          <a:stretch>
            <a:fillRect/>
          </a:stretch>
        </p:blipFill>
        <p:spPr>
          <a:xfrm>
            <a:off x="994555" y="737220"/>
            <a:ext cx="9699194" cy="4931528"/>
          </a:xfrm>
          <a:prstGeom prst="rect">
            <a:avLst/>
          </a:prstGeom>
        </p:spPr>
      </p:pic>
    </p:spTree>
    <p:extLst>
      <p:ext uri="{BB962C8B-B14F-4D97-AF65-F5344CB8AC3E}">
        <p14:creationId xmlns:p14="http://schemas.microsoft.com/office/powerpoint/2010/main" val="831287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77E14-0BCF-05C5-19DC-D24A0C37CF94}"/>
              </a:ext>
            </a:extLst>
          </p:cNvPr>
          <p:cNvSpPr>
            <a:spLocks noGrp="1"/>
          </p:cNvSpPr>
          <p:nvPr>
            <p:ph type="title"/>
          </p:nvPr>
        </p:nvSpPr>
        <p:spPr/>
        <p:txBody>
          <a:bodyPr/>
          <a:lstStyle/>
          <a:p>
            <a:r>
              <a:rPr lang="en-GB"/>
              <a:t>Blue                                     Green </a:t>
            </a:r>
          </a:p>
        </p:txBody>
      </p:sp>
      <p:pic>
        <p:nvPicPr>
          <p:cNvPr id="3" name="Picture 2" descr="A comparison of different shapes&#10;&#10;Description automatically generated">
            <a:extLst>
              <a:ext uri="{FF2B5EF4-FFF2-40B4-BE49-F238E27FC236}">
                <a16:creationId xmlns:a16="http://schemas.microsoft.com/office/drawing/2014/main" id="{08896687-3793-CAF3-BB84-2739DDCB4C3A}"/>
              </a:ext>
            </a:extLst>
          </p:cNvPr>
          <p:cNvPicPr>
            <a:picLocks noChangeAspect="1"/>
          </p:cNvPicPr>
          <p:nvPr/>
        </p:nvPicPr>
        <p:blipFill>
          <a:blip r:embed="rId2"/>
          <a:stretch>
            <a:fillRect/>
          </a:stretch>
        </p:blipFill>
        <p:spPr>
          <a:xfrm>
            <a:off x="247892" y="1451513"/>
            <a:ext cx="11592893" cy="4665312"/>
          </a:xfrm>
          <a:prstGeom prst="rect">
            <a:avLst/>
          </a:prstGeom>
        </p:spPr>
      </p:pic>
    </p:spTree>
    <p:extLst>
      <p:ext uri="{BB962C8B-B14F-4D97-AF65-F5344CB8AC3E}">
        <p14:creationId xmlns:p14="http://schemas.microsoft.com/office/powerpoint/2010/main" val="1390125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A8B524F6-3915-0C38-90B4-8AC12633DEA5}"/>
              </a:ext>
            </a:extLst>
          </p:cNvPr>
          <p:cNvPicPr>
            <a:picLocks noChangeAspect="1"/>
          </p:cNvPicPr>
          <p:nvPr/>
        </p:nvPicPr>
        <p:blipFill>
          <a:blip r:embed="rId2"/>
          <a:stretch>
            <a:fillRect/>
          </a:stretch>
        </p:blipFill>
        <p:spPr>
          <a:xfrm>
            <a:off x="229649" y="737865"/>
            <a:ext cx="11603548" cy="3780779"/>
          </a:xfrm>
          <a:prstGeom prst="rect">
            <a:avLst/>
          </a:prstGeom>
        </p:spPr>
      </p:pic>
      <p:sp>
        <p:nvSpPr>
          <p:cNvPr id="3" name="TextBox 2">
            <a:extLst>
              <a:ext uri="{FF2B5EF4-FFF2-40B4-BE49-F238E27FC236}">
                <a16:creationId xmlns:a16="http://schemas.microsoft.com/office/drawing/2014/main" id="{647B2AF2-83F7-A740-C8C3-298E9DAC6337}"/>
              </a:ext>
            </a:extLst>
          </p:cNvPr>
          <p:cNvSpPr txBox="1"/>
          <p:nvPr/>
        </p:nvSpPr>
        <p:spPr>
          <a:xfrm>
            <a:off x="262223" y="303626"/>
            <a:ext cx="58103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Complete in books:</a:t>
            </a:r>
          </a:p>
        </p:txBody>
      </p:sp>
    </p:spTree>
    <p:extLst>
      <p:ext uri="{BB962C8B-B14F-4D97-AF65-F5344CB8AC3E}">
        <p14:creationId xmlns:p14="http://schemas.microsoft.com/office/powerpoint/2010/main" val="1960392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ylinder and arrows&#10;&#10;Description automatically generated">
            <a:extLst>
              <a:ext uri="{FF2B5EF4-FFF2-40B4-BE49-F238E27FC236}">
                <a16:creationId xmlns:a16="http://schemas.microsoft.com/office/drawing/2014/main" id="{8941EC7D-54C0-596D-CB21-453BCE52B82B}"/>
              </a:ext>
            </a:extLst>
          </p:cNvPr>
          <p:cNvPicPr>
            <a:picLocks noChangeAspect="1"/>
          </p:cNvPicPr>
          <p:nvPr/>
        </p:nvPicPr>
        <p:blipFill>
          <a:blip r:embed="rId2"/>
          <a:stretch>
            <a:fillRect/>
          </a:stretch>
        </p:blipFill>
        <p:spPr>
          <a:xfrm>
            <a:off x="199541" y="576505"/>
            <a:ext cx="11780003" cy="5162549"/>
          </a:xfrm>
          <a:prstGeom prst="rect">
            <a:avLst/>
          </a:prstGeom>
        </p:spPr>
      </p:pic>
    </p:spTree>
    <p:extLst>
      <p:ext uri="{BB962C8B-B14F-4D97-AF65-F5344CB8AC3E}">
        <p14:creationId xmlns:p14="http://schemas.microsoft.com/office/powerpoint/2010/main" val="2425918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2bddcd1ac83bf6cc9d4e187e50cdfc19">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a945b1e6971e3546dc159e283e46c135"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3B6467-8597-49D2-99A7-1DA26DECAFA4}"/>
</file>

<file path=customXml/itemProps2.xml><?xml version="1.0" encoding="utf-8"?>
<ds:datastoreItem xmlns:ds="http://schemas.openxmlformats.org/officeDocument/2006/customXml" ds:itemID="{D466F905-DB81-444D-AADD-867826C3FF62}">
  <ds:schemaRefs>
    <ds:schemaRef ds:uri="http://purl.org/dc/elements/1.1/"/>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dcmitype/"/>
    <ds:schemaRef ds:uri="http://purl.org/dc/terms/"/>
    <ds:schemaRef ds:uri="http://schemas.microsoft.com/office/infopath/2007/PartnerControls"/>
    <ds:schemaRef ds:uri="e255f982-5f1f-41c7-871f-7a91432a5484"/>
    <ds:schemaRef ds:uri="5519ec2d-3025-400a-aa14-bba49a7e18f3"/>
  </ds:schemaRefs>
</ds:datastoreItem>
</file>

<file path=customXml/itemProps3.xml><?xml version="1.0" encoding="utf-8"?>
<ds:datastoreItem xmlns:ds="http://schemas.openxmlformats.org/officeDocument/2006/customXml" ds:itemID="{42E8D583-6727-4C8E-AB2F-8E931A900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2052</Words>
  <Application>Microsoft Office PowerPoint</Application>
  <PresentationFormat>Widescreen</PresentationFormat>
  <Paragraphs>262</Paragraphs>
  <Slides>54</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ABeeZee</vt:lpstr>
      <vt:lpstr>Aptos</vt:lpstr>
      <vt:lpstr>Aptos Display</vt:lpstr>
      <vt:lpstr>Arial</vt:lpstr>
      <vt:lpstr>Calibri</vt:lpstr>
      <vt:lpstr>Comic Sans MS</vt:lpstr>
      <vt:lpstr>cursive</vt:lpstr>
      <vt:lpstr>Kalam</vt:lpstr>
      <vt:lpstr>Lexend</vt:lpstr>
      <vt:lpstr>Quicksand</vt:lpstr>
      <vt:lpstr>office theme</vt:lpstr>
      <vt:lpstr>PowerPoint Presentation</vt:lpstr>
      <vt:lpstr>PowerPoint Presentation</vt:lpstr>
      <vt:lpstr>11.05.26 TBAT- identify 3D nets using 2D representations. 3 in 3   1) 34, 827 + ?  = 50, 000                                            3) 60 x 4 =</vt:lpstr>
      <vt:lpstr>Daily 10                      Daily 10 - Mental Maths Challenge - Topmarks</vt:lpstr>
      <vt:lpstr>Talk partners:</vt:lpstr>
      <vt:lpstr>Whiteboard work: </vt:lpstr>
      <vt:lpstr>Blue                                     Green </vt:lpstr>
      <vt:lpstr>PowerPoint Presentation</vt:lpstr>
      <vt:lpstr>PowerPoint Presentation</vt:lpstr>
      <vt:lpstr>PowerPoint Presentation</vt:lpstr>
      <vt:lpstr>Which 3D shape will this net make?</vt:lpstr>
      <vt:lpstr>Check point question  1= 2= 3= 4= 5= 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the zoom tool to view and edit details</vt:lpstr>
      <vt:lpstr>Use the zoom tool to view and edit details</vt:lpstr>
      <vt:lpstr>Use the zoom tool to view and edit details</vt:lpstr>
      <vt:lpstr>Use the zoom tool to view and edit details</vt:lpstr>
      <vt:lpstr>Use the zoom tool to view and edit details</vt:lpstr>
      <vt:lpstr>Use the zoom tool to view and edit details</vt:lpstr>
      <vt:lpstr>Use the zoom tool to view and edit details</vt:lpstr>
      <vt:lpstr>Use the zoom tool to view and edit details</vt:lpstr>
      <vt:lpstr>Use the zoom tool to view and edit details </vt:lpstr>
      <vt:lpstr>Use the zoom tool to view and edit details </vt:lpstr>
      <vt:lpstr>Use alignment and resizing to improve consistency</vt:lpstr>
      <vt:lpstr>Use alignment and resizing to improve consistency</vt:lpstr>
      <vt:lpstr>Use alignment and resizing to improve consistency</vt:lpstr>
      <vt:lpstr>Use alignment and resizing to improve consistency</vt:lpstr>
      <vt:lpstr>Use alignment and resizing to improve consistency</vt:lpstr>
      <vt:lpstr>Use alignment and resizing to improve consistency</vt:lpstr>
      <vt:lpstr>Use alignment and resizing to improve consistency</vt:lpstr>
      <vt:lpstr>Use alignment and resizing to improve consistency</vt:lpstr>
      <vt:lpstr>Use alignment and resizing to improve consistency</vt:lpstr>
      <vt:lpstr>Modify objects to create a new image</vt:lpstr>
      <vt:lpstr>Modify objects to create a new image</vt:lpstr>
      <vt:lpstr>Modify objects to create a new image</vt:lpstr>
      <vt:lpstr>Modify objects to create a new image</vt:lpstr>
      <vt:lpstr>Modify objects to create a new image</vt:lpstr>
      <vt:lpstr>Modify objects to create a new image</vt:lpstr>
      <vt:lpstr>Modify objects to create a new image</vt:lpstr>
      <vt:lpstr>Modify objects to create a new image</vt:lpstr>
      <vt:lpstr>Modify objects to create a new image</vt:lpstr>
      <vt:lpstr>Modify objects to create a new image</vt:lpstr>
      <vt:lpstr>Modify objects to create a new image</vt:lpstr>
      <vt:lpstr>Modify objects to create a new image</vt:lpstr>
      <vt:lpstr>Modify objects to create a new image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 Porter</cp:lastModifiedBy>
  <cp:revision>281</cp:revision>
  <dcterms:created xsi:type="dcterms:W3CDTF">2026-05-08T07:38:55Z</dcterms:created>
  <dcterms:modified xsi:type="dcterms:W3CDTF">2026-05-08T13:13:07Z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