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7"/>
  </p:sldMasterIdLst>
  <p:notesMasterIdLst>
    <p:notesMasterId r:id="rId57"/>
  </p:notesMasterIdLst>
  <p:sldIdLst>
    <p:sldId id="256" r:id="rId8"/>
    <p:sldId id="617" r:id="rId9"/>
    <p:sldId id="566" r:id="rId10"/>
    <p:sldId id="609" r:id="rId11"/>
    <p:sldId id="610" r:id="rId12"/>
    <p:sldId id="611" r:id="rId13"/>
    <p:sldId id="612" r:id="rId14"/>
    <p:sldId id="614" r:id="rId15"/>
    <p:sldId id="613" r:id="rId16"/>
    <p:sldId id="616" r:id="rId17"/>
    <p:sldId id="615" r:id="rId18"/>
    <p:sldId id="618" r:id="rId19"/>
    <p:sldId id="619" r:id="rId20"/>
    <p:sldId id="523" r:id="rId21"/>
    <p:sldId id="527" r:id="rId22"/>
    <p:sldId id="524" r:id="rId23"/>
    <p:sldId id="525" r:id="rId24"/>
    <p:sldId id="526" r:id="rId25"/>
    <p:sldId id="565" r:id="rId26"/>
    <p:sldId id="415" r:id="rId27"/>
    <p:sldId id="595" r:id="rId28"/>
    <p:sldId id="596" r:id="rId29"/>
    <p:sldId id="597" r:id="rId30"/>
    <p:sldId id="607" r:id="rId31"/>
    <p:sldId id="608" r:id="rId32"/>
    <p:sldId id="261" r:id="rId33"/>
    <p:sldId id="534" r:id="rId34"/>
    <p:sldId id="397" r:id="rId35"/>
    <p:sldId id="320" r:id="rId36"/>
    <p:sldId id="549" r:id="rId37"/>
    <p:sldId id="398" r:id="rId38"/>
    <p:sldId id="399" r:id="rId39"/>
    <p:sldId id="400" r:id="rId40"/>
    <p:sldId id="401" r:id="rId41"/>
    <p:sldId id="570" r:id="rId42"/>
    <p:sldId id="571" r:id="rId43"/>
    <p:sldId id="402" r:id="rId44"/>
    <p:sldId id="598" r:id="rId45"/>
    <p:sldId id="599" r:id="rId46"/>
    <p:sldId id="600" r:id="rId47"/>
    <p:sldId id="601" r:id="rId48"/>
    <p:sldId id="602" r:id="rId49"/>
    <p:sldId id="273" r:id="rId50"/>
    <p:sldId id="603" r:id="rId51"/>
    <p:sldId id="604" r:id="rId52"/>
    <p:sldId id="605" r:id="rId53"/>
    <p:sldId id="283" r:id="rId54"/>
    <p:sldId id="606" r:id="rId55"/>
    <p:sldId id="53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98B06F-AB29-AE60-398A-33F287CB1F22}" v="359" dt="2026-05-18T06:38:24.0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1.xml"/><Relationship Id="rId29" Type="http://schemas.openxmlformats.org/officeDocument/2006/relationships/slide" Target="slides/slide22.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 McKenzie-Cook" userId="6605cc89-aaff-4d80-9ee6-20e4afa4ef0c" providerId="ADAL" clId="{C1EED9DC-9EC8-4349-96AA-3A3934B357C5}"/>
    <pc:docChg chg="undo custSel addSld delSld modSld sldOrd modMainMaster">
      <pc:chgData name="P McKenzie-Cook" userId="6605cc89-aaff-4d80-9ee6-20e4afa4ef0c" providerId="ADAL" clId="{C1EED9DC-9EC8-4349-96AA-3A3934B357C5}" dt="2026-05-15T13:27:27.281" v="398" actId="1076"/>
      <pc:docMkLst>
        <pc:docMk/>
      </pc:docMkLst>
      <pc:sldChg chg="modSp">
        <pc:chgData name="P McKenzie-Cook" userId="6605cc89-aaff-4d80-9ee6-20e4afa4ef0c" providerId="ADAL" clId="{C1EED9DC-9EC8-4349-96AA-3A3934B357C5}" dt="2026-05-14T20:54:16.755" v="7"/>
        <pc:sldMkLst>
          <pc:docMk/>
          <pc:sldMk cId="109857222" sldId="256"/>
        </pc:sldMkLst>
        <pc:spChg chg="mod">
          <ac:chgData name="P McKenzie-Cook" userId="6605cc89-aaff-4d80-9ee6-20e4afa4ef0c" providerId="ADAL" clId="{C1EED9DC-9EC8-4349-96AA-3A3934B357C5}" dt="2026-05-14T20:54:16.755" v="7"/>
          <ac:spMkLst>
            <pc:docMk/>
            <pc:sldMk cId="109857222" sldId="256"/>
            <ac:spMk id="2" creationId="{00000000-0000-0000-0000-000000000000}"/>
          </ac:spMkLst>
        </pc:spChg>
      </pc:sldChg>
      <pc:sldChg chg="modSp">
        <pc:chgData name="P McKenzie-Cook" userId="6605cc89-aaff-4d80-9ee6-20e4afa4ef0c" providerId="ADAL" clId="{C1EED9DC-9EC8-4349-96AA-3A3934B357C5}" dt="2026-05-14T20:54:16.755" v="7"/>
        <pc:sldMkLst>
          <pc:docMk/>
          <pc:sldMk cId="3772315522" sldId="261"/>
        </pc:sldMkLst>
        <pc:spChg chg="mod">
          <ac:chgData name="P McKenzie-Cook" userId="6605cc89-aaff-4d80-9ee6-20e4afa4ef0c" providerId="ADAL" clId="{C1EED9DC-9EC8-4349-96AA-3A3934B357C5}" dt="2026-05-14T20:54:16.755" v="7"/>
          <ac:spMkLst>
            <pc:docMk/>
            <pc:sldMk cId="3772315522" sldId="261"/>
            <ac:spMk id="239" creationId="{00000000-0000-0000-0000-000000000000}"/>
          </ac:spMkLst>
        </pc:spChg>
      </pc:sldChg>
      <pc:sldChg chg="modSp">
        <pc:chgData name="P McKenzie-Cook" userId="6605cc89-aaff-4d80-9ee6-20e4afa4ef0c" providerId="ADAL" clId="{C1EED9DC-9EC8-4349-96AA-3A3934B357C5}" dt="2026-05-14T20:54:16.755" v="7"/>
        <pc:sldMkLst>
          <pc:docMk/>
          <pc:sldMk cId="0" sldId="273"/>
        </pc:sldMkLst>
        <pc:spChg chg="mod">
          <ac:chgData name="P McKenzie-Cook" userId="6605cc89-aaff-4d80-9ee6-20e4afa4ef0c" providerId="ADAL" clId="{C1EED9DC-9EC8-4349-96AA-3A3934B357C5}" dt="2026-05-14T20:54:16.755" v="7"/>
          <ac:spMkLst>
            <pc:docMk/>
            <pc:sldMk cId="0" sldId="273"/>
            <ac:spMk id="927" creationId="{00000000-0000-0000-0000-000000000000}"/>
          </ac:spMkLst>
        </pc:spChg>
        <pc:spChg chg="mod">
          <ac:chgData name="P McKenzie-Cook" userId="6605cc89-aaff-4d80-9ee6-20e4afa4ef0c" providerId="ADAL" clId="{C1EED9DC-9EC8-4349-96AA-3A3934B357C5}" dt="2026-05-14T20:54:16.755" v="7"/>
          <ac:spMkLst>
            <pc:docMk/>
            <pc:sldMk cId="0" sldId="273"/>
            <ac:spMk id="928" creationId="{00000000-0000-0000-0000-000000000000}"/>
          </ac:spMkLst>
        </pc:spChg>
      </pc:sldChg>
      <pc:sldChg chg="modSp">
        <pc:chgData name="P McKenzie-Cook" userId="6605cc89-aaff-4d80-9ee6-20e4afa4ef0c" providerId="ADAL" clId="{C1EED9DC-9EC8-4349-96AA-3A3934B357C5}" dt="2026-05-14T20:54:16.755" v="7"/>
        <pc:sldMkLst>
          <pc:docMk/>
          <pc:sldMk cId="0" sldId="283"/>
        </pc:sldMkLst>
        <pc:spChg chg="mod">
          <ac:chgData name="P McKenzie-Cook" userId="6605cc89-aaff-4d80-9ee6-20e4afa4ef0c" providerId="ADAL" clId="{C1EED9DC-9EC8-4349-96AA-3A3934B357C5}" dt="2026-05-14T20:54:16.755" v="7"/>
          <ac:spMkLst>
            <pc:docMk/>
            <pc:sldMk cId="0" sldId="283"/>
            <ac:spMk id="1038" creationId="{00000000-0000-0000-0000-000000000000}"/>
          </ac:spMkLst>
        </pc:spChg>
        <pc:spChg chg="mod">
          <ac:chgData name="P McKenzie-Cook" userId="6605cc89-aaff-4d80-9ee6-20e4afa4ef0c" providerId="ADAL" clId="{C1EED9DC-9EC8-4349-96AA-3A3934B357C5}" dt="2026-05-14T20:54:16.755" v="7"/>
          <ac:spMkLst>
            <pc:docMk/>
            <pc:sldMk cId="0" sldId="283"/>
            <ac:spMk id="1039" creationId="{00000000-0000-0000-0000-000000000000}"/>
          </ac:spMkLst>
        </pc:spChg>
      </pc:sldChg>
      <pc:sldChg chg="modSp add mod">
        <pc:chgData name="P McKenzie-Cook" userId="6605cc89-aaff-4d80-9ee6-20e4afa4ef0c" providerId="ADAL" clId="{C1EED9DC-9EC8-4349-96AA-3A3934B357C5}" dt="2026-05-14T20:54:30.059" v="10" actId="1076"/>
        <pc:sldMkLst>
          <pc:docMk/>
          <pc:sldMk cId="2134110344" sldId="320"/>
        </pc:sldMkLst>
        <pc:spChg chg="mod">
          <ac:chgData name="P McKenzie-Cook" userId="6605cc89-aaff-4d80-9ee6-20e4afa4ef0c" providerId="ADAL" clId="{C1EED9DC-9EC8-4349-96AA-3A3934B357C5}" dt="2026-05-14T20:54:16.755" v="7"/>
          <ac:spMkLst>
            <pc:docMk/>
            <pc:sldMk cId="2134110344" sldId="320"/>
            <ac:spMk id="3" creationId="{00000000-0000-0000-0000-000000000000}"/>
          </ac:spMkLst>
        </pc:spChg>
        <pc:spChg chg="mod">
          <ac:chgData name="P McKenzie-Cook" userId="6605cc89-aaff-4d80-9ee6-20e4afa4ef0c" providerId="ADAL" clId="{C1EED9DC-9EC8-4349-96AA-3A3934B357C5}" dt="2026-05-14T20:54:30.059" v="10" actId="1076"/>
          <ac:spMkLst>
            <pc:docMk/>
            <pc:sldMk cId="2134110344" sldId="320"/>
            <ac:spMk id="5" creationId="{5FD56571-E0D0-2DC4-0E6A-63C1835BF123}"/>
          </ac:spMkLst>
        </pc:spChg>
      </pc:sldChg>
      <pc:sldChg chg="addSp modSp add mod">
        <pc:chgData name="P McKenzie-Cook" userId="6605cc89-aaff-4d80-9ee6-20e4afa4ef0c" providerId="ADAL" clId="{C1EED9DC-9EC8-4349-96AA-3A3934B357C5}" dt="2026-05-14T20:54:32.505" v="11"/>
        <pc:sldMkLst>
          <pc:docMk/>
          <pc:sldMk cId="3173945415" sldId="397"/>
        </pc:sldMkLst>
        <pc:spChg chg="mod">
          <ac:chgData name="P McKenzie-Cook" userId="6605cc89-aaff-4d80-9ee6-20e4afa4ef0c" providerId="ADAL" clId="{C1EED9DC-9EC8-4349-96AA-3A3934B357C5}" dt="2026-05-14T20:54:20.533" v="9" actId="1076"/>
          <ac:spMkLst>
            <pc:docMk/>
            <pc:sldMk cId="3173945415" sldId="397"/>
            <ac:spMk id="4" creationId="{A69253F9-1294-4DE1-3A9F-BA7C8ECFBACF}"/>
          </ac:spMkLst>
        </pc:spChg>
        <pc:spChg chg="add mod">
          <ac:chgData name="P McKenzie-Cook" userId="6605cc89-aaff-4d80-9ee6-20e4afa4ef0c" providerId="ADAL" clId="{C1EED9DC-9EC8-4349-96AA-3A3934B357C5}" dt="2026-05-14T20:54:32.505" v="11"/>
          <ac:spMkLst>
            <pc:docMk/>
            <pc:sldMk cId="3173945415" sldId="397"/>
            <ac:spMk id="5" creationId="{5D5B2C9B-0557-FB90-4C82-8219D2E83466}"/>
          </ac:spMkLst>
        </pc:spChg>
      </pc:sldChg>
      <pc:sldChg chg="addSp modSp add">
        <pc:chgData name="P McKenzie-Cook" userId="6605cc89-aaff-4d80-9ee6-20e4afa4ef0c" providerId="ADAL" clId="{C1EED9DC-9EC8-4349-96AA-3A3934B357C5}" dt="2026-05-14T20:56:00.876" v="73"/>
        <pc:sldMkLst>
          <pc:docMk/>
          <pc:sldMk cId="3992143231" sldId="398"/>
        </pc:sldMkLst>
        <pc:spChg chg="mod">
          <ac:chgData name="P McKenzie-Cook" userId="6605cc89-aaff-4d80-9ee6-20e4afa4ef0c" providerId="ADAL" clId="{C1EED9DC-9EC8-4349-96AA-3A3934B357C5}" dt="2026-05-14T20:54:16.755" v="7"/>
          <ac:spMkLst>
            <pc:docMk/>
            <pc:sldMk cId="3992143231" sldId="398"/>
            <ac:spMk id="5" creationId="{9730FCE8-525B-2B11-6C07-A8CF455783D8}"/>
          </ac:spMkLst>
        </pc:spChg>
        <pc:spChg chg="add mod">
          <ac:chgData name="P McKenzie-Cook" userId="6605cc89-aaff-4d80-9ee6-20e4afa4ef0c" providerId="ADAL" clId="{C1EED9DC-9EC8-4349-96AA-3A3934B357C5}" dt="2026-05-14T20:56:00.876" v="73"/>
          <ac:spMkLst>
            <pc:docMk/>
            <pc:sldMk cId="3992143231" sldId="398"/>
            <ac:spMk id="14" creationId="{CFB50452-1B52-86DA-3098-6299D9B865B0}"/>
          </ac:spMkLst>
        </pc:spChg>
      </pc:sldChg>
      <pc:sldChg chg="addSp modSp add mod">
        <pc:chgData name="P McKenzie-Cook" userId="6605cc89-aaff-4d80-9ee6-20e4afa4ef0c" providerId="ADAL" clId="{C1EED9DC-9EC8-4349-96AA-3A3934B357C5}" dt="2026-05-14T20:56:02.388" v="74"/>
        <pc:sldMkLst>
          <pc:docMk/>
          <pc:sldMk cId="1102741528" sldId="399"/>
        </pc:sldMkLst>
        <pc:spChg chg="mod">
          <ac:chgData name="P McKenzie-Cook" userId="6605cc89-aaff-4d80-9ee6-20e4afa4ef0c" providerId="ADAL" clId="{C1EED9DC-9EC8-4349-96AA-3A3934B357C5}" dt="2026-05-14T20:54:16.755" v="7"/>
          <ac:spMkLst>
            <pc:docMk/>
            <pc:sldMk cId="1102741528" sldId="399"/>
            <ac:spMk id="4" creationId="{77CD75C9-964A-ADA8-63A6-855F4712DD90}"/>
          </ac:spMkLst>
        </pc:spChg>
        <pc:spChg chg="mod">
          <ac:chgData name="P McKenzie-Cook" userId="6605cc89-aaff-4d80-9ee6-20e4afa4ef0c" providerId="ADAL" clId="{C1EED9DC-9EC8-4349-96AA-3A3934B357C5}" dt="2026-05-14T20:55:59.404" v="72" actId="1076"/>
          <ac:spMkLst>
            <pc:docMk/>
            <pc:sldMk cId="1102741528" sldId="399"/>
            <ac:spMk id="6" creationId="{BAF26FB2-859B-2E86-BA94-1C071086242D}"/>
          </ac:spMkLst>
        </pc:spChg>
        <pc:spChg chg="add mod">
          <ac:chgData name="P McKenzie-Cook" userId="6605cc89-aaff-4d80-9ee6-20e4afa4ef0c" providerId="ADAL" clId="{C1EED9DC-9EC8-4349-96AA-3A3934B357C5}" dt="2026-05-14T20:56:02.388" v="74"/>
          <ac:spMkLst>
            <pc:docMk/>
            <pc:sldMk cId="1102741528" sldId="399"/>
            <ac:spMk id="11" creationId="{C8B07DC3-D7F8-16AB-271D-056A853EDDBD}"/>
          </ac:spMkLst>
        </pc:spChg>
      </pc:sldChg>
      <pc:sldChg chg="addSp modSp add mod">
        <pc:chgData name="P McKenzie-Cook" userId="6605cc89-aaff-4d80-9ee6-20e4afa4ef0c" providerId="ADAL" clId="{C1EED9DC-9EC8-4349-96AA-3A3934B357C5}" dt="2026-05-14T20:58:00.599" v="211" actId="403"/>
        <pc:sldMkLst>
          <pc:docMk/>
          <pc:sldMk cId="1341898573" sldId="400"/>
        </pc:sldMkLst>
        <pc:spChg chg="mod">
          <ac:chgData name="P McKenzie-Cook" userId="6605cc89-aaff-4d80-9ee6-20e4afa4ef0c" providerId="ADAL" clId="{C1EED9DC-9EC8-4349-96AA-3A3934B357C5}" dt="2026-05-14T20:56:14.336" v="79" actId="1076"/>
          <ac:spMkLst>
            <pc:docMk/>
            <pc:sldMk cId="1341898573" sldId="400"/>
            <ac:spMk id="5" creationId="{25BEF2CB-8D1F-A855-89F9-37A4110C6DBB}"/>
          </ac:spMkLst>
        </pc:spChg>
        <pc:spChg chg="add mod">
          <ac:chgData name="P McKenzie-Cook" userId="6605cc89-aaff-4d80-9ee6-20e4afa4ef0c" providerId="ADAL" clId="{C1EED9DC-9EC8-4349-96AA-3A3934B357C5}" dt="2026-05-14T20:56:04.279" v="75"/>
          <ac:spMkLst>
            <pc:docMk/>
            <pc:sldMk cId="1341898573" sldId="400"/>
            <ac:spMk id="8" creationId="{A911E86A-5A94-B72F-7EFA-8D4D6908BE7B}"/>
          </ac:spMkLst>
        </pc:spChg>
        <pc:spChg chg="add mod">
          <ac:chgData name="P McKenzie-Cook" userId="6605cc89-aaff-4d80-9ee6-20e4afa4ef0c" providerId="ADAL" clId="{C1EED9DC-9EC8-4349-96AA-3A3934B357C5}" dt="2026-05-14T20:58:00.599" v="211" actId="403"/>
          <ac:spMkLst>
            <pc:docMk/>
            <pc:sldMk cId="1341898573" sldId="400"/>
            <ac:spMk id="9" creationId="{73EB5815-A3D1-5820-7893-E6D13E432EB6}"/>
          </ac:spMkLst>
        </pc:spChg>
        <pc:graphicFrameChg chg="mod">
          <ac:chgData name="P McKenzie-Cook" userId="6605cc89-aaff-4d80-9ee6-20e4afa4ef0c" providerId="ADAL" clId="{C1EED9DC-9EC8-4349-96AA-3A3934B357C5}" dt="2026-05-14T20:56:44.103" v="109" actId="1076"/>
          <ac:graphicFrameMkLst>
            <pc:docMk/>
            <pc:sldMk cId="1341898573" sldId="400"/>
            <ac:graphicFrameMk id="7" creationId="{D87BF753-26D3-5CB1-CF3A-2BECF69C56B7}"/>
          </ac:graphicFrameMkLst>
        </pc:graphicFrameChg>
        <pc:picChg chg="mod">
          <ac:chgData name="P McKenzie-Cook" userId="6605cc89-aaff-4d80-9ee6-20e4afa4ef0c" providerId="ADAL" clId="{C1EED9DC-9EC8-4349-96AA-3A3934B357C5}" dt="2026-05-14T20:56:37.940" v="108" actId="1038"/>
          <ac:picMkLst>
            <pc:docMk/>
            <pc:sldMk cId="1341898573" sldId="400"/>
            <ac:picMk id="2" creationId="{24614ED2-EED2-F3B8-2353-14B6FEE4FF51}"/>
          </ac:picMkLst>
        </pc:picChg>
        <pc:picChg chg="mod">
          <ac:chgData name="P McKenzie-Cook" userId="6605cc89-aaff-4d80-9ee6-20e4afa4ef0c" providerId="ADAL" clId="{C1EED9DC-9EC8-4349-96AA-3A3934B357C5}" dt="2026-05-14T20:56:37.940" v="108" actId="1038"/>
          <ac:picMkLst>
            <pc:docMk/>
            <pc:sldMk cId="1341898573" sldId="400"/>
            <ac:picMk id="3" creationId="{1ABBF310-756D-0317-AD2A-54119818E2DA}"/>
          </ac:picMkLst>
        </pc:picChg>
        <pc:picChg chg="mod">
          <ac:chgData name="P McKenzie-Cook" userId="6605cc89-aaff-4d80-9ee6-20e4afa4ef0c" providerId="ADAL" clId="{C1EED9DC-9EC8-4349-96AA-3A3934B357C5}" dt="2026-05-14T20:56:37.940" v="108" actId="1038"/>
          <ac:picMkLst>
            <pc:docMk/>
            <pc:sldMk cId="1341898573" sldId="400"/>
            <ac:picMk id="4" creationId="{7C22D848-F638-320A-2BCB-9AE2C7C4734D}"/>
          </ac:picMkLst>
        </pc:picChg>
        <pc:picChg chg="mod">
          <ac:chgData name="P McKenzie-Cook" userId="6605cc89-aaff-4d80-9ee6-20e4afa4ef0c" providerId="ADAL" clId="{C1EED9DC-9EC8-4349-96AA-3A3934B357C5}" dt="2026-05-14T20:56:37.940" v="108" actId="1038"/>
          <ac:picMkLst>
            <pc:docMk/>
            <pc:sldMk cId="1341898573" sldId="400"/>
            <ac:picMk id="6" creationId="{C779B3CC-6C25-0ECF-05C4-2A718DB463C4}"/>
          </ac:picMkLst>
        </pc:picChg>
        <pc:picChg chg="mod">
          <ac:chgData name="P McKenzie-Cook" userId="6605cc89-aaff-4d80-9ee6-20e4afa4ef0c" providerId="ADAL" clId="{C1EED9DC-9EC8-4349-96AA-3A3934B357C5}" dt="2026-05-14T20:56:37.940" v="108" actId="1038"/>
          <ac:picMkLst>
            <pc:docMk/>
            <pc:sldMk cId="1341898573" sldId="400"/>
            <ac:picMk id="24" creationId="{BFDE24AD-A7C9-832B-5106-488A657ACCA7}"/>
          </ac:picMkLst>
        </pc:picChg>
        <pc:picChg chg="mod">
          <ac:chgData name="P McKenzie-Cook" userId="6605cc89-aaff-4d80-9ee6-20e4afa4ef0c" providerId="ADAL" clId="{C1EED9DC-9EC8-4349-96AA-3A3934B357C5}" dt="2026-05-14T20:56:37.940" v="108" actId="1038"/>
          <ac:picMkLst>
            <pc:docMk/>
            <pc:sldMk cId="1341898573" sldId="400"/>
            <ac:picMk id="25" creationId="{0DAEF540-9C6C-4AAC-2C9D-B69FFED721D7}"/>
          </ac:picMkLst>
        </pc:picChg>
        <pc:picChg chg="mod">
          <ac:chgData name="P McKenzie-Cook" userId="6605cc89-aaff-4d80-9ee6-20e4afa4ef0c" providerId="ADAL" clId="{C1EED9DC-9EC8-4349-96AA-3A3934B357C5}" dt="2026-05-14T20:56:37.940" v="108" actId="1038"/>
          <ac:picMkLst>
            <pc:docMk/>
            <pc:sldMk cId="1341898573" sldId="400"/>
            <ac:picMk id="26" creationId="{16433D4A-E7AD-5BC0-51EA-329513D7762F}"/>
          </ac:picMkLst>
        </pc:picChg>
        <pc:picChg chg="mod">
          <ac:chgData name="P McKenzie-Cook" userId="6605cc89-aaff-4d80-9ee6-20e4afa4ef0c" providerId="ADAL" clId="{C1EED9DC-9EC8-4349-96AA-3A3934B357C5}" dt="2026-05-14T20:56:37.940" v="108" actId="1038"/>
          <ac:picMkLst>
            <pc:docMk/>
            <pc:sldMk cId="1341898573" sldId="400"/>
            <ac:picMk id="27" creationId="{E5942036-3599-FA6B-6694-02F8F4E39B00}"/>
          </ac:picMkLst>
        </pc:picChg>
      </pc:sldChg>
      <pc:sldChg chg="addSp delSp modSp add mod">
        <pc:chgData name="P McKenzie-Cook" userId="6605cc89-aaff-4d80-9ee6-20e4afa4ef0c" providerId="ADAL" clId="{C1EED9DC-9EC8-4349-96AA-3A3934B357C5}" dt="2026-05-14T21:00:18.361" v="238" actId="478"/>
        <pc:sldMkLst>
          <pc:docMk/>
          <pc:sldMk cId="2447951856" sldId="401"/>
        </pc:sldMkLst>
        <pc:spChg chg="add mod">
          <ac:chgData name="P McKenzie-Cook" userId="6605cc89-aaff-4d80-9ee6-20e4afa4ef0c" providerId="ADAL" clId="{C1EED9DC-9EC8-4349-96AA-3A3934B357C5}" dt="2026-05-14T20:59:59.381" v="229"/>
          <ac:spMkLst>
            <pc:docMk/>
            <pc:sldMk cId="2447951856" sldId="401"/>
            <ac:spMk id="2" creationId="{D69566A2-2C19-C864-E55D-270A844E707F}"/>
          </ac:spMkLst>
        </pc:spChg>
      </pc:sldChg>
      <pc:sldChg chg="modSp add">
        <pc:chgData name="P McKenzie-Cook" userId="6605cc89-aaff-4d80-9ee6-20e4afa4ef0c" providerId="ADAL" clId="{C1EED9DC-9EC8-4349-96AA-3A3934B357C5}" dt="2026-05-14T20:54:16.755" v="7"/>
        <pc:sldMkLst>
          <pc:docMk/>
          <pc:sldMk cId="2824526883" sldId="402"/>
        </pc:sldMkLst>
        <pc:spChg chg="mod">
          <ac:chgData name="P McKenzie-Cook" userId="6605cc89-aaff-4d80-9ee6-20e4afa4ef0c" providerId="ADAL" clId="{C1EED9DC-9EC8-4349-96AA-3A3934B357C5}" dt="2026-05-14T20:54:16.755" v="7"/>
          <ac:spMkLst>
            <pc:docMk/>
            <pc:sldMk cId="2824526883" sldId="402"/>
            <ac:spMk id="5" creationId="{EA14D686-36FC-9084-3CCC-FDCB42377860}"/>
          </ac:spMkLst>
        </pc:spChg>
      </pc:sldChg>
      <pc:sldChg chg="modSp">
        <pc:chgData name="P McKenzie-Cook" userId="6605cc89-aaff-4d80-9ee6-20e4afa4ef0c" providerId="ADAL" clId="{C1EED9DC-9EC8-4349-96AA-3A3934B357C5}" dt="2026-05-14T20:54:16.755" v="7"/>
        <pc:sldMkLst>
          <pc:docMk/>
          <pc:sldMk cId="1352623685" sldId="415"/>
        </pc:sldMkLst>
        <pc:spChg chg="mod">
          <ac:chgData name="P McKenzie-Cook" userId="6605cc89-aaff-4d80-9ee6-20e4afa4ef0c" providerId="ADAL" clId="{C1EED9DC-9EC8-4349-96AA-3A3934B357C5}" dt="2026-05-14T20:54:16.755" v="7"/>
          <ac:spMkLst>
            <pc:docMk/>
            <pc:sldMk cId="1352623685" sldId="415"/>
            <ac:spMk id="2" creationId="{DCABFAAF-9774-BA95-F307-4FC014E78631}"/>
          </ac:spMkLst>
        </pc:spChg>
      </pc:sldChg>
      <pc:sldChg chg="modSp add ord">
        <pc:chgData name="P McKenzie-Cook" userId="6605cc89-aaff-4d80-9ee6-20e4afa4ef0c" providerId="ADAL" clId="{C1EED9DC-9EC8-4349-96AA-3A3934B357C5}" dt="2026-05-14T20:54:16.755" v="7"/>
        <pc:sldMkLst>
          <pc:docMk/>
          <pc:sldMk cId="1726649943" sldId="534"/>
        </pc:sldMkLst>
        <pc:spChg chg="mod">
          <ac:chgData name="P McKenzie-Cook" userId="6605cc89-aaff-4d80-9ee6-20e4afa4ef0c" providerId="ADAL" clId="{C1EED9DC-9EC8-4349-96AA-3A3934B357C5}" dt="2026-05-14T20:54:16.755" v="7"/>
          <ac:spMkLst>
            <pc:docMk/>
            <pc:sldMk cId="1726649943" sldId="534"/>
            <ac:spMk id="2" creationId="{02FE1D3A-911F-F80C-4F76-752868B14B72}"/>
          </ac:spMkLst>
        </pc:spChg>
      </pc:sldChg>
      <pc:sldChg chg="addSp modSp add mod">
        <pc:chgData name="P McKenzie-Cook" userId="6605cc89-aaff-4d80-9ee6-20e4afa4ef0c" providerId="ADAL" clId="{C1EED9DC-9EC8-4349-96AA-3A3934B357C5}" dt="2026-05-15T12:20:32.395" v="262" actId="1076"/>
        <pc:sldMkLst>
          <pc:docMk/>
          <pc:sldMk cId="159922817" sldId="549"/>
        </pc:sldMkLst>
        <pc:spChg chg="add mod">
          <ac:chgData name="P McKenzie-Cook" userId="6605cc89-aaff-4d80-9ee6-20e4afa4ef0c" providerId="ADAL" clId="{C1EED9DC-9EC8-4349-96AA-3A3934B357C5}" dt="2026-05-14T20:54:44.765" v="14"/>
          <ac:spMkLst>
            <pc:docMk/>
            <pc:sldMk cId="159922817" sldId="549"/>
            <ac:spMk id="2" creationId="{408EFE2A-14CD-8DD5-660F-6A7C5CCB1F59}"/>
          </ac:spMkLst>
        </pc:spChg>
        <pc:spChg chg="add mod">
          <ac:chgData name="P McKenzie-Cook" userId="6605cc89-aaff-4d80-9ee6-20e4afa4ef0c" providerId="ADAL" clId="{C1EED9DC-9EC8-4349-96AA-3A3934B357C5}" dt="2026-05-14T20:55:24.233" v="71" actId="1076"/>
          <ac:spMkLst>
            <pc:docMk/>
            <pc:sldMk cId="159922817" sldId="549"/>
            <ac:spMk id="4" creationId="{86C958EA-0E35-5979-90EB-A574F55D3907}"/>
          </ac:spMkLst>
        </pc:spChg>
        <pc:spChg chg="mod">
          <ac:chgData name="P McKenzie-Cook" userId="6605cc89-aaff-4d80-9ee6-20e4afa4ef0c" providerId="ADAL" clId="{C1EED9DC-9EC8-4349-96AA-3A3934B357C5}" dt="2026-05-15T12:19:53.841" v="256" actId="14100"/>
          <ac:spMkLst>
            <pc:docMk/>
            <pc:sldMk cId="159922817" sldId="549"/>
            <ac:spMk id="12" creationId="{B05B7D3F-861B-ED73-4748-D363EEE1E306}"/>
          </ac:spMkLst>
        </pc:spChg>
        <pc:spChg chg="mod">
          <ac:chgData name="P McKenzie-Cook" userId="6605cc89-aaff-4d80-9ee6-20e4afa4ef0c" providerId="ADAL" clId="{C1EED9DC-9EC8-4349-96AA-3A3934B357C5}" dt="2026-05-14T20:54:39.633" v="13" actId="1076"/>
          <ac:spMkLst>
            <pc:docMk/>
            <pc:sldMk cId="159922817" sldId="549"/>
            <ac:spMk id="25" creationId="{7205F08A-DBC2-C7DE-4538-86D9578100E7}"/>
          </ac:spMkLst>
        </pc:spChg>
        <pc:picChg chg="mod">
          <ac:chgData name="P McKenzie-Cook" userId="6605cc89-aaff-4d80-9ee6-20e4afa4ef0c" providerId="ADAL" clId="{C1EED9DC-9EC8-4349-96AA-3A3934B357C5}" dt="2026-05-15T12:20:18.673" v="257" actId="1076"/>
          <ac:picMkLst>
            <pc:docMk/>
            <pc:sldMk cId="159922817" sldId="549"/>
            <ac:picMk id="14" creationId="{610B5705-83C4-5B04-C920-D9B4465DD53E}"/>
          </ac:picMkLst>
        </pc:picChg>
        <pc:picChg chg="mod">
          <ac:chgData name="P McKenzie-Cook" userId="6605cc89-aaff-4d80-9ee6-20e4afa4ef0c" providerId="ADAL" clId="{C1EED9DC-9EC8-4349-96AA-3A3934B357C5}" dt="2026-05-15T12:20:20.145" v="258" actId="1076"/>
          <ac:picMkLst>
            <pc:docMk/>
            <pc:sldMk cId="159922817" sldId="549"/>
            <ac:picMk id="16" creationId="{48E9B111-C750-174E-2E7B-72FA1052664B}"/>
          </ac:picMkLst>
        </pc:picChg>
        <pc:picChg chg="mod">
          <ac:chgData name="P McKenzie-Cook" userId="6605cc89-aaff-4d80-9ee6-20e4afa4ef0c" providerId="ADAL" clId="{C1EED9DC-9EC8-4349-96AA-3A3934B357C5}" dt="2026-05-15T12:20:32.395" v="262" actId="1076"/>
          <ac:picMkLst>
            <pc:docMk/>
            <pc:sldMk cId="159922817" sldId="549"/>
            <ac:picMk id="22" creationId="{FAFEABF9-8065-BB11-6DF4-EE906034E492}"/>
          </ac:picMkLst>
        </pc:picChg>
        <pc:picChg chg="mod">
          <ac:chgData name="P McKenzie-Cook" userId="6605cc89-aaff-4d80-9ee6-20e4afa4ef0c" providerId="ADAL" clId="{C1EED9DC-9EC8-4349-96AA-3A3934B357C5}" dt="2026-05-15T12:20:27.649" v="260" actId="14100"/>
          <ac:picMkLst>
            <pc:docMk/>
            <pc:sldMk cId="159922817" sldId="549"/>
            <ac:picMk id="24" creationId="{F0106750-A1E4-FDF3-8EDE-F13B76EA4023}"/>
          </ac:picMkLst>
        </pc:picChg>
      </pc:sldChg>
      <pc:sldChg chg="addSp delSp modSp add mod">
        <pc:chgData name="P McKenzie-Cook" userId="6605cc89-aaff-4d80-9ee6-20e4afa4ef0c" providerId="ADAL" clId="{C1EED9DC-9EC8-4349-96AA-3A3934B357C5}" dt="2026-05-14T21:10:44.433" v="248" actId="1076"/>
        <pc:sldMkLst>
          <pc:docMk/>
          <pc:sldMk cId="2920749981" sldId="570"/>
        </pc:sldMkLst>
        <pc:spChg chg="add mod">
          <ac:chgData name="P McKenzie-Cook" userId="6605cc89-aaff-4d80-9ee6-20e4afa4ef0c" providerId="ADAL" clId="{C1EED9DC-9EC8-4349-96AA-3A3934B357C5}" dt="2026-05-14T21:00:22.583" v="239"/>
          <ac:spMkLst>
            <pc:docMk/>
            <pc:sldMk cId="2920749981" sldId="570"/>
            <ac:spMk id="5" creationId="{AD7AD1D3-1C86-D5C4-AD6D-4937D2A534C6}"/>
          </ac:spMkLst>
        </pc:spChg>
        <pc:spChg chg="mod">
          <ac:chgData name="P McKenzie-Cook" userId="6605cc89-aaff-4d80-9ee6-20e4afa4ef0c" providerId="ADAL" clId="{C1EED9DC-9EC8-4349-96AA-3A3934B357C5}" dt="2026-05-14T20:58:42.874" v="212" actId="1076"/>
          <ac:spMkLst>
            <pc:docMk/>
            <pc:sldMk cId="2920749981" sldId="570"/>
            <ac:spMk id="7" creationId="{68FE6FC6-60AD-029A-7E48-5EB4988AA707}"/>
          </ac:spMkLst>
        </pc:spChg>
        <pc:picChg chg="mod modCrop">
          <ac:chgData name="P McKenzie-Cook" userId="6605cc89-aaff-4d80-9ee6-20e4afa4ef0c" providerId="ADAL" clId="{C1EED9DC-9EC8-4349-96AA-3A3934B357C5}" dt="2026-05-14T20:59:23.438" v="213" actId="732"/>
          <ac:picMkLst>
            <pc:docMk/>
            <pc:sldMk cId="2920749981" sldId="570"/>
            <ac:picMk id="2" creationId="{602D1A83-5C9F-9B3B-040E-FE2772562A6D}"/>
          </ac:picMkLst>
        </pc:picChg>
        <pc:picChg chg="add mod">
          <ac:chgData name="P McKenzie-Cook" userId="6605cc89-aaff-4d80-9ee6-20e4afa4ef0c" providerId="ADAL" clId="{C1EED9DC-9EC8-4349-96AA-3A3934B357C5}" dt="2026-05-14T21:10:44.433" v="248" actId="1076"/>
          <ac:picMkLst>
            <pc:docMk/>
            <pc:sldMk cId="2920749981" sldId="570"/>
            <ac:picMk id="8" creationId="{DD49E9A4-147C-7E21-BA10-3B57E7475333}"/>
          </ac:picMkLst>
        </pc:picChg>
      </pc:sldChg>
      <pc:sldChg chg="addSp modSp add mod">
        <pc:chgData name="P McKenzie-Cook" userId="6605cc89-aaff-4d80-9ee6-20e4afa4ef0c" providerId="ADAL" clId="{C1EED9DC-9EC8-4349-96AA-3A3934B357C5}" dt="2026-05-14T21:11:34.735" v="249" actId="20577"/>
        <pc:sldMkLst>
          <pc:docMk/>
          <pc:sldMk cId="3810326082" sldId="571"/>
        </pc:sldMkLst>
        <pc:spChg chg="add mod">
          <ac:chgData name="P McKenzie-Cook" userId="6605cc89-aaff-4d80-9ee6-20e4afa4ef0c" providerId="ADAL" clId="{C1EED9DC-9EC8-4349-96AA-3A3934B357C5}" dt="2026-05-14T21:00:26.226" v="240"/>
          <ac:spMkLst>
            <pc:docMk/>
            <pc:sldMk cId="3810326082" sldId="571"/>
            <ac:spMk id="4" creationId="{A06BB694-595E-C4B2-B8C2-D44E0C444017}"/>
          </ac:spMkLst>
        </pc:spChg>
        <pc:spChg chg="mod">
          <ac:chgData name="P McKenzie-Cook" userId="6605cc89-aaff-4d80-9ee6-20e4afa4ef0c" providerId="ADAL" clId="{C1EED9DC-9EC8-4349-96AA-3A3934B357C5}" dt="2026-05-14T21:11:34.735" v="249" actId="20577"/>
          <ac:spMkLst>
            <pc:docMk/>
            <pc:sldMk cId="3810326082" sldId="571"/>
            <ac:spMk id="7" creationId="{B809FBFF-E093-AE81-D3CA-233D261574B5}"/>
          </ac:spMkLst>
        </pc:spChg>
        <pc:picChg chg="mod">
          <ac:chgData name="P McKenzie-Cook" userId="6605cc89-aaff-4d80-9ee6-20e4afa4ef0c" providerId="ADAL" clId="{C1EED9DC-9EC8-4349-96AA-3A3934B357C5}" dt="2026-05-14T20:59:32" v="214" actId="1076"/>
          <ac:picMkLst>
            <pc:docMk/>
            <pc:sldMk cId="3810326082" sldId="571"/>
            <ac:picMk id="2" creationId="{48FF90EF-ED8B-F588-50DB-733B7020CC07}"/>
          </ac:picMkLst>
        </pc:picChg>
        <pc:picChg chg="mod">
          <ac:chgData name="P McKenzie-Cook" userId="6605cc89-aaff-4d80-9ee6-20e4afa4ef0c" providerId="ADAL" clId="{C1EED9DC-9EC8-4349-96AA-3A3934B357C5}" dt="2026-05-14T20:59:42.175" v="216" actId="1076"/>
          <ac:picMkLst>
            <pc:docMk/>
            <pc:sldMk cId="3810326082" sldId="571"/>
            <ac:picMk id="3" creationId="{7E9DC5F3-5FCF-E0D1-B785-CDB61B9340FC}"/>
          </ac:picMkLst>
        </pc:picChg>
      </pc:sldChg>
      <pc:sldChg chg="add">
        <pc:chgData name="P McKenzie-Cook" userId="6605cc89-aaff-4d80-9ee6-20e4afa4ef0c" providerId="ADAL" clId="{C1EED9DC-9EC8-4349-96AA-3A3934B357C5}" dt="2026-05-14T20:49:33.740" v="0"/>
        <pc:sldMkLst>
          <pc:docMk/>
          <pc:sldMk cId="1955304667" sldId="595"/>
        </pc:sldMkLst>
      </pc:sldChg>
      <pc:sldChg chg="add">
        <pc:chgData name="P McKenzie-Cook" userId="6605cc89-aaff-4d80-9ee6-20e4afa4ef0c" providerId="ADAL" clId="{C1EED9DC-9EC8-4349-96AA-3A3934B357C5}" dt="2026-05-14T20:49:33.740" v="0"/>
        <pc:sldMkLst>
          <pc:docMk/>
          <pc:sldMk cId="2896155628" sldId="596"/>
        </pc:sldMkLst>
      </pc:sldChg>
      <pc:sldChg chg="modSp add">
        <pc:chgData name="P McKenzie-Cook" userId="6605cc89-aaff-4d80-9ee6-20e4afa4ef0c" providerId="ADAL" clId="{C1EED9DC-9EC8-4349-96AA-3A3934B357C5}" dt="2026-05-14T20:54:16.755" v="7"/>
        <pc:sldMkLst>
          <pc:docMk/>
          <pc:sldMk cId="1785949643" sldId="597"/>
        </pc:sldMkLst>
        <pc:spChg chg="mod">
          <ac:chgData name="P McKenzie-Cook" userId="6605cc89-aaff-4d80-9ee6-20e4afa4ef0c" providerId="ADAL" clId="{C1EED9DC-9EC8-4349-96AA-3A3934B357C5}" dt="2026-05-14T20:54:16.755" v="7"/>
          <ac:spMkLst>
            <pc:docMk/>
            <pc:sldMk cId="1785949643" sldId="597"/>
            <ac:spMk id="2" creationId="{0A85675A-02D6-3DFC-2C03-62B9F9C72F6A}"/>
          </ac:spMkLst>
        </pc:spChg>
        <pc:spChg chg="mod">
          <ac:chgData name="P McKenzie-Cook" userId="6605cc89-aaff-4d80-9ee6-20e4afa4ef0c" providerId="ADAL" clId="{C1EED9DC-9EC8-4349-96AA-3A3934B357C5}" dt="2026-05-14T20:54:16.755" v="7"/>
          <ac:spMkLst>
            <pc:docMk/>
            <pc:sldMk cId="1785949643" sldId="597"/>
            <ac:spMk id="3" creationId="{57725A14-FABF-2512-A752-8EA5C53F6689}"/>
          </ac:spMkLst>
        </pc:spChg>
      </pc:sldChg>
      <pc:sldChg chg="modSp">
        <pc:chgData name="P McKenzie-Cook" userId="6605cc89-aaff-4d80-9ee6-20e4afa4ef0c" providerId="ADAL" clId="{C1EED9DC-9EC8-4349-96AA-3A3934B357C5}" dt="2026-05-14T20:54:16.755" v="7"/>
        <pc:sldMkLst>
          <pc:docMk/>
          <pc:sldMk cId="1670850046" sldId="598"/>
        </pc:sldMkLst>
        <pc:spChg chg="mod">
          <ac:chgData name="P McKenzie-Cook" userId="6605cc89-aaff-4d80-9ee6-20e4afa4ef0c" providerId="ADAL" clId="{C1EED9DC-9EC8-4349-96AA-3A3934B357C5}" dt="2026-05-14T20:54:16.755" v="7"/>
          <ac:spMkLst>
            <pc:docMk/>
            <pc:sldMk cId="1670850046" sldId="598"/>
            <ac:spMk id="3" creationId="{B6D9276F-F76D-F1AB-A2B8-18E364134B35}"/>
          </ac:spMkLst>
        </pc:spChg>
      </pc:sldChg>
      <pc:sldChg chg="add">
        <pc:chgData name="P McKenzie-Cook" userId="6605cc89-aaff-4d80-9ee6-20e4afa4ef0c" providerId="ADAL" clId="{C1EED9DC-9EC8-4349-96AA-3A3934B357C5}" dt="2026-05-14T20:49:33.740" v="0"/>
        <pc:sldMkLst>
          <pc:docMk/>
          <pc:sldMk cId="1804318064" sldId="607"/>
        </pc:sldMkLst>
      </pc:sldChg>
      <pc:sldChg chg="add">
        <pc:chgData name="P McKenzie-Cook" userId="6605cc89-aaff-4d80-9ee6-20e4afa4ef0c" providerId="ADAL" clId="{C1EED9DC-9EC8-4349-96AA-3A3934B357C5}" dt="2026-05-14T20:49:33.740" v="0"/>
        <pc:sldMkLst>
          <pc:docMk/>
          <pc:sldMk cId="1219201716" sldId="608"/>
        </pc:sldMkLst>
      </pc:sldChg>
      <pc:sldChg chg="new">
        <pc:chgData name="P McKenzie-Cook" userId="6605cc89-aaff-4d80-9ee6-20e4afa4ef0c" providerId="ADAL" clId="{C1EED9DC-9EC8-4349-96AA-3A3934B357C5}" dt="2026-05-15T12:15:27.622" v="250" actId="680"/>
        <pc:sldMkLst>
          <pc:docMk/>
          <pc:sldMk cId="362650358" sldId="610"/>
        </pc:sldMkLst>
      </pc:sldChg>
      <pc:sldChg chg="addSp delSp modSp new mod">
        <pc:chgData name="P McKenzie-Cook" userId="6605cc89-aaff-4d80-9ee6-20e4afa4ef0c" providerId="ADAL" clId="{C1EED9DC-9EC8-4349-96AA-3A3934B357C5}" dt="2026-05-15T13:27:27.281" v="398" actId="1076"/>
        <pc:sldMkLst>
          <pc:docMk/>
          <pc:sldMk cId="958387609" sldId="617"/>
        </pc:sldMkLst>
        <pc:spChg chg="mod">
          <ac:chgData name="P McKenzie-Cook" userId="6605cc89-aaff-4d80-9ee6-20e4afa4ef0c" providerId="ADAL" clId="{C1EED9DC-9EC8-4349-96AA-3A3934B357C5}" dt="2026-05-15T13:27:27.281" v="398" actId="1076"/>
          <ac:spMkLst>
            <pc:docMk/>
            <pc:sldMk cId="958387609" sldId="617"/>
            <ac:spMk id="2" creationId="{0A9CFC4B-36CE-4CF0-237C-CD7782ACFD8D}"/>
          </ac:spMkLst>
        </pc:spChg>
        <pc:picChg chg="add mod ord">
          <ac:chgData name="P McKenzie-Cook" userId="6605cc89-aaff-4d80-9ee6-20e4afa4ef0c" providerId="ADAL" clId="{C1EED9DC-9EC8-4349-96AA-3A3934B357C5}" dt="2026-05-15T13:26:22.467" v="288" actId="1076"/>
          <ac:picMkLst>
            <pc:docMk/>
            <pc:sldMk cId="958387609" sldId="617"/>
            <ac:picMk id="5" creationId="{A1FD6133-0BC1-059E-A1F8-F8BAC8C32411}"/>
          </ac:picMkLst>
        </pc:picChg>
      </pc:sldChg>
      <pc:sldMasterChg chg="modSldLayout">
        <pc:chgData name="P McKenzie-Cook" userId="6605cc89-aaff-4d80-9ee6-20e4afa4ef0c" providerId="ADAL" clId="{C1EED9DC-9EC8-4349-96AA-3A3934B357C5}" dt="2026-05-14T20:54:16.755" v="7"/>
        <pc:sldMasterMkLst>
          <pc:docMk/>
          <pc:sldMasterMk cId="1142956350" sldId="2147483683"/>
        </pc:sldMasterMkLst>
        <pc:sldLayoutChg chg="delSp">
          <pc:chgData name="P McKenzie-Cook" userId="6605cc89-aaff-4d80-9ee6-20e4afa4ef0c" providerId="ADAL" clId="{C1EED9DC-9EC8-4349-96AA-3A3934B357C5}" dt="2026-05-14T20:54:16.755" v="7"/>
          <pc:sldLayoutMkLst>
            <pc:docMk/>
            <pc:sldMasterMk cId="1142956350" sldId="2147483683"/>
            <pc:sldLayoutMk cId="680898448" sldId="2147483704"/>
          </pc:sldLayoutMkLst>
        </pc:sldLayoutChg>
        <pc:sldLayoutChg chg="delSp">
          <pc:chgData name="P McKenzie-Cook" userId="6605cc89-aaff-4d80-9ee6-20e4afa4ef0c" providerId="ADAL" clId="{C1EED9DC-9EC8-4349-96AA-3A3934B357C5}" dt="2026-05-14T20:54:16.755" v="7"/>
          <pc:sldLayoutMkLst>
            <pc:docMk/>
            <pc:sldMasterMk cId="1142956350" sldId="2147483683"/>
            <pc:sldLayoutMk cId="431509251" sldId="2147483705"/>
          </pc:sldLayoutMkLst>
        </pc:sldLayoutChg>
      </pc:sldMasterChg>
    </pc:docChg>
  </pc:docChgLst>
  <pc:docChgLst>
    <pc:chgData name="A Freel" userId="S::afreel@ohacademy.co.uk::f6dead3d-cc44-4b49-aee1-60fe86f08dbd" providerId="AD" clId="Web-{B198B06F-AB29-AE60-398A-33F287CB1F22}"/>
    <pc:docChg chg="addSld delSld modSld sldOrd">
      <pc:chgData name="A Freel" userId="S::afreel@ohacademy.co.uk::f6dead3d-cc44-4b49-aee1-60fe86f08dbd" providerId="AD" clId="Web-{B198B06F-AB29-AE60-398A-33F287CB1F22}" dt="2026-05-18T06:38:24.074" v="221"/>
      <pc:docMkLst>
        <pc:docMk/>
      </pc:docMkLst>
      <pc:sldChg chg="modSp add">
        <pc:chgData name="A Freel" userId="S::afreel@ohacademy.co.uk::f6dead3d-cc44-4b49-aee1-60fe86f08dbd" providerId="AD" clId="Web-{B198B06F-AB29-AE60-398A-33F287CB1F22}" dt="2026-05-15T12:14:48.853" v="29" actId="20577"/>
        <pc:sldMkLst>
          <pc:docMk/>
          <pc:sldMk cId="3771016500" sldId="566"/>
        </pc:sldMkLst>
        <pc:spChg chg="mod">
          <ac:chgData name="A Freel" userId="S::afreel@ohacademy.co.uk::f6dead3d-cc44-4b49-aee1-60fe86f08dbd" providerId="AD" clId="Web-{B198B06F-AB29-AE60-398A-33F287CB1F22}" dt="2026-05-15T12:14:48.853" v="29" actId="20577"/>
          <ac:spMkLst>
            <pc:docMk/>
            <pc:sldMk cId="3771016500" sldId="566"/>
            <ac:spMk id="6" creationId="{B48B6036-4F36-6C8E-5FC4-F2439BA4DC6E}"/>
          </ac:spMkLst>
        </pc:spChg>
      </pc:sldChg>
      <pc:sldChg chg="addSp delSp modSp add replId">
        <pc:chgData name="A Freel" userId="S::afreel@ohacademy.co.uk::f6dead3d-cc44-4b49-aee1-60fe86f08dbd" providerId="AD" clId="Web-{B198B06F-AB29-AE60-398A-33F287CB1F22}" dt="2026-05-15T13:01:01.125" v="72" actId="20577"/>
        <pc:sldMkLst>
          <pc:docMk/>
          <pc:sldMk cId="233843767" sldId="609"/>
        </pc:sldMkLst>
        <pc:spChg chg="add mod">
          <ac:chgData name="A Freel" userId="S::afreel@ohacademy.co.uk::f6dead3d-cc44-4b49-aee1-60fe86f08dbd" providerId="AD" clId="Web-{B198B06F-AB29-AE60-398A-33F287CB1F22}" dt="2026-05-15T13:01:01.125" v="72" actId="20577"/>
          <ac:spMkLst>
            <pc:docMk/>
            <pc:sldMk cId="233843767" sldId="609"/>
            <ac:spMk id="2" creationId="{2F7F12D0-1486-E7BC-B5E4-77DAD9C36DF5}"/>
          </ac:spMkLst>
        </pc:spChg>
      </pc:sldChg>
      <pc:sldChg chg="addSp delSp modSp">
        <pc:chgData name="A Freel" userId="S::afreel@ohacademy.co.uk::f6dead3d-cc44-4b49-aee1-60fe86f08dbd" providerId="AD" clId="Web-{B198B06F-AB29-AE60-398A-33F287CB1F22}" dt="2026-05-15T13:04:19.099" v="88" actId="20577"/>
        <pc:sldMkLst>
          <pc:docMk/>
          <pc:sldMk cId="362650358" sldId="610"/>
        </pc:sldMkLst>
        <pc:spChg chg="add mod">
          <ac:chgData name="A Freel" userId="S::afreel@ohacademy.co.uk::f6dead3d-cc44-4b49-aee1-60fe86f08dbd" providerId="AD" clId="Web-{B198B06F-AB29-AE60-398A-33F287CB1F22}" dt="2026-05-15T13:04:19.099" v="88" actId="20577"/>
          <ac:spMkLst>
            <pc:docMk/>
            <pc:sldMk cId="362650358" sldId="610"/>
            <ac:spMk id="5" creationId="{65265836-F8CF-C962-178B-B936005CF4EF}"/>
          </ac:spMkLst>
        </pc:spChg>
        <pc:spChg chg="add">
          <ac:chgData name="A Freel" userId="S::afreel@ohacademy.co.uk::f6dead3d-cc44-4b49-aee1-60fe86f08dbd" providerId="AD" clId="Web-{B198B06F-AB29-AE60-398A-33F287CB1F22}" dt="2026-05-15T13:03:58.911" v="79"/>
          <ac:spMkLst>
            <pc:docMk/>
            <pc:sldMk cId="362650358" sldId="610"/>
            <ac:spMk id="9" creationId="{18926934-78A5-EC83-322E-C0EF676489D8}"/>
          </ac:spMkLst>
        </pc:spChg>
      </pc:sldChg>
      <pc:sldChg chg="modSp add replId">
        <pc:chgData name="A Freel" userId="S::afreel@ohacademy.co.uk::f6dead3d-cc44-4b49-aee1-60fe86f08dbd" providerId="AD" clId="Web-{B198B06F-AB29-AE60-398A-33F287CB1F22}" dt="2026-05-15T13:04:47.412" v="98" actId="20577"/>
        <pc:sldMkLst>
          <pc:docMk/>
          <pc:sldMk cId="2346011995" sldId="611"/>
        </pc:sldMkLst>
        <pc:spChg chg="mod">
          <ac:chgData name="A Freel" userId="S::afreel@ohacademy.co.uk::f6dead3d-cc44-4b49-aee1-60fe86f08dbd" providerId="AD" clId="Web-{B198B06F-AB29-AE60-398A-33F287CB1F22}" dt="2026-05-15T13:04:47.412" v="98" actId="20577"/>
          <ac:spMkLst>
            <pc:docMk/>
            <pc:sldMk cId="2346011995" sldId="611"/>
            <ac:spMk id="5" creationId="{D8E7672E-AB09-B114-0071-3F36A5D0C436}"/>
          </ac:spMkLst>
        </pc:spChg>
      </pc:sldChg>
      <pc:sldChg chg="addSp modSp add replId">
        <pc:chgData name="A Freel" userId="S::afreel@ohacademy.co.uk::f6dead3d-cc44-4b49-aee1-60fe86f08dbd" providerId="AD" clId="Web-{B198B06F-AB29-AE60-398A-33F287CB1F22}" dt="2026-05-15T13:52:27.365" v="219"/>
        <pc:sldMkLst>
          <pc:docMk/>
          <pc:sldMk cId="1728227051" sldId="612"/>
        </pc:sldMkLst>
        <pc:spChg chg="mod">
          <ac:chgData name="A Freel" userId="S::afreel@ohacademy.co.uk::f6dead3d-cc44-4b49-aee1-60fe86f08dbd" providerId="AD" clId="Web-{B198B06F-AB29-AE60-398A-33F287CB1F22}" dt="2026-05-15T13:08:06.574" v="128" actId="20577"/>
          <ac:spMkLst>
            <pc:docMk/>
            <pc:sldMk cId="1728227051" sldId="612"/>
            <ac:spMk id="5" creationId="{49BDDC5F-74E5-1501-675B-99C6CF5D2FA1}"/>
          </ac:spMkLst>
        </pc:spChg>
        <pc:picChg chg="add mod">
          <ac:chgData name="A Freel" userId="S::afreel@ohacademy.co.uk::f6dead3d-cc44-4b49-aee1-60fe86f08dbd" providerId="AD" clId="Web-{B198B06F-AB29-AE60-398A-33F287CB1F22}" dt="2026-05-15T13:52:27.365" v="219"/>
          <ac:picMkLst>
            <pc:docMk/>
            <pc:sldMk cId="1728227051" sldId="612"/>
            <ac:picMk id="2" creationId="{23723632-69BF-64A6-1A31-A227D672679F}"/>
          </ac:picMkLst>
        </pc:picChg>
      </pc:sldChg>
      <pc:sldChg chg="addSp modSp add replId">
        <pc:chgData name="A Freel" userId="S::afreel@ohacademy.co.uk::f6dead3d-cc44-4b49-aee1-60fe86f08dbd" providerId="AD" clId="Web-{B198B06F-AB29-AE60-398A-33F287CB1F22}" dt="2026-05-15T13:50:37.112" v="211" actId="1076"/>
        <pc:sldMkLst>
          <pc:docMk/>
          <pc:sldMk cId="4112842971" sldId="613"/>
        </pc:sldMkLst>
        <pc:spChg chg="mod">
          <ac:chgData name="A Freel" userId="S::afreel@ohacademy.co.uk::f6dead3d-cc44-4b49-aee1-60fe86f08dbd" providerId="AD" clId="Web-{B198B06F-AB29-AE60-398A-33F287CB1F22}" dt="2026-05-15T13:08:30.184" v="144" actId="20577"/>
          <ac:spMkLst>
            <pc:docMk/>
            <pc:sldMk cId="4112842971" sldId="613"/>
            <ac:spMk id="5" creationId="{A558C63E-723B-566E-4EB8-0542E0A5C9B4}"/>
          </ac:spMkLst>
        </pc:spChg>
        <pc:picChg chg="add mod">
          <ac:chgData name="A Freel" userId="S::afreel@ohacademy.co.uk::f6dead3d-cc44-4b49-aee1-60fe86f08dbd" providerId="AD" clId="Web-{B198B06F-AB29-AE60-398A-33F287CB1F22}" dt="2026-05-15T13:50:37.112" v="211" actId="1076"/>
          <ac:picMkLst>
            <pc:docMk/>
            <pc:sldMk cId="4112842971" sldId="613"/>
            <ac:picMk id="2" creationId="{20B328EC-A32B-42F8-69DA-F86F2D818656}"/>
          </ac:picMkLst>
        </pc:picChg>
      </pc:sldChg>
      <pc:sldChg chg="addSp modSp add replId">
        <pc:chgData name="A Freel" userId="S::afreel@ohacademy.co.uk::f6dead3d-cc44-4b49-aee1-60fe86f08dbd" providerId="AD" clId="Web-{B198B06F-AB29-AE60-398A-33F287CB1F22}" dt="2026-05-15T13:51:28.364" v="215"/>
        <pc:sldMkLst>
          <pc:docMk/>
          <pc:sldMk cId="532663866" sldId="614"/>
        </pc:sldMkLst>
        <pc:spChg chg="mod">
          <ac:chgData name="A Freel" userId="S::afreel@ohacademy.co.uk::f6dead3d-cc44-4b49-aee1-60fe86f08dbd" providerId="AD" clId="Web-{B198B06F-AB29-AE60-398A-33F287CB1F22}" dt="2026-05-15T13:08:20.371" v="138" actId="20577"/>
          <ac:spMkLst>
            <pc:docMk/>
            <pc:sldMk cId="532663866" sldId="614"/>
            <ac:spMk id="5" creationId="{E6E06859-1A9B-DFB6-F467-C66463C507EC}"/>
          </ac:spMkLst>
        </pc:spChg>
        <pc:picChg chg="add mod">
          <ac:chgData name="A Freel" userId="S::afreel@ohacademy.co.uk::f6dead3d-cc44-4b49-aee1-60fe86f08dbd" providerId="AD" clId="Web-{B198B06F-AB29-AE60-398A-33F287CB1F22}" dt="2026-05-15T13:51:28.364" v="215"/>
          <ac:picMkLst>
            <pc:docMk/>
            <pc:sldMk cId="532663866" sldId="614"/>
            <ac:picMk id="2" creationId="{E330D027-589F-A0F5-5AD4-C93CA91BC375}"/>
          </ac:picMkLst>
        </pc:picChg>
      </pc:sldChg>
      <pc:sldChg chg="addSp modSp add ord replId">
        <pc:chgData name="A Freel" userId="S::afreel@ohacademy.co.uk::f6dead3d-cc44-4b49-aee1-60fe86f08dbd" providerId="AD" clId="Web-{B198B06F-AB29-AE60-398A-33F287CB1F22}" dt="2026-05-15T13:47:35.342" v="201"/>
        <pc:sldMkLst>
          <pc:docMk/>
          <pc:sldMk cId="3319343862" sldId="615"/>
        </pc:sldMkLst>
        <pc:spChg chg="mod">
          <ac:chgData name="A Freel" userId="S::afreel@ohacademy.co.uk::f6dead3d-cc44-4b49-aee1-60fe86f08dbd" providerId="AD" clId="Web-{B198B06F-AB29-AE60-398A-33F287CB1F22}" dt="2026-05-15T13:22:11.316" v="158" actId="20577"/>
          <ac:spMkLst>
            <pc:docMk/>
            <pc:sldMk cId="3319343862" sldId="615"/>
            <ac:spMk id="5" creationId="{E63BF35B-43F4-769C-C665-48A7C2B1F479}"/>
          </ac:spMkLst>
        </pc:spChg>
        <pc:picChg chg="add mod">
          <ac:chgData name="A Freel" userId="S::afreel@ohacademy.co.uk::f6dead3d-cc44-4b49-aee1-60fe86f08dbd" providerId="AD" clId="Web-{B198B06F-AB29-AE60-398A-33F287CB1F22}" dt="2026-05-15T13:47:35.342" v="201"/>
          <ac:picMkLst>
            <pc:docMk/>
            <pc:sldMk cId="3319343862" sldId="615"/>
            <ac:picMk id="2" creationId="{BF7DE5F3-F134-CF3F-E7A7-0EF175AB6308}"/>
          </ac:picMkLst>
        </pc:picChg>
      </pc:sldChg>
      <pc:sldChg chg="addSp modSp add replId">
        <pc:chgData name="A Freel" userId="S::afreel@ohacademy.co.uk::f6dead3d-cc44-4b49-aee1-60fe86f08dbd" providerId="AD" clId="Web-{B198B06F-AB29-AE60-398A-33F287CB1F22}" dt="2026-05-15T13:49:14.751" v="206"/>
        <pc:sldMkLst>
          <pc:docMk/>
          <pc:sldMk cId="570109967" sldId="616"/>
        </pc:sldMkLst>
        <pc:spChg chg="mod">
          <ac:chgData name="A Freel" userId="S::afreel@ohacademy.co.uk::f6dead3d-cc44-4b49-aee1-60fe86f08dbd" providerId="AD" clId="Web-{B198B06F-AB29-AE60-398A-33F287CB1F22}" dt="2026-05-15T13:09:32.717" v="151" actId="20577"/>
          <ac:spMkLst>
            <pc:docMk/>
            <pc:sldMk cId="570109967" sldId="616"/>
            <ac:spMk id="5" creationId="{865B0A8F-0131-046B-58EC-C2E10AB18185}"/>
          </ac:spMkLst>
        </pc:spChg>
        <pc:picChg chg="add mod">
          <ac:chgData name="A Freel" userId="S::afreel@ohacademy.co.uk::f6dead3d-cc44-4b49-aee1-60fe86f08dbd" providerId="AD" clId="Web-{B198B06F-AB29-AE60-398A-33F287CB1F22}" dt="2026-05-15T13:49:14.751" v="206"/>
          <ac:picMkLst>
            <pc:docMk/>
            <pc:sldMk cId="570109967" sldId="616"/>
            <ac:picMk id="2" creationId="{E495AF78-1FB0-3E77-9D60-2EDE7F9D8583}"/>
          </ac:picMkLst>
        </pc:picChg>
      </pc:sldChg>
      <pc:sldChg chg="addSp delSp modSp add replId">
        <pc:chgData name="A Freel" userId="S::afreel@ohacademy.co.uk::f6dead3d-cc44-4b49-aee1-60fe86f08dbd" providerId="AD" clId="Web-{B198B06F-AB29-AE60-398A-33F287CB1F22}" dt="2026-05-15T13:29:32.218" v="178" actId="1076"/>
        <pc:sldMkLst>
          <pc:docMk/>
          <pc:sldMk cId="1562320839" sldId="618"/>
        </pc:sldMkLst>
        <pc:picChg chg="add mod">
          <ac:chgData name="A Freel" userId="S::afreel@ohacademy.co.uk::f6dead3d-cc44-4b49-aee1-60fe86f08dbd" providerId="AD" clId="Web-{B198B06F-AB29-AE60-398A-33F287CB1F22}" dt="2026-05-15T13:25:17.055" v="171" actId="1076"/>
          <ac:picMkLst>
            <pc:docMk/>
            <pc:sldMk cId="1562320839" sldId="618"/>
            <ac:picMk id="2" creationId="{2B8F33A7-4E36-440E-1FFD-31F28D653F77}"/>
          </ac:picMkLst>
        </pc:picChg>
        <pc:picChg chg="add mod">
          <ac:chgData name="A Freel" userId="S::afreel@ohacademy.co.uk::f6dead3d-cc44-4b49-aee1-60fe86f08dbd" providerId="AD" clId="Web-{B198B06F-AB29-AE60-398A-33F287CB1F22}" dt="2026-05-15T13:25:23.836" v="174" actId="14100"/>
          <ac:picMkLst>
            <pc:docMk/>
            <pc:sldMk cId="1562320839" sldId="618"/>
            <ac:picMk id="3" creationId="{9F0F525F-E602-9B21-D40C-F09E6FCECE3C}"/>
          </ac:picMkLst>
        </pc:picChg>
        <pc:picChg chg="add mod">
          <ac:chgData name="A Freel" userId="S::afreel@ohacademy.co.uk::f6dead3d-cc44-4b49-aee1-60fe86f08dbd" providerId="AD" clId="Web-{B198B06F-AB29-AE60-398A-33F287CB1F22}" dt="2026-05-15T13:29:32.218" v="178" actId="1076"/>
          <ac:picMkLst>
            <pc:docMk/>
            <pc:sldMk cId="1562320839" sldId="618"/>
            <ac:picMk id="4" creationId="{07BE0F18-623F-EDFF-898F-0801279586A8}"/>
          </ac:picMkLst>
        </pc:picChg>
      </pc:sldChg>
      <pc:sldChg chg="addSp delSp modSp add replId modNotes">
        <pc:chgData name="A Freel" userId="S::afreel@ohacademy.co.uk::f6dead3d-cc44-4b49-aee1-60fe86f08dbd" providerId="AD" clId="Web-{B198B06F-AB29-AE60-398A-33F287CB1F22}" dt="2026-05-15T13:40:54.737" v="197"/>
        <pc:sldMkLst>
          <pc:docMk/>
          <pc:sldMk cId="2497985592" sldId="619"/>
        </pc:sldMkLst>
        <pc:spChg chg="add mod">
          <ac:chgData name="A Freel" userId="S::afreel@ohacademy.co.uk::f6dead3d-cc44-4b49-aee1-60fe86f08dbd" providerId="AD" clId="Web-{B198B06F-AB29-AE60-398A-33F287CB1F22}" dt="2026-05-15T13:40:32.314" v="184" actId="14100"/>
          <ac:spMkLst>
            <pc:docMk/>
            <pc:sldMk cId="2497985592" sldId="619"/>
            <ac:spMk id="5" creationId="{BA52BB0B-FD81-D1A7-030F-611615123524}"/>
          </ac:spMkLst>
        </pc:spChg>
        <pc:picChg chg="add mod">
          <ac:chgData name="A Freel" userId="S::afreel@ohacademy.co.uk::f6dead3d-cc44-4b49-aee1-60fe86f08dbd" providerId="AD" clId="Web-{B198B06F-AB29-AE60-398A-33F287CB1F22}" dt="2026-05-15T13:31:42.488" v="180" actId="1076"/>
          <ac:picMkLst>
            <pc:docMk/>
            <pc:sldMk cId="2497985592" sldId="619"/>
            <ac:picMk id="3" creationId="{B3FC4FA6-51EA-030C-ABDA-08D0EF69A888}"/>
          </ac:picMkLst>
        </pc:picChg>
      </pc:sldChg>
      <pc:sldChg chg="add del replId">
        <pc:chgData name="A Freel" userId="S::afreel@ohacademy.co.uk::f6dead3d-cc44-4b49-aee1-60fe86f08dbd" providerId="AD" clId="Web-{B198B06F-AB29-AE60-398A-33F287CB1F22}" dt="2026-05-18T06:38:23.121" v="220"/>
        <pc:sldMkLst>
          <pc:docMk/>
          <pc:sldMk cId="321581462" sldId="620"/>
        </pc:sldMkLst>
      </pc:sldChg>
      <pc:sldChg chg="add del replId">
        <pc:chgData name="A Freel" userId="S::afreel@ohacademy.co.uk::f6dead3d-cc44-4b49-aee1-60fe86f08dbd" providerId="AD" clId="Web-{B198B06F-AB29-AE60-398A-33F287CB1F22}" dt="2026-05-18T06:38:24.074" v="221"/>
        <pc:sldMkLst>
          <pc:docMk/>
          <pc:sldMk cId="1967633519" sldId="621"/>
        </pc:sldMkLst>
      </pc:sldChg>
    </pc:docChg>
  </pc:docChgLst>
  <pc:docChgLst>
    <pc:chgData name="A Freel" userId="S::afreel@ohacademy.co.uk::f6dead3d-cc44-4b49-aee1-60fe86f08dbd" providerId="AD" clId="Web-{EDE2941E-BAF0-32E1-3594-7E1410285D17}"/>
    <pc:docChg chg="addSld delSld modSld">
      <pc:chgData name="A Freel" userId="S::afreel@ohacademy.co.uk::f6dead3d-cc44-4b49-aee1-60fe86f08dbd" providerId="AD" clId="Web-{EDE2941E-BAF0-32E1-3594-7E1410285D17}" dt="2026-04-18T19:10:42.789" v="114" actId="20577"/>
      <pc:docMkLst>
        <pc:docMk/>
      </pc:docMkLst>
      <pc:sldChg chg="add">
        <pc:chgData name="A Freel" userId="S::afreel@ohacademy.co.uk::f6dead3d-cc44-4b49-aee1-60fe86f08dbd" providerId="AD" clId="Web-{EDE2941E-BAF0-32E1-3594-7E1410285D17}" dt="2026-04-18T19:02:12.435" v="56"/>
        <pc:sldMkLst>
          <pc:docMk/>
          <pc:sldMk cId="0" sldId="273"/>
        </pc:sldMkLst>
      </pc:sldChg>
      <pc:sldChg chg="add">
        <pc:chgData name="A Freel" userId="S::afreel@ohacademy.co.uk::f6dead3d-cc44-4b49-aee1-60fe86f08dbd" providerId="AD" clId="Web-{EDE2941E-BAF0-32E1-3594-7E1410285D17}" dt="2026-04-18T19:08:33.547" v="85"/>
        <pc:sldMkLst>
          <pc:docMk/>
          <pc:sldMk cId="0" sldId="283"/>
        </pc:sldMkLst>
      </pc:sldChg>
      <pc:sldChg chg="addSp delSp modSp">
        <pc:chgData name="A Freel" userId="S::afreel@ohacademy.co.uk::f6dead3d-cc44-4b49-aee1-60fe86f08dbd" providerId="AD" clId="Web-{EDE2941E-BAF0-32E1-3594-7E1410285D17}" dt="2026-04-18T19:05:25.406" v="76" actId="20577"/>
        <pc:sldMkLst>
          <pc:docMk/>
          <pc:sldMk cId="1670850046" sldId="598"/>
        </pc:sldMkLst>
        <pc:spChg chg="mod">
          <ac:chgData name="A Freel" userId="S::afreel@ohacademy.co.uk::f6dead3d-cc44-4b49-aee1-60fe86f08dbd" providerId="AD" clId="Web-{EDE2941E-BAF0-32E1-3594-7E1410285D17}" dt="2026-04-18T18:55:36.911" v="23" actId="20577"/>
          <ac:spMkLst>
            <pc:docMk/>
            <pc:sldMk cId="1670850046" sldId="598"/>
            <ac:spMk id="3" creationId="{B6D9276F-F76D-F1AB-A2B8-18E364134B35}"/>
          </ac:spMkLst>
        </pc:spChg>
        <pc:spChg chg="add mod">
          <ac:chgData name="A Freel" userId="S::afreel@ohacademy.co.uk::f6dead3d-cc44-4b49-aee1-60fe86f08dbd" providerId="AD" clId="Web-{EDE2941E-BAF0-32E1-3594-7E1410285D17}" dt="2026-04-18T19:05:25.406" v="76" actId="20577"/>
          <ac:spMkLst>
            <pc:docMk/>
            <pc:sldMk cId="1670850046" sldId="598"/>
            <ac:spMk id="4" creationId="{5F70A701-96E1-65A5-1DED-C8CCB6AD1529}"/>
          </ac:spMkLst>
        </pc:spChg>
      </pc:sldChg>
      <pc:sldChg chg="addSp delSp modSp add replId">
        <pc:chgData name="A Freel" userId="S::afreel@ohacademy.co.uk::f6dead3d-cc44-4b49-aee1-60fe86f08dbd" providerId="AD" clId="Web-{EDE2941E-BAF0-32E1-3594-7E1410285D17}" dt="2026-04-18T19:05:21.250" v="75" actId="20577"/>
        <pc:sldMkLst>
          <pc:docMk/>
          <pc:sldMk cId="4252948584" sldId="599"/>
        </pc:sldMkLst>
        <pc:spChg chg="mod">
          <ac:chgData name="A Freel" userId="S::afreel@ohacademy.co.uk::f6dead3d-cc44-4b49-aee1-60fe86f08dbd" providerId="AD" clId="Web-{EDE2941E-BAF0-32E1-3594-7E1410285D17}" dt="2026-04-18T19:05:21.250" v="75" actId="20577"/>
          <ac:spMkLst>
            <pc:docMk/>
            <pc:sldMk cId="4252948584" sldId="599"/>
            <ac:spMk id="4" creationId="{5337F171-574F-FF17-8CDB-BE2D93C11F7F}"/>
          </ac:spMkLst>
        </pc:spChg>
        <pc:picChg chg="add mod">
          <ac:chgData name="A Freel" userId="S::afreel@ohacademy.co.uk::f6dead3d-cc44-4b49-aee1-60fe86f08dbd" providerId="AD" clId="Web-{EDE2941E-BAF0-32E1-3594-7E1410285D17}" dt="2026-04-18T18:58:25.400" v="36"/>
          <ac:picMkLst>
            <pc:docMk/>
            <pc:sldMk cId="4252948584" sldId="599"/>
            <ac:picMk id="7" creationId="{38D91EA2-3FB2-D98E-7572-42B8616DF7D7}"/>
          </ac:picMkLst>
        </pc:picChg>
      </pc:sldChg>
      <pc:sldChg chg="addSp modSp add replId">
        <pc:chgData name="A Freel" userId="S::afreel@ohacademy.co.uk::f6dead3d-cc44-4b49-aee1-60fe86f08dbd" providerId="AD" clId="Web-{EDE2941E-BAF0-32E1-3594-7E1410285D17}" dt="2026-04-18T19:05:17.672" v="74" actId="20577"/>
        <pc:sldMkLst>
          <pc:docMk/>
          <pc:sldMk cId="1576961528" sldId="600"/>
        </pc:sldMkLst>
        <pc:spChg chg="mod">
          <ac:chgData name="A Freel" userId="S::afreel@ohacademy.co.uk::f6dead3d-cc44-4b49-aee1-60fe86f08dbd" providerId="AD" clId="Web-{EDE2941E-BAF0-32E1-3594-7E1410285D17}" dt="2026-04-18T19:05:17.672" v="74" actId="20577"/>
          <ac:spMkLst>
            <pc:docMk/>
            <pc:sldMk cId="1576961528" sldId="600"/>
            <ac:spMk id="4" creationId="{8F520050-534F-7485-BAA9-C07DCFEC582C}"/>
          </ac:spMkLst>
        </pc:spChg>
        <pc:picChg chg="add mod">
          <ac:chgData name="A Freel" userId="S::afreel@ohacademy.co.uk::f6dead3d-cc44-4b49-aee1-60fe86f08dbd" providerId="AD" clId="Web-{EDE2941E-BAF0-32E1-3594-7E1410285D17}" dt="2026-04-18T18:59:03.666" v="40" actId="14100"/>
          <ac:picMkLst>
            <pc:docMk/>
            <pc:sldMk cId="1576961528" sldId="600"/>
            <ac:picMk id="2" creationId="{B78BAF86-1636-E635-1044-7439FA49FB19}"/>
          </ac:picMkLst>
        </pc:picChg>
      </pc:sldChg>
      <pc:sldChg chg="addSp modSp add replId">
        <pc:chgData name="A Freel" userId="S::afreel@ohacademy.co.uk::f6dead3d-cc44-4b49-aee1-60fe86f08dbd" providerId="AD" clId="Web-{EDE2941E-BAF0-32E1-3594-7E1410285D17}" dt="2026-04-18T19:05:10.875" v="70" actId="20577"/>
        <pc:sldMkLst>
          <pc:docMk/>
          <pc:sldMk cId="958072947" sldId="601"/>
        </pc:sldMkLst>
        <pc:spChg chg="mod">
          <ac:chgData name="A Freel" userId="S::afreel@ohacademy.co.uk::f6dead3d-cc44-4b49-aee1-60fe86f08dbd" providerId="AD" clId="Web-{EDE2941E-BAF0-32E1-3594-7E1410285D17}" dt="2026-04-18T19:05:10.875" v="70" actId="20577"/>
          <ac:spMkLst>
            <pc:docMk/>
            <pc:sldMk cId="958072947" sldId="601"/>
            <ac:spMk id="4" creationId="{FA44890B-D7E8-FF37-EE88-650355805018}"/>
          </ac:spMkLst>
        </pc:spChg>
        <pc:picChg chg="add mod">
          <ac:chgData name="A Freel" userId="S::afreel@ohacademy.co.uk::f6dead3d-cc44-4b49-aee1-60fe86f08dbd" providerId="AD" clId="Web-{EDE2941E-BAF0-32E1-3594-7E1410285D17}" dt="2026-04-18T18:59:58.558" v="41"/>
          <ac:picMkLst>
            <pc:docMk/>
            <pc:sldMk cId="958072947" sldId="601"/>
            <ac:picMk id="2" creationId="{192BC3DE-10CC-9065-9D14-6857743DCD5A}"/>
          </ac:picMkLst>
        </pc:picChg>
      </pc:sldChg>
      <pc:sldChg chg="addSp modSp add replId">
        <pc:chgData name="A Freel" userId="S::afreel@ohacademy.co.uk::f6dead3d-cc44-4b49-aee1-60fe86f08dbd" providerId="AD" clId="Web-{EDE2941E-BAF0-32E1-3594-7E1410285D17}" dt="2026-04-18T19:05:04.547" v="67" actId="20577"/>
        <pc:sldMkLst>
          <pc:docMk/>
          <pc:sldMk cId="2300534645" sldId="602"/>
        </pc:sldMkLst>
        <pc:spChg chg="mod">
          <ac:chgData name="A Freel" userId="S::afreel@ohacademy.co.uk::f6dead3d-cc44-4b49-aee1-60fe86f08dbd" providerId="AD" clId="Web-{EDE2941E-BAF0-32E1-3594-7E1410285D17}" dt="2026-04-18T19:05:04.547" v="67" actId="20577"/>
          <ac:spMkLst>
            <pc:docMk/>
            <pc:sldMk cId="2300534645" sldId="602"/>
            <ac:spMk id="4" creationId="{F8A74F48-BDA4-C119-818B-8817D8D15157}"/>
          </ac:spMkLst>
        </pc:spChg>
        <pc:picChg chg="add mod">
          <ac:chgData name="A Freel" userId="S::afreel@ohacademy.co.uk::f6dead3d-cc44-4b49-aee1-60fe86f08dbd" providerId="AD" clId="Web-{EDE2941E-BAF0-32E1-3594-7E1410285D17}" dt="2026-04-18T19:01:06.137" v="55" actId="1076"/>
          <ac:picMkLst>
            <pc:docMk/>
            <pc:sldMk cId="2300534645" sldId="602"/>
            <ac:picMk id="2" creationId="{4E6492B3-286B-7B23-7E15-996886305FE0}"/>
          </ac:picMkLst>
        </pc:picChg>
      </pc:sldChg>
      <pc:sldChg chg="addSp modSp add replId">
        <pc:chgData name="A Freel" userId="S::afreel@ohacademy.co.uk::f6dead3d-cc44-4b49-aee1-60fe86f08dbd" providerId="AD" clId="Web-{EDE2941E-BAF0-32E1-3594-7E1410285D17}" dt="2026-04-18T19:06:14.769" v="79" actId="14100"/>
        <pc:sldMkLst>
          <pc:docMk/>
          <pc:sldMk cId="473811899" sldId="603"/>
        </pc:sldMkLst>
        <pc:spChg chg="mod">
          <ac:chgData name="A Freel" userId="S::afreel@ohacademy.co.uk::f6dead3d-cc44-4b49-aee1-60fe86f08dbd" providerId="AD" clId="Web-{EDE2941E-BAF0-32E1-3594-7E1410285D17}" dt="2026-04-18T19:03:52.015" v="66" actId="20577"/>
          <ac:spMkLst>
            <pc:docMk/>
            <pc:sldMk cId="473811899" sldId="603"/>
            <ac:spMk id="4" creationId="{D4F4940D-040E-B4BB-E650-6F0393F5EDD4}"/>
          </ac:spMkLst>
        </pc:spChg>
        <pc:picChg chg="add mod">
          <ac:chgData name="A Freel" userId="S::afreel@ohacademy.co.uk::f6dead3d-cc44-4b49-aee1-60fe86f08dbd" providerId="AD" clId="Web-{EDE2941E-BAF0-32E1-3594-7E1410285D17}" dt="2026-04-18T19:06:14.769" v="79" actId="14100"/>
          <ac:picMkLst>
            <pc:docMk/>
            <pc:sldMk cId="473811899" sldId="603"/>
            <ac:picMk id="2" creationId="{3165679D-69CD-4D54-5EA4-1FD1EC1890BF}"/>
          </ac:picMkLst>
        </pc:picChg>
      </pc:sldChg>
      <pc:sldChg chg="addSp modSp add replId">
        <pc:chgData name="A Freel" userId="S::afreel@ohacademy.co.uk::f6dead3d-cc44-4b49-aee1-60fe86f08dbd" providerId="AD" clId="Web-{EDE2941E-BAF0-32E1-3594-7E1410285D17}" dt="2026-04-18T19:06:58.852" v="82" actId="14100"/>
        <pc:sldMkLst>
          <pc:docMk/>
          <pc:sldMk cId="213102572" sldId="604"/>
        </pc:sldMkLst>
        <pc:spChg chg="mod">
          <ac:chgData name="A Freel" userId="S::afreel@ohacademy.co.uk::f6dead3d-cc44-4b49-aee1-60fe86f08dbd" providerId="AD" clId="Web-{EDE2941E-BAF0-32E1-3594-7E1410285D17}" dt="2026-04-18T19:03:46.155" v="65" actId="20577"/>
          <ac:spMkLst>
            <pc:docMk/>
            <pc:sldMk cId="213102572" sldId="604"/>
            <ac:spMk id="4" creationId="{997E7C76-AB0D-484C-E661-E50575C4C9DA}"/>
          </ac:spMkLst>
        </pc:spChg>
        <pc:picChg chg="add mod">
          <ac:chgData name="A Freel" userId="S::afreel@ohacademy.co.uk::f6dead3d-cc44-4b49-aee1-60fe86f08dbd" providerId="AD" clId="Web-{EDE2941E-BAF0-32E1-3594-7E1410285D17}" dt="2026-04-18T19:06:58.852" v="82" actId="14100"/>
          <ac:picMkLst>
            <pc:docMk/>
            <pc:sldMk cId="213102572" sldId="604"/>
            <ac:picMk id="2" creationId="{151D085A-B6A6-864C-35F3-787FE8BA818F}"/>
          </ac:picMkLst>
        </pc:picChg>
      </pc:sldChg>
      <pc:sldChg chg="addSp modSp add replId">
        <pc:chgData name="A Freel" userId="S::afreel@ohacademy.co.uk::f6dead3d-cc44-4b49-aee1-60fe86f08dbd" providerId="AD" clId="Web-{EDE2941E-BAF0-32E1-3594-7E1410285D17}" dt="2026-04-18T19:07:21.761" v="84" actId="1076"/>
        <pc:sldMkLst>
          <pc:docMk/>
          <pc:sldMk cId="4124031131" sldId="605"/>
        </pc:sldMkLst>
        <pc:spChg chg="mod">
          <ac:chgData name="A Freel" userId="S::afreel@ohacademy.co.uk::f6dead3d-cc44-4b49-aee1-60fe86f08dbd" providerId="AD" clId="Web-{EDE2941E-BAF0-32E1-3594-7E1410285D17}" dt="2026-04-18T19:03:40.343" v="63" actId="20577"/>
          <ac:spMkLst>
            <pc:docMk/>
            <pc:sldMk cId="4124031131" sldId="605"/>
            <ac:spMk id="4" creationId="{EF5D9609-B25B-E4E7-E1C8-CE220F20BEFD}"/>
          </ac:spMkLst>
        </pc:spChg>
        <pc:picChg chg="add mod">
          <ac:chgData name="A Freel" userId="S::afreel@ohacademy.co.uk::f6dead3d-cc44-4b49-aee1-60fe86f08dbd" providerId="AD" clId="Web-{EDE2941E-BAF0-32E1-3594-7E1410285D17}" dt="2026-04-18T19:07:21.761" v="84" actId="1076"/>
          <ac:picMkLst>
            <pc:docMk/>
            <pc:sldMk cId="4124031131" sldId="605"/>
            <ac:picMk id="2" creationId="{61C81196-F601-EC32-8275-5FC4DD5C2B6E}"/>
          </ac:picMkLst>
        </pc:picChg>
      </pc:sldChg>
      <pc:sldChg chg="addSp modSp add replId">
        <pc:chgData name="A Freel" userId="S::afreel@ohacademy.co.uk::f6dead3d-cc44-4b49-aee1-60fe86f08dbd" providerId="AD" clId="Web-{EDE2941E-BAF0-32E1-3594-7E1410285D17}" dt="2026-04-18T19:10:42.789" v="114" actId="20577"/>
        <pc:sldMkLst>
          <pc:docMk/>
          <pc:sldMk cId="1581998450" sldId="606"/>
        </pc:sldMkLst>
        <pc:spChg chg="add">
          <ac:chgData name="A Freel" userId="S::afreel@ohacademy.co.uk::f6dead3d-cc44-4b49-aee1-60fe86f08dbd" providerId="AD" clId="Web-{EDE2941E-BAF0-32E1-3594-7E1410285D17}" dt="2026-04-18T19:10:05.022" v="88"/>
          <ac:spMkLst>
            <pc:docMk/>
            <pc:sldMk cId="1581998450" sldId="606"/>
            <ac:spMk id="3" creationId="{0E6D8FCD-8758-6917-F95D-88E98FD52D9B}"/>
          </ac:spMkLst>
        </pc:spChg>
        <pc:spChg chg="mod">
          <ac:chgData name="A Freel" userId="S::afreel@ohacademy.co.uk::f6dead3d-cc44-4b49-aee1-60fe86f08dbd" providerId="AD" clId="Web-{EDE2941E-BAF0-32E1-3594-7E1410285D17}" dt="2026-04-18T19:03:32.796" v="61" actId="20577"/>
          <ac:spMkLst>
            <pc:docMk/>
            <pc:sldMk cId="1581998450" sldId="606"/>
            <ac:spMk id="4" creationId="{950FBB37-90FA-A27A-8304-ABF9ADC10F7B}"/>
          </ac:spMkLst>
        </pc:spChg>
        <pc:spChg chg="add mod">
          <ac:chgData name="A Freel" userId="S::afreel@ohacademy.co.uk::f6dead3d-cc44-4b49-aee1-60fe86f08dbd" providerId="AD" clId="Web-{EDE2941E-BAF0-32E1-3594-7E1410285D17}" dt="2026-04-18T19:10:42.789" v="114" actId="20577"/>
          <ac:spMkLst>
            <pc:docMk/>
            <pc:sldMk cId="1581998450" sldId="606"/>
            <ac:spMk id="5" creationId="{F704F136-4DA1-161F-8E5F-DFB2549C26C1}"/>
          </ac:spMkLst>
        </pc:spChg>
        <pc:picChg chg="add mod">
          <ac:chgData name="A Freel" userId="S::afreel@ohacademy.co.uk::f6dead3d-cc44-4b49-aee1-60fe86f08dbd" providerId="AD" clId="Web-{EDE2941E-BAF0-32E1-3594-7E1410285D17}" dt="2026-04-18T19:09:53.740" v="87" actId="1076"/>
          <ac:picMkLst>
            <pc:docMk/>
            <pc:sldMk cId="1581998450" sldId="606"/>
            <ac:picMk id="2" creationId="{F7DC9E69-7C6B-200A-B9FF-E61202FCE8F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A378-B1CE-4701-A151-B45CD4FEAAE0}" type="datetimeFigureOut">
              <a:t>5/17/2026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85E69-2229-4DE3-9A34-D28CDFCCC7AA}" type="slidenum">
              <a:t>‹#›</a:t>
            </a:fld>
            <a:endParaRPr lang="en-GB"/>
          </a:p>
        </p:txBody>
      </p:sp>
    </p:spTree>
    <p:extLst>
      <p:ext uri="{BB962C8B-B14F-4D97-AF65-F5344CB8AC3E}">
        <p14:creationId xmlns:p14="http://schemas.microsoft.com/office/powerpoint/2010/main" val="247224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fly landed in the twig</a:t>
            </a:r>
          </a:p>
        </p:txBody>
      </p:sp>
      <p:sp>
        <p:nvSpPr>
          <p:cNvPr id="4" name="Slide Number Placeholder 3"/>
          <p:cNvSpPr>
            <a:spLocks noGrp="1"/>
          </p:cNvSpPr>
          <p:nvPr>
            <p:ph type="sldNum" sz="quarter" idx="5"/>
          </p:nvPr>
        </p:nvSpPr>
        <p:spPr/>
        <p:txBody>
          <a:bodyPr/>
          <a:lstStyle/>
          <a:p>
            <a:fld id="{8AC85E69-2229-4DE3-9A34-D28CDFCCC7AA}" type="slidenum">
              <a:rPr lang="en-GB"/>
              <a:t>13</a:t>
            </a:fld>
            <a:endParaRPr lang="en-GB"/>
          </a:p>
        </p:txBody>
      </p:sp>
    </p:spTree>
    <p:extLst>
      <p:ext uri="{BB962C8B-B14F-4D97-AF65-F5344CB8AC3E}">
        <p14:creationId xmlns:p14="http://schemas.microsoft.com/office/powerpoint/2010/main" val="3591299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E6C03-3572-790E-E1C2-EA0A4EBC1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8B5F3-D81F-9C98-D83D-FDDAF1CFA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7858A-A35D-76CA-8DDB-D2E310FDFBD6}"/>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Applying a strategy to solve the puzzle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and some 1 p, 2 p, 5 p, 10 p and 20 p coins. They work together to solve the puzzle. Pupils use bead strings or other manipulatives to support their calculations (though should be encouraged to use known facts where possible). The task is meant to be challenging; it presents an opportunity for lots of addition and subtraction practise, as well as to discuss strategies and the importance of resilience in problem solving.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Scaffold this task by adding more coins onto the grid (though beware of reducing the challenge too much).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create their own similar money problem for a friend to solve. </a:t>
            </a:r>
          </a:p>
          <a:p>
            <a:endParaRPr lang="en-GB"/>
          </a:p>
        </p:txBody>
      </p:sp>
      <p:sp>
        <p:nvSpPr>
          <p:cNvPr id="4" name="Slide Number Placeholder 3">
            <a:extLst>
              <a:ext uri="{FF2B5EF4-FFF2-40B4-BE49-F238E27FC236}">
                <a16:creationId xmlns:a16="http://schemas.microsoft.com/office/drawing/2014/main" id="{BFA6B80B-DED5-605D-3D0B-10EC2F32939D}"/>
              </a:ext>
            </a:extLst>
          </p:cNvPr>
          <p:cNvSpPr>
            <a:spLocks noGrp="1"/>
          </p:cNvSpPr>
          <p:nvPr>
            <p:ph type="sldNum" sz="quarter" idx="5"/>
          </p:nvPr>
        </p:nvSpPr>
        <p:spPr/>
        <p:txBody>
          <a:bodyPr/>
          <a:lstStyle/>
          <a:p>
            <a:fld id="{FC83585D-67E6-47C6-B97C-FD02F69C172E}" type="slidenum">
              <a:rPr lang="en-GB" smtClean="0"/>
              <a:t>38</a:t>
            </a:fld>
            <a:endParaRPr lang="en-GB"/>
          </a:p>
        </p:txBody>
      </p:sp>
    </p:spTree>
    <p:extLst>
      <p:ext uri="{BB962C8B-B14F-4D97-AF65-F5344CB8AC3E}">
        <p14:creationId xmlns:p14="http://schemas.microsoft.com/office/powerpoint/2010/main" val="3217945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Exploring solutions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Share pupils’ solutions to the money puzzle and the strategies they used to find the answers. Encourage pupils to ‘make their reasoning visible’ by using concrete manipulatives when explaining to others.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39</a:t>
            </a:fld>
            <a:endParaRPr lang="en-GB"/>
          </a:p>
        </p:txBody>
      </p:sp>
    </p:spTree>
    <p:extLst>
      <p:ext uri="{BB962C8B-B14F-4D97-AF65-F5344CB8AC3E}">
        <p14:creationId xmlns:p14="http://schemas.microsoft.com/office/powerpoint/2010/main" val="3181709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87f6ed4dc1_0_10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287f6ed4dc1_0_10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287f6ed4dc1_0_17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287f6ed4dc1_0_17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560388" y="877888"/>
            <a:ext cx="7797801" cy="43862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67862" y="5556838"/>
            <a:ext cx="5342890" cy="52643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Problem solving</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problem on the Do Now slide, which presents a simple difference problem. They represent the problem using manipulatives and discuss their answers.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30</a:t>
            </a:fld>
            <a:endParaRPr lang="en-GB"/>
          </a:p>
        </p:txBody>
      </p:sp>
    </p:spTree>
    <p:extLst>
      <p:ext uri="{BB962C8B-B14F-4D97-AF65-F5344CB8AC3E}">
        <p14:creationId xmlns:p14="http://schemas.microsoft.com/office/powerpoint/2010/main" val="215778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51FA9-D25E-735C-C02A-D1CBE22D7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B4649-A31F-2CA7-5FD6-94D43A313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6D877-E9EE-1AF4-D07F-1656E62005BE}"/>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Exchanging penny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pair has ten pennies as well as a 2 p, 5 p and 10 p coin. They have a cut-out copy of the Talk Task Sheet, cards placed face down. Pupil A picks a coin value card and matches the corresponding coin. Pupil B counts out the number of pennies equal to the value on the card. Pupil A and B exchange their coins (e.g. a 5 p coin for five pennies). Pupils swap roles.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9CFB443D-10D9-7CBA-46CB-3BCC085BD8F4}"/>
              </a:ext>
            </a:extLst>
          </p:cNvPr>
          <p:cNvSpPr>
            <a:spLocks noGrp="1"/>
          </p:cNvSpPr>
          <p:nvPr>
            <p:ph type="sldNum" sz="quarter" idx="5"/>
          </p:nvPr>
        </p:nvSpPr>
        <p:spPr/>
        <p:txBody>
          <a:bodyPr/>
          <a:lstStyle/>
          <a:p>
            <a:fld id="{FC83585D-67E6-47C6-B97C-FD02F69C172E}" type="slidenum">
              <a:rPr lang="en-GB" smtClean="0"/>
              <a:t>32</a:t>
            </a:fld>
            <a:endParaRPr lang="en-GB"/>
          </a:p>
        </p:txBody>
      </p:sp>
    </p:spTree>
    <p:extLst>
      <p:ext uri="{BB962C8B-B14F-4D97-AF65-F5344CB8AC3E}">
        <p14:creationId xmlns:p14="http://schemas.microsoft.com/office/powerpoint/2010/main" val="155734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the puzzle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puzzle board on the New Learning slide. Explain that the amount at the top of each column is the total value of that column and the amount at the side of each row is the total value of that row.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you find out what the missing coins are?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Where would you start? Why?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does addition help you solve this problem? How does subtraction help you solve this problem?  </a:t>
            </a:r>
          </a:p>
          <a:p>
            <a:pPr algn="l" rtl="0" fontAlgn="base"/>
            <a:r>
              <a:rPr lang="en-GB" sz="1200" b="0" i="0">
                <a:solidFill>
                  <a:srgbClr val="000000"/>
                </a:solidFill>
                <a:effectLst/>
                <a:latin typeface="Arial" panose="020B0604020202020204" pitchFamily="34" charset="0"/>
              </a:rPr>
              <a:t>Pupils’ responses will indicate how much support you need to provide in solving the puzzle. Using pupils’ responses as a springboard, model starting with a column or row with only one missing value, making connections to the part-whole model.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 whole in this column is eight pence. There is already two pence and five pence, which makes seven pence. Seven pence is one part so the other part is one pence. Eight pence subtract seven pence is one pence. </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Encourage pupils to use their known number bonds within 10 to find the necessary values.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33</a:t>
            </a:fld>
            <a:endParaRPr lang="en-GB"/>
          </a:p>
        </p:txBody>
      </p:sp>
    </p:spTree>
    <p:extLst>
      <p:ext uri="{BB962C8B-B14F-4D97-AF65-F5344CB8AC3E}">
        <p14:creationId xmlns:p14="http://schemas.microsoft.com/office/powerpoint/2010/main" val="1421342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Exploring the money puzzle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Talk Task Sheet and some 1 p, 2 p, 5 p and 10 p coins. They use addition and subtraction to calculate the missing values. They place coins into the squares to solve the problem.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 puzzle could be adapted to provide more information if necessary.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34</a:t>
            </a:fld>
            <a:endParaRPr lang="en-GB"/>
          </a:p>
        </p:txBody>
      </p:sp>
    </p:spTree>
    <p:extLst>
      <p:ext uri="{BB962C8B-B14F-4D97-AF65-F5344CB8AC3E}">
        <p14:creationId xmlns:p14="http://schemas.microsoft.com/office/powerpoint/2010/main" val="2706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1">
                <a:solidFill>
                  <a:srgbClr val="000000"/>
                </a:solidFill>
                <a:effectLst/>
                <a:latin typeface="Arial" panose="020B0604020202020204" pitchFamily="34" charset="0"/>
              </a:rPr>
              <a:t>Develop Learning</a:t>
            </a:r>
            <a:r>
              <a:rPr lang="en-GB" sz="1200" b="0" i="1">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Developing a strategy</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Share pupils’ solutions to the Talk Task puzzle and discuss the strategies they used.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Did anyone find a way to work out the missing coins when there were two coins missing in the row or column? </a:t>
            </a:r>
          </a:p>
          <a:p>
            <a:pPr algn="l" rtl="0" fontAlgn="base"/>
            <a:r>
              <a:rPr lang="en-GB" sz="1200" b="0" i="0">
                <a:solidFill>
                  <a:srgbClr val="000000"/>
                </a:solidFill>
                <a:effectLst/>
                <a:latin typeface="Arial" panose="020B0604020202020204" pitchFamily="34" charset="0"/>
              </a:rPr>
              <a:t>Take suggestions and then look at an example of this on a new puzzle, which will be the Independent Task. Look at the row which sums to 40 p.</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could the missing coins be? Is there more than one possibility?  </a:t>
            </a:r>
          </a:p>
          <a:p>
            <a:pPr algn="l" rtl="0" fontAlgn="base"/>
            <a:r>
              <a:rPr lang="en-GB" sz="1200" b="0" i="0">
                <a:solidFill>
                  <a:srgbClr val="000000"/>
                </a:solidFill>
                <a:effectLst/>
                <a:latin typeface="Arial" panose="020B0604020202020204" pitchFamily="34" charset="0"/>
              </a:rPr>
              <a:t>Give pupils chance to think, represent and discuss and then take feedback. The coins must be 10 p and 20 p (as the row sums to 40 p, there is 10 p there already and there are two spaces left).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can you work out which way round to place the two coins?   </a:t>
            </a:r>
          </a:p>
          <a:p>
            <a:pPr algn="l" rtl="0" fontAlgn="base"/>
            <a:r>
              <a:rPr lang="en-GB" sz="1200" b="0" i="0">
                <a:solidFill>
                  <a:srgbClr val="000000"/>
                </a:solidFill>
                <a:effectLst/>
                <a:latin typeface="Arial" panose="020B0604020202020204" pitchFamily="34" charset="0"/>
              </a:rPr>
              <a:t>(The above is just one example of how you might provide pupils with an opportunity to share their reasoning and strategies.)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35</a:t>
            </a:fld>
            <a:endParaRPr lang="en-GB"/>
          </a:p>
        </p:txBody>
      </p:sp>
    </p:spTree>
    <p:extLst>
      <p:ext uri="{BB962C8B-B14F-4D97-AF65-F5344CB8AC3E}">
        <p14:creationId xmlns:p14="http://schemas.microsoft.com/office/powerpoint/2010/main" val="523343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Applying a strategy to solve the puzzle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and some 1 p, 2 p, 5 p, 10 p and 20 p coins. They work together to solve the puzzle. Pupils use bead strings or other manipulatives to support their calculations (though should be encouraged to use known facts where possible). The task is meant to be challenging; it presents an opportunity for lots of addition and subtraction practise, as well as to discuss strategies and the importance of resilience in problem solving.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Scaffold this task by adding more coins onto the grid (though beware of reducing the challenge too much).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create their own similar money problem for a friend to solve.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36</a:t>
            </a:fld>
            <a:endParaRPr lang="en-GB"/>
          </a:p>
        </p:txBody>
      </p:sp>
    </p:spTree>
    <p:extLst>
      <p:ext uri="{BB962C8B-B14F-4D97-AF65-F5344CB8AC3E}">
        <p14:creationId xmlns:p14="http://schemas.microsoft.com/office/powerpoint/2010/main" val="20888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44549-1DEE-4B8A-99CD-913EE6EC4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B229A-0287-DBFF-2CD8-D113BB85E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3EE27-9AB4-7CE1-EE49-0CB37982EC0F}"/>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Applying a strategy to solve the puzzle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and some 1 p, 2 p, 5 p, 10 p and 20 p coins. They work together to solve the puzzle. Pupils use bead strings or other manipulatives to support their calculations (though should be encouraged to use known facts where possible). The task is meant to be challenging; it presents an opportunity for lots of addition and subtraction practise, as well as to discuss strategies and the importance of resilience in problem solving.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Scaffold this task by adding more coins onto the grid (though beware of reducing the challenge too much).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create their own similar money problem for a friend to solve. </a:t>
            </a:r>
          </a:p>
          <a:p>
            <a:endParaRPr lang="en-GB"/>
          </a:p>
        </p:txBody>
      </p:sp>
      <p:sp>
        <p:nvSpPr>
          <p:cNvPr id="4" name="Slide Number Placeholder 3">
            <a:extLst>
              <a:ext uri="{FF2B5EF4-FFF2-40B4-BE49-F238E27FC236}">
                <a16:creationId xmlns:a16="http://schemas.microsoft.com/office/drawing/2014/main" id="{7F3E9A6A-7026-2D9D-3343-F24E5A4E8993}"/>
              </a:ext>
            </a:extLst>
          </p:cNvPr>
          <p:cNvSpPr>
            <a:spLocks noGrp="1"/>
          </p:cNvSpPr>
          <p:nvPr>
            <p:ph type="sldNum" sz="quarter" idx="5"/>
          </p:nvPr>
        </p:nvSpPr>
        <p:spPr/>
        <p:txBody>
          <a:bodyPr/>
          <a:lstStyle/>
          <a:p>
            <a:fld id="{FC83585D-67E6-47C6-B97C-FD02F69C172E}" type="slidenum">
              <a:rPr lang="en-GB" smtClean="0"/>
              <a:t>37</a:t>
            </a:fld>
            <a:endParaRPr lang="en-GB"/>
          </a:p>
        </p:txBody>
      </p:sp>
    </p:spTree>
    <p:extLst>
      <p:ext uri="{BB962C8B-B14F-4D97-AF65-F5344CB8AC3E}">
        <p14:creationId xmlns:p14="http://schemas.microsoft.com/office/powerpoint/2010/main" val="1572392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3596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82492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05619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096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94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34524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98722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237920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04146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780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641483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683365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1962782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0 Explanation blank - jade">
  <p:cSld name="2.00 Explanation blank - jade">
    <p:spTree>
      <p:nvGrpSpPr>
        <p:cNvPr id="1" name="Shape 215"/>
        <p:cNvGrpSpPr/>
        <p:nvPr/>
      </p:nvGrpSpPr>
      <p:grpSpPr>
        <a:xfrm>
          <a:off x="0" y="0"/>
          <a:ext cx="0" cy="0"/>
          <a:chOff x="0" y="0"/>
          <a:chExt cx="0" cy="0"/>
        </a:xfrm>
      </p:grpSpPr>
      <p:sp>
        <p:nvSpPr>
          <p:cNvPr id="218" name="Google Shape;218;p2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20" name="Google Shape;220;p2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8089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00 Explanation blank - blue ">
  <p:cSld name="3.00 Explanation blank - blue ">
    <p:spTree>
      <p:nvGrpSpPr>
        <p:cNvPr id="1" name="Shape 222"/>
        <p:cNvGrpSpPr/>
        <p:nvPr/>
      </p:nvGrpSpPr>
      <p:grpSpPr>
        <a:xfrm>
          <a:off x="0" y="0"/>
          <a:ext cx="0" cy="0"/>
          <a:chOff x="0" y="0"/>
          <a:chExt cx="0" cy="0"/>
        </a:xfrm>
      </p:grpSpPr>
      <p:sp>
        <p:nvSpPr>
          <p:cNvPr id="225" name="Google Shape;225;p2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27" name="Google Shape;227;p2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31509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9144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03105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5635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2933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8039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6202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17/05/2026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01282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17/05/2026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114295635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mrnussbaum.com/recycle-online-game" TargetMode="External"/><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8.png"/><Relationship Id="rId5" Type="http://schemas.microsoft.com/office/2007/relationships/hdphoto" Target="../media/hdphoto1.wdp"/><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https://www.teachyourmonster.org/digital-flashcard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4.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49.png"/><Relationship Id="rId15" Type="http://schemas.openxmlformats.org/officeDocument/2006/relationships/image" Target="../media/image57.png"/><Relationship Id="rId10" Type="http://schemas.microsoft.com/office/2007/relationships/hdphoto" Target="../media/hdphoto4.wdp"/><Relationship Id="rId4" Type="http://schemas.openxmlformats.org/officeDocument/2006/relationships/image" Target="../media/image53.png"/><Relationship Id="rId9" Type="http://schemas.openxmlformats.org/officeDocument/2006/relationships/image" Target="../media/image55.png"/><Relationship Id="rId14" Type="http://schemas.microsoft.com/office/2007/relationships/hdphoto" Target="../media/hdphoto5.wdp"/></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1.png"/><Relationship Id="rId11" Type="http://schemas.openxmlformats.org/officeDocument/2006/relationships/image" Target="../media/image54.png"/><Relationship Id="rId5" Type="http://schemas.openxmlformats.org/officeDocument/2006/relationships/image" Target="../media/image60.png"/><Relationship Id="rId10" Type="http://schemas.microsoft.com/office/2007/relationships/hdphoto" Target="../media/hdphoto2.wdp"/><Relationship Id="rId4" Type="http://schemas.openxmlformats.org/officeDocument/2006/relationships/image" Target="../media/image59.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56.png"/><Relationship Id="rId11" Type="http://schemas.microsoft.com/office/2007/relationships/hdphoto" Target="../media/hdphoto7.wdp"/><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microsoft.com/office/2007/relationships/hdphoto" Target="../media/hdphoto6.wdp"/></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9.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9.png"/><Relationship Id="rId11" Type="http://schemas.microsoft.com/office/2007/relationships/hdphoto" Target="../media/hdphoto3.wdp"/><Relationship Id="rId5" Type="http://schemas.microsoft.com/office/2007/relationships/hdphoto" Target="../media/hdphoto8.wdp"/><Relationship Id="rId10" Type="http://schemas.openxmlformats.org/officeDocument/2006/relationships/image" Target="../media/image54.png"/><Relationship Id="rId4" Type="http://schemas.openxmlformats.org/officeDocument/2006/relationships/image" Target="../media/image70.png"/><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1.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55.png"/><Relationship Id="rId5" Type="http://schemas.microsoft.com/office/2007/relationships/hdphoto" Target="../media/hdphoto2.wdp"/><Relationship Id="rId4" Type="http://schemas.openxmlformats.org/officeDocument/2006/relationships/image" Target="../media/image49.png"/><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hyperlink" Target="https://handwritingrepeater.app/"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solidFill>
                  <a:schemeClr val="accent5"/>
                </a:solidFill>
                <a:latin typeface="Sassoon Primary"/>
              </a:rPr>
              <a:t>M</a:t>
            </a:r>
            <a:r>
              <a:rPr lang="en-GB">
                <a:latin typeface="Sassoon Primary"/>
              </a:rPr>
              <a:t>onday 18th </a:t>
            </a:r>
            <a:r>
              <a:rPr lang="en-GB">
                <a:solidFill>
                  <a:schemeClr val="accent5"/>
                </a:solidFill>
                <a:latin typeface="Sassoon Primary"/>
              </a:rPr>
              <a:t>M</a:t>
            </a:r>
            <a:r>
              <a:rPr lang="en-GB">
                <a:latin typeface="Sassoon Primary"/>
              </a:rPr>
              <a:t>ay 2026</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2727A-1716-B367-AE99-FC1613A60AC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65B0A8F-0131-046B-58EC-C2E10AB18185}"/>
              </a:ext>
            </a:extLst>
          </p:cNvPr>
          <p:cNvSpPr txBox="1"/>
          <p:nvPr/>
        </p:nvSpPr>
        <p:spPr>
          <a:xfrm>
            <a:off x="3028434" y="1990600"/>
            <a:ext cx="71117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a:t>s-p-r-o-d</a:t>
            </a:r>
          </a:p>
        </p:txBody>
      </p:sp>
      <p:sp>
        <p:nvSpPr>
          <p:cNvPr id="9" name="TextBox 1">
            <a:extLst>
              <a:ext uri="{FF2B5EF4-FFF2-40B4-BE49-F238E27FC236}">
                <a16:creationId xmlns:a16="http://schemas.microsoft.com/office/drawing/2014/main" id="{4D675F85-CF4F-CCD4-B1D9-49A536789B46}"/>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pic>
        <p:nvPicPr>
          <p:cNvPr id="2" name="Picture 1">
            <a:extLst>
              <a:ext uri="{FF2B5EF4-FFF2-40B4-BE49-F238E27FC236}">
                <a16:creationId xmlns:a16="http://schemas.microsoft.com/office/drawing/2014/main" id="{E495AF78-1FB0-3E77-9D60-2EDE7F9D8583}"/>
              </a:ext>
            </a:extLst>
          </p:cNvPr>
          <p:cNvPicPr>
            <a:picLocks noChangeAspect="1"/>
          </p:cNvPicPr>
          <p:nvPr/>
        </p:nvPicPr>
        <p:blipFill>
          <a:blip r:embed="rId2"/>
          <a:stretch>
            <a:fillRect/>
          </a:stretch>
        </p:blipFill>
        <p:spPr>
          <a:xfrm>
            <a:off x="8710523" y="3515812"/>
            <a:ext cx="2779143" cy="2558074"/>
          </a:xfrm>
          <a:prstGeom prst="rect">
            <a:avLst/>
          </a:prstGeom>
        </p:spPr>
      </p:pic>
    </p:spTree>
    <p:extLst>
      <p:ext uri="{BB962C8B-B14F-4D97-AF65-F5344CB8AC3E}">
        <p14:creationId xmlns:p14="http://schemas.microsoft.com/office/powerpoint/2010/main" val="570109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AA74C-D87A-8D62-4DC8-CAE88961514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3BF35B-43F4-769C-C665-48A7C2B1F479}"/>
              </a:ext>
            </a:extLst>
          </p:cNvPr>
          <p:cNvSpPr txBox="1"/>
          <p:nvPr/>
        </p:nvSpPr>
        <p:spPr>
          <a:xfrm>
            <a:off x="3028434" y="1990600"/>
            <a:ext cx="71117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err="1"/>
              <a:t>th</a:t>
            </a:r>
            <a:r>
              <a:rPr lang="en-GB" sz="9600"/>
              <a:t>-r-</a:t>
            </a:r>
            <a:r>
              <a:rPr lang="en-GB" sz="9600" err="1"/>
              <a:t>i</a:t>
            </a:r>
            <a:r>
              <a:rPr lang="en-GB" sz="9600"/>
              <a:t>-p</a:t>
            </a:r>
          </a:p>
        </p:txBody>
      </p:sp>
      <p:sp>
        <p:nvSpPr>
          <p:cNvPr id="9" name="TextBox 1">
            <a:extLst>
              <a:ext uri="{FF2B5EF4-FFF2-40B4-BE49-F238E27FC236}">
                <a16:creationId xmlns:a16="http://schemas.microsoft.com/office/drawing/2014/main" id="{E9733986-D20E-0397-F06A-E61593C9F981}"/>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pic>
        <p:nvPicPr>
          <p:cNvPr id="2" name="Picture 1">
            <a:extLst>
              <a:ext uri="{FF2B5EF4-FFF2-40B4-BE49-F238E27FC236}">
                <a16:creationId xmlns:a16="http://schemas.microsoft.com/office/drawing/2014/main" id="{BF7DE5F3-F134-CF3F-E7A7-0EF175AB6308}"/>
              </a:ext>
            </a:extLst>
          </p:cNvPr>
          <p:cNvPicPr>
            <a:picLocks noChangeAspect="1"/>
          </p:cNvPicPr>
          <p:nvPr/>
        </p:nvPicPr>
        <p:blipFill>
          <a:blip r:embed="rId2"/>
          <a:stretch>
            <a:fillRect/>
          </a:stretch>
        </p:blipFill>
        <p:spPr>
          <a:xfrm>
            <a:off x="8495222" y="3809281"/>
            <a:ext cx="2835933" cy="2646871"/>
          </a:xfrm>
          <a:prstGeom prst="rect">
            <a:avLst/>
          </a:prstGeom>
        </p:spPr>
      </p:pic>
    </p:spTree>
    <p:extLst>
      <p:ext uri="{BB962C8B-B14F-4D97-AF65-F5344CB8AC3E}">
        <p14:creationId xmlns:p14="http://schemas.microsoft.com/office/powerpoint/2010/main" val="331934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C3A0-3AE8-43D9-C942-309E438088ED}"/>
            </a:ext>
          </a:extLst>
        </p:cNvPr>
        <p:cNvGrpSpPr/>
        <p:nvPr/>
      </p:nvGrpSpPr>
      <p:grpSpPr>
        <a:xfrm>
          <a:off x="0" y="0"/>
          <a:ext cx="0" cy="0"/>
          <a:chOff x="0" y="0"/>
          <a:chExt cx="0" cy="0"/>
        </a:xfrm>
      </p:grpSpPr>
      <p:sp>
        <p:nvSpPr>
          <p:cNvPr id="9" name="TextBox 1">
            <a:extLst>
              <a:ext uri="{FF2B5EF4-FFF2-40B4-BE49-F238E27FC236}">
                <a16:creationId xmlns:a16="http://schemas.microsoft.com/office/drawing/2014/main" id="{B30DD3A5-B8C0-55FC-CC3F-37C5378C71FB}"/>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pic>
        <p:nvPicPr>
          <p:cNvPr id="2" name="Picture 1" descr="A green snake with letters&#10;&#10;AI-generated content may be incorrect.">
            <a:extLst>
              <a:ext uri="{FF2B5EF4-FFF2-40B4-BE49-F238E27FC236}">
                <a16:creationId xmlns:a16="http://schemas.microsoft.com/office/drawing/2014/main" id="{2B8F33A7-4E36-440E-1FFD-31F28D653F77}"/>
              </a:ext>
            </a:extLst>
          </p:cNvPr>
          <p:cNvPicPr>
            <a:picLocks noChangeAspect="1"/>
          </p:cNvPicPr>
          <p:nvPr/>
        </p:nvPicPr>
        <p:blipFill>
          <a:blip r:embed="rId2"/>
          <a:stretch>
            <a:fillRect/>
          </a:stretch>
        </p:blipFill>
        <p:spPr>
          <a:xfrm>
            <a:off x="697820" y="1097849"/>
            <a:ext cx="4205968" cy="2326822"/>
          </a:xfrm>
          <a:prstGeom prst="rect">
            <a:avLst/>
          </a:prstGeom>
        </p:spPr>
      </p:pic>
      <p:pic>
        <p:nvPicPr>
          <p:cNvPr id="3" name="Picture 2" descr="A blue screw and a blue screw&#10;&#10;AI-generated content may be incorrect.">
            <a:extLst>
              <a:ext uri="{FF2B5EF4-FFF2-40B4-BE49-F238E27FC236}">
                <a16:creationId xmlns:a16="http://schemas.microsoft.com/office/drawing/2014/main" id="{9F0F525F-E602-9B21-D40C-F09E6FCECE3C}"/>
              </a:ext>
            </a:extLst>
          </p:cNvPr>
          <p:cNvPicPr>
            <a:picLocks noChangeAspect="1"/>
          </p:cNvPicPr>
          <p:nvPr/>
        </p:nvPicPr>
        <p:blipFill>
          <a:blip r:embed="rId3"/>
          <a:stretch>
            <a:fillRect/>
          </a:stretch>
        </p:blipFill>
        <p:spPr>
          <a:xfrm>
            <a:off x="6098042" y="1097417"/>
            <a:ext cx="4554310" cy="2322739"/>
          </a:xfrm>
          <a:prstGeom prst="rect">
            <a:avLst/>
          </a:prstGeom>
        </p:spPr>
      </p:pic>
      <p:pic>
        <p:nvPicPr>
          <p:cNvPr id="4" name="Picture 3" descr="A close up of a drum&#10;&#10;AI-generated content may be incorrect.">
            <a:extLst>
              <a:ext uri="{FF2B5EF4-FFF2-40B4-BE49-F238E27FC236}">
                <a16:creationId xmlns:a16="http://schemas.microsoft.com/office/drawing/2014/main" id="{07BE0F18-623F-EDFF-898F-0801279586A8}"/>
              </a:ext>
            </a:extLst>
          </p:cNvPr>
          <p:cNvPicPr>
            <a:picLocks noChangeAspect="1"/>
          </p:cNvPicPr>
          <p:nvPr/>
        </p:nvPicPr>
        <p:blipFill>
          <a:blip r:embed="rId4"/>
          <a:stretch>
            <a:fillRect/>
          </a:stretch>
        </p:blipFill>
        <p:spPr>
          <a:xfrm>
            <a:off x="2794227" y="3719513"/>
            <a:ext cx="5112203" cy="2967717"/>
          </a:xfrm>
          <a:prstGeom prst="rect">
            <a:avLst/>
          </a:prstGeom>
        </p:spPr>
      </p:pic>
    </p:spTree>
    <p:extLst>
      <p:ext uri="{BB962C8B-B14F-4D97-AF65-F5344CB8AC3E}">
        <p14:creationId xmlns:p14="http://schemas.microsoft.com/office/powerpoint/2010/main" val="156232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32770-898E-C4B3-8098-900D3805C67E}"/>
            </a:ext>
          </a:extLst>
        </p:cNvPr>
        <p:cNvGrpSpPr/>
        <p:nvPr/>
      </p:nvGrpSpPr>
      <p:grpSpPr>
        <a:xfrm>
          <a:off x="0" y="0"/>
          <a:ext cx="0" cy="0"/>
          <a:chOff x="0" y="0"/>
          <a:chExt cx="0" cy="0"/>
        </a:xfrm>
      </p:grpSpPr>
      <p:sp>
        <p:nvSpPr>
          <p:cNvPr id="9" name="TextBox 1">
            <a:extLst>
              <a:ext uri="{FF2B5EF4-FFF2-40B4-BE49-F238E27FC236}">
                <a16:creationId xmlns:a16="http://schemas.microsoft.com/office/drawing/2014/main" id="{3C2BD18F-F5DD-1D6D-7B9B-7BCDF385AA69}"/>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pic>
        <p:nvPicPr>
          <p:cNvPr id="3" name="Picture 2" descr="A close up of a fly on a branch&#10;&#10;AI-generated content may be incorrect.">
            <a:extLst>
              <a:ext uri="{FF2B5EF4-FFF2-40B4-BE49-F238E27FC236}">
                <a16:creationId xmlns:a16="http://schemas.microsoft.com/office/drawing/2014/main" id="{B3FC4FA6-51EA-030C-ABDA-08D0EF69A888}"/>
              </a:ext>
            </a:extLst>
          </p:cNvPr>
          <p:cNvPicPr>
            <a:picLocks noChangeAspect="1"/>
          </p:cNvPicPr>
          <p:nvPr/>
        </p:nvPicPr>
        <p:blipFill>
          <a:blip r:embed="rId3"/>
          <a:stretch>
            <a:fillRect/>
          </a:stretch>
        </p:blipFill>
        <p:spPr>
          <a:xfrm>
            <a:off x="668791" y="1717221"/>
            <a:ext cx="4257675" cy="4076700"/>
          </a:xfrm>
          <a:prstGeom prst="rect">
            <a:avLst/>
          </a:prstGeom>
        </p:spPr>
      </p:pic>
      <p:sp>
        <p:nvSpPr>
          <p:cNvPr id="5" name="TextBox 3">
            <a:extLst>
              <a:ext uri="{FF2B5EF4-FFF2-40B4-BE49-F238E27FC236}">
                <a16:creationId xmlns:a16="http://schemas.microsoft.com/office/drawing/2014/main" id="{BA52BB0B-FD81-D1A7-030F-611615123524}"/>
              </a:ext>
            </a:extLst>
          </p:cNvPr>
          <p:cNvSpPr txBox="1"/>
          <p:nvPr/>
        </p:nvSpPr>
        <p:spPr>
          <a:xfrm>
            <a:off x="5389318" y="2529726"/>
            <a:ext cx="6097759"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t>…......................................................................</a:t>
            </a:r>
          </a:p>
          <a:p>
            <a:endParaRPr lang="en-GB"/>
          </a:p>
          <a:p>
            <a:endParaRPr lang="en-GB"/>
          </a:p>
          <a:p>
            <a:r>
              <a:rPr lang="en-GB"/>
              <a:t>…......................................................................</a:t>
            </a:r>
          </a:p>
          <a:p>
            <a:endParaRPr lang="en-GB"/>
          </a:p>
          <a:p>
            <a:endParaRPr lang="en-GB"/>
          </a:p>
          <a:p>
            <a:r>
              <a:rPr lang="en-GB"/>
              <a:t>….......................................................................</a:t>
            </a:r>
          </a:p>
          <a:p>
            <a:endParaRPr lang="en-GB"/>
          </a:p>
          <a:p>
            <a:endParaRPr lang="en-GB"/>
          </a:p>
          <a:p>
            <a:r>
              <a:rPr lang="en-GB"/>
              <a:t>…........................................................................</a:t>
            </a:r>
          </a:p>
        </p:txBody>
      </p:sp>
    </p:spTree>
    <p:extLst>
      <p:ext uri="{BB962C8B-B14F-4D97-AF65-F5344CB8AC3E}">
        <p14:creationId xmlns:p14="http://schemas.microsoft.com/office/powerpoint/2010/main" val="249798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4970D6-A257-AE1A-F36C-01B8F3883318}"/>
              </a:ext>
            </a:extLst>
          </p:cNvPr>
          <p:cNvSpPr txBox="1"/>
          <p:nvPr/>
        </p:nvSpPr>
        <p:spPr>
          <a:xfrm>
            <a:off x="8448260" y="220869"/>
            <a:ext cx="35339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28th April 2025</a:t>
            </a:r>
          </a:p>
        </p:txBody>
      </p:sp>
      <p:sp>
        <p:nvSpPr>
          <p:cNvPr id="2" name="TextBox 1">
            <a:extLst>
              <a:ext uri="{FF2B5EF4-FFF2-40B4-BE49-F238E27FC236}">
                <a16:creationId xmlns:a16="http://schemas.microsoft.com/office/drawing/2014/main" id="{1B94626E-FC2A-4C5D-9595-5D407B147A48}"/>
              </a:ext>
            </a:extLst>
          </p:cNvPr>
          <p:cNvSpPr txBox="1"/>
          <p:nvPr/>
        </p:nvSpPr>
        <p:spPr>
          <a:xfrm>
            <a:off x="173181" y="158750"/>
            <a:ext cx="59026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Sassoon Primary"/>
              </a:rPr>
              <a:t>Key Question- How can we make a difference by recycling?</a:t>
            </a:r>
          </a:p>
        </p:txBody>
      </p:sp>
      <p:sp>
        <p:nvSpPr>
          <p:cNvPr id="3" name="TextBox 2">
            <a:extLst>
              <a:ext uri="{FF2B5EF4-FFF2-40B4-BE49-F238E27FC236}">
                <a16:creationId xmlns:a16="http://schemas.microsoft.com/office/drawing/2014/main" id="{337CACBB-61F8-4F60-3579-31F952846010}"/>
              </a:ext>
            </a:extLst>
          </p:cNvPr>
          <p:cNvSpPr txBox="1"/>
          <p:nvPr/>
        </p:nvSpPr>
        <p:spPr>
          <a:xfrm>
            <a:off x="358912" y="1007717"/>
            <a:ext cx="92820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latin typeface="Sassoon Primary"/>
              </a:rPr>
              <a:t>3 in 3</a:t>
            </a:r>
            <a:r>
              <a:rPr lang="en-US" sz="2800">
                <a:latin typeface="Sassoon Primary"/>
              </a:rPr>
              <a:t>- Sort the materials into the table</a:t>
            </a:r>
          </a:p>
        </p:txBody>
      </p:sp>
      <p:graphicFrame>
        <p:nvGraphicFramePr>
          <p:cNvPr id="6" name="Table 5">
            <a:extLst>
              <a:ext uri="{FF2B5EF4-FFF2-40B4-BE49-F238E27FC236}">
                <a16:creationId xmlns:a16="http://schemas.microsoft.com/office/drawing/2014/main" id="{09A55685-7856-D13A-02A0-95C713AEEDBE}"/>
              </a:ext>
            </a:extLst>
          </p:cNvPr>
          <p:cNvGraphicFramePr>
            <a:graphicFrameLocks noGrp="1"/>
          </p:cNvGraphicFramePr>
          <p:nvPr/>
        </p:nvGraphicFramePr>
        <p:xfrm>
          <a:off x="1470550" y="1716289"/>
          <a:ext cx="8168640" cy="3174337"/>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2660360997"/>
                    </a:ext>
                  </a:extLst>
                </a:gridCol>
                <a:gridCol w="4084320">
                  <a:extLst>
                    <a:ext uri="{9D8B030D-6E8A-4147-A177-3AD203B41FA5}">
                      <a16:colId xmlns:a16="http://schemas.microsoft.com/office/drawing/2014/main" val="2763301915"/>
                    </a:ext>
                  </a:extLst>
                </a:gridCol>
              </a:tblGrid>
              <a:tr h="372717">
                <a:tc>
                  <a:txBody>
                    <a:bodyPr/>
                    <a:lstStyle/>
                    <a:p>
                      <a:pPr algn="ctr"/>
                      <a:r>
                        <a:rPr lang="en-US" sz="3200">
                          <a:latin typeface="Sassoon Primary"/>
                        </a:rPr>
                        <a:t>Can be recycled</a:t>
                      </a:r>
                    </a:p>
                  </a:txBody>
                  <a:tcPr/>
                </a:tc>
                <a:tc>
                  <a:txBody>
                    <a:bodyPr/>
                    <a:lstStyle/>
                    <a:p>
                      <a:pPr algn="ctr"/>
                      <a:r>
                        <a:rPr lang="en-US" sz="3200">
                          <a:latin typeface="Sassoon Primary"/>
                        </a:rPr>
                        <a:t>Cannot be recycled</a:t>
                      </a:r>
                    </a:p>
                  </a:txBody>
                  <a:tcPr/>
                </a:tc>
                <a:extLst>
                  <a:ext uri="{0D108BD9-81ED-4DB2-BD59-A6C34878D82A}">
                    <a16:rowId xmlns:a16="http://schemas.microsoft.com/office/drawing/2014/main" val="2431519359"/>
                  </a:ext>
                </a:extLst>
              </a:tr>
              <a:tr h="2595217">
                <a:tc>
                  <a:txBody>
                    <a:bodyPr/>
                    <a:lstStyle/>
                    <a:p>
                      <a:endParaRPr lang="en-US"/>
                    </a:p>
                  </a:txBody>
                  <a:tcPr/>
                </a:tc>
                <a:tc>
                  <a:txBody>
                    <a:bodyPr/>
                    <a:lstStyle/>
                    <a:p>
                      <a:endParaRPr lang="en-US"/>
                    </a:p>
                  </a:txBody>
                  <a:tcPr/>
                </a:tc>
                <a:extLst>
                  <a:ext uri="{0D108BD9-81ED-4DB2-BD59-A6C34878D82A}">
                    <a16:rowId xmlns:a16="http://schemas.microsoft.com/office/drawing/2014/main" val="1281794085"/>
                  </a:ext>
                </a:extLst>
              </a:tr>
            </a:tbl>
          </a:graphicData>
        </a:graphic>
      </p:graphicFrame>
      <p:pic>
        <p:nvPicPr>
          <p:cNvPr id="5" name="Picture 4" descr="A plastic bottles with blue caps&#10;&#10;Description automatically generated">
            <a:extLst>
              <a:ext uri="{FF2B5EF4-FFF2-40B4-BE49-F238E27FC236}">
                <a16:creationId xmlns:a16="http://schemas.microsoft.com/office/drawing/2014/main" id="{03A362DD-FE3D-66AF-2714-0B1DB6DE94BA}"/>
              </a:ext>
            </a:extLst>
          </p:cNvPr>
          <p:cNvPicPr>
            <a:picLocks noChangeAspect="1"/>
          </p:cNvPicPr>
          <p:nvPr/>
        </p:nvPicPr>
        <p:blipFill>
          <a:blip r:embed="rId2"/>
          <a:stretch>
            <a:fillRect/>
          </a:stretch>
        </p:blipFill>
        <p:spPr>
          <a:xfrm>
            <a:off x="10040730" y="4617002"/>
            <a:ext cx="1828800" cy="2019300"/>
          </a:xfrm>
          <a:prstGeom prst="rect">
            <a:avLst/>
          </a:prstGeom>
        </p:spPr>
      </p:pic>
      <p:pic>
        <p:nvPicPr>
          <p:cNvPr id="7" name="Picture 6" descr="A green bottle with a white cap&#10;&#10;Description automatically generated">
            <a:extLst>
              <a:ext uri="{FF2B5EF4-FFF2-40B4-BE49-F238E27FC236}">
                <a16:creationId xmlns:a16="http://schemas.microsoft.com/office/drawing/2014/main" id="{251D676C-CB83-6030-4E53-5E50EA14BE2B}"/>
              </a:ext>
            </a:extLst>
          </p:cNvPr>
          <p:cNvPicPr>
            <a:picLocks noChangeAspect="1"/>
          </p:cNvPicPr>
          <p:nvPr/>
        </p:nvPicPr>
        <p:blipFill>
          <a:blip r:embed="rId3"/>
          <a:stretch>
            <a:fillRect/>
          </a:stretch>
        </p:blipFill>
        <p:spPr>
          <a:xfrm>
            <a:off x="168206" y="4277277"/>
            <a:ext cx="1209675" cy="2190750"/>
          </a:xfrm>
          <a:prstGeom prst="rect">
            <a:avLst/>
          </a:prstGeom>
        </p:spPr>
      </p:pic>
      <p:pic>
        <p:nvPicPr>
          <p:cNvPr id="8" name="Picture 7" descr="A pile of newspapers on a white background&#10;&#10;Description automatically generated">
            <a:extLst>
              <a:ext uri="{FF2B5EF4-FFF2-40B4-BE49-F238E27FC236}">
                <a16:creationId xmlns:a16="http://schemas.microsoft.com/office/drawing/2014/main" id="{72ED6506-2630-A888-77B4-27F808790F9B}"/>
              </a:ext>
            </a:extLst>
          </p:cNvPr>
          <p:cNvPicPr>
            <a:picLocks noChangeAspect="1"/>
          </p:cNvPicPr>
          <p:nvPr/>
        </p:nvPicPr>
        <p:blipFill>
          <a:blip r:embed="rId4"/>
          <a:stretch>
            <a:fillRect/>
          </a:stretch>
        </p:blipFill>
        <p:spPr>
          <a:xfrm>
            <a:off x="4007885" y="5034928"/>
            <a:ext cx="2365099" cy="1713535"/>
          </a:xfrm>
          <a:prstGeom prst="rect">
            <a:avLst/>
          </a:prstGeom>
        </p:spPr>
      </p:pic>
      <p:pic>
        <p:nvPicPr>
          <p:cNvPr id="9" name="Picture 8" descr="A close-up of a white foam&#10;&#10;Description automatically generated">
            <a:extLst>
              <a:ext uri="{FF2B5EF4-FFF2-40B4-BE49-F238E27FC236}">
                <a16:creationId xmlns:a16="http://schemas.microsoft.com/office/drawing/2014/main" id="{6D618CBC-7D0C-E792-25B6-7F7244DD811D}"/>
              </a:ext>
            </a:extLst>
          </p:cNvPr>
          <p:cNvPicPr>
            <a:picLocks noChangeAspect="1"/>
          </p:cNvPicPr>
          <p:nvPr/>
        </p:nvPicPr>
        <p:blipFill>
          <a:blip r:embed="rId5"/>
          <a:stretch>
            <a:fillRect/>
          </a:stretch>
        </p:blipFill>
        <p:spPr>
          <a:xfrm>
            <a:off x="9833666" y="1699384"/>
            <a:ext cx="2242931" cy="1603928"/>
          </a:xfrm>
          <a:prstGeom prst="rect">
            <a:avLst/>
          </a:prstGeom>
        </p:spPr>
      </p:pic>
      <p:pic>
        <p:nvPicPr>
          <p:cNvPr id="10" name="Picture 9" descr="A close-up of several batteries&#10;&#10;Description automatically generated">
            <a:extLst>
              <a:ext uri="{FF2B5EF4-FFF2-40B4-BE49-F238E27FC236}">
                <a16:creationId xmlns:a16="http://schemas.microsoft.com/office/drawing/2014/main" id="{041DA102-638A-562B-F970-D059FEEB2147}"/>
              </a:ext>
            </a:extLst>
          </p:cNvPr>
          <p:cNvPicPr>
            <a:picLocks noChangeAspect="1"/>
          </p:cNvPicPr>
          <p:nvPr/>
        </p:nvPicPr>
        <p:blipFill>
          <a:blip r:embed="rId6"/>
          <a:stretch>
            <a:fillRect/>
          </a:stretch>
        </p:blipFill>
        <p:spPr>
          <a:xfrm>
            <a:off x="7202625" y="5086902"/>
            <a:ext cx="1806576" cy="1609587"/>
          </a:xfrm>
          <a:prstGeom prst="rect">
            <a:avLst/>
          </a:prstGeom>
        </p:spPr>
      </p:pic>
      <p:pic>
        <p:nvPicPr>
          <p:cNvPr id="11" name="Picture 10" descr="A white plastic bag on a red background&#10;&#10;Description automatically generated">
            <a:extLst>
              <a:ext uri="{FF2B5EF4-FFF2-40B4-BE49-F238E27FC236}">
                <a16:creationId xmlns:a16="http://schemas.microsoft.com/office/drawing/2014/main" id="{94720635-F404-8323-9B7E-6F9E3A7AA904}"/>
              </a:ext>
            </a:extLst>
          </p:cNvPr>
          <p:cNvPicPr>
            <a:picLocks noChangeAspect="1"/>
          </p:cNvPicPr>
          <p:nvPr/>
        </p:nvPicPr>
        <p:blipFill>
          <a:blip r:embed="rId7"/>
          <a:stretch>
            <a:fillRect/>
          </a:stretch>
        </p:blipFill>
        <p:spPr>
          <a:xfrm>
            <a:off x="1843225" y="5080205"/>
            <a:ext cx="1481896" cy="1611934"/>
          </a:xfrm>
          <a:prstGeom prst="rect">
            <a:avLst/>
          </a:prstGeom>
        </p:spPr>
      </p:pic>
    </p:spTree>
    <p:extLst>
      <p:ext uri="{BB962C8B-B14F-4D97-AF65-F5344CB8AC3E}">
        <p14:creationId xmlns:p14="http://schemas.microsoft.com/office/powerpoint/2010/main" val="817612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4970D6-A257-AE1A-F36C-01B8F3883318}"/>
              </a:ext>
            </a:extLst>
          </p:cNvPr>
          <p:cNvSpPr txBox="1"/>
          <p:nvPr/>
        </p:nvSpPr>
        <p:spPr>
          <a:xfrm>
            <a:off x="8448260" y="220869"/>
            <a:ext cx="35339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28th April 2025</a:t>
            </a:r>
            <a:endParaRPr lang="en-US"/>
          </a:p>
        </p:txBody>
      </p:sp>
      <p:pic>
        <p:nvPicPr>
          <p:cNvPr id="5" name="Picture 4" descr="A person holding a box of plastic bottles&#10;&#10;Description automatically generated">
            <a:extLst>
              <a:ext uri="{FF2B5EF4-FFF2-40B4-BE49-F238E27FC236}">
                <a16:creationId xmlns:a16="http://schemas.microsoft.com/office/drawing/2014/main" id="{87D3F388-AB00-F689-6682-2BB61997FF1A}"/>
              </a:ext>
            </a:extLst>
          </p:cNvPr>
          <p:cNvPicPr>
            <a:picLocks noChangeAspect="1"/>
          </p:cNvPicPr>
          <p:nvPr/>
        </p:nvPicPr>
        <p:blipFill>
          <a:blip r:embed="rId2"/>
          <a:stretch>
            <a:fillRect/>
          </a:stretch>
        </p:blipFill>
        <p:spPr>
          <a:xfrm>
            <a:off x="1528280" y="834473"/>
            <a:ext cx="8296137" cy="6028359"/>
          </a:xfrm>
          <a:prstGeom prst="rect">
            <a:avLst/>
          </a:prstGeom>
        </p:spPr>
      </p:pic>
      <p:sp>
        <p:nvSpPr>
          <p:cNvPr id="2" name="TextBox 1">
            <a:extLst>
              <a:ext uri="{FF2B5EF4-FFF2-40B4-BE49-F238E27FC236}">
                <a16:creationId xmlns:a16="http://schemas.microsoft.com/office/drawing/2014/main" id="{1B94626E-FC2A-4C5D-9595-5D407B147A48}"/>
              </a:ext>
            </a:extLst>
          </p:cNvPr>
          <p:cNvSpPr txBox="1"/>
          <p:nvPr/>
        </p:nvSpPr>
        <p:spPr>
          <a:xfrm>
            <a:off x="173181" y="158750"/>
            <a:ext cx="59026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Sassoon Primary"/>
              </a:rPr>
              <a:t>Key Question- How can we make a difference by recycling?</a:t>
            </a:r>
          </a:p>
        </p:txBody>
      </p:sp>
    </p:spTree>
    <p:extLst>
      <p:ext uri="{BB962C8B-B14F-4D97-AF65-F5344CB8AC3E}">
        <p14:creationId xmlns:p14="http://schemas.microsoft.com/office/powerpoint/2010/main" val="4250733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4970D6-A257-AE1A-F36C-01B8F3883318}"/>
              </a:ext>
            </a:extLst>
          </p:cNvPr>
          <p:cNvSpPr txBox="1"/>
          <p:nvPr/>
        </p:nvSpPr>
        <p:spPr>
          <a:xfrm>
            <a:off x="8448260" y="220869"/>
            <a:ext cx="35339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28th April 2025</a:t>
            </a:r>
            <a:endParaRPr lang="en-US" sz="2000">
              <a:latin typeface="Sassoon Primary"/>
            </a:endParaRPr>
          </a:p>
          <a:p>
            <a:endParaRPr lang="en-US" sz="2000" u="sng">
              <a:latin typeface="Sassoon Primary"/>
            </a:endParaRPr>
          </a:p>
        </p:txBody>
      </p:sp>
      <p:pic>
        <p:nvPicPr>
          <p:cNvPr id="2" name="Picture 1" descr="A screen shot of a screen&#10;&#10;Description automatically generated">
            <a:extLst>
              <a:ext uri="{FF2B5EF4-FFF2-40B4-BE49-F238E27FC236}">
                <a16:creationId xmlns:a16="http://schemas.microsoft.com/office/drawing/2014/main" id="{067111EE-5C60-F0FD-BA8B-6AC291FE2235}"/>
              </a:ext>
            </a:extLst>
          </p:cNvPr>
          <p:cNvPicPr>
            <a:picLocks noChangeAspect="1"/>
          </p:cNvPicPr>
          <p:nvPr/>
        </p:nvPicPr>
        <p:blipFill>
          <a:blip r:embed="rId2"/>
          <a:stretch>
            <a:fillRect/>
          </a:stretch>
        </p:blipFill>
        <p:spPr>
          <a:xfrm>
            <a:off x="1797339" y="837190"/>
            <a:ext cx="8123960" cy="5841712"/>
          </a:xfrm>
          <a:prstGeom prst="rect">
            <a:avLst/>
          </a:prstGeom>
        </p:spPr>
      </p:pic>
      <p:sp>
        <p:nvSpPr>
          <p:cNvPr id="5" name="TextBox 4">
            <a:extLst>
              <a:ext uri="{FF2B5EF4-FFF2-40B4-BE49-F238E27FC236}">
                <a16:creationId xmlns:a16="http://schemas.microsoft.com/office/drawing/2014/main" id="{EF4F9AF2-032F-501A-389D-558EAB2E8D09}"/>
              </a:ext>
            </a:extLst>
          </p:cNvPr>
          <p:cNvSpPr txBox="1"/>
          <p:nvPr/>
        </p:nvSpPr>
        <p:spPr>
          <a:xfrm>
            <a:off x="173181" y="158750"/>
            <a:ext cx="59026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Sassoon Primary"/>
              </a:rPr>
              <a:t>Key Question- How can we make a difference by recycling?</a:t>
            </a:r>
          </a:p>
        </p:txBody>
      </p:sp>
    </p:spTree>
    <p:extLst>
      <p:ext uri="{BB962C8B-B14F-4D97-AF65-F5344CB8AC3E}">
        <p14:creationId xmlns:p14="http://schemas.microsoft.com/office/powerpoint/2010/main" val="2308471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4970D6-A257-AE1A-F36C-01B8F3883318}"/>
              </a:ext>
            </a:extLst>
          </p:cNvPr>
          <p:cNvSpPr txBox="1"/>
          <p:nvPr/>
        </p:nvSpPr>
        <p:spPr>
          <a:xfrm>
            <a:off x="8448260" y="220869"/>
            <a:ext cx="35339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28th April 2025</a:t>
            </a:r>
            <a:endParaRPr lang="en-US"/>
          </a:p>
        </p:txBody>
      </p:sp>
      <p:pic>
        <p:nvPicPr>
          <p:cNvPr id="2" name="Picture 1">
            <a:extLst>
              <a:ext uri="{FF2B5EF4-FFF2-40B4-BE49-F238E27FC236}">
                <a16:creationId xmlns:a16="http://schemas.microsoft.com/office/drawing/2014/main" id="{C79DA288-0B7D-B548-C856-B628DE6D1F0E}"/>
              </a:ext>
            </a:extLst>
          </p:cNvPr>
          <p:cNvPicPr>
            <a:picLocks noChangeAspect="1"/>
          </p:cNvPicPr>
          <p:nvPr/>
        </p:nvPicPr>
        <p:blipFill>
          <a:blip r:embed="rId2"/>
          <a:stretch>
            <a:fillRect/>
          </a:stretch>
        </p:blipFill>
        <p:spPr>
          <a:xfrm>
            <a:off x="1671845" y="867741"/>
            <a:ext cx="8782050" cy="5829300"/>
          </a:xfrm>
          <a:prstGeom prst="rect">
            <a:avLst/>
          </a:prstGeom>
        </p:spPr>
      </p:pic>
      <p:sp>
        <p:nvSpPr>
          <p:cNvPr id="5" name="TextBox 4">
            <a:extLst>
              <a:ext uri="{FF2B5EF4-FFF2-40B4-BE49-F238E27FC236}">
                <a16:creationId xmlns:a16="http://schemas.microsoft.com/office/drawing/2014/main" id="{2E3FB10D-D97C-21DB-000B-686D20EE00A6}"/>
              </a:ext>
            </a:extLst>
          </p:cNvPr>
          <p:cNvSpPr txBox="1"/>
          <p:nvPr/>
        </p:nvSpPr>
        <p:spPr>
          <a:xfrm>
            <a:off x="173181" y="158750"/>
            <a:ext cx="59026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Sassoon Primary"/>
              </a:rPr>
              <a:t>Key Question- How can we make a difference by recycling?</a:t>
            </a:r>
          </a:p>
        </p:txBody>
      </p:sp>
      <p:sp>
        <p:nvSpPr>
          <p:cNvPr id="3" name="TextBox 2">
            <a:extLst>
              <a:ext uri="{FF2B5EF4-FFF2-40B4-BE49-F238E27FC236}">
                <a16:creationId xmlns:a16="http://schemas.microsoft.com/office/drawing/2014/main" id="{AA60DE2B-35FD-72EC-34B2-F225BDEF7A30}"/>
              </a:ext>
            </a:extLst>
          </p:cNvPr>
          <p:cNvSpPr txBox="1"/>
          <p:nvPr/>
        </p:nvSpPr>
        <p:spPr>
          <a:xfrm>
            <a:off x="9241183" y="6027530"/>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3"/>
              </a:rPr>
              <a:t>Recycle - Online Game (mrnussbaum.com)</a:t>
            </a:r>
            <a:endParaRPr lang="en-US"/>
          </a:p>
        </p:txBody>
      </p:sp>
    </p:spTree>
    <p:extLst>
      <p:ext uri="{BB962C8B-B14F-4D97-AF65-F5344CB8AC3E}">
        <p14:creationId xmlns:p14="http://schemas.microsoft.com/office/powerpoint/2010/main" val="2245691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4970D6-A257-AE1A-F36C-01B8F3883318}"/>
              </a:ext>
            </a:extLst>
          </p:cNvPr>
          <p:cNvSpPr txBox="1"/>
          <p:nvPr/>
        </p:nvSpPr>
        <p:spPr>
          <a:xfrm>
            <a:off x="8448260" y="220869"/>
            <a:ext cx="35339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latin typeface="Sassoon Primary"/>
              </a:rPr>
              <a:t>Monday 28th April 2025</a:t>
            </a:r>
            <a:endParaRPr lang="en-US"/>
          </a:p>
        </p:txBody>
      </p:sp>
      <p:pic>
        <p:nvPicPr>
          <p:cNvPr id="2" name="Picture 1" descr="A close-up of a toy&#10;&#10;Description automatically generated">
            <a:extLst>
              <a:ext uri="{FF2B5EF4-FFF2-40B4-BE49-F238E27FC236}">
                <a16:creationId xmlns:a16="http://schemas.microsoft.com/office/drawing/2014/main" id="{6C90C054-3E87-BE7B-C3A7-08A6E715B083}"/>
              </a:ext>
            </a:extLst>
          </p:cNvPr>
          <p:cNvPicPr>
            <a:picLocks noChangeAspect="1"/>
          </p:cNvPicPr>
          <p:nvPr/>
        </p:nvPicPr>
        <p:blipFill>
          <a:blip r:embed="rId2"/>
          <a:stretch>
            <a:fillRect/>
          </a:stretch>
        </p:blipFill>
        <p:spPr>
          <a:xfrm>
            <a:off x="1920040" y="837818"/>
            <a:ext cx="7845425" cy="5835939"/>
          </a:xfrm>
          <a:prstGeom prst="rect">
            <a:avLst/>
          </a:prstGeom>
        </p:spPr>
      </p:pic>
      <p:sp>
        <p:nvSpPr>
          <p:cNvPr id="5" name="TextBox 4">
            <a:extLst>
              <a:ext uri="{FF2B5EF4-FFF2-40B4-BE49-F238E27FC236}">
                <a16:creationId xmlns:a16="http://schemas.microsoft.com/office/drawing/2014/main" id="{86F79089-C575-F09F-DE72-DC8187E846A9}"/>
              </a:ext>
            </a:extLst>
          </p:cNvPr>
          <p:cNvSpPr txBox="1"/>
          <p:nvPr/>
        </p:nvSpPr>
        <p:spPr>
          <a:xfrm>
            <a:off x="173181" y="158750"/>
            <a:ext cx="59026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Sassoon Primary"/>
              </a:rPr>
              <a:t>Key Question- How can we make a difference by recycling?</a:t>
            </a:r>
          </a:p>
        </p:txBody>
      </p:sp>
    </p:spTree>
    <p:extLst>
      <p:ext uri="{BB962C8B-B14F-4D97-AF65-F5344CB8AC3E}">
        <p14:creationId xmlns:p14="http://schemas.microsoft.com/office/powerpoint/2010/main" val="1692708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5FFFD7-A5C7-A845-ED6E-9A9D17B4E02A}"/>
              </a:ext>
            </a:extLst>
          </p:cNvPr>
          <p:cNvSpPr txBox="1"/>
          <p:nvPr/>
        </p:nvSpPr>
        <p:spPr>
          <a:xfrm>
            <a:off x="544437" y="680546"/>
            <a:ext cx="65672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rPr>
              <a:t>Assembly</a:t>
            </a:r>
          </a:p>
        </p:txBody>
      </p:sp>
      <p:pic>
        <p:nvPicPr>
          <p:cNvPr id="3" name="Picture 2" descr="A cartoon of a stage with a yellow screen and red curtains&#10;&#10;AI-generated content may be incorrect.">
            <a:extLst>
              <a:ext uri="{FF2B5EF4-FFF2-40B4-BE49-F238E27FC236}">
                <a16:creationId xmlns:a16="http://schemas.microsoft.com/office/drawing/2014/main" id="{2D417A34-D6A0-8055-51AE-35B0BC35E35C}"/>
              </a:ext>
            </a:extLst>
          </p:cNvPr>
          <p:cNvPicPr>
            <a:picLocks noChangeAspect="1"/>
          </p:cNvPicPr>
          <p:nvPr/>
        </p:nvPicPr>
        <p:blipFill>
          <a:blip r:embed="rId2"/>
          <a:stretch>
            <a:fillRect/>
          </a:stretch>
        </p:blipFill>
        <p:spPr>
          <a:xfrm>
            <a:off x="3355115" y="2028856"/>
            <a:ext cx="5471432" cy="3850821"/>
          </a:xfrm>
          <a:prstGeom prst="rect">
            <a:avLst/>
          </a:prstGeom>
        </p:spPr>
      </p:pic>
    </p:spTree>
    <p:extLst>
      <p:ext uri="{BB962C8B-B14F-4D97-AF65-F5344CB8AC3E}">
        <p14:creationId xmlns:p14="http://schemas.microsoft.com/office/powerpoint/2010/main" val="4227763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FC4B-36CE-4CF0-237C-CD7782ACFD8D}"/>
              </a:ext>
            </a:extLst>
          </p:cNvPr>
          <p:cNvSpPr>
            <a:spLocks noGrp="1"/>
          </p:cNvSpPr>
          <p:nvPr>
            <p:ph type="title"/>
          </p:nvPr>
        </p:nvSpPr>
        <p:spPr>
          <a:xfrm>
            <a:off x="195943" y="2977696"/>
            <a:ext cx="4424397" cy="1325563"/>
          </a:xfrm>
        </p:spPr>
        <p:txBody>
          <a:bodyPr>
            <a:normAutofit fontScale="90000"/>
          </a:bodyPr>
          <a:lstStyle/>
          <a:p>
            <a:r>
              <a:rPr lang="en-GB"/>
              <a:t>Early Morning work:</a:t>
            </a:r>
            <a:br>
              <a:rPr lang="en-GB"/>
            </a:br>
            <a:br>
              <a:rPr lang="en-GB"/>
            </a:br>
            <a:r>
              <a:rPr lang="en-GB"/>
              <a:t>Take turns to roll a dice and read the word for the number you roll.</a:t>
            </a:r>
          </a:p>
        </p:txBody>
      </p:sp>
      <p:pic>
        <p:nvPicPr>
          <p:cNvPr id="5" name="Content Placeholder 4">
            <a:extLst>
              <a:ext uri="{FF2B5EF4-FFF2-40B4-BE49-F238E27FC236}">
                <a16:creationId xmlns:a16="http://schemas.microsoft.com/office/drawing/2014/main" id="{A1FD6133-0BC1-059E-A1F8-F8BAC8C32411}"/>
              </a:ext>
            </a:extLst>
          </p:cNvPr>
          <p:cNvPicPr>
            <a:picLocks noGrp="1" noChangeAspect="1"/>
          </p:cNvPicPr>
          <p:nvPr>
            <p:ph idx="1"/>
          </p:nvPr>
        </p:nvPicPr>
        <p:blipFill>
          <a:blip r:embed="rId2"/>
          <a:stretch>
            <a:fillRect/>
          </a:stretch>
        </p:blipFill>
        <p:spPr>
          <a:xfrm>
            <a:off x="4620340" y="1690688"/>
            <a:ext cx="7044348" cy="4351338"/>
          </a:xfrm>
          <a:prstGeom prst="rect">
            <a:avLst/>
          </a:prstGeom>
        </p:spPr>
      </p:pic>
    </p:spTree>
    <p:extLst>
      <p:ext uri="{BB962C8B-B14F-4D97-AF65-F5344CB8AC3E}">
        <p14:creationId xmlns:p14="http://schemas.microsoft.com/office/powerpoint/2010/main" val="958387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352623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376E-A3D6-45EE-A00C-DDD61BC69732}"/>
              </a:ext>
            </a:extLst>
          </p:cNvPr>
          <p:cNvSpPr>
            <a:spLocks noGrp="1"/>
          </p:cNvSpPr>
          <p:nvPr>
            <p:ph type="title"/>
          </p:nvPr>
        </p:nvSpPr>
        <p:spPr>
          <a:xfrm>
            <a:off x="2558143" y="2853304"/>
            <a:ext cx="9122229" cy="1325563"/>
          </a:xfrm>
        </p:spPr>
        <p:txBody>
          <a:bodyPr>
            <a:normAutofit fontScale="90000"/>
          </a:bodyPr>
          <a:lstStyle/>
          <a:p>
            <a:r>
              <a:rPr lang="en-GB">
                <a:latin typeface="Sassoon Primary" pitchFamily="50" charset="0"/>
              </a:rPr>
              <a:t>TBAT: Know how to get the batter out</a:t>
            </a:r>
            <a:br>
              <a:rPr lang="en-GB">
                <a:latin typeface="Sassoon Primary" pitchFamily="50" charset="0"/>
              </a:rPr>
            </a:br>
            <a:br>
              <a:rPr lang="en-GB">
                <a:latin typeface="Sassoon Primary" pitchFamily="50" charset="0"/>
              </a:rPr>
            </a:br>
            <a:br>
              <a:rPr lang="en-GB">
                <a:latin typeface="Sassoon Primary" pitchFamily="50" charset="0"/>
              </a:rPr>
            </a:br>
            <a:br>
              <a:rPr lang="en-GB">
                <a:latin typeface="Sassoon Primary" pitchFamily="50" charset="0"/>
              </a:rPr>
            </a:br>
            <a:r>
              <a:rPr lang="en-GB">
                <a:latin typeface="Sassoon Primary" pitchFamily="50" charset="0"/>
              </a:rPr>
              <a:t>Warm up and Introduction</a:t>
            </a:r>
            <a:br>
              <a:rPr lang="en-GB">
                <a:latin typeface="Sassoon Primary" pitchFamily="50" charset="0"/>
              </a:rPr>
            </a:br>
            <a:r>
              <a:rPr lang="en-GB" sz="3600">
                <a:latin typeface="Sassoon Primary" pitchFamily="50" charset="0"/>
              </a:rPr>
              <a:t>Q: Can you name any of the players we have learnt about so far in striking and fielding games?</a:t>
            </a:r>
            <a:br>
              <a:rPr lang="en-GB" sz="3600">
                <a:latin typeface="Sassoon Primary" pitchFamily="50" charset="0"/>
              </a:rPr>
            </a:br>
            <a:r>
              <a:rPr lang="en-GB" sz="3600">
                <a:latin typeface="Sassoon Primary" pitchFamily="50" charset="0"/>
              </a:rPr>
              <a:t> </a:t>
            </a:r>
            <a:br>
              <a:rPr lang="en-GB" sz="3600">
                <a:latin typeface="Sassoon Primary" pitchFamily="50" charset="0"/>
              </a:rPr>
            </a:br>
            <a:r>
              <a:rPr lang="en-GB" sz="3600">
                <a:latin typeface="Sassoon Primary" pitchFamily="50" charset="0"/>
              </a:rPr>
              <a:t>Q: What is the job of each of these players? </a:t>
            </a:r>
            <a:br>
              <a:rPr lang="en-GB" sz="3600">
                <a:latin typeface="Sassoon Primary" pitchFamily="50" charset="0"/>
              </a:rPr>
            </a:br>
            <a:r>
              <a:rPr lang="en-GB" sz="3600">
                <a:latin typeface="Sassoon Primary" pitchFamily="50" charset="0"/>
              </a:rPr>
              <a:t>Bowler, bowls the ball to the batter. Fielders collect the ball quickly to stop the batter scoring. A batter hits the ball and moves to score points</a:t>
            </a:r>
            <a:endParaRPr lang="en-GB">
              <a:latin typeface="Sassoon Primary" pitchFamily="50" charset="0"/>
            </a:endParaRPr>
          </a:p>
        </p:txBody>
      </p:sp>
      <p:pic>
        <p:nvPicPr>
          <p:cNvPr id="5" name="Content Placeholder 4">
            <a:extLst>
              <a:ext uri="{FF2B5EF4-FFF2-40B4-BE49-F238E27FC236}">
                <a16:creationId xmlns:a16="http://schemas.microsoft.com/office/drawing/2014/main" id="{9DAE21C8-405F-BD14-835D-02A6CAA5DC0C}"/>
              </a:ext>
            </a:extLst>
          </p:cNvPr>
          <p:cNvPicPr>
            <a:picLocks noGrp="1" noChangeAspect="1"/>
          </p:cNvPicPr>
          <p:nvPr>
            <p:ph idx="1"/>
          </p:nvPr>
        </p:nvPicPr>
        <p:blipFill>
          <a:blip r:embed="rId2"/>
          <a:srcRect t="70608" r="79720"/>
          <a:stretch/>
        </p:blipFill>
        <p:spPr>
          <a:xfrm>
            <a:off x="174171" y="5347379"/>
            <a:ext cx="2383972" cy="1325563"/>
          </a:xfrm>
        </p:spPr>
      </p:pic>
      <p:pic>
        <p:nvPicPr>
          <p:cNvPr id="7" name="Picture 6">
            <a:extLst>
              <a:ext uri="{FF2B5EF4-FFF2-40B4-BE49-F238E27FC236}">
                <a16:creationId xmlns:a16="http://schemas.microsoft.com/office/drawing/2014/main" id="{41C999AD-1B5E-11C8-878C-E8634883D9C5}"/>
              </a:ext>
            </a:extLst>
          </p:cNvPr>
          <p:cNvPicPr>
            <a:picLocks noChangeAspect="1"/>
          </p:cNvPicPr>
          <p:nvPr/>
        </p:nvPicPr>
        <p:blipFill>
          <a:blip r:embed="rId3"/>
          <a:stretch>
            <a:fillRect/>
          </a:stretch>
        </p:blipFill>
        <p:spPr>
          <a:xfrm>
            <a:off x="174171" y="643180"/>
            <a:ext cx="3522289" cy="1653382"/>
          </a:xfrm>
          <a:prstGeom prst="rect">
            <a:avLst/>
          </a:prstGeom>
        </p:spPr>
      </p:pic>
    </p:spTree>
    <p:extLst>
      <p:ext uri="{BB962C8B-B14F-4D97-AF65-F5344CB8AC3E}">
        <p14:creationId xmlns:p14="http://schemas.microsoft.com/office/powerpoint/2010/main" val="1955304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922F60-FF78-F892-5B60-6D1D456E9A24}"/>
              </a:ext>
            </a:extLst>
          </p:cNvPr>
          <p:cNvPicPr>
            <a:picLocks noChangeAspect="1"/>
          </p:cNvPicPr>
          <p:nvPr/>
        </p:nvPicPr>
        <p:blipFill>
          <a:blip r:embed="rId2"/>
          <a:stretch>
            <a:fillRect/>
          </a:stretch>
        </p:blipFill>
        <p:spPr>
          <a:xfrm>
            <a:off x="0" y="0"/>
            <a:ext cx="12192000" cy="2594042"/>
          </a:xfrm>
          <a:prstGeom prst="rect">
            <a:avLst/>
          </a:prstGeom>
        </p:spPr>
      </p:pic>
      <p:pic>
        <p:nvPicPr>
          <p:cNvPr id="9" name="Picture 8">
            <a:extLst>
              <a:ext uri="{FF2B5EF4-FFF2-40B4-BE49-F238E27FC236}">
                <a16:creationId xmlns:a16="http://schemas.microsoft.com/office/drawing/2014/main" id="{C5B87811-5C75-9AE9-58CB-FC35DDA5E0EF}"/>
              </a:ext>
            </a:extLst>
          </p:cNvPr>
          <p:cNvPicPr>
            <a:picLocks noChangeAspect="1"/>
          </p:cNvPicPr>
          <p:nvPr/>
        </p:nvPicPr>
        <p:blipFill>
          <a:blip r:embed="rId3"/>
          <a:srcRect b="25984"/>
          <a:stretch/>
        </p:blipFill>
        <p:spPr>
          <a:xfrm>
            <a:off x="0" y="2977368"/>
            <a:ext cx="12192000" cy="2247775"/>
          </a:xfrm>
          <a:prstGeom prst="rect">
            <a:avLst/>
          </a:prstGeom>
        </p:spPr>
      </p:pic>
      <p:pic>
        <p:nvPicPr>
          <p:cNvPr id="11" name="Picture 10">
            <a:extLst>
              <a:ext uri="{FF2B5EF4-FFF2-40B4-BE49-F238E27FC236}">
                <a16:creationId xmlns:a16="http://schemas.microsoft.com/office/drawing/2014/main" id="{9B87824D-02E5-0998-C8FF-718C7F940049}"/>
              </a:ext>
            </a:extLst>
          </p:cNvPr>
          <p:cNvPicPr>
            <a:picLocks noChangeAspect="1"/>
          </p:cNvPicPr>
          <p:nvPr/>
        </p:nvPicPr>
        <p:blipFill>
          <a:blip r:embed="rId4"/>
          <a:stretch>
            <a:fillRect/>
          </a:stretch>
        </p:blipFill>
        <p:spPr>
          <a:xfrm>
            <a:off x="5042024" y="5084447"/>
            <a:ext cx="2107952" cy="1509566"/>
          </a:xfrm>
          <a:prstGeom prst="rect">
            <a:avLst/>
          </a:prstGeom>
        </p:spPr>
      </p:pic>
    </p:spTree>
    <p:extLst>
      <p:ext uri="{BB962C8B-B14F-4D97-AF65-F5344CB8AC3E}">
        <p14:creationId xmlns:p14="http://schemas.microsoft.com/office/powerpoint/2010/main" val="2896155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675A-02D6-3DFC-2C03-62B9F9C72F6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725A14-FABF-2512-A752-8EA5C53F668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FD82862-0B53-970E-7AD8-25FD9FB9338B}"/>
              </a:ext>
            </a:extLst>
          </p:cNvPr>
          <p:cNvPicPr>
            <a:picLocks noChangeAspect="1"/>
          </p:cNvPicPr>
          <p:nvPr/>
        </p:nvPicPr>
        <p:blipFill>
          <a:blip r:embed="rId2"/>
          <a:stretch>
            <a:fillRect/>
          </a:stretch>
        </p:blipFill>
        <p:spPr>
          <a:xfrm>
            <a:off x="0" y="115742"/>
            <a:ext cx="12192000" cy="5276685"/>
          </a:xfrm>
          <a:prstGeom prst="rect">
            <a:avLst/>
          </a:prstGeom>
        </p:spPr>
      </p:pic>
    </p:spTree>
    <p:extLst>
      <p:ext uri="{BB962C8B-B14F-4D97-AF65-F5344CB8AC3E}">
        <p14:creationId xmlns:p14="http://schemas.microsoft.com/office/powerpoint/2010/main" val="1785949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06544A-F5F0-C2A4-D162-C7CB44BA592C}"/>
              </a:ext>
            </a:extLst>
          </p:cNvPr>
          <p:cNvPicPr>
            <a:picLocks noChangeAspect="1"/>
          </p:cNvPicPr>
          <p:nvPr/>
        </p:nvPicPr>
        <p:blipFill>
          <a:blip r:embed="rId2"/>
          <a:stretch>
            <a:fillRect/>
          </a:stretch>
        </p:blipFill>
        <p:spPr>
          <a:xfrm>
            <a:off x="0" y="1484103"/>
            <a:ext cx="12192000" cy="3889793"/>
          </a:xfrm>
          <a:prstGeom prst="rect">
            <a:avLst/>
          </a:prstGeom>
        </p:spPr>
      </p:pic>
    </p:spTree>
    <p:extLst>
      <p:ext uri="{BB962C8B-B14F-4D97-AF65-F5344CB8AC3E}">
        <p14:creationId xmlns:p14="http://schemas.microsoft.com/office/powerpoint/2010/main" val="1804318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CD358-A45F-11BD-BA30-C2167459138E}"/>
              </a:ext>
            </a:extLst>
          </p:cNvPr>
          <p:cNvPicPr>
            <a:picLocks noChangeAspect="1"/>
          </p:cNvPicPr>
          <p:nvPr/>
        </p:nvPicPr>
        <p:blipFill>
          <a:blip r:embed="rId2"/>
          <a:stretch>
            <a:fillRect/>
          </a:stretch>
        </p:blipFill>
        <p:spPr>
          <a:xfrm>
            <a:off x="0" y="1676856"/>
            <a:ext cx="12192000" cy="3504287"/>
          </a:xfrm>
          <a:prstGeom prst="rect">
            <a:avLst/>
          </a:prstGeom>
        </p:spPr>
      </p:pic>
    </p:spTree>
    <p:extLst>
      <p:ext uri="{BB962C8B-B14F-4D97-AF65-F5344CB8AC3E}">
        <p14:creationId xmlns:p14="http://schemas.microsoft.com/office/powerpoint/2010/main" val="121920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black text on a white background&#10;&#10;AI-generated content may be incorrect.">
            <a:extLst>
              <a:ext uri="{FF2B5EF4-FFF2-40B4-BE49-F238E27FC236}">
                <a16:creationId xmlns:a16="http://schemas.microsoft.com/office/drawing/2014/main" id="{D0C73D77-43CC-7EDE-F6AD-3EA2DE62B554}"/>
              </a:ext>
            </a:extLst>
          </p:cNvPr>
          <p:cNvPicPr>
            <a:picLocks noChangeAspect="1"/>
          </p:cNvPicPr>
          <p:nvPr/>
        </p:nvPicPr>
        <p:blipFill>
          <a:blip r:embed="rId2"/>
          <a:stretch>
            <a:fillRect/>
          </a:stretch>
        </p:blipFill>
        <p:spPr>
          <a:xfrm>
            <a:off x="1478756" y="2145506"/>
            <a:ext cx="9234487" cy="2805112"/>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o.remove.bg/downloads/17b0999a-2e0e-4804-aad5-8f008c8717a7/pink_purse-removebg-preview.png">
            <a:extLst>
              <a:ext uri="{FF2B5EF4-FFF2-40B4-BE49-F238E27FC236}">
                <a16:creationId xmlns:a16="http://schemas.microsoft.com/office/drawing/2014/main" id="{92905E57-1025-760D-73E8-FE9FF216EAF9}"/>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bwMode="auto">
          <a:xfrm>
            <a:off x="2009221" y="3671553"/>
            <a:ext cx="2761432" cy="27614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CA9F0B2-20CF-1B35-E6F7-751BD5AEE3D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2879865" y="4602269"/>
            <a:ext cx="864000" cy="868583"/>
          </a:xfrm>
          <a:prstGeom prst="rect">
            <a:avLst/>
          </a:prstGeom>
        </p:spPr>
      </p:pic>
      <p:pic>
        <p:nvPicPr>
          <p:cNvPr id="7" name="Picture 5" descr="https://o.remove.bg/downloads/c38801d4-4c1f-4f48-9aa7-cfdf6604052f/purse1-removebg-preview.png">
            <a:extLst>
              <a:ext uri="{FF2B5EF4-FFF2-40B4-BE49-F238E27FC236}">
                <a16:creationId xmlns:a16="http://schemas.microsoft.com/office/drawing/2014/main" id="{06DBB1FD-6520-9156-EDF0-39B78C107023}"/>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p:blipFill>
        <p:spPr bwMode="auto">
          <a:xfrm>
            <a:off x="5417369" y="3671553"/>
            <a:ext cx="2761432" cy="27614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40A96F-A7F6-DFB3-4A84-CF1B8BF837AD}"/>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6231439" y="4644701"/>
            <a:ext cx="1133291" cy="1126876"/>
          </a:xfrm>
          <a:prstGeom prst="rect">
            <a:avLst/>
          </a:prstGeom>
        </p:spPr>
      </p:pic>
      <p:sp>
        <p:nvSpPr>
          <p:cNvPr id="4" name="Title 3">
            <a:extLst>
              <a:ext uri="{FF2B5EF4-FFF2-40B4-BE49-F238E27FC236}">
                <a16:creationId xmlns:a16="http://schemas.microsoft.com/office/drawing/2014/main" id="{A69253F9-1294-4DE1-3A9F-BA7C8ECFBACF}"/>
              </a:ext>
            </a:extLst>
          </p:cNvPr>
          <p:cNvSpPr>
            <a:spLocks noGrp="1"/>
          </p:cNvSpPr>
          <p:nvPr>
            <p:ph type="title"/>
          </p:nvPr>
        </p:nvSpPr>
        <p:spPr>
          <a:xfrm>
            <a:off x="27441" y="755131"/>
            <a:ext cx="10606548" cy="863436"/>
          </a:xfrm>
        </p:spPr>
        <p:txBody>
          <a:bodyPr>
            <a:noAutofit/>
          </a:bodyPr>
          <a:lstStyle/>
          <a:p>
            <a:r>
              <a:rPr lang="en-GB" sz="2800"/>
              <a:t>How much does Charlie need to have the same amount as Jenny?</a:t>
            </a:r>
          </a:p>
        </p:txBody>
      </p:sp>
      <p:sp>
        <p:nvSpPr>
          <p:cNvPr id="8" name="Content Placeholder 2">
            <a:extLst>
              <a:ext uri="{FF2B5EF4-FFF2-40B4-BE49-F238E27FC236}">
                <a16:creationId xmlns:a16="http://schemas.microsoft.com/office/drawing/2014/main" id="{39C74763-A479-6012-7487-D147145702AE}"/>
              </a:ext>
            </a:extLst>
          </p:cNvPr>
          <p:cNvSpPr txBox="1">
            <a:spLocks/>
          </p:cNvSpPr>
          <p:nvPr/>
        </p:nvSpPr>
        <p:spPr>
          <a:xfrm>
            <a:off x="457001" y="1381601"/>
            <a:ext cx="10080000" cy="863436"/>
          </a:xfrm>
          <a:prstGeom prst="rect">
            <a:avLst/>
          </a:prstGeom>
        </p:spPr>
        <p:txBody>
          <a:bodyPr lIns="91440" tIns="45720" rIns="91440" bIns="45720" anchor="t">
            <a:norm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latin typeface="Century Gothic"/>
              </a:rPr>
              <a:t>What coins would Charlie need? Can you prove it?</a:t>
            </a:r>
          </a:p>
          <a:p>
            <a:endParaRPr lang="en-US"/>
          </a:p>
        </p:txBody>
      </p:sp>
      <p:sp>
        <p:nvSpPr>
          <p:cNvPr id="9" name="TextBox 8">
            <a:extLst>
              <a:ext uri="{FF2B5EF4-FFF2-40B4-BE49-F238E27FC236}">
                <a16:creationId xmlns:a16="http://schemas.microsoft.com/office/drawing/2014/main" id="{9CE80C81-6C57-EF1A-EE5E-B972ED81C542}"/>
              </a:ext>
            </a:extLst>
          </p:cNvPr>
          <p:cNvSpPr txBox="1"/>
          <p:nvPr/>
        </p:nvSpPr>
        <p:spPr>
          <a:xfrm>
            <a:off x="316992" y="6195333"/>
            <a:ext cx="1955809" cy="461665"/>
          </a:xfrm>
          <a:prstGeom prst="rect">
            <a:avLst/>
          </a:prstGeom>
          <a:noFill/>
        </p:spPr>
        <p:txBody>
          <a:bodyPr wrap="square" rtlCol="0">
            <a:spAutoFit/>
          </a:bodyPr>
          <a:lstStyle/>
          <a:p>
            <a:r>
              <a:rPr lang="en-GB" sz="2400">
                <a:latin typeface="Century Gothic" panose="020B0502020202020204" pitchFamily="34" charset="0"/>
              </a:rPr>
              <a:t>Jenny</a:t>
            </a:r>
          </a:p>
        </p:txBody>
      </p:sp>
      <p:sp>
        <p:nvSpPr>
          <p:cNvPr id="10" name="Rectangular Callout 16">
            <a:extLst>
              <a:ext uri="{FF2B5EF4-FFF2-40B4-BE49-F238E27FC236}">
                <a16:creationId xmlns:a16="http://schemas.microsoft.com/office/drawing/2014/main" id="{3D2E9652-5E27-06A7-1D9E-7E117D562E7F}"/>
              </a:ext>
            </a:extLst>
          </p:cNvPr>
          <p:cNvSpPr/>
          <p:nvPr/>
        </p:nvSpPr>
        <p:spPr>
          <a:xfrm>
            <a:off x="1978531" y="2328672"/>
            <a:ext cx="2581277" cy="668858"/>
          </a:xfrm>
          <a:prstGeom prst="wedgeRectCallout">
            <a:avLst>
              <a:gd name="adj1" fmla="val -62119"/>
              <a:gd name="adj2" fmla="val 4083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This is my purse.</a:t>
            </a:r>
          </a:p>
        </p:txBody>
      </p:sp>
      <p:sp>
        <p:nvSpPr>
          <p:cNvPr id="11" name="Rectangular Callout 17">
            <a:extLst>
              <a:ext uri="{FF2B5EF4-FFF2-40B4-BE49-F238E27FC236}">
                <a16:creationId xmlns:a16="http://schemas.microsoft.com/office/drawing/2014/main" id="{3C1CA3D2-9189-F28C-B765-1B1C72168398}"/>
              </a:ext>
            </a:extLst>
          </p:cNvPr>
          <p:cNvSpPr/>
          <p:nvPr/>
        </p:nvSpPr>
        <p:spPr>
          <a:xfrm>
            <a:off x="4949953" y="2663100"/>
            <a:ext cx="3382970" cy="822109"/>
          </a:xfrm>
          <a:prstGeom prst="wedgeRectCallout">
            <a:avLst>
              <a:gd name="adj1" fmla="val 69610"/>
              <a:gd name="adj2" fmla="val 1284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want the same amount as Jenny.</a:t>
            </a:r>
          </a:p>
        </p:txBody>
      </p:sp>
      <p:pic>
        <p:nvPicPr>
          <p:cNvPr id="14" name="Picture 13">
            <a:extLst>
              <a:ext uri="{FF2B5EF4-FFF2-40B4-BE49-F238E27FC236}">
                <a16:creationId xmlns:a16="http://schemas.microsoft.com/office/drawing/2014/main" id="{14F4D61D-099B-3106-29A9-2AC80179E1D9}"/>
              </a:ext>
            </a:extLst>
          </p:cNvPr>
          <p:cNvPicPr/>
          <p:nvPr/>
        </p:nvPicPr>
        <p:blipFill>
          <a:blip r:embed="rId9" cstate="print">
            <a:extLst>
              <a:ext uri="{28A0092B-C50C-407E-A947-70E740481C1C}">
                <a14:useLocalDpi xmlns:a14="http://schemas.microsoft.com/office/drawing/2010/main"/>
              </a:ext>
            </a:extLst>
          </a:blip>
          <a:srcRect/>
          <a:stretch>
            <a:fillRect/>
          </a:stretch>
        </p:blipFill>
        <p:spPr bwMode="auto">
          <a:xfrm>
            <a:off x="9115162" y="2582048"/>
            <a:ext cx="1143893" cy="3493322"/>
          </a:xfrm>
          <a:prstGeom prst="rect">
            <a:avLst/>
          </a:prstGeom>
          <a:noFill/>
          <a:ln>
            <a:noFill/>
          </a:ln>
        </p:spPr>
      </p:pic>
      <p:pic>
        <p:nvPicPr>
          <p:cNvPr id="15" name="Picture 14">
            <a:extLst>
              <a:ext uri="{FF2B5EF4-FFF2-40B4-BE49-F238E27FC236}">
                <a16:creationId xmlns:a16="http://schemas.microsoft.com/office/drawing/2014/main" id="{74520807-9307-E572-9830-1426DBCC00A7}"/>
              </a:ext>
            </a:extLst>
          </p:cNvPr>
          <p:cNvPicPr/>
          <p:nvPr/>
        </p:nvPicPr>
        <p:blipFill>
          <a:blip r:embed="rId10" cstate="print">
            <a:extLst>
              <a:ext uri="{28A0092B-C50C-407E-A947-70E740481C1C}">
                <a14:useLocalDpi xmlns:a14="http://schemas.microsoft.com/office/drawing/2010/main"/>
              </a:ext>
            </a:extLst>
          </a:blip>
          <a:srcRect/>
          <a:stretch>
            <a:fillRect/>
          </a:stretch>
        </p:blipFill>
        <p:spPr bwMode="auto">
          <a:xfrm>
            <a:off x="-94196" y="2279975"/>
            <a:ext cx="2216785" cy="3795395"/>
          </a:xfrm>
          <a:prstGeom prst="rect">
            <a:avLst/>
          </a:prstGeom>
          <a:noFill/>
          <a:ln>
            <a:noFill/>
          </a:ln>
        </p:spPr>
      </p:pic>
      <p:sp>
        <p:nvSpPr>
          <p:cNvPr id="16" name="TextBox 15">
            <a:extLst>
              <a:ext uri="{FF2B5EF4-FFF2-40B4-BE49-F238E27FC236}">
                <a16:creationId xmlns:a16="http://schemas.microsoft.com/office/drawing/2014/main" id="{463C8F3F-9231-03A6-C7A8-5D37B33EB98F}"/>
              </a:ext>
            </a:extLst>
          </p:cNvPr>
          <p:cNvSpPr txBox="1"/>
          <p:nvPr/>
        </p:nvSpPr>
        <p:spPr>
          <a:xfrm>
            <a:off x="9116252" y="6195333"/>
            <a:ext cx="1943370" cy="461665"/>
          </a:xfrm>
          <a:prstGeom prst="rect">
            <a:avLst/>
          </a:prstGeom>
          <a:noFill/>
        </p:spPr>
        <p:txBody>
          <a:bodyPr wrap="square" rtlCol="0">
            <a:spAutoFit/>
          </a:bodyPr>
          <a:lstStyle/>
          <a:p>
            <a:r>
              <a:rPr lang="en-GB" sz="2400">
                <a:latin typeface="Century Gothic" panose="020B0502020202020204" pitchFamily="34" charset="0"/>
              </a:rPr>
              <a:t>Charlie</a:t>
            </a:r>
            <a:r>
              <a:rPr lang="en-GB"/>
              <a:t> </a:t>
            </a:r>
          </a:p>
        </p:txBody>
      </p:sp>
      <p:sp>
        <p:nvSpPr>
          <p:cNvPr id="12" name="Rectangle 11">
            <a:extLst>
              <a:ext uri="{FF2B5EF4-FFF2-40B4-BE49-F238E27FC236}">
                <a16:creationId xmlns:a16="http://schemas.microsoft.com/office/drawing/2014/main" id="{A144D8D6-DDD1-FAD8-C49E-5FD3D4F94DC4}"/>
              </a:ext>
            </a:extLst>
          </p:cNvPr>
          <p:cNvSpPr/>
          <p:nvPr/>
        </p:nvSpPr>
        <p:spPr>
          <a:xfrm>
            <a:off x="11174800" y="1248020"/>
            <a:ext cx="946773" cy="21661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5400">
                <a:solidFill>
                  <a:schemeClr val="bg1"/>
                </a:solidFill>
                <a:latin typeface="Sassoon Primary"/>
              </a:rPr>
              <a:t>3 in 3</a:t>
            </a:r>
          </a:p>
        </p:txBody>
      </p:sp>
      <p:sp>
        <p:nvSpPr>
          <p:cNvPr id="5" name="Title 4">
            <a:extLst>
              <a:ext uri="{FF2B5EF4-FFF2-40B4-BE49-F238E27FC236}">
                <a16:creationId xmlns:a16="http://schemas.microsoft.com/office/drawing/2014/main" id="{5D5B2C9B-0557-FB90-4C82-8219D2E83466}"/>
              </a:ext>
            </a:extLst>
          </p:cNvPr>
          <p:cNvSpPr txBox="1">
            <a:spLocks/>
          </p:cNvSpPr>
          <p:nvPr/>
        </p:nvSpPr>
        <p:spPr>
          <a:xfrm>
            <a:off x="0" y="-363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use addition and subtraction in the context of money</a:t>
            </a:r>
            <a:endParaRPr lang="en-GB"/>
          </a:p>
        </p:txBody>
      </p:sp>
    </p:spTree>
    <p:extLst>
      <p:ext uri="{BB962C8B-B14F-4D97-AF65-F5344CB8AC3E}">
        <p14:creationId xmlns:p14="http://schemas.microsoft.com/office/powerpoint/2010/main" val="3173945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D56571-E0D0-2DC4-0E6A-63C1835BF123}"/>
              </a:ext>
            </a:extLst>
          </p:cNvPr>
          <p:cNvSpPr>
            <a:spLocks noGrp="1"/>
          </p:cNvSpPr>
          <p:nvPr>
            <p:ph type="title"/>
          </p:nvPr>
        </p:nvSpPr>
        <p:spPr>
          <a:xfrm>
            <a:off x="0" y="-363188"/>
            <a:ext cx="10515600" cy="1325563"/>
          </a:xfrm>
        </p:spPr>
        <p:txBody>
          <a:bodyPr/>
          <a:lstStyle/>
          <a:p>
            <a:r>
              <a:rPr lang="en-US" sz="2200">
                <a:latin typeface="Century Gothic"/>
                <a:cs typeface="Century Gothic"/>
              </a:rPr>
              <a:t>TBAT:  use addition and subtraction in the context of money</a:t>
            </a:r>
            <a:endParaRPr lang="en-GB"/>
          </a:p>
        </p:txBody>
      </p:sp>
      <p:sp>
        <p:nvSpPr>
          <p:cNvPr id="3" name="Content Placeholder 2"/>
          <p:cNvSpPr>
            <a:spLocks noGrp="1"/>
          </p:cNvSpPr>
          <p:nvPr>
            <p:ph idx="4294967295"/>
          </p:nvPr>
        </p:nvSpPr>
        <p:spPr>
          <a:xfrm>
            <a:off x="0" y="1498600"/>
            <a:ext cx="11041063" cy="5264150"/>
          </a:xfrm>
          <a:prstGeom prst="rect">
            <a:avLst/>
          </a:prstGeom>
        </p:spPr>
        <p:txBody>
          <a:bodyPr>
            <a:normAutofit/>
          </a:bodyPr>
          <a:lstStyle/>
          <a:p>
            <a:pPr algn="ctr"/>
            <a:r>
              <a:rPr lang="en-US" sz="3600" b="1"/>
              <a:t>   value			 column	</a:t>
            </a:r>
          </a:p>
          <a:p>
            <a:pPr algn="ctr"/>
            <a:endParaRPr lang="en-US" sz="3600" b="1"/>
          </a:p>
          <a:p>
            <a:pPr algn="ctr"/>
            <a:endParaRPr lang="en-US" sz="3600" b="1"/>
          </a:p>
          <a:p>
            <a:pPr algn="ctr"/>
            <a:r>
              <a:rPr lang="en-US" sz="3600" b="1"/>
              <a:t>add			       row</a:t>
            </a:r>
          </a:p>
          <a:p>
            <a:pPr algn="ctr"/>
            <a:endParaRPr lang="en-US" sz="3600" b="1"/>
          </a:p>
          <a:p>
            <a:pPr algn="ctr"/>
            <a:endParaRPr lang="en-US" sz="3600" b="1"/>
          </a:p>
          <a:p>
            <a:pPr algn="ctr"/>
            <a:r>
              <a:rPr lang="en-US" sz="3600" b="1"/>
              <a:t>              subtract			</a:t>
            </a:r>
          </a:p>
        </p:txBody>
      </p:sp>
      <p:sp>
        <p:nvSpPr>
          <p:cNvPr id="2" name="Star: 5 Points 1">
            <a:extLst>
              <a:ext uri="{FF2B5EF4-FFF2-40B4-BE49-F238E27FC236}">
                <a16:creationId xmlns:a16="http://schemas.microsoft.com/office/drawing/2014/main" id="{932C8C4C-7507-4039-9809-3AE36DCC5732}"/>
              </a:ext>
            </a:extLst>
          </p:cNvPr>
          <p:cNvSpPr/>
          <p:nvPr/>
        </p:nvSpPr>
        <p:spPr>
          <a:xfrm>
            <a:off x="1251685"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A727E20B-A05A-4A07-9C4E-FA02DA600BF9}"/>
              </a:ext>
            </a:extLst>
          </p:cNvPr>
          <p:cNvSpPr/>
          <p:nvPr/>
        </p:nvSpPr>
        <p:spPr>
          <a:xfrm>
            <a:off x="8702667" y="1255571"/>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6B96B244-4919-4FE5-916A-C02C084E0BCF}"/>
              </a:ext>
            </a:extLst>
          </p:cNvPr>
          <p:cNvSpPr/>
          <p:nvPr/>
        </p:nvSpPr>
        <p:spPr>
          <a:xfrm>
            <a:off x="4803098" y="311995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8">
            <a:extLst>
              <a:ext uri="{FF2B5EF4-FFF2-40B4-BE49-F238E27FC236}">
                <a16:creationId xmlns:a16="http://schemas.microsoft.com/office/drawing/2014/main" id="{82265CE6-8C2B-4289-85E8-95F1B3AEE60F}"/>
              </a:ext>
            </a:extLst>
          </p:cNvPr>
          <p:cNvSpPr/>
          <p:nvPr/>
        </p:nvSpPr>
        <p:spPr>
          <a:xfrm>
            <a:off x="1851071" y="432466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9">
            <a:extLst>
              <a:ext uri="{FF2B5EF4-FFF2-40B4-BE49-F238E27FC236}">
                <a16:creationId xmlns:a16="http://schemas.microsoft.com/office/drawing/2014/main" id="{A727E20B-A05A-4A07-9C4E-FA02DA600BF9}"/>
              </a:ext>
            </a:extLst>
          </p:cNvPr>
          <p:cNvSpPr/>
          <p:nvPr/>
        </p:nvSpPr>
        <p:spPr>
          <a:xfrm>
            <a:off x="8272286" y="4583098"/>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4110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7D741A12-3297-3009-44AA-BC636AE39C25}"/>
              </a:ext>
            </a:extLst>
          </p:cNvPr>
          <p:cNvSpPr txBox="1"/>
          <p:nvPr/>
        </p:nvSpPr>
        <p:spPr>
          <a:xfrm>
            <a:off x="2271034" y="2069463"/>
            <a:ext cx="73775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000">
                <a:latin typeface="Sassoon Primary"/>
              </a:rPr>
              <a:t>Speedy sounds</a:t>
            </a:r>
          </a:p>
        </p:txBody>
      </p:sp>
      <p:sp>
        <p:nvSpPr>
          <p:cNvPr id="5" name="TextBox 4">
            <a:extLst>
              <a:ext uri="{FF2B5EF4-FFF2-40B4-BE49-F238E27FC236}">
                <a16:creationId xmlns:a16="http://schemas.microsoft.com/office/drawing/2014/main" id="{1296DB12-F9EE-F5E9-6BCD-56D341F90D5B}"/>
              </a:ext>
            </a:extLst>
          </p:cNvPr>
          <p:cNvSpPr txBox="1"/>
          <p:nvPr/>
        </p:nvSpPr>
        <p:spPr>
          <a:xfrm>
            <a:off x="3356708" y="3737708"/>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2"/>
              </a:rPr>
              <a:t>Digital Flashcards - Teach Your Monster to Read</a:t>
            </a:r>
            <a:endParaRPr lang="en-US"/>
          </a:p>
        </p:txBody>
      </p:sp>
      <p:sp>
        <p:nvSpPr>
          <p:cNvPr id="6"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spTree>
    <p:extLst>
      <p:ext uri="{BB962C8B-B14F-4D97-AF65-F5344CB8AC3E}">
        <p14:creationId xmlns:p14="http://schemas.microsoft.com/office/powerpoint/2010/main" val="3771016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D9B2-906A-1ACC-A57C-C7DB38DDFDB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72402B2-E31F-C72F-8A02-66B68C42EAB6}"/>
              </a:ext>
            </a:extLst>
          </p:cNvPr>
          <p:cNvSpPr/>
          <p:nvPr/>
        </p:nvSpPr>
        <p:spPr>
          <a:xfrm>
            <a:off x="1463195" y="1735752"/>
            <a:ext cx="2998117" cy="298377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9C9AC195-8C4F-0D6F-097F-69B92FA4B56E}"/>
              </a:ext>
            </a:extLst>
          </p:cNvPr>
          <p:cNvPicPr>
            <a:picLocks noChangeAspect="1"/>
          </p:cNvPicPr>
          <p:nvPr/>
        </p:nvPicPr>
        <p:blipFill rotWithShape="1">
          <a:blip r:embed="rId3">
            <a:extLst>
              <a:ext uri="{28A0092B-C50C-407E-A947-70E740481C1C}">
                <a14:useLocalDpi xmlns:a14="http://schemas.microsoft.com/office/drawing/2010/main" val="0"/>
              </a:ext>
            </a:extLst>
          </a:blip>
          <a:srcRect b="19544"/>
          <a:stretch/>
        </p:blipFill>
        <p:spPr>
          <a:xfrm>
            <a:off x="128487" y="3636395"/>
            <a:ext cx="1738858" cy="2395420"/>
          </a:xfrm>
          <a:prstGeom prst="rect">
            <a:avLst/>
          </a:prstGeom>
        </p:spPr>
      </p:pic>
      <p:pic>
        <p:nvPicPr>
          <p:cNvPr id="8" name="Picture 7">
            <a:extLst>
              <a:ext uri="{FF2B5EF4-FFF2-40B4-BE49-F238E27FC236}">
                <a16:creationId xmlns:a16="http://schemas.microsoft.com/office/drawing/2014/main" id="{D6503B92-2A6B-93B5-846F-1373CD3B4E01}"/>
              </a:ext>
            </a:extLst>
          </p:cNvPr>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9154903" y="3390600"/>
            <a:ext cx="1325106" cy="2634996"/>
          </a:xfrm>
          <a:prstGeom prst="rect">
            <a:avLst/>
          </a:prstGeom>
        </p:spPr>
      </p:pic>
      <p:sp>
        <p:nvSpPr>
          <p:cNvPr id="19" name="Rectangle 18">
            <a:extLst>
              <a:ext uri="{FF2B5EF4-FFF2-40B4-BE49-F238E27FC236}">
                <a16:creationId xmlns:a16="http://schemas.microsoft.com/office/drawing/2014/main" id="{9BEDE082-31A6-51FD-D4CD-4198DB58FFC3}"/>
              </a:ext>
            </a:extLst>
          </p:cNvPr>
          <p:cNvSpPr/>
          <p:nvPr/>
        </p:nvSpPr>
        <p:spPr>
          <a:xfrm>
            <a:off x="11174800" y="1248020"/>
            <a:ext cx="946773" cy="21661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a:solidFill>
                  <a:srgbClr val="0070C0"/>
                </a:solidFill>
                <a:latin typeface="Sassoon Primary"/>
              </a:rPr>
              <a:t>B</a:t>
            </a:r>
            <a:r>
              <a:rPr lang="en-GB" sz="5400">
                <a:latin typeface="Sassoon Primary"/>
              </a:rPr>
              <a:t>/</a:t>
            </a:r>
            <a:r>
              <a:rPr lang="en-GB" sz="5400">
                <a:solidFill>
                  <a:srgbClr val="00B050"/>
                </a:solidFill>
                <a:latin typeface="Sassoon Primary"/>
              </a:rPr>
              <a:t>G</a:t>
            </a:r>
          </a:p>
        </p:txBody>
      </p:sp>
      <p:pic>
        <p:nvPicPr>
          <p:cNvPr id="3" name="Picture 2" descr="A close-up of a coin&#10;&#10;AI-generated content may be incorrect.">
            <a:extLst>
              <a:ext uri="{FF2B5EF4-FFF2-40B4-BE49-F238E27FC236}">
                <a16:creationId xmlns:a16="http://schemas.microsoft.com/office/drawing/2014/main" id="{4CE70A5C-A614-9ACF-FF1D-F827CFE0323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2159251" y="1925855"/>
            <a:ext cx="1133291" cy="1126876"/>
          </a:xfrm>
          <a:prstGeom prst="rect">
            <a:avLst/>
          </a:prstGeom>
        </p:spPr>
      </p:pic>
      <p:pic>
        <p:nvPicPr>
          <p:cNvPr id="5" name="Picture 4" descr="A silver coin with a octopus design&#10;&#10;AI-generated content may be incorrect.">
            <a:extLst>
              <a:ext uri="{FF2B5EF4-FFF2-40B4-BE49-F238E27FC236}">
                <a16:creationId xmlns:a16="http://schemas.microsoft.com/office/drawing/2014/main" id="{C18AF635-594A-EDEF-7D88-BCA919A64F6D}"/>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3290793" y="2727619"/>
            <a:ext cx="895251" cy="900000"/>
          </a:xfrm>
          <a:prstGeom prst="rect">
            <a:avLst/>
          </a:prstGeom>
        </p:spPr>
      </p:pic>
      <p:pic>
        <p:nvPicPr>
          <p:cNvPr id="9" name="Picture 8" descr="A round silver coin with a lion and crown&#10;&#10;AI-generated content may be incorrect.">
            <a:extLst>
              <a:ext uri="{FF2B5EF4-FFF2-40B4-BE49-F238E27FC236}">
                <a16:creationId xmlns:a16="http://schemas.microsoft.com/office/drawing/2014/main" id="{DF9E084B-5EBB-2F34-EEA9-87E3003F2AF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 uri="{28A0092B-C50C-407E-A947-70E740481C1C}">
                <a14:useLocalDpi xmlns:a14="http://schemas.microsoft.com/office/drawing/2010/main"/>
              </a:ext>
            </a:extLst>
          </a:blip>
          <a:stretch>
            <a:fillRect/>
          </a:stretch>
        </p:blipFill>
        <p:spPr>
          <a:xfrm>
            <a:off x="1926022" y="3327406"/>
            <a:ext cx="1119129" cy="1110317"/>
          </a:xfrm>
          <a:prstGeom prst="rect">
            <a:avLst/>
          </a:prstGeom>
        </p:spPr>
      </p:pic>
      <p:sp>
        <p:nvSpPr>
          <p:cNvPr id="12" name="Rectangle 11">
            <a:extLst>
              <a:ext uri="{FF2B5EF4-FFF2-40B4-BE49-F238E27FC236}">
                <a16:creationId xmlns:a16="http://schemas.microsoft.com/office/drawing/2014/main" id="{B05B7D3F-861B-ED73-4748-D363EEE1E306}"/>
              </a:ext>
            </a:extLst>
          </p:cNvPr>
          <p:cNvSpPr/>
          <p:nvPr/>
        </p:nvSpPr>
        <p:spPr>
          <a:xfrm>
            <a:off x="5867128" y="1692716"/>
            <a:ext cx="3012507" cy="305549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silver coin with a octopus design&#10;&#10;AI-generated content may be incorrect.">
            <a:extLst>
              <a:ext uri="{FF2B5EF4-FFF2-40B4-BE49-F238E27FC236}">
                <a16:creationId xmlns:a16="http://schemas.microsoft.com/office/drawing/2014/main" id="{610B5705-83C4-5B04-C920-D9B4465DD53E}"/>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7721269" y="1968156"/>
            <a:ext cx="864000" cy="868583"/>
          </a:xfrm>
          <a:prstGeom prst="rect">
            <a:avLst/>
          </a:prstGeom>
        </p:spPr>
      </p:pic>
      <p:pic>
        <p:nvPicPr>
          <p:cNvPr id="16" name="Picture 15" descr="A silver coin with a octopus design&#10;&#10;AI-generated content may be incorrect.">
            <a:extLst>
              <a:ext uri="{FF2B5EF4-FFF2-40B4-BE49-F238E27FC236}">
                <a16:creationId xmlns:a16="http://schemas.microsoft.com/office/drawing/2014/main" id="{48E9B111-C750-174E-2E7B-72FA1052664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6746885" y="2639836"/>
            <a:ext cx="864000" cy="868583"/>
          </a:xfrm>
          <a:prstGeom prst="rect">
            <a:avLst/>
          </a:prstGeom>
        </p:spPr>
      </p:pic>
      <p:pic>
        <p:nvPicPr>
          <p:cNvPr id="20" name="Picture 19" descr="A silver coin with a octopus design&#10;&#10;AI-generated content may be incorrect.">
            <a:extLst>
              <a:ext uri="{FF2B5EF4-FFF2-40B4-BE49-F238E27FC236}">
                <a16:creationId xmlns:a16="http://schemas.microsoft.com/office/drawing/2014/main" id="{15F48F7B-616B-3D81-788B-A4DDF95B1D03}"/>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6094878" y="3568870"/>
            <a:ext cx="864000" cy="868583"/>
          </a:xfrm>
          <a:prstGeom prst="rect">
            <a:avLst/>
          </a:prstGeom>
        </p:spPr>
      </p:pic>
      <p:pic>
        <p:nvPicPr>
          <p:cNvPr id="22" name="Picture 21" descr="A close up of a coin&#10;&#10;AI-generated content may be incorrect.">
            <a:extLst>
              <a:ext uri="{FF2B5EF4-FFF2-40B4-BE49-F238E27FC236}">
                <a16:creationId xmlns:a16="http://schemas.microsoft.com/office/drawing/2014/main" id="{FAFEABF9-8065-BB11-6DF4-EE906034E492}"/>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 uri="{28A0092B-C50C-407E-A947-70E740481C1C}">
                <a14:useLocalDpi xmlns:a14="http://schemas.microsoft.com/office/drawing/2010/main"/>
              </a:ext>
            </a:extLst>
          </a:blip>
          <a:stretch>
            <a:fillRect/>
          </a:stretch>
        </p:blipFill>
        <p:spPr>
          <a:xfrm>
            <a:off x="5967490" y="1818725"/>
            <a:ext cx="863999" cy="866027"/>
          </a:xfrm>
          <a:prstGeom prst="rect">
            <a:avLst/>
          </a:prstGeom>
        </p:spPr>
      </p:pic>
      <p:pic>
        <p:nvPicPr>
          <p:cNvPr id="24" name="Picture 23" descr="A close up of a coin&#10;&#10;AI-generated content may be incorrect.">
            <a:extLst>
              <a:ext uri="{FF2B5EF4-FFF2-40B4-BE49-F238E27FC236}">
                <a16:creationId xmlns:a16="http://schemas.microsoft.com/office/drawing/2014/main" id="{F0106750-A1E4-FDF3-8EDE-F13B76EA4023}"/>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 uri="{28A0092B-C50C-407E-A947-70E740481C1C}">
                <a14:useLocalDpi xmlns:a14="http://schemas.microsoft.com/office/drawing/2010/main"/>
              </a:ext>
            </a:extLst>
          </a:blip>
          <a:stretch>
            <a:fillRect/>
          </a:stretch>
        </p:blipFill>
        <p:spPr>
          <a:xfrm>
            <a:off x="7643159" y="3508420"/>
            <a:ext cx="905010" cy="907134"/>
          </a:xfrm>
          <a:prstGeom prst="rect">
            <a:avLst/>
          </a:prstGeom>
        </p:spPr>
      </p:pic>
      <p:sp>
        <p:nvSpPr>
          <p:cNvPr id="25" name="TextBox 24">
            <a:extLst>
              <a:ext uri="{FF2B5EF4-FFF2-40B4-BE49-F238E27FC236}">
                <a16:creationId xmlns:a16="http://schemas.microsoft.com/office/drawing/2014/main" id="{7205F08A-DBC2-C7DE-4538-86D9578100E7}"/>
              </a:ext>
            </a:extLst>
          </p:cNvPr>
          <p:cNvSpPr txBox="1"/>
          <p:nvPr/>
        </p:nvSpPr>
        <p:spPr>
          <a:xfrm>
            <a:off x="658527" y="718000"/>
            <a:ext cx="814799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rPr>
              <a:t>What is the value of the coins? Which box has the highest value?</a:t>
            </a:r>
          </a:p>
        </p:txBody>
      </p:sp>
      <p:sp>
        <p:nvSpPr>
          <p:cNvPr id="26" name="TextBox 25">
            <a:extLst>
              <a:ext uri="{FF2B5EF4-FFF2-40B4-BE49-F238E27FC236}">
                <a16:creationId xmlns:a16="http://schemas.microsoft.com/office/drawing/2014/main" id="{CA4890E2-543B-DFCE-5F09-131C0D92AD47}"/>
              </a:ext>
            </a:extLst>
          </p:cNvPr>
          <p:cNvSpPr txBox="1"/>
          <p:nvPr/>
        </p:nvSpPr>
        <p:spPr>
          <a:xfrm>
            <a:off x="1867666" y="6024863"/>
            <a:ext cx="79041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rPr>
              <a:t>value              add          equal</a:t>
            </a:r>
          </a:p>
        </p:txBody>
      </p:sp>
      <p:pic>
        <p:nvPicPr>
          <p:cNvPr id="27" name="Picture 26">
            <a:extLst>
              <a:ext uri="{FF2B5EF4-FFF2-40B4-BE49-F238E27FC236}">
                <a16:creationId xmlns:a16="http://schemas.microsoft.com/office/drawing/2014/main" id="{57FF2243-EBE4-D13E-FB4D-E91C7A4FEA4E}"/>
              </a:ext>
            </a:extLst>
          </p:cNvPr>
          <p:cNvPicPr>
            <a:picLocks noChangeAspect="1"/>
          </p:cNvPicPr>
          <p:nvPr/>
        </p:nvPicPr>
        <p:blipFill>
          <a:blip r:embed="rId15"/>
          <a:stretch>
            <a:fillRect/>
          </a:stretch>
        </p:blipFill>
        <p:spPr>
          <a:xfrm>
            <a:off x="9153916" y="126500"/>
            <a:ext cx="2819400" cy="1114425"/>
          </a:xfrm>
          <a:prstGeom prst="rect">
            <a:avLst/>
          </a:prstGeom>
        </p:spPr>
      </p:pic>
      <p:sp>
        <p:nvSpPr>
          <p:cNvPr id="2" name="Title 4">
            <a:extLst>
              <a:ext uri="{FF2B5EF4-FFF2-40B4-BE49-F238E27FC236}">
                <a16:creationId xmlns:a16="http://schemas.microsoft.com/office/drawing/2014/main" id="{408EFE2A-14CD-8DD5-660F-6A7C5CCB1F59}"/>
              </a:ext>
            </a:extLst>
          </p:cNvPr>
          <p:cNvSpPr>
            <a:spLocks noGrp="1"/>
          </p:cNvSpPr>
          <p:nvPr>
            <p:ph type="title"/>
          </p:nvPr>
        </p:nvSpPr>
        <p:spPr>
          <a:xfrm>
            <a:off x="0" y="-363188"/>
            <a:ext cx="10515600" cy="1325563"/>
          </a:xfrm>
        </p:spPr>
        <p:txBody>
          <a:bodyPr/>
          <a:lstStyle/>
          <a:p>
            <a:r>
              <a:rPr lang="en-US" sz="2200">
                <a:latin typeface="Century Gothic"/>
                <a:cs typeface="Century Gothic"/>
              </a:rPr>
              <a:t>TBAT:  use addition and subtraction in the context of money</a:t>
            </a:r>
            <a:endParaRPr lang="en-GB"/>
          </a:p>
        </p:txBody>
      </p:sp>
      <p:sp>
        <p:nvSpPr>
          <p:cNvPr id="4" name="TextBox 3">
            <a:extLst>
              <a:ext uri="{FF2B5EF4-FFF2-40B4-BE49-F238E27FC236}">
                <a16:creationId xmlns:a16="http://schemas.microsoft.com/office/drawing/2014/main" id="{86C958EA-0E35-5979-90EB-A574F55D3907}"/>
              </a:ext>
            </a:extLst>
          </p:cNvPr>
          <p:cNvSpPr txBox="1"/>
          <p:nvPr/>
        </p:nvSpPr>
        <p:spPr>
          <a:xfrm>
            <a:off x="1463195" y="4932958"/>
            <a:ext cx="7721600" cy="1077218"/>
          </a:xfrm>
          <a:prstGeom prst="rect">
            <a:avLst/>
          </a:prstGeom>
          <a:noFill/>
        </p:spPr>
        <p:txBody>
          <a:bodyPr wrap="square" rtlCol="0">
            <a:spAutoFit/>
          </a:bodyPr>
          <a:lstStyle/>
          <a:p>
            <a:r>
              <a:rPr lang="en-GB" sz="3200">
                <a:solidFill>
                  <a:schemeClr val="accent2">
                    <a:lumMod val="75000"/>
                  </a:schemeClr>
                </a:solidFill>
              </a:rPr>
              <a:t>I know the _____ has the highest value because___</a:t>
            </a:r>
          </a:p>
        </p:txBody>
      </p:sp>
    </p:spTree>
    <p:extLst>
      <p:ext uri="{BB962C8B-B14F-4D97-AF65-F5344CB8AC3E}">
        <p14:creationId xmlns:p14="http://schemas.microsoft.com/office/powerpoint/2010/main" val="159922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30FCE8-525B-2B11-6C07-A8CF455783D8}"/>
              </a:ext>
            </a:extLst>
          </p:cNvPr>
          <p:cNvSpPr>
            <a:spLocks noGrp="1"/>
          </p:cNvSpPr>
          <p:nvPr>
            <p:ph type="title"/>
          </p:nvPr>
        </p:nvSpPr>
        <p:spPr/>
        <p:txBody>
          <a:bodyPr/>
          <a:lstStyle/>
          <a:p>
            <a:r>
              <a:rPr lang="en-US"/>
              <a:t>Coin puzzle</a:t>
            </a:r>
            <a:endParaRPr lang="en-GB"/>
          </a:p>
        </p:txBody>
      </p:sp>
      <p:graphicFrame>
        <p:nvGraphicFramePr>
          <p:cNvPr id="7" name="Table 2">
            <a:extLst>
              <a:ext uri="{FF2B5EF4-FFF2-40B4-BE49-F238E27FC236}">
                <a16:creationId xmlns:a16="http://schemas.microsoft.com/office/drawing/2014/main" id="{126EA8EC-D46F-E2F9-25B9-7A7D8E2BCC4C}"/>
              </a:ext>
            </a:extLst>
          </p:cNvPr>
          <p:cNvGraphicFramePr>
            <a:graphicFrameLocks noGrp="1"/>
          </p:cNvGraphicFramePr>
          <p:nvPr/>
        </p:nvGraphicFramePr>
        <p:xfrm>
          <a:off x="2974848" y="1913524"/>
          <a:ext cx="5974080" cy="4114821"/>
        </p:xfrm>
        <a:graphic>
          <a:graphicData uri="http://schemas.openxmlformats.org/drawingml/2006/table">
            <a:tbl>
              <a:tblPr firstRow="1" bandRow="1"/>
              <a:tblGrid>
                <a:gridCol w="1985030">
                  <a:extLst>
                    <a:ext uri="{9D8B030D-6E8A-4147-A177-3AD203B41FA5}">
                      <a16:colId xmlns:a16="http://schemas.microsoft.com/office/drawing/2014/main" val="3082972220"/>
                    </a:ext>
                  </a:extLst>
                </a:gridCol>
                <a:gridCol w="2102199">
                  <a:extLst>
                    <a:ext uri="{9D8B030D-6E8A-4147-A177-3AD203B41FA5}">
                      <a16:colId xmlns:a16="http://schemas.microsoft.com/office/drawing/2014/main" val="853406616"/>
                    </a:ext>
                  </a:extLst>
                </a:gridCol>
                <a:gridCol w="1886851">
                  <a:extLst>
                    <a:ext uri="{9D8B030D-6E8A-4147-A177-3AD203B41FA5}">
                      <a16:colId xmlns:a16="http://schemas.microsoft.com/office/drawing/2014/main" val="1418647008"/>
                    </a:ext>
                  </a:extLst>
                </a:gridCol>
              </a:tblGrid>
              <a:tr h="1370874">
                <a:tc>
                  <a:txBody>
                    <a:bodyPr/>
                    <a:lstStyle/>
                    <a:p>
                      <a:endParaRPr lang="en-US" sz="21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683134"/>
                  </a:ext>
                </a:extLst>
              </a:tr>
              <a:tr h="1372347">
                <a:tc>
                  <a:txBody>
                    <a:bodyPr/>
                    <a:lstStyle/>
                    <a:p>
                      <a:endParaRPr lang="en-US" sz="21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71218"/>
                  </a:ext>
                </a:extLst>
              </a:tr>
              <a:tr h="1371600">
                <a:tc>
                  <a:txBody>
                    <a:bodyPr/>
                    <a:lstStyle/>
                    <a:p>
                      <a:endParaRPr lang="en-US" sz="21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638176"/>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B9F998B-7CCA-E371-0EFA-2971B48B4CFF}"/>
                  </a:ext>
                </a:extLst>
              </p:cNvPr>
              <p:cNvSpPr txBox="1"/>
              <p:nvPr/>
            </p:nvSpPr>
            <p:spPr>
              <a:xfrm>
                <a:off x="3621889" y="1266752"/>
                <a:ext cx="1629843" cy="523220"/>
              </a:xfrm>
              <a:prstGeom prst="rect">
                <a:avLst/>
              </a:prstGeom>
              <a:noFill/>
            </p:spPr>
            <p:txBody>
              <a:bodyPr wrap="square" rtlCol="0">
                <a:spAutoFit/>
              </a:bodyPr>
              <a:lstStyle/>
              <a:p>
                <a14:m>
                  <m:oMath xmlns:m="http://schemas.openxmlformats.org/officeDocument/2006/math">
                    <m:r>
                      <a:rPr lang="en-GB" sz="2800" b="0" i="1" smtClean="0">
                        <a:latin typeface="Cambria Math"/>
                      </a:rPr>
                      <m:t>8</m:t>
                    </m:r>
                  </m:oMath>
                </a14:m>
                <a:r>
                  <a:rPr lang="en-GB" sz="2800">
                    <a:latin typeface="Century Gothic" panose="020B0502020202020204" pitchFamily="34" charset="0"/>
                  </a:rPr>
                  <a:t> p</a:t>
                </a:r>
              </a:p>
            </p:txBody>
          </p:sp>
        </mc:Choice>
        <mc:Fallback xmlns="">
          <p:sp>
            <p:nvSpPr>
              <p:cNvPr id="8" name="TextBox 7">
                <a:extLst>
                  <a:ext uri="{FF2B5EF4-FFF2-40B4-BE49-F238E27FC236}">
                    <a16:creationId xmlns:a16="http://schemas.microsoft.com/office/drawing/2014/main" id="{AB9F998B-7CCA-E371-0EFA-2971B48B4CFF}"/>
                  </a:ext>
                </a:extLst>
              </p:cNvPr>
              <p:cNvSpPr txBox="1">
                <a:spLocks noRot="1" noChangeAspect="1" noMove="1" noResize="1" noEditPoints="1" noAdjustHandles="1" noChangeArrowheads="1" noChangeShapeType="1" noTextEdit="1"/>
              </p:cNvSpPr>
              <p:nvPr/>
            </p:nvSpPr>
            <p:spPr>
              <a:xfrm>
                <a:off x="3621889" y="1266752"/>
                <a:ext cx="1629843" cy="523220"/>
              </a:xfrm>
              <a:prstGeom prst="rect">
                <a:avLst/>
              </a:prstGeom>
              <a:blipFill>
                <a:blip r:embed="rId3"/>
                <a:stretch>
                  <a:fillRect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5185074-782B-B072-55E0-AAEFA9D213AE}"/>
                  </a:ext>
                </a:extLst>
              </p:cNvPr>
              <p:cNvSpPr txBox="1"/>
              <p:nvPr/>
            </p:nvSpPr>
            <p:spPr>
              <a:xfrm>
                <a:off x="5658492" y="1266752"/>
                <a:ext cx="1914144" cy="523220"/>
              </a:xfrm>
              <a:prstGeom prst="rect">
                <a:avLst/>
              </a:prstGeom>
              <a:noFill/>
            </p:spPr>
            <p:txBody>
              <a:bodyPr wrap="square" rtlCol="0">
                <a:spAutoFit/>
              </a:bodyPr>
              <a:lstStyle/>
              <a:p>
                <a14:m>
                  <m:oMath xmlns:m="http://schemas.openxmlformats.org/officeDocument/2006/math">
                    <m:r>
                      <a:rPr lang="en-GB" sz="2800" b="0" i="1" smtClean="0">
                        <a:latin typeface="Cambria Math"/>
                      </a:rPr>
                      <m:t>6</m:t>
                    </m:r>
                  </m:oMath>
                </a14:m>
                <a:r>
                  <a:rPr lang="en-GB" sz="2800">
                    <a:latin typeface="Century Gothic" panose="020B0502020202020204" pitchFamily="34" charset="0"/>
                  </a:rPr>
                  <a:t> p</a:t>
                </a:r>
              </a:p>
            </p:txBody>
          </p:sp>
        </mc:Choice>
        <mc:Fallback xmlns="">
          <p:sp>
            <p:nvSpPr>
              <p:cNvPr id="9" name="TextBox 8">
                <a:extLst>
                  <a:ext uri="{FF2B5EF4-FFF2-40B4-BE49-F238E27FC236}">
                    <a16:creationId xmlns:a16="http://schemas.microsoft.com/office/drawing/2014/main" id="{25185074-782B-B072-55E0-AAEFA9D213AE}"/>
                  </a:ext>
                </a:extLst>
              </p:cNvPr>
              <p:cNvSpPr txBox="1">
                <a:spLocks noRot="1" noChangeAspect="1" noMove="1" noResize="1" noEditPoints="1" noAdjustHandles="1" noChangeArrowheads="1" noChangeShapeType="1" noTextEdit="1"/>
              </p:cNvSpPr>
              <p:nvPr/>
            </p:nvSpPr>
            <p:spPr>
              <a:xfrm>
                <a:off x="5658492" y="1266752"/>
                <a:ext cx="1914144" cy="523220"/>
              </a:xfrm>
              <a:prstGeom prst="rect">
                <a:avLst/>
              </a:prstGeom>
              <a:blipFill>
                <a:blip r:embed="rId4"/>
                <a:stretch>
                  <a:fillRect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3A134E8-045F-DE8A-07DD-EE1F12410B22}"/>
                  </a:ext>
                </a:extLst>
              </p:cNvPr>
              <p:cNvSpPr txBox="1"/>
              <p:nvPr/>
            </p:nvSpPr>
            <p:spPr>
              <a:xfrm>
                <a:off x="7783515" y="1266752"/>
                <a:ext cx="1536192" cy="523220"/>
              </a:xfrm>
              <a:prstGeom prst="rect">
                <a:avLst/>
              </a:prstGeom>
              <a:noFill/>
            </p:spPr>
            <p:txBody>
              <a:bodyPr wrap="square" rtlCol="0">
                <a:spAutoFit/>
              </a:bodyPr>
              <a:lstStyle/>
              <a:p>
                <a14:m>
                  <m:oMath xmlns:m="http://schemas.openxmlformats.org/officeDocument/2006/math">
                    <m:r>
                      <a:rPr lang="en-GB" sz="2800" b="0" i="1" smtClean="0">
                        <a:latin typeface="Cambria Math"/>
                      </a:rPr>
                      <m:t>7</m:t>
                    </m:r>
                  </m:oMath>
                </a14:m>
                <a:r>
                  <a:rPr lang="en-GB" sz="2800">
                    <a:latin typeface="Century Gothic" panose="020B0502020202020204" pitchFamily="34" charset="0"/>
                  </a:rPr>
                  <a:t> p</a:t>
                </a:r>
              </a:p>
            </p:txBody>
          </p:sp>
        </mc:Choice>
        <mc:Fallback xmlns="">
          <p:sp>
            <p:nvSpPr>
              <p:cNvPr id="10" name="TextBox 9">
                <a:extLst>
                  <a:ext uri="{FF2B5EF4-FFF2-40B4-BE49-F238E27FC236}">
                    <a16:creationId xmlns:a16="http://schemas.microsoft.com/office/drawing/2014/main" id="{E3A134E8-045F-DE8A-07DD-EE1F12410B22}"/>
                  </a:ext>
                </a:extLst>
              </p:cNvPr>
              <p:cNvSpPr txBox="1">
                <a:spLocks noRot="1" noChangeAspect="1" noMove="1" noResize="1" noEditPoints="1" noAdjustHandles="1" noChangeArrowheads="1" noChangeShapeType="1" noTextEdit="1"/>
              </p:cNvSpPr>
              <p:nvPr/>
            </p:nvSpPr>
            <p:spPr>
              <a:xfrm>
                <a:off x="7783515" y="1266752"/>
                <a:ext cx="1536192" cy="523220"/>
              </a:xfrm>
              <a:prstGeom prst="rect">
                <a:avLst/>
              </a:prstGeom>
              <a:blipFill>
                <a:blip r:embed="rId5"/>
                <a:stretch>
                  <a:fillRect t="-11628"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AFDE02-CC89-1F0A-DEE9-E1BC09F98F83}"/>
                  </a:ext>
                </a:extLst>
              </p:cNvPr>
              <p:cNvSpPr txBox="1"/>
              <p:nvPr/>
            </p:nvSpPr>
            <p:spPr>
              <a:xfrm>
                <a:off x="2298479" y="2276367"/>
                <a:ext cx="1323410" cy="523220"/>
              </a:xfrm>
              <a:prstGeom prst="rect">
                <a:avLst/>
              </a:prstGeom>
              <a:noFill/>
            </p:spPr>
            <p:txBody>
              <a:bodyPr wrap="square" rtlCol="0">
                <a:spAutoFit/>
              </a:bodyPr>
              <a:lstStyle/>
              <a:p>
                <a14:m>
                  <m:oMath xmlns:m="http://schemas.openxmlformats.org/officeDocument/2006/math">
                    <m:r>
                      <a:rPr lang="en-GB" sz="2800" b="0" i="1" smtClean="0">
                        <a:latin typeface="Cambria Math"/>
                      </a:rPr>
                      <m:t>9</m:t>
                    </m:r>
                  </m:oMath>
                </a14:m>
                <a:r>
                  <a:rPr lang="en-GB" sz="2800">
                    <a:latin typeface="Century Gothic" panose="020B0502020202020204" pitchFamily="34" charset="0"/>
                  </a:rPr>
                  <a:t> p</a:t>
                </a:r>
              </a:p>
            </p:txBody>
          </p:sp>
        </mc:Choice>
        <mc:Fallback xmlns="">
          <p:sp>
            <p:nvSpPr>
              <p:cNvPr id="11" name="TextBox 10">
                <a:extLst>
                  <a:ext uri="{FF2B5EF4-FFF2-40B4-BE49-F238E27FC236}">
                    <a16:creationId xmlns:a16="http://schemas.microsoft.com/office/drawing/2014/main" id="{6BAFDE02-CC89-1F0A-DEE9-E1BC09F98F83}"/>
                  </a:ext>
                </a:extLst>
              </p:cNvPr>
              <p:cNvSpPr txBox="1">
                <a:spLocks noRot="1" noChangeAspect="1" noMove="1" noResize="1" noEditPoints="1" noAdjustHandles="1" noChangeArrowheads="1" noChangeShapeType="1" noTextEdit="1"/>
              </p:cNvSpPr>
              <p:nvPr/>
            </p:nvSpPr>
            <p:spPr>
              <a:xfrm>
                <a:off x="2298479" y="2276367"/>
                <a:ext cx="1323410" cy="523220"/>
              </a:xfrm>
              <a:prstGeom prst="rect">
                <a:avLst/>
              </a:prstGeom>
              <a:blipFill>
                <a:blip r:embed="rId6"/>
                <a:stretch>
                  <a:fillRect t="-10465"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F579FF4-CF5B-AD1E-86BA-DC48FE354D24}"/>
                  </a:ext>
                </a:extLst>
              </p:cNvPr>
              <p:cNvSpPr txBox="1"/>
              <p:nvPr/>
            </p:nvSpPr>
            <p:spPr>
              <a:xfrm>
                <a:off x="2298479" y="3646684"/>
                <a:ext cx="1430349" cy="523220"/>
              </a:xfrm>
              <a:prstGeom prst="rect">
                <a:avLst/>
              </a:prstGeom>
              <a:noFill/>
            </p:spPr>
            <p:txBody>
              <a:bodyPr wrap="square" rtlCol="0">
                <a:spAutoFit/>
              </a:bodyPr>
              <a:lstStyle/>
              <a:p>
                <a14:m>
                  <m:oMath xmlns:m="http://schemas.openxmlformats.org/officeDocument/2006/math">
                    <m:r>
                      <a:rPr lang="en-GB" sz="2800" b="0" i="1" smtClean="0">
                        <a:latin typeface="Cambria Math"/>
                      </a:rPr>
                      <m:t>8</m:t>
                    </m:r>
                  </m:oMath>
                </a14:m>
                <a:r>
                  <a:rPr lang="en-GB" sz="2800">
                    <a:latin typeface="Century Gothic" panose="020B0502020202020204" pitchFamily="34" charset="0"/>
                  </a:rPr>
                  <a:t> p</a:t>
                </a:r>
              </a:p>
            </p:txBody>
          </p:sp>
        </mc:Choice>
        <mc:Fallback xmlns="">
          <p:sp>
            <p:nvSpPr>
              <p:cNvPr id="12" name="TextBox 11">
                <a:extLst>
                  <a:ext uri="{FF2B5EF4-FFF2-40B4-BE49-F238E27FC236}">
                    <a16:creationId xmlns:a16="http://schemas.microsoft.com/office/drawing/2014/main" id="{BF579FF4-CF5B-AD1E-86BA-DC48FE354D24}"/>
                  </a:ext>
                </a:extLst>
              </p:cNvPr>
              <p:cNvSpPr txBox="1">
                <a:spLocks noRot="1" noChangeAspect="1" noMove="1" noResize="1" noEditPoints="1" noAdjustHandles="1" noChangeArrowheads="1" noChangeShapeType="1" noTextEdit="1"/>
              </p:cNvSpPr>
              <p:nvPr/>
            </p:nvSpPr>
            <p:spPr>
              <a:xfrm>
                <a:off x="2298479" y="3646684"/>
                <a:ext cx="1430349" cy="523220"/>
              </a:xfrm>
              <a:prstGeom prst="rect">
                <a:avLst/>
              </a:prstGeom>
              <a:blipFill>
                <a:blip r:embed="rId7"/>
                <a:stretch>
                  <a:fillRect t="-10465"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7682DAF-A9DE-E0F3-D09F-A193CE2967D8}"/>
                  </a:ext>
                </a:extLst>
              </p:cNvPr>
              <p:cNvSpPr txBox="1"/>
              <p:nvPr/>
            </p:nvSpPr>
            <p:spPr>
              <a:xfrm>
                <a:off x="2298479" y="5017001"/>
                <a:ext cx="1030802" cy="523220"/>
              </a:xfrm>
              <a:prstGeom prst="rect">
                <a:avLst/>
              </a:prstGeom>
              <a:noFill/>
            </p:spPr>
            <p:txBody>
              <a:bodyPr wrap="square" rtlCol="0">
                <a:spAutoFit/>
              </a:bodyPr>
              <a:lstStyle/>
              <a:p>
                <a14:m>
                  <m:oMath xmlns:m="http://schemas.openxmlformats.org/officeDocument/2006/math">
                    <m:r>
                      <a:rPr lang="en-GB" sz="2800" b="0" i="1" smtClean="0">
                        <a:latin typeface="Cambria Math"/>
                      </a:rPr>
                      <m:t>4</m:t>
                    </m:r>
                  </m:oMath>
                </a14:m>
                <a:r>
                  <a:rPr lang="en-GB" sz="2800">
                    <a:latin typeface="Century Gothic" panose="020B0502020202020204" pitchFamily="34" charset="0"/>
                  </a:rPr>
                  <a:t> p</a:t>
                </a:r>
              </a:p>
            </p:txBody>
          </p:sp>
        </mc:Choice>
        <mc:Fallback xmlns="">
          <p:sp>
            <p:nvSpPr>
              <p:cNvPr id="13" name="TextBox 12">
                <a:extLst>
                  <a:ext uri="{FF2B5EF4-FFF2-40B4-BE49-F238E27FC236}">
                    <a16:creationId xmlns:a16="http://schemas.microsoft.com/office/drawing/2014/main" id="{87682DAF-A9DE-E0F3-D09F-A193CE2967D8}"/>
                  </a:ext>
                </a:extLst>
              </p:cNvPr>
              <p:cNvSpPr txBox="1">
                <a:spLocks noRot="1" noChangeAspect="1" noMove="1" noResize="1" noEditPoints="1" noAdjustHandles="1" noChangeArrowheads="1" noChangeShapeType="1" noTextEdit="1"/>
              </p:cNvSpPr>
              <p:nvPr/>
            </p:nvSpPr>
            <p:spPr>
              <a:xfrm>
                <a:off x="2298479" y="5017001"/>
                <a:ext cx="1030802" cy="523220"/>
              </a:xfrm>
              <a:prstGeom prst="rect">
                <a:avLst/>
              </a:prstGeom>
              <a:blipFill>
                <a:blip r:embed="rId8"/>
                <a:stretch>
                  <a:fillRect t="-11628" b="-3255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51F2B1B7-05F8-39C1-76BB-43C7F6CD386E}"/>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3317909" y="2030239"/>
            <a:ext cx="1133291" cy="1126876"/>
          </a:xfrm>
          <a:prstGeom prst="rect">
            <a:avLst/>
          </a:prstGeom>
        </p:spPr>
      </p:pic>
      <p:pic>
        <p:nvPicPr>
          <p:cNvPr id="3" name="Picture 2">
            <a:extLst>
              <a:ext uri="{FF2B5EF4-FFF2-40B4-BE49-F238E27FC236}">
                <a16:creationId xmlns:a16="http://schemas.microsoft.com/office/drawing/2014/main" id="{72747A03-C4E1-2079-1E96-C5A459282AE5}"/>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3436930" y="3520934"/>
            <a:ext cx="895251" cy="900000"/>
          </a:xfrm>
          <a:prstGeom prst="rect">
            <a:avLst/>
          </a:prstGeom>
        </p:spPr>
      </p:pic>
      <p:pic>
        <p:nvPicPr>
          <p:cNvPr id="4" name="Picture 3">
            <a:extLst>
              <a:ext uri="{FF2B5EF4-FFF2-40B4-BE49-F238E27FC236}">
                <a16:creationId xmlns:a16="http://schemas.microsoft.com/office/drawing/2014/main" id="{CCB86990-40D4-2C05-FC81-2905DBB6E505}"/>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7677446" y="2152011"/>
            <a:ext cx="895251" cy="900000"/>
          </a:xfrm>
          <a:prstGeom prst="rect">
            <a:avLst/>
          </a:prstGeom>
        </p:spPr>
      </p:pic>
      <p:pic>
        <p:nvPicPr>
          <p:cNvPr id="6" name="Picture 5">
            <a:extLst>
              <a:ext uri="{FF2B5EF4-FFF2-40B4-BE49-F238E27FC236}">
                <a16:creationId xmlns:a16="http://schemas.microsoft.com/office/drawing/2014/main" id="{DA00AF82-8311-BCA3-02C9-EEC1219093A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5395242" y="4802014"/>
            <a:ext cx="1133291" cy="1126876"/>
          </a:xfrm>
          <a:prstGeom prst="rect">
            <a:avLst/>
          </a:prstGeom>
        </p:spPr>
      </p:pic>
      <p:sp>
        <p:nvSpPr>
          <p:cNvPr id="14" name="Title 4">
            <a:extLst>
              <a:ext uri="{FF2B5EF4-FFF2-40B4-BE49-F238E27FC236}">
                <a16:creationId xmlns:a16="http://schemas.microsoft.com/office/drawing/2014/main" id="{CFB50452-1B52-86DA-3098-6299D9B865B0}"/>
              </a:ext>
            </a:extLst>
          </p:cNvPr>
          <p:cNvSpPr txBox="1">
            <a:spLocks/>
          </p:cNvSpPr>
          <p:nvPr/>
        </p:nvSpPr>
        <p:spPr>
          <a:xfrm>
            <a:off x="0" y="-363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use addition and subtraction in the context of money</a:t>
            </a:r>
            <a:endParaRPr lang="en-GB"/>
          </a:p>
        </p:txBody>
      </p:sp>
    </p:spTree>
    <p:extLst>
      <p:ext uri="{BB962C8B-B14F-4D97-AF65-F5344CB8AC3E}">
        <p14:creationId xmlns:p14="http://schemas.microsoft.com/office/powerpoint/2010/main" val="3992143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CD75C9-964A-ADA8-63A6-855F4712DD90}"/>
              </a:ext>
            </a:extLst>
          </p:cNvPr>
          <p:cNvSpPr>
            <a:spLocks noGrp="1"/>
          </p:cNvSpPr>
          <p:nvPr>
            <p:ph type="title"/>
          </p:nvPr>
        </p:nvSpPr>
        <p:spPr/>
        <p:txBody>
          <a:bodyPr/>
          <a:lstStyle/>
          <a:p>
            <a:r>
              <a:rPr lang="en-US"/>
              <a:t>Coin puzzle</a:t>
            </a:r>
            <a:endParaRPr lang="en-GB"/>
          </a:p>
        </p:txBody>
      </p:sp>
      <p:sp>
        <p:nvSpPr>
          <p:cNvPr id="6" name="Text Placeholder 5">
            <a:extLst>
              <a:ext uri="{FF2B5EF4-FFF2-40B4-BE49-F238E27FC236}">
                <a16:creationId xmlns:a16="http://schemas.microsoft.com/office/drawing/2014/main" id="{BAF26FB2-859B-2E86-BA94-1C071086242D}"/>
              </a:ext>
            </a:extLst>
          </p:cNvPr>
          <p:cNvSpPr>
            <a:spLocks noGrp="1"/>
          </p:cNvSpPr>
          <p:nvPr>
            <p:ph type="body" sz="quarter" idx="10"/>
          </p:nvPr>
        </p:nvSpPr>
        <p:spPr>
          <a:xfrm>
            <a:off x="1412100" y="6049693"/>
            <a:ext cx="10606088" cy="1107996"/>
          </a:xfrm>
        </p:spPr>
        <p:txBody>
          <a:bodyPr/>
          <a:lstStyle/>
          <a:p>
            <a:r>
              <a:rPr lang="en-US"/>
              <a:t>value      column      add      row      subtract</a:t>
            </a:r>
            <a:endParaRPr lang="en-GB"/>
          </a:p>
        </p:txBody>
      </p:sp>
      <p:pic>
        <p:nvPicPr>
          <p:cNvPr id="7" name="Picture 6">
            <a:extLst>
              <a:ext uri="{FF2B5EF4-FFF2-40B4-BE49-F238E27FC236}">
                <a16:creationId xmlns:a16="http://schemas.microsoft.com/office/drawing/2014/main" id="{A1BB5409-A0B9-0CB7-1AF4-EE3EB48C74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388" y="3080251"/>
            <a:ext cx="1462438" cy="2908082"/>
          </a:xfrm>
          <a:prstGeom prst="rect">
            <a:avLst/>
          </a:prstGeom>
        </p:spPr>
      </p:pic>
      <p:sp>
        <p:nvSpPr>
          <p:cNvPr id="8" name="Rectangular Callout 14">
            <a:extLst>
              <a:ext uri="{FF2B5EF4-FFF2-40B4-BE49-F238E27FC236}">
                <a16:creationId xmlns:a16="http://schemas.microsoft.com/office/drawing/2014/main" id="{3C9CAC5D-90ED-7805-924F-182A0F2F8244}"/>
              </a:ext>
            </a:extLst>
          </p:cNvPr>
          <p:cNvSpPr/>
          <p:nvPr/>
        </p:nvSpPr>
        <p:spPr>
          <a:xfrm>
            <a:off x="433578" y="792201"/>
            <a:ext cx="4603123" cy="1249699"/>
          </a:xfrm>
          <a:prstGeom prst="wedgeRectCallout">
            <a:avLst>
              <a:gd name="adj1" fmla="val -34345"/>
              <a:gd name="adj2" fmla="val 12654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 first row only has one gap, so let's start there! I can see 7 p in total.</a:t>
            </a:r>
          </a:p>
        </p:txBody>
      </p:sp>
      <p:sp>
        <p:nvSpPr>
          <p:cNvPr id="9" name="Rectangular Callout 15">
            <a:extLst>
              <a:ext uri="{FF2B5EF4-FFF2-40B4-BE49-F238E27FC236}">
                <a16:creationId xmlns:a16="http://schemas.microsoft.com/office/drawing/2014/main" id="{F9EA5429-D9BB-E88B-5516-3F0092E87FA8}"/>
              </a:ext>
            </a:extLst>
          </p:cNvPr>
          <p:cNvSpPr/>
          <p:nvPr/>
        </p:nvSpPr>
        <p:spPr>
          <a:xfrm flipH="1">
            <a:off x="5574301" y="566045"/>
            <a:ext cx="5210530" cy="1272132"/>
          </a:xfrm>
          <a:prstGeom prst="wedgeRectCallout">
            <a:avLst>
              <a:gd name="adj1" fmla="val -32582"/>
              <a:gd name="adj2" fmla="val 15316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 whole row is 9 p. 7 plus 2 is equal to 9. The missing coin is 2 p</a:t>
            </a:r>
          </a:p>
        </p:txBody>
      </p:sp>
      <mc:AlternateContent xmlns:mc="http://schemas.openxmlformats.org/markup-compatibility/2006" xmlns:a14="http://schemas.microsoft.com/office/drawing/2010/main">
        <mc:Choice Requires="a14">
          <p:graphicFrame>
            <p:nvGraphicFramePr>
              <p:cNvPr id="10" name="Table 2">
                <a:extLst>
                  <a:ext uri="{FF2B5EF4-FFF2-40B4-BE49-F238E27FC236}">
                    <a16:creationId xmlns:a16="http://schemas.microsoft.com/office/drawing/2014/main" id="{83F4046A-E375-BBF6-6699-EF30DF9C283E}"/>
                  </a:ext>
                </a:extLst>
              </p:cNvPr>
              <p:cNvGraphicFramePr>
                <a:graphicFrameLocks noGrp="1"/>
              </p:cNvGraphicFramePr>
              <p:nvPr/>
            </p:nvGraphicFramePr>
            <p:xfrm>
              <a:off x="3131506" y="2212931"/>
              <a:ext cx="5306459" cy="3776839"/>
            </p:xfrm>
            <a:graphic>
              <a:graphicData uri="http://schemas.openxmlformats.org/drawingml/2006/table">
                <a:tbl>
                  <a:tblPr firstRow="1" bandRow="1"/>
                  <a:tblGrid>
                    <a:gridCol w="725893">
                      <a:extLst>
                        <a:ext uri="{9D8B030D-6E8A-4147-A177-3AD203B41FA5}">
                          <a16:colId xmlns:a16="http://schemas.microsoft.com/office/drawing/2014/main" val="3082972220"/>
                        </a:ext>
                      </a:extLst>
                    </a:gridCol>
                    <a:gridCol w="1116889">
                      <a:extLst>
                        <a:ext uri="{9D8B030D-6E8A-4147-A177-3AD203B41FA5}">
                          <a16:colId xmlns:a16="http://schemas.microsoft.com/office/drawing/2014/main" val="853406616"/>
                        </a:ext>
                      </a:extLst>
                    </a:gridCol>
                    <a:gridCol w="1159175">
                      <a:extLst>
                        <a:ext uri="{9D8B030D-6E8A-4147-A177-3AD203B41FA5}">
                          <a16:colId xmlns:a16="http://schemas.microsoft.com/office/drawing/2014/main" val="20002"/>
                        </a:ext>
                      </a:extLst>
                    </a:gridCol>
                    <a:gridCol w="1168535">
                      <a:extLst>
                        <a:ext uri="{9D8B030D-6E8A-4147-A177-3AD203B41FA5}">
                          <a16:colId xmlns:a16="http://schemas.microsoft.com/office/drawing/2014/main" val="1418647008"/>
                        </a:ext>
                      </a:extLst>
                    </a:gridCol>
                    <a:gridCol w="1135967">
                      <a:extLst>
                        <a:ext uri="{9D8B030D-6E8A-4147-A177-3AD203B41FA5}">
                          <a16:colId xmlns:a16="http://schemas.microsoft.com/office/drawing/2014/main" val="20004"/>
                        </a:ext>
                      </a:extLst>
                    </a:gridCol>
                  </a:tblGrid>
                  <a:tr h="467921">
                    <a:tc>
                      <a:txBody>
                        <a:bodyPr/>
                        <a:lstStyle/>
                        <a:p>
                          <a:endParaRPr lang="en-US" sz="21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000" b="0" i="1" smtClean="0">
                                  <a:latin typeface="Cambria Math"/>
                                </a:rPr>
                                <m:t>9</m:t>
                              </m:r>
                            </m:oMath>
                          </a14:m>
                          <a:r>
                            <a:rPr lang="en-GB" sz="20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9</m:t>
                              </m:r>
                            </m:oMath>
                          </a14:m>
                          <a:r>
                            <a:rPr lang="en-GB" sz="2800">
                              <a:latin typeface="Century Gothic" panose="020B0502020202020204" pitchFamily="34" charset="0"/>
                            </a:rPr>
                            <a:t> </a:t>
                          </a:r>
                          <a:r>
                            <a:rPr lang="en-GB" sz="2000">
                              <a:latin typeface="Century Gothic" panose="020B0502020202020204" pitchFamily="34"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2000" b="0" i="1" smtClean="0">
                                  <a:latin typeface="Cambria Math"/>
                                </a:rPr>
                                <m:t>7</m:t>
                              </m:r>
                            </m:oMath>
                          </a14:m>
                          <a:r>
                            <a:rPr lang="en-GB" sz="20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000" b="0" i="1" u="none" strike="noStrike" kern="1200" cap="none" spc="0" normalizeH="0" baseline="0" noProof="0" smtClean="0">
                                  <a:ln>
                                    <a:noFill/>
                                  </a:ln>
                                  <a:solidFill>
                                    <a:srgbClr val="000000"/>
                                  </a:solidFill>
                                  <a:effectLst/>
                                  <a:uLnTx/>
                                  <a:uFillTx/>
                                  <a:latin typeface="Cambria Math"/>
                                  <a:ea typeface="+mn-ea"/>
                                  <a:cs typeface="+mn-cs"/>
                                </a:rPr>
                                <m:t>1</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oMath>
                          </a14:m>
                          <a:r>
                            <a:rPr lang="en-GB" sz="2800">
                              <a:latin typeface="Century Gothic" panose="020B0502020202020204" pitchFamily="34" charset="0"/>
                            </a:rPr>
                            <a:t> </a:t>
                          </a:r>
                          <a:r>
                            <a:rPr lang="en-GB" sz="2000">
                              <a:latin typeface="Century Gothic" panose="020B0502020202020204" pitchFamily="34" charset="0"/>
                            </a:rPr>
                            <a:t>p</a:t>
                          </a:r>
                          <a:endParaRPr lang="en-GB" sz="280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39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000" i="1" smtClean="0">
                                  <a:solidFill>
                                    <a:srgbClr val="000000"/>
                                  </a:solidFill>
                                  <a:latin typeface="Cambria Math"/>
                                </a:rPr>
                                <m:t>9</m:t>
                              </m:r>
                            </m:oMath>
                          </a14:m>
                          <a:r>
                            <a:rPr lang="en-GB" sz="2000">
                              <a:solidFill>
                                <a:srgbClr val="000000"/>
                              </a:solidFill>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683134"/>
                      </a:ext>
                    </a:extLst>
                  </a:tr>
                  <a:tr h="8394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000" b="0" i="1" smtClean="0">
                                  <a:latin typeface="Cambria Math"/>
                                </a:rPr>
                                <m:t>6</m:t>
                              </m:r>
                            </m:oMath>
                          </a14:m>
                          <a:r>
                            <a:rPr lang="en-GB" sz="20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40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000" b="0" i="1" smtClean="0">
                                  <a:latin typeface="Cambria Math" panose="02040503050406030204" pitchFamily="18" charset="0"/>
                                </a:rPr>
                                <m:t>14</m:t>
                              </m:r>
                            </m:oMath>
                          </a14:m>
                          <a:r>
                            <a:rPr lang="en-GB" sz="20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71218"/>
                      </a:ext>
                    </a:extLst>
                  </a:tr>
                  <a:tr h="7394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000" b="0" i="1" smtClean="0">
                                  <a:latin typeface="Cambria Math" panose="02040503050406030204" pitchFamily="18" charset="0"/>
                                </a:rPr>
                                <m:t>8</m:t>
                              </m:r>
                            </m:oMath>
                          </a14:m>
                          <a:r>
                            <a:rPr lang="en-GB" sz="20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638176"/>
                      </a:ext>
                    </a:extLst>
                  </a:tr>
                </a:tbl>
              </a:graphicData>
            </a:graphic>
          </p:graphicFrame>
        </mc:Choice>
        <mc:Fallback xmlns="">
          <p:graphicFrame>
            <p:nvGraphicFramePr>
              <p:cNvPr id="10" name="Table 2">
                <a:extLst>
                  <a:ext uri="{FF2B5EF4-FFF2-40B4-BE49-F238E27FC236}">
                    <a16:creationId xmlns:a16="http://schemas.microsoft.com/office/drawing/2014/main" id="{83F4046A-E375-BBF6-6699-EF30DF9C283E}"/>
                  </a:ext>
                </a:extLst>
              </p:cNvPr>
              <p:cNvGraphicFramePr>
                <a:graphicFrameLocks noGrp="1"/>
              </p:cNvGraphicFramePr>
              <p:nvPr/>
            </p:nvGraphicFramePr>
            <p:xfrm>
              <a:off x="3131506" y="2212931"/>
              <a:ext cx="5306459" cy="3776839"/>
            </p:xfrm>
            <a:graphic>
              <a:graphicData uri="http://schemas.openxmlformats.org/drawingml/2006/table">
                <a:tbl>
                  <a:tblPr firstRow="1" bandRow="1"/>
                  <a:tblGrid>
                    <a:gridCol w="725893">
                      <a:extLst>
                        <a:ext uri="{9D8B030D-6E8A-4147-A177-3AD203B41FA5}">
                          <a16:colId xmlns:a16="http://schemas.microsoft.com/office/drawing/2014/main" val="3082972220"/>
                        </a:ext>
                      </a:extLst>
                    </a:gridCol>
                    <a:gridCol w="1116889">
                      <a:extLst>
                        <a:ext uri="{9D8B030D-6E8A-4147-A177-3AD203B41FA5}">
                          <a16:colId xmlns:a16="http://schemas.microsoft.com/office/drawing/2014/main" val="853406616"/>
                        </a:ext>
                      </a:extLst>
                    </a:gridCol>
                    <a:gridCol w="1159175">
                      <a:extLst>
                        <a:ext uri="{9D8B030D-6E8A-4147-A177-3AD203B41FA5}">
                          <a16:colId xmlns:a16="http://schemas.microsoft.com/office/drawing/2014/main" val="20002"/>
                        </a:ext>
                      </a:extLst>
                    </a:gridCol>
                    <a:gridCol w="1168535">
                      <a:extLst>
                        <a:ext uri="{9D8B030D-6E8A-4147-A177-3AD203B41FA5}">
                          <a16:colId xmlns:a16="http://schemas.microsoft.com/office/drawing/2014/main" val="1418647008"/>
                        </a:ext>
                      </a:extLst>
                    </a:gridCol>
                    <a:gridCol w="1135967">
                      <a:extLst>
                        <a:ext uri="{9D8B030D-6E8A-4147-A177-3AD203B41FA5}">
                          <a16:colId xmlns:a16="http://schemas.microsoft.com/office/drawing/2014/main" val="20004"/>
                        </a:ext>
                      </a:extLst>
                    </a:gridCol>
                  </a:tblGrid>
                  <a:tr h="518160">
                    <a:tc>
                      <a:txBody>
                        <a:bodyPr/>
                        <a:lstStyle/>
                        <a:p>
                          <a:endParaRPr lang="en-US" sz="21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5217" t="-2353" r="-310326" b="-63176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60000" t="-2353" r="-200526" b="-63176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7292" t="-2353" r="-98438" b="-63176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66845" t="-2353" r="-1070" b="-631765"/>
                          </a:stretch>
                        </a:blipFill>
                      </a:tcPr>
                    </a:tc>
                    <a:extLst>
                      <a:ext uri="{0D108BD9-81ED-4DB2-BD59-A6C34878D82A}">
                        <a16:rowId xmlns:a16="http://schemas.microsoft.com/office/drawing/2014/main" val="10000"/>
                      </a:ext>
                    </a:extLst>
                  </a:tr>
                  <a:tr h="839438">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40" t="-63043" r="-634454" b="-289130"/>
                          </a:stretch>
                        </a:blip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683134"/>
                      </a:ext>
                    </a:extLst>
                  </a:tr>
                  <a:tr h="839438">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40" t="-163043" r="-634454" b="-189130"/>
                          </a:stretch>
                        </a:blip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403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40" t="-263043" r="-634454" b="-89130"/>
                          </a:stretch>
                        </a:blip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71218"/>
                      </a:ext>
                    </a:extLst>
                  </a:tr>
                  <a:tr h="7394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40" t="-414050" r="-634454" b="-1653"/>
                          </a:stretch>
                        </a:blip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638176"/>
                      </a:ext>
                    </a:extLst>
                  </a:tr>
                </a:tbl>
              </a:graphicData>
            </a:graphic>
          </p:graphicFrame>
        </mc:Fallback>
      </mc:AlternateContent>
      <p:pic>
        <p:nvPicPr>
          <p:cNvPr id="26" name="Picture 25">
            <a:extLst>
              <a:ext uri="{FF2B5EF4-FFF2-40B4-BE49-F238E27FC236}">
                <a16:creationId xmlns:a16="http://schemas.microsoft.com/office/drawing/2014/main" id="{15C54461-0D98-40AC-760E-03228776F8D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28447" y="3287488"/>
            <a:ext cx="1987618" cy="2738108"/>
          </a:xfrm>
          <a:prstGeom prst="rect">
            <a:avLst/>
          </a:prstGeom>
        </p:spPr>
      </p:pic>
      <p:pic>
        <p:nvPicPr>
          <p:cNvPr id="2" name="Picture 1">
            <a:extLst>
              <a:ext uri="{FF2B5EF4-FFF2-40B4-BE49-F238E27FC236}">
                <a16:creationId xmlns:a16="http://schemas.microsoft.com/office/drawing/2014/main" id="{356865B6-251C-7D74-1240-D6DE39F6117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 uri="{28A0092B-C50C-407E-A947-70E740481C1C}">
                <a14:useLocalDpi xmlns:a14="http://schemas.microsoft.com/office/drawing/2010/main"/>
              </a:ext>
            </a:extLst>
          </a:blip>
          <a:stretch>
            <a:fillRect/>
          </a:stretch>
        </p:blipFill>
        <p:spPr>
          <a:xfrm>
            <a:off x="4075422" y="2834780"/>
            <a:ext cx="591724" cy="593113"/>
          </a:xfrm>
          <a:prstGeom prst="rect">
            <a:avLst/>
          </a:prstGeom>
        </p:spPr>
      </p:pic>
      <p:pic>
        <p:nvPicPr>
          <p:cNvPr id="3" name="Picture 2">
            <a:extLst>
              <a:ext uri="{FF2B5EF4-FFF2-40B4-BE49-F238E27FC236}">
                <a16:creationId xmlns:a16="http://schemas.microsoft.com/office/drawing/2014/main" id="{B631541E-F6FF-81BC-BAF5-A9A3A2E1ACE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3994315" y="4452047"/>
            <a:ext cx="772594" cy="768221"/>
          </a:xfrm>
          <a:prstGeom prst="rect">
            <a:avLst/>
          </a:prstGeom>
        </p:spPr>
      </p:pic>
      <p:pic>
        <p:nvPicPr>
          <p:cNvPr id="5" name="Picture 4">
            <a:extLst>
              <a:ext uri="{FF2B5EF4-FFF2-40B4-BE49-F238E27FC236}">
                <a16:creationId xmlns:a16="http://schemas.microsoft.com/office/drawing/2014/main" id="{9A1450B3-E4A1-71AF-932A-01D88C50466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7531958" y="2842774"/>
            <a:ext cx="610316" cy="613554"/>
          </a:xfrm>
          <a:prstGeom prst="rect">
            <a:avLst/>
          </a:prstGeom>
        </p:spPr>
      </p:pic>
      <p:pic>
        <p:nvPicPr>
          <p:cNvPr id="27" name="Picture 26">
            <a:extLst>
              <a:ext uri="{FF2B5EF4-FFF2-40B4-BE49-F238E27FC236}">
                <a16:creationId xmlns:a16="http://schemas.microsoft.com/office/drawing/2014/main" id="{FADB97F7-E60F-2464-2470-30BF5668DBD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 uri="{28A0092B-C50C-407E-A947-70E740481C1C}">
                <a14:useLocalDpi xmlns:a14="http://schemas.microsoft.com/office/drawing/2010/main"/>
              </a:ext>
            </a:extLst>
          </a:blip>
          <a:stretch>
            <a:fillRect/>
          </a:stretch>
        </p:blipFill>
        <p:spPr>
          <a:xfrm>
            <a:off x="5259760" y="2854688"/>
            <a:ext cx="591724" cy="593113"/>
          </a:xfrm>
          <a:prstGeom prst="rect">
            <a:avLst/>
          </a:prstGeom>
        </p:spPr>
      </p:pic>
      <p:pic>
        <p:nvPicPr>
          <p:cNvPr id="28" name="Picture 27">
            <a:extLst>
              <a:ext uri="{FF2B5EF4-FFF2-40B4-BE49-F238E27FC236}">
                <a16:creationId xmlns:a16="http://schemas.microsoft.com/office/drawing/2014/main" id="{8DB301D7-26BB-D96C-26F5-BDEB3D1B356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6328847" y="3601664"/>
            <a:ext cx="772594" cy="768221"/>
          </a:xfrm>
          <a:prstGeom prst="rect">
            <a:avLst/>
          </a:prstGeom>
        </p:spPr>
      </p:pic>
      <p:pic>
        <p:nvPicPr>
          <p:cNvPr id="29" name="Picture 28">
            <a:extLst>
              <a:ext uri="{FF2B5EF4-FFF2-40B4-BE49-F238E27FC236}">
                <a16:creationId xmlns:a16="http://schemas.microsoft.com/office/drawing/2014/main" id="{F6683753-C557-E309-3264-85AF46751A8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 uri="{28A0092B-C50C-407E-A947-70E740481C1C}">
                <a14:useLocalDpi xmlns:a14="http://schemas.microsoft.com/office/drawing/2010/main"/>
              </a:ext>
            </a:extLst>
          </a:blip>
          <a:stretch>
            <a:fillRect/>
          </a:stretch>
        </p:blipFill>
        <p:spPr>
          <a:xfrm>
            <a:off x="7538908" y="3689217"/>
            <a:ext cx="591724" cy="593113"/>
          </a:xfrm>
          <a:prstGeom prst="rect">
            <a:avLst/>
          </a:prstGeom>
        </p:spPr>
      </p:pic>
      <p:pic>
        <p:nvPicPr>
          <p:cNvPr id="30" name="Picture 29">
            <a:extLst>
              <a:ext uri="{FF2B5EF4-FFF2-40B4-BE49-F238E27FC236}">
                <a16:creationId xmlns:a16="http://schemas.microsoft.com/office/drawing/2014/main" id="{8DE01E85-2250-C8D3-45E4-FC196B17117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 uri="{28A0092B-C50C-407E-A947-70E740481C1C}">
                <a14:useLocalDpi xmlns:a14="http://schemas.microsoft.com/office/drawing/2010/main"/>
              </a:ext>
            </a:extLst>
          </a:blip>
          <a:stretch>
            <a:fillRect/>
          </a:stretch>
        </p:blipFill>
        <p:spPr>
          <a:xfrm>
            <a:off x="7531958" y="5332745"/>
            <a:ext cx="591724" cy="593113"/>
          </a:xfrm>
          <a:prstGeom prst="rect">
            <a:avLst/>
          </a:prstGeom>
        </p:spPr>
      </p:pic>
      <p:pic>
        <p:nvPicPr>
          <p:cNvPr id="31" name="Picture 30">
            <a:extLst>
              <a:ext uri="{FF2B5EF4-FFF2-40B4-BE49-F238E27FC236}">
                <a16:creationId xmlns:a16="http://schemas.microsoft.com/office/drawing/2014/main" id="{B5B8C379-437C-28C2-9459-B127024FE50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 uri="{28A0092B-C50C-407E-A947-70E740481C1C}">
                <a14:useLocalDpi xmlns:a14="http://schemas.microsoft.com/office/drawing/2010/main"/>
              </a:ext>
            </a:extLst>
          </a:blip>
          <a:stretch>
            <a:fillRect/>
          </a:stretch>
        </p:blipFill>
        <p:spPr>
          <a:xfrm>
            <a:off x="5274158" y="5338070"/>
            <a:ext cx="591724" cy="593113"/>
          </a:xfrm>
          <a:prstGeom prst="rect">
            <a:avLst/>
          </a:prstGeom>
        </p:spPr>
      </p:pic>
      <p:pic>
        <p:nvPicPr>
          <p:cNvPr id="32" name="Picture 31">
            <a:extLst>
              <a:ext uri="{FF2B5EF4-FFF2-40B4-BE49-F238E27FC236}">
                <a16:creationId xmlns:a16="http://schemas.microsoft.com/office/drawing/2014/main" id="{02C7D7A9-5B7D-7BC2-9EFC-1F48178384D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5264862" y="4534292"/>
            <a:ext cx="610316" cy="613554"/>
          </a:xfrm>
          <a:prstGeom prst="rect">
            <a:avLst/>
          </a:prstGeom>
        </p:spPr>
      </p:pic>
      <p:sp>
        <p:nvSpPr>
          <p:cNvPr id="11" name="Title 4">
            <a:extLst>
              <a:ext uri="{FF2B5EF4-FFF2-40B4-BE49-F238E27FC236}">
                <a16:creationId xmlns:a16="http://schemas.microsoft.com/office/drawing/2014/main" id="{C8B07DC3-D7F8-16AB-271D-056A853EDDBD}"/>
              </a:ext>
            </a:extLst>
          </p:cNvPr>
          <p:cNvSpPr txBox="1">
            <a:spLocks/>
          </p:cNvSpPr>
          <p:nvPr/>
        </p:nvSpPr>
        <p:spPr>
          <a:xfrm>
            <a:off x="0" y="-363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use addition and subtraction in the context of money</a:t>
            </a:r>
            <a:endParaRPr lang="en-GB"/>
          </a:p>
        </p:txBody>
      </p:sp>
    </p:spTree>
    <p:extLst>
      <p:ext uri="{BB962C8B-B14F-4D97-AF65-F5344CB8AC3E}">
        <p14:creationId xmlns:p14="http://schemas.microsoft.com/office/powerpoint/2010/main" val="1102741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BEF2CB-8D1F-A855-89F9-37A4110C6DBB}"/>
              </a:ext>
            </a:extLst>
          </p:cNvPr>
          <p:cNvSpPr>
            <a:spLocks noGrp="1"/>
          </p:cNvSpPr>
          <p:nvPr>
            <p:ph type="title"/>
          </p:nvPr>
        </p:nvSpPr>
        <p:spPr>
          <a:xfrm>
            <a:off x="412275" y="144824"/>
            <a:ext cx="10515600" cy="1325563"/>
          </a:xfrm>
        </p:spPr>
        <p:txBody>
          <a:bodyPr>
            <a:normAutofit/>
          </a:bodyPr>
          <a:lstStyle/>
          <a:p>
            <a:r>
              <a:rPr lang="en-US" sz="3200"/>
              <a:t>Finding the missing coins</a:t>
            </a:r>
            <a:endParaRPr lang="en-GB" sz="3200"/>
          </a:p>
        </p:txBody>
      </p:sp>
      <mc:AlternateContent xmlns:mc="http://schemas.openxmlformats.org/markup-compatibility/2006" xmlns:a14="http://schemas.microsoft.com/office/drawing/2010/main">
        <mc:Choice Requires="a14">
          <p:graphicFrame>
            <p:nvGraphicFramePr>
              <p:cNvPr id="7" name="Table 2">
                <a:extLst>
                  <a:ext uri="{FF2B5EF4-FFF2-40B4-BE49-F238E27FC236}">
                    <a16:creationId xmlns:a16="http://schemas.microsoft.com/office/drawing/2014/main" id="{D87BF753-26D3-5CB1-CF3A-2BECF69C56B7}"/>
                  </a:ext>
                </a:extLst>
              </p:cNvPr>
              <p:cNvGraphicFramePr>
                <a:graphicFrameLocks noGrp="1"/>
              </p:cNvGraphicFramePr>
              <p:nvPr>
                <p:extLst>
                  <p:ext uri="{D42A27DB-BD31-4B8C-83A1-F6EECF244321}">
                    <p14:modId xmlns:p14="http://schemas.microsoft.com/office/powerpoint/2010/main" val="2580785954"/>
                  </p:ext>
                </p:extLst>
              </p:nvPr>
            </p:nvGraphicFramePr>
            <p:xfrm>
              <a:off x="3053041" y="1047333"/>
              <a:ext cx="7083188" cy="5486799"/>
            </p:xfrm>
            <a:graphic>
              <a:graphicData uri="http://schemas.openxmlformats.org/drawingml/2006/table">
                <a:tbl>
                  <a:tblPr firstRow="1" bandRow="1"/>
                  <a:tblGrid>
                    <a:gridCol w="906921">
                      <a:extLst>
                        <a:ext uri="{9D8B030D-6E8A-4147-A177-3AD203B41FA5}">
                          <a16:colId xmlns:a16="http://schemas.microsoft.com/office/drawing/2014/main" val="3082972220"/>
                        </a:ext>
                      </a:extLst>
                    </a:gridCol>
                    <a:gridCol w="1505972">
                      <a:extLst>
                        <a:ext uri="{9D8B030D-6E8A-4147-A177-3AD203B41FA5}">
                          <a16:colId xmlns:a16="http://schemas.microsoft.com/office/drawing/2014/main" val="853406616"/>
                        </a:ext>
                      </a:extLst>
                    </a:gridCol>
                    <a:gridCol w="1562989">
                      <a:extLst>
                        <a:ext uri="{9D8B030D-6E8A-4147-A177-3AD203B41FA5}">
                          <a16:colId xmlns:a16="http://schemas.microsoft.com/office/drawing/2014/main" val="20002"/>
                        </a:ext>
                      </a:extLst>
                    </a:gridCol>
                    <a:gridCol w="1575610">
                      <a:extLst>
                        <a:ext uri="{9D8B030D-6E8A-4147-A177-3AD203B41FA5}">
                          <a16:colId xmlns:a16="http://schemas.microsoft.com/office/drawing/2014/main" val="1418647008"/>
                        </a:ext>
                      </a:extLst>
                    </a:gridCol>
                    <a:gridCol w="1531696">
                      <a:extLst>
                        <a:ext uri="{9D8B030D-6E8A-4147-A177-3AD203B41FA5}">
                          <a16:colId xmlns:a16="http://schemas.microsoft.com/office/drawing/2014/main" val="20004"/>
                        </a:ext>
                      </a:extLst>
                    </a:gridCol>
                  </a:tblGrid>
                  <a:tr h="688936">
                    <a:tc>
                      <a:txBody>
                        <a:bodyPr/>
                        <a:lstStyle/>
                        <a:p>
                          <a:endParaRPr lang="en-US" sz="21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latin typeface="Cambria Math"/>
                                </a:rPr>
                                <m:t>13</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i="1" smtClean="0">
                                  <a:solidFill>
                                    <a:srgbClr val="000000"/>
                                  </a:solidFill>
                                  <a:latin typeface="Cambria Math"/>
                                </a:rPr>
                                <m:t>21</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2400" i="1" smtClean="0">
                                  <a:solidFill>
                                    <a:srgbClr val="000000"/>
                                  </a:solidFill>
                                  <a:latin typeface="Cambria Math"/>
                                </a:rPr>
                                <m:t>2</m:t>
                              </m:r>
                              <m:r>
                                <a:rPr lang="en-GB" sz="2400" b="0" i="1" smtClean="0">
                                  <a:solidFill>
                                    <a:srgbClr val="000000"/>
                                  </a:solidFill>
                                  <a:latin typeface="Cambria Math" panose="02040503050406030204" pitchFamily="18" charset="0"/>
                                </a:rPr>
                                <m:t>3</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solidFill>
                                    <a:srgbClr val="000000"/>
                                  </a:solidFill>
                                  <a:latin typeface="Cambria Math" panose="02040503050406030204" pitchFamily="18" charset="0"/>
                                </a:rPr>
                                <m:t>32</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2359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latin typeface="Cambria Math" panose="02040503050406030204" pitchFamily="18" charset="0"/>
                                </a:rPr>
                                <m:t>15</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683134"/>
                      </a:ext>
                    </a:extLst>
                  </a:tr>
                  <a:tr h="12359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solidFill>
                                    <a:srgbClr val="000000"/>
                                  </a:solidFill>
                                  <a:latin typeface="Cambria Math" panose="02040503050406030204" pitchFamily="18" charset="0"/>
                                </a:rPr>
                                <m:t>13</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372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i="1" smtClean="0">
                                  <a:solidFill>
                                    <a:srgbClr val="000000"/>
                                  </a:solidFill>
                                  <a:latin typeface="Cambria Math"/>
                                </a:rPr>
                                <m:t>21</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71218"/>
                      </a:ext>
                    </a:extLst>
                  </a:tr>
                  <a:tr h="10887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latin typeface="Cambria Math" panose="02040503050406030204" pitchFamily="18" charset="0"/>
                                </a:rPr>
                                <m:t>40</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638176"/>
                      </a:ext>
                    </a:extLst>
                  </a:tr>
                </a:tbl>
              </a:graphicData>
            </a:graphic>
          </p:graphicFrame>
        </mc:Choice>
        <mc:Fallback xmlns="">
          <p:graphicFrame>
            <p:nvGraphicFramePr>
              <p:cNvPr id="7" name="Table 2">
                <a:extLst>
                  <a:ext uri="{FF2B5EF4-FFF2-40B4-BE49-F238E27FC236}">
                    <a16:creationId xmlns:a16="http://schemas.microsoft.com/office/drawing/2014/main" id="{D87BF753-26D3-5CB1-CF3A-2BECF69C56B7}"/>
                  </a:ext>
                </a:extLst>
              </p:cNvPr>
              <p:cNvGraphicFramePr>
                <a:graphicFrameLocks noGrp="1"/>
              </p:cNvGraphicFramePr>
              <p:nvPr>
                <p:extLst>
                  <p:ext uri="{D42A27DB-BD31-4B8C-83A1-F6EECF244321}">
                    <p14:modId xmlns:p14="http://schemas.microsoft.com/office/powerpoint/2010/main" val="2580785954"/>
                  </p:ext>
                </p:extLst>
              </p:nvPr>
            </p:nvGraphicFramePr>
            <p:xfrm>
              <a:off x="3053041" y="1047333"/>
              <a:ext cx="7083188" cy="5486799"/>
            </p:xfrm>
            <a:graphic>
              <a:graphicData uri="http://schemas.openxmlformats.org/drawingml/2006/table">
                <a:tbl>
                  <a:tblPr firstRow="1" bandRow="1"/>
                  <a:tblGrid>
                    <a:gridCol w="906921">
                      <a:extLst>
                        <a:ext uri="{9D8B030D-6E8A-4147-A177-3AD203B41FA5}">
                          <a16:colId xmlns:a16="http://schemas.microsoft.com/office/drawing/2014/main" val="3082972220"/>
                        </a:ext>
                      </a:extLst>
                    </a:gridCol>
                    <a:gridCol w="1505972">
                      <a:extLst>
                        <a:ext uri="{9D8B030D-6E8A-4147-A177-3AD203B41FA5}">
                          <a16:colId xmlns:a16="http://schemas.microsoft.com/office/drawing/2014/main" val="853406616"/>
                        </a:ext>
                      </a:extLst>
                    </a:gridCol>
                    <a:gridCol w="1562989">
                      <a:extLst>
                        <a:ext uri="{9D8B030D-6E8A-4147-A177-3AD203B41FA5}">
                          <a16:colId xmlns:a16="http://schemas.microsoft.com/office/drawing/2014/main" val="20002"/>
                        </a:ext>
                      </a:extLst>
                    </a:gridCol>
                    <a:gridCol w="1575610">
                      <a:extLst>
                        <a:ext uri="{9D8B030D-6E8A-4147-A177-3AD203B41FA5}">
                          <a16:colId xmlns:a16="http://schemas.microsoft.com/office/drawing/2014/main" val="1418647008"/>
                        </a:ext>
                      </a:extLst>
                    </a:gridCol>
                    <a:gridCol w="1531696">
                      <a:extLst>
                        <a:ext uri="{9D8B030D-6E8A-4147-A177-3AD203B41FA5}">
                          <a16:colId xmlns:a16="http://schemas.microsoft.com/office/drawing/2014/main" val="20004"/>
                        </a:ext>
                      </a:extLst>
                    </a:gridCol>
                  </a:tblGrid>
                  <a:tr h="688936">
                    <a:tc>
                      <a:txBody>
                        <a:bodyPr/>
                        <a:lstStyle/>
                        <a:p>
                          <a:endParaRPr lang="en-US" sz="21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0729" t="-885" r="-311336" b="-69911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54475" t="-885" r="-199222" b="-69911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2510" t="-885" r="-97683" b="-69911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63745" t="-885" r="-797" b="-699115"/>
                          </a:stretch>
                        </a:blipFill>
                      </a:tcPr>
                    </a:tc>
                    <a:extLst>
                      <a:ext uri="{0D108BD9-81ED-4DB2-BD59-A6C34878D82A}">
                        <a16:rowId xmlns:a16="http://schemas.microsoft.com/office/drawing/2014/main" val="10000"/>
                      </a:ext>
                    </a:extLst>
                  </a:tr>
                  <a:tr h="123593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71" t="-56158" r="-681879" b="-289163"/>
                          </a:stretch>
                        </a:blip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683134"/>
                      </a:ext>
                    </a:extLst>
                  </a:tr>
                  <a:tr h="123593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71" t="-156158" r="-681879" b="-189163"/>
                          </a:stretch>
                        </a:blip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3726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71" t="-256158" r="-681879" b="-89163"/>
                          </a:stretch>
                        </a:blip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71218"/>
                      </a:ext>
                    </a:extLst>
                  </a:tr>
                  <a:tr h="108873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71" t="-403911" r="-681879" b="-1117"/>
                          </a:stretch>
                        </a:blip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638176"/>
                      </a:ext>
                    </a:extLst>
                  </a:tr>
                </a:tbl>
              </a:graphicData>
            </a:graphic>
          </p:graphicFrame>
        </mc:Fallback>
      </mc:AlternateContent>
      <p:pic>
        <p:nvPicPr>
          <p:cNvPr id="2" name="Picture 1">
            <a:extLst>
              <a:ext uri="{FF2B5EF4-FFF2-40B4-BE49-F238E27FC236}">
                <a16:creationId xmlns:a16="http://schemas.microsoft.com/office/drawing/2014/main" id="{24614ED2-EED2-F3B8-2353-14B6FEE4FF5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 uri="{28A0092B-C50C-407E-A947-70E740481C1C}">
                <a14:useLocalDpi xmlns:a14="http://schemas.microsoft.com/office/drawing/2010/main"/>
              </a:ext>
            </a:extLst>
          </a:blip>
          <a:stretch>
            <a:fillRect/>
          </a:stretch>
        </p:blipFill>
        <p:spPr>
          <a:xfrm>
            <a:off x="7370148" y="3168877"/>
            <a:ext cx="867978" cy="870016"/>
          </a:xfrm>
          <a:prstGeom prst="rect">
            <a:avLst/>
          </a:prstGeom>
        </p:spPr>
      </p:pic>
      <p:pic>
        <p:nvPicPr>
          <p:cNvPr id="3" name="Picture 2">
            <a:extLst>
              <a:ext uri="{FF2B5EF4-FFF2-40B4-BE49-F238E27FC236}">
                <a16:creationId xmlns:a16="http://schemas.microsoft.com/office/drawing/2014/main" id="{1ABBF310-756D-0317-AD2A-54119818E2D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7237492" y="1791937"/>
            <a:ext cx="1133291" cy="1126876"/>
          </a:xfrm>
          <a:prstGeom prst="rect">
            <a:avLst/>
          </a:prstGeom>
        </p:spPr>
      </p:pic>
      <p:pic>
        <p:nvPicPr>
          <p:cNvPr id="4" name="Picture 3">
            <a:extLst>
              <a:ext uri="{FF2B5EF4-FFF2-40B4-BE49-F238E27FC236}">
                <a16:creationId xmlns:a16="http://schemas.microsoft.com/office/drawing/2014/main" id="{7C22D848-F638-320A-2BCB-9AE2C7C4734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 uri="{28A0092B-C50C-407E-A947-70E740481C1C}">
                <a14:useLocalDpi xmlns:a14="http://schemas.microsoft.com/office/drawing/2010/main"/>
              </a:ext>
            </a:extLst>
          </a:blip>
          <a:stretch>
            <a:fillRect/>
          </a:stretch>
        </p:blipFill>
        <p:spPr>
          <a:xfrm>
            <a:off x="5683489" y="1800217"/>
            <a:ext cx="1119129" cy="1110317"/>
          </a:xfrm>
          <a:prstGeom prst="rect">
            <a:avLst/>
          </a:prstGeom>
        </p:spPr>
      </p:pic>
      <p:pic>
        <p:nvPicPr>
          <p:cNvPr id="6" name="Picture 5">
            <a:extLst>
              <a:ext uri="{FF2B5EF4-FFF2-40B4-BE49-F238E27FC236}">
                <a16:creationId xmlns:a16="http://schemas.microsoft.com/office/drawing/2014/main" id="{C779B3CC-6C25-0ECF-05C4-2A718DB463C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4269000" y="5529872"/>
            <a:ext cx="895251" cy="900000"/>
          </a:xfrm>
          <a:prstGeom prst="rect">
            <a:avLst/>
          </a:prstGeom>
        </p:spPr>
      </p:pic>
      <p:pic>
        <p:nvPicPr>
          <p:cNvPr id="24" name="Picture 23">
            <a:extLst>
              <a:ext uri="{FF2B5EF4-FFF2-40B4-BE49-F238E27FC236}">
                <a16:creationId xmlns:a16="http://schemas.microsoft.com/office/drawing/2014/main" id="{BFDE24AD-A7C9-832B-5106-488A657ACCA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 uri="{28A0092B-C50C-407E-A947-70E740481C1C}">
                <a14:useLocalDpi xmlns:a14="http://schemas.microsoft.com/office/drawing/2010/main"/>
              </a:ext>
            </a:extLst>
          </a:blip>
          <a:stretch>
            <a:fillRect/>
          </a:stretch>
        </p:blipFill>
        <p:spPr>
          <a:xfrm>
            <a:off x="7244573" y="4277296"/>
            <a:ext cx="1119129" cy="1110317"/>
          </a:xfrm>
          <a:prstGeom prst="rect">
            <a:avLst/>
          </a:prstGeom>
        </p:spPr>
      </p:pic>
      <p:pic>
        <p:nvPicPr>
          <p:cNvPr id="25" name="Picture 24">
            <a:extLst>
              <a:ext uri="{FF2B5EF4-FFF2-40B4-BE49-F238E27FC236}">
                <a16:creationId xmlns:a16="http://schemas.microsoft.com/office/drawing/2014/main" id="{0DAEF540-9C6C-4AAC-2C9D-B69FFED721D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8852095" y="1791937"/>
            <a:ext cx="1133291" cy="1126876"/>
          </a:xfrm>
          <a:prstGeom prst="rect">
            <a:avLst/>
          </a:prstGeom>
        </p:spPr>
      </p:pic>
      <p:pic>
        <p:nvPicPr>
          <p:cNvPr id="26" name="Picture 25">
            <a:extLst>
              <a:ext uri="{FF2B5EF4-FFF2-40B4-BE49-F238E27FC236}">
                <a16:creationId xmlns:a16="http://schemas.microsoft.com/office/drawing/2014/main" id="{16433D4A-E7AD-5BC0-51EA-329513D7762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5795428" y="5529872"/>
            <a:ext cx="895251" cy="900000"/>
          </a:xfrm>
          <a:prstGeom prst="rect">
            <a:avLst/>
          </a:prstGeom>
        </p:spPr>
      </p:pic>
      <p:pic>
        <p:nvPicPr>
          <p:cNvPr id="27" name="Picture 26">
            <a:extLst>
              <a:ext uri="{FF2B5EF4-FFF2-40B4-BE49-F238E27FC236}">
                <a16:creationId xmlns:a16="http://schemas.microsoft.com/office/drawing/2014/main" id="{E5942036-3599-FA6B-6694-02F8F4E39B0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 uri="{28A0092B-C50C-407E-A947-70E740481C1C}">
                <a14:useLocalDpi xmlns:a14="http://schemas.microsoft.com/office/drawing/2010/main"/>
              </a:ext>
            </a:extLst>
          </a:blip>
          <a:stretch>
            <a:fillRect/>
          </a:stretch>
        </p:blipFill>
        <p:spPr>
          <a:xfrm>
            <a:off x="5809064" y="4397446"/>
            <a:ext cx="867978" cy="870016"/>
          </a:xfrm>
          <a:prstGeom prst="rect">
            <a:avLst/>
          </a:prstGeom>
        </p:spPr>
      </p:pic>
      <p:sp>
        <p:nvSpPr>
          <p:cNvPr id="8" name="Title 4">
            <a:extLst>
              <a:ext uri="{FF2B5EF4-FFF2-40B4-BE49-F238E27FC236}">
                <a16:creationId xmlns:a16="http://schemas.microsoft.com/office/drawing/2014/main" id="{A911E86A-5A94-B72F-7EFA-8D4D6908BE7B}"/>
              </a:ext>
            </a:extLst>
          </p:cNvPr>
          <p:cNvSpPr txBox="1">
            <a:spLocks/>
          </p:cNvSpPr>
          <p:nvPr/>
        </p:nvSpPr>
        <p:spPr>
          <a:xfrm>
            <a:off x="0" y="-363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use addition and subtraction in the context of money</a:t>
            </a:r>
            <a:endParaRPr lang="en-GB"/>
          </a:p>
        </p:txBody>
      </p:sp>
      <p:sp>
        <p:nvSpPr>
          <p:cNvPr id="9" name="TextBox 8">
            <a:extLst>
              <a:ext uri="{FF2B5EF4-FFF2-40B4-BE49-F238E27FC236}">
                <a16:creationId xmlns:a16="http://schemas.microsoft.com/office/drawing/2014/main" id="{73EB5815-A3D1-5820-7893-E6D13E432EB6}"/>
              </a:ext>
            </a:extLst>
          </p:cNvPr>
          <p:cNvSpPr txBox="1"/>
          <p:nvPr/>
        </p:nvSpPr>
        <p:spPr>
          <a:xfrm>
            <a:off x="412275" y="1188720"/>
            <a:ext cx="2310605" cy="3970318"/>
          </a:xfrm>
          <a:prstGeom prst="rect">
            <a:avLst/>
          </a:prstGeom>
          <a:noFill/>
        </p:spPr>
        <p:txBody>
          <a:bodyPr wrap="square" rtlCol="0">
            <a:spAutoFit/>
          </a:bodyPr>
          <a:lstStyle/>
          <a:p>
            <a:r>
              <a:rPr lang="en-GB" sz="2800"/>
              <a:t>Which coin should we calculate first?</a:t>
            </a:r>
          </a:p>
          <a:p>
            <a:endParaRPr lang="en-GB" sz="2800"/>
          </a:p>
          <a:p>
            <a:r>
              <a:rPr lang="en-GB" sz="2800"/>
              <a:t>How can we work out the missing coin?</a:t>
            </a:r>
          </a:p>
        </p:txBody>
      </p:sp>
    </p:spTree>
    <p:extLst>
      <p:ext uri="{BB962C8B-B14F-4D97-AF65-F5344CB8AC3E}">
        <p14:creationId xmlns:p14="http://schemas.microsoft.com/office/powerpoint/2010/main" val="1341898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0" name="Table 2">
                <a:extLst>
                  <a:ext uri="{FF2B5EF4-FFF2-40B4-BE49-F238E27FC236}">
                    <a16:creationId xmlns:a16="http://schemas.microsoft.com/office/drawing/2014/main" id="{DF7AFD10-2E8B-53BA-80ED-9B616C64F119}"/>
                  </a:ext>
                </a:extLst>
              </p:cNvPr>
              <p:cNvGraphicFramePr>
                <a:graphicFrameLocks noGrp="1"/>
              </p:cNvGraphicFramePr>
              <p:nvPr/>
            </p:nvGraphicFramePr>
            <p:xfrm>
              <a:off x="2204205" y="1263840"/>
              <a:ext cx="7083188" cy="5486799"/>
            </p:xfrm>
            <a:graphic>
              <a:graphicData uri="http://schemas.openxmlformats.org/drawingml/2006/table">
                <a:tbl>
                  <a:tblPr firstRow="1" bandRow="1"/>
                  <a:tblGrid>
                    <a:gridCol w="906921">
                      <a:extLst>
                        <a:ext uri="{9D8B030D-6E8A-4147-A177-3AD203B41FA5}">
                          <a16:colId xmlns:a16="http://schemas.microsoft.com/office/drawing/2014/main" val="3082972220"/>
                        </a:ext>
                      </a:extLst>
                    </a:gridCol>
                    <a:gridCol w="1505972">
                      <a:extLst>
                        <a:ext uri="{9D8B030D-6E8A-4147-A177-3AD203B41FA5}">
                          <a16:colId xmlns:a16="http://schemas.microsoft.com/office/drawing/2014/main" val="853406616"/>
                        </a:ext>
                      </a:extLst>
                    </a:gridCol>
                    <a:gridCol w="1562989">
                      <a:extLst>
                        <a:ext uri="{9D8B030D-6E8A-4147-A177-3AD203B41FA5}">
                          <a16:colId xmlns:a16="http://schemas.microsoft.com/office/drawing/2014/main" val="20002"/>
                        </a:ext>
                      </a:extLst>
                    </a:gridCol>
                    <a:gridCol w="1575610">
                      <a:extLst>
                        <a:ext uri="{9D8B030D-6E8A-4147-A177-3AD203B41FA5}">
                          <a16:colId xmlns:a16="http://schemas.microsoft.com/office/drawing/2014/main" val="1418647008"/>
                        </a:ext>
                      </a:extLst>
                    </a:gridCol>
                    <a:gridCol w="1531696">
                      <a:extLst>
                        <a:ext uri="{9D8B030D-6E8A-4147-A177-3AD203B41FA5}">
                          <a16:colId xmlns:a16="http://schemas.microsoft.com/office/drawing/2014/main" val="20004"/>
                        </a:ext>
                      </a:extLst>
                    </a:gridCol>
                  </a:tblGrid>
                  <a:tr h="688936">
                    <a:tc>
                      <a:txBody>
                        <a:bodyPr/>
                        <a:lstStyle/>
                        <a:p>
                          <a:endParaRPr lang="en-US" sz="21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latin typeface="Cambria Math"/>
                                </a:rPr>
                                <m:t>13</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i="1" smtClean="0">
                                  <a:solidFill>
                                    <a:srgbClr val="000000"/>
                                  </a:solidFill>
                                  <a:latin typeface="Cambria Math"/>
                                </a:rPr>
                                <m:t>21</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2400" i="1" smtClean="0">
                                  <a:solidFill>
                                    <a:srgbClr val="000000"/>
                                  </a:solidFill>
                                  <a:latin typeface="Cambria Math"/>
                                </a:rPr>
                                <m:t>2</m:t>
                              </m:r>
                              <m:r>
                                <a:rPr lang="en-GB" sz="2400" b="0" i="1" smtClean="0">
                                  <a:solidFill>
                                    <a:srgbClr val="000000"/>
                                  </a:solidFill>
                                  <a:latin typeface="Cambria Math" panose="02040503050406030204" pitchFamily="18" charset="0"/>
                                </a:rPr>
                                <m:t>3</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solidFill>
                                    <a:srgbClr val="000000"/>
                                  </a:solidFill>
                                  <a:latin typeface="Cambria Math" panose="02040503050406030204" pitchFamily="18" charset="0"/>
                                </a:rPr>
                                <m:t>32</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2359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latin typeface="Cambria Math" panose="02040503050406030204" pitchFamily="18" charset="0"/>
                                </a:rPr>
                                <m:t>15</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683134"/>
                      </a:ext>
                    </a:extLst>
                  </a:tr>
                  <a:tr h="12359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solidFill>
                                    <a:srgbClr val="000000"/>
                                  </a:solidFill>
                                  <a:latin typeface="Cambria Math" panose="02040503050406030204" pitchFamily="18" charset="0"/>
                                </a:rPr>
                                <m:t>13</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372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i="1" smtClean="0">
                                  <a:solidFill>
                                    <a:srgbClr val="000000"/>
                                  </a:solidFill>
                                  <a:latin typeface="Cambria Math"/>
                                </a:rPr>
                                <m:t>21</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71218"/>
                      </a:ext>
                    </a:extLst>
                  </a:tr>
                  <a:tr h="10887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2400" b="0" i="1" smtClean="0">
                                  <a:latin typeface="Cambria Math" panose="02040503050406030204" pitchFamily="18" charset="0"/>
                                </a:rPr>
                                <m:t>40</m:t>
                              </m:r>
                            </m:oMath>
                          </a14:m>
                          <a:r>
                            <a:rPr lang="en-GB" sz="2400">
                              <a:latin typeface="Century Gothic" panose="020B0502020202020204"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638176"/>
                      </a:ext>
                    </a:extLst>
                  </a:tr>
                </a:tbl>
              </a:graphicData>
            </a:graphic>
          </p:graphicFrame>
        </mc:Choice>
        <mc:Fallback xmlns="">
          <p:graphicFrame>
            <p:nvGraphicFramePr>
              <p:cNvPr id="30" name="Table 2">
                <a:extLst>
                  <a:ext uri="{FF2B5EF4-FFF2-40B4-BE49-F238E27FC236}">
                    <a16:creationId xmlns:a16="http://schemas.microsoft.com/office/drawing/2014/main" id="{DF7AFD10-2E8B-53BA-80ED-9B616C64F119}"/>
                  </a:ext>
                </a:extLst>
              </p:cNvPr>
              <p:cNvGraphicFramePr>
                <a:graphicFrameLocks noGrp="1"/>
              </p:cNvGraphicFramePr>
              <p:nvPr/>
            </p:nvGraphicFramePr>
            <p:xfrm>
              <a:off x="2204205" y="1263840"/>
              <a:ext cx="7083188" cy="5486799"/>
            </p:xfrm>
            <a:graphic>
              <a:graphicData uri="http://schemas.openxmlformats.org/drawingml/2006/table">
                <a:tbl>
                  <a:tblPr firstRow="1" bandRow="1"/>
                  <a:tblGrid>
                    <a:gridCol w="906921">
                      <a:extLst>
                        <a:ext uri="{9D8B030D-6E8A-4147-A177-3AD203B41FA5}">
                          <a16:colId xmlns:a16="http://schemas.microsoft.com/office/drawing/2014/main" val="3082972220"/>
                        </a:ext>
                      </a:extLst>
                    </a:gridCol>
                    <a:gridCol w="1505972">
                      <a:extLst>
                        <a:ext uri="{9D8B030D-6E8A-4147-A177-3AD203B41FA5}">
                          <a16:colId xmlns:a16="http://schemas.microsoft.com/office/drawing/2014/main" val="853406616"/>
                        </a:ext>
                      </a:extLst>
                    </a:gridCol>
                    <a:gridCol w="1562989">
                      <a:extLst>
                        <a:ext uri="{9D8B030D-6E8A-4147-A177-3AD203B41FA5}">
                          <a16:colId xmlns:a16="http://schemas.microsoft.com/office/drawing/2014/main" val="20002"/>
                        </a:ext>
                      </a:extLst>
                    </a:gridCol>
                    <a:gridCol w="1575610">
                      <a:extLst>
                        <a:ext uri="{9D8B030D-6E8A-4147-A177-3AD203B41FA5}">
                          <a16:colId xmlns:a16="http://schemas.microsoft.com/office/drawing/2014/main" val="1418647008"/>
                        </a:ext>
                      </a:extLst>
                    </a:gridCol>
                    <a:gridCol w="1531696">
                      <a:extLst>
                        <a:ext uri="{9D8B030D-6E8A-4147-A177-3AD203B41FA5}">
                          <a16:colId xmlns:a16="http://schemas.microsoft.com/office/drawing/2014/main" val="20004"/>
                        </a:ext>
                      </a:extLst>
                    </a:gridCol>
                  </a:tblGrid>
                  <a:tr h="688936">
                    <a:tc>
                      <a:txBody>
                        <a:bodyPr/>
                        <a:lstStyle/>
                        <a:p>
                          <a:endParaRPr lang="en-US" sz="21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0729" t="-885" r="-311336" b="-69911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54475" t="-885" r="-199222" b="-69911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2510" t="-885" r="-97683" b="-699115"/>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63745" t="-885" r="-797" b="-699115"/>
                          </a:stretch>
                        </a:blipFill>
                      </a:tcPr>
                    </a:tc>
                    <a:extLst>
                      <a:ext uri="{0D108BD9-81ED-4DB2-BD59-A6C34878D82A}">
                        <a16:rowId xmlns:a16="http://schemas.microsoft.com/office/drawing/2014/main" val="10000"/>
                      </a:ext>
                    </a:extLst>
                  </a:tr>
                  <a:tr h="123593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71" t="-56158" r="-681879" b="-289163"/>
                          </a:stretch>
                        </a:blip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683134"/>
                      </a:ext>
                    </a:extLst>
                  </a:tr>
                  <a:tr h="123593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71" t="-156158" r="-681879" b="-189163"/>
                          </a:stretch>
                        </a:blip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3726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71" t="-256158" r="-681879" b="-89163"/>
                          </a:stretch>
                        </a:blip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71218"/>
                      </a:ext>
                    </a:extLst>
                  </a:tr>
                  <a:tr h="108873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71" t="-403911" r="-681879" b="-1117"/>
                          </a:stretch>
                        </a:blip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0" i="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1638176"/>
                      </a:ext>
                    </a:extLst>
                  </a:tr>
                </a:tbl>
              </a:graphicData>
            </a:graphic>
          </p:graphicFrame>
        </mc:Fallback>
      </mc:AlternateContent>
      <p:pic>
        <p:nvPicPr>
          <p:cNvPr id="32" name="Picture 31">
            <a:extLst>
              <a:ext uri="{FF2B5EF4-FFF2-40B4-BE49-F238E27FC236}">
                <a16:creationId xmlns:a16="http://schemas.microsoft.com/office/drawing/2014/main" id="{ECC62C1D-318A-6ACF-A85A-A1FB15244C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6368336" y="2008444"/>
            <a:ext cx="1133291" cy="1126876"/>
          </a:xfrm>
          <a:prstGeom prst="rect">
            <a:avLst/>
          </a:prstGeom>
        </p:spPr>
      </p:pic>
      <p:pic>
        <p:nvPicPr>
          <p:cNvPr id="33" name="Picture 32">
            <a:extLst>
              <a:ext uri="{FF2B5EF4-FFF2-40B4-BE49-F238E27FC236}">
                <a16:creationId xmlns:a16="http://schemas.microsoft.com/office/drawing/2014/main" id="{6C9E08A0-21F6-6297-9A62-D70AA57E11C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 uri="{28A0092B-C50C-407E-A947-70E740481C1C}">
                <a14:useLocalDpi xmlns:a14="http://schemas.microsoft.com/office/drawing/2010/main"/>
              </a:ext>
            </a:extLst>
          </a:blip>
          <a:stretch>
            <a:fillRect/>
          </a:stretch>
        </p:blipFill>
        <p:spPr>
          <a:xfrm>
            <a:off x="4814333" y="2016724"/>
            <a:ext cx="1119129" cy="1110317"/>
          </a:xfrm>
          <a:prstGeom prst="rect">
            <a:avLst/>
          </a:prstGeom>
        </p:spPr>
      </p:pic>
      <p:pic>
        <p:nvPicPr>
          <p:cNvPr id="34" name="Picture 33">
            <a:extLst>
              <a:ext uri="{FF2B5EF4-FFF2-40B4-BE49-F238E27FC236}">
                <a16:creationId xmlns:a16="http://schemas.microsoft.com/office/drawing/2014/main" id="{D58E7100-1698-C1FD-563E-99F3435E628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3399844" y="5746379"/>
            <a:ext cx="895251" cy="900000"/>
          </a:xfrm>
          <a:prstGeom prst="rect">
            <a:avLst/>
          </a:prstGeom>
        </p:spPr>
      </p:pic>
      <p:pic>
        <p:nvPicPr>
          <p:cNvPr id="35" name="Picture 34">
            <a:extLst>
              <a:ext uri="{FF2B5EF4-FFF2-40B4-BE49-F238E27FC236}">
                <a16:creationId xmlns:a16="http://schemas.microsoft.com/office/drawing/2014/main" id="{2F448018-D27C-BF14-EEBC-8C6BE0DF393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 uri="{28A0092B-C50C-407E-A947-70E740481C1C}">
                <a14:useLocalDpi xmlns:a14="http://schemas.microsoft.com/office/drawing/2010/main"/>
              </a:ext>
            </a:extLst>
          </a:blip>
          <a:stretch>
            <a:fillRect/>
          </a:stretch>
        </p:blipFill>
        <p:spPr>
          <a:xfrm>
            <a:off x="6375417" y="4493803"/>
            <a:ext cx="1119129" cy="1110317"/>
          </a:xfrm>
          <a:prstGeom prst="rect">
            <a:avLst/>
          </a:prstGeom>
        </p:spPr>
      </p:pic>
      <p:pic>
        <p:nvPicPr>
          <p:cNvPr id="36" name="Picture 35">
            <a:extLst>
              <a:ext uri="{FF2B5EF4-FFF2-40B4-BE49-F238E27FC236}">
                <a16:creationId xmlns:a16="http://schemas.microsoft.com/office/drawing/2014/main" id="{27A0A442-B6C0-AEDD-CAF9-C3DD45172D7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 uri="{28A0092B-C50C-407E-A947-70E740481C1C}">
                <a14:useLocalDpi xmlns:a14="http://schemas.microsoft.com/office/drawing/2010/main"/>
              </a:ext>
            </a:extLst>
          </a:blip>
          <a:stretch>
            <a:fillRect/>
          </a:stretch>
        </p:blipFill>
        <p:spPr>
          <a:xfrm>
            <a:off x="7982939" y="2008444"/>
            <a:ext cx="1133291" cy="1126876"/>
          </a:xfrm>
          <a:prstGeom prst="rect">
            <a:avLst/>
          </a:prstGeom>
        </p:spPr>
      </p:pic>
      <p:pic>
        <p:nvPicPr>
          <p:cNvPr id="37" name="Picture 36">
            <a:extLst>
              <a:ext uri="{FF2B5EF4-FFF2-40B4-BE49-F238E27FC236}">
                <a16:creationId xmlns:a16="http://schemas.microsoft.com/office/drawing/2014/main" id="{8E1AF078-92D2-9DEE-000E-8DD9CB0FBF7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 uri="{28A0092B-C50C-407E-A947-70E740481C1C}">
                <a14:useLocalDpi xmlns:a14="http://schemas.microsoft.com/office/drawing/2010/main"/>
              </a:ext>
            </a:extLst>
          </a:blip>
          <a:stretch>
            <a:fillRect/>
          </a:stretch>
        </p:blipFill>
        <p:spPr>
          <a:xfrm>
            <a:off x="4926272" y="5746379"/>
            <a:ext cx="895251" cy="900000"/>
          </a:xfrm>
          <a:prstGeom prst="rect">
            <a:avLst/>
          </a:prstGeom>
        </p:spPr>
      </p:pic>
      <p:sp>
        <p:nvSpPr>
          <p:cNvPr id="2" name="Title 4">
            <a:extLst>
              <a:ext uri="{FF2B5EF4-FFF2-40B4-BE49-F238E27FC236}">
                <a16:creationId xmlns:a16="http://schemas.microsoft.com/office/drawing/2014/main" id="{D69566A2-2C19-C864-E55D-270A844E707F}"/>
              </a:ext>
            </a:extLst>
          </p:cNvPr>
          <p:cNvSpPr txBox="1">
            <a:spLocks/>
          </p:cNvSpPr>
          <p:nvPr/>
        </p:nvSpPr>
        <p:spPr>
          <a:xfrm>
            <a:off x="0" y="-363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use addition and subtraction in the context of money</a:t>
            </a:r>
            <a:endParaRPr lang="en-GB"/>
          </a:p>
        </p:txBody>
      </p:sp>
    </p:spTree>
    <p:extLst>
      <p:ext uri="{BB962C8B-B14F-4D97-AF65-F5344CB8AC3E}">
        <p14:creationId xmlns:p14="http://schemas.microsoft.com/office/powerpoint/2010/main" val="2447951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1AE69-10B1-A967-8F82-C1238E5AF63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8FE6FC6-60AD-029A-7E48-5EB4988AA707}"/>
              </a:ext>
            </a:extLst>
          </p:cNvPr>
          <p:cNvSpPr>
            <a:spLocks noGrp="1"/>
          </p:cNvSpPr>
          <p:nvPr>
            <p:ph type="body" sz="quarter" idx="10"/>
          </p:nvPr>
        </p:nvSpPr>
        <p:spPr>
          <a:xfrm>
            <a:off x="174999" y="1126087"/>
            <a:ext cx="10606088" cy="1107996"/>
          </a:xfrm>
        </p:spPr>
        <p:txBody>
          <a:bodyPr vert="horz" lIns="91440" tIns="45720" rIns="91440" bIns="45720" rtlCol="0" anchor="t">
            <a:normAutofit/>
          </a:bodyPr>
          <a:lstStyle/>
          <a:p>
            <a:pPr marL="0" indent="0">
              <a:buNone/>
            </a:pPr>
            <a:r>
              <a:rPr lang="en-GB"/>
              <a:t>RP:                                                   Challenge:</a:t>
            </a:r>
          </a:p>
        </p:txBody>
      </p:sp>
      <p:pic>
        <p:nvPicPr>
          <p:cNvPr id="2" name="Picture 1">
            <a:extLst>
              <a:ext uri="{FF2B5EF4-FFF2-40B4-BE49-F238E27FC236}">
                <a16:creationId xmlns:a16="http://schemas.microsoft.com/office/drawing/2014/main" id="{602D1A83-5C9F-9B3B-040E-FE2772562A6D}"/>
              </a:ext>
            </a:extLst>
          </p:cNvPr>
          <p:cNvPicPr>
            <a:picLocks noChangeAspect="1"/>
          </p:cNvPicPr>
          <p:nvPr/>
        </p:nvPicPr>
        <p:blipFill>
          <a:blip r:embed="rId3"/>
          <a:srcRect r="-1314" b="1703"/>
          <a:stretch>
            <a:fillRect/>
          </a:stretch>
        </p:blipFill>
        <p:spPr>
          <a:xfrm>
            <a:off x="5811256" y="2011786"/>
            <a:ext cx="4969831" cy="3820053"/>
          </a:xfrm>
          <a:prstGeom prst="rect">
            <a:avLst/>
          </a:prstGeom>
        </p:spPr>
      </p:pic>
      <p:sp>
        <p:nvSpPr>
          <p:cNvPr id="5" name="Title 4">
            <a:extLst>
              <a:ext uri="{FF2B5EF4-FFF2-40B4-BE49-F238E27FC236}">
                <a16:creationId xmlns:a16="http://schemas.microsoft.com/office/drawing/2014/main" id="{AD7AD1D3-1C86-D5C4-AD6D-4937D2A534C6}"/>
              </a:ext>
            </a:extLst>
          </p:cNvPr>
          <p:cNvSpPr>
            <a:spLocks noGrp="1"/>
          </p:cNvSpPr>
          <p:nvPr>
            <p:ph type="title"/>
          </p:nvPr>
        </p:nvSpPr>
        <p:spPr>
          <a:xfrm>
            <a:off x="0" y="-363188"/>
            <a:ext cx="10515600" cy="1325563"/>
          </a:xfrm>
        </p:spPr>
        <p:txBody>
          <a:bodyPr/>
          <a:lstStyle/>
          <a:p>
            <a:r>
              <a:rPr lang="en-US" sz="2200">
                <a:latin typeface="Century Gothic"/>
                <a:cs typeface="Century Gothic"/>
              </a:rPr>
              <a:t>TBAT:  use addition and subtraction in the context of money</a:t>
            </a:r>
            <a:endParaRPr lang="en-GB"/>
          </a:p>
        </p:txBody>
      </p:sp>
      <p:pic>
        <p:nvPicPr>
          <p:cNvPr id="8" name="Picture 7">
            <a:extLst>
              <a:ext uri="{FF2B5EF4-FFF2-40B4-BE49-F238E27FC236}">
                <a16:creationId xmlns:a16="http://schemas.microsoft.com/office/drawing/2014/main" id="{DD49E9A4-147C-7E21-BA10-3B57E7475333}"/>
              </a:ext>
            </a:extLst>
          </p:cNvPr>
          <p:cNvPicPr>
            <a:picLocks noChangeAspect="1"/>
          </p:cNvPicPr>
          <p:nvPr/>
        </p:nvPicPr>
        <p:blipFill>
          <a:blip r:embed="rId4"/>
          <a:stretch>
            <a:fillRect/>
          </a:stretch>
        </p:blipFill>
        <p:spPr>
          <a:xfrm>
            <a:off x="154537" y="2234083"/>
            <a:ext cx="5656719" cy="2530957"/>
          </a:xfrm>
          <a:prstGeom prst="rect">
            <a:avLst/>
          </a:prstGeom>
        </p:spPr>
      </p:pic>
    </p:spTree>
    <p:extLst>
      <p:ext uri="{BB962C8B-B14F-4D97-AF65-F5344CB8AC3E}">
        <p14:creationId xmlns:p14="http://schemas.microsoft.com/office/powerpoint/2010/main" val="2920749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9804E-DE71-0637-CEDF-94F1C671984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809FBFF-E093-AE81-D3CA-233D261574B5}"/>
              </a:ext>
            </a:extLst>
          </p:cNvPr>
          <p:cNvSpPr>
            <a:spLocks noGrp="1"/>
          </p:cNvSpPr>
          <p:nvPr>
            <p:ph type="body" sz="quarter" idx="10"/>
          </p:nvPr>
        </p:nvSpPr>
        <p:spPr/>
        <p:txBody>
          <a:bodyPr vert="horz" lIns="91440" tIns="45720" rIns="91440" bIns="45720" rtlCol="0" anchor="t">
            <a:normAutofit/>
          </a:bodyPr>
          <a:lstStyle/>
          <a:p>
            <a:pPr marL="0" indent="0">
              <a:buNone/>
            </a:pPr>
            <a:r>
              <a:rPr lang="en-GB"/>
              <a:t>Mastery:                                    Mastery with greater depth:</a:t>
            </a:r>
          </a:p>
        </p:txBody>
      </p:sp>
      <p:pic>
        <p:nvPicPr>
          <p:cNvPr id="2" name="Picture 1" descr="A row of coins with text&#10;&#10;AI-generated content may be incorrect.">
            <a:extLst>
              <a:ext uri="{FF2B5EF4-FFF2-40B4-BE49-F238E27FC236}">
                <a16:creationId xmlns:a16="http://schemas.microsoft.com/office/drawing/2014/main" id="{48FF90EF-ED8B-F588-50DB-733B7020CC07}"/>
              </a:ext>
            </a:extLst>
          </p:cNvPr>
          <p:cNvPicPr>
            <a:picLocks noChangeAspect="1"/>
          </p:cNvPicPr>
          <p:nvPr/>
        </p:nvPicPr>
        <p:blipFill>
          <a:blip r:embed="rId3"/>
          <a:stretch>
            <a:fillRect/>
          </a:stretch>
        </p:blipFill>
        <p:spPr>
          <a:xfrm>
            <a:off x="348298" y="2698432"/>
            <a:ext cx="4919663" cy="1731169"/>
          </a:xfrm>
          <a:prstGeom prst="rect">
            <a:avLst/>
          </a:prstGeom>
        </p:spPr>
      </p:pic>
      <p:pic>
        <p:nvPicPr>
          <p:cNvPr id="3" name="Picture 2" descr="A group of coins with numbers and symbols&#10;&#10;AI-generated content may be incorrect.">
            <a:extLst>
              <a:ext uri="{FF2B5EF4-FFF2-40B4-BE49-F238E27FC236}">
                <a16:creationId xmlns:a16="http://schemas.microsoft.com/office/drawing/2014/main" id="{7E9DC5F3-5FCF-E0D1-B785-CDB61B9340FC}"/>
              </a:ext>
            </a:extLst>
          </p:cNvPr>
          <p:cNvPicPr>
            <a:picLocks noChangeAspect="1"/>
          </p:cNvPicPr>
          <p:nvPr/>
        </p:nvPicPr>
        <p:blipFill>
          <a:blip r:embed="rId4"/>
          <a:srcRect l="3216" b="836"/>
          <a:stretch>
            <a:fillRect/>
          </a:stretch>
        </p:blipFill>
        <p:spPr>
          <a:xfrm>
            <a:off x="6419332" y="2320165"/>
            <a:ext cx="4729167" cy="3721492"/>
          </a:xfrm>
          <a:prstGeom prst="rect">
            <a:avLst/>
          </a:prstGeom>
        </p:spPr>
      </p:pic>
      <p:sp>
        <p:nvSpPr>
          <p:cNvPr id="4" name="Title 4">
            <a:extLst>
              <a:ext uri="{FF2B5EF4-FFF2-40B4-BE49-F238E27FC236}">
                <a16:creationId xmlns:a16="http://schemas.microsoft.com/office/drawing/2014/main" id="{A06BB694-595E-C4B2-B8C2-D44E0C444017}"/>
              </a:ext>
            </a:extLst>
          </p:cNvPr>
          <p:cNvSpPr>
            <a:spLocks noGrp="1"/>
          </p:cNvSpPr>
          <p:nvPr>
            <p:ph type="title"/>
          </p:nvPr>
        </p:nvSpPr>
        <p:spPr>
          <a:xfrm>
            <a:off x="0" y="-363188"/>
            <a:ext cx="10515600" cy="1325563"/>
          </a:xfrm>
        </p:spPr>
        <p:txBody>
          <a:bodyPr/>
          <a:lstStyle/>
          <a:p>
            <a:r>
              <a:rPr lang="en-US" sz="2200">
                <a:latin typeface="Century Gothic"/>
                <a:cs typeface="Century Gothic"/>
              </a:rPr>
              <a:t>TBAT:  use addition and subtraction in the context of money</a:t>
            </a:r>
            <a:endParaRPr lang="en-GB"/>
          </a:p>
        </p:txBody>
      </p:sp>
    </p:spTree>
    <p:extLst>
      <p:ext uri="{BB962C8B-B14F-4D97-AF65-F5344CB8AC3E}">
        <p14:creationId xmlns:p14="http://schemas.microsoft.com/office/powerpoint/2010/main" val="3810326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14D686-36FC-9084-3CCC-FDCB42377860}"/>
              </a:ext>
            </a:extLst>
          </p:cNvPr>
          <p:cNvSpPr>
            <a:spLocks noGrp="1"/>
          </p:cNvSpPr>
          <p:nvPr>
            <p:ph type="title"/>
          </p:nvPr>
        </p:nvSpPr>
        <p:spPr/>
        <p:txBody>
          <a:bodyPr/>
          <a:lstStyle/>
          <a:p>
            <a:r>
              <a:rPr lang="en-US"/>
              <a:t>Exploring solutions </a:t>
            </a:r>
            <a:endParaRPr lang="en-GB"/>
          </a:p>
        </p:txBody>
      </p:sp>
      <p:sp>
        <p:nvSpPr>
          <p:cNvPr id="7" name="TextBox 6">
            <a:extLst>
              <a:ext uri="{FF2B5EF4-FFF2-40B4-BE49-F238E27FC236}">
                <a16:creationId xmlns:a16="http://schemas.microsoft.com/office/drawing/2014/main" id="{C3BA9050-2FE6-E687-2E21-D6ED7CA6BC96}"/>
              </a:ext>
            </a:extLst>
          </p:cNvPr>
          <p:cNvSpPr txBox="1"/>
          <p:nvPr/>
        </p:nvSpPr>
        <p:spPr>
          <a:xfrm>
            <a:off x="1400418" y="2199699"/>
            <a:ext cx="8243248" cy="2092881"/>
          </a:xfrm>
          <a:prstGeom prst="rect">
            <a:avLst/>
          </a:prstGeom>
          <a:noFill/>
        </p:spPr>
        <p:txBody>
          <a:bodyPr wrap="square" rtlCol="0">
            <a:spAutoFit/>
          </a:bodyPr>
          <a:lstStyle/>
          <a:p>
            <a:pPr algn="ctr"/>
            <a:r>
              <a:rPr lang="en-GB" sz="2800">
                <a:latin typeface="Century Gothic" panose="020B0502020202020204" pitchFamily="34" charset="0"/>
              </a:rPr>
              <a:t>How did you work out the missing coins?</a:t>
            </a:r>
          </a:p>
          <a:p>
            <a:pPr algn="ctr"/>
            <a:endParaRPr lang="en-GB" sz="2800">
              <a:latin typeface="Century Gothic" panose="020B0502020202020204" pitchFamily="34" charset="0"/>
            </a:endParaRPr>
          </a:p>
          <a:p>
            <a:pPr algn="ctr"/>
            <a:endParaRPr lang="en-GB" sz="2800">
              <a:latin typeface="Century Gothic" panose="020B0502020202020204" pitchFamily="34" charset="0"/>
            </a:endParaRPr>
          </a:p>
          <a:p>
            <a:pPr algn="ctr"/>
            <a:r>
              <a:rPr lang="en-GB" sz="2800">
                <a:latin typeface="Century Gothic" panose="020B0502020202020204" pitchFamily="34" charset="0"/>
              </a:rPr>
              <a:t>Did anyone try a different way?</a:t>
            </a:r>
          </a:p>
          <a:p>
            <a:pPr algn="ctr"/>
            <a:endParaRPr lang="en-GB"/>
          </a:p>
        </p:txBody>
      </p:sp>
    </p:spTree>
    <p:extLst>
      <p:ext uri="{BB962C8B-B14F-4D97-AF65-F5344CB8AC3E}">
        <p14:creationId xmlns:p14="http://schemas.microsoft.com/office/powerpoint/2010/main" val="2824526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D9276F-F76D-F1AB-A2B8-18E364134B35}"/>
              </a:ext>
            </a:extLst>
          </p:cNvPr>
          <p:cNvSpPr>
            <a:spLocks noGrp="1"/>
          </p:cNvSpPr>
          <p:nvPr>
            <p:ph idx="1"/>
          </p:nvPr>
        </p:nvSpPr>
        <p:spPr/>
        <p:txBody>
          <a:bodyPr vert="horz" lIns="91440" tIns="45720" rIns="91440" bIns="45720" rtlCol="0" anchor="t">
            <a:normAutofit/>
          </a:bodyPr>
          <a:lstStyle/>
          <a:p>
            <a:pPr marL="0" indent="0">
              <a:buNone/>
            </a:pPr>
            <a:r>
              <a:rPr lang="en-GB">
                <a:latin typeface="Sassoon Primary"/>
              </a:rPr>
              <a:t>Right handed                                    				Left handed</a:t>
            </a:r>
          </a:p>
        </p:txBody>
      </p:sp>
      <p:pic>
        <p:nvPicPr>
          <p:cNvPr id="5" name="Picture 4">
            <a:extLst>
              <a:ext uri="{FF2B5EF4-FFF2-40B4-BE49-F238E27FC236}">
                <a16:creationId xmlns:a16="http://schemas.microsoft.com/office/drawing/2014/main" id="{E67EB9AC-0D6B-EFCD-B585-FF62F14CAB04}"/>
              </a:ext>
            </a:extLst>
          </p:cNvPr>
          <p:cNvPicPr>
            <a:picLocks noChangeAspect="1"/>
          </p:cNvPicPr>
          <p:nvPr/>
        </p:nvPicPr>
        <p:blipFill>
          <a:blip r:embed="rId2"/>
          <a:stretch>
            <a:fillRect/>
          </a:stretch>
        </p:blipFill>
        <p:spPr>
          <a:xfrm>
            <a:off x="5691187" y="2429080"/>
            <a:ext cx="5430203" cy="4155235"/>
          </a:xfrm>
          <a:prstGeom prst="rect">
            <a:avLst/>
          </a:prstGeom>
        </p:spPr>
      </p:pic>
      <p:pic>
        <p:nvPicPr>
          <p:cNvPr id="9" name="Picture 8">
            <a:extLst>
              <a:ext uri="{FF2B5EF4-FFF2-40B4-BE49-F238E27FC236}">
                <a16:creationId xmlns:a16="http://schemas.microsoft.com/office/drawing/2014/main" id="{CC5EA1DA-4442-DBF4-981C-2BCB66597851}"/>
              </a:ext>
            </a:extLst>
          </p:cNvPr>
          <p:cNvPicPr>
            <a:picLocks noChangeAspect="1"/>
          </p:cNvPicPr>
          <p:nvPr/>
        </p:nvPicPr>
        <p:blipFill>
          <a:blip r:embed="rId3"/>
          <a:stretch>
            <a:fillRect/>
          </a:stretch>
        </p:blipFill>
        <p:spPr>
          <a:xfrm>
            <a:off x="344874" y="2424412"/>
            <a:ext cx="4992936" cy="4080687"/>
          </a:xfrm>
          <a:prstGeom prst="rect">
            <a:avLst/>
          </a:prstGeom>
        </p:spPr>
      </p:pic>
      <p:sp>
        <p:nvSpPr>
          <p:cNvPr id="4" name="Content Placeholder 2">
            <a:extLst>
              <a:ext uri="{FF2B5EF4-FFF2-40B4-BE49-F238E27FC236}">
                <a16:creationId xmlns:a16="http://schemas.microsoft.com/office/drawing/2014/main" id="{5F70A701-96E1-65A5-1DED-C8CCB6AD1529}"/>
              </a:ext>
            </a:extLst>
          </p:cNvPr>
          <p:cNvSpPr>
            <a:spLocks noGrp="1"/>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b and p.</a:t>
            </a:r>
            <a:endParaRPr lang="en-US" sz="2000"/>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p:txBody>
      </p:sp>
    </p:spTree>
    <p:extLst>
      <p:ext uri="{BB962C8B-B14F-4D97-AF65-F5344CB8AC3E}">
        <p14:creationId xmlns:p14="http://schemas.microsoft.com/office/powerpoint/2010/main" val="1670850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5768-3C24-915E-D8DC-0B96CDC9766C}"/>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337F171-574F-FF17-8CDB-BE2D93C11F7F}"/>
              </a:ext>
            </a:extLst>
          </p:cNvPr>
          <p:cNvSpPr>
            <a:spLocks noGrp="1"/>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b and p.</a:t>
            </a:r>
            <a:endParaRPr lang="en-US" sz="2000"/>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p:txBody>
      </p:sp>
      <p:pic>
        <p:nvPicPr>
          <p:cNvPr id="7" name="Picture 6" descr="A drawing of hands and a pencil&#10;&#10;AI-generated content may be incorrect.">
            <a:extLst>
              <a:ext uri="{FF2B5EF4-FFF2-40B4-BE49-F238E27FC236}">
                <a16:creationId xmlns:a16="http://schemas.microsoft.com/office/drawing/2014/main" id="{38D91EA2-3FB2-D98E-7572-42B8616DF7D7}"/>
              </a:ext>
            </a:extLst>
          </p:cNvPr>
          <p:cNvPicPr>
            <a:picLocks noChangeAspect="1"/>
          </p:cNvPicPr>
          <p:nvPr/>
        </p:nvPicPr>
        <p:blipFill>
          <a:blip r:embed="rId2"/>
          <a:stretch>
            <a:fillRect/>
          </a:stretch>
        </p:blipFill>
        <p:spPr>
          <a:xfrm>
            <a:off x="614363" y="800100"/>
            <a:ext cx="10963275" cy="5257800"/>
          </a:xfrm>
          <a:prstGeom prst="rect">
            <a:avLst/>
          </a:prstGeom>
        </p:spPr>
      </p:pic>
    </p:spTree>
    <p:extLst>
      <p:ext uri="{BB962C8B-B14F-4D97-AF65-F5344CB8AC3E}">
        <p14:creationId xmlns:p14="http://schemas.microsoft.com/office/powerpoint/2010/main" val="4252948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9E2E2-5091-BCB0-CAE5-00D751290F6A}"/>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C551D6B7-2117-8656-0B7A-93B5C21617A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sp>
        <p:nvSpPr>
          <p:cNvPr id="2" name="TextBox 1">
            <a:extLst>
              <a:ext uri="{FF2B5EF4-FFF2-40B4-BE49-F238E27FC236}">
                <a16:creationId xmlns:a16="http://schemas.microsoft.com/office/drawing/2014/main" id="{2F7F12D0-1486-E7BC-B5E4-77DAD9C36DF5}"/>
              </a:ext>
            </a:extLst>
          </p:cNvPr>
          <p:cNvSpPr txBox="1"/>
          <p:nvPr/>
        </p:nvSpPr>
        <p:spPr>
          <a:xfrm>
            <a:off x="3028434" y="1990600"/>
            <a:ext cx="71117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a:t>s-t-r-o-ng</a:t>
            </a:r>
          </a:p>
        </p:txBody>
      </p:sp>
    </p:spTree>
    <p:extLst>
      <p:ext uri="{BB962C8B-B14F-4D97-AF65-F5344CB8AC3E}">
        <p14:creationId xmlns:p14="http://schemas.microsoft.com/office/powerpoint/2010/main" val="233843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67642-86BF-E0CF-01A7-59BB100D222D}"/>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F520050-534F-7485-BAA9-C07DCFEC582C}"/>
              </a:ext>
            </a:extLst>
          </p:cNvPr>
          <p:cNvSpPr>
            <a:spLocks noGrp="1"/>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b and p.</a:t>
            </a:r>
            <a:endParaRPr lang="en-US" sz="2000"/>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p:txBody>
      </p:sp>
      <p:pic>
        <p:nvPicPr>
          <p:cNvPr id="2" name="Picture 1" descr="A close up of a white and purple page&#10;&#10;AI-generated content may be incorrect.">
            <a:extLst>
              <a:ext uri="{FF2B5EF4-FFF2-40B4-BE49-F238E27FC236}">
                <a16:creationId xmlns:a16="http://schemas.microsoft.com/office/drawing/2014/main" id="{B78BAF86-1636-E635-1044-7439FA49FB19}"/>
              </a:ext>
            </a:extLst>
          </p:cNvPr>
          <p:cNvPicPr>
            <a:picLocks noChangeAspect="1"/>
          </p:cNvPicPr>
          <p:nvPr/>
        </p:nvPicPr>
        <p:blipFill>
          <a:blip r:embed="rId2"/>
          <a:stretch>
            <a:fillRect/>
          </a:stretch>
        </p:blipFill>
        <p:spPr>
          <a:xfrm>
            <a:off x="-4082" y="1692729"/>
            <a:ext cx="11568793" cy="3706585"/>
          </a:xfrm>
          <a:prstGeom prst="rect">
            <a:avLst/>
          </a:prstGeom>
        </p:spPr>
      </p:pic>
    </p:spTree>
    <p:extLst>
      <p:ext uri="{BB962C8B-B14F-4D97-AF65-F5344CB8AC3E}">
        <p14:creationId xmlns:p14="http://schemas.microsoft.com/office/powerpoint/2010/main" val="1576961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7A152-18BA-F174-C49C-D813B85CD50A}"/>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A44890B-D7E8-FF37-EE88-650355805018}"/>
              </a:ext>
            </a:extLst>
          </p:cNvPr>
          <p:cNvSpPr>
            <a:spLocks noGrp="1"/>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b and p</a:t>
            </a:r>
            <a:endParaRPr lang="en-US" sz="2000">
              <a:latin typeface="Aptos" panose="020B0004020202020204"/>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p:txBody>
      </p:sp>
      <p:pic>
        <p:nvPicPr>
          <p:cNvPr id="2" name="Picture 1" descr="A black letter with white text&#10;&#10;AI-generated content may be incorrect.">
            <a:extLst>
              <a:ext uri="{FF2B5EF4-FFF2-40B4-BE49-F238E27FC236}">
                <a16:creationId xmlns:a16="http://schemas.microsoft.com/office/drawing/2014/main" id="{192BC3DE-10CC-9065-9D14-6857743DCD5A}"/>
              </a:ext>
            </a:extLst>
          </p:cNvPr>
          <p:cNvPicPr>
            <a:picLocks noChangeAspect="1"/>
          </p:cNvPicPr>
          <p:nvPr/>
        </p:nvPicPr>
        <p:blipFill>
          <a:blip r:embed="rId2"/>
          <a:stretch>
            <a:fillRect/>
          </a:stretch>
        </p:blipFill>
        <p:spPr>
          <a:xfrm>
            <a:off x="1366838" y="1276350"/>
            <a:ext cx="9458325" cy="4305300"/>
          </a:xfrm>
          <a:prstGeom prst="rect">
            <a:avLst/>
          </a:prstGeom>
        </p:spPr>
      </p:pic>
    </p:spTree>
    <p:extLst>
      <p:ext uri="{BB962C8B-B14F-4D97-AF65-F5344CB8AC3E}">
        <p14:creationId xmlns:p14="http://schemas.microsoft.com/office/powerpoint/2010/main" val="958072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E20AF-CBAE-6397-25DA-2D56B18F9EDA}"/>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8A74F48-BDA4-C119-818B-8817D8D15157}"/>
              </a:ext>
            </a:extLst>
          </p:cNvPr>
          <p:cNvSpPr>
            <a:spLocks noGrp="1"/>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b and p.</a:t>
            </a:r>
            <a:endParaRPr lang="en-US" sz="2000"/>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p:txBody>
      </p:sp>
      <p:pic>
        <p:nvPicPr>
          <p:cNvPr id="2" name="Picture 1" descr="A screenshot of a white background&#10;&#10;AI-generated content may be incorrect.">
            <a:extLst>
              <a:ext uri="{FF2B5EF4-FFF2-40B4-BE49-F238E27FC236}">
                <a16:creationId xmlns:a16="http://schemas.microsoft.com/office/drawing/2014/main" id="{4E6492B3-286B-7B23-7E15-996886305FE0}"/>
              </a:ext>
            </a:extLst>
          </p:cNvPr>
          <p:cNvPicPr>
            <a:picLocks noChangeAspect="1"/>
          </p:cNvPicPr>
          <p:nvPr/>
        </p:nvPicPr>
        <p:blipFill>
          <a:blip r:embed="rId2"/>
          <a:stretch>
            <a:fillRect/>
          </a:stretch>
        </p:blipFill>
        <p:spPr>
          <a:xfrm>
            <a:off x="-179614" y="1512435"/>
            <a:ext cx="12183835" cy="3833132"/>
          </a:xfrm>
          <a:prstGeom prst="rect">
            <a:avLst/>
          </a:prstGeom>
        </p:spPr>
      </p:pic>
    </p:spTree>
    <p:extLst>
      <p:ext uri="{BB962C8B-B14F-4D97-AF65-F5344CB8AC3E}">
        <p14:creationId xmlns:p14="http://schemas.microsoft.com/office/powerpoint/2010/main" val="2300534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83"/>
          <p:cNvSpPr txBox="1">
            <a:spLocks noGrp="1"/>
          </p:cNvSpPr>
          <p:nvPr>
            <p:ph type="body" idx="1"/>
          </p:nvPr>
        </p:nvSpPr>
        <p:spPr>
          <a:xfrm>
            <a:off x="432000" y="1012400"/>
            <a:ext cx="10983600" cy="638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t>Let’s write the letter b.</a:t>
            </a:r>
            <a:endParaRPr sz="2667"/>
          </a:p>
          <a:p>
            <a:pPr marL="0" lvl="0" indent="0" algn="l" rtl="0">
              <a:spcBef>
                <a:spcPts val="1333"/>
              </a:spcBef>
              <a:spcAft>
                <a:spcPts val="0"/>
              </a:spcAft>
              <a:buNone/>
            </a:pPr>
            <a:endParaRPr/>
          </a:p>
          <a:p>
            <a:pPr marL="0" lvl="0" indent="0" algn="l" rtl="0">
              <a:spcBef>
                <a:spcPts val="1333"/>
              </a:spcBef>
              <a:spcAft>
                <a:spcPts val="1333"/>
              </a:spcAft>
              <a:buNone/>
            </a:pPr>
            <a:endParaRPr/>
          </a:p>
        </p:txBody>
      </p:sp>
      <p:sp>
        <p:nvSpPr>
          <p:cNvPr id="927" name="Google Shape;927;p83"/>
          <p:cNvSpPr txBox="1">
            <a:spLocks noGrp="1"/>
          </p:cNvSpPr>
          <p:nvPr>
            <p:ph type="title"/>
          </p:nvPr>
        </p:nvSpPr>
        <p:spPr>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b in print</a:t>
            </a:r>
            <a:endParaRPr/>
          </a:p>
        </p:txBody>
      </p:sp>
      <p:sp>
        <p:nvSpPr>
          <p:cNvPr id="928" name="Google Shape;928;p83"/>
          <p:cNvSpPr txBox="1">
            <a:spLocks noGrp="1"/>
          </p:cNvSpPr>
          <p:nvPr>
            <p:ph type="body" idx="4294967295"/>
          </p:nvPr>
        </p:nvSpPr>
        <p:spPr>
          <a:xfrm>
            <a:off x="0" y="2008188"/>
            <a:ext cx="5327650" cy="284162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AutoNum type="arabicPeriod"/>
            </a:pPr>
            <a:r>
              <a:rPr lang="en-GB" sz="2400"/>
              <a:t>Sit comfortably and hold your pencil.</a:t>
            </a:r>
            <a:endParaRPr sz="2400"/>
          </a:p>
          <a:p>
            <a:pPr marL="609585" lvl="0" indent="-457189" algn="l" rtl="0">
              <a:spcBef>
                <a:spcPts val="0"/>
              </a:spcBef>
              <a:spcAft>
                <a:spcPts val="0"/>
              </a:spcAft>
              <a:buSzPts val="1800"/>
              <a:buAutoNum type="arabicPeriod"/>
            </a:pPr>
            <a:r>
              <a:rPr lang="en-GB" sz="2400"/>
              <a:t>Start on the </a:t>
            </a:r>
            <a:r>
              <a:rPr lang="en-GB" sz="2400" b="1"/>
              <a:t>ascender</a:t>
            </a:r>
            <a:r>
              <a:rPr lang="en-GB" sz="2400"/>
              <a:t> line.</a:t>
            </a:r>
            <a:endParaRPr sz="2400"/>
          </a:p>
          <a:p>
            <a:pPr marL="609585" lvl="0" indent="-457189" algn="l" rtl="0">
              <a:spcBef>
                <a:spcPts val="0"/>
              </a:spcBef>
              <a:spcAft>
                <a:spcPts val="0"/>
              </a:spcAft>
              <a:buSzPts val="1800"/>
              <a:buAutoNum type="arabicPeriod"/>
            </a:pPr>
            <a:r>
              <a:rPr lang="en-GB" sz="2400"/>
              <a:t>Go down to the </a:t>
            </a:r>
            <a:r>
              <a:rPr lang="en-GB" sz="2400" b="1"/>
              <a:t>baseline</a:t>
            </a:r>
            <a:r>
              <a:rPr lang="en-GB" sz="2400"/>
              <a:t>, back up, go over and curl around and back down to the </a:t>
            </a:r>
            <a:r>
              <a:rPr lang="en-GB" sz="2400" b="1"/>
              <a:t>baseline</a:t>
            </a:r>
            <a:r>
              <a:rPr lang="en-GB" sz="2400"/>
              <a:t>. </a:t>
            </a:r>
            <a:endParaRPr sz="2400"/>
          </a:p>
          <a:p>
            <a:pPr marL="609585" lvl="0" indent="-457189" algn="l" rtl="0">
              <a:spcBef>
                <a:spcPts val="0"/>
              </a:spcBef>
              <a:spcAft>
                <a:spcPts val="0"/>
              </a:spcAft>
              <a:buSzPts val="1800"/>
              <a:buAutoNum type="arabicPeriod"/>
            </a:pPr>
            <a:r>
              <a:rPr lang="en-GB" sz="2400"/>
              <a:t>Finish at the </a:t>
            </a:r>
            <a:r>
              <a:rPr lang="en-GB" sz="2400" b="1"/>
              <a:t>baseline</a:t>
            </a:r>
            <a:r>
              <a:rPr lang="en-GB" sz="2400"/>
              <a:t> with the two lines joining together.</a:t>
            </a:r>
            <a:endParaRPr sz="2400"/>
          </a:p>
          <a:p>
            <a:pPr marL="609585" lvl="0" indent="-457189" algn="l" rtl="0">
              <a:spcBef>
                <a:spcPts val="0"/>
              </a:spcBef>
              <a:spcAft>
                <a:spcPts val="0"/>
              </a:spcAft>
              <a:buSzPts val="1800"/>
              <a:buAutoNum type="arabicPeriod"/>
            </a:pPr>
            <a:r>
              <a:rPr lang="en-GB" sz="2400"/>
              <a:t>Take your pencil off the page.</a:t>
            </a:r>
            <a:endParaRPr sz="2400"/>
          </a:p>
          <a:p>
            <a:pPr marL="609585" lvl="0" indent="0" algn="l" rtl="0">
              <a:spcBef>
                <a:spcPts val="1333"/>
              </a:spcBef>
              <a:spcAft>
                <a:spcPts val="1333"/>
              </a:spcAft>
              <a:buNone/>
            </a:pPr>
            <a:endParaRPr/>
          </a:p>
        </p:txBody>
      </p:sp>
      <p:pic>
        <p:nvPicPr>
          <p:cNvPr id="929" name="Google Shape;929;p83"/>
          <p:cNvPicPr preferRelativeResize="0"/>
          <p:nvPr/>
        </p:nvPicPr>
        <p:blipFill rotWithShape="1">
          <a:blip r:embed="rId3">
            <a:alphaModFix/>
          </a:blip>
          <a:srcRect r="34434"/>
          <a:stretch/>
        </p:blipFill>
        <p:spPr>
          <a:xfrm>
            <a:off x="6534900" y="1453700"/>
            <a:ext cx="4996200" cy="429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E24F3-6698-0364-541A-972BC93BAA18}"/>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F4940D-040E-B4BB-E650-6F0393F5EDD4}"/>
              </a:ext>
            </a:extLst>
          </p:cNvPr>
          <p:cNvSpPr>
            <a:spLocks noGrp="1"/>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b and p.</a:t>
            </a:r>
            <a:endParaRPr lang="en-US" sz="2000"/>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p:txBody>
      </p:sp>
      <p:pic>
        <p:nvPicPr>
          <p:cNvPr id="2" name="Picture 1" descr="A black letter with lines&#10;&#10;AI-generated content may be incorrect.">
            <a:extLst>
              <a:ext uri="{FF2B5EF4-FFF2-40B4-BE49-F238E27FC236}">
                <a16:creationId xmlns:a16="http://schemas.microsoft.com/office/drawing/2014/main" id="{3165679D-69CD-4D54-5EA4-1FD1EC1890BF}"/>
              </a:ext>
            </a:extLst>
          </p:cNvPr>
          <p:cNvPicPr>
            <a:picLocks noChangeAspect="1"/>
          </p:cNvPicPr>
          <p:nvPr/>
        </p:nvPicPr>
        <p:blipFill>
          <a:blip r:embed="rId2"/>
          <a:stretch>
            <a:fillRect/>
          </a:stretch>
        </p:blipFill>
        <p:spPr>
          <a:xfrm>
            <a:off x="194289" y="1512455"/>
            <a:ext cx="10859860" cy="4288971"/>
          </a:xfrm>
          <a:prstGeom prst="rect">
            <a:avLst/>
          </a:prstGeom>
        </p:spPr>
      </p:pic>
    </p:spTree>
    <p:extLst>
      <p:ext uri="{BB962C8B-B14F-4D97-AF65-F5344CB8AC3E}">
        <p14:creationId xmlns:p14="http://schemas.microsoft.com/office/powerpoint/2010/main" val="473811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2516-989F-B529-D596-E617DBCAE7C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7E7C76-AB0D-484C-E661-E50575C4C9DA}"/>
              </a:ext>
            </a:extLst>
          </p:cNvPr>
          <p:cNvSpPr>
            <a:spLocks noGrp="1"/>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b and p.</a:t>
            </a:r>
            <a:endParaRPr lang="en-US" sz="2000"/>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p:txBody>
      </p:sp>
      <p:pic>
        <p:nvPicPr>
          <p:cNvPr id="2" name="Picture 1" descr="A white background with black text&#10;&#10;AI-generated content may be incorrect.">
            <a:extLst>
              <a:ext uri="{FF2B5EF4-FFF2-40B4-BE49-F238E27FC236}">
                <a16:creationId xmlns:a16="http://schemas.microsoft.com/office/drawing/2014/main" id="{151D085A-B6A6-864C-35F3-787FE8BA818F}"/>
              </a:ext>
            </a:extLst>
          </p:cNvPr>
          <p:cNvPicPr>
            <a:picLocks noChangeAspect="1"/>
          </p:cNvPicPr>
          <p:nvPr/>
        </p:nvPicPr>
        <p:blipFill>
          <a:blip r:embed="rId2"/>
          <a:stretch>
            <a:fillRect/>
          </a:stretch>
        </p:blipFill>
        <p:spPr>
          <a:xfrm>
            <a:off x="383042" y="1512434"/>
            <a:ext cx="11779703" cy="3386817"/>
          </a:xfrm>
          <a:prstGeom prst="rect">
            <a:avLst/>
          </a:prstGeom>
        </p:spPr>
      </p:pic>
    </p:spTree>
    <p:extLst>
      <p:ext uri="{BB962C8B-B14F-4D97-AF65-F5344CB8AC3E}">
        <p14:creationId xmlns:p14="http://schemas.microsoft.com/office/powerpoint/2010/main" val="213102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5AAF2-ADC9-EA3B-1E42-EAC5442B0F9D}"/>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F5D9609-B25B-E4E7-E1C8-CE220F20BEFD}"/>
              </a:ext>
            </a:extLst>
          </p:cNvPr>
          <p:cNvSpPr>
            <a:spLocks noGrp="1"/>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b and p.</a:t>
            </a:r>
            <a:endParaRPr lang="en-US" sz="2000"/>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p:txBody>
      </p:sp>
      <p:pic>
        <p:nvPicPr>
          <p:cNvPr id="2" name="Picture 1" descr="A black text on a white background&#10;&#10;AI-generated content may be incorrect.">
            <a:extLst>
              <a:ext uri="{FF2B5EF4-FFF2-40B4-BE49-F238E27FC236}">
                <a16:creationId xmlns:a16="http://schemas.microsoft.com/office/drawing/2014/main" id="{61C81196-F601-EC32-8275-5FC4DD5C2B6E}"/>
              </a:ext>
            </a:extLst>
          </p:cNvPr>
          <p:cNvPicPr>
            <a:picLocks noChangeAspect="1"/>
          </p:cNvPicPr>
          <p:nvPr/>
        </p:nvPicPr>
        <p:blipFill>
          <a:blip r:embed="rId2"/>
          <a:stretch>
            <a:fillRect/>
          </a:stretch>
        </p:blipFill>
        <p:spPr>
          <a:xfrm>
            <a:off x="1926092" y="1000125"/>
            <a:ext cx="7839075" cy="4857750"/>
          </a:xfrm>
          <a:prstGeom prst="rect">
            <a:avLst/>
          </a:prstGeom>
        </p:spPr>
      </p:pic>
    </p:spTree>
    <p:extLst>
      <p:ext uri="{BB962C8B-B14F-4D97-AF65-F5344CB8AC3E}">
        <p14:creationId xmlns:p14="http://schemas.microsoft.com/office/powerpoint/2010/main" val="4124031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93"/>
          <p:cNvSpPr txBox="1">
            <a:spLocks noGrp="1"/>
          </p:cNvSpPr>
          <p:nvPr>
            <p:ph type="body" idx="1"/>
          </p:nvPr>
        </p:nvSpPr>
        <p:spPr>
          <a:xfrm>
            <a:off x="432000" y="1012400"/>
            <a:ext cx="10983600" cy="490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t>Let’s write the letter p.</a:t>
            </a:r>
            <a:endParaRPr sz="2667"/>
          </a:p>
          <a:p>
            <a:pPr marL="0" lvl="0" indent="0" algn="l" rtl="0">
              <a:spcBef>
                <a:spcPts val="1333"/>
              </a:spcBef>
              <a:spcAft>
                <a:spcPts val="0"/>
              </a:spcAft>
              <a:buNone/>
            </a:pPr>
            <a:endParaRPr/>
          </a:p>
          <a:p>
            <a:pPr marL="0" lvl="0" indent="0" algn="l" rtl="0">
              <a:spcBef>
                <a:spcPts val="1333"/>
              </a:spcBef>
              <a:spcAft>
                <a:spcPts val="1333"/>
              </a:spcAft>
              <a:buNone/>
            </a:pPr>
            <a:endParaRPr/>
          </a:p>
        </p:txBody>
      </p:sp>
      <p:sp>
        <p:nvSpPr>
          <p:cNvPr id="1038" name="Google Shape;1038;p93"/>
          <p:cNvSpPr txBox="1">
            <a:spLocks noGrp="1"/>
          </p:cNvSpPr>
          <p:nvPr>
            <p:ph type="title"/>
          </p:nvPr>
        </p:nvSpPr>
        <p:spPr>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p in print</a:t>
            </a:r>
            <a:endParaRPr/>
          </a:p>
        </p:txBody>
      </p:sp>
      <p:sp>
        <p:nvSpPr>
          <p:cNvPr id="1039" name="Google Shape;1039;p93"/>
          <p:cNvSpPr txBox="1">
            <a:spLocks noGrp="1"/>
          </p:cNvSpPr>
          <p:nvPr>
            <p:ph type="body" idx="4294967295"/>
          </p:nvPr>
        </p:nvSpPr>
        <p:spPr>
          <a:xfrm>
            <a:off x="0" y="2117725"/>
            <a:ext cx="5462588" cy="32639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AutoNum type="arabicPeriod"/>
            </a:pPr>
            <a:r>
              <a:rPr lang="en-GB" sz="2400"/>
              <a:t>Sit comfortably and hold your pencil.</a:t>
            </a:r>
            <a:endParaRPr sz="2400"/>
          </a:p>
          <a:p>
            <a:pPr marL="609585" lvl="0" indent="-457189" algn="l" rtl="0">
              <a:spcBef>
                <a:spcPts val="0"/>
              </a:spcBef>
              <a:spcAft>
                <a:spcPts val="0"/>
              </a:spcAft>
              <a:buSzPts val="1800"/>
              <a:buAutoNum type="arabicPeriod"/>
            </a:pPr>
            <a:r>
              <a:rPr lang="en-GB" sz="2400"/>
              <a:t>Start on the x-height line.</a:t>
            </a:r>
            <a:endParaRPr sz="2400"/>
          </a:p>
          <a:p>
            <a:pPr marL="609585" lvl="0" indent="-457189" algn="l" rtl="0">
              <a:spcBef>
                <a:spcPts val="0"/>
              </a:spcBef>
              <a:spcAft>
                <a:spcPts val="0"/>
              </a:spcAft>
              <a:buSzPts val="1800"/>
              <a:buAutoNum type="arabicPeriod"/>
            </a:pPr>
            <a:r>
              <a:rPr lang="en-GB" sz="2400"/>
              <a:t>Go down to the </a:t>
            </a:r>
            <a:r>
              <a:rPr lang="en-GB" sz="2400" b="1"/>
              <a:t>descender </a:t>
            </a:r>
            <a:r>
              <a:rPr lang="en-GB" sz="2400"/>
              <a:t>line, back up, go over and curl around back to the </a:t>
            </a:r>
            <a:r>
              <a:rPr lang="en-GB" sz="2400" b="1"/>
              <a:t>baseline</a:t>
            </a:r>
            <a:r>
              <a:rPr lang="en-GB" sz="2400"/>
              <a:t>.</a:t>
            </a:r>
            <a:endParaRPr sz="2400"/>
          </a:p>
          <a:p>
            <a:pPr marL="609585" lvl="0" indent="-457189" algn="l" rtl="0">
              <a:spcBef>
                <a:spcPts val="0"/>
              </a:spcBef>
              <a:spcAft>
                <a:spcPts val="0"/>
              </a:spcAft>
              <a:buSzPts val="1800"/>
              <a:buAutoNum type="arabicPeriod"/>
            </a:pPr>
            <a:r>
              <a:rPr lang="en-GB" sz="2400"/>
              <a:t>Finish at the </a:t>
            </a:r>
            <a:r>
              <a:rPr lang="en-GB" sz="2400" b="1"/>
              <a:t>baseline</a:t>
            </a:r>
            <a:r>
              <a:rPr lang="en-GB" sz="2400"/>
              <a:t> with the two lines joining together.</a:t>
            </a:r>
            <a:endParaRPr sz="2400"/>
          </a:p>
          <a:p>
            <a:pPr marL="0" lvl="0" indent="0" algn="l" rtl="0">
              <a:spcBef>
                <a:spcPts val="1333"/>
              </a:spcBef>
              <a:spcAft>
                <a:spcPts val="0"/>
              </a:spcAft>
              <a:buNone/>
            </a:pPr>
            <a:endParaRPr sz="2667"/>
          </a:p>
          <a:p>
            <a:pPr marL="0" lvl="0" indent="0" algn="l" rtl="0">
              <a:spcBef>
                <a:spcPts val="1333"/>
              </a:spcBef>
              <a:spcAft>
                <a:spcPts val="0"/>
              </a:spcAft>
              <a:buNone/>
            </a:pPr>
            <a:endParaRPr/>
          </a:p>
          <a:p>
            <a:pPr marL="0" lvl="0" indent="0" algn="l" rtl="0">
              <a:spcBef>
                <a:spcPts val="1333"/>
              </a:spcBef>
              <a:spcAft>
                <a:spcPts val="1333"/>
              </a:spcAft>
              <a:buNone/>
            </a:pPr>
            <a:endParaRPr/>
          </a:p>
        </p:txBody>
      </p:sp>
      <p:pic>
        <p:nvPicPr>
          <p:cNvPr id="1040" name="Google Shape;1040;p93"/>
          <p:cNvPicPr preferRelativeResize="0"/>
          <p:nvPr/>
        </p:nvPicPr>
        <p:blipFill rotWithShape="1">
          <a:blip r:embed="rId3">
            <a:alphaModFix/>
          </a:blip>
          <a:srcRect l="32727" b="1671"/>
          <a:stretch/>
        </p:blipFill>
        <p:spPr>
          <a:xfrm>
            <a:off x="6432000" y="1489600"/>
            <a:ext cx="5126035" cy="422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91D2F-144B-AC39-F3F1-DFA45F65FFD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0FBB37-90FA-A27A-8304-ABF9ADC10F7B}"/>
              </a:ext>
            </a:extLst>
          </p:cNvPr>
          <p:cNvSpPr>
            <a:spLocks noGrp="1"/>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b and p.</a:t>
            </a:r>
            <a:endParaRPr lang="en-US" sz="2000"/>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a:p>
            <a:pPr marL="0" indent="0">
              <a:buNone/>
            </a:pPr>
            <a:endParaRPr lang="en-GB">
              <a:latin typeface="Sassoon Primary" pitchFamily="50" charset="0"/>
            </a:endParaRPr>
          </a:p>
        </p:txBody>
      </p:sp>
      <p:pic>
        <p:nvPicPr>
          <p:cNvPr id="2" name="Picture 1" descr="A page of a paper with letters&#10;&#10;AI-generated content may be incorrect.">
            <a:extLst>
              <a:ext uri="{FF2B5EF4-FFF2-40B4-BE49-F238E27FC236}">
                <a16:creationId xmlns:a16="http://schemas.microsoft.com/office/drawing/2014/main" id="{F7DC9E69-7C6B-200A-B9FF-E61202FCE8FD}"/>
              </a:ext>
            </a:extLst>
          </p:cNvPr>
          <p:cNvPicPr>
            <a:picLocks noChangeAspect="1"/>
          </p:cNvPicPr>
          <p:nvPr/>
        </p:nvPicPr>
        <p:blipFill>
          <a:blip r:embed="rId2"/>
          <a:stretch>
            <a:fillRect/>
          </a:stretch>
        </p:blipFill>
        <p:spPr>
          <a:xfrm>
            <a:off x="568099" y="1014413"/>
            <a:ext cx="5743575" cy="4829175"/>
          </a:xfrm>
          <a:prstGeom prst="rect">
            <a:avLst/>
          </a:prstGeom>
        </p:spPr>
      </p:pic>
      <p:sp>
        <p:nvSpPr>
          <p:cNvPr id="3" name="TextBox 4">
            <a:extLst>
              <a:ext uri="{FF2B5EF4-FFF2-40B4-BE49-F238E27FC236}">
                <a16:creationId xmlns:a16="http://schemas.microsoft.com/office/drawing/2014/main" id="{0E6D8FCD-8758-6917-F95D-88E98FD52D9B}"/>
              </a:ext>
            </a:extLst>
          </p:cNvPr>
          <p:cNvSpPr txBox="1"/>
          <p:nvPr/>
        </p:nvSpPr>
        <p:spPr>
          <a:xfrm>
            <a:off x="6396182" y="6038273"/>
            <a:ext cx="60960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3"/>
              </a:rPr>
              <a:t>Handwriting Repeater</a:t>
            </a:r>
            <a:endParaRPr lang="en-US"/>
          </a:p>
          <a:p>
            <a:pPr algn="ctr"/>
            <a:endParaRPr lang="en-GB"/>
          </a:p>
        </p:txBody>
      </p:sp>
      <p:sp>
        <p:nvSpPr>
          <p:cNvPr id="5" name="TextBox 4">
            <a:extLst>
              <a:ext uri="{FF2B5EF4-FFF2-40B4-BE49-F238E27FC236}">
                <a16:creationId xmlns:a16="http://schemas.microsoft.com/office/drawing/2014/main" id="{F704F136-4DA1-161F-8E5F-DFB2549C26C1}"/>
              </a:ext>
            </a:extLst>
          </p:cNvPr>
          <p:cNvSpPr txBox="1"/>
          <p:nvPr/>
        </p:nvSpPr>
        <p:spPr>
          <a:xfrm>
            <a:off x="6754429" y="1276025"/>
            <a:ext cx="435550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Sassoon Primary"/>
              </a:rPr>
              <a:t>bus</a:t>
            </a:r>
          </a:p>
          <a:p>
            <a:endParaRPr lang="en-GB" sz="4400">
              <a:latin typeface="Sassoon Primary"/>
            </a:endParaRPr>
          </a:p>
          <a:p>
            <a:pPr algn="l"/>
            <a:r>
              <a:rPr lang="en-GB" sz="4400">
                <a:latin typeface="Sassoon Primary"/>
              </a:rPr>
              <a:t>blip</a:t>
            </a:r>
          </a:p>
          <a:p>
            <a:endParaRPr lang="en-GB" sz="4400">
              <a:latin typeface="Sassoon Primary"/>
            </a:endParaRPr>
          </a:p>
          <a:p>
            <a:r>
              <a:rPr lang="en-GB" sz="4400">
                <a:latin typeface="Sassoon Primary"/>
              </a:rPr>
              <a:t>pop</a:t>
            </a:r>
          </a:p>
          <a:p>
            <a:endParaRPr lang="en-GB"/>
          </a:p>
          <a:p>
            <a:endParaRPr lang="en-GB"/>
          </a:p>
        </p:txBody>
      </p:sp>
    </p:spTree>
    <p:extLst>
      <p:ext uri="{BB962C8B-B14F-4D97-AF65-F5344CB8AC3E}">
        <p14:creationId xmlns:p14="http://schemas.microsoft.com/office/powerpoint/2010/main" val="1581998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D3C8C-60D9-01E5-38DE-976FF0FC67D6}"/>
              </a:ext>
            </a:extLst>
          </p:cNvPr>
          <p:cNvSpPr txBox="1"/>
          <p:nvPr/>
        </p:nvSpPr>
        <p:spPr>
          <a:xfrm>
            <a:off x="913788" y="604713"/>
            <a:ext cx="79956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Sassoon Primary"/>
              </a:rPr>
              <a:t>Little Wandle Guided Reading</a:t>
            </a:r>
            <a:endParaRPr lang="en-US"/>
          </a:p>
        </p:txBody>
      </p:sp>
      <p:pic>
        <p:nvPicPr>
          <p:cNvPr id="5" name="Picture 4" descr="A logo for a company&#10;&#10;AI-generated content may be incorrect.">
            <a:extLst>
              <a:ext uri="{FF2B5EF4-FFF2-40B4-BE49-F238E27FC236}">
                <a16:creationId xmlns:a16="http://schemas.microsoft.com/office/drawing/2014/main" id="{F32791BD-9FEA-EB2C-09F7-C8977171572F}"/>
              </a:ext>
            </a:extLst>
          </p:cNvPr>
          <p:cNvPicPr>
            <a:picLocks noChangeAspect="1"/>
          </p:cNvPicPr>
          <p:nvPr/>
        </p:nvPicPr>
        <p:blipFill>
          <a:blip r:embed="rId2"/>
          <a:stretch>
            <a:fillRect/>
          </a:stretch>
        </p:blipFill>
        <p:spPr>
          <a:xfrm>
            <a:off x="3404087" y="1854077"/>
            <a:ext cx="4795837" cy="4398168"/>
          </a:xfrm>
          <a:prstGeom prst="rect">
            <a:avLst/>
          </a:prstGeom>
        </p:spPr>
      </p:pic>
    </p:spTree>
    <p:extLst>
      <p:ext uri="{BB962C8B-B14F-4D97-AF65-F5344CB8AC3E}">
        <p14:creationId xmlns:p14="http://schemas.microsoft.com/office/powerpoint/2010/main" val="2130130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265836-F8CF-C962-178B-B936005CF4EF}"/>
              </a:ext>
            </a:extLst>
          </p:cNvPr>
          <p:cNvSpPr txBox="1"/>
          <p:nvPr/>
        </p:nvSpPr>
        <p:spPr>
          <a:xfrm>
            <a:off x="3028434" y="1990600"/>
            <a:ext cx="71117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a:t>sh-r-i-mp</a:t>
            </a:r>
          </a:p>
        </p:txBody>
      </p:sp>
      <p:sp>
        <p:nvSpPr>
          <p:cNvPr id="9" name="TextBox 1">
            <a:extLst>
              <a:ext uri="{FF2B5EF4-FFF2-40B4-BE49-F238E27FC236}">
                <a16:creationId xmlns:a16="http://schemas.microsoft.com/office/drawing/2014/main" id="{18926934-78A5-EC83-322E-C0EF676489D8}"/>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spTree>
    <p:extLst>
      <p:ext uri="{BB962C8B-B14F-4D97-AF65-F5344CB8AC3E}">
        <p14:creationId xmlns:p14="http://schemas.microsoft.com/office/powerpoint/2010/main" val="362650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92B5A-A813-3B11-7C55-B177E1754D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8E7672E-AB09-B114-0071-3F36A5D0C436}"/>
              </a:ext>
            </a:extLst>
          </p:cNvPr>
          <p:cNvSpPr txBox="1"/>
          <p:nvPr/>
        </p:nvSpPr>
        <p:spPr>
          <a:xfrm>
            <a:off x="3028434" y="1990600"/>
            <a:ext cx="71117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a:t>s-c-r-</a:t>
            </a:r>
            <a:r>
              <a:rPr lang="en-GB" sz="9600" err="1"/>
              <a:t>i</a:t>
            </a:r>
            <a:r>
              <a:rPr lang="en-GB" sz="9600"/>
              <a:t>-p-t</a:t>
            </a:r>
          </a:p>
        </p:txBody>
      </p:sp>
      <p:sp>
        <p:nvSpPr>
          <p:cNvPr id="9" name="TextBox 1">
            <a:extLst>
              <a:ext uri="{FF2B5EF4-FFF2-40B4-BE49-F238E27FC236}">
                <a16:creationId xmlns:a16="http://schemas.microsoft.com/office/drawing/2014/main" id="{9F8630B0-11C6-3E9B-CA1C-74AD483AC58B}"/>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spTree>
    <p:extLst>
      <p:ext uri="{BB962C8B-B14F-4D97-AF65-F5344CB8AC3E}">
        <p14:creationId xmlns:p14="http://schemas.microsoft.com/office/powerpoint/2010/main" val="2346011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FD7D-8F52-05E7-0DB7-4BA248776A0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9BDDC5F-74E5-1501-675B-99C6CF5D2FA1}"/>
              </a:ext>
            </a:extLst>
          </p:cNvPr>
          <p:cNvSpPr txBox="1"/>
          <p:nvPr/>
        </p:nvSpPr>
        <p:spPr>
          <a:xfrm>
            <a:off x="3028434" y="1990600"/>
            <a:ext cx="71117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a:t>s-p-l-o-g</a:t>
            </a:r>
            <a:endParaRPr lang="en-US"/>
          </a:p>
        </p:txBody>
      </p:sp>
      <p:sp>
        <p:nvSpPr>
          <p:cNvPr id="9" name="TextBox 1">
            <a:extLst>
              <a:ext uri="{FF2B5EF4-FFF2-40B4-BE49-F238E27FC236}">
                <a16:creationId xmlns:a16="http://schemas.microsoft.com/office/drawing/2014/main" id="{69DF86EA-B5D5-FAC8-EEEC-1DCDF2FF132A}"/>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pic>
        <p:nvPicPr>
          <p:cNvPr id="2" name="Picture 1">
            <a:extLst>
              <a:ext uri="{FF2B5EF4-FFF2-40B4-BE49-F238E27FC236}">
                <a16:creationId xmlns:a16="http://schemas.microsoft.com/office/drawing/2014/main" id="{23723632-69BF-64A6-1A31-A227D672679F}"/>
              </a:ext>
            </a:extLst>
          </p:cNvPr>
          <p:cNvPicPr>
            <a:picLocks noChangeAspect="1"/>
          </p:cNvPicPr>
          <p:nvPr/>
        </p:nvPicPr>
        <p:blipFill>
          <a:blip r:embed="rId2"/>
          <a:stretch>
            <a:fillRect/>
          </a:stretch>
        </p:blipFill>
        <p:spPr>
          <a:xfrm>
            <a:off x="8701987" y="3527524"/>
            <a:ext cx="2681197" cy="3095365"/>
          </a:xfrm>
          <a:prstGeom prst="rect">
            <a:avLst/>
          </a:prstGeom>
        </p:spPr>
      </p:pic>
    </p:spTree>
    <p:extLst>
      <p:ext uri="{BB962C8B-B14F-4D97-AF65-F5344CB8AC3E}">
        <p14:creationId xmlns:p14="http://schemas.microsoft.com/office/powerpoint/2010/main" val="1728227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FF862-CCB7-9FCE-954E-AFAA4956636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E06859-1A9B-DFB6-F467-C66463C507EC}"/>
              </a:ext>
            </a:extLst>
          </p:cNvPr>
          <p:cNvSpPr txBox="1"/>
          <p:nvPr/>
        </p:nvSpPr>
        <p:spPr>
          <a:xfrm>
            <a:off x="3028434" y="1990600"/>
            <a:ext cx="71117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a:t>s-t-r-</a:t>
            </a:r>
            <a:r>
              <a:rPr lang="en-GB" sz="9600" err="1"/>
              <a:t>i</a:t>
            </a:r>
            <a:r>
              <a:rPr lang="en-GB" sz="9600"/>
              <a:t>-b</a:t>
            </a:r>
            <a:endParaRPr lang="en-US"/>
          </a:p>
        </p:txBody>
      </p:sp>
      <p:sp>
        <p:nvSpPr>
          <p:cNvPr id="9" name="TextBox 1">
            <a:extLst>
              <a:ext uri="{FF2B5EF4-FFF2-40B4-BE49-F238E27FC236}">
                <a16:creationId xmlns:a16="http://schemas.microsoft.com/office/drawing/2014/main" id="{0BE48C1E-E792-786C-E548-845E974FF0E9}"/>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pic>
        <p:nvPicPr>
          <p:cNvPr id="2" name="Picture 1">
            <a:extLst>
              <a:ext uri="{FF2B5EF4-FFF2-40B4-BE49-F238E27FC236}">
                <a16:creationId xmlns:a16="http://schemas.microsoft.com/office/drawing/2014/main" id="{E330D027-589F-A0F5-5AD4-C93CA91BC375}"/>
              </a:ext>
            </a:extLst>
          </p:cNvPr>
          <p:cNvPicPr>
            <a:picLocks noChangeAspect="1"/>
          </p:cNvPicPr>
          <p:nvPr/>
        </p:nvPicPr>
        <p:blipFill>
          <a:blip r:embed="rId2"/>
          <a:stretch>
            <a:fillRect/>
          </a:stretch>
        </p:blipFill>
        <p:spPr>
          <a:xfrm>
            <a:off x="7986088" y="3519397"/>
            <a:ext cx="2517107" cy="2824072"/>
          </a:xfrm>
          <a:prstGeom prst="rect">
            <a:avLst/>
          </a:prstGeom>
        </p:spPr>
      </p:pic>
    </p:spTree>
    <p:extLst>
      <p:ext uri="{BB962C8B-B14F-4D97-AF65-F5344CB8AC3E}">
        <p14:creationId xmlns:p14="http://schemas.microsoft.com/office/powerpoint/2010/main" val="532663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9F655-D45D-AF13-B854-B637A454722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558C63E-723B-566E-4EB8-0542E0A5C9B4}"/>
              </a:ext>
            </a:extLst>
          </p:cNvPr>
          <p:cNvSpPr txBox="1"/>
          <p:nvPr/>
        </p:nvSpPr>
        <p:spPr>
          <a:xfrm>
            <a:off x="3028434" y="1990600"/>
            <a:ext cx="71117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err="1"/>
              <a:t>sh</a:t>
            </a:r>
            <a:r>
              <a:rPr lang="en-GB" sz="9600"/>
              <a:t>-r-u-t</a:t>
            </a:r>
          </a:p>
        </p:txBody>
      </p:sp>
      <p:sp>
        <p:nvSpPr>
          <p:cNvPr id="9" name="TextBox 1">
            <a:extLst>
              <a:ext uri="{FF2B5EF4-FFF2-40B4-BE49-F238E27FC236}">
                <a16:creationId xmlns:a16="http://schemas.microsoft.com/office/drawing/2014/main" id="{06A059C6-A1DA-1CF4-6C40-146FBC60BE61}"/>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consonant blends. </a:t>
            </a:r>
            <a:endParaRPr lang="en-GB"/>
          </a:p>
        </p:txBody>
      </p:sp>
      <p:pic>
        <p:nvPicPr>
          <p:cNvPr id="2" name="Picture 1" descr="A purple cartoon monster with long legs and large eyes&#10;&#10;AI-generated content may be incorrect.">
            <a:extLst>
              <a:ext uri="{FF2B5EF4-FFF2-40B4-BE49-F238E27FC236}">
                <a16:creationId xmlns:a16="http://schemas.microsoft.com/office/drawing/2014/main" id="{20B328EC-A32B-42F8-69DA-F86F2D818656}"/>
              </a:ext>
            </a:extLst>
          </p:cNvPr>
          <p:cNvPicPr>
            <a:picLocks noChangeAspect="1"/>
          </p:cNvPicPr>
          <p:nvPr/>
        </p:nvPicPr>
        <p:blipFill>
          <a:blip r:embed="rId2"/>
          <a:stretch>
            <a:fillRect/>
          </a:stretch>
        </p:blipFill>
        <p:spPr>
          <a:xfrm>
            <a:off x="8852516" y="3432774"/>
            <a:ext cx="2567042" cy="2695395"/>
          </a:xfrm>
          <a:prstGeom prst="rect">
            <a:avLst/>
          </a:prstGeom>
        </p:spPr>
      </p:pic>
    </p:spTree>
    <p:extLst>
      <p:ext uri="{BB962C8B-B14F-4D97-AF65-F5344CB8AC3E}">
        <p14:creationId xmlns:p14="http://schemas.microsoft.com/office/powerpoint/2010/main" val="4112842971"/>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7a9cf25427437c50b72199659e545fd3">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fac80e89f1459badc8af7d9fb1928556"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08ba83c-3367-4222-803c-ce740e198c3c}"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838852-6A81-4F16-975F-A0F08567DEAE}">
  <ds:schemaRefs>
    <ds:schemaRef ds:uri="http://schemas.microsoft.com/sharepoint/v3/contenttype/forms"/>
  </ds:schemaRefs>
</ds:datastoreItem>
</file>

<file path=customXml/itemProps2.xml><?xml version="1.0" encoding="utf-8"?>
<ds:datastoreItem xmlns:ds="http://schemas.openxmlformats.org/officeDocument/2006/customXml" ds:itemID="{E89024F0-D6D1-489D-9F22-C54AC47056EC}">
  <ds:schemaRefs>
    <ds:schemaRef ds:uri="5519ec2d-3025-400a-aa14-bba49a7e18f3"/>
    <ds:schemaRef ds:uri="e255f982-5f1f-41c7-871f-7a91432a54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F29FB5-59FD-4AFF-9C9E-3D93B7D5413A}">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52022125-7944-446A-9C68-8AD4C1F5C3CF}"/>
</file>

<file path=customXml/itemProps5.xml><?xml version="1.0" encoding="utf-8"?>
<ds:datastoreItem xmlns:ds="http://schemas.openxmlformats.org/officeDocument/2006/customXml" ds:itemID="{F1B45E48-F600-4F78-9B3B-64290F50CF19}">
  <ds:schemaRefs>
    <ds:schemaRef ds:uri="5519ec2d-3025-400a-aa14-bba49a7e18f3"/>
    <ds:schemaRef ds:uri="e255f982-5f1f-41c7-871f-7a91432a54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6.xml><?xml version="1.0" encoding="utf-8"?>
<ds:datastoreItem xmlns:ds="http://schemas.openxmlformats.org/officeDocument/2006/customXml" ds:itemID="{BC89E4E8-6DCB-4F67-A9A3-40BDF25AA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Classroom</Template>
  <Application>Microsoft Office PowerPoint</Application>
  <PresentationFormat>Widescreen</PresentationFormat>
  <Slides>49</Slides>
  <Notes>13</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Classroom</vt:lpstr>
      <vt:lpstr>Monday 18th May 2026</vt:lpstr>
      <vt:lpstr>Early Morning work:  Take turns to roll a dice and read the word for the number you roll.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TBAT: Know how to get the batter out    Warm up and Introduction Q: Can you name any of the players we have learnt about so far in striking and fielding games?   Q: What is the job of each of these players?  Bowler, bowls the ball to the batter. Fielders collect the ball quickly to stop the batter scoring. A batter hits the ball and moves to score points</vt:lpstr>
      <vt:lpstr>PowerPoint Presentation</vt:lpstr>
      <vt:lpstr>PowerPoint Presentation</vt:lpstr>
      <vt:lpstr>PowerPoint Presentation</vt:lpstr>
      <vt:lpstr>PowerPoint Presentation</vt:lpstr>
      <vt:lpstr>Lunch</vt:lpstr>
      <vt:lpstr>Today's Alien language is.......</vt:lpstr>
      <vt:lpstr>How much does Charlie need to have the same amount as Jenny?</vt:lpstr>
      <vt:lpstr>TBAT:  use addition and subtraction in the context of money</vt:lpstr>
      <vt:lpstr>TBAT:  use addition and subtraction in the context of money</vt:lpstr>
      <vt:lpstr>Coin puzzle</vt:lpstr>
      <vt:lpstr>Coin puzzle</vt:lpstr>
      <vt:lpstr>Finding the missing coins</vt:lpstr>
      <vt:lpstr>PowerPoint Presentation</vt:lpstr>
      <vt:lpstr>TBAT:  use addition and subtraction in the context of money</vt:lpstr>
      <vt:lpstr>TBAT:  use addition and subtraction in the context of money</vt:lpstr>
      <vt:lpstr>Exploring solutions </vt:lpstr>
      <vt:lpstr>PowerPoint Presentation</vt:lpstr>
      <vt:lpstr>PowerPoint Presentation</vt:lpstr>
      <vt:lpstr>PowerPoint Presentation</vt:lpstr>
      <vt:lpstr>PowerPoint Presentation</vt:lpstr>
      <vt:lpstr>PowerPoint Presentation</vt:lpstr>
      <vt:lpstr>Forming the lower case letter b in print</vt:lpstr>
      <vt:lpstr>PowerPoint Presentation</vt:lpstr>
      <vt:lpstr>PowerPoint Presentation</vt:lpstr>
      <vt:lpstr>PowerPoint Presentation</vt:lpstr>
      <vt:lpstr>Forming the lower case letter p in print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cp:revision>
  <dcterms:created xsi:type="dcterms:W3CDTF">2026-03-25T16:30:47Z</dcterms:created>
  <dcterms:modified xsi:type="dcterms:W3CDTF">2026-05-18T06:38:34Z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322600.000000000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