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 id="2147483792" r:id="rId5"/>
    <p:sldMasterId id="2147483793" r:id="rId6"/>
  </p:sldMasterIdLst>
  <p:notesMasterIdLst>
    <p:notesMasterId r:id="rId92"/>
  </p:notesMasterIdLst>
  <p:sldIdLst>
    <p:sldId id="699" r:id="rId7"/>
    <p:sldId id="758" r:id="rId8"/>
    <p:sldId id="759" r:id="rId9"/>
    <p:sldId id="256" r:id="rId10"/>
    <p:sldId id="257" r:id="rId11"/>
    <p:sldId id="258" r:id="rId12"/>
    <p:sldId id="259" r:id="rId13"/>
    <p:sldId id="260" r:id="rId14"/>
    <p:sldId id="261" r:id="rId15"/>
    <p:sldId id="684" r:id="rId16"/>
    <p:sldId id="619" r:id="rId17"/>
    <p:sldId id="633" r:id="rId18"/>
    <p:sldId id="687" r:id="rId19"/>
    <p:sldId id="688" r:id="rId20"/>
    <p:sldId id="689" r:id="rId21"/>
    <p:sldId id="690" r:id="rId22"/>
    <p:sldId id="631" r:id="rId23"/>
    <p:sldId id="695" r:id="rId24"/>
    <p:sldId id="685" r:id="rId25"/>
    <p:sldId id="686" r:id="rId26"/>
    <p:sldId id="692" r:id="rId27"/>
    <p:sldId id="693" r:id="rId28"/>
    <p:sldId id="694" r:id="rId29"/>
    <p:sldId id="696" r:id="rId30"/>
    <p:sldId id="697" r:id="rId31"/>
    <p:sldId id="698" r:id="rId32"/>
    <p:sldId id="708" r:id="rId33"/>
    <p:sldId id="709" r:id="rId34"/>
    <p:sldId id="712" r:id="rId35"/>
    <p:sldId id="713" r:id="rId36"/>
    <p:sldId id="714" r:id="rId37"/>
    <p:sldId id="715" r:id="rId38"/>
    <p:sldId id="716" r:id="rId39"/>
    <p:sldId id="717" r:id="rId40"/>
    <p:sldId id="718" r:id="rId41"/>
    <p:sldId id="269" r:id="rId42"/>
    <p:sldId id="270" r:id="rId43"/>
    <p:sldId id="271" r:id="rId44"/>
    <p:sldId id="272" r:id="rId45"/>
    <p:sldId id="719" r:id="rId46"/>
    <p:sldId id="720" r:id="rId47"/>
    <p:sldId id="721" r:id="rId48"/>
    <p:sldId id="722" r:id="rId49"/>
    <p:sldId id="723" r:id="rId50"/>
    <p:sldId id="726" r:id="rId51"/>
    <p:sldId id="727" r:id="rId52"/>
    <p:sldId id="728" r:id="rId53"/>
    <p:sldId id="729" r:id="rId54"/>
    <p:sldId id="730" r:id="rId55"/>
    <p:sldId id="731" r:id="rId56"/>
    <p:sldId id="286" r:id="rId57"/>
    <p:sldId id="287" r:id="rId58"/>
    <p:sldId id="288" r:id="rId59"/>
    <p:sldId id="289" r:id="rId60"/>
    <p:sldId id="290" r:id="rId61"/>
    <p:sldId id="291" r:id="rId62"/>
    <p:sldId id="704" r:id="rId63"/>
    <p:sldId id="706" r:id="rId64"/>
    <p:sldId id="707" r:id="rId65"/>
    <p:sldId id="262" r:id="rId66"/>
    <p:sldId id="263" r:id="rId67"/>
    <p:sldId id="264" r:id="rId68"/>
    <p:sldId id="265" r:id="rId69"/>
    <p:sldId id="266" r:id="rId70"/>
    <p:sldId id="267" r:id="rId71"/>
    <p:sldId id="268" r:id="rId72"/>
    <p:sldId id="273" r:id="rId73"/>
    <p:sldId id="274" r:id="rId74"/>
    <p:sldId id="275" r:id="rId75"/>
    <p:sldId id="276" r:id="rId76"/>
    <p:sldId id="277" r:id="rId77"/>
    <p:sldId id="278" r:id="rId78"/>
    <p:sldId id="279" r:id="rId79"/>
    <p:sldId id="280" r:id="rId80"/>
    <p:sldId id="281" r:id="rId81"/>
    <p:sldId id="282" r:id="rId82"/>
    <p:sldId id="283" r:id="rId83"/>
    <p:sldId id="284" r:id="rId84"/>
    <p:sldId id="285" r:id="rId85"/>
    <p:sldId id="732" r:id="rId86"/>
    <p:sldId id="700" r:id="rId87"/>
    <p:sldId id="705" r:id="rId88"/>
    <p:sldId id="701" r:id="rId89"/>
    <p:sldId id="702" r:id="rId90"/>
    <p:sldId id="703" r:id="rId9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6F2BB-05D9-BFAF-5C9D-6EFE5FE778B3}" v="1318" dt="2026-04-21T15:31:43.167"/>
    <p1510:client id="{3B43A919-DA85-C770-1A20-B84F0E66B0EA}" v="173" dt="2026-04-21T07:58:57.002"/>
    <p1510:client id="{C83E8606-99C0-070C-EB8D-E19EE61E2689}" v="1377" dt="2026-04-21T18:18:13.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AC70E-200C-4FBE-AA3D-483758272BA4}" type="datetimeFigureOut">
              <a:t>4/22/2026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A7F88-C4AF-49FE-8BA8-218049EB8255}" type="slidenum">
              <a:t>‹#›</a:t>
            </a:fld>
            <a:endParaRPr lang="en-GB"/>
          </a:p>
        </p:txBody>
      </p:sp>
    </p:spTree>
    <p:extLst>
      <p:ext uri="{BB962C8B-B14F-4D97-AF65-F5344CB8AC3E}">
        <p14:creationId xmlns:p14="http://schemas.microsoft.com/office/powerpoint/2010/main" val="2780080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343f17cd10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343f17cd10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5ff3c9b1ca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35ff3c9b1ca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35ff3c9b1ca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35ff3c9b1ca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35ff3c9b1ca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35ff3c9b1ca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35ff3c9b1ca_0_1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35ff3c9b1ca_0_1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5a4f1300d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35a4f1300da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5ff3c9b1ca_0_1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35ff3c9b1ca_0_1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35a4f1300d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35a4f1300d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35a4f1300da_0_1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35a4f1300da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35a4f1300da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35a4f1300da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5a4f1300d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35a4f1300d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43f17cd10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343f17cd10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35a4f1300da_0_1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35a4f1300da_0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35a4f1300d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35a4f1300d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35b69fb6c8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35b69fb6c8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35a4f1300da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35a4f1300da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5a4f1300da_0_2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35a4f1300da_0_2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35fdffe5e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35fdffe5e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367ff823b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367ff823b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367ff823bd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367ff823bd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367ff823bd0_0_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367ff823bd0_0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367ff823bd0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367ff823bd0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DFBF7AE4-DB87-21B6-BDF7-320AFED35228}"/>
            </a:ext>
          </a:extLst>
        </p:cNvPr>
        <p:cNvGrpSpPr/>
        <p:nvPr/>
      </p:nvGrpSpPr>
      <p:grpSpPr>
        <a:xfrm>
          <a:off x="0" y="0"/>
          <a:ext cx="0" cy="0"/>
          <a:chOff x="0" y="0"/>
          <a:chExt cx="0" cy="0"/>
        </a:xfrm>
      </p:grpSpPr>
      <p:sp>
        <p:nvSpPr>
          <p:cNvPr id="131" name="Google Shape;131;gf982830d98_1_5:notes">
            <a:extLst>
              <a:ext uri="{FF2B5EF4-FFF2-40B4-BE49-F238E27FC236}">
                <a16:creationId xmlns:a16="http://schemas.microsoft.com/office/drawing/2014/main" id="{53643764-985A-E4C4-746A-F719F0109D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a:extLst>
              <a:ext uri="{FF2B5EF4-FFF2-40B4-BE49-F238E27FC236}">
                <a16:creationId xmlns:a16="http://schemas.microsoft.com/office/drawing/2014/main" id="{9C019745-ED39-21B0-2A30-B690C33121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637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67ff823bd0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367ff823bd0_0_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35a4f1300da_0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35a4f1300da_0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35fdffe5e6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35fdffe5e6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35fdffe5e6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35fdffe5e6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2d073d1f338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2d073d1f338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2d197637c04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2d197637c0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2d197637c0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2d197637c0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2d1065737a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5" name="Google Shape;1815;g2d1065737a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1f7f6944ba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1f7f6944ba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g2d15d1a90b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7" name="Google Shape;1837;g2d15d1a90b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041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1f7f6944ba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1f7f6944ba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2d15d1a90b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2d15d1a90b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2d073d1f33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2d073d1f33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2d073d1f338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2d073d1f338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2d00df07e5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2d00df07e5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2d073d1f338_0_1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2d073d1f338_0_1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2d073d1f338_0_1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2d073d1f338_0_1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2d00df07e5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2d00df07e5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2d00df07e5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2d00df07e5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2d00df07e51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2d00df07e5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f578d5649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2f578d5649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2d00df07e5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2d00df07e5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2cf64fdb24e_0_2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4" name="Google Shape;2064;g2cf64fdb24e_0_2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g2d073d1f33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6" name="Google Shape;2076;g2d073d1f33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2d1065737a6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2d1065737a6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2d073d1f33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5" name="Google Shape;2095;g2d073d1f33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g2d073d1f33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3" name="Google Shape;2103;g2d073d1f33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35ff3c9b1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35ff3c9b1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35ff3c9b1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35ff3c9b1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35ff3c9b1ca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35ff3c9b1ca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5ff3c9b1ca_0_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35ff3c9b1ca_0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53.png"/><Relationship Id="rId4"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54.png"/><Relationship Id="rId4" Type="http://schemas.openxmlformats.org/officeDocument/2006/relationships/image" Target="../media/image1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55.png"/><Relationship Id="rId4" Type="http://schemas.openxmlformats.org/officeDocument/2006/relationships/image" Target="../media/image1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56.png"/><Relationship Id="rId4" Type="http://schemas.openxmlformats.org/officeDocument/2006/relationships/image" Target="../media/image1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57.png"/><Relationship Id="rId4"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1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1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1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58.png"/><Relationship Id="rId4" Type="http://schemas.openxmlformats.org/officeDocument/2006/relationships/image" Target="../media/image14.pn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2.pn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Master" Target="../slideMasters/slideMaster3.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1.pn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1.png"/><Relationship Id="rId5" Type="http://schemas.openxmlformats.org/officeDocument/2006/relationships/image" Target="../media/image44.png"/><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8.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61.png"/><Relationship Id="rId4" Type="http://schemas.openxmlformats.org/officeDocument/2006/relationships/image" Target="../media/image14.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1.png"/><Relationship Id="rId5" Type="http://schemas.openxmlformats.org/officeDocument/2006/relationships/image" Target="../media/image44.png"/><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06 CfU blank - pink ">
  <p:cSld name="TITLE_AND_TWO_COLUMNS_1_1_6_2_3_1_1">
    <p:bg>
      <p:bgPr>
        <a:solidFill>
          <a:srgbClr val="FAEAF6"/>
        </a:solidFill>
        <a:effectLst/>
      </p:bgPr>
    </p:bg>
    <p:spTree>
      <p:nvGrpSpPr>
        <p:cNvPr id="1" name="Shape 1620"/>
        <p:cNvGrpSpPr/>
        <p:nvPr/>
      </p:nvGrpSpPr>
      <p:grpSpPr>
        <a:xfrm>
          <a:off x="0" y="0"/>
          <a:ext cx="0" cy="0"/>
          <a:chOff x="0" y="0"/>
          <a:chExt cx="0" cy="0"/>
        </a:xfrm>
      </p:grpSpPr>
      <p:pic>
        <p:nvPicPr>
          <p:cNvPr id="1621" name="Google Shape;1621;p13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22" name="Google Shape;1622;p130"/>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23" name="Google Shape;1623;p130"/>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1624" name="Google Shape;1624;p13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625" name="Google Shape;1625;p13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1626" name="Google Shape;1626;p13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07 Practice - purple ">
  <p:cSld name="TITLE_AND_TWO_COLUMNS_1_1_5_1_3_1_1">
    <p:spTree>
      <p:nvGrpSpPr>
        <p:cNvPr id="1" name="Shape 1627"/>
        <p:cNvGrpSpPr/>
        <p:nvPr/>
      </p:nvGrpSpPr>
      <p:grpSpPr>
        <a:xfrm>
          <a:off x="0" y="0"/>
          <a:ext cx="0" cy="0"/>
          <a:chOff x="0" y="0"/>
          <a:chExt cx="0" cy="0"/>
        </a:xfrm>
      </p:grpSpPr>
      <p:pic>
        <p:nvPicPr>
          <p:cNvPr id="1628" name="Google Shape;1628;p131"/>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629" name="Google Shape;1629;p131"/>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30" name="Google Shape;1630;p131"/>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1631" name="Google Shape;1631;p131"/>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1632" name="Google Shape;1632;p13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
        <p:nvSpPr>
          <p:cNvPr id="1633" name="Google Shape;1633;p131"/>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634" name="Google Shape;1634;p131"/>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07 Practice - jade">
  <p:cSld name="TITLE_AND_TWO_COLUMNS_1_1_5_1_3_1_1_1_1">
    <p:spTree>
      <p:nvGrpSpPr>
        <p:cNvPr id="1" name="Shape 1635"/>
        <p:cNvGrpSpPr/>
        <p:nvPr/>
      </p:nvGrpSpPr>
      <p:grpSpPr>
        <a:xfrm>
          <a:off x="0" y="0"/>
          <a:ext cx="0" cy="0"/>
          <a:chOff x="0" y="0"/>
          <a:chExt cx="0" cy="0"/>
        </a:xfrm>
      </p:grpSpPr>
      <p:pic>
        <p:nvPicPr>
          <p:cNvPr id="1636" name="Google Shape;1636;p13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37" name="Google Shape;1637;p13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38" name="Google Shape;1638;p13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639" name="Google Shape;1639;p13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pic>
        <p:nvPicPr>
          <p:cNvPr id="1640" name="Google Shape;1640;p132"/>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1641" name="Google Shape;1641;p132"/>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642" name="Google Shape;1642;p132"/>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07 Practice - blue ">
  <p:cSld name="TITLE_AND_TWO_COLUMNS_1_1_5_1_3_1_2">
    <p:spTree>
      <p:nvGrpSpPr>
        <p:cNvPr id="1" name="Shape 1643"/>
        <p:cNvGrpSpPr/>
        <p:nvPr/>
      </p:nvGrpSpPr>
      <p:grpSpPr>
        <a:xfrm>
          <a:off x="0" y="0"/>
          <a:ext cx="0" cy="0"/>
          <a:chOff x="0" y="0"/>
          <a:chExt cx="0" cy="0"/>
        </a:xfrm>
      </p:grpSpPr>
      <p:pic>
        <p:nvPicPr>
          <p:cNvPr id="1644" name="Google Shape;1644;p13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45" name="Google Shape;1645;p133"/>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46" name="Google Shape;1646;p13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647" name="Google Shape;1647;p13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pic>
        <p:nvPicPr>
          <p:cNvPr id="1648" name="Google Shape;1648;p133"/>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1649" name="Google Shape;1649;p133"/>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650" name="Google Shape;1650;p133"/>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C</a:t>
            </a:r>
            <a:endParaRPr sz="2667" b="1">
              <a:solidFill>
                <a:srgbClr val="FFFFFF"/>
              </a:solidFill>
              <a:latin typeface="Lexend"/>
              <a:ea typeface="Lexend"/>
              <a:cs typeface="Lexend"/>
              <a:sym typeface="Lexen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07 Practice - pink">
  <p:cSld name="TITLE_AND_TWO_COLUMNS_1_1_5_1_3_1_1_1_1_1">
    <p:spTree>
      <p:nvGrpSpPr>
        <p:cNvPr id="1" name="Shape 1651"/>
        <p:cNvGrpSpPr/>
        <p:nvPr/>
      </p:nvGrpSpPr>
      <p:grpSpPr>
        <a:xfrm>
          <a:off x="0" y="0"/>
          <a:ext cx="0" cy="0"/>
          <a:chOff x="0" y="0"/>
          <a:chExt cx="0" cy="0"/>
        </a:xfrm>
      </p:grpSpPr>
      <p:pic>
        <p:nvPicPr>
          <p:cNvPr id="1652" name="Google Shape;1652;p13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53" name="Google Shape;1653;p134"/>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54" name="Google Shape;1654;p13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655" name="Google Shape;1655;p13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Practice</a:t>
            </a:r>
            <a:endParaRPr sz="1200" b="1">
              <a:solidFill>
                <a:srgbClr val="FAEAF6"/>
              </a:solidFill>
              <a:latin typeface="Lexend"/>
              <a:ea typeface="Lexend"/>
              <a:cs typeface="Lexend"/>
              <a:sym typeface="Lexend"/>
            </a:endParaRPr>
          </a:p>
        </p:txBody>
      </p:sp>
      <p:pic>
        <p:nvPicPr>
          <p:cNvPr id="1656" name="Google Shape;1656;p134"/>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1657" name="Google Shape;1657;p134"/>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658" name="Google Shape;1658;p134"/>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D</a:t>
            </a:r>
            <a:endParaRPr sz="2667" b="1">
              <a:solidFill>
                <a:srgbClr val="FFFFFF"/>
              </a:solidFill>
              <a:latin typeface="Lexend"/>
              <a:ea typeface="Lexend"/>
              <a:cs typeface="Lexend"/>
              <a:sym typeface="Lexen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08 Feedback - purple">
  <p:cSld name="TITLE_AND_TWO_COLUMNS_1_1_5_1_3_1_1_1">
    <p:bg>
      <p:bgPr>
        <a:solidFill>
          <a:srgbClr val="F3EEFB"/>
        </a:solidFill>
        <a:effectLst/>
      </p:bgPr>
    </p:bg>
    <p:spTree>
      <p:nvGrpSpPr>
        <p:cNvPr id="1" name="Shape 1659"/>
        <p:cNvGrpSpPr/>
        <p:nvPr/>
      </p:nvGrpSpPr>
      <p:grpSpPr>
        <a:xfrm>
          <a:off x="0" y="0"/>
          <a:ext cx="0" cy="0"/>
          <a:chOff x="0" y="0"/>
          <a:chExt cx="0" cy="0"/>
        </a:xfrm>
      </p:grpSpPr>
      <p:pic>
        <p:nvPicPr>
          <p:cNvPr id="1660" name="Google Shape;1660;p135"/>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661" name="Google Shape;1661;p135"/>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62" name="Google Shape;1662;p13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1663" name="Google Shape;1663;p13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664" name="Google Shape;1664;p13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
        <p:nvSpPr>
          <p:cNvPr id="1665" name="Google Shape;1665;p135"/>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666" name="Google Shape;1666;p135"/>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08 Feedback - jade">
  <p:cSld name="TITLE_AND_TWO_COLUMNS_1_1_5_1_3_1_1_1_1_2">
    <p:bg>
      <p:bgPr>
        <a:solidFill>
          <a:srgbClr val="E6F2F2"/>
        </a:solidFill>
        <a:effectLst/>
      </p:bgPr>
    </p:bg>
    <p:spTree>
      <p:nvGrpSpPr>
        <p:cNvPr id="1" name="Shape 1667"/>
        <p:cNvGrpSpPr/>
        <p:nvPr/>
      </p:nvGrpSpPr>
      <p:grpSpPr>
        <a:xfrm>
          <a:off x="0" y="0"/>
          <a:ext cx="0" cy="0"/>
          <a:chOff x="0" y="0"/>
          <a:chExt cx="0" cy="0"/>
        </a:xfrm>
      </p:grpSpPr>
      <p:pic>
        <p:nvPicPr>
          <p:cNvPr id="1668" name="Google Shape;1668;p13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69" name="Google Shape;1669;p136"/>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70" name="Google Shape;1670;p136"/>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671" name="Google Shape;1671;p13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1672" name="Google Shape;1672;p13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673" name="Google Shape;1673;p136"/>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674" name="Google Shape;1674;p136"/>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08 Feedback - blue">
  <p:cSld name="TITLE_AND_TWO_COLUMNS_1_1_5_1_3_1_2_1">
    <p:bg>
      <p:bgPr>
        <a:solidFill>
          <a:srgbClr val="EBEDFE"/>
        </a:solidFill>
        <a:effectLst/>
      </p:bgPr>
    </p:bg>
    <p:spTree>
      <p:nvGrpSpPr>
        <p:cNvPr id="1" name="Shape 1675"/>
        <p:cNvGrpSpPr/>
        <p:nvPr/>
      </p:nvGrpSpPr>
      <p:grpSpPr>
        <a:xfrm>
          <a:off x="0" y="0"/>
          <a:ext cx="0" cy="0"/>
          <a:chOff x="0" y="0"/>
          <a:chExt cx="0" cy="0"/>
        </a:xfrm>
      </p:grpSpPr>
      <p:pic>
        <p:nvPicPr>
          <p:cNvPr id="1676" name="Google Shape;1676;p13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77" name="Google Shape;1677;p137"/>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78" name="Google Shape;1678;p137"/>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679" name="Google Shape;1679;p13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1680" name="Google Shape;1680;p13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681" name="Google Shape;1681;p137"/>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682" name="Google Shape;1682;p137"/>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C</a:t>
            </a:r>
            <a:endParaRPr sz="2667" b="1">
              <a:solidFill>
                <a:srgbClr val="FFFFFF"/>
              </a:solidFill>
              <a:latin typeface="Lexend"/>
              <a:ea typeface="Lexend"/>
              <a:cs typeface="Lexend"/>
              <a:sym typeface="Lexen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08 Feedback - pink">
  <p:cSld name="TITLE_AND_TWO_COLUMNS_1_1_5_1_3_1_1_1_1_1_1">
    <p:bg>
      <p:bgPr>
        <a:solidFill>
          <a:srgbClr val="FAEAF6"/>
        </a:solidFill>
        <a:effectLst/>
      </p:bgPr>
    </p:bg>
    <p:spTree>
      <p:nvGrpSpPr>
        <p:cNvPr id="1" name="Shape 1683"/>
        <p:cNvGrpSpPr/>
        <p:nvPr/>
      </p:nvGrpSpPr>
      <p:grpSpPr>
        <a:xfrm>
          <a:off x="0" y="0"/>
          <a:ext cx="0" cy="0"/>
          <a:chOff x="0" y="0"/>
          <a:chExt cx="0" cy="0"/>
        </a:xfrm>
      </p:grpSpPr>
      <p:pic>
        <p:nvPicPr>
          <p:cNvPr id="1684" name="Google Shape;1684;p13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85" name="Google Shape;1685;p138"/>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86" name="Google Shape;1686;p138"/>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687" name="Google Shape;1687;p13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Feedback</a:t>
            </a:r>
            <a:endParaRPr sz="1200" b="1">
              <a:solidFill>
                <a:srgbClr val="FAEAF6"/>
              </a:solidFill>
              <a:latin typeface="Lexend"/>
              <a:ea typeface="Lexend"/>
              <a:cs typeface="Lexend"/>
              <a:sym typeface="Lexend"/>
            </a:endParaRPr>
          </a:p>
        </p:txBody>
      </p:sp>
      <p:pic>
        <p:nvPicPr>
          <p:cNvPr id="1688" name="Google Shape;1688;p13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689" name="Google Shape;1689;p138"/>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chemeClr val="lt1"/>
                </a:solidFill>
                <a:latin typeface="Lexend"/>
                <a:ea typeface="Lexend"/>
                <a:cs typeface="Lexend"/>
                <a:sym typeface="Lexend"/>
              </a:rPr>
              <a:t>Task D</a:t>
            </a:r>
            <a:endParaRPr sz="2667" b="1">
              <a:solidFill>
                <a:schemeClr val="lt1"/>
              </a:solidFill>
              <a:latin typeface="Lexend"/>
              <a:ea typeface="Lexend"/>
              <a:cs typeface="Lexend"/>
              <a:sym typeface="Lexend"/>
            </a:endParaRPr>
          </a:p>
        </p:txBody>
      </p:sp>
      <p:sp>
        <p:nvSpPr>
          <p:cNvPr id="1690" name="Google Shape;1690;p138"/>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9.6 Summary 1">
  <p:cSld name="TITLE_AND_TWO_COLUMNS_1_1_5_1_2_1_1">
    <p:spTree>
      <p:nvGrpSpPr>
        <p:cNvPr id="1" name="Shape 1691"/>
        <p:cNvGrpSpPr/>
        <p:nvPr/>
      </p:nvGrpSpPr>
      <p:grpSpPr>
        <a:xfrm>
          <a:off x="0" y="0"/>
          <a:ext cx="0" cy="0"/>
          <a:chOff x="0" y="0"/>
          <a:chExt cx="0" cy="0"/>
        </a:xfrm>
      </p:grpSpPr>
      <p:sp>
        <p:nvSpPr>
          <p:cNvPr id="1692" name="Google Shape;1692;p139"/>
          <p:cNvSpPr/>
          <p:nvPr/>
        </p:nvSpPr>
        <p:spPr>
          <a:xfrm>
            <a:off x="0" y="0"/>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693" name="Google Shape;1693;p139"/>
          <p:cNvPicPr preferRelativeResize="0"/>
          <p:nvPr/>
        </p:nvPicPr>
        <p:blipFill rotWithShape="1">
          <a:blip r:embed="rId2">
            <a:alphaModFix/>
          </a:blip>
          <a:srcRect t="1699" b="1709"/>
          <a:stretch/>
        </p:blipFill>
        <p:spPr>
          <a:xfrm>
            <a:off x="0" y="714434"/>
            <a:ext cx="12201603" cy="155612"/>
          </a:xfrm>
          <a:prstGeom prst="rect">
            <a:avLst/>
          </a:prstGeom>
          <a:noFill/>
          <a:ln>
            <a:noFill/>
          </a:ln>
        </p:spPr>
      </p:pic>
      <p:sp>
        <p:nvSpPr>
          <p:cNvPr id="1694" name="Google Shape;1694;p139"/>
          <p:cNvSpPr txBox="1">
            <a:spLocks noGrp="1"/>
          </p:cNvSpPr>
          <p:nvPr>
            <p:ph type="body" idx="1"/>
          </p:nvPr>
        </p:nvSpPr>
        <p:spPr>
          <a:xfrm>
            <a:off x="432000" y="1440000"/>
            <a:ext cx="10818400" cy="49872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695" name="Google Shape;1695;p139"/>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1696" name="Google Shape;1696;p139"/>
          <p:cNvSpPr txBox="1">
            <a:spLocks noGrp="1"/>
          </p:cNvSpPr>
          <p:nvPr>
            <p:ph type="title"/>
          </p:nvPr>
        </p:nvSpPr>
        <p:spPr>
          <a:xfrm>
            <a:off x="2246400" y="58433"/>
            <a:ext cx="76552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2000"/>
              <a:buFont typeface="Lexend"/>
              <a:buNone/>
              <a:defRPr sz="2667" b="0">
                <a:latin typeface="Lexend"/>
                <a:ea typeface="Lexend"/>
                <a:cs typeface="Lexend"/>
                <a:sym typeface="Lexend"/>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9.6 Summary 2">
  <p:cSld name="TITLE_AND_TWO_COLUMNS_1_1_5_1_2">
    <p:spTree>
      <p:nvGrpSpPr>
        <p:cNvPr id="1" name="Shape 1697"/>
        <p:cNvGrpSpPr/>
        <p:nvPr/>
      </p:nvGrpSpPr>
      <p:grpSpPr>
        <a:xfrm>
          <a:off x="0" y="0"/>
          <a:ext cx="0" cy="0"/>
          <a:chOff x="0" y="0"/>
          <a:chExt cx="0" cy="0"/>
        </a:xfrm>
      </p:grpSpPr>
      <p:sp>
        <p:nvSpPr>
          <p:cNvPr id="1698" name="Google Shape;1698;p140"/>
          <p:cNvSpPr/>
          <p:nvPr/>
        </p:nvSpPr>
        <p:spPr>
          <a:xfrm>
            <a:off x="0" y="0"/>
            <a:ext cx="12192400" cy="10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699" name="Google Shape;1699;p140"/>
          <p:cNvPicPr preferRelativeResize="0"/>
          <p:nvPr/>
        </p:nvPicPr>
        <p:blipFill rotWithShape="1">
          <a:blip r:embed="rId2">
            <a:alphaModFix/>
          </a:blip>
          <a:srcRect t="1699" b="1709"/>
          <a:stretch/>
        </p:blipFill>
        <p:spPr>
          <a:xfrm>
            <a:off x="0" y="1026067"/>
            <a:ext cx="12201603" cy="155612"/>
          </a:xfrm>
          <a:prstGeom prst="rect">
            <a:avLst/>
          </a:prstGeom>
          <a:noFill/>
          <a:ln>
            <a:noFill/>
          </a:ln>
        </p:spPr>
      </p:pic>
      <p:sp>
        <p:nvSpPr>
          <p:cNvPr id="1700" name="Google Shape;1700;p140"/>
          <p:cNvSpPr txBox="1">
            <a:spLocks noGrp="1"/>
          </p:cNvSpPr>
          <p:nvPr>
            <p:ph type="body" idx="1"/>
          </p:nvPr>
        </p:nvSpPr>
        <p:spPr>
          <a:xfrm>
            <a:off x="432000" y="1440000"/>
            <a:ext cx="10818400" cy="49872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701" name="Google Shape;1701;p140"/>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1702" name="Google Shape;1702;p140"/>
          <p:cNvSpPr txBox="1">
            <a:spLocks noGrp="1"/>
          </p:cNvSpPr>
          <p:nvPr>
            <p:ph type="title"/>
          </p:nvPr>
        </p:nvSpPr>
        <p:spPr>
          <a:xfrm>
            <a:off x="2246400" y="58433"/>
            <a:ext cx="76552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2000"/>
              <a:buFont typeface="Lexend"/>
              <a:buNone/>
              <a:defRPr sz="2667" b="0">
                <a:latin typeface="Lexend"/>
                <a:ea typeface="Lexend"/>
                <a:cs typeface="Lexend"/>
                <a:sym typeface="Lexend"/>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Z.3 Projectable quiz">
  <p:cSld name="Title Slide 3_1">
    <p:bg>
      <p:bgPr>
        <a:solidFill>
          <a:schemeClr val="lt1"/>
        </a:solidFill>
        <a:effectLst/>
      </p:bgPr>
    </p:bg>
    <p:spTree>
      <p:nvGrpSpPr>
        <p:cNvPr id="1" name="Shape 1703"/>
        <p:cNvGrpSpPr/>
        <p:nvPr/>
      </p:nvGrpSpPr>
      <p:grpSpPr>
        <a:xfrm>
          <a:off x="0" y="0"/>
          <a:ext cx="0" cy="0"/>
          <a:chOff x="0" y="0"/>
          <a:chExt cx="0" cy="0"/>
        </a:xfrm>
      </p:grpSpPr>
      <p:pic>
        <p:nvPicPr>
          <p:cNvPr id="1704" name="Google Shape;1704;p141"/>
          <p:cNvPicPr preferRelativeResize="0"/>
          <p:nvPr/>
        </p:nvPicPr>
        <p:blipFill>
          <a:blip r:embed="rId2">
            <a:alphaModFix/>
          </a:blip>
          <a:stretch>
            <a:fillRect/>
          </a:stretch>
        </p:blipFill>
        <p:spPr>
          <a:xfrm>
            <a:off x="11365505" y="5906734"/>
            <a:ext cx="312000" cy="424321"/>
          </a:xfrm>
          <a:prstGeom prst="rect">
            <a:avLst/>
          </a:prstGeom>
          <a:noFill/>
          <a:ln>
            <a:noFill/>
          </a:ln>
        </p:spPr>
      </p:pic>
      <p:sp>
        <p:nvSpPr>
          <p:cNvPr id="1705" name="Google Shape;1705;p141"/>
          <p:cNvSpPr txBox="1"/>
          <p:nvPr/>
        </p:nvSpPr>
        <p:spPr>
          <a:xfrm>
            <a:off x="2636600" y="4176624"/>
            <a:ext cx="6918800" cy="574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2133">
                <a:solidFill>
                  <a:schemeClr val="dk1"/>
                </a:solidFill>
                <a:latin typeface="Lexend"/>
                <a:ea typeface="Lexend"/>
                <a:cs typeface="Lexend"/>
                <a:sym typeface="Lexend"/>
              </a:rPr>
              <a:t>Click to open the interactive quiz</a:t>
            </a:r>
            <a:endParaRPr sz="2133">
              <a:solidFill>
                <a:schemeClr val="dk1"/>
              </a:solidFill>
              <a:latin typeface="Lexend"/>
              <a:ea typeface="Lexend"/>
              <a:cs typeface="Lexend"/>
              <a:sym typeface="Lexen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Z.4 Items to copy-paste">
  <p:cSld name="CUSTOM_104_1_2_1_1">
    <p:spTree>
      <p:nvGrpSpPr>
        <p:cNvPr id="1" name="Shape 1706"/>
        <p:cNvGrpSpPr/>
        <p:nvPr/>
      </p:nvGrpSpPr>
      <p:grpSpPr>
        <a:xfrm>
          <a:off x="0" y="0"/>
          <a:ext cx="0" cy="0"/>
          <a:chOff x="0" y="0"/>
          <a:chExt cx="0" cy="0"/>
        </a:xfrm>
      </p:grpSpPr>
      <p:sp>
        <p:nvSpPr>
          <p:cNvPr id="1707" name="Google Shape;1707;p142"/>
          <p:cNvSpPr/>
          <p:nvPr/>
        </p:nvSpPr>
        <p:spPr>
          <a:xfrm>
            <a:off x="4289584" y="5562536"/>
            <a:ext cx="6952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Tick</a:t>
            </a:r>
            <a:endParaRPr sz="2133" i="0" u="none" strike="noStrike" cap="none">
              <a:solidFill>
                <a:schemeClr val="dk1"/>
              </a:solidFill>
              <a:latin typeface="Lexend"/>
              <a:ea typeface="Lexend"/>
              <a:cs typeface="Lexend"/>
              <a:sym typeface="Lexend"/>
            </a:endParaRPr>
          </a:p>
        </p:txBody>
      </p:sp>
      <p:sp>
        <p:nvSpPr>
          <p:cNvPr id="1708" name="Google Shape;1708;p142"/>
          <p:cNvSpPr/>
          <p:nvPr/>
        </p:nvSpPr>
        <p:spPr>
          <a:xfrm>
            <a:off x="645233" y="257433"/>
            <a:ext cx="8895600" cy="499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Items to copy and paste</a:t>
            </a:r>
            <a:endParaRPr sz="2667" b="0" i="0" u="none" strike="noStrike" cap="none">
              <a:solidFill>
                <a:schemeClr val="dk1"/>
              </a:solidFill>
              <a:latin typeface="Calibri"/>
              <a:ea typeface="Calibri"/>
              <a:cs typeface="Calibri"/>
              <a:sym typeface="Calibri"/>
            </a:endParaRPr>
          </a:p>
        </p:txBody>
      </p:sp>
      <p:sp>
        <p:nvSpPr>
          <p:cNvPr id="1709" name="Google Shape;1709;p142"/>
          <p:cNvSpPr/>
          <p:nvPr/>
        </p:nvSpPr>
        <p:spPr>
          <a:xfrm>
            <a:off x="9945600" y="470200"/>
            <a:ext cx="2246400" cy="4996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i="0" u="none" strike="noStrike" cap="none">
                <a:solidFill>
                  <a:schemeClr val="dk1"/>
                </a:solidFill>
                <a:latin typeface="Lexend"/>
                <a:ea typeface="Lexend"/>
                <a:cs typeface="Lexend"/>
                <a:sym typeface="Lexend"/>
              </a:rPr>
              <a:t>Video frame</a:t>
            </a:r>
            <a:endParaRPr sz="2133" i="0" u="none" strike="noStrike" cap="none">
              <a:solidFill>
                <a:schemeClr val="dk1"/>
              </a:solidFill>
              <a:latin typeface="Lexend"/>
              <a:ea typeface="Lexend"/>
              <a:cs typeface="Lexend"/>
              <a:sym typeface="Lexend"/>
            </a:endParaRPr>
          </a:p>
        </p:txBody>
      </p:sp>
      <p:sp>
        <p:nvSpPr>
          <p:cNvPr id="1710" name="Google Shape;1710;p142"/>
          <p:cNvSpPr/>
          <p:nvPr/>
        </p:nvSpPr>
        <p:spPr>
          <a:xfrm>
            <a:off x="838384" y="5562524"/>
            <a:ext cx="2105600" cy="351200"/>
          </a:xfrm>
          <a:prstGeom prst="rect">
            <a:avLst/>
          </a:prstGeom>
          <a:noFill/>
          <a:ln>
            <a:noFill/>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Agenda dot</a:t>
            </a:r>
            <a:endParaRPr sz="2133">
              <a:solidFill>
                <a:schemeClr val="dk1"/>
              </a:solidFill>
              <a:latin typeface="Lexend"/>
              <a:ea typeface="Lexend"/>
              <a:cs typeface="Lexend"/>
              <a:sym typeface="Lexend"/>
            </a:endParaRPr>
          </a:p>
        </p:txBody>
      </p:sp>
      <p:sp>
        <p:nvSpPr>
          <p:cNvPr id="1711" name="Google Shape;1711;p142"/>
          <p:cNvSpPr/>
          <p:nvPr/>
        </p:nvSpPr>
        <p:spPr>
          <a:xfrm>
            <a:off x="7855367" y="3084000"/>
            <a:ext cx="2395200" cy="5076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CfU option letters</a:t>
            </a:r>
            <a:endParaRPr sz="2133" i="0" u="none" strike="noStrike" cap="none">
              <a:solidFill>
                <a:schemeClr val="dk1"/>
              </a:solidFill>
              <a:latin typeface="Lexend"/>
              <a:ea typeface="Lexend"/>
              <a:cs typeface="Lexend"/>
              <a:sym typeface="Lexend"/>
            </a:endParaRPr>
          </a:p>
        </p:txBody>
      </p:sp>
      <p:sp>
        <p:nvSpPr>
          <p:cNvPr id="1712" name="Google Shape;1712;p142"/>
          <p:cNvSpPr/>
          <p:nvPr/>
        </p:nvSpPr>
        <p:spPr>
          <a:xfrm>
            <a:off x="1244801" y="3162200"/>
            <a:ext cx="15732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Play audio</a:t>
            </a:r>
            <a:endParaRPr sz="2133" i="0" u="none" strike="noStrike" cap="none">
              <a:solidFill>
                <a:schemeClr val="dk1"/>
              </a:solidFill>
              <a:latin typeface="Lexend"/>
              <a:ea typeface="Lexend"/>
              <a:cs typeface="Lexend"/>
              <a:sym typeface="Lexend"/>
            </a:endParaRPr>
          </a:p>
        </p:txBody>
      </p:sp>
      <p:sp>
        <p:nvSpPr>
          <p:cNvPr id="1713" name="Google Shape;1713;p142"/>
          <p:cNvSpPr/>
          <p:nvPr/>
        </p:nvSpPr>
        <p:spPr>
          <a:xfrm>
            <a:off x="4592280" y="3169600"/>
            <a:ext cx="1488800" cy="336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Play video</a:t>
            </a:r>
            <a:endParaRPr sz="2133" i="0" u="none" strike="noStrike" cap="none">
              <a:solidFill>
                <a:schemeClr val="dk1"/>
              </a:solidFill>
              <a:latin typeface="Lexend"/>
              <a:ea typeface="Lexend"/>
              <a:cs typeface="Lexend"/>
              <a:sym typeface="Lexend"/>
            </a:endParaRPr>
          </a:p>
        </p:txBody>
      </p:sp>
      <p:sp>
        <p:nvSpPr>
          <p:cNvPr id="1714" name="Google Shape;1714;p142"/>
          <p:cNvSpPr/>
          <p:nvPr/>
        </p:nvSpPr>
        <p:spPr>
          <a:xfrm>
            <a:off x="6330399" y="5562533"/>
            <a:ext cx="9256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Cross</a:t>
            </a:r>
            <a:endParaRPr sz="2133" i="0" u="none" strike="noStrike" cap="none">
              <a:solidFill>
                <a:schemeClr val="dk1"/>
              </a:solidFill>
              <a:latin typeface="Lexend"/>
              <a:ea typeface="Lexend"/>
              <a:cs typeface="Lexend"/>
              <a:sym typeface="Lexend"/>
            </a:endParaRPr>
          </a:p>
        </p:txBody>
      </p:sp>
      <p:sp>
        <p:nvSpPr>
          <p:cNvPr id="1715" name="Google Shape;1715;p142"/>
          <p:cNvSpPr/>
          <p:nvPr/>
        </p:nvSpPr>
        <p:spPr>
          <a:xfrm>
            <a:off x="8601600" y="5562533"/>
            <a:ext cx="18956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Reading icon</a:t>
            </a:r>
            <a:endParaRPr sz="2133" i="0" u="none" strike="noStrike" cap="none">
              <a:solidFill>
                <a:schemeClr val="dk1"/>
              </a:solidFill>
              <a:latin typeface="Lexend"/>
              <a:ea typeface="Lexend"/>
              <a:cs typeface="Lexend"/>
              <a:sym typeface="Lexen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Z.5 OGL">
  <p:cSld name="CUSTOM_5_1">
    <p:bg>
      <p:bgPr>
        <a:solidFill>
          <a:srgbClr val="BEF2BD"/>
        </a:solidFill>
        <a:effectLst/>
      </p:bgPr>
    </p:bg>
    <p:spTree>
      <p:nvGrpSpPr>
        <p:cNvPr id="1" name="Shape 1716"/>
        <p:cNvGrpSpPr/>
        <p:nvPr/>
      </p:nvGrpSpPr>
      <p:grpSpPr>
        <a:xfrm>
          <a:off x="0" y="0"/>
          <a:ext cx="0" cy="0"/>
          <a:chOff x="0" y="0"/>
          <a:chExt cx="0" cy="0"/>
        </a:xfrm>
      </p:grpSpPr>
      <p:pic>
        <p:nvPicPr>
          <p:cNvPr id="1717" name="Google Shape;1717;p143"/>
          <p:cNvPicPr preferRelativeResize="0"/>
          <p:nvPr/>
        </p:nvPicPr>
        <p:blipFill>
          <a:blip r:embed="rId2">
            <a:alphaModFix/>
          </a:blip>
          <a:stretch>
            <a:fillRect/>
          </a:stretch>
        </p:blipFill>
        <p:spPr>
          <a:xfrm>
            <a:off x="462934" y="1482493"/>
            <a:ext cx="10594133" cy="3893035"/>
          </a:xfrm>
          <a:prstGeom prst="rect">
            <a:avLst/>
          </a:prstGeom>
          <a:noFill/>
          <a:ln>
            <a:noFill/>
          </a:ln>
        </p:spPr>
      </p:pic>
      <p:sp>
        <p:nvSpPr>
          <p:cNvPr id="1718" name="Google Shape;1718;p143"/>
          <p:cNvSpPr txBox="1">
            <a:spLocks noGrp="1"/>
          </p:cNvSpPr>
          <p:nvPr>
            <p:ph type="subTitle" idx="1"/>
          </p:nvPr>
        </p:nvSpPr>
        <p:spPr>
          <a:xfrm>
            <a:off x="882367" y="1587217"/>
            <a:ext cx="9801600" cy="36836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Z.6 Blank">
  <p:cSld name="CUSTOM_6">
    <p:spTree>
      <p:nvGrpSpPr>
        <p:cNvPr id="1" name="Shape 1719"/>
        <p:cNvGrpSpPr/>
        <p:nvPr/>
      </p:nvGrpSpPr>
      <p:grpSpPr>
        <a:xfrm>
          <a:off x="0" y="0"/>
          <a:ext cx="0" cy="0"/>
          <a:chOff x="0" y="0"/>
          <a:chExt cx="0" cy="0"/>
        </a:xfrm>
      </p:grpSpPr>
      <p:sp>
        <p:nvSpPr>
          <p:cNvPr id="1720" name="Google Shape;1720;p144"/>
          <p:cNvSpPr txBox="1">
            <a:spLocks noGrp="1"/>
          </p:cNvSpPr>
          <p:nvPr>
            <p:ph type="title"/>
          </p:nvPr>
        </p:nvSpPr>
        <p:spPr>
          <a:xfrm>
            <a:off x="612000" y="98400"/>
            <a:ext cx="8800800" cy="10860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9.2.1 Keywords definitions (5)">
  <p:cSld name="CUSTOM_27_1_1_1">
    <p:spTree>
      <p:nvGrpSpPr>
        <p:cNvPr id="1" name="Shape 1721"/>
        <p:cNvGrpSpPr/>
        <p:nvPr/>
      </p:nvGrpSpPr>
      <p:grpSpPr>
        <a:xfrm>
          <a:off x="0" y="0"/>
          <a:ext cx="0" cy="0"/>
          <a:chOff x="0" y="0"/>
          <a:chExt cx="0" cy="0"/>
        </a:xfrm>
      </p:grpSpPr>
      <p:sp>
        <p:nvSpPr>
          <p:cNvPr id="1722" name="Google Shape;1722;p145"/>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723" name="Google Shape;1723;p145"/>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724" name="Google Shape;1724;p145"/>
          <p:cNvSpPr txBox="1">
            <a:spLocks noGrp="1"/>
          </p:cNvSpPr>
          <p:nvPr>
            <p:ph type="subTitle" idx="1"/>
          </p:nvPr>
        </p:nvSpPr>
        <p:spPr>
          <a:xfrm>
            <a:off x="432000" y="992067"/>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725" name="Google Shape;1725;p145"/>
          <p:cNvSpPr txBox="1">
            <a:spLocks noGrp="1"/>
          </p:cNvSpPr>
          <p:nvPr>
            <p:ph type="subTitle" idx="2"/>
          </p:nvPr>
        </p:nvSpPr>
        <p:spPr>
          <a:xfrm>
            <a:off x="432000" y="2118400"/>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726" name="Google Shape;1726;p145"/>
          <p:cNvSpPr txBox="1">
            <a:spLocks noGrp="1"/>
          </p:cNvSpPr>
          <p:nvPr>
            <p:ph type="subTitle" idx="3"/>
          </p:nvPr>
        </p:nvSpPr>
        <p:spPr>
          <a:xfrm>
            <a:off x="432000" y="3237900"/>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None/>
              <a:defRPr sz="2667">
                <a:solidFill>
                  <a:srgbClr val="282828"/>
                </a:solidFill>
              </a:defRPr>
            </a:lvl2pPr>
            <a:lvl3pPr lvl="2" rtl="0">
              <a:spcBef>
                <a:spcPts val="1333"/>
              </a:spcBef>
              <a:spcAft>
                <a:spcPts val="0"/>
              </a:spcAft>
              <a:buClr>
                <a:srgbClr val="282828"/>
              </a:buClr>
              <a:buSzPts val="2000"/>
              <a:buNone/>
              <a:defRPr>
                <a:solidFill>
                  <a:srgbClr val="282828"/>
                </a:solidFill>
              </a:defRPr>
            </a:lvl3pPr>
            <a:lvl4pPr lvl="3" rtl="0">
              <a:spcBef>
                <a:spcPts val="1067"/>
              </a:spcBef>
              <a:spcAft>
                <a:spcPts val="0"/>
              </a:spcAft>
              <a:buClr>
                <a:srgbClr val="282828"/>
              </a:buClr>
              <a:buSzPts val="2000"/>
              <a:buNone/>
              <a:defRPr sz="2667">
                <a:solidFill>
                  <a:srgbClr val="282828"/>
                </a:solidFill>
              </a:defRPr>
            </a:lvl4pPr>
            <a:lvl5pPr lvl="4" rtl="0">
              <a:spcBef>
                <a:spcPts val="1067"/>
              </a:spcBef>
              <a:spcAft>
                <a:spcPts val="0"/>
              </a:spcAft>
              <a:buClr>
                <a:srgbClr val="282828"/>
              </a:buClr>
              <a:buSzPts val="2000"/>
              <a:buNone/>
              <a:defRPr sz="2667">
                <a:solidFill>
                  <a:srgbClr val="282828"/>
                </a:solidFill>
              </a:defRPr>
            </a:lvl5pPr>
            <a:lvl6pPr lvl="5" rtl="0">
              <a:spcBef>
                <a:spcPts val="800"/>
              </a:spcBef>
              <a:spcAft>
                <a:spcPts val="0"/>
              </a:spcAft>
              <a:buClr>
                <a:srgbClr val="282828"/>
              </a:buClr>
              <a:buSzPts val="2000"/>
              <a:buNone/>
              <a:defRPr sz="2667">
                <a:solidFill>
                  <a:srgbClr val="282828"/>
                </a:solidFill>
              </a:defRPr>
            </a:lvl6pPr>
            <a:lvl7pPr lvl="6" rtl="0">
              <a:spcBef>
                <a:spcPts val="800"/>
              </a:spcBef>
              <a:spcAft>
                <a:spcPts val="0"/>
              </a:spcAft>
              <a:buClr>
                <a:srgbClr val="282828"/>
              </a:buClr>
              <a:buSzPts val="2000"/>
              <a:buNone/>
              <a:defRPr sz="2667">
                <a:solidFill>
                  <a:srgbClr val="282828"/>
                </a:solidFill>
              </a:defRPr>
            </a:lvl7pPr>
            <a:lvl8pPr lvl="7" rtl="0">
              <a:spcBef>
                <a:spcPts val="533"/>
              </a:spcBef>
              <a:spcAft>
                <a:spcPts val="0"/>
              </a:spcAft>
              <a:buClr>
                <a:srgbClr val="282828"/>
              </a:buClr>
              <a:buSzPts val="2000"/>
              <a:buNone/>
              <a:defRPr sz="2667">
                <a:solidFill>
                  <a:srgbClr val="282828"/>
                </a:solidFill>
              </a:defRPr>
            </a:lvl8pPr>
            <a:lvl9pPr lvl="8" rtl="0">
              <a:spcBef>
                <a:spcPts val="533"/>
              </a:spcBef>
              <a:spcAft>
                <a:spcPts val="267"/>
              </a:spcAft>
              <a:buClr>
                <a:srgbClr val="282828"/>
              </a:buClr>
              <a:buSzPts val="2000"/>
              <a:buNone/>
              <a:defRPr sz="2667">
                <a:solidFill>
                  <a:srgbClr val="282828"/>
                </a:solidFill>
              </a:defRPr>
            </a:lvl9pPr>
          </a:lstStyle>
          <a:p>
            <a:endParaRPr/>
          </a:p>
        </p:txBody>
      </p:sp>
      <p:sp>
        <p:nvSpPr>
          <p:cNvPr id="1727" name="Google Shape;1727;p145"/>
          <p:cNvSpPr txBox="1">
            <a:spLocks noGrp="1"/>
          </p:cNvSpPr>
          <p:nvPr>
            <p:ph type="subTitle" idx="4"/>
          </p:nvPr>
        </p:nvSpPr>
        <p:spPr>
          <a:xfrm>
            <a:off x="432000" y="4354167"/>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None/>
              <a:defRPr sz="2667">
                <a:solidFill>
                  <a:srgbClr val="282828"/>
                </a:solidFill>
              </a:defRPr>
            </a:lvl2pPr>
            <a:lvl3pPr lvl="2" rtl="0">
              <a:spcBef>
                <a:spcPts val="1333"/>
              </a:spcBef>
              <a:spcAft>
                <a:spcPts val="0"/>
              </a:spcAft>
              <a:buClr>
                <a:srgbClr val="282828"/>
              </a:buClr>
              <a:buSzPts val="2000"/>
              <a:buNone/>
              <a:defRPr>
                <a:solidFill>
                  <a:srgbClr val="282828"/>
                </a:solidFill>
              </a:defRPr>
            </a:lvl3pPr>
            <a:lvl4pPr lvl="3" rtl="0">
              <a:spcBef>
                <a:spcPts val="1067"/>
              </a:spcBef>
              <a:spcAft>
                <a:spcPts val="0"/>
              </a:spcAft>
              <a:buClr>
                <a:srgbClr val="282828"/>
              </a:buClr>
              <a:buSzPts val="2000"/>
              <a:buNone/>
              <a:defRPr sz="2667">
                <a:solidFill>
                  <a:srgbClr val="282828"/>
                </a:solidFill>
              </a:defRPr>
            </a:lvl4pPr>
            <a:lvl5pPr lvl="4" rtl="0">
              <a:spcBef>
                <a:spcPts val="1067"/>
              </a:spcBef>
              <a:spcAft>
                <a:spcPts val="0"/>
              </a:spcAft>
              <a:buClr>
                <a:srgbClr val="282828"/>
              </a:buClr>
              <a:buSzPts val="2000"/>
              <a:buNone/>
              <a:defRPr sz="2667">
                <a:solidFill>
                  <a:srgbClr val="282828"/>
                </a:solidFill>
              </a:defRPr>
            </a:lvl5pPr>
            <a:lvl6pPr lvl="5" rtl="0">
              <a:spcBef>
                <a:spcPts val="800"/>
              </a:spcBef>
              <a:spcAft>
                <a:spcPts val="0"/>
              </a:spcAft>
              <a:buClr>
                <a:srgbClr val="282828"/>
              </a:buClr>
              <a:buSzPts val="2000"/>
              <a:buNone/>
              <a:defRPr sz="2667">
                <a:solidFill>
                  <a:srgbClr val="282828"/>
                </a:solidFill>
              </a:defRPr>
            </a:lvl6pPr>
            <a:lvl7pPr lvl="6" rtl="0">
              <a:spcBef>
                <a:spcPts val="800"/>
              </a:spcBef>
              <a:spcAft>
                <a:spcPts val="0"/>
              </a:spcAft>
              <a:buClr>
                <a:srgbClr val="282828"/>
              </a:buClr>
              <a:buSzPts val="2000"/>
              <a:buNone/>
              <a:defRPr sz="2667">
                <a:solidFill>
                  <a:srgbClr val="282828"/>
                </a:solidFill>
              </a:defRPr>
            </a:lvl7pPr>
            <a:lvl8pPr lvl="7" rtl="0">
              <a:spcBef>
                <a:spcPts val="533"/>
              </a:spcBef>
              <a:spcAft>
                <a:spcPts val="0"/>
              </a:spcAft>
              <a:buClr>
                <a:srgbClr val="282828"/>
              </a:buClr>
              <a:buSzPts val="2000"/>
              <a:buNone/>
              <a:defRPr sz="2667">
                <a:solidFill>
                  <a:srgbClr val="282828"/>
                </a:solidFill>
              </a:defRPr>
            </a:lvl8pPr>
            <a:lvl9pPr lvl="8" rtl="0">
              <a:spcBef>
                <a:spcPts val="533"/>
              </a:spcBef>
              <a:spcAft>
                <a:spcPts val="267"/>
              </a:spcAft>
              <a:buClr>
                <a:srgbClr val="282828"/>
              </a:buClr>
              <a:buSzPts val="2000"/>
              <a:buNone/>
              <a:defRPr sz="2667">
                <a:solidFill>
                  <a:srgbClr val="282828"/>
                </a:solidFill>
              </a:defRPr>
            </a:lvl9pPr>
          </a:lstStyle>
          <a:p>
            <a:endParaRPr/>
          </a:p>
        </p:txBody>
      </p:sp>
      <p:sp>
        <p:nvSpPr>
          <p:cNvPr id="1728" name="Google Shape;1728;p145"/>
          <p:cNvSpPr txBox="1">
            <a:spLocks noGrp="1"/>
          </p:cNvSpPr>
          <p:nvPr>
            <p:ph type="subTitle" idx="5"/>
          </p:nvPr>
        </p:nvSpPr>
        <p:spPr>
          <a:xfrm>
            <a:off x="432000" y="5471767"/>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729" name="Google Shape;1729;p145"/>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Z.0 Title slide - Art and design">
  <p:cSld name="Title Slide 2_1">
    <p:bg>
      <p:bgPr>
        <a:solidFill>
          <a:srgbClr val="BEF2BD"/>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6209" r="6209"/>
          <a:stretch/>
        </p:blipFill>
        <p:spPr>
          <a:xfrm>
            <a:off x="432000" y="5344800"/>
            <a:ext cx="2273533" cy="170667"/>
          </a:xfrm>
          <a:prstGeom prst="rect">
            <a:avLst/>
          </a:prstGeom>
          <a:noFill/>
          <a:ln>
            <a:noFill/>
          </a:ln>
        </p:spPr>
      </p:pic>
      <p:sp>
        <p:nvSpPr>
          <p:cNvPr id="11" name="Google Shape;11;p2"/>
          <p:cNvSpPr txBox="1">
            <a:spLocks noGrp="1"/>
          </p:cNvSpPr>
          <p:nvPr>
            <p:ph type="ctrTitle"/>
          </p:nvPr>
        </p:nvSpPr>
        <p:spPr>
          <a:xfrm>
            <a:off x="431800" y="1080000"/>
            <a:ext cx="72676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800"/>
              <a:buFont typeface="Lexend"/>
              <a:buNone/>
              <a:defRPr sz="5067">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 name="Google Shape;12;p2"/>
          <p:cNvSpPr txBox="1"/>
          <p:nvPr/>
        </p:nvSpPr>
        <p:spPr>
          <a:xfrm>
            <a:off x="431800" y="5042033"/>
            <a:ext cx="31260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Art and design</a:t>
            </a:r>
            <a:endParaRPr sz="2267" b="1">
              <a:solidFill>
                <a:schemeClr val="dk1"/>
              </a:solidFill>
              <a:latin typeface="Lexend"/>
              <a:ea typeface="Lexend"/>
              <a:cs typeface="Lexend"/>
              <a:sym typeface="Lexend"/>
            </a:endParaRPr>
          </a:p>
        </p:txBody>
      </p:sp>
      <p:sp>
        <p:nvSpPr>
          <p:cNvPr id="13" name="Google Shape;13;p2"/>
          <p:cNvSpPr txBox="1"/>
          <p:nvPr/>
        </p:nvSpPr>
        <p:spPr>
          <a:xfrm>
            <a:off x="431800" y="5770633"/>
            <a:ext cx="8876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4" name="Google Shape;14;p2"/>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800"/>
              <a:buFont typeface="Lexend"/>
              <a:buNone/>
              <a:defRPr sz="2400">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grpSp>
        <p:nvGrpSpPr>
          <p:cNvPr id="15" name="Google Shape;15;p2"/>
          <p:cNvGrpSpPr/>
          <p:nvPr/>
        </p:nvGrpSpPr>
        <p:grpSpPr>
          <a:xfrm>
            <a:off x="8209301" y="0"/>
            <a:ext cx="3982700" cy="5138765"/>
            <a:chOff x="6156975" y="0"/>
            <a:chExt cx="2987025" cy="3854074"/>
          </a:xfrm>
        </p:grpSpPr>
        <p:pic>
          <p:nvPicPr>
            <p:cNvPr id="16" name="Google Shape;16;p2"/>
            <p:cNvPicPr preferRelativeResize="0"/>
            <p:nvPr/>
          </p:nvPicPr>
          <p:blipFill rotWithShape="1">
            <a:blip r:embed="rId3">
              <a:alphaModFix/>
            </a:blip>
            <a:srcRect/>
            <a:stretch/>
          </p:blipFill>
          <p:spPr>
            <a:xfrm>
              <a:off x="6156975" y="0"/>
              <a:ext cx="2987025" cy="3854074"/>
            </a:xfrm>
            <a:prstGeom prst="rect">
              <a:avLst/>
            </a:prstGeom>
            <a:noFill/>
            <a:ln>
              <a:noFill/>
            </a:ln>
          </p:spPr>
        </p:pic>
        <p:sp>
          <p:nvSpPr>
            <p:cNvPr id="17" name="Google Shape;17;p2"/>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8" name="Google Shape;18;p2"/>
          <p:cNvPicPr preferRelativeResize="0"/>
          <p:nvPr/>
        </p:nvPicPr>
        <p:blipFill>
          <a:blip r:embed="rId4">
            <a:alphaModFix/>
          </a:blip>
          <a:stretch>
            <a:fillRect/>
          </a:stretch>
        </p:blipFill>
        <p:spPr>
          <a:xfrm rot="21239970">
            <a:off x="9004420" y="1509425"/>
            <a:ext cx="2751120" cy="2190708"/>
          </a:xfrm>
          <a:prstGeom prst="rect">
            <a:avLst/>
          </a:prstGeom>
          <a:noFill/>
          <a:ln>
            <a:noFill/>
          </a:ln>
        </p:spPr>
      </p:pic>
      <p:pic>
        <p:nvPicPr>
          <p:cNvPr id="19" name="Google Shape;19;p2"/>
          <p:cNvPicPr preferRelativeResize="0"/>
          <p:nvPr/>
        </p:nvPicPr>
        <p:blipFill rotWithShape="1">
          <a:blip r:embed="rId5">
            <a:alphaModFix/>
          </a:blip>
          <a:srcRect/>
          <a:stretch/>
        </p:blipFill>
        <p:spPr>
          <a:xfrm>
            <a:off x="10253899" y="5464579"/>
            <a:ext cx="1403667" cy="64376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823" userDrawn="1">
          <p15:clr>
            <a:srgbClr val="E46962"/>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Z.0 Title slide - Biology">
  <p:cSld name="Title Slide 2_1_1_1_1_1_1_1">
    <p:bg>
      <p:bgPr>
        <a:solidFill>
          <a:srgbClr val="BEF2BD"/>
        </a:solidFill>
        <a:effectLst/>
      </p:bgPr>
    </p:bg>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pic>
        <p:nvPicPr>
          <p:cNvPr id="22" name="Google Shape;22;p3"/>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23" name="Google Shape;23;p3"/>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 name="Google Shape;24;p3"/>
          <p:cNvSpPr txBox="1"/>
          <p:nvPr/>
        </p:nvSpPr>
        <p:spPr>
          <a:xfrm>
            <a:off x="431800" y="5042033"/>
            <a:ext cx="2759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Biology</a:t>
            </a:r>
            <a:endParaRPr sz="2267" b="1">
              <a:solidFill>
                <a:schemeClr val="dk1"/>
              </a:solidFill>
              <a:latin typeface="Lexend"/>
              <a:ea typeface="Lexend"/>
              <a:cs typeface="Lexend"/>
              <a:sym typeface="Lexend"/>
            </a:endParaRPr>
          </a:p>
        </p:txBody>
      </p:sp>
      <p:pic>
        <p:nvPicPr>
          <p:cNvPr id="25" name="Google Shape;25;p3"/>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26" name="Google Shape;26;p3"/>
          <p:cNvSpPr txBox="1"/>
          <p:nvPr/>
        </p:nvSpPr>
        <p:spPr>
          <a:xfrm>
            <a:off x="431800" y="5770633"/>
            <a:ext cx="7832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27" name="Google Shape;27;p3"/>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Z.0 Title slide - Chemistry">
  <p:cSld name="Title Slide 2_1_1_1_1_1_1_1_1_1">
    <p:bg>
      <p:bgPr>
        <a:solidFill>
          <a:srgbClr val="BEF2BD"/>
        </a:solidFill>
        <a:effectLst/>
      </p:bgPr>
    </p:bg>
    <p:spTree>
      <p:nvGrpSpPr>
        <p:cNvPr id="1" name="Shape 28"/>
        <p:cNvGrpSpPr/>
        <p:nvPr/>
      </p:nvGrpSpPr>
      <p:grpSpPr>
        <a:xfrm>
          <a:off x="0" y="0"/>
          <a:ext cx="0" cy="0"/>
          <a:chOff x="0" y="0"/>
          <a:chExt cx="0" cy="0"/>
        </a:xfrm>
      </p:grpSpPr>
      <p:pic>
        <p:nvPicPr>
          <p:cNvPr id="29" name="Google Shape;29;p4"/>
          <p:cNvPicPr preferRelativeResize="0"/>
          <p:nvPr/>
        </p:nvPicPr>
        <p:blipFill rotWithShape="1">
          <a:blip r:embed="rId2">
            <a:alphaModFix/>
          </a:blip>
          <a:srcRect l="6209" r="6209"/>
          <a:stretch/>
        </p:blipFill>
        <p:spPr>
          <a:xfrm>
            <a:off x="432000" y="5344800"/>
            <a:ext cx="1489867" cy="170667"/>
          </a:xfrm>
          <a:prstGeom prst="rect">
            <a:avLst/>
          </a:prstGeom>
          <a:noFill/>
          <a:ln>
            <a:noFill/>
          </a:ln>
        </p:spPr>
      </p:pic>
      <p:sp>
        <p:nvSpPr>
          <p:cNvPr id="30" name="Google Shape;30;p4"/>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4"/>
          <p:cNvSpPr txBox="1"/>
          <p:nvPr/>
        </p:nvSpPr>
        <p:spPr>
          <a:xfrm>
            <a:off x="431800" y="5042033"/>
            <a:ext cx="3264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Chemistry</a:t>
            </a:r>
            <a:endParaRPr sz="2267" b="1">
              <a:solidFill>
                <a:schemeClr val="dk1"/>
              </a:solidFill>
              <a:latin typeface="Lexend"/>
              <a:ea typeface="Lexend"/>
              <a:cs typeface="Lexend"/>
              <a:sym typeface="Lexend"/>
            </a:endParaRPr>
          </a:p>
        </p:txBody>
      </p:sp>
      <p:pic>
        <p:nvPicPr>
          <p:cNvPr id="32" name="Google Shape;32;p4"/>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33" name="Google Shape;33;p4"/>
          <p:cNvPicPr preferRelativeResize="0"/>
          <p:nvPr/>
        </p:nvPicPr>
        <p:blipFill rotWithShape="1">
          <a:blip r:embed="rId4">
            <a:alphaModFix/>
          </a:blip>
          <a:srcRect/>
          <a:stretch/>
        </p:blipFill>
        <p:spPr>
          <a:xfrm>
            <a:off x="8209301" y="0"/>
            <a:ext cx="3982700" cy="5138765"/>
          </a:xfrm>
          <a:prstGeom prst="rect">
            <a:avLst/>
          </a:prstGeom>
          <a:noFill/>
          <a:ln>
            <a:noFill/>
          </a:ln>
        </p:spPr>
      </p:pic>
      <p:sp>
        <p:nvSpPr>
          <p:cNvPr id="34" name="Google Shape;34;p4"/>
          <p:cNvSpPr txBox="1"/>
          <p:nvPr/>
        </p:nvSpPr>
        <p:spPr>
          <a:xfrm>
            <a:off x="431800" y="5770633"/>
            <a:ext cx="926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35" name="Google Shape;35;p4"/>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Z.0 Title slide - Citizenship">
  <p:cSld name="Title Slide 2_1_1_1_1_1_1_1_1_1_1_5">
    <p:bg>
      <p:bgPr>
        <a:solidFill>
          <a:srgbClr val="BEF2BD"/>
        </a:solidFill>
        <a:effectLst/>
      </p:bgPr>
    </p:bg>
    <p:spTree>
      <p:nvGrpSpPr>
        <p:cNvPr id="1" name="Shape 36"/>
        <p:cNvGrpSpPr/>
        <p:nvPr/>
      </p:nvGrpSpPr>
      <p:grpSpPr>
        <a:xfrm>
          <a:off x="0" y="0"/>
          <a:ext cx="0" cy="0"/>
          <a:chOff x="0" y="0"/>
          <a:chExt cx="0" cy="0"/>
        </a:xfrm>
      </p:grpSpPr>
      <p:pic>
        <p:nvPicPr>
          <p:cNvPr id="37" name="Google Shape;37;p5"/>
          <p:cNvPicPr preferRelativeResize="0"/>
          <p:nvPr/>
        </p:nvPicPr>
        <p:blipFill rotWithShape="1">
          <a:blip r:embed="rId2">
            <a:alphaModFix/>
          </a:blip>
          <a:srcRect l="6209" r="6209"/>
          <a:stretch/>
        </p:blipFill>
        <p:spPr>
          <a:xfrm>
            <a:off x="432000" y="5344800"/>
            <a:ext cx="1661067" cy="170667"/>
          </a:xfrm>
          <a:prstGeom prst="rect">
            <a:avLst/>
          </a:prstGeom>
          <a:noFill/>
          <a:ln>
            <a:noFill/>
          </a:ln>
        </p:spPr>
      </p:pic>
      <p:sp>
        <p:nvSpPr>
          <p:cNvPr id="38" name="Google Shape;38;p5"/>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txBox="1"/>
          <p:nvPr/>
        </p:nvSpPr>
        <p:spPr>
          <a:xfrm>
            <a:off x="431800" y="5042033"/>
            <a:ext cx="3274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Citizenship</a:t>
            </a:r>
            <a:endParaRPr sz="2267" b="1">
              <a:solidFill>
                <a:schemeClr val="dk1"/>
              </a:solidFill>
              <a:latin typeface="Lexend"/>
              <a:ea typeface="Lexend"/>
              <a:cs typeface="Lexend"/>
              <a:sym typeface="Lexend"/>
            </a:endParaRPr>
          </a:p>
        </p:txBody>
      </p:sp>
      <p:pic>
        <p:nvPicPr>
          <p:cNvPr id="40" name="Google Shape;40;p5"/>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41" name="Google Shape;41;p5"/>
          <p:cNvGrpSpPr/>
          <p:nvPr/>
        </p:nvGrpSpPr>
        <p:grpSpPr>
          <a:xfrm>
            <a:off x="8209301" y="0"/>
            <a:ext cx="3982700" cy="5138765"/>
            <a:chOff x="6156975" y="0"/>
            <a:chExt cx="2987025" cy="3854074"/>
          </a:xfrm>
        </p:grpSpPr>
        <p:pic>
          <p:nvPicPr>
            <p:cNvPr id="42" name="Google Shape;42;p5"/>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43" name="Google Shape;43;p5"/>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44" name="Google Shape;44;p5"/>
          <p:cNvPicPr preferRelativeResize="0"/>
          <p:nvPr/>
        </p:nvPicPr>
        <p:blipFill>
          <a:blip r:embed="rId5">
            <a:alphaModFix/>
          </a:blip>
          <a:stretch>
            <a:fillRect/>
          </a:stretch>
        </p:blipFill>
        <p:spPr>
          <a:xfrm rot="21239975">
            <a:off x="9260437" y="1050005"/>
            <a:ext cx="2280424" cy="2736507"/>
          </a:xfrm>
          <a:prstGeom prst="rect">
            <a:avLst/>
          </a:prstGeom>
          <a:noFill/>
          <a:ln>
            <a:noFill/>
          </a:ln>
        </p:spPr>
      </p:pic>
      <p:sp>
        <p:nvSpPr>
          <p:cNvPr id="45" name="Google Shape;45;p5"/>
          <p:cNvSpPr txBox="1"/>
          <p:nvPr/>
        </p:nvSpPr>
        <p:spPr>
          <a:xfrm>
            <a:off x="431800" y="5770633"/>
            <a:ext cx="9296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46" name="Google Shape;46;p5"/>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538903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Z.0 Title slide - Computing">
  <p:cSld name="Title Slide 2_1_1_1_1_1_1_1_1_1_1_3">
    <p:bg>
      <p:bgPr>
        <a:solidFill>
          <a:srgbClr val="BEF2BD"/>
        </a:solidFill>
        <a:effectLst/>
      </p:bgPr>
    </p:bg>
    <p:spTree>
      <p:nvGrpSpPr>
        <p:cNvPr id="1" name="Shape 47"/>
        <p:cNvGrpSpPr/>
        <p:nvPr/>
      </p:nvGrpSpPr>
      <p:grpSpPr>
        <a:xfrm>
          <a:off x="0" y="0"/>
          <a:ext cx="0" cy="0"/>
          <a:chOff x="0" y="0"/>
          <a:chExt cx="0" cy="0"/>
        </a:xfrm>
      </p:grpSpPr>
      <p:pic>
        <p:nvPicPr>
          <p:cNvPr id="48" name="Google Shape;48;p6"/>
          <p:cNvPicPr preferRelativeResize="0"/>
          <p:nvPr/>
        </p:nvPicPr>
        <p:blipFill rotWithShape="1">
          <a:blip r:embed="rId2">
            <a:alphaModFix/>
          </a:blip>
          <a:srcRect l="6209" r="6209"/>
          <a:stretch/>
        </p:blipFill>
        <p:spPr>
          <a:xfrm>
            <a:off x="432000" y="5344800"/>
            <a:ext cx="1678600" cy="170667"/>
          </a:xfrm>
          <a:prstGeom prst="rect">
            <a:avLst/>
          </a:prstGeom>
          <a:noFill/>
          <a:ln>
            <a:noFill/>
          </a:ln>
        </p:spPr>
      </p:pic>
      <p:sp>
        <p:nvSpPr>
          <p:cNvPr id="49" name="Google Shape;49;p6"/>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6"/>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Computing</a:t>
            </a:r>
            <a:endParaRPr sz="2267" b="1">
              <a:solidFill>
                <a:schemeClr val="dk1"/>
              </a:solidFill>
              <a:latin typeface="Lexend"/>
              <a:ea typeface="Lexend"/>
              <a:cs typeface="Lexend"/>
              <a:sym typeface="Lexend"/>
            </a:endParaRPr>
          </a:p>
        </p:txBody>
      </p:sp>
      <p:pic>
        <p:nvPicPr>
          <p:cNvPr id="51" name="Google Shape;51;p6"/>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52" name="Google Shape;52;p6"/>
          <p:cNvGrpSpPr/>
          <p:nvPr/>
        </p:nvGrpSpPr>
        <p:grpSpPr>
          <a:xfrm>
            <a:off x="8209301" y="0"/>
            <a:ext cx="3982700" cy="5138765"/>
            <a:chOff x="6156975" y="0"/>
            <a:chExt cx="2987025" cy="3854074"/>
          </a:xfrm>
        </p:grpSpPr>
        <p:pic>
          <p:nvPicPr>
            <p:cNvPr id="53" name="Google Shape;53;p6"/>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54" name="Google Shape;54;p6"/>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55" name="Google Shape;55;p6"/>
          <p:cNvSpPr txBox="1"/>
          <p:nvPr/>
        </p:nvSpPr>
        <p:spPr>
          <a:xfrm>
            <a:off x="431800" y="5770633"/>
            <a:ext cx="856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56" name="Google Shape;56;p6"/>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57" name="Google Shape;57;p6"/>
          <p:cNvPicPr preferRelativeResize="0"/>
          <p:nvPr/>
        </p:nvPicPr>
        <p:blipFill>
          <a:blip r:embed="rId5">
            <a:alphaModFix/>
          </a:blip>
          <a:stretch>
            <a:fillRect/>
          </a:stretch>
        </p:blipFill>
        <p:spPr>
          <a:xfrm rot="21210000">
            <a:off x="8756665" y="965055"/>
            <a:ext cx="3360000" cy="336000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Z.0 Title slide - Cooking and nutrition">
  <p:cSld name="Title Slide 2_1_1_1_1_1_1_1_1_1_1_3_1">
    <p:bg>
      <p:bgPr>
        <a:solidFill>
          <a:srgbClr val="BEF2BD"/>
        </a:solidFill>
        <a:effectLst/>
      </p:bgPr>
    </p:bg>
    <p:spTree>
      <p:nvGrpSpPr>
        <p:cNvPr id="1" name="Shape 58"/>
        <p:cNvGrpSpPr/>
        <p:nvPr/>
      </p:nvGrpSpPr>
      <p:grpSpPr>
        <a:xfrm>
          <a:off x="0" y="0"/>
          <a:ext cx="0" cy="0"/>
          <a:chOff x="0" y="0"/>
          <a:chExt cx="0" cy="0"/>
        </a:xfrm>
      </p:grpSpPr>
      <p:pic>
        <p:nvPicPr>
          <p:cNvPr id="59" name="Google Shape;59;p7"/>
          <p:cNvPicPr preferRelativeResize="0"/>
          <p:nvPr/>
        </p:nvPicPr>
        <p:blipFill rotWithShape="1">
          <a:blip r:embed="rId2">
            <a:alphaModFix/>
          </a:blip>
          <a:srcRect l="6209" r="6209"/>
          <a:stretch/>
        </p:blipFill>
        <p:spPr>
          <a:xfrm>
            <a:off x="432000" y="5344800"/>
            <a:ext cx="3417600" cy="170667"/>
          </a:xfrm>
          <a:prstGeom prst="rect">
            <a:avLst/>
          </a:prstGeom>
          <a:noFill/>
          <a:ln>
            <a:noFill/>
          </a:ln>
        </p:spPr>
      </p:pic>
      <p:sp>
        <p:nvSpPr>
          <p:cNvPr id="60" name="Google Shape;60;p7"/>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7"/>
          <p:cNvSpPr txBox="1"/>
          <p:nvPr/>
        </p:nvSpPr>
        <p:spPr>
          <a:xfrm>
            <a:off x="431800" y="5042033"/>
            <a:ext cx="51876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Cooking and nutrition</a:t>
            </a:r>
            <a:endParaRPr sz="2267" b="1">
              <a:solidFill>
                <a:schemeClr val="dk1"/>
              </a:solidFill>
              <a:latin typeface="Lexend"/>
              <a:ea typeface="Lexend"/>
              <a:cs typeface="Lexend"/>
              <a:sym typeface="Lexend"/>
            </a:endParaRPr>
          </a:p>
        </p:txBody>
      </p:sp>
      <p:pic>
        <p:nvPicPr>
          <p:cNvPr id="62" name="Google Shape;62;p7"/>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63" name="Google Shape;63;p7"/>
          <p:cNvGrpSpPr/>
          <p:nvPr/>
        </p:nvGrpSpPr>
        <p:grpSpPr>
          <a:xfrm>
            <a:off x="8209301" y="0"/>
            <a:ext cx="3982700" cy="5138765"/>
            <a:chOff x="6156975" y="0"/>
            <a:chExt cx="2987025" cy="3854074"/>
          </a:xfrm>
        </p:grpSpPr>
        <p:pic>
          <p:nvPicPr>
            <p:cNvPr id="64" name="Google Shape;64;p7"/>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65" name="Google Shape;65;p7"/>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66" name="Google Shape;66;p7"/>
          <p:cNvSpPr txBox="1"/>
          <p:nvPr/>
        </p:nvSpPr>
        <p:spPr>
          <a:xfrm>
            <a:off x="431800" y="5770633"/>
            <a:ext cx="7820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67" name="Google Shape;67;p7"/>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a:lnSpc>
                <a:spcPct val="100000"/>
              </a:lnSpc>
              <a:spcBef>
                <a:spcPts val="0"/>
              </a:spcBef>
              <a:spcAft>
                <a:spcPts val="0"/>
              </a:spcAft>
              <a:buSzPts val="1500"/>
              <a:buNone/>
              <a:defRPr sz="2000"/>
            </a:lvl2pPr>
            <a:lvl3pPr lvl="2" algn="ctr">
              <a:lnSpc>
                <a:spcPct val="100000"/>
              </a:lnSpc>
              <a:spcBef>
                <a:spcPts val="533"/>
              </a:spcBef>
              <a:spcAft>
                <a:spcPts val="0"/>
              </a:spcAft>
              <a:buSzPts val="1400"/>
              <a:buNone/>
              <a:defRPr sz="1867"/>
            </a:lvl3pPr>
            <a:lvl4pPr lvl="3" algn="ctr">
              <a:lnSpc>
                <a:spcPct val="100000"/>
              </a:lnSpc>
              <a:spcBef>
                <a:spcPts val="533"/>
              </a:spcBef>
              <a:spcAft>
                <a:spcPts val="0"/>
              </a:spcAft>
              <a:buSzPts val="1200"/>
              <a:buNone/>
              <a:defRPr sz="1600"/>
            </a:lvl4pPr>
            <a:lvl5pPr lvl="4" algn="ctr">
              <a:lnSpc>
                <a:spcPct val="100000"/>
              </a:lnSpc>
              <a:spcBef>
                <a:spcPts val="533"/>
              </a:spcBef>
              <a:spcAft>
                <a:spcPts val="0"/>
              </a:spcAft>
              <a:buSzPts val="1200"/>
              <a:buNone/>
              <a:defRPr sz="1600"/>
            </a:lvl5pPr>
            <a:lvl6pPr lvl="5" algn="ctr">
              <a:lnSpc>
                <a:spcPct val="90000"/>
              </a:lnSpc>
              <a:spcBef>
                <a:spcPts val="533"/>
              </a:spcBef>
              <a:spcAft>
                <a:spcPts val="0"/>
              </a:spcAft>
              <a:buSzPts val="1200"/>
              <a:buNone/>
              <a:defRPr sz="1600"/>
            </a:lvl6pPr>
            <a:lvl7pPr lvl="6" algn="ctr">
              <a:lnSpc>
                <a:spcPct val="90000"/>
              </a:lnSpc>
              <a:spcBef>
                <a:spcPts val="800"/>
              </a:spcBef>
              <a:spcAft>
                <a:spcPts val="0"/>
              </a:spcAft>
              <a:buSzPts val="1200"/>
              <a:buNone/>
              <a:defRPr sz="1600"/>
            </a:lvl7pPr>
            <a:lvl8pPr lvl="7" algn="ctr">
              <a:lnSpc>
                <a:spcPct val="90000"/>
              </a:lnSpc>
              <a:spcBef>
                <a:spcPts val="533"/>
              </a:spcBef>
              <a:spcAft>
                <a:spcPts val="0"/>
              </a:spcAft>
              <a:buSzPts val="1200"/>
              <a:buNone/>
              <a:defRPr sz="1600"/>
            </a:lvl8pPr>
            <a:lvl9pPr lvl="8" algn="ctr">
              <a:lnSpc>
                <a:spcPct val="90000"/>
              </a:lnSpc>
              <a:spcBef>
                <a:spcPts val="533"/>
              </a:spcBef>
              <a:spcAft>
                <a:spcPts val="267"/>
              </a:spcAft>
              <a:buSzPts val="1200"/>
              <a:buNone/>
              <a:defRPr sz="1600"/>
            </a:lvl9pPr>
          </a:lstStyle>
          <a:p>
            <a:endParaRPr/>
          </a:p>
        </p:txBody>
      </p:sp>
      <p:pic>
        <p:nvPicPr>
          <p:cNvPr id="68" name="Google Shape;68;p7"/>
          <p:cNvPicPr preferRelativeResize="0"/>
          <p:nvPr/>
        </p:nvPicPr>
        <p:blipFill>
          <a:blip r:embed="rId5">
            <a:alphaModFix/>
          </a:blip>
          <a:stretch>
            <a:fillRect/>
          </a:stretch>
        </p:blipFill>
        <p:spPr>
          <a:xfrm rot="21240005">
            <a:off x="8861758" y="1343156"/>
            <a:ext cx="2936012" cy="2395529"/>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Z.0 Title slide - Design and technology">
  <p:cSld name="Title Slide 2_1_1_1_1_1_1_1_1_1_1_2">
    <p:bg>
      <p:bgPr>
        <a:solidFill>
          <a:srgbClr val="BEF2BD"/>
        </a:solidFill>
        <a:effectLst/>
      </p:bgPr>
    </p:bg>
    <p:spTree>
      <p:nvGrpSpPr>
        <p:cNvPr id="1" name="Shape 69"/>
        <p:cNvGrpSpPr/>
        <p:nvPr/>
      </p:nvGrpSpPr>
      <p:grpSpPr>
        <a:xfrm>
          <a:off x="0" y="0"/>
          <a:ext cx="0" cy="0"/>
          <a:chOff x="0" y="0"/>
          <a:chExt cx="0" cy="0"/>
        </a:xfrm>
      </p:grpSpPr>
      <p:pic>
        <p:nvPicPr>
          <p:cNvPr id="70" name="Google Shape;70;p8"/>
          <p:cNvPicPr preferRelativeResize="0"/>
          <p:nvPr/>
        </p:nvPicPr>
        <p:blipFill rotWithShape="1">
          <a:blip r:embed="rId2">
            <a:alphaModFix/>
          </a:blip>
          <a:srcRect l="6209" r="6209"/>
          <a:stretch/>
        </p:blipFill>
        <p:spPr>
          <a:xfrm>
            <a:off x="432000" y="5344800"/>
            <a:ext cx="3607800" cy="170667"/>
          </a:xfrm>
          <a:prstGeom prst="rect">
            <a:avLst/>
          </a:prstGeom>
          <a:noFill/>
          <a:ln>
            <a:noFill/>
          </a:ln>
        </p:spPr>
      </p:pic>
      <p:sp>
        <p:nvSpPr>
          <p:cNvPr id="71" name="Google Shape;71;p8"/>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8"/>
          <p:cNvSpPr txBox="1"/>
          <p:nvPr/>
        </p:nvSpPr>
        <p:spPr>
          <a:xfrm>
            <a:off x="431800" y="5042033"/>
            <a:ext cx="5197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Design and technology</a:t>
            </a:r>
            <a:endParaRPr sz="2267" b="1">
              <a:solidFill>
                <a:schemeClr val="dk1"/>
              </a:solidFill>
              <a:latin typeface="Lexend"/>
              <a:ea typeface="Lexend"/>
              <a:cs typeface="Lexend"/>
              <a:sym typeface="Lexend"/>
            </a:endParaRPr>
          </a:p>
        </p:txBody>
      </p:sp>
      <p:pic>
        <p:nvPicPr>
          <p:cNvPr id="73" name="Google Shape;73;p8"/>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74" name="Google Shape;74;p8"/>
          <p:cNvGrpSpPr/>
          <p:nvPr/>
        </p:nvGrpSpPr>
        <p:grpSpPr>
          <a:xfrm>
            <a:off x="8209301" y="0"/>
            <a:ext cx="3982700" cy="5138765"/>
            <a:chOff x="6156975" y="0"/>
            <a:chExt cx="2987025" cy="3854074"/>
          </a:xfrm>
        </p:grpSpPr>
        <p:pic>
          <p:nvPicPr>
            <p:cNvPr id="75" name="Google Shape;75;p8"/>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76" name="Google Shape;76;p8"/>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77" name="Google Shape;77;p8"/>
          <p:cNvPicPr preferRelativeResize="0"/>
          <p:nvPr/>
        </p:nvPicPr>
        <p:blipFill>
          <a:blip r:embed="rId5">
            <a:alphaModFix/>
          </a:blip>
          <a:stretch>
            <a:fillRect/>
          </a:stretch>
        </p:blipFill>
        <p:spPr>
          <a:xfrm rot="21237209">
            <a:off x="9179172" y="1313851"/>
            <a:ext cx="2461488" cy="2470125"/>
          </a:xfrm>
          <a:prstGeom prst="rect">
            <a:avLst/>
          </a:prstGeom>
          <a:noFill/>
          <a:ln>
            <a:noFill/>
          </a:ln>
        </p:spPr>
      </p:pic>
      <p:sp>
        <p:nvSpPr>
          <p:cNvPr id="78" name="Google Shape;78;p8"/>
          <p:cNvSpPr txBox="1"/>
          <p:nvPr/>
        </p:nvSpPr>
        <p:spPr>
          <a:xfrm>
            <a:off x="431800" y="5770633"/>
            <a:ext cx="1014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79" name="Google Shape;79;p8"/>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Z.0 Title slide - English">
  <p:cSld name="Title Slide 2_1_2">
    <p:bg>
      <p:bgPr>
        <a:solidFill>
          <a:srgbClr val="BEF2BD"/>
        </a:solidFill>
        <a:effectLst/>
      </p:bgPr>
    </p:bg>
    <p:spTree>
      <p:nvGrpSpPr>
        <p:cNvPr id="1" name="Shape 80"/>
        <p:cNvGrpSpPr/>
        <p:nvPr/>
      </p:nvGrpSpPr>
      <p:grpSpPr>
        <a:xfrm>
          <a:off x="0" y="0"/>
          <a:ext cx="0" cy="0"/>
          <a:chOff x="0" y="0"/>
          <a:chExt cx="0" cy="0"/>
        </a:xfrm>
      </p:grpSpPr>
      <p:pic>
        <p:nvPicPr>
          <p:cNvPr id="81" name="Google Shape;81;p9"/>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82" name="Google Shape;82;p9"/>
          <p:cNvSpPr txBox="1"/>
          <p:nvPr/>
        </p:nvSpPr>
        <p:spPr>
          <a:xfrm>
            <a:off x="431800" y="5042033"/>
            <a:ext cx="3225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English</a:t>
            </a:r>
            <a:endParaRPr sz="2267" b="1">
              <a:solidFill>
                <a:schemeClr val="dk1"/>
              </a:solidFill>
              <a:latin typeface="Lexend"/>
              <a:ea typeface="Lexend"/>
              <a:cs typeface="Lexend"/>
              <a:sym typeface="Lexend"/>
            </a:endParaRPr>
          </a:p>
        </p:txBody>
      </p:sp>
      <p:sp>
        <p:nvSpPr>
          <p:cNvPr id="83" name="Google Shape;83;p9"/>
          <p:cNvSpPr txBox="1">
            <a:spLocks noGrp="1"/>
          </p:cNvSpPr>
          <p:nvPr>
            <p:ph type="ctrTitle"/>
          </p:nvPr>
        </p:nvSpPr>
        <p:spPr>
          <a:xfrm>
            <a:off x="431800" y="1080000"/>
            <a:ext cx="72676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84" name="Google Shape;84;p9"/>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85" name="Google Shape;85;p9"/>
          <p:cNvPicPr preferRelativeResize="0"/>
          <p:nvPr/>
        </p:nvPicPr>
        <p:blipFill>
          <a:blip r:embed="rId4">
            <a:alphaModFix/>
          </a:blip>
          <a:stretch>
            <a:fillRect/>
          </a:stretch>
        </p:blipFill>
        <p:spPr>
          <a:xfrm>
            <a:off x="8209301" y="0"/>
            <a:ext cx="3982700" cy="5138765"/>
          </a:xfrm>
          <a:prstGeom prst="rect">
            <a:avLst/>
          </a:prstGeom>
          <a:noFill/>
          <a:ln>
            <a:noFill/>
          </a:ln>
        </p:spPr>
      </p:pic>
      <p:sp>
        <p:nvSpPr>
          <p:cNvPr id="86" name="Google Shape;86;p9"/>
          <p:cNvSpPr txBox="1"/>
          <p:nvPr/>
        </p:nvSpPr>
        <p:spPr>
          <a:xfrm>
            <a:off x="431800" y="5770633"/>
            <a:ext cx="9156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87" name="Google Shape;87;p9"/>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extLst>
    <p:ext uri="{DCECCB84-F9BA-43D5-87BE-67443E8EF086}">
      <p15:sldGuideLst xmlns:p15="http://schemas.microsoft.com/office/powerpoint/2012/main">
        <p15:guide id="1" orient="horz" pos="3823" userDrawn="1">
          <p15:clr>
            <a:srgbClr val="E46962"/>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Z.0 Title slide - French">
  <p:cSld name="Title Slide 2_1_1_1_1_1_1_1_1_1_1_1">
    <p:bg>
      <p:bgPr>
        <a:solidFill>
          <a:srgbClr val="BEF2BD"/>
        </a:solidFill>
        <a:effectLst/>
      </p:bgPr>
    </p:bg>
    <p:spTree>
      <p:nvGrpSpPr>
        <p:cNvPr id="1" name="Shape 88"/>
        <p:cNvGrpSpPr/>
        <p:nvPr/>
      </p:nvGrpSpPr>
      <p:grpSpPr>
        <a:xfrm>
          <a:off x="0" y="0"/>
          <a:ext cx="0" cy="0"/>
          <a:chOff x="0" y="0"/>
          <a:chExt cx="0" cy="0"/>
        </a:xfrm>
      </p:grpSpPr>
      <p:pic>
        <p:nvPicPr>
          <p:cNvPr id="89" name="Google Shape;89;p10"/>
          <p:cNvPicPr preferRelativeResize="0"/>
          <p:nvPr/>
        </p:nvPicPr>
        <p:blipFill rotWithShape="1">
          <a:blip r:embed="rId2">
            <a:alphaModFix/>
          </a:blip>
          <a:srcRect l="6209" r="6209"/>
          <a:stretch/>
        </p:blipFill>
        <p:spPr>
          <a:xfrm>
            <a:off x="432001" y="5344800"/>
            <a:ext cx="1029633" cy="170667"/>
          </a:xfrm>
          <a:prstGeom prst="rect">
            <a:avLst/>
          </a:prstGeom>
          <a:noFill/>
          <a:ln>
            <a:noFill/>
          </a:ln>
        </p:spPr>
      </p:pic>
      <p:sp>
        <p:nvSpPr>
          <p:cNvPr id="90" name="Google Shape;90;p10"/>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10"/>
          <p:cNvSpPr txBox="1"/>
          <p:nvPr/>
        </p:nvSpPr>
        <p:spPr>
          <a:xfrm>
            <a:off x="431800" y="5042033"/>
            <a:ext cx="3026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French</a:t>
            </a:r>
            <a:endParaRPr sz="2267" b="1">
              <a:solidFill>
                <a:schemeClr val="dk1"/>
              </a:solidFill>
              <a:latin typeface="Lexend"/>
              <a:ea typeface="Lexend"/>
              <a:cs typeface="Lexend"/>
              <a:sym typeface="Lexend"/>
            </a:endParaRPr>
          </a:p>
        </p:txBody>
      </p:sp>
      <p:pic>
        <p:nvPicPr>
          <p:cNvPr id="92" name="Google Shape;92;p10"/>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93" name="Google Shape;93;p10"/>
          <p:cNvGrpSpPr/>
          <p:nvPr/>
        </p:nvGrpSpPr>
        <p:grpSpPr>
          <a:xfrm>
            <a:off x="8209301" y="0"/>
            <a:ext cx="3982700" cy="5138765"/>
            <a:chOff x="6156975" y="0"/>
            <a:chExt cx="2987025" cy="3854074"/>
          </a:xfrm>
        </p:grpSpPr>
        <p:pic>
          <p:nvPicPr>
            <p:cNvPr id="94" name="Google Shape;94;p10"/>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5" name="Google Shape;95;p10"/>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96" name="Google Shape;96;p10"/>
          <p:cNvSpPr txBox="1"/>
          <p:nvPr/>
        </p:nvSpPr>
        <p:spPr>
          <a:xfrm>
            <a:off x="431800" y="5770633"/>
            <a:ext cx="8592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97" name="Google Shape;97;p10"/>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8" name="Google Shape;98;p10"/>
          <p:cNvPicPr preferRelativeResize="0"/>
          <p:nvPr/>
        </p:nvPicPr>
        <p:blipFill>
          <a:blip r:embed="rId5">
            <a:alphaModFix/>
          </a:blip>
          <a:stretch>
            <a:fillRect/>
          </a:stretch>
        </p:blipFill>
        <p:spPr>
          <a:xfrm rot="21210000">
            <a:off x="8840603" y="1086093"/>
            <a:ext cx="3120000" cy="312000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Z.0 Title slide - Geography">
  <p:cSld name="Title Slide 2_1_1_1">
    <p:bg>
      <p:bgPr>
        <a:solidFill>
          <a:srgbClr val="BEF2BD"/>
        </a:solidFill>
        <a:effectLst/>
      </p:bgPr>
    </p:bg>
    <p:spTree>
      <p:nvGrpSpPr>
        <p:cNvPr id="1" name="Shape 99"/>
        <p:cNvGrpSpPr/>
        <p:nvPr/>
      </p:nvGrpSpPr>
      <p:grpSpPr>
        <a:xfrm>
          <a:off x="0" y="0"/>
          <a:ext cx="0" cy="0"/>
          <a:chOff x="0" y="0"/>
          <a:chExt cx="0" cy="0"/>
        </a:xfrm>
      </p:grpSpPr>
      <p:pic>
        <p:nvPicPr>
          <p:cNvPr id="100" name="Google Shape;100;p11"/>
          <p:cNvPicPr preferRelativeResize="0"/>
          <p:nvPr/>
        </p:nvPicPr>
        <p:blipFill rotWithShape="1">
          <a:blip r:embed="rId2">
            <a:alphaModFix/>
          </a:blip>
          <a:srcRect l="6209" r="6209"/>
          <a:stretch/>
        </p:blipFill>
        <p:spPr>
          <a:xfrm>
            <a:off x="432001" y="5344800"/>
            <a:ext cx="1679767" cy="170667"/>
          </a:xfrm>
          <a:prstGeom prst="rect">
            <a:avLst/>
          </a:prstGeom>
          <a:noFill/>
          <a:ln>
            <a:noFill/>
          </a:ln>
        </p:spPr>
      </p:pic>
      <p:pic>
        <p:nvPicPr>
          <p:cNvPr id="101" name="Google Shape;101;p11"/>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102" name="Google Shape;102;p11"/>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11"/>
          <p:cNvSpPr txBox="1"/>
          <p:nvPr/>
        </p:nvSpPr>
        <p:spPr>
          <a:xfrm>
            <a:off x="431800" y="5042033"/>
            <a:ext cx="34176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Geography</a:t>
            </a:r>
            <a:endParaRPr sz="2267" b="1">
              <a:solidFill>
                <a:schemeClr val="dk1"/>
              </a:solidFill>
              <a:latin typeface="Lexend"/>
              <a:ea typeface="Lexend"/>
              <a:cs typeface="Lexend"/>
              <a:sym typeface="Lexend"/>
            </a:endParaRPr>
          </a:p>
        </p:txBody>
      </p:sp>
      <p:pic>
        <p:nvPicPr>
          <p:cNvPr id="104" name="Google Shape;104;p11"/>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105" name="Google Shape;105;p11"/>
          <p:cNvSpPr txBox="1"/>
          <p:nvPr/>
        </p:nvSpPr>
        <p:spPr>
          <a:xfrm>
            <a:off x="431800" y="5770633"/>
            <a:ext cx="970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06" name="Google Shape;106;p11"/>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Z.0 Title slide - German">
  <p:cSld name="Title Slide 2_1_1_1_1_1_1_1_1_1_1_1_1">
    <p:bg>
      <p:bgPr>
        <a:solidFill>
          <a:srgbClr val="BEF2BD"/>
        </a:solidFill>
        <a:effectLst/>
      </p:bgPr>
    </p:bg>
    <p:spTree>
      <p:nvGrpSpPr>
        <p:cNvPr id="1" name="Shape 107"/>
        <p:cNvGrpSpPr/>
        <p:nvPr/>
      </p:nvGrpSpPr>
      <p:grpSpPr>
        <a:xfrm>
          <a:off x="0" y="0"/>
          <a:ext cx="0" cy="0"/>
          <a:chOff x="0" y="0"/>
          <a:chExt cx="0" cy="0"/>
        </a:xfrm>
      </p:grpSpPr>
      <p:pic>
        <p:nvPicPr>
          <p:cNvPr id="108" name="Google Shape;108;p12"/>
          <p:cNvPicPr preferRelativeResize="0"/>
          <p:nvPr/>
        </p:nvPicPr>
        <p:blipFill rotWithShape="1">
          <a:blip r:embed="rId2">
            <a:alphaModFix/>
          </a:blip>
          <a:srcRect l="6209" r="6209"/>
          <a:stretch/>
        </p:blipFill>
        <p:spPr>
          <a:xfrm>
            <a:off x="432001" y="5344800"/>
            <a:ext cx="1222567" cy="170667"/>
          </a:xfrm>
          <a:prstGeom prst="rect">
            <a:avLst/>
          </a:prstGeom>
          <a:noFill/>
          <a:ln>
            <a:noFill/>
          </a:ln>
        </p:spPr>
      </p:pic>
      <p:sp>
        <p:nvSpPr>
          <p:cNvPr id="109" name="Google Shape;109;p12"/>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12"/>
          <p:cNvSpPr txBox="1"/>
          <p:nvPr/>
        </p:nvSpPr>
        <p:spPr>
          <a:xfrm>
            <a:off x="431800" y="5042033"/>
            <a:ext cx="31260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German</a:t>
            </a:r>
            <a:endParaRPr sz="2267" b="1">
              <a:solidFill>
                <a:schemeClr val="dk1"/>
              </a:solidFill>
              <a:latin typeface="Lexend"/>
              <a:ea typeface="Lexend"/>
              <a:cs typeface="Lexend"/>
              <a:sym typeface="Lexend"/>
            </a:endParaRPr>
          </a:p>
        </p:txBody>
      </p:sp>
      <p:pic>
        <p:nvPicPr>
          <p:cNvPr id="111" name="Google Shape;111;p12"/>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12" name="Google Shape;112;p12"/>
          <p:cNvGrpSpPr/>
          <p:nvPr/>
        </p:nvGrpSpPr>
        <p:grpSpPr>
          <a:xfrm>
            <a:off x="8209301" y="0"/>
            <a:ext cx="3982700" cy="5138765"/>
            <a:chOff x="6156975" y="0"/>
            <a:chExt cx="2987025" cy="3854074"/>
          </a:xfrm>
        </p:grpSpPr>
        <p:pic>
          <p:nvPicPr>
            <p:cNvPr id="113" name="Google Shape;113;p12"/>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14" name="Google Shape;114;p12"/>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115" name="Google Shape;115;p12"/>
          <p:cNvSpPr txBox="1"/>
          <p:nvPr/>
        </p:nvSpPr>
        <p:spPr>
          <a:xfrm>
            <a:off x="431800" y="5770633"/>
            <a:ext cx="8876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16" name="Google Shape;116;p12"/>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17" name="Google Shape;117;p12"/>
          <p:cNvPicPr preferRelativeResize="0"/>
          <p:nvPr/>
        </p:nvPicPr>
        <p:blipFill>
          <a:blip r:embed="rId5">
            <a:alphaModFix/>
          </a:blip>
          <a:stretch>
            <a:fillRect/>
          </a:stretch>
        </p:blipFill>
        <p:spPr>
          <a:xfrm rot="21210002">
            <a:off x="8905417" y="1033420"/>
            <a:ext cx="3120000" cy="312000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Z.0 Title slide - History">
  <p:cSld name="Title Slide 2_1_1_1_1_2">
    <p:bg>
      <p:bgPr>
        <a:solidFill>
          <a:srgbClr val="BEF2BD"/>
        </a:solidFill>
        <a:effectLst/>
      </p:bgPr>
    </p:bg>
    <p:spTree>
      <p:nvGrpSpPr>
        <p:cNvPr id="1" name="Shape 118"/>
        <p:cNvGrpSpPr/>
        <p:nvPr/>
      </p:nvGrpSpPr>
      <p:grpSpPr>
        <a:xfrm>
          <a:off x="0" y="0"/>
          <a:ext cx="0" cy="0"/>
          <a:chOff x="0" y="0"/>
          <a:chExt cx="0" cy="0"/>
        </a:xfrm>
      </p:grpSpPr>
      <p:pic>
        <p:nvPicPr>
          <p:cNvPr id="119" name="Google Shape;119;p13"/>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120" name="Google Shape;120;p13"/>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13"/>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History</a:t>
            </a:r>
            <a:endParaRPr sz="2267" b="1">
              <a:solidFill>
                <a:schemeClr val="dk1"/>
              </a:solidFill>
              <a:latin typeface="Lexend"/>
              <a:ea typeface="Lexend"/>
              <a:cs typeface="Lexend"/>
              <a:sym typeface="Lexend"/>
            </a:endParaRPr>
          </a:p>
        </p:txBody>
      </p:sp>
      <p:pic>
        <p:nvPicPr>
          <p:cNvPr id="122" name="Google Shape;122;p13"/>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23" name="Google Shape;123;p13"/>
          <p:cNvGrpSpPr/>
          <p:nvPr/>
        </p:nvGrpSpPr>
        <p:grpSpPr>
          <a:xfrm>
            <a:off x="8209301" y="0"/>
            <a:ext cx="3982700" cy="5138765"/>
            <a:chOff x="6156975" y="0"/>
            <a:chExt cx="2987025" cy="3854074"/>
          </a:xfrm>
        </p:grpSpPr>
        <p:pic>
          <p:nvPicPr>
            <p:cNvPr id="124" name="Google Shape;124;p13"/>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25" name="Google Shape;125;p13"/>
            <p:cNvSpPr/>
            <p:nvPr/>
          </p:nvSpPr>
          <p:spPr>
            <a:xfrm>
              <a:off x="6860400" y="1205850"/>
              <a:ext cx="1959600" cy="13659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126" name="Google Shape;126;p13"/>
            <p:cNvPicPr preferRelativeResize="0"/>
            <p:nvPr/>
          </p:nvPicPr>
          <p:blipFill>
            <a:blip r:embed="rId5">
              <a:alphaModFix/>
            </a:blip>
            <a:stretch>
              <a:fillRect/>
            </a:stretch>
          </p:blipFill>
          <p:spPr>
            <a:xfrm rot="-378432">
              <a:off x="7001357" y="1317070"/>
              <a:ext cx="1677682" cy="1143462"/>
            </a:xfrm>
            <a:prstGeom prst="rect">
              <a:avLst/>
            </a:prstGeom>
            <a:noFill/>
            <a:ln>
              <a:noFill/>
            </a:ln>
          </p:spPr>
        </p:pic>
      </p:grpSp>
      <p:sp>
        <p:nvSpPr>
          <p:cNvPr id="127" name="Google Shape;127;p13"/>
          <p:cNvSpPr txBox="1"/>
          <p:nvPr/>
        </p:nvSpPr>
        <p:spPr>
          <a:xfrm>
            <a:off x="431800" y="5770633"/>
            <a:ext cx="9756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28" name="Google Shape;128;p13"/>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Z.0 Title slide - Maths">
  <p:cSld name="Title Slide 2_1_1_2">
    <p:bg>
      <p:bgPr>
        <a:solidFill>
          <a:srgbClr val="BEF2BD"/>
        </a:solidFill>
        <a:effectLst/>
      </p:bgPr>
    </p:bg>
    <p:spTree>
      <p:nvGrpSpPr>
        <p:cNvPr id="1" name="Shape 129"/>
        <p:cNvGrpSpPr/>
        <p:nvPr/>
      </p:nvGrpSpPr>
      <p:grpSpPr>
        <a:xfrm>
          <a:off x="0" y="0"/>
          <a:ext cx="0" cy="0"/>
          <a:chOff x="0" y="0"/>
          <a:chExt cx="0" cy="0"/>
        </a:xfrm>
      </p:grpSpPr>
      <p:pic>
        <p:nvPicPr>
          <p:cNvPr id="130" name="Google Shape;130;p14"/>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131" name="Google Shape;131;p14"/>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 name="Google Shape;132;p14"/>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Maths</a:t>
            </a:r>
            <a:endParaRPr sz="2267" b="1">
              <a:solidFill>
                <a:schemeClr val="dk1"/>
              </a:solidFill>
              <a:latin typeface="Lexend"/>
              <a:ea typeface="Lexend"/>
              <a:cs typeface="Lexend"/>
              <a:sym typeface="Lexend"/>
            </a:endParaRPr>
          </a:p>
        </p:txBody>
      </p:sp>
      <p:pic>
        <p:nvPicPr>
          <p:cNvPr id="133" name="Google Shape;133;p14"/>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134" name="Google Shape;134;p14"/>
          <p:cNvPicPr preferRelativeResize="0"/>
          <p:nvPr/>
        </p:nvPicPr>
        <p:blipFill rotWithShape="1">
          <a:blip r:embed="rId4">
            <a:alphaModFix/>
          </a:blip>
          <a:srcRect l="6209" r="6209"/>
          <a:stretch/>
        </p:blipFill>
        <p:spPr>
          <a:xfrm>
            <a:off x="432000" y="5344800"/>
            <a:ext cx="942933" cy="170667"/>
          </a:xfrm>
          <a:prstGeom prst="rect">
            <a:avLst/>
          </a:prstGeom>
          <a:noFill/>
          <a:ln>
            <a:noFill/>
          </a:ln>
        </p:spPr>
      </p:pic>
      <p:sp>
        <p:nvSpPr>
          <p:cNvPr id="135" name="Google Shape;135;p14"/>
          <p:cNvSpPr txBox="1"/>
          <p:nvPr/>
        </p:nvSpPr>
        <p:spPr>
          <a:xfrm>
            <a:off x="431800" y="5770633"/>
            <a:ext cx="856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36" name="Google Shape;136;p14"/>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Z.0 Title slide - Music">
  <p:cSld name="Title Slide 2_1_1_1_1_1">
    <p:bg>
      <p:bgPr>
        <a:solidFill>
          <a:srgbClr val="BEF2BD"/>
        </a:solidFill>
        <a:effectLst/>
      </p:bgPr>
    </p:bg>
    <p:spTree>
      <p:nvGrpSpPr>
        <p:cNvPr id="1" name="Shape 137"/>
        <p:cNvGrpSpPr/>
        <p:nvPr/>
      </p:nvGrpSpPr>
      <p:grpSpPr>
        <a:xfrm>
          <a:off x="0" y="0"/>
          <a:ext cx="0" cy="0"/>
          <a:chOff x="0" y="0"/>
          <a:chExt cx="0" cy="0"/>
        </a:xfrm>
      </p:grpSpPr>
      <p:pic>
        <p:nvPicPr>
          <p:cNvPr id="138" name="Google Shape;138;p15"/>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139" name="Google Shape;139;p15"/>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15"/>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Music</a:t>
            </a:r>
            <a:endParaRPr sz="2267" b="1">
              <a:solidFill>
                <a:schemeClr val="dk1"/>
              </a:solidFill>
              <a:latin typeface="Lexend"/>
              <a:ea typeface="Lexend"/>
              <a:cs typeface="Lexend"/>
              <a:sym typeface="Lexend"/>
            </a:endParaRPr>
          </a:p>
        </p:txBody>
      </p:sp>
      <p:pic>
        <p:nvPicPr>
          <p:cNvPr id="141" name="Google Shape;141;p15"/>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142" name="Google Shape;142;p15"/>
          <p:cNvPicPr preferRelativeResize="0"/>
          <p:nvPr/>
        </p:nvPicPr>
        <p:blipFill rotWithShape="1">
          <a:blip r:embed="rId4">
            <a:alphaModFix/>
          </a:blip>
          <a:srcRect l="6209" r="6209"/>
          <a:stretch/>
        </p:blipFill>
        <p:spPr>
          <a:xfrm>
            <a:off x="432001" y="5344800"/>
            <a:ext cx="882167" cy="170667"/>
          </a:xfrm>
          <a:prstGeom prst="rect">
            <a:avLst/>
          </a:prstGeom>
          <a:noFill/>
          <a:ln>
            <a:noFill/>
          </a:ln>
        </p:spPr>
      </p:pic>
      <p:sp>
        <p:nvSpPr>
          <p:cNvPr id="143" name="Google Shape;143;p15"/>
          <p:cNvSpPr txBox="1"/>
          <p:nvPr/>
        </p:nvSpPr>
        <p:spPr>
          <a:xfrm>
            <a:off x="431800" y="5770633"/>
            <a:ext cx="8820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44" name="Google Shape;144;p15"/>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1 Keyword (4)">
  <p:cSld name="CUSTOM_27_1_3">
    <p:spTree>
      <p:nvGrpSpPr>
        <p:cNvPr id="1" name="Shape 1219"/>
        <p:cNvGrpSpPr/>
        <p:nvPr/>
      </p:nvGrpSpPr>
      <p:grpSpPr>
        <a:xfrm>
          <a:off x="0" y="0"/>
          <a:ext cx="0" cy="0"/>
          <a:chOff x="0" y="0"/>
          <a:chExt cx="0" cy="0"/>
        </a:xfrm>
      </p:grpSpPr>
      <p:sp>
        <p:nvSpPr>
          <p:cNvPr id="1220" name="Google Shape;1220;p108"/>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221" name="Google Shape;1221;p108"/>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222" name="Google Shape;1222;p108"/>
          <p:cNvSpPr txBox="1">
            <a:spLocks noGrp="1"/>
          </p:cNvSpPr>
          <p:nvPr>
            <p:ph type="subTitle" idx="1"/>
          </p:nvPr>
        </p:nvSpPr>
        <p:spPr>
          <a:xfrm>
            <a:off x="432000" y="1211300"/>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223" name="Google Shape;1223;p108"/>
          <p:cNvSpPr txBox="1">
            <a:spLocks noGrp="1"/>
          </p:cNvSpPr>
          <p:nvPr>
            <p:ph type="subTitle" idx="2"/>
          </p:nvPr>
        </p:nvSpPr>
        <p:spPr>
          <a:xfrm>
            <a:off x="432000" y="2540833"/>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224" name="Google Shape;1224;p108"/>
          <p:cNvSpPr txBox="1">
            <a:spLocks noGrp="1"/>
          </p:cNvSpPr>
          <p:nvPr>
            <p:ph type="subTitle" idx="3"/>
          </p:nvPr>
        </p:nvSpPr>
        <p:spPr>
          <a:xfrm>
            <a:off x="432000" y="3863567"/>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225" name="Google Shape;1225;p108"/>
          <p:cNvSpPr txBox="1">
            <a:spLocks noGrp="1"/>
          </p:cNvSpPr>
          <p:nvPr>
            <p:ph type="subTitle" idx="4"/>
          </p:nvPr>
        </p:nvSpPr>
        <p:spPr>
          <a:xfrm>
            <a:off x="432000" y="5183000"/>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226" name="Google Shape;1226;p10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Tree>
    <p:extLst>
      <p:ext uri="{BB962C8B-B14F-4D97-AF65-F5344CB8AC3E}">
        <p14:creationId xmlns:p14="http://schemas.microsoft.com/office/powerpoint/2010/main" val="27508410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Z.0 Title slide - Physical education">
  <p:cSld name="Title Slide 2_1_1_1_1_1_1_1_1_1_1_1_1_2">
    <p:bg>
      <p:bgPr>
        <a:solidFill>
          <a:srgbClr val="BEF2BD"/>
        </a:solidFill>
        <a:effectLst/>
      </p:bgPr>
    </p:bg>
    <p:spTree>
      <p:nvGrpSpPr>
        <p:cNvPr id="1" name="Shape 145"/>
        <p:cNvGrpSpPr/>
        <p:nvPr/>
      </p:nvGrpSpPr>
      <p:grpSpPr>
        <a:xfrm>
          <a:off x="0" y="0"/>
          <a:ext cx="0" cy="0"/>
          <a:chOff x="0" y="0"/>
          <a:chExt cx="0" cy="0"/>
        </a:xfrm>
      </p:grpSpPr>
      <p:pic>
        <p:nvPicPr>
          <p:cNvPr id="146" name="Google Shape;146;p16"/>
          <p:cNvPicPr preferRelativeResize="0"/>
          <p:nvPr/>
        </p:nvPicPr>
        <p:blipFill rotWithShape="1">
          <a:blip r:embed="rId2">
            <a:alphaModFix/>
          </a:blip>
          <a:srcRect l="6209" r="6209"/>
          <a:stretch/>
        </p:blipFill>
        <p:spPr>
          <a:xfrm>
            <a:off x="432000" y="5344800"/>
            <a:ext cx="2923933" cy="170667"/>
          </a:xfrm>
          <a:prstGeom prst="rect">
            <a:avLst/>
          </a:prstGeom>
          <a:noFill/>
          <a:ln>
            <a:noFill/>
          </a:ln>
        </p:spPr>
      </p:pic>
      <p:sp>
        <p:nvSpPr>
          <p:cNvPr id="147" name="Google Shape;147;p16"/>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16"/>
          <p:cNvSpPr txBox="1"/>
          <p:nvPr/>
        </p:nvSpPr>
        <p:spPr>
          <a:xfrm>
            <a:off x="431800" y="5042033"/>
            <a:ext cx="36016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Physical education</a:t>
            </a:r>
            <a:endParaRPr sz="2267" b="1">
              <a:solidFill>
                <a:schemeClr val="dk1"/>
              </a:solidFill>
              <a:latin typeface="Lexend"/>
              <a:ea typeface="Lexend"/>
              <a:cs typeface="Lexend"/>
              <a:sym typeface="Lexend"/>
            </a:endParaRPr>
          </a:p>
        </p:txBody>
      </p:sp>
      <p:pic>
        <p:nvPicPr>
          <p:cNvPr id="149" name="Google Shape;149;p16"/>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50" name="Google Shape;150;p16"/>
          <p:cNvGrpSpPr/>
          <p:nvPr/>
        </p:nvGrpSpPr>
        <p:grpSpPr>
          <a:xfrm>
            <a:off x="8209301" y="0"/>
            <a:ext cx="3982700" cy="5138765"/>
            <a:chOff x="6156975" y="0"/>
            <a:chExt cx="2987025" cy="3854074"/>
          </a:xfrm>
        </p:grpSpPr>
        <p:pic>
          <p:nvPicPr>
            <p:cNvPr id="151" name="Google Shape;151;p16"/>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52" name="Google Shape;152;p16"/>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153" name="Google Shape;153;p16"/>
          <p:cNvSpPr txBox="1"/>
          <p:nvPr/>
        </p:nvSpPr>
        <p:spPr>
          <a:xfrm>
            <a:off x="431800" y="5770633"/>
            <a:ext cx="774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54" name="Google Shape;154;p16"/>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55" name="Google Shape;155;p16"/>
          <p:cNvPicPr preferRelativeResize="0"/>
          <p:nvPr/>
        </p:nvPicPr>
        <p:blipFill>
          <a:blip r:embed="rId5">
            <a:alphaModFix/>
          </a:blip>
          <a:stretch>
            <a:fillRect/>
          </a:stretch>
        </p:blipFill>
        <p:spPr>
          <a:xfrm rot="21224372">
            <a:off x="8735342" y="973322"/>
            <a:ext cx="3395351" cy="3395324"/>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Z.0 Title slide - Physics">
  <p:cSld name="Title Slide 2_1_1_1_1_1_1_1_1_2">
    <p:bg>
      <p:bgPr>
        <a:solidFill>
          <a:srgbClr val="BEF2BD"/>
        </a:solidFill>
        <a:effectLst/>
      </p:bgPr>
    </p:bg>
    <p:spTree>
      <p:nvGrpSpPr>
        <p:cNvPr id="1" name="Shape 156"/>
        <p:cNvGrpSpPr/>
        <p:nvPr/>
      </p:nvGrpSpPr>
      <p:grpSpPr>
        <a:xfrm>
          <a:off x="0" y="0"/>
          <a:ext cx="0" cy="0"/>
          <a:chOff x="0" y="0"/>
          <a:chExt cx="0" cy="0"/>
        </a:xfrm>
      </p:grpSpPr>
      <p:pic>
        <p:nvPicPr>
          <p:cNvPr id="157" name="Google Shape;157;p17"/>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158" name="Google Shape;158;p17"/>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17"/>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Physics</a:t>
            </a:r>
            <a:endParaRPr sz="2267" b="1">
              <a:solidFill>
                <a:schemeClr val="dk1"/>
              </a:solidFill>
              <a:latin typeface="Lexend"/>
              <a:ea typeface="Lexend"/>
              <a:cs typeface="Lexend"/>
              <a:sym typeface="Lexend"/>
            </a:endParaRPr>
          </a:p>
        </p:txBody>
      </p:sp>
      <p:pic>
        <p:nvPicPr>
          <p:cNvPr id="160" name="Google Shape;160;p17"/>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61" name="Google Shape;161;p17"/>
          <p:cNvGrpSpPr/>
          <p:nvPr/>
        </p:nvGrpSpPr>
        <p:grpSpPr>
          <a:xfrm>
            <a:off x="8209301" y="0"/>
            <a:ext cx="3982700" cy="5138765"/>
            <a:chOff x="6156975" y="0"/>
            <a:chExt cx="2987025" cy="3854074"/>
          </a:xfrm>
        </p:grpSpPr>
        <p:pic>
          <p:nvPicPr>
            <p:cNvPr id="162" name="Google Shape;162;p17"/>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63" name="Google Shape;163;p17"/>
            <p:cNvSpPr/>
            <p:nvPr/>
          </p:nvSpPr>
          <p:spPr>
            <a:xfrm>
              <a:off x="6898050" y="839288"/>
              <a:ext cx="1959600" cy="23547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164" name="Google Shape;164;p17"/>
            <p:cNvPicPr preferRelativeResize="0"/>
            <p:nvPr/>
          </p:nvPicPr>
          <p:blipFill>
            <a:blip r:embed="rId5">
              <a:alphaModFix/>
            </a:blip>
            <a:stretch>
              <a:fillRect/>
            </a:stretch>
          </p:blipFill>
          <p:spPr>
            <a:xfrm rot="-384492">
              <a:off x="7235674" y="1037850"/>
              <a:ext cx="1204851" cy="1957577"/>
            </a:xfrm>
            <a:prstGeom prst="rect">
              <a:avLst/>
            </a:prstGeom>
            <a:noFill/>
            <a:ln>
              <a:noFill/>
            </a:ln>
          </p:spPr>
        </p:pic>
      </p:grpSp>
      <p:sp>
        <p:nvSpPr>
          <p:cNvPr id="165" name="Google Shape;165;p17"/>
          <p:cNvSpPr txBox="1"/>
          <p:nvPr/>
        </p:nvSpPr>
        <p:spPr>
          <a:xfrm>
            <a:off x="431800" y="5770633"/>
            <a:ext cx="9456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66" name="Google Shape;166;p17"/>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Z.0 Title slide - Relationships and health education">
  <p:cSld name="Title Slide 2_1_1_1_1_1_1_1_1_1_1_7">
    <p:bg>
      <p:bgPr>
        <a:solidFill>
          <a:srgbClr val="BEF2BD"/>
        </a:solidFill>
        <a:effectLst/>
      </p:bgPr>
    </p:bg>
    <p:spTree>
      <p:nvGrpSpPr>
        <p:cNvPr id="1" name="Shape 167"/>
        <p:cNvGrpSpPr/>
        <p:nvPr/>
      </p:nvGrpSpPr>
      <p:grpSpPr>
        <a:xfrm>
          <a:off x="0" y="0"/>
          <a:ext cx="0" cy="0"/>
          <a:chOff x="0" y="0"/>
          <a:chExt cx="0" cy="0"/>
        </a:xfrm>
      </p:grpSpPr>
      <p:pic>
        <p:nvPicPr>
          <p:cNvPr id="168" name="Google Shape;168;p18"/>
          <p:cNvPicPr preferRelativeResize="0"/>
          <p:nvPr/>
        </p:nvPicPr>
        <p:blipFill rotWithShape="1">
          <a:blip r:embed="rId2">
            <a:alphaModFix/>
          </a:blip>
          <a:srcRect l="6209" r="6209"/>
          <a:stretch/>
        </p:blipFill>
        <p:spPr>
          <a:xfrm>
            <a:off x="432000" y="5344800"/>
            <a:ext cx="1814400" cy="170667"/>
          </a:xfrm>
          <a:prstGeom prst="rect">
            <a:avLst/>
          </a:prstGeom>
          <a:noFill/>
          <a:ln>
            <a:noFill/>
          </a:ln>
        </p:spPr>
      </p:pic>
      <p:sp>
        <p:nvSpPr>
          <p:cNvPr id="169" name="Google Shape;169;p18"/>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0" name="Google Shape;170;p18"/>
          <p:cNvSpPr txBox="1"/>
          <p:nvPr/>
        </p:nvSpPr>
        <p:spPr>
          <a:xfrm>
            <a:off x="431800" y="5042033"/>
            <a:ext cx="61644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RHE (PSHE)</a:t>
            </a:r>
            <a:endParaRPr sz="2267" b="1">
              <a:solidFill>
                <a:schemeClr val="dk1"/>
              </a:solidFill>
              <a:latin typeface="Lexend"/>
              <a:ea typeface="Lexend"/>
              <a:cs typeface="Lexend"/>
              <a:sym typeface="Lexend"/>
            </a:endParaRPr>
          </a:p>
        </p:txBody>
      </p:sp>
      <p:pic>
        <p:nvPicPr>
          <p:cNvPr id="171" name="Google Shape;171;p18"/>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72" name="Google Shape;172;p18"/>
          <p:cNvGrpSpPr/>
          <p:nvPr/>
        </p:nvGrpSpPr>
        <p:grpSpPr>
          <a:xfrm>
            <a:off x="8209301" y="0"/>
            <a:ext cx="3982700" cy="5138765"/>
            <a:chOff x="6156975" y="0"/>
            <a:chExt cx="2987025" cy="3854074"/>
          </a:xfrm>
        </p:grpSpPr>
        <p:pic>
          <p:nvPicPr>
            <p:cNvPr id="173" name="Google Shape;173;p18"/>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74" name="Google Shape;174;p18"/>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75" name="Google Shape;175;p18"/>
          <p:cNvPicPr preferRelativeResize="0"/>
          <p:nvPr/>
        </p:nvPicPr>
        <p:blipFill>
          <a:blip r:embed="rId5">
            <a:alphaModFix/>
          </a:blip>
          <a:stretch>
            <a:fillRect/>
          </a:stretch>
        </p:blipFill>
        <p:spPr>
          <a:xfrm rot="21239967">
            <a:off x="9086408" y="1667390"/>
            <a:ext cx="2620616" cy="1858257"/>
          </a:xfrm>
          <a:prstGeom prst="rect">
            <a:avLst/>
          </a:prstGeom>
          <a:noFill/>
          <a:ln>
            <a:noFill/>
          </a:ln>
        </p:spPr>
      </p:pic>
      <p:sp>
        <p:nvSpPr>
          <p:cNvPr id="176" name="Google Shape;176;p18"/>
          <p:cNvSpPr txBox="1"/>
          <p:nvPr/>
        </p:nvSpPr>
        <p:spPr>
          <a:xfrm>
            <a:off x="431800" y="5770633"/>
            <a:ext cx="856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77" name="Google Shape;177;p18"/>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800"/>
              <a:buFont typeface="Lexend"/>
              <a:buNone/>
              <a:defRPr sz="2400">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Z.0 Title slide - Relationships, sex and health education">
  <p:cSld name="Title Slide 2_1_1_1_1_1_1_1_1_1_1_7_1">
    <p:bg>
      <p:bgPr>
        <a:solidFill>
          <a:srgbClr val="BEF2BD"/>
        </a:solidFill>
        <a:effectLst/>
      </p:bgPr>
    </p:bg>
    <p:spTree>
      <p:nvGrpSpPr>
        <p:cNvPr id="1" name="Shape 178"/>
        <p:cNvGrpSpPr/>
        <p:nvPr/>
      </p:nvGrpSpPr>
      <p:grpSpPr>
        <a:xfrm>
          <a:off x="0" y="0"/>
          <a:ext cx="0" cy="0"/>
          <a:chOff x="0" y="0"/>
          <a:chExt cx="0" cy="0"/>
        </a:xfrm>
      </p:grpSpPr>
      <p:pic>
        <p:nvPicPr>
          <p:cNvPr id="179" name="Google Shape;179;p19"/>
          <p:cNvPicPr preferRelativeResize="0"/>
          <p:nvPr/>
        </p:nvPicPr>
        <p:blipFill rotWithShape="1">
          <a:blip r:embed="rId2">
            <a:alphaModFix/>
          </a:blip>
          <a:srcRect l="6209" r="6209"/>
          <a:stretch/>
        </p:blipFill>
        <p:spPr>
          <a:xfrm>
            <a:off x="432000" y="5344800"/>
            <a:ext cx="2015867" cy="170667"/>
          </a:xfrm>
          <a:prstGeom prst="rect">
            <a:avLst/>
          </a:prstGeom>
          <a:noFill/>
          <a:ln>
            <a:noFill/>
          </a:ln>
        </p:spPr>
      </p:pic>
      <p:sp>
        <p:nvSpPr>
          <p:cNvPr id="180" name="Google Shape;180;p19"/>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19"/>
          <p:cNvSpPr txBox="1"/>
          <p:nvPr/>
        </p:nvSpPr>
        <p:spPr>
          <a:xfrm>
            <a:off x="431800" y="5042033"/>
            <a:ext cx="6782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RSHE (PSHE)</a:t>
            </a:r>
            <a:endParaRPr sz="2267" b="1">
              <a:solidFill>
                <a:schemeClr val="dk1"/>
              </a:solidFill>
              <a:latin typeface="Lexend"/>
              <a:ea typeface="Lexend"/>
              <a:cs typeface="Lexend"/>
              <a:sym typeface="Lexend"/>
            </a:endParaRPr>
          </a:p>
        </p:txBody>
      </p:sp>
      <p:pic>
        <p:nvPicPr>
          <p:cNvPr id="182" name="Google Shape;182;p19"/>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83" name="Google Shape;183;p19"/>
          <p:cNvGrpSpPr/>
          <p:nvPr/>
        </p:nvGrpSpPr>
        <p:grpSpPr>
          <a:xfrm>
            <a:off x="8209301" y="0"/>
            <a:ext cx="3982700" cy="5138765"/>
            <a:chOff x="6156975" y="0"/>
            <a:chExt cx="2987025" cy="3854074"/>
          </a:xfrm>
        </p:grpSpPr>
        <p:pic>
          <p:nvPicPr>
            <p:cNvPr id="184" name="Google Shape;184;p19"/>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85" name="Google Shape;185;p19"/>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86" name="Google Shape;186;p19"/>
          <p:cNvPicPr preferRelativeResize="0"/>
          <p:nvPr/>
        </p:nvPicPr>
        <p:blipFill>
          <a:blip r:embed="rId5">
            <a:alphaModFix/>
          </a:blip>
          <a:stretch>
            <a:fillRect/>
          </a:stretch>
        </p:blipFill>
        <p:spPr>
          <a:xfrm rot="21239967">
            <a:off x="9086408" y="1667390"/>
            <a:ext cx="2620616" cy="1858257"/>
          </a:xfrm>
          <a:prstGeom prst="rect">
            <a:avLst/>
          </a:prstGeom>
          <a:noFill/>
          <a:ln>
            <a:noFill/>
          </a:ln>
        </p:spPr>
      </p:pic>
      <p:sp>
        <p:nvSpPr>
          <p:cNvPr id="187" name="Google Shape;187;p19"/>
          <p:cNvSpPr txBox="1"/>
          <p:nvPr/>
        </p:nvSpPr>
        <p:spPr>
          <a:xfrm>
            <a:off x="431800" y="5770633"/>
            <a:ext cx="9852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88" name="Google Shape;188;p19"/>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Z.0 Title slide - Religious education">
  <p:cSld name="Title Slide 2_1_1_1_1_1_1_1_1_1_1_1_1_1">
    <p:bg>
      <p:bgPr>
        <a:solidFill>
          <a:srgbClr val="BEF2BD"/>
        </a:solidFill>
        <a:effectLst/>
      </p:bgPr>
    </p:bg>
    <p:spTree>
      <p:nvGrpSpPr>
        <p:cNvPr id="1" name="Shape 189"/>
        <p:cNvGrpSpPr/>
        <p:nvPr/>
      </p:nvGrpSpPr>
      <p:grpSpPr>
        <a:xfrm>
          <a:off x="0" y="0"/>
          <a:ext cx="0" cy="0"/>
          <a:chOff x="0" y="0"/>
          <a:chExt cx="0" cy="0"/>
        </a:xfrm>
      </p:grpSpPr>
      <p:pic>
        <p:nvPicPr>
          <p:cNvPr id="190" name="Google Shape;190;p20"/>
          <p:cNvPicPr preferRelativeResize="0"/>
          <p:nvPr/>
        </p:nvPicPr>
        <p:blipFill rotWithShape="1">
          <a:blip r:embed="rId2">
            <a:alphaModFix/>
          </a:blip>
          <a:srcRect l="6209" r="6209"/>
          <a:stretch/>
        </p:blipFill>
        <p:spPr>
          <a:xfrm>
            <a:off x="432001" y="5344800"/>
            <a:ext cx="3029167" cy="170667"/>
          </a:xfrm>
          <a:prstGeom prst="rect">
            <a:avLst/>
          </a:prstGeom>
          <a:noFill/>
          <a:ln>
            <a:noFill/>
          </a:ln>
        </p:spPr>
      </p:pic>
      <p:sp>
        <p:nvSpPr>
          <p:cNvPr id="191" name="Google Shape;191;p20"/>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0"/>
          <p:cNvSpPr txBox="1"/>
          <p:nvPr/>
        </p:nvSpPr>
        <p:spPr>
          <a:xfrm>
            <a:off x="431800" y="5042033"/>
            <a:ext cx="3730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Religious education</a:t>
            </a:r>
            <a:endParaRPr sz="2267" b="1">
              <a:solidFill>
                <a:schemeClr val="dk1"/>
              </a:solidFill>
              <a:latin typeface="Lexend"/>
              <a:ea typeface="Lexend"/>
              <a:cs typeface="Lexend"/>
              <a:sym typeface="Lexend"/>
            </a:endParaRPr>
          </a:p>
        </p:txBody>
      </p:sp>
      <p:pic>
        <p:nvPicPr>
          <p:cNvPr id="193" name="Google Shape;193;p20"/>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94" name="Google Shape;194;p20"/>
          <p:cNvGrpSpPr/>
          <p:nvPr/>
        </p:nvGrpSpPr>
        <p:grpSpPr>
          <a:xfrm>
            <a:off x="8209301" y="0"/>
            <a:ext cx="3982700" cy="5138765"/>
            <a:chOff x="6156975" y="0"/>
            <a:chExt cx="2987025" cy="3854074"/>
          </a:xfrm>
        </p:grpSpPr>
        <p:pic>
          <p:nvPicPr>
            <p:cNvPr id="195" name="Google Shape;195;p20"/>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96" name="Google Shape;196;p20"/>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97" name="Google Shape;197;p20"/>
          <p:cNvPicPr preferRelativeResize="0"/>
          <p:nvPr/>
        </p:nvPicPr>
        <p:blipFill>
          <a:blip r:embed="rId5">
            <a:alphaModFix/>
          </a:blip>
          <a:stretch>
            <a:fillRect/>
          </a:stretch>
        </p:blipFill>
        <p:spPr>
          <a:xfrm rot="21239997">
            <a:off x="9005515" y="1416975"/>
            <a:ext cx="2683792" cy="2472024"/>
          </a:xfrm>
          <a:prstGeom prst="rect">
            <a:avLst/>
          </a:prstGeom>
          <a:noFill/>
          <a:ln>
            <a:noFill/>
          </a:ln>
        </p:spPr>
      </p:pic>
      <p:sp>
        <p:nvSpPr>
          <p:cNvPr id="198" name="Google Shape;198;p20"/>
          <p:cNvSpPr txBox="1"/>
          <p:nvPr/>
        </p:nvSpPr>
        <p:spPr>
          <a:xfrm>
            <a:off x="431800" y="5770633"/>
            <a:ext cx="856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99" name="Google Shape;199;p20"/>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Z.0 Title slide - Science">
  <p:cSld name="Title Slide 2_1_1_1_1_1_1_2">
    <p:bg>
      <p:bgPr>
        <a:solidFill>
          <a:srgbClr val="BEF2BD"/>
        </a:solidFill>
        <a:effectLst/>
      </p:bgPr>
    </p:bg>
    <p:spTree>
      <p:nvGrpSpPr>
        <p:cNvPr id="1" name="Shape 200"/>
        <p:cNvGrpSpPr/>
        <p:nvPr/>
      </p:nvGrpSpPr>
      <p:grpSpPr>
        <a:xfrm>
          <a:off x="0" y="0"/>
          <a:ext cx="0" cy="0"/>
          <a:chOff x="0" y="0"/>
          <a:chExt cx="0" cy="0"/>
        </a:xfrm>
      </p:grpSpPr>
      <p:sp>
        <p:nvSpPr>
          <p:cNvPr id="201" name="Google Shape;201;p21"/>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21"/>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Science</a:t>
            </a:r>
            <a:endParaRPr sz="2267" b="1">
              <a:solidFill>
                <a:schemeClr val="dk1"/>
              </a:solidFill>
              <a:latin typeface="Lexend"/>
              <a:ea typeface="Lexend"/>
              <a:cs typeface="Lexend"/>
              <a:sym typeface="Lexend"/>
            </a:endParaRPr>
          </a:p>
        </p:txBody>
      </p:sp>
      <p:pic>
        <p:nvPicPr>
          <p:cNvPr id="203" name="Google Shape;203;p21"/>
          <p:cNvPicPr preferRelativeResize="0"/>
          <p:nvPr/>
        </p:nvPicPr>
        <p:blipFill rotWithShape="1">
          <a:blip r:embed="rId2">
            <a:alphaModFix/>
          </a:blip>
          <a:srcRect/>
          <a:stretch/>
        </p:blipFill>
        <p:spPr>
          <a:xfrm>
            <a:off x="10253899" y="5464579"/>
            <a:ext cx="1403667" cy="643767"/>
          </a:xfrm>
          <a:prstGeom prst="rect">
            <a:avLst/>
          </a:prstGeom>
          <a:noFill/>
          <a:ln>
            <a:noFill/>
          </a:ln>
        </p:spPr>
      </p:pic>
      <p:pic>
        <p:nvPicPr>
          <p:cNvPr id="204" name="Google Shape;204;p21"/>
          <p:cNvPicPr preferRelativeResize="0"/>
          <p:nvPr/>
        </p:nvPicPr>
        <p:blipFill rotWithShape="1">
          <a:blip r:embed="rId3">
            <a:alphaModFix/>
          </a:blip>
          <a:srcRect l="6209" r="6209"/>
          <a:stretch/>
        </p:blipFill>
        <p:spPr>
          <a:xfrm>
            <a:off x="432000" y="5344800"/>
            <a:ext cx="1145867" cy="170661"/>
          </a:xfrm>
          <a:prstGeom prst="rect">
            <a:avLst/>
          </a:prstGeom>
          <a:noFill/>
          <a:ln>
            <a:noFill/>
          </a:ln>
        </p:spPr>
      </p:pic>
      <p:grpSp>
        <p:nvGrpSpPr>
          <p:cNvPr id="205" name="Google Shape;205;p21"/>
          <p:cNvGrpSpPr/>
          <p:nvPr/>
        </p:nvGrpSpPr>
        <p:grpSpPr>
          <a:xfrm>
            <a:off x="8209301" y="0"/>
            <a:ext cx="3982700" cy="5138765"/>
            <a:chOff x="6156975" y="0"/>
            <a:chExt cx="2987025" cy="3854074"/>
          </a:xfrm>
        </p:grpSpPr>
        <p:pic>
          <p:nvPicPr>
            <p:cNvPr id="206" name="Google Shape;206;p21"/>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207" name="Google Shape;207;p21"/>
            <p:cNvSpPr/>
            <p:nvPr/>
          </p:nvSpPr>
          <p:spPr>
            <a:xfrm>
              <a:off x="6860400" y="869975"/>
              <a:ext cx="1959600" cy="20070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08" name="Google Shape;208;p21"/>
            <p:cNvPicPr preferRelativeResize="0"/>
            <p:nvPr/>
          </p:nvPicPr>
          <p:blipFill>
            <a:blip r:embed="rId5">
              <a:alphaModFix/>
            </a:blip>
            <a:stretch>
              <a:fillRect/>
            </a:stretch>
          </p:blipFill>
          <p:spPr>
            <a:xfrm rot="-311816">
              <a:off x="7083000" y="1110274"/>
              <a:ext cx="1514398" cy="1526398"/>
            </a:xfrm>
            <a:prstGeom prst="rect">
              <a:avLst/>
            </a:prstGeom>
            <a:noFill/>
            <a:ln>
              <a:noFill/>
            </a:ln>
          </p:spPr>
        </p:pic>
      </p:grpSp>
      <p:sp>
        <p:nvSpPr>
          <p:cNvPr id="209" name="Google Shape;209;p21"/>
          <p:cNvSpPr txBox="1"/>
          <p:nvPr/>
        </p:nvSpPr>
        <p:spPr>
          <a:xfrm>
            <a:off x="431800" y="5770633"/>
            <a:ext cx="856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210" name="Google Shape;210;p21"/>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Z.0 Title slide - Spanish">
  <p:cSld name="Title Slide 2_1_1_1_1_1_1_1_1_1_1_1_2_1">
    <p:bg>
      <p:bgPr>
        <a:solidFill>
          <a:srgbClr val="BEF2BD"/>
        </a:solidFill>
        <a:effectLst/>
      </p:bgPr>
    </p:bg>
    <p:spTree>
      <p:nvGrpSpPr>
        <p:cNvPr id="1" name="Shape 211"/>
        <p:cNvGrpSpPr/>
        <p:nvPr/>
      </p:nvGrpSpPr>
      <p:grpSpPr>
        <a:xfrm>
          <a:off x="0" y="0"/>
          <a:ext cx="0" cy="0"/>
          <a:chOff x="0" y="0"/>
          <a:chExt cx="0" cy="0"/>
        </a:xfrm>
      </p:grpSpPr>
      <p:pic>
        <p:nvPicPr>
          <p:cNvPr id="212" name="Google Shape;212;p22"/>
          <p:cNvPicPr preferRelativeResize="0"/>
          <p:nvPr/>
        </p:nvPicPr>
        <p:blipFill rotWithShape="1">
          <a:blip r:embed="rId2">
            <a:alphaModFix/>
          </a:blip>
          <a:srcRect l="6209" r="6209"/>
          <a:stretch/>
        </p:blipFill>
        <p:spPr>
          <a:xfrm>
            <a:off x="432001" y="5344800"/>
            <a:ext cx="1187500" cy="170667"/>
          </a:xfrm>
          <a:prstGeom prst="rect">
            <a:avLst/>
          </a:prstGeom>
          <a:noFill/>
          <a:ln>
            <a:noFill/>
          </a:ln>
        </p:spPr>
      </p:pic>
      <p:sp>
        <p:nvSpPr>
          <p:cNvPr id="213" name="Google Shape;213;p22"/>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4" name="Google Shape;214;p22"/>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Spanish</a:t>
            </a:r>
            <a:endParaRPr sz="2267" b="1">
              <a:solidFill>
                <a:schemeClr val="dk1"/>
              </a:solidFill>
              <a:latin typeface="Lexend"/>
              <a:ea typeface="Lexend"/>
              <a:cs typeface="Lexend"/>
              <a:sym typeface="Lexend"/>
            </a:endParaRPr>
          </a:p>
        </p:txBody>
      </p:sp>
      <p:pic>
        <p:nvPicPr>
          <p:cNvPr id="215" name="Google Shape;215;p22"/>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216" name="Google Shape;216;p22"/>
          <p:cNvGrpSpPr/>
          <p:nvPr/>
        </p:nvGrpSpPr>
        <p:grpSpPr>
          <a:xfrm>
            <a:off x="8209301" y="0"/>
            <a:ext cx="3982700" cy="5138765"/>
            <a:chOff x="6156975" y="0"/>
            <a:chExt cx="2987025" cy="3854074"/>
          </a:xfrm>
        </p:grpSpPr>
        <p:pic>
          <p:nvPicPr>
            <p:cNvPr id="217" name="Google Shape;217;p22"/>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218" name="Google Shape;218;p22"/>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219" name="Google Shape;219;p22"/>
          <p:cNvSpPr txBox="1"/>
          <p:nvPr/>
        </p:nvSpPr>
        <p:spPr>
          <a:xfrm>
            <a:off x="431800" y="5770633"/>
            <a:ext cx="8568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220" name="Google Shape;220;p22"/>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221" name="Google Shape;221;p22"/>
          <p:cNvPicPr preferRelativeResize="0"/>
          <p:nvPr/>
        </p:nvPicPr>
        <p:blipFill>
          <a:blip r:embed="rId5">
            <a:alphaModFix/>
          </a:blip>
          <a:stretch>
            <a:fillRect/>
          </a:stretch>
        </p:blipFill>
        <p:spPr>
          <a:xfrm rot="21209999">
            <a:off x="8851387" y="1141511"/>
            <a:ext cx="3120000" cy="3120000"/>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Z.1 Outcome">
  <p:cSld name="CUSTOM_5">
    <p:bg>
      <p:bgPr>
        <a:solidFill>
          <a:srgbClr val="BEF2BD"/>
        </a:solidFill>
        <a:effectLst/>
      </p:bgPr>
    </p:bg>
    <p:spTree>
      <p:nvGrpSpPr>
        <p:cNvPr id="1" name="Shape 222"/>
        <p:cNvGrpSpPr/>
        <p:nvPr/>
      </p:nvGrpSpPr>
      <p:grpSpPr>
        <a:xfrm>
          <a:off x="0" y="0"/>
          <a:ext cx="0" cy="0"/>
          <a:chOff x="0" y="0"/>
          <a:chExt cx="0" cy="0"/>
        </a:xfrm>
      </p:grpSpPr>
      <p:pic>
        <p:nvPicPr>
          <p:cNvPr id="223" name="Google Shape;223;p23"/>
          <p:cNvPicPr preferRelativeResize="0"/>
          <p:nvPr/>
        </p:nvPicPr>
        <p:blipFill>
          <a:blip r:embed="rId2">
            <a:alphaModFix/>
          </a:blip>
          <a:stretch>
            <a:fillRect/>
          </a:stretch>
        </p:blipFill>
        <p:spPr>
          <a:xfrm>
            <a:off x="457634" y="1851160"/>
            <a:ext cx="10594133" cy="3893035"/>
          </a:xfrm>
          <a:prstGeom prst="rect">
            <a:avLst/>
          </a:prstGeom>
          <a:noFill/>
          <a:ln>
            <a:noFill/>
          </a:ln>
        </p:spPr>
      </p:pic>
      <p:sp>
        <p:nvSpPr>
          <p:cNvPr id="224" name="Google Shape;224;p23"/>
          <p:cNvSpPr txBox="1"/>
          <p:nvPr/>
        </p:nvSpPr>
        <p:spPr>
          <a:xfrm>
            <a:off x="433609" y="606353"/>
            <a:ext cx="6100800" cy="57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733" b="1">
                <a:solidFill>
                  <a:schemeClr val="dk1"/>
                </a:solidFill>
                <a:latin typeface="Lexend"/>
                <a:ea typeface="Lexend"/>
                <a:cs typeface="Lexend"/>
                <a:sym typeface="Lexend"/>
              </a:rPr>
              <a:t>Outcome</a:t>
            </a:r>
            <a:endParaRPr sz="3733" b="1">
              <a:solidFill>
                <a:schemeClr val="dk1"/>
              </a:solidFill>
              <a:latin typeface="Lexend"/>
              <a:ea typeface="Lexend"/>
              <a:cs typeface="Lexend"/>
              <a:sym typeface="Lexend"/>
            </a:endParaRPr>
          </a:p>
        </p:txBody>
      </p:sp>
      <p:sp>
        <p:nvSpPr>
          <p:cNvPr id="225" name="Google Shape;225;p23"/>
          <p:cNvSpPr txBox="1">
            <a:spLocks noGrp="1"/>
          </p:cNvSpPr>
          <p:nvPr>
            <p:ph type="subTitle" idx="1"/>
          </p:nvPr>
        </p:nvSpPr>
        <p:spPr>
          <a:xfrm>
            <a:off x="888000" y="2160000"/>
            <a:ext cx="9694400" cy="33388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2000"/>
              <a:buNone/>
              <a:defRPr sz="2667"/>
            </a:lvl1pPr>
            <a:lvl2pPr lvl="1">
              <a:spcBef>
                <a:spcPts val="1333"/>
              </a:spcBef>
              <a:spcAft>
                <a:spcPts val="0"/>
              </a:spcAft>
              <a:buSzPts val="2100"/>
              <a:buNone/>
              <a:defRPr/>
            </a:lvl2pPr>
            <a:lvl3pPr lvl="2">
              <a:spcBef>
                <a:spcPts val="1333"/>
              </a:spcBef>
              <a:spcAft>
                <a:spcPts val="0"/>
              </a:spcAft>
              <a:buSzPts val="2000"/>
              <a:buNone/>
              <a:defRPr/>
            </a:lvl3pPr>
            <a:lvl4pPr lvl="3">
              <a:spcBef>
                <a:spcPts val="1067"/>
              </a:spcBef>
              <a:spcAft>
                <a:spcPts val="0"/>
              </a:spcAft>
              <a:buSzPts val="1900"/>
              <a:buNone/>
              <a:defRPr/>
            </a:lvl4pPr>
            <a:lvl5pPr lvl="4">
              <a:spcBef>
                <a:spcPts val="1067"/>
              </a:spcBef>
              <a:spcAft>
                <a:spcPts val="0"/>
              </a:spcAft>
              <a:buSzPts val="1800"/>
              <a:buNone/>
              <a:defRPr/>
            </a:lvl5pPr>
            <a:lvl6pPr lvl="5">
              <a:spcBef>
                <a:spcPts val="800"/>
              </a:spcBef>
              <a:spcAft>
                <a:spcPts val="0"/>
              </a:spcAft>
              <a:buSzPts val="1800"/>
              <a:buNone/>
              <a:defRPr/>
            </a:lvl6pPr>
            <a:lvl7pPr lvl="6">
              <a:spcBef>
                <a:spcPts val="800"/>
              </a:spcBef>
              <a:spcAft>
                <a:spcPts val="0"/>
              </a:spcAft>
              <a:buSzPts val="1800"/>
              <a:buNone/>
              <a:defRPr/>
            </a:lvl7pPr>
            <a:lvl8pPr lvl="7">
              <a:spcBef>
                <a:spcPts val="533"/>
              </a:spcBef>
              <a:spcAft>
                <a:spcPts val="0"/>
              </a:spcAft>
              <a:buSzPts val="1800"/>
              <a:buNone/>
              <a:defRPr/>
            </a:lvl8pPr>
            <a:lvl9pPr lvl="8">
              <a:spcBef>
                <a:spcPts val="533"/>
              </a:spcBef>
              <a:spcAft>
                <a:spcPts val="267"/>
              </a:spcAft>
              <a:buSzPts val="18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Z.2 Hidden guidance slide">
  <p:cSld name="CUSTOM_1">
    <p:bg>
      <p:bgPr>
        <a:solidFill>
          <a:srgbClr val="FFF7CC"/>
        </a:solidFill>
        <a:effectLst/>
      </p:bgPr>
    </p:bg>
    <p:spTree>
      <p:nvGrpSpPr>
        <p:cNvPr id="1" name="Shape 226"/>
        <p:cNvGrpSpPr/>
        <p:nvPr/>
      </p:nvGrpSpPr>
      <p:grpSpPr>
        <a:xfrm>
          <a:off x="0" y="0"/>
          <a:ext cx="0" cy="0"/>
          <a:chOff x="0" y="0"/>
          <a:chExt cx="0" cy="0"/>
        </a:xfrm>
      </p:grpSpPr>
      <p:sp>
        <p:nvSpPr>
          <p:cNvPr id="227" name="Google Shape;227;p24"/>
          <p:cNvSpPr/>
          <p:nvPr/>
        </p:nvSpPr>
        <p:spPr>
          <a:xfrm>
            <a:off x="6245067" y="1080000"/>
            <a:ext cx="5512800" cy="1551200"/>
          </a:xfrm>
          <a:prstGeom prst="roundRect">
            <a:avLst>
              <a:gd name="adj" fmla="val 10151"/>
            </a:avLst>
          </a:prstGeom>
          <a:solidFill>
            <a:srgbClr val="FFFFFF"/>
          </a:solidFill>
          <a:ln w="19050" cap="flat" cmpd="sng">
            <a:solidFill>
              <a:srgbClr val="28282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8" name="Google Shape;228;p24"/>
          <p:cNvSpPr/>
          <p:nvPr/>
        </p:nvSpPr>
        <p:spPr>
          <a:xfrm>
            <a:off x="247000" y="1080000"/>
            <a:ext cx="5512800" cy="5133600"/>
          </a:xfrm>
          <a:prstGeom prst="roundRect">
            <a:avLst>
              <a:gd name="adj" fmla="val 2796"/>
            </a:avLst>
          </a:prstGeom>
          <a:solidFill>
            <a:srgbClr val="FFFFFF"/>
          </a:solidFill>
          <a:ln w="19050" cap="flat" cmpd="sng">
            <a:solidFill>
              <a:srgbClr val="28282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9" name="Google Shape;229;p24"/>
          <p:cNvSpPr txBox="1"/>
          <p:nvPr/>
        </p:nvSpPr>
        <p:spPr>
          <a:xfrm>
            <a:off x="433967" y="1660067"/>
            <a:ext cx="5331600" cy="905376"/>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1333"/>
              </a:spcAft>
              <a:buNone/>
            </a:pPr>
            <a:r>
              <a:rPr lang="en-GB" sz="1600">
                <a:solidFill>
                  <a:schemeClr val="dk1"/>
                </a:solidFill>
                <a:latin typeface="Lexend"/>
                <a:ea typeface="Lexend"/>
                <a:cs typeface="Lexend"/>
                <a:sym typeface="Lexend"/>
              </a:rPr>
              <a:t>Oak’s lessons are structured around </a:t>
            </a:r>
            <a:r>
              <a:rPr lang="en-GB" sz="1600" b="1">
                <a:solidFill>
                  <a:schemeClr val="dk1"/>
                </a:solidFill>
                <a:latin typeface="Lexend"/>
                <a:ea typeface="Lexend"/>
                <a:cs typeface="Lexend"/>
                <a:sym typeface="Lexend"/>
              </a:rPr>
              <a:t>learning cycles</a:t>
            </a:r>
            <a:r>
              <a:rPr lang="en-GB" sz="1600" i="1">
                <a:solidFill>
                  <a:schemeClr val="dk1"/>
                </a:solidFill>
                <a:latin typeface="Lexend"/>
                <a:ea typeface="Lexend"/>
                <a:cs typeface="Lexend"/>
                <a:sym typeface="Lexend"/>
              </a:rPr>
              <a:t>.</a:t>
            </a:r>
            <a:r>
              <a:rPr lang="en-GB" sz="1600">
                <a:solidFill>
                  <a:schemeClr val="dk1"/>
                </a:solidFill>
                <a:latin typeface="Lexend"/>
                <a:ea typeface="Lexend"/>
                <a:cs typeface="Lexend"/>
                <a:sym typeface="Lexend"/>
              </a:rPr>
              <a:t> These are indicated through colour in the slide deck:</a:t>
            </a:r>
            <a:endParaRPr sz="1600">
              <a:solidFill>
                <a:schemeClr val="dk1"/>
              </a:solidFill>
              <a:latin typeface="Lexend"/>
              <a:ea typeface="Lexend"/>
              <a:cs typeface="Lexend"/>
              <a:sym typeface="Lexend"/>
            </a:endParaRPr>
          </a:p>
        </p:txBody>
      </p:sp>
      <p:sp>
        <p:nvSpPr>
          <p:cNvPr id="230" name="Google Shape;230;p24"/>
          <p:cNvSpPr txBox="1"/>
          <p:nvPr/>
        </p:nvSpPr>
        <p:spPr>
          <a:xfrm>
            <a:off x="433967" y="1228067"/>
            <a:ext cx="5331600" cy="328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133" b="1">
                <a:solidFill>
                  <a:schemeClr val="dk1"/>
                </a:solidFill>
                <a:latin typeface="Lexend"/>
                <a:ea typeface="Lexend"/>
                <a:cs typeface="Lexend"/>
                <a:sym typeface="Lexend"/>
              </a:rPr>
              <a:t>Oak’s lesson structure</a:t>
            </a:r>
            <a:endParaRPr sz="2133" b="1">
              <a:solidFill>
                <a:schemeClr val="dk1"/>
              </a:solidFill>
              <a:latin typeface="Lexend"/>
              <a:ea typeface="Lexend"/>
              <a:cs typeface="Lexend"/>
              <a:sym typeface="Lexend"/>
            </a:endParaRPr>
          </a:p>
        </p:txBody>
      </p:sp>
      <p:sp>
        <p:nvSpPr>
          <p:cNvPr id="231" name="Google Shape;231;p24"/>
          <p:cNvSpPr txBox="1"/>
          <p:nvPr/>
        </p:nvSpPr>
        <p:spPr>
          <a:xfrm>
            <a:off x="6432167" y="1228067"/>
            <a:ext cx="5331600" cy="328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133" b="1">
                <a:solidFill>
                  <a:schemeClr val="dk1"/>
                </a:solidFill>
                <a:latin typeface="Lexend"/>
                <a:ea typeface="Lexend"/>
                <a:cs typeface="Lexend"/>
                <a:sym typeface="Lexend"/>
              </a:rPr>
              <a:t>Useful links</a:t>
            </a:r>
            <a:endParaRPr sz="2133" b="1">
              <a:solidFill>
                <a:schemeClr val="dk1"/>
              </a:solidFill>
              <a:latin typeface="Lexend"/>
              <a:ea typeface="Lexend"/>
              <a:cs typeface="Lexend"/>
              <a:sym typeface="Lexend"/>
            </a:endParaRPr>
          </a:p>
        </p:txBody>
      </p:sp>
      <p:sp>
        <p:nvSpPr>
          <p:cNvPr id="232" name="Google Shape;232;p24"/>
          <p:cNvSpPr txBox="1"/>
          <p:nvPr/>
        </p:nvSpPr>
        <p:spPr>
          <a:xfrm>
            <a:off x="433967" y="4542833"/>
            <a:ext cx="5331600" cy="536044"/>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1333"/>
              </a:spcAft>
              <a:buNone/>
            </a:pPr>
            <a:r>
              <a:rPr lang="en-GB" sz="1600">
                <a:solidFill>
                  <a:schemeClr val="dk1"/>
                </a:solidFill>
                <a:latin typeface="Lexend"/>
                <a:ea typeface="Lexend"/>
                <a:cs typeface="Lexend"/>
                <a:sym typeface="Lexend"/>
              </a:rPr>
              <a:t>Each</a:t>
            </a:r>
            <a:r>
              <a:rPr lang="en-GB" sz="1600" b="1">
                <a:solidFill>
                  <a:schemeClr val="dk1"/>
                </a:solidFill>
                <a:latin typeface="Lexend"/>
                <a:ea typeface="Lexend"/>
                <a:cs typeface="Lexend"/>
                <a:sym typeface="Lexend"/>
              </a:rPr>
              <a:t> learning cycle</a:t>
            </a:r>
            <a:r>
              <a:rPr lang="en-GB" sz="1600">
                <a:solidFill>
                  <a:schemeClr val="dk1"/>
                </a:solidFill>
                <a:latin typeface="Lexend"/>
                <a:ea typeface="Lexend"/>
                <a:cs typeface="Lexend"/>
                <a:sym typeface="Lexend"/>
              </a:rPr>
              <a:t> covers several phases:</a:t>
            </a:r>
            <a:endParaRPr sz="1600">
              <a:solidFill>
                <a:schemeClr val="dk1"/>
              </a:solidFill>
              <a:latin typeface="Lexend"/>
              <a:ea typeface="Lexend"/>
              <a:cs typeface="Lexend"/>
              <a:sym typeface="Lexend"/>
            </a:endParaRPr>
          </a:p>
        </p:txBody>
      </p:sp>
      <p:pic>
        <p:nvPicPr>
          <p:cNvPr id="233" name="Google Shape;233;p24"/>
          <p:cNvPicPr preferRelativeResize="0"/>
          <p:nvPr/>
        </p:nvPicPr>
        <p:blipFill rotWithShape="1">
          <a:blip r:embed="rId2">
            <a:alphaModFix/>
          </a:blip>
          <a:srcRect l="3912" r="56768" b="71084"/>
          <a:stretch/>
        </p:blipFill>
        <p:spPr>
          <a:xfrm>
            <a:off x="510133" y="4967667"/>
            <a:ext cx="1122467" cy="486400"/>
          </a:xfrm>
          <a:prstGeom prst="rect">
            <a:avLst/>
          </a:prstGeom>
          <a:noFill/>
          <a:ln>
            <a:noFill/>
          </a:ln>
        </p:spPr>
      </p:pic>
      <p:pic>
        <p:nvPicPr>
          <p:cNvPr id="234" name="Google Shape;234;p24"/>
          <p:cNvPicPr preferRelativeResize="0"/>
          <p:nvPr/>
        </p:nvPicPr>
        <p:blipFill rotWithShape="1">
          <a:blip r:embed="rId2">
            <a:alphaModFix/>
          </a:blip>
          <a:srcRect l="62493" t="2791" r="7303" b="71902"/>
          <a:stretch/>
        </p:blipFill>
        <p:spPr>
          <a:xfrm>
            <a:off x="1763067" y="5006534"/>
            <a:ext cx="917400" cy="452900"/>
          </a:xfrm>
          <a:prstGeom prst="rect">
            <a:avLst/>
          </a:prstGeom>
          <a:noFill/>
          <a:ln>
            <a:noFill/>
          </a:ln>
        </p:spPr>
      </p:pic>
      <p:pic>
        <p:nvPicPr>
          <p:cNvPr id="235" name="Google Shape;235;p24"/>
          <p:cNvPicPr preferRelativeResize="0"/>
          <p:nvPr/>
        </p:nvPicPr>
        <p:blipFill rotWithShape="1">
          <a:blip r:embed="rId2">
            <a:alphaModFix/>
          </a:blip>
          <a:srcRect l="6196" t="51182" r="59088" b="19543"/>
          <a:stretch/>
        </p:blipFill>
        <p:spPr>
          <a:xfrm>
            <a:off x="2810918" y="4947928"/>
            <a:ext cx="991033" cy="492400"/>
          </a:xfrm>
          <a:prstGeom prst="rect">
            <a:avLst/>
          </a:prstGeom>
          <a:noFill/>
          <a:ln>
            <a:noFill/>
          </a:ln>
        </p:spPr>
      </p:pic>
      <p:pic>
        <p:nvPicPr>
          <p:cNvPr id="236" name="Google Shape;236;p24"/>
          <p:cNvPicPr preferRelativeResize="0"/>
          <p:nvPr/>
        </p:nvPicPr>
        <p:blipFill rotWithShape="1">
          <a:blip r:embed="rId2">
            <a:alphaModFix/>
          </a:blip>
          <a:srcRect l="58433" t="51182" r="3864" b="19543"/>
          <a:stretch/>
        </p:blipFill>
        <p:spPr>
          <a:xfrm>
            <a:off x="3986333" y="4967667"/>
            <a:ext cx="1076267" cy="492400"/>
          </a:xfrm>
          <a:prstGeom prst="rect">
            <a:avLst/>
          </a:prstGeom>
          <a:noFill/>
          <a:ln>
            <a:noFill/>
          </a:ln>
        </p:spPr>
      </p:pic>
      <p:sp>
        <p:nvSpPr>
          <p:cNvPr id="237" name="Google Shape;237;p24"/>
          <p:cNvSpPr/>
          <p:nvPr/>
        </p:nvSpPr>
        <p:spPr>
          <a:xfrm>
            <a:off x="432000" y="352900"/>
            <a:ext cx="89952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a:solidFill>
                  <a:schemeClr val="dk1"/>
                </a:solidFill>
                <a:latin typeface="Lexend"/>
                <a:ea typeface="Lexend"/>
                <a:cs typeface="Lexend"/>
                <a:sym typeface="Lexend"/>
              </a:rPr>
              <a:t>Teacher guidance</a:t>
            </a:r>
            <a:endParaRPr sz="2667" b="0" i="0" u="none" strike="noStrike" cap="none">
              <a:solidFill>
                <a:schemeClr val="dk1"/>
              </a:solidFill>
              <a:latin typeface="Calibri"/>
              <a:ea typeface="Calibri"/>
              <a:cs typeface="Calibri"/>
              <a:sym typeface="Calibri"/>
            </a:endParaRPr>
          </a:p>
        </p:txBody>
      </p:sp>
      <p:sp>
        <p:nvSpPr>
          <p:cNvPr id="238" name="Google Shape;238;p24"/>
          <p:cNvSpPr txBox="1"/>
          <p:nvPr/>
        </p:nvSpPr>
        <p:spPr>
          <a:xfrm>
            <a:off x="433967" y="5496167"/>
            <a:ext cx="5252800" cy="536044"/>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1333"/>
              </a:spcAft>
              <a:buNone/>
            </a:pPr>
            <a:r>
              <a:rPr lang="en-GB" sz="1600">
                <a:solidFill>
                  <a:schemeClr val="dk1"/>
                </a:solidFill>
                <a:latin typeface="Lexend"/>
                <a:ea typeface="Lexend"/>
                <a:cs typeface="Lexend"/>
                <a:sym typeface="Lexend"/>
              </a:rPr>
              <a:t>Explanation      Check      Practice      Feedback</a:t>
            </a:r>
            <a:endParaRPr sz="1600">
              <a:solidFill>
                <a:schemeClr val="dk1"/>
              </a:solidFill>
              <a:latin typeface="Lexend"/>
              <a:ea typeface="Lexend"/>
              <a:cs typeface="Lexend"/>
              <a:sym typeface="Lexend"/>
            </a:endParaRPr>
          </a:p>
        </p:txBody>
      </p:sp>
      <p:pic>
        <p:nvPicPr>
          <p:cNvPr id="239" name="Google Shape;239;p24"/>
          <p:cNvPicPr preferRelativeResize="0"/>
          <p:nvPr/>
        </p:nvPicPr>
        <p:blipFill>
          <a:blip r:embed="rId3">
            <a:alphaModFix/>
          </a:blip>
          <a:stretch>
            <a:fillRect/>
          </a:stretch>
        </p:blipFill>
        <p:spPr>
          <a:xfrm>
            <a:off x="373217" y="2598044"/>
            <a:ext cx="2757280" cy="1622400"/>
          </a:xfrm>
          <a:prstGeom prst="rect">
            <a:avLst/>
          </a:prstGeom>
          <a:noFill/>
          <a:ln>
            <a:noFill/>
          </a:ln>
        </p:spPr>
      </p:pic>
      <p:pic>
        <p:nvPicPr>
          <p:cNvPr id="240" name="Google Shape;240;p24"/>
          <p:cNvPicPr preferRelativeResize="0"/>
          <p:nvPr/>
        </p:nvPicPr>
        <p:blipFill>
          <a:blip r:embed="rId4">
            <a:alphaModFix/>
          </a:blip>
          <a:stretch>
            <a:fillRect/>
          </a:stretch>
        </p:blipFill>
        <p:spPr>
          <a:xfrm>
            <a:off x="3233501" y="2437967"/>
            <a:ext cx="2317367" cy="1911632"/>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9.0 Keywords (3)">
  <p:cSld name="CUSTOM_3_1">
    <p:spTree>
      <p:nvGrpSpPr>
        <p:cNvPr id="1" name="Shape 241"/>
        <p:cNvGrpSpPr/>
        <p:nvPr/>
      </p:nvGrpSpPr>
      <p:grpSpPr>
        <a:xfrm>
          <a:off x="0" y="0"/>
          <a:ext cx="0" cy="0"/>
          <a:chOff x="0" y="0"/>
          <a:chExt cx="0" cy="0"/>
        </a:xfrm>
      </p:grpSpPr>
      <p:grpSp>
        <p:nvGrpSpPr>
          <p:cNvPr id="242" name="Google Shape;242;p25"/>
          <p:cNvGrpSpPr/>
          <p:nvPr/>
        </p:nvGrpSpPr>
        <p:grpSpPr>
          <a:xfrm>
            <a:off x="0" y="2"/>
            <a:ext cx="12201603" cy="865645"/>
            <a:chOff x="0" y="1"/>
            <a:chExt cx="9151202" cy="649234"/>
          </a:xfrm>
        </p:grpSpPr>
        <p:sp>
          <p:nvSpPr>
            <p:cNvPr id="243" name="Google Shape;243;p25"/>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44" name="Google Shape;244;p25"/>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45" name="Google Shape;245;p25"/>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46" name="Google Shape;246;p25"/>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47" name="Google Shape;247;p25"/>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48" name="Google Shape;248;p25"/>
          <p:cNvSpPr txBox="1">
            <a:spLocks noGrp="1"/>
          </p:cNvSpPr>
          <p:nvPr>
            <p:ph type="subTitle" idx="3"/>
          </p:nvPr>
        </p:nvSpPr>
        <p:spPr>
          <a:xfrm>
            <a:off x="432000" y="28072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49" name="Google Shape;249;p25"/>
          <p:cNvSpPr txBox="1">
            <a:spLocks noGrp="1"/>
          </p:cNvSpPr>
          <p:nvPr>
            <p:ph type="subTitle" idx="4"/>
          </p:nvPr>
        </p:nvSpPr>
        <p:spPr>
          <a:xfrm>
            <a:off x="3599100" y="28072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50" name="Google Shape;250;p25"/>
          <p:cNvSpPr txBox="1">
            <a:spLocks noGrp="1"/>
          </p:cNvSpPr>
          <p:nvPr>
            <p:ph type="subTitle" idx="5"/>
          </p:nvPr>
        </p:nvSpPr>
        <p:spPr>
          <a:xfrm>
            <a:off x="432000" y="45344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51" name="Google Shape;251;p25"/>
          <p:cNvSpPr txBox="1">
            <a:spLocks noGrp="1"/>
          </p:cNvSpPr>
          <p:nvPr>
            <p:ph type="subTitle" idx="6"/>
          </p:nvPr>
        </p:nvSpPr>
        <p:spPr>
          <a:xfrm>
            <a:off x="3599100" y="45344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52" name="Google Shape;252;p25"/>
          <p:cNvSpPr txBox="1">
            <a:spLocks noGrp="1"/>
          </p:cNvSpPr>
          <p:nvPr>
            <p:ph type="body" idx="7"/>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0 Explanation blank - purple ">
  <p:cSld name="TITLE_AND_TWO_COLUMNS_1_1_6_2_1_4">
    <p:spTree>
      <p:nvGrpSpPr>
        <p:cNvPr id="1" name="Shape 325"/>
        <p:cNvGrpSpPr/>
        <p:nvPr/>
      </p:nvGrpSpPr>
      <p:grpSpPr>
        <a:xfrm>
          <a:off x="0" y="0"/>
          <a:ext cx="0" cy="0"/>
          <a:chOff x="0" y="0"/>
          <a:chExt cx="0" cy="0"/>
        </a:xfrm>
      </p:grpSpPr>
      <p:pic>
        <p:nvPicPr>
          <p:cNvPr id="326" name="Google Shape;326;p31"/>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327" name="Google Shape;327;p31"/>
          <p:cNvSpPr/>
          <p:nvPr/>
        </p:nvSpPr>
        <p:spPr>
          <a:xfrm>
            <a:off x="-1" y="-3"/>
            <a:ext cx="121968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8" name="Google Shape;328;p31"/>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29" name="Google Shape;329;p3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0" name="Google Shape;330;p31"/>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31" name="Google Shape;331;p31"/>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Tree>
    <p:extLst>
      <p:ext uri="{BB962C8B-B14F-4D97-AF65-F5344CB8AC3E}">
        <p14:creationId xmlns:p14="http://schemas.microsoft.com/office/powerpoint/2010/main" val="14907985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9.0 Keywords (4)">
  <p:cSld name="CUSTOM_3_1_1">
    <p:spTree>
      <p:nvGrpSpPr>
        <p:cNvPr id="1" name="Shape 253"/>
        <p:cNvGrpSpPr/>
        <p:nvPr/>
      </p:nvGrpSpPr>
      <p:grpSpPr>
        <a:xfrm>
          <a:off x="0" y="0"/>
          <a:ext cx="0" cy="0"/>
          <a:chOff x="0" y="0"/>
          <a:chExt cx="0" cy="0"/>
        </a:xfrm>
      </p:grpSpPr>
      <p:grpSp>
        <p:nvGrpSpPr>
          <p:cNvPr id="254" name="Google Shape;254;p26"/>
          <p:cNvGrpSpPr/>
          <p:nvPr/>
        </p:nvGrpSpPr>
        <p:grpSpPr>
          <a:xfrm>
            <a:off x="0" y="2"/>
            <a:ext cx="12201603" cy="865645"/>
            <a:chOff x="0" y="1"/>
            <a:chExt cx="9151202" cy="649234"/>
          </a:xfrm>
        </p:grpSpPr>
        <p:sp>
          <p:nvSpPr>
            <p:cNvPr id="255" name="Google Shape;255;p26"/>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56" name="Google Shape;256;p26"/>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57" name="Google Shape;257;p26"/>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58" name="Google Shape;258;p26"/>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59" name="Google Shape;259;p26"/>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0" name="Google Shape;260;p26"/>
          <p:cNvSpPr txBox="1">
            <a:spLocks noGrp="1"/>
          </p:cNvSpPr>
          <p:nvPr>
            <p:ph type="subTitle" idx="3"/>
          </p:nvPr>
        </p:nvSpPr>
        <p:spPr>
          <a:xfrm>
            <a:off x="432000" y="24008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1" name="Google Shape;261;p26"/>
          <p:cNvSpPr txBox="1">
            <a:spLocks noGrp="1"/>
          </p:cNvSpPr>
          <p:nvPr>
            <p:ph type="subTitle" idx="4"/>
          </p:nvPr>
        </p:nvSpPr>
        <p:spPr>
          <a:xfrm>
            <a:off x="3599100" y="24008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2" name="Google Shape;262;p26"/>
          <p:cNvSpPr txBox="1">
            <a:spLocks noGrp="1"/>
          </p:cNvSpPr>
          <p:nvPr>
            <p:ph type="subTitle" idx="5"/>
          </p:nvPr>
        </p:nvSpPr>
        <p:spPr>
          <a:xfrm>
            <a:off x="432000" y="37216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3" name="Google Shape;263;p26"/>
          <p:cNvSpPr txBox="1">
            <a:spLocks noGrp="1"/>
          </p:cNvSpPr>
          <p:nvPr>
            <p:ph type="subTitle" idx="6"/>
          </p:nvPr>
        </p:nvSpPr>
        <p:spPr>
          <a:xfrm>
            <a:off x="3599100" y="37216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4" name="Google Shape;264;p26"/>
          <p:cNvSpPr txBox="1">
            <a:spLocks noGrp="1"/>
          </p:cNvSpPr>
          <p:nvPr>
            <p:ph type="subTitle" idx="7"/>
          </p:nvPr>
        </p:nvSpPr>
        <p:spPr>
          <a:xfrm>
            <a:off x="432000" y="50424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5" name="Google Shape;265;p26"/>
          <p:cNvSpPr txBox="1">
            <a:spLocks noGrp="1"/>
          </p:cNvSpPr>
          <p:nvPr>
            <p:ph type="subTitle" idx="8"/>
          </p:nvPr>
        </p:nvSpPr>
        <p:spPr>
          <a:xfrm>
            <a:off x="3599100" y="50424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6" name="Google Shape;266;p26"/>
          <p:cNvSpPr txBox="1">
            <a:spLocks noGrp="1"/>
          </p:cNvSpPr>
          <p:nvPr>
            <p:ph type="body" idx="9"/>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9.0 Keywords (5)">
  <p:cSld name="CUSTOM_3_1_1_1">
    <p:spTree>
      <p:nvGrpSpPr>
        <p:cNvPr id="1" name="Shape 267"/>
        <p:cNvGrpSpPr/>
        <p:nvPr/>
      </p:nvGrpSpPr>
      <p:grpSpPr>
        <a:xfrm>
          <a:off x="0" y="0"/>
          <a:ext cx="0" cy="0"/>
          <a:chOff x="0" y="0"/>
          <a:chExt cx="0" cy="0"/>
        </a:xfrm>
      </p:grpSpPr>
      <p:grpSp>
        <p:nvGrpSpPr>
          <p:cNvPr id="268" name="Google Shape;268;p27"/>
          <p:cNvGrpSpPr/>
          <p:nvPr/>
        </p:nvGrpSpPr>
        <p:grpSpPr>
          <a:xfrm>
            <a:off x="0" y="2"/>
            <a:ext cx="12201603" cy="865645"/>
            <a:chOff x="0" y="1"/>
            <a:chExt cx="9151202" cy="649234"/>
          </a:xfrm>
        </p:grpSpPr>
        <p:sp>
          <p:nvSpPr>
            <p:cNvPr id="269" name="Google Shape;269;p27"/>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70" name="Google Shape;270;p27"/>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71" name="Google Shape;271;p27"/>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72" name="Google Shape;272;p27"/>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73" name="Google Shape;273;p27"/>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74" name="Google Shape;274;p27"/>
          <p:cNvSpPr txBox="1">
            <a:spLocks noGrp="1"/>
          </p:cNvSpPr>
          <p:nvPr>
            <p:ph type="subTitle" idx="3"/>
          </p:nvPr>
        </p:nvSpPr>
        <p:spPr>
          <a:xfrm>
            <a:off x="432000" y="33152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75" name="Google Shape;275;p27"/>
          <p:cNvSpPr txBox="1">
            <a:spLocks noGrp="1"/>
          </p:cNvSpPr>
          <p:nvPr>
            <p:ph type="subTitle" idx="4"/>
          </p:nvPr>
        </p:nvSpPr>
        <p:spPr>
          <a:xfrm>
            <a:off x="3599100" y="33152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76" name="Google Shape;276;p27"/>
          <p:cNvSpPr txBox="1">
            <a:spLocks noGrp="1"/>
          </p:cNvSpPr>
          <p:nvPr>
            <p:ph type="subTitle" idx="5"/>
          </p:nvPr>
        </p:nvSpPr>
        <p:spPr>
          <a:xfrm>
            <a:off x="432000" y="55504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77" name="Google Shape;277;p27"/>
          <p:cNvSpPr txBox="1">
            <a:spLocks noGrp="1"/>
          </p:cNvSpPr>
          <p:nvPr>
            <p:ph type="subTitle" idx="6"/>
          </p:nvPr>
        </p:nvSpPr>
        <p:spPr>
          <a:xfrm>
            <a:off x="3599100" y="55504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78" name="Google Shape;278;p27"/>
          <p:cNvSpPr txBox="1">
            <a:spLocks noGrp="1"/>
          </p:cNvSpPr>
          <p:nvPr>
            <p:ph type="subTitle" idx="7"/>
          </p:nvPr>
        </p:nvSpPr>
        <p:spPr>
          <a:xfrm>
            <a:off x="432000" y="21976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79" name="Google Shape;279;p27"/>
          <p:cNvSpPr txBox="1">
            <a:spLocks noGrp="1"/>
          </p:cNvSpPr>
          <p:nvPr>
            <p:ph type="subTitle" idx="8"/>
          </p:nvPr>
        </p:nvSpPr>
        <p:spPr>
          <a:xfrm>
            <a:off x="3599100" y="21976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0" name="Google Shape;280;p27"/>
          <p:cNvSpPr txBox="1">
            <a:spLocks noGrp="1"/>
          </p:cNvSpPr>
          <p:nvPr>
            <p:ph type="subTitle" idx="9"/>
          </p:nvPr>
        </p:nvSpPr>
        <p:spPr>
          <a:xfrm>
            <a:off x="432000" y="44328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1" name="Google Shape;281;p27"/>
          <p:cNvSpPr txBox="1">
            <a:spLocks noGrp="1"/>
          </p:cNvSpPr>
          <p:nvPr>
            <p:ph type="subTitle" idx="13"/>
          </p:nvPr>
        </p:nvSpPr>
        <p:spPr>
          <a:xfrm>
            <a:off x="3599100" y="44328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2" name="Google Shape;282;p27"/>
          <p:cNvSpPr txBox="1">
            <a:spLocks noGrp="1"/>
          </p:cNvSpPr>
          <p:nvPr>
            <p:ph type="body" idx="14"/>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9.0 Keywords (p2, 2)">
  <p:cSld name="CUSTOM_3_1_1_1_1">
    <p:spTree>
      <p:nvGrpSpPr>
        <p:cNvPr id="1" name="Shape 283"/>
        <p:cNvGrpSpPr/>
        <p:nvPr/>
      </p:nvGrpSpPr>
      <p:grpSpPr>
        <a:xfrm>
          <a:off x="0" y="0"/>
          <a:ext cx="0" cy="0"/>
          <a:chOff x="0" y="0"/>
          <a:chExt cx="0" cy="0"/>
        </a:xfrm>
      </p:grpSpPr>
      <p:grpSp>
        <p:nvGrpSpPr>
          <p:cNvPr id="284" name="Google Shape;284;p28"/>
          <p:cNvGrpSpPr/>
          <p:nvPr/>
        </p:nvGrpSpPr>
        <p:grpSpPr>
          <a:xfrm>
            <a:off x="0" y="2"/>
            <a:ext cx="12201603" cy="865645"/>
            <a:chOff x="0" y="1"/>
            <a:chExt cx="9151202" cy="649234"/>
          </a:xfrm>
        </p:grpSpPr>
        <p:sp>
          <p:nvSpPr>
            <p:cNvPr id="285" name="Google Shape;285;p28"/>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86" name="Google Shape;286;p28"/>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87" name="Google Shape;287;p2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88" name="Google Shape;288;p28"/>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9" name="Google Shape;289;p28"/>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90" name="Google Shape;290;p28"/>
          <p:cNvSpPr txBox="1">
            <a:spLocks noGrp="1"/>
          </p:cNvSpPr>
          <p:nvPr>
            <p:ph type="subTitle" idx="3"/>
          </p:nvPr>
        </p:nvSpPr>
        <p:spPr>
          <a:xfrm>
            <a:off x="432000" y="34168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91" name="Google Shape;291;p28"/>
          <p:cNvSpPr txBox="1">
            <a:spLocks noGrp="1"/>
          </p:cNvSpPr>
          <p:nvPr>
            <p:ph type="subTitle" idx="4"/>
          </p:nvPr>
        </p:nvSpPr>
        <p:spPr>
          <a:xfrm>
            <a:off x="3599100" y="34168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92" name="Google Shape;292;p28"/>
          <p:cNvSpPr txBox="1">
            <a:spLocks noGrp="1"/>
          </p:cNvSpPr>
          <p:nvPr>
            <p:ph type="body" idx="5"/>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9.3 Lesson outline (2)">
  <p:cSld name="CUSTOM_3">
    <p:spTree>
      <p:nvGrpSpPr>
        <p:cNvPr id="1" name="Shape 293"/>
        <p:cNvGrpSpPr/>
        <p:nvPr/>
      </p:nvGrpSpPr>
      <p:grpSpPr>
        <a:xfrm>
          <a:off x="0" y="0"/>
          <a:ext cx="0" cy="0"/>
          <a:chOff x="0" y="0"/>
          <a:chExt cx="0" cy="0"/>
        </a:xfrm>
      </p:grpSpPr>
      <p:pic>
        <p:nvPicPr>
          <p:cNvPr id="294" name="Google Shape;294;p29"/>
          <p:cNvPicPr preferRelativeResize="0"/>
          <p:nvPr/>
        </p:nvPicPr>
        <p:blipFill rotWithShape="1">
          <a:blip r:embed="rId2">
            <a:alphaModFix/>
          </a:blip>
          <a:srcRect t="3678" b="3669"/>
          <a:stretch/>
        </p:blipFill>
        <p:spPr>
          <a:xfrm>
            <a:off x="1151400" y="3901963"/>
            <a:ext cx="9918835" cy="762771"/>
          </a:xfrm>
          <a:prstGeom prst="rect">
            <a:avLst/>
          </a:prstGeom>
          <a:noFill/>
          <a:ln>
            <a:noFill/>
          </a:ln>
        </p:spPr>
      </p:pic>
      <p:pic>
        <p:nvPicPr>
          <p:cNvPr id="295" name="Google Shape;295;p29"/>
          <p:cNvPicPr preferRelativeResize="0"/>
          <p:nvPr/>
        </p:nvPicPr>
        <p:blipFill rotWithShape="1">
          <a:blip r:embed="rId3">
            <a:alphaModFix/>
          </a:blip>
          <a:srcRect t="3678" b="3669"/>
          <a:stretch/>
        </p:blipFill>
        <p:spPr>
          <a:xfrm>
            <a:off x="1151400" y="2652567"/>
            <a:ext cx="9918835" cy="762771"/>
          </a:xfrm>
          <a:prstGeom prst="rect">
            <a:avLst/>
          </a:prstGeom>
          <a:noFill/>
          <a:ln>
            <a:noFill/>
          </a:ln>
        </p:spPr>
      </p:pic>
      <p:pic>
        <p:nvPicPr>
          <p:cNvPr id="296" name="Google Shape;296;p29"/>
          <p:cNvPicPr preferRelativeResize="0"/>
          <p:nvPr/>
        </p:nvPicPr>
        <p:blipFill rotWithShape="1">
          <a:blip r:embed="rId4">
            <a:alphaModFix/>
          </a:blip>
          <a:srcRect l="74623"/>
          <a:stretch/>
        </p:blipFill>
        <p:spPr>
          <a:xfrm>
            <a:off x="1151400" y="2606115"/>
            <a:ext cx="194533" cy="861165"/>
          </a:xfrm>
          <a:prstGeom prst="rect">
            <a:avLst/>
          </a:prstGeom>
          <a:noFill/>
          <a:ln>
            <a:noFill/>
          </a:ln>
        </p:spPr>
      </p:pic>
      <p:cxnSp>
        <p:nvCxnSpPr>
          <p:cNvPr id="297" name="Google Shape;297;p29"/>
          <p:cNvCxnSpPr>
            <a:endCxn id="298" idx="2"/>
          </p:cNvCxnSpPr>
          <p:nvPr/>
        </p:nvCxnSpPr>
        <p:spPr>
          <a:xfrm flipH="1">
            <a:off x="860084" y="2689709"/>
            <a:ext cx="3600" cy="1974000"/>
          </a:xfrm>
          <a:prstGeom prst="straightConnector1">
            <a:avLst/>
          </a:prstGeom>
          <a:noFill/>
          <a:ln w="38100" cap="flat" cmpd="sng">
            <a:solidFill>
              <a:srgbClr val="282828"/>
            </a:solidFill>
            <a:prstDash val="solid"/>
            <a:round/>
            <a:headEnd type="none" w="med" len="med"/>
            <a:tailEnd type="none" w="med" len="med"/>
          </a:ln>
        </p:spPr>
      </p:cxnSp>
      <p:pic>
        <p:nvPicPr>
          <p:cNvPr id="299" name="Google Shape;299;p29"/>
          <p:cNvPicPr preferRelativeResize="0"/>
          <p:nvPr/>
        </p:nvPicPr>
        <p:blipFill>
          <a:blip r:embed="rId5">
            <a:alphaModFix/>
          </a:blip>
          <a:stretch>
            <a:fillRect/>
          </a:stretch>
        </p:blipFill>
        <p:spPr>
          <a:xfrm>
            <a:off x="484643" y="2658159"/>
            <a:ext cx="750913" cy="762789"/>
          </a:xfrm>
          <a:prstGeom prst="rect">
            <a:avLst/>
          </a:prstGeom>
          <a:noFill/>
          <a:ln>
            <a:noFill/>
          </a:ln>
        </p:spPr>
      </p:pic>
      <p:sp>
        <p:nvSpPr>
          <p:cNvPr id="300" name="Google Shape;300;p29"/>
          <p:cNvSpPr txBox="1">
            <a:spLocks noGrp="1"/>
          </p:cNvSpPr>
          <p:nvPr>
            <p:ph type="title"/>
          </p:nvPr>
        </p:nvSpPr>
        <p:spPr>
          <a:xfrm>
            <a:off x="1633633" y="2844749"/>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pic>
        <p:nvPicPr>
          <p:cNvPr id="298" name="Google Shape;298;p29"/>
          <p:cNvPicPr preferRelativeResize="0"/>
          <p:nvPr/>
        </p:nvPicPr>
        <p:blipFill>
          <a:blip r:embed="rId6">
            <a:alphaModFix/>
          </a:blip>
          <a:stretch>
            <a:fillRect/>
          </a:stretch>
        </p:blipFill>
        <p:spPr>
          <a:xfrm>
            <a:off x="484454" y="3900941"/>
            <a:ext cx="751261" cy="762769"/>
          </a:xfrm>
          <a:prstGeom prst="rect">
            <a:avLst/>
          </a:prstGeom>
          <a:noFill/>
          <a:ln>
            <a:noFill/>
          </a:ln>
        </p:spPr>
      </p:pic>
      <p:grpSp>
        <p:nvGrpSpPr>
          <p:cNvPr id="301" name="Google Shape;301;p29"/>
          <p:cNvGrpSpPr/>
          <p:nvPr/>
        </p:nvGrpSpPr>
        <p:grpSpPr>
          <a:xfrm>
            <a:off x="-16" y="1"/>
            <a:ext cx="12201603" cy="797812"/>
            <a:chOff x="-12" y="0"/>
            <a:chExt cx="9151202" cy="598359"/>
          </a:xfrm>
        </p:grpSpPr>
        <p:sp>
          <p:nvSpPr>
            <p:cNvPr id="302" name="Google Shape;302;p29"/>
            <p:cNvSpPr/>
            <p:nvPr/>
          </p:nvSpPr>
          <p:spPr>
            <a:xfrm>
              <a:off x="0" y="0"/>
              <a:ext cx="9144300" cy="4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03" name="Google Shape;303;p29"/>
            <p:cNvPicPr preferRelativeResize="0"/>
            <p:nvPr/>
          </p:nvPicPr>
          <p:blipFill rotWithShape="1">
            <a:blip r:embed="rId7">
              <a:alphaModFix/>
            </a:blip>
            <a:srcRect t="1699" b="1709"/>
            <a:stretch/>
          </p:blipFill>
          <p:spPr>
            <a:xfrm>
              <a:off x="-12" y="481650"/>
              <a:ext cx="9151202" cy="116709"/>
            </a:xfrm>
            <a:prstGeom prst="rect">
              <a:avLst/>
            </a:prstGeom>
            <a:noFill/>
            <a:ln>
              <a:noFill/>
            </a:ln>
          </p:spPr>
        </p:pic>
      </p:grpSp>
      <p:sp>
        <p:nvSpPr>
          <p:cNvPr id="304" name="Google Shape;304;p29"/>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305" name="Google Shape;305;p29"/>
          <p:cNvSpPr txBox="1">
            <a:spLocks noGrp="1"/>
          </p:cNvSpPr>
          <p:nvPr>
            <p:ph type="title" idx="2"/>
          </p:nvPr>
        </p:nvSpPr>
        <p:spPr>
          <a:xfrm>
            <a:off x="432000" y="1080000"/>
            <a:ext cx="9513600" cy="410400"/>
          </a:xfrm>
          <a:prstGeom prst="rect">
            <a:avLst/>
          </a:prstGeom>
        </p:spPr>
        <p:txBody>
          <a:bodyPr spcFirstLastPara="1" wrap="square" lIns="0" tIns="0" rIns="0" bIns="0" anchor="ctr" anchorCtr="0">
            <a:noAutofit/>
          </a:bodyPr>
          <a:lstStyle>
            <a:lvl1pPr lvl="0" rtl="0">
              <a:spcBef>
                <a:spcPts val="0"/>
              </a:spcBef>
              <a:spcAft>
                <a:spcPts val="0"/>
              </a:spcAft>
              <a:buSzPts val="2200"/>
              <a:buFont typeface="Lexend"/>
              <a:buNone/>
              <a:defRPr b="0">
                <a:latin typeface="Lexend"/>
                <a:ea typeface="Lexend"/>
                <a:cs typeface="Lexend"/>
                <a:sym typeface="Lexend"/>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306" name="Google Shape;306;p29"/>
          <p:cNvSpPr txBox="1">
            <a:spLocks noGrp="1"/>
          </p:cNvSpPr>
          <p:nvPr>
            <p:ph type="title" idx="3"/>
          </p:nvPr>
        </p:nvSpPr>
        <p:spPr>
          <a:xfrm>
            <a:off x="1633633" y="40931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9.3 Lesson outline (3)">
  <p:cSld name="CUSTOM_3_2">
    <p:spTree>
      <p:nvGrpSpPr>
        <p:cNvPr id="1" name="Shape 307"/>
        <p:cNvGrpSpPr/>
        <p:nvPr/>
      </p:nvGrpSpPr>
      <p:grpSpPr>
        <a:xfrm>
          <a:off x="0" y="0"/>
          <a:ext cx="0" cy="0"/>
          <a:chOff x="0" y="0"/>
          <a:chExt cx="0" cy="0"/>
        </a:xfrm>
      </p:grpSpPr>
      <p:pic>
        <p:nvPicPr>
          <p:cNvPr id="308" name="Google Shape;308;p30"/>
          <p:cNvPicPr preferRelativeResize="0"/>
          <p:nvPr/>
        </p:nvPicPr>
        <p:blipFill rotWithShape="1">
          <a:blip r:embed="rId2">
            <a:alphaModFix/>
          </a:blip>
          <a:srcRect t="4429" b="4438"/>
          <a:stretch/>
        </p:blipFill>
        <p:spPr>
          <a:xfrm>
            <a:off x="1151401" y="4856298"/>
            <a:ext cx="9918833" cy="750969"/>
          </a:xfrm>
          <a:prstGeom prst="rect">
            <a:avLst/>
          </a:prstGeom>
          <a:noFill/>
          <a:ln>
            <a:noFill/>
          </a:ln>
        </p:spPr>
      </p:pic>
      <p:pic>
        <p:nvPicPr>
          <p:cNvPr id="309" name="Google Shape;309;p30"/>
          <p:cNvPicPr preferRelativeResize="0"/>
          <p:nvPr/>
        </p:nvPicPr>
        <p:blipFill rotWithShape="1">
          <a:blip r:embed="rId3">
            <a:alphaModFix/>
          </a:blip>
          <a:srcRect l="74623"/>
          <a:stretch/>
        </p:blipFill>
        <p:spPr>
          <a:xfrm>
            <a:off x="1151400" y="4801200"/>
            <a:ext cx="194533" cy="861165"/>
          </a:xfrm>
          <a:prstGeom prst="rect">
            <a:avLst/>
          </a:prstGeom>
          <a:noFill/>
          <a:ln>
            <a:noFill/>
          </a:ln>
        </p:spPr>
      </p:pic>
      <p:pic>
        <p:nvPicPr>
          <p:cNvPr id="310" name="Google Shape;310;p30"/>
          <p:cNvPicPr preferRelativeResize="0"/>
          <p:nvPr/>
        </p:nvPicPr>
        <p:blipFill rotWithShape="1">
          <a:blip r:embed="rId4">
            <a:alphaModFix/>
          </a:blip>
          <a:srcRect t="3678" b="3669"/>
          <a:stretch/>
        </p:blipFill>
        <p:spPr>
          <a:xfrm>
            <a:off x="1151400" y="3605582"/>
            <a:ext cx="9918835" cy="762765"/>
          </a:xfrm>
          <a:prstGeom prst="rect">
            <a:avLst/>
          </a:prstGeom>
          <a:noFill/>
          <a:ln>
            <a:noFill/>
          </a:ln>
        </p:spPr>
      </p:pic>
      <p:pic>
        <p:nvPicPr>
          <p:cNvPr id="311" name="Google Shape;311;p30"/>
          <p:cNvPicPr preferRelativeResize="0"/>
          <p:nvPr/>
        </p:nvPicPr>
        <p:blipFill rotWithShape="1">
          <a:blip r:embed="rId3">
            <a:alphaModFix/>
          </a:blip>
          <a:srcRect l="74623"/>
          <a:stretch/>
        </p:blipFill>
        <p:spPr>
          <a:xfrm>
            <a:off x="1151400" y="3570651"/>
            <a:ext cx="194533" cy="861165"/>
          </a:xfrm>
          <a:prstGeom prst="rect">
            <a:avLst/>
          </a:prstGeom>
          <a:noFill/>
          <a:ln>
            <a:noFill/>
          </a:ln>
        </p:spPr>
      </p:pic>
      <p:pic>
        <p:nvPicPr>
          <p:cNvPr id="312" name="Google Shape;312;p30"/>
          <p:cNvPicPr preferRelativeResize="0"/>
          <p:nvPr/>
        </p:nvPicPr>
        <p:blipFill rotWithShape="1">
          <a:blip r:embed="rId5">
            <a:alphaModFix/>
          </a:blip>
          <a:srcRect t="3678" b="3669"/>
          <a:stretch/>
        </p:blipFill>
        <p:spPr>
          <a:xfrm>
            <a:off x="1151400" y="2237767"/>
            <a:ext cx="9918835" cy="762765"/>
          </a:xfrm>
          <a:prstGeom prst="rect">
            <a:avLst/>
          </a:prstGeom>
          <a:noFill/>
          <a:ln>
            <a:noFill/>
          </a:ln>
        </p:spPr>
      </p:pic>
      <p:pic>
        <p:nvPicPr>
          <p:cNvPr id="313" name="Google Shape;313;p30"/>
          <p:cNvPicPr preferRelativeResize="0"/>
          <p:nvPr/>
        </p:nvPicPr>
        <p:blipFill rotWithShape="1">
          <a:blip r:embed="rId3">
            <a:alphaModFix/>
          </a:blip>
          <a:srcRect l="74623"/>
          <a:stretch/>
        </p:blipFill>
        <p:spPr>
          <a:xfrm>
            <a:off x="1151400" y="2191300"/>
            <a:ext cx="194533" cy="861165"/>
          </a:xfrm>
          <a:prstGeom prst="rect">
            <a:avLst/>
          </a:prstGeom>
          <a:noFill/>
          <a:ln>
            <a:noFill/>
          </a:ln>
        </p:spPr>
      </p:pic>
      <p:cxnSp>
        <p:nvCxnSpPr>
          <p:cNvPr id="314" name="Google Shape;314;p30"/>
          <p:cNvCxnSpPr>
            <a:endCxn id="315" idx="2"/>
          </p:cNvCxnSpPr>
          <p:nvPr/>
        </p:nvCxnSpPr>
        <p:spPr>
          <a:xfrm>
            <a:off x="863736" y="2455864"/>
            <a:ext cx="0" cy="3155200"/>
          </a:xfrm>
          <a:prstGeom prst="straightConnector1">
            <a:avLst/>
          </a:prstGeom>
          <a:noFill/>
          <a:ln w="38100" cap="flat" cmpd="sng">
            <a:solidFill>
              <a:srgbClr val="282828"/>
            </a:solidFill>
            <a:prstDash val="solid"/>
            <a:round/>
            <a:headEnd type="none" w="med" len="med"/>
            <a:tailEnd type="none" w="med" len="med"/>
          </a:ln>
        </p:spPr>
      </p:cxnSp>
      <p:pic>
        <p:nvPicPr>
          <p:cNvPr id="315" name="Google Shape;315;p30"/>
          <p:cNvPicPr preferRelativeResize="0"/>
          <p:nvPr/>
        </p:nvPicPr>
        <p:blipFill>
          <a:blip r:embed="rId6">
            <a:alphaModFix/>
          </a:blip>
          <a:stretch>
            <a:fillRect/>
          </a:stretch>
        </p:blipFill>
        <p:spPr>
          <a:xfrm>
            <a:off x="488106" y="4848294"/>
            <a:ext cx="751261" cy="762769"/>
          </a:xfrm>
          <a:prstGeom prst="rect">
            <a:avLst/>
          </a:prstGeom>
          <a:noFill/>
          <a:ln>
            <a:noFill/>
          </a:ln>
        </p:spPr>
      </p:pic>
      <p:pic>
        <p:nvPicPr>
          <p:cNvPr id="316" name="Google Shape;316;p30"/>
          <p:cNvPicPr preferRelativeResize="0"/>
          <p:nvPr/>
        </p:nvPicPr>
        <p:blipFill>
          <a:blip r:embed="rId7">
            <a:alphaModFix/>
          </a:blip>
          <a:stretch>
            <a:fillRect/>
          </a:stretch>
        </p:blipFill>
        <p:spPr>
          <a:xfrm>
            <a:off x="484643" y="2243344"/>
            <a:ext cx="750913" cy="762789"/>
          </a:xfrm>
          <a:prstGeom prst="rect">
            <a:avLst/>
          </a:prstGeom>
          <a:noFill/>
          <a:ln>
            <a:noFill/>
          </a:ln>
        </p:spPr>
      </p:pic>
      <p:pic>
        <p:nvPicPr>
          <p:cNvPr id="317" name="Google Shape;317;p30"/>
          <p:cNvPicPr preferRelativeResize="0"/>
          <p:nvPr/>
        </p:nvPicPr>
        <p:blipFill>
          <a:blip r:embed="rId8">
            <a:alphaModFix/>
          </a:blip>
          <a:stretch>
            <a:fillRect/>
          </a:stretch>
        </p:blipFill>
        <p:spPr>
          <a:xfrm>
            <a:off x="484454" y="3604556"/>
            <a:ext cx="751261" cy="762769"/>
          </a:xfrm>
          <a:prstGeom prst="rect">
            <a:avLst/>
          </a:prstGeom>
          <a:noFill/>
          <a:ln>
            <a:noFill/>
          </a:ln>
        </p:spPr>
      </p:pic>
      <p:grpSp>
        <p:nvGrpSpPr>
          <p:cNvPr id="318" name="Google Shape;318;p30"/>
          <p:cNvGrpSpPr/>
          <p:nvPr/>
        </p:nvGrpSpPr>
        <p:grpSpPr>
          <a:xfrm>
            <a:off x="-16" y="1"/>
            <a:ext cx="12201603" cy="797812"/>
            <a:chOff x="-12" y="0"/>
            <a:chExt cx="9151202" cy="598359"/>
          </a:xfrm>
        </p:grpSpPr>
        <p:sp>
          <p:nvSpPr>
            <p:cNvPr id="319" name="Google Shape;319;p30"/>
            <p:cNvSpPr/>
            <p:nvPr/>
          </p:nvSpPr>
          <p:spPr>
            <a:xfrm>
              <a:off x="0" y="0"/>
              <a:ext cx="9144300" cy="4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20" name="Google Shape;320;p30"/>
            <p:cNvPicPr preferRelativeResize="0"/>
            <p:nvPr/>
          </p:nvPicPr>
          <p:blipFill rotWithShape="1">
            <a:blip r:embed="rId9">
              <a:alphaModFix/>
            </a:blip>
            <a:srcRect t="1699" b="1709"/>
            <a:stretch/>
          </p:blipFill>
          <p:spPr>
            <a:xfrm>
              <a:off x="-12" y="481650"/>
              <a:ext cx="9151202" cy="116709"/>
            </a:xfrm>
            <a:prstGeom prst="rect">
              <a:avLst/>
            </a:prstGeom>
            <a:noFill/>
            <a:ln>
              <a:noFill/>
            </a:ln>
          </p:spPr>
        </p:pic>
      </p:grpSp>
      <p:sp>
        <p:nvSpPr>
          <p:cNvPr id="321" name="Google Shape;321;p30"/>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322" name="Google Shape;322;p30"/>
          <p:cNvSpPr txBox="1">
            <a:spLocks noGrp="1"/>
          </p:cNvSpPr>
          <p:nvPr>
            <p:ph type="title"/>
          </p:nvPr>
        </p:nvSpPr>
        <p:spPr>
          <a:xfrm>
            <a:off x="432000" y="1080000"/>
            <a:ext cx="9513600" cy="410400"/>
          </a:xfrm>
          <a:prstGeom prst="rect">
            <a:avLst/>
          </a:prstGeom>
        </p:spPr>
        <p:txBody>
          <a:bodyPr spcFirstLastPara="1" wrap="square" lIns="0" tIns="0" rIns="0" bIns="0" anchor="ctr" anchorCtr="0">
            <a:noAutofit/>
          </a:bodyPr>
          <a:lstStyle>
            <a:lvl1pPr lvl="0" rtl="0">
              <a:spcBef>
                <a:spcPts val="0"/>
              </a:spcBef>
              <a:spcAft>
                <a:spcPts val="0"/>
              </a:spcAft>
              <a:buSzPts val="2200"/>
              <a:buFont typeface="Lexend"/>
              <a:buNone/>
              <a:defRPr b="0">
                <a:latin typeface="Lexend"/>
                <a:ea typeface="Lexend"/>
                <a:cs typeface="Lexend"/>
                <a:sym typeface="Lexend"/>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323" name="Google Shape;323;p30"/>
          <p:cNvSpPr txBox="1">
            <a:spLocks noGrp="1"/>
          </p:cNvSpPr>
          <p:nvPr>
            <p:ph type="title" idx="2"/>
          </p:nvPr>
        </p:nvSpPr>
        <p:spPr>
          <a:xfrm>
            <a:off x="1633633" y="37883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24" name="Google Shape;324;p30"/>
          <p:cNvSpPr txBox="1">
            <a:spLocks noGrp="1"/>
          </p:cNvSpPr>
          <p:nvPr>
            <p:ph type="title" idx="3"/>
          </p:nvPr>
        </p:nvSpPr>
        <p:spPr>
          <a:xfrm>
            <a:off x="1633600" y="5042600"/>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25" name="Google Shape;325;p30"/>
          <p:cNvSpPr txBox="1">
            <a:spLocks noGrp="1"/>
          </p:cNvSpPr>
          <p:nvPr>
            <p:ph type="title" idx="4"/>
          </p:nvPr>
        </p:nvSpPr>
        <p:spPr>
          <a:xfrm>
            <a:off x="1633600" y="2429949"/>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9.3 Lesson outline (4)">
  <p:cSld name="CUSTOM_4">
    <p:spTree>
      <p:nvGrpSpPr>
        <p:cNvPr id="1" name="Shape 326"/>
        <p:cNvGrpSpPr/>
        <p:nvPr/>
      </p:nvGrpSpPr>
      <p:grpSpPr>
        <a:xfrm>
          <a:off x="0" y="0"/>
          <a:ext cx="0" cy="0"/>
          <a:chOff x="0" y="0"/>
          <a:chExt cx="0" cy="0"/>
        </a:xfrm>
      </p:grpSpPr>
      <p:pic>
        <p:nvPicPr>
          <p:cNvPr id="327" name="Google Shape;327;p31"/>
          <p:cNvPicPr preferRelativeResize="0"/>
          <p:nvPr/>
        </p:nvPicPr>
        <p:blipFill rotWithShape="1">
          <a:blip r:embed="rId2">
            <a:alphaModFix/>
          </a:blip>
          <a:srcRect t="4429" b="4438"/>
          <a:stretch/>
        </p:blipFill>
        <p:spPr>
          <a:xfrm>
            <a:off x="1151401" y="4195910"/>
            <a:ext cx="9918833" cy="750973"/>
          </a:xfrm>
          <a:prstGeom prst="rect">
            <a:avLst/>
          </a:prstGeom>
          <a:noFill/>
          <a:ln>
            <a:noFill/>
          </a:ln>
        </p:spPr>
      </p:pic>
      <p:pic>
        <p:nvPicPr>
          <p:cNvPr id="328" name="Google Shape;328;p31"/>
          <p:cNvPicPr preferRelativeResize="0"/>
          <p:nvPr/>
        </p:nvPicPr>
        <p:blipFill rotWithShape="1">
          <a:blip r:embed="rId3">
            <a:alphaModFix/>
          </a:blip>
          <a:srcRect l="74623"/>
          <a:stretch/>
        </p:blipFill>
        <p:spPr>
          <a:xfrm>
            <a:off x="1151400" y="4140814"/>
            <a:ext cx="194533" cy="861165"/>
          </a:xfrm>
          <a:prstGeom prst="rect">
            <a:avLst/>
          </a:prstGeom>
          <a:noFill/>
          <a:ln>
            <a:noFill/>
          </a:ln>
        </p:spPr>
      </p:pic>
      <p:pic>
        <p:nvPicPr>
          <p:cNvPr id="329" name="Google Shape;329;p31"/>
          <p:cNvPicPr preferRelativeResize="0"/>
          <p:nvPr/>
        </p:nvPicPr>
        <p:blipFill rotWithShape="1">
          <a:blip r:embed="rId4">
            <a:alphaModFix/>
          </a:blip>
          <a:srcRect t="4387" b="4396"/>
          <a:stretch/>
        </p:blipFill>
        <p:spPr>
          <a:xfrm>
            <a:off x="1151400" y="5295145"/>
            <a:ext cx="9918835" cy="750956"/>
          </a:xfrm>
          <a:prstGeom prst="rect">
            <a:avLst/>
          </a:prstGeom>
          <a:noFill/>
          <a:ln>
            <a:noFill/>
          </a:ln>
        </p:spPr>
      </p:pic>
      <p:pic>
        <p:nvPicPr>
          <p:cNvPr id="330" name="Google Shape;330;p31"/>
          <p:cNvPicPr preferRelativeResize="0"/>
          <p:nvPr/>
        </p:nvPicPr>
        <p:blipFill rotWithShape="1">
          <a:blip r:embed="rId3">
            <a:alphaModFix/>
          </a:blip>
          <a:srcRect l="74623"/>
          <a:stretch/>
        </p:blipFill>
        <p:spPr>
          <a:xfrm>
            <a:off x="1151400" y="5252864"/>
            <a:ext cx="194533" cy="861165"/>
          </a:xfrm>
          <a:prstGeom prst="rect">
            <a:avLst/>
          </a:prstGeom>
          <a:noFill/>
          <a:ln>
            <a:noFill/>
          </a:ln>
        </p:spPr>
      </p:pic>
      <p:pic>
        <p:nvPicPr>
          <p:cNvPr id="331" name="Google Shape;331;p31"/>
          <p:cNvPicPr preferRelativeResize="0"/>
          <p:nvPr/>
        </p:nvPicPr>
        <p:blipFill rotWithShape="1">
          <a:blip r:embed="rId5">
            <a:alphaModFix/>
          </a:blip>
          <a:srcRect t="3678" b="3669"/>
          <a:stretch/>
        </p:blipFill>
        <p:spPr>
          <a:xfrm>
            <a:off x="1151400" y="3056256"/>
            <a:ext cx="9918835" cy="762769"/>
          </a:xfrm>
          <a:prstGeom prst="rect">
            <a:avLst/>
          </a:prstGeom>
          <a:noFill/>
          <a:ln>
            <a:noFill/>
          </a:ln>
        </p:spPr>
      </p:pic>
      <p:pic>
        <p:nvPicPr>
          <p:cNvPr id="332" name="Google Shape;332;p31"/>
          <p:cNvPicPr preferRelativeResize="0"/>
          <p:nvPr/>
        </p:nvPicPr>
        <p:blipFill rotWithShape="1">
          <a:blip r:embed="rId3">
            <a:alphaModFix/>
          </a:blip>
          <a:srcRect l="74623"/>
          <a:stretch/>
        </p:blipFill>
        <p:spPr>
          <a:xfrm>
            <a:off x="1151400" y="3021331"/>
            <a:ext cx="194533" cy="861165"/>
          </a:xfrm>
          <a:prstGeom prst="rect">
            <a:avLst/>
          </a:prstGeom>
          <a:noFill/>
          <a:ln>
            <a:noFill/>
          </a:ln>
        </p:spPr>
      </p:pic>
      <p:pic>
        <p:nvPicPr>
          <p:cNvPr id="333" name="Google Shape;333;p31"/>
          <p:cNvPicPr preferRelativeResize="0"/>
          <p:nvPr/>
        </p:nvPicPr>
        <p:blipFill rotWithShape="1">
          <a:blip r:embed="rId6">
            <a:alphaModFix/>
          </a:blip>
          <a:srcRect t="3678" b="3669"/>
          <a:stretch/>
        </p:blipFill>
        <p:spPr>
          <a:xfrm>
            <a:off x="1151400" y="1943934"/>
            <a:ext cx="9918835" cy="762769"/>
          </a:xfrm>
          <a:prstGeom prst="rect">
            <a:avLst/>
          </a:prstGeom>
          <a:noFill/>
          <a:ln>
            <a:noFill/>
          </a:ln>
        </p:spPr>
      </p:pic>
      <p:pic>
        <p:nvPicPr>
          <p:cNvPr id="334" name="Google Shape;334;p31"/>
          <p:cNvPicPr preferRelativeResize="0"/>
          <p:nvPr/>
        </p:nvPicPr>
        <p:blipFill rotWithShape="1">
          <a:blip r:embed="rId3">
            <a:alphaModFix/>
          </a:blip>
          <a:srcRect l="74623"/>
          <a:stretch/>
        </p:blipFill>
        <p:spPr>
          <a:xfrm>
            <a:off x="1151400" y="1897480"/>
            <a:ext cx="194533" cy="861165"/>
          </a:xfrm>
          <a:prstGeom prst="rect">
            <a:avLst/>
          </a:prstGeom>
          <a:noFill/>
          <a:ln>
            <a:noFill/>
          </a:ln>
        </p:spPr>
      </p:pic>
      <p:cxnSp>
        <p:nvCxnSpPr>
          <p:cNvPr id="335" name="Google Shape;335;p31"/>
          <p:cNvCxnSpPr/>
          <p:nvPr/>
        </p:nvCxnSpPr>
        <p:spPr>
          <a:xfrm>
            <a:off x="863736" y="2300312"/>
            <a:ext cx="800" cy="3573200"/>
          </a:xfrm>
          <a:prstGeom prst="straightConnector1">
            <a:avLst/>
          </a:prstGeom>
          <a:noFill/>
          <a:ln w="38100" cap="flat" cmpd="sng">
            <a:solidFill>
              <a:srgbClr val="282828"/>
            </a:solidFill>
            <a:prstDash val="solid"/>
            <a:round/>
            <a:headEnd type="none" w="med" len="med"/>
            <a:tailEnd type="none" w="med" len="med"/>
          </a:ln>
        </p:spPr>
      </p:cxnSp>
      <p:pic>
        <p:nvPicPr>
          <p:cNvPr id="336" name="Google Shape;336;p31"/>
          <p:cNvPicPr preferRelativeResize="0"/>
          <p:nvPr/>
        </p:nvPicPr>
        <p:blipFill>
          <a:blip r:embed="rId7">
            <a:alphaModFix/>
          </a:blip>
          <a:stretch>
            <a:fillRect/>
          </a:stretch>
        </p:blipFill>
        <p:spPr>
          <a:xfrm>
            <a:off x="488106" y="4179534"/>
            <a:ext cx="751261" cy="762769"/>
          </a:xfrm>
          <a:prstGeom prst="rect">
            <a:avLst/>
          </a:prstGeom>
          <a:noFill/>
          <a:ln>
            <a:noFill/>
          </a:ln>
        </p:spPr>
      </p:pic>
      <p:pic>
        <p:nvPicPr>
          <p:cNvPr id="337" name="Google Shape;337;p31"/>
          <p:cNvPicPr preferRelativeResize="0"/>
          <p:nvPr/>
        </p:nvPicPr>
        <p:blipFill>
          <a:blip r:embed="rId8">
            <a:alphaModFix/>
          </a:blip>
          <a:stretch>
            <a:fillRect/>
          </a:stretch>
        </p:blipFill>
        <p:spPr>
          <a:xfrm>
            <a:off x="484477" y="1949555"/>
            <a:ext cx="750913" cy="762789"/>
          </a:xfrm>
          <a:prstGeom prst="rect">
            <a:avLst/>
          </a:prstGeom>
          <a:noFill/>
          <a:ln>
            <a:noFill/>
          </a:ln>
        </p:spPr>
      </p:pic>
      <p:pic>
        <p:nvPicPr>
          <p:cNvPr id="338" name="Google Shape;338;p31"/>
          <p:cNvPicPr preferRelativeResize="0"/>
          <p:nvPr/>
        </p:nvPicPr>
        <p:blipFill>
          <a:blip r:embed="rId9">
            <a:alphaModFix/>
          </a:blip>
          <a:stretch>
            <a:fillRect/>
          </a:stretch>
        </p:blipFill>
        <p:spPr>
          <a:xfrm>
            <a:off x="484454" y="3050118"/>
            <a:ext cx="751261" cy="762769"/>
          </a:xfrm>
          <a:prstGeom prst="rect">
            <a:avLst/>
          </a:prstGeom>
          <a:noFill/>
          <a:ln>
            <a:noFill/>
          </a:ln>
        </p:spPr>
      </p:pic>
      <p:pic>
        <p:nvPicPr>
          <p:cNvPr id="339" name="Google Shape;339;p31"/>
          <p:cNvPicPr preferRelativeResize="0"/>
          <p:nvPr/>
        </p:nvPicPr>
        <p:blipFill>
          <a:blip r:embed="rId10">
            <a:alphaModFix/>
          </a:blip>
          <a:stretch>
            <a:fillRect/>
          </a:stretch>
        </p:blipFill>
        <p:spPr>
          <a:xfrm>
            <a:off x="484455" y="5292485"/>
            <a:ext cx="751261" cy="762769"/>
          </a:xfrm>
          <a:prstGeom prst="rect">
            <a:avLst/>
          </a:prstGeom>
          <a:noFill/>
          <a:ln>
            <a:noFill/>
          </a:ln>
        </p:spPr>
      </p:pic>
      <p:grpSp>
        <p:nvGrpSpPr>
          <p:cNvPr id="340" name="Google Shape;340;p31"/>
          <p:cNvGrpSpPr/>
          <p:nvPr/>
        </p:nvGrpSpPr>
        <p:grpSpPr>
          <a:xfrm>
            <a:off x="-16" y="1"/>
            <a:ext cx="12201603" cy="797812"/>
            <a:chOff x="-12" y="0"/>
            <a:chExt cx="9151202" cy="598359"/>
          </a:xfrm>
        </p:grpSpPr>
        <p:sp>
          <p:nvSpPr>
            <p:cNvPr id="341" name="Google Shape;341;p31"/>
            <p:cNvSpPr/>
            <p:nvPr/>
          </p:nvSpPr>
          <p:spPr>
            <a:xfrm>
              <a:off x="0" y="0"/>
              <a:ext cx="9144300" cy="4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42" name="Google Shape;342;p31"/>
            <p:cNvPicPr preferRelativeResize="0"/>
            <p:nvPr/>
          </p:nvPicPr>
          <p:blipFill rotWithShape="1">
            <a:blip r:embed="rId11">
              <a:alphaModFix/>
            </a:blip>
            <a:srcRect t="1699" b="1709"/>
            <a:stretch/>
          </p:blipFill>
          <p:spPr>
            <a:xfrm>
              <a:off x="-12" y="481650"/>
              <a:ext cx="9151202" cy="116709"/>
            </a:xfrm>
            <a:prstGeom prst="rect">
              <a:avLst/>
            </a:prstGeom>
            <a:noFill/>
            <a:ln>
              <a:noFill/>
            </a:ln>
          </p:spPr>
        </p:pic>
      </p:grpSp>
      <p:sp>
        <p:nvSpPr>
          <p:cNvPr id="343" name="Google Shape;343;p31"/>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344" name="Google Shape;344;p31"/>
          <p:cNvSpPr txBox="1">
            <a:spLocks noGrp="1"/>
          </p:cNvSpPr>
          <p:nvPr>
            <p:ph type="title"/>
          </p:nvPr>
        </p:nvSpPr>
        <p:spPr>
          <a:xfrm>
            <a:off x="432000" y="1080000"/>
            <a:ext cx="9513600" cy="410400"/>
          </a:xfrm>
          <a:prstGeom prst="rect">
            <a:avLst/>
          </a:prstGeom>
        </p:spPr>
        <p:txBody>
          <a:bodyPr spcFirstLastPara="1" wrap="square" lIns="0" tIns="0" rIns="0" bIns="0" anchor="ctr" anchorCtr="0">
            <a:noAutofit/>
          </a:bodyPr>
          <a:lstStyle>
            <a:lvl1pPr lvl="0" rtl="0">
              <a:spcBef>
                <a:spcPts val="0"/>
              </a:spcBef>
              <a:spcAft>
                <a:spcPts val="0"/>
              </a:spcAft>
              <a:buSzPts val="2200"/>
              <a:buFont typeface="Lexend"/>
              <a:buNone/>
              <a:defRPr b="0">
                <a:latin typeface="Lexend"/>
                <a:ea typeface="Lexend"/>
                <a:cs typeface="Lexend"/>
                <a:sym typeface="Lexend"/>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345" name="Google Shape;345;p31"/>
          <p:cNvSpPr txBox="1">
            <a:spLocks noGrp="1"/>
          </p:cNvSpPr>
          <p:nvPr>
            <p:ph type="title" idx="2"/>
          </p:nvPr>
        </p:nvSpPr>
        <p:spPr>
          <a:xfrm>
            <a:off x="1632800" y="21361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46" name="Google Shape;346;p31"/>
          <p:cNvSpPr txBox="1">
            <a:spLocks noGrp="1"/>
          </p:cNvSpPr>
          <p:nvPr>
            <p:ph type="title" idx="3"/>
          </p:nvPr>
        </p:nvSpPr>
        <p:spPr>
          <a:xfrm>
            <a:off x="1632800" y="32423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47" name="Google Shape;347;p31"/>
          <p:cNvSpPr txBox="1">
            <a:spLocks noGrp="1"/>
          </p:cNvSpPr>
          <p:nvPr>
            <p:ph type="title" idx="4"/>
          </p:nvPr>
        </p:nvSpPr>
        <p:spPr>
          <a:xfrm>
            <a:off x="1632800" y="438218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48" name="Google Shape;348;p31"/>
          <p:cNvSpPr txBox="1">
            <a:spLocks noGrp="1"/>
          </p:cNvSpPr>
          <p:nvPr>
            <p:ph type="title" idx="5"/>
          </p:nvPr>
        </p:nvSpPr>
        <p:spPr>
          <a:xfrm>
            <a:off x="1632800" y="54775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00 Explanation blank - purple ">
  <p:cSld name="TITLE_AND_TWO_COLUMNS_1_1_6_2_1_4">
    <p:spTree>
      <p:nvGrpSpPr>
        <p:cNvPr id="1" name="Shape 349"/>
        <p:cNvGrpSpPr/>
        <p:nvPr/>
      </p:nvGrpSpPr>
      <p:grpSpPr>
        <a:xfrm>
          <a:off x="0" y="0"/>
          <a:ext cx="0" cy="0"/>
          <a:chOff x="0" y="0"/>
          <a:chExt cx="0" cy="0"/>
        </a:xfrm>
      </p:grpSpPr>
      <p:grpSp>
        <p:nvGrpSpPr>
          <p:cNvPr id="350" name="Google Shape;350;p32"/>
          <p:cNvGrpSpPr/>
          <p:nvPr/>
        </p:nvGrpSpPr>
        <p:grpSpPr>
          <a:xfrm>
            <a:off x="-1" y="-2"/>
            <a:ext cx="12201604" cy="865636"/>
            <a:chOff x="-1" y="-2"/>
            <a:chExt cx="9151203" cy="649227"/>
          </a:xfrm>
        </p:grpSpPr>
        <p:pic>
          <p:nvPicPr>
            <p:cNvPr id="351" name="Google Shape;351;p32"/>
            <p:cNvPicPr preferRelativeResize="0"/>
            <p:nvPr/>
          </p:nvPicPr>
          <p:blipFill>
            <a:blip r:embed="rId2">
              <a:alphaModFix/>
            </a:blip>
            <a:stretch>
              <a:fillRect/>
            </a:stretch>
          </p:blipFill>
          <p:spPr>
            <a:xfrm>
              <a:off x="0" y="532525"/>
              <a:ext cx="9151202" cy="116700"/>
            </a:xfrm>
            <a:prstGeom prst="rect">
              <a:avLst/>
            </a:prstGeom>
            <a:noFill/>
            <a:ln>
              <a:noFill/>
            </a:ln>
          </p:spPr>
        </p:pic>
        <p:sp>
          <p:nvSpPr>
            <p:cNvPr id="352" name="Google Shape;352;p32"/>
            <p:cNvSpPr/>
            <p:nvPr/>
          </p:nvSpPr>
          <p:spPr>
            <a:xfrm>
              <a:off x="-1" y="-2"/>
              <a:ext cx="9147600" cy="540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53" name="Google Shape;353;p32"/>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354" name="Google Shape;354;p32"/>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55" name="Google Shape;355;p32"/>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
        <p:nvSpPr>
          <p:cNvPr id="356" name="Google Shape;356;p32"/>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7" name="Google Shape;357;p32"/>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358"/>
        <p:cNvGrpSpPr/>
        <p:nvPr/>
      </p:nvGrpSpPr>
      <p:grpSpPr>
        <a:xfrm>
          <a:off x="0" y="0"/>
          <a:ext cx="0" cy="0"/>
          <a:chOff x="0" y="0"/>
          <a:chExt cx="0" cy="0"/>
        </a:xfrm>
      </p:grpSpPr>
      <p:grpSp>
        <p:nvGrpSpPr>
          <p:cNvPr id="359" name="Google Shape;359;p33"/>
          <p:cNvGrpSpPr/>
          <p:nvPr/>
        </p:nvGrpSpPr>
        <p:grpSpPr>
          <a:xfrm>
            <a:off x="-1" y="-3"/>
            <a:ext cx="12201604" cy="865648"/>
            <a:chOff x="-1" y="-2"/>
            <a:chExt cx="9151203" cy="649236"/>
          </a:xfrm>
        </p:grpSpPr>
        <p:pic>
          <p:nvPicPr>
            <p:cNvPr id="360" name="Google Shape;360;p33"/>
            <p:cNvPicPr preferRelativeResize="0"/>
            <p:nvPr/>
          </p:nvPicPr>
          <p:blipFill rotWithShape="1">
            <a:blip r:embed="rId2">
              <a:alphaModFix/>
            </a:blip>
            <a:srcRect t="1662" b="1672"/>
            <a:stretch/>
          </p:blipFill>
          <p:spPr>
            <a:xfrm>
              <a:off x="0" y="532525"/>
              <a:ext cx="9151202" cy="116709"/>
            </a:xfrm>
            <a:prstGeom prst="rect">
              <a:avLst/>
            </a:prstGeom>
            <a:noFill/>
            <a:ln>
              <a:noFill/>
            </a:ln>
          </p:spPr>
        </p:pic>
        <p:sp>
          <p:nvSpPr>
            <p:cNvPr id="361" name="Google Shape;361;p33"/>
            <p:cNvSpPr/>
            <p:nvPr/>
          </p:nvSpPr>
          <p:spPr>
            <a:xfrm>
              <a:off x="-1" y="-2"/>
              <a:ext cx="9144300" cy="540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62" name="Google Shape;362;p3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pic>
        <p:nvPicPr>
          <p:cNvPr id="363" name="Google Shape;363;p33"/>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64" name="Google Shape;364;p33"/>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 name="Google Shape;365;p33"/>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66" name="Google Shape;366;p33"/>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00 Explanation blank - blue ">
  <p:cSld name="TITLE_AND_TWO_COLUMNS_1_1_6_2_2">
    <p:spTree>
      <p:nvGrpSpPr>
        <p:cNvPr id="1" name="Shape 367"/>
        <p:cNvGrpSpPr/>
        <p:nvPr/>
      </p:nvGrpSpPr>
      <p:grpSpPr>
        <a:xfrm>
          <a:off x="0" y="0"/>
          <a:ext cx="0" cy="0"/>
          <a:chOff x="0" y="0"/>
          <a:chExt cx="0" cy="0"/>
        </a:xfrm>
      </p:grpSpPr>
      <p:pic>
        <p:nvPicPr>
          <p:cNvPr id="368" name="Google Shape;368;p3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69" name="Google Shape;369;p3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0" name="Google Shape;370;p3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pic>
        <p:nvPicPr>
          <p:cNvPr id="371" name="Google Shape;371;p34"/>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72" name="Google Shape;372;p34"/>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34"/>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74" name="Google Shape;374;p34"/>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4.00 Explanation blank - pink ">
  <p:cSld name="TITLE_AND_TWO_COLUMNS_1_1_6_2_1_1">
    <p:spTree>
      <p:nvGrpSpPr>
        <p:cNvPr id="1" name="Shape 375"/>
        <p:cNvGrpSpPr/>
        <p:nvPr/>
      </p:nvGrpSpPr>
      <p:grpSpPr>
        <a:xfrm>
          <a:off x="0" y="0"/>
          <a:ext cx="0" cy="0"/>
          <a:chOff x="0" y="0"/>
          <a:chExt cx="0" cy="0"/>
        </a:xfrm>
      </p:grpSpPr>
      <p:pic>
        <p:nvPicPr>
          <p:cNvPr id="376" name="Google Shape;376;p3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77" name="Google Shape;377;p35"/>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8" name="Google Shape;378;p35"/>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pic>
        <p:nvPicPr>
          <p:cNvPr id="379" name="Google Shape;379;p35"/>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80" name="Google Shape;380;p35"/>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5"/>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82" name="Google Shape;382;p35"/>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3 CfU 3 options - purple">
  <p:cSld name="TITLE_AND_TWO_COLUMNS_1_1_7_1">
    <p:bg>
      <p:bgPr>
        <a:solidFill>
          <a:srgbClr val="F3EEFB"/>
        </a:solidFill>
        <a:effectLst/>
      </p:bgPr>
    </p:bg>
    <p:spTree>
      <p:nvGrpSpPr>
        <p:cNvPr id="1" name="Shape 469"/>
        <p:cNvGrpSpPr/>
        <p:nvPr/>
      </p:nvGrpSpPr>
      <p:grpSpPr>
        <a:xfrm>
          <a:off x="0" y="0"/>
          <a:ext cx="0" cy="0"/>
          <a:chOff x="0" y="0"/>
          <a:chExt cx="0" cy="0"/>
        </a:xfrm>
      </p:grpSpPr>
      <p:pic>
        <p:nvPicPr>
          <p:cNvPr id="470" name="Google Shape;470;p43"/>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471" name="Google Shape;471;p43"/>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2" name="Google Shape;472;p43"/>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73" name="Google Shape;473;p4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74" name="Google Shape;474;p4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475" name="Google Shape;475;p43"/>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43"/>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77" name="Google Shape;477;p43"/>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78" name="Google Shape;478;p43"/>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79" name="Google Shape;479;p43"/>
          <p:cNvGrpSpPr/>
          <p:nvPr/>
        </p:nvGrpSpPr>
        <p:grpSpPr>
          <a:xfrm>
            <a:off x="431537" y="2405917"/>
            <a:ext cx="609600" cy="609600"/>
            <a:chOff x="1020916" y="1442088"/>
            <a:chExt cx="457200" cy="457200"/>
          </a:xfrm>
        </p:grpSpPr>
        <p:pic>
          <p:nvPicPr>
            <p:cNvPr id="480" name="Google Shape;480;p4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81" name="Google Shape;481;p4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482" name="Google Shape;482;p43"/>
          <p:cNvGrpSpPr/>
          <p:nvPr/>
        </p:nvGrpSpPr>
        <p:grpSpPr>
          <a:xfrm>
            <a:off x="431537" y="3688767"/>
            <a:ext cx="609600" cy="609600"/>
            <a:chOff x="1020916" y="1442088"/>
            <a:chExt cx="457200" cy="457200"/>
          </a:xfrm>
        </p:grpSpPr>
        <p:pic>
          <p:nvPicPr>
            <p:cNvPr id="483" name="Google Shape;483;p4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84" name="Google Shape;484;p4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485" name="Google Shape;485;p43"/>
          <p:cNvGrpSpPr/>
          <p:nvPr/>
        </p:nvGrpSpPr>
        <p:grpSpPr>
          <a:xfrm>
            <a:off x="431521" y="4972051"/>
            <a:ext cx="609600" cy="609600"/>
            <a:chOff x="1020916" y="1442088"/>
            <a:chExt cx="457200" cy="457200"/>
          </a:xfrm>
        </p:grpSpPr>
        <p:pic>
          <p:nvPicPr>
            <p:cNvPr id="486" name="Google Shape;486;p4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87" name="Google Shape;487;p4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790636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01 I do We do - purple">
  <p:cSld name="TITLE_AND_TWO_COLUMNS_1_1_9_2_2">
    <p:bg>
      <p:bgPr>
        <a:solidFill>
          <a:srgbClr val="F3EEFB"/>
        </a:solidFill>
        <a:effectLst/>
      </p:bgPr>
    </p:bg>
    <p:spTree>
      <p:nvGrpSpPr>
        <p:cNvPr id="1" name="Shape 383"/>
        <p:cNvGrpSpPr/>
        <p:nvPr/>
      </p:nvGrpSpPr>
      <p:grpSpPr>
        <a:xfrm>
          <a:off x="0" y="0"/>
          <a:ext cx="0" cy="0"/>
          <a:chOff x="0" y="0"/>
          <a:chExt cx="0" cy="0"/>
        </a:xfrm>
      </p:grpSpPr>
      <p:sp>
        <p:nvSpPr>
          <p:cNvPr id="384" name="Google Shape;384;p36"/>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385" name="Google Shape;385;p36"/>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386" name="Google Shape;386;p36"/>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7" name="Google Shape;387;p36"/>
          <p:cNvSpPr txBox="1">
            <a:spLocks noGrp="1"/>
          </p:cNvSpPr>
          <p:nvPr>
            <p:ph type="subTitle" idx="1"/>
          </p:nvPr>
        </p:nvSpPr>
        <p:spPr>
          <a:xfrm>
            <a:off x="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88" name="Google Shape;388;p36"/>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389" name="Google Shape;389;p36"/>
          <p:cNvGrpSpPr/>
          <p:nvPr/>
        </p:nvGrpSpPr>
        <p:grpSpPr>
          <a:xfrm>
            <a:off x="10445641" y="1714"/>
            <a:ext cx="1105200" cy="768087"/>
            <a:chOff x="7801496" y="1285"/>
            <a:chExt cx="828900" cy="576065"/>
          </a:xfrm>
        </p:grpSpPr>
        <p:pic>
          <p:nvPicPr>
            <p:cNvPr id="390" name="Google Shape;390;p36"/>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391" name="Google Shape;391;p36"/>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grpSp>
      <p:grpSp>
        <p:nvGrpSpPr>
          <p:cNvPr id="392" name="Google Shape;392;p36"/>
          <p:cNvGrpSpPr/>
          <p:nvPr/>
        </p:nvGrpSpPr>
        <p:grpSpPr>
          <a:xfrm>
            <a:off x="11514217" y="1714"/>
            <a:ext cx="666267" cy="768087"/>
            <a:chOff x="8635663" y="1285"/>
            <a:chExt cx="499700" cy="576065"/>
          </a:xfrm>
        </p:grpSpPr>
        <p:pic>
          <p:nvPicPr>
            <p:cNvPr id="393" name="Google Shape;393;p36"/>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394" name="Google Shape;394;p36"/>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grpSp>
      <p:sp>
        <p:nvSpPr>
          <p:cNvPr id="395" name="Google Shape;395;p36"/>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36"/>
          <p:cNvSpPr txBox="1">
            <a:spLocks noGrp="1"/>
          </p:cNvSpPr>
          <p:nvPr>
            <p:ph type="body" idx="3"/>
          </p:nvPr>
        </p:nvSpPr>
        <p:spPr>
          <a:xfrm>
            <a:off x="437500" y="6331067"/>
            <a:ext cx="55584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
        <p:nvSpPr>
          <p:cNvPr id="397" name="Google Shape;397;p36"/>
          <p:cNvSpPr txBox="1">
            <a:spLocks noGrp="1"/>
          </p:cNvSpPr>
          <p:nvPr>
            <p:ph type="body" idx="4"/>
          </p:nvPr>
        </p:nvSpPr>
        <p:spPr>
          <a:xfrm>
            <a:off x="6127100" y="6331067"/>
            <a:ext cx="52400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01 I do We do - jade">
  <p:cSld name="TITLE_AND_TWO_COLUMNS_1_1_9_2_2_1_1">
    <p:bg>
      <p:bgPr>
        <a:solidFill>
          <a:srgbClr val="E6F2F2"/>
        </a:solidFill>
        <a:effectLst/>
      </p:bgPr>
    </p:bg>
    <p:spTree>
      <p:nvGrpSpPr>
        <p:cNvPr id="1" name="Shape 398"/>
        <p:cNvGrpSpPr/>
        <p:nvPr/>
      </p:nvGrpSpPr>
      <p:grpSpPr>
        <a:xfrm>
          <a:off x="0" y="0"/>
          <a:ext cx="0" cy="0"/>
          <a:chOff x="0" y="0"/>
          <a:chExt cx="0" cy="0"/>
        </a:xfrm>
      </p:grpSpPr>
      <p:sp>
        <p:nvSpPr>
          <p:cNvPr id="399" name="Google Shape;399;p37"/>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00" name="Google Shape;400;p3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01" name="Google Shape;401;p37"/>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2" name="Google Shape;402;p37"/>
          <p:cNvSpPr txBox="1">
            <a:spLocks noGrp="1"/>
          </p:cNvSpPr>
          <p:nvPr>
            <p:ph type="subTitle" idx="1"/>
          </p:nvPr>
        </p:nvSpPr>
        <p:spPr>
          <a:xfrm>
            <a:off x="6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03" name="Google Shape;403;p37"/>
          <p:cNvGrpSpPr/>
          <p:nvPr/>
        </p:nvGrpSpPr>
        <p:grpSpPr>
          <a:xfrm>
            <a:off x="10445641" y="1714"/>
            <a:ext cx="1105200" cy="768087"/>
            <a:chOff x="7801496" y="1285"/>
            <a:chExt cx="828900" cy="576065"/>
          </a:xfrm>
        </p:grpSpPr>
        <p:pic>
          <p:nvPicPr>
            <p:cNvPr id="404" name="Google Shape;404;p37"/>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405" name="Google Shape;405;p37"/>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grpSp>
      <p:grpSp>
        <p:nvGrpSpPr>
          <p:cNvPr id="406" name="Google Shape;406;p37"/>
          <p:cNvGrpSpPr/>
          <p:nvPr/>
        </p:nvGrpSpPr>
        <p:grpSpPr>
          <a:xfrm>
            <a:off x="11514217" y="1714"/>
            <a:ext cx="666267" cy="768087"/>
            <a:chOff x="8635663" y="1285"/>
            <a:chExt cx="499700" cy="576065"/>
          </a:xfrm>
        </p:grpSpPr>
        <p:pic>
          <p:nvPicPr>
            <p:cNvPr id="407" name="Google Shape;407;p37"/>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408" name="Google Shape;408;p37"/>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grpSp>
      <p:sp>
        <p:nvSpPr>
          <p:cNvPr id="409" name="Google Shape;409;p37"/>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0" name="Google Shape;410;p37"/>
          <p:cNvSpPr txBox="1">
            <a:spLocks noGrp="1"/>
          </p:cNvSpPr>
          <p:nvPr>
            <p:ph type="subTitle" idx="2"/>
          </p:nvPr>
        </p:nvSpPr>
        <p:spPr>
          <a:xfrm>
            <a:off x="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11" name="Google Shape;411;p37"/>
          <p:cNvSpPr txBox="1">
            <a:spLocks noGrp="1"/>
          </p:cNvSpPr>
          <p:nvPr>
            <p:ph type="body" idx="3"/>
          </p:nvPr>
        </p:nvSpPr>
        <p:spPr>
          <a:xfrm>
            <a:off x="437500" y="6331067"/>
            <a:ext cx="55584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
        <p:nvSpPr>
          <p:cNvPr id="412" name="Google Shape;412;p37"/>
          <p:cNvSpPr txBox="1">
            <a:spLocks noGrp="1"/>
          </p:cNvSpPr>
          <p:nvPr>
            <p:ph type="body" idx="4"/>
          </p:nvPr>
        </p:nvSpPr>
        <p:spPr>
          <a:xfrm>
            <a:off x="6127100" y="6331067"/>
            <a:ext cx="52400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01 I do We do - blue">
  <p:cSld name="TITLE_AND_TWO_COLUMNS_1_1_9_2_3">
    <p:bg>
      <p:bgPr>
        <a:solidFill>
          <a:srgbClr val="EBEDFE"/>
        </a:solidFill>
        <a:effectLst/>
      </p:bgPr>
    </p:bg>
    <p:spTree>
      <p:nvGrpSpPr>
        <p:cNvPr id="1" name="Shape 413"/>
        <p:cNvGrpSpPr/>
        <p:nvPr/>
      </p:nvGrpSpPr>
      <p:grpSpPr>
        <a:xfrm>
          <a:off x="0" y="0"/>
          <a:ext cx="0" cy="0"/>
          <a:chOff x="0" y="0"/>
          <a:chExt cx="0" cy="0"/>
        </a:xfrm>
      </p:grpSpPr>
      <p:sp>
        <p:nvSpPr>
          <p:cNvPr id="414" name="Google Shape;414;p38"/>
          <p:cNvSpPr/>
          <p:nvPr/>
        </p:nvSpPr>
        <p:spPr>
          <a:xfrm>
            <a:off x="0" y="25000"/>
            <a:ext cx="6096400" cy="683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15" name="Google Shape;415;p3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16" name="Google Shape;416;p38"/>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7" name="Google Shape;417;p38"/>
          <p:cNvSpPr txBox="1">
            <a:spLocks noGrp="1"/>
          </p:cNvSpPr>
          <p:nvPr>
            <p:ph type="subTitle" idx="1"/>
          </p:nvPr>
        </p:nvSpPr>
        <p:spPr>
          <a:xfrm>
            <a:off x="6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18" name="Google Shape;418;p38"/>
          <p:cNvGrpSpPr/>
          <p:nvPr/>
        </p:nvGrpSpPr>
        <p:grpSpPr>
          <a:xfrm>
            <a:off x="10445641" y="1714"/>
            <a:ext cx="1105200" cy="768087"/>
            <a:chOff x="7801496" y="1285"/>
            <a:chExt cx="828900" cy="576065"/>
          </a:xfrm>
        </p:grpSpPr>
        <p:pic>
          <p:nvPicPr>
            <p:cNvPr id="419" name="Google Shape;419;p38"/>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420" name="Google Shape;420;p38"/>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grpSp>
      <p:grpSp>
        <p:nvGrpSpPr>
          <p:cNvPr id="421" name="Google Shape;421;p38"/>
          <p:cNvGrpSpPr/>
          <p:nvPr/>
        </p:nvGrpSpPr>
        <p:grpSpPr>
          <a:xfrm>
            <a:off x="11514217" y="1714"/>
            <a:ext cx="666267" cy="768087"/>
            <a:chOff x="8635663" y="1285"/>
            <a:chExt cx="499700" cy="576065"/>
          </a:xfrm>
        </p:grpSpPr>
        <p:pic>
          <p:nvPicPr>
            <p:cNvPr id="422" name="Google Shape;422;p38"/>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423" name="Google Shape;423;p38"/>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grpSp>
      <p:sp>
        <p:nvSpPr>
          <p:cNvPr id="424" name="Google Shape;424;p38"/>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5" name="Google Shape;425;p38"/>
          <p:cNvSpPr txBox="1">
            <a:spLocks noGrp="1"/>
          </p:cNvSpPr>
          <p:nvPr>
            <p:ph type="subTitle" idx="2"/>
          </p:nvPr>
        </p:nvSpPr>
        <p:spPr>
          <a:xfrm>
            <a:off x="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26" name="Google Shape;426;p38"/>
          <p:cNvSpPr txBox="1">
            <a:spLocks noGrp="1"/>
          </p:cNvSpPr>
          <p:nvPr>
            <p:ph type="body" idx="3"/>
          </p:nvPr>
        </p:nvSpPr>
        <p:spPr>
          <a:xfrm>
            <a:off x="437500" y="6331067"/>
            <a:ext cx="55584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
        <p:nvSpPr>
          <p:cNvPr id="427" name="Google Shape;427;p38"/>
          <p:cNvSpPr txBox="1">
            <a:spLocks noGrp="1"/>
          </p:cNvSpPr>
          <p:nvPr>
            <p:ph type="body" idx="4"/>
          </p:nvPr>
        </p:nvSpPr>
        <p:spPr>
          <a:xfrm>
            <a:off x="6127100" y="6331067"/>
            <a:ext cx="52400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01 I do We do - pink">
  <p:cSld name="TITLE_AND_TWO_COLUMNS_1_1_9_2_2_1_1_1">
    <p:bg>
      <p:bgPr>
        <a:solidFill>
          <a:srgbClr val="FAEAF6"/>
        </a:solidFill>
        <a:effectLst/>
      </p:bgPr>
    </p:bg>
    <p:spTree>
      <p:nvGrpSpPr>
        <p:cNvPr id="1" name="Shape 428"/>
        <p:cNvGrpSpPr/>
        <p:nvPr/>
      </p:nvGrpSpPr>
      <p:grpSpPr>
        <a:xfrm>
          <a:off x="0" y="0"/>
          <a:ext cx="0" cy="0"/>
          <a:chOff x="0" y="0"/>
          <a:chExt cx="0" cy="0"/>
        </a:xfrm>
      </p:grpSpPr>
      <p:sp>
        <p:nvSpPr>
          <p:cNvPr id="429" name="Google Shape;429;p39"/>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30" name="Google Shape;430;p3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31" name="Google Shape;431;p39"/>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32" name="Google Shape;432;p39"/>
          <p:cNvSpPr txBox="1">
            <a:spLocks noGrp="1"/>
          </p:cNvSpPr>
          <p:nvPr>
            <p:ph type="subTitle" idx="1"/>
          </p:nvPr>
        </p:nvSpPr>
        <p:spPr>
          <a:xfrm>
            <a:off x="6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33" name="Google Shape;433;p39"/>
          <p:cNvGrpSpPr/>
          <p:nvPr/>
        </p:nvGrpSpPr>
        <p:grpSpPr>
          <a:xfrm>
            <a:off x="10445641" y="1714"/>
            <a:ext cx="1105200" cy="768087"/>
            <a:chOff x="7801496" y="1285"/>
            <a:chExt cx="828900" cy="576065"/>
          </a:xfrm>
        </p:grpSpPr>
        <p:pic>
          <p:nvPicPr>
            <p:cNvPr id="434" name="Google Shape;434;p39"/>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435" name="Google Shape;435;p39"/>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grpSp>
      <p:grpSp>
        <p:nvGrpSpPr>
          <p:cNvPr id="436" name="Google Shape;436;p39"/>
          <p:cNvGrpSpPr/>
          <p:nvPr/>
        </p:nvGrpSpPr>
        <p:grpSpPr>
          <a:xfrm>
            <a:off x="11514217" y="1714"/>
            <a:ext cx="666267" cy="768087"/>
            <a:chOff x="8635663" y="1285"/>
            <a:chExt cx="499700" cy="576065"/>
          </a:xfrm>
        </p:grpSpPr>
        <p:pic>
          <p:nvPicPr>
            <p:cNvPr id="437" name="Google Shape;437;p39"/>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438" name="Google Shape;438;p39"/>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grpSp>
      <p:sp>
        <p:nvSpPr>
          <p:cNvPr id="439" name="Google Shape;439;p39"/>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39"/>
          <p:cNvSpPr txBox="1">
            <a:spLocks noGrp="1"/>
          </p:cNvSpPr>
          <p:nvPr>
            <p:ph type="subTitle" idx="2"/>
          </p:nvPr>
        </p:nvSpPr>
        <p:spPr>
          <a:xfrm>
            <a:off x="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41" name="Google Shape;441;p39"/>
          <p:cNvSpPr txBox="1">
            <a:spLocks noGrp="1"/>
          </p:cNvSpPr>
          <p:nvPr>
            <p:ph type="body" idx="3"/>
          </p:nvPr>
        </p:nvSpPr>
        <p:spPr>
          <a:xfrm>
            <a:off x="437500" y="6331067"/>
            <a:ext cx="55584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
        <p:nvSpPr>
          <p:cNvPr id="442" name="Google Shape;442;p39"/>
          <p:cNvSpPr txBox="1">
            <a:spLocks noGrp="1"/>
          </p:cNvSpPr>
          <p:nvPr>
            <p:ph type="body" idx="4"/>
          </p:nvPr>
        </p:nvSpPr>
        <p:spPr>
          <a:xfrm>
            <a:off x="6127100" y="6331067"/>
            <a:ext cx="52400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02 CfU true/false/why - purple">
  <p:cSld name="TITLE_AND_TWO_COLUMNS_1_1_9_1_3_1">
    <p:bg>
      <p:bgPr>
        <a:solidFill>
          <a:srgbClr val="F3EEFB"/>
        </a:solidFill>
        <a:effectLst/>
      </p:bgPr>
    </p:bg>
    <p:spTree>
      <p:nvGrpSpPr>
        <p:cNvPr id="1" name="Shape 443"/>
        <p:cNvGrpSpPr/>
        <p:nvPr/>
      </p:nvGrpSpPr>
      <p:grpSpPr>
        <a:xfrm>
          <a:off x="0" y="0"/>
          <a:ext cx="0" cy="0"/>
          <a:chOff x="0" y="0"/>
          <a:chExt cx="0" cy="0"/>
        </a:xfrm>
      </p:grpSpPr>
      <p:pic>
        <p:nvPicPr>
          <p:cNvPr id="444" name="Google Shape;444;p40"/>
          <p:cNvPicPr preferRelativeResize="0"/>
          <p:nvPr/>
        </p:nvPicPr>
        <p:blipFill>
          <a:blip r:embed="rId2">
            <a:alphaModFix/>
          </a:blip>
          <a:stretch>
            <a:fillRect/>
          </a:stretch>
        </p:blipFill>
        <p:spPr>
          <a:xfrm>
            <a:off x="3239685" y="2780422"/>
            <a:ext cx="609900" cy="609900"/>
          </a:xfrm>
          <a:prstGeom prst="rect">
            <a:avLst/>
          </a:prstGeom>
          <a:noFill/>
          <a:ln>
            <a:noFill/>
          </a:ln>
        </p:spPr>
      </p:pic>
      <p:pic>
        <p:nvPicPr>
          <p:cNvPr id="445" name="Google Shape;445;p40"/>
          <p:cNvPicPr preferRelativeResize="0"/>
          <p:nvPr/>
        </p:nvPicPr>
        <p:blipFill>
          <a:blip r:embed="rId2">
            <a:alphaModFix/>
          </a:blip>
          <a:stretch>
            <a:fillRect/>
          </a:stretch>
        </p:blipFill>
        <p:spPr>
          <a:xfrm>
            <a:off x="6431985" y="2780422"/>
            <a:ext cx="609900" cy="609900"/>
          </a:xfrm>
          <a:prstGeom prst="rect">
            <a:avLst/>
          </a:prstGeom>
          <a:noFill/>
          <a:ln>
            <a:noFill/>
          </a:ln>
        </p:spPr>
      </p:pic>
      <p:pic>
        <p:nvPicPr>
          <p:cNvPr id="446" name="Google Shape;446;p40"/>
          <p:cNvPicPr preferRelativeResize="0"/>
          <p:nvPr/>
        </p:nvPicPr>
        <p:blipFill>
          <a:blip r:embed="rId3">
            <a:alphaModFix/>
          </a:blip>
          <a:stretch>
            <a:fillRect/>
          </a:stretch>
        </p:blipFill>
        <p:spPr>
          <a:xfrm>
            <a:off x="0" y="710034"/>
            <a:ext cx="12201603" cy="155612"/>
          </a:xfrm>
          <a:prstGeom prst="rect">
            <a:avLst/>
          </a:prstGeom>
          <a:noFill/>
          <a:ln>
            <a:noFill/>
          </a:ln>
        </p:spPr>
      </p:pic>
      <p:sp>
        <p:nvSpPr>
          <p:cNvPr id="447" name="Google Shape;447;p4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8" name="Google Shape;448;p40"/>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49" name="Google Shape;449;p40"/>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50" name="Google Shape;450;p40"/>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sp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51" name="Google Shape;451;p40"/>
          <p:cNvSpPr txBox="1">
            <a:spLocks noGrp="1"/>
          </p:cNvSpPr>
          <p:nvPr>
            <p:ph type="subTitle" idx="2"/>
          </p:nvPr>
        </p:nvSpPr>
        <p:spPr>
          <a:xfrm>
            <a:off x="432000" y="1440000"/>
            <a:ext cx="9513600" cy="3340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52" name="Google Shape;452;p40"/>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53" name="Google Shape;453;p40"/>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54" name="Google Shape;454;p40"/>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455" name="Google Shape;455;p40"/>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456" name="Google Shape;456;p4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Check</a:t>
            </a:r>
            <a:endParaRPr sz="1200" b="1">
              <a:solidFill>
                <a:srgbClr val="F3EEFB"/>
              </a:solidFill>
              <a:latin typeface="Lexend"/>
              <a:ea typeface="Lexend"/>
              <a:cs typeface="Lexend"/>
              <a:sym typeface="Lexend"/>
            </a:endParaRPr>
          </a:p>
        </p:txBody>
      </p:sp>
      <p:sp>
        <p:nvSpPr>
          <p:cNvPr id="457" name="Google Shape;457;p40"/>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8" name="Google Shape;458;p40"/>
          <p:cNvSpPr txBox="1">
            <a:spLocks noGrp="1"/>
          </p:cNvSpPr>
          <p:nvPr>
            <p:ph type="body" idx="3"/>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02 CfU true/false/why - jade">
  <p:cSld name="TITLE_AND_TWO_COLUMNS_1_1_9_1_3_1_1_1">
    <p:bg>
      <p:bgPr>
        <a:solidFill>
          <a:srgbClr val="E6F2F2"/>
        </a:solidFill>
        <a:effectLst/>
      </p:bgPr>
    </p:bg>
    <p:spTree>
      <p:nvGrpSpPr>
        <p:cNvPr id="1" name="Shape 459"/>
        <p:cNvGrpSpPr/>
        <p:nvPr/>
      </p:nvGrpSpPr>
      <p:grpSpPr>
        <a:xfrm>
          <a:off x="0" y="0"/>
          <a:ext cx="0" cy="0"/>
          <a:chOff x="0" y="0"/>
          <a:chExt cx="0" cy="0"/>
        </a:xfrm>
      </p:grpSpPr>
      <p:pic>
        <p:nvPicPr>
          <p:cNvPr id="460" name="Google Shape;460;p4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61" name="Google Shape;461;p41"/>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62" name="Google Shape;462;p41"/>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63" name="Google Shape;463;p4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pic>
        <p:nvPicPr>
          <p:cNvPr id="464" name="Google Shape;464;p41"/>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65" name="Google Shape;465;p41"/>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66" name="Google Shape;466;p41"/>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67" name="Google Shape;467;p41"/>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68" name="Google Shape;468;p41"/>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sp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69" name="Google Shape;469;p41"/>
          <p:cNvSpPr txBox="1">
            <a:spLocks noGrp="1"/>
          </p:cNvSpPr>
          <p:nvPr>
            <p:ph type="subTitle" idx="2"/>
          </p:nvPr>
        </p:nvSpPr>
        <p:spPr>
          <a:xfrm>
            <a:off x="432000" y="1440000"/>
            <a:ext cx="9513600" cy="3340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70" name="Google Shape;470;p41"/>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71" name="Google Shape;471;p41"/>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72" name="Google Shape;472;p41"/>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
        <p:nvSpPr>
          <p:cNvPr id="473" name="Google Shape;473;p41"/>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41"/>
          <p:cNvSpPr txBox="1">
            <a:spLocks noGrp="1"/>
          </p:cNvSpPr>
          <p:nvPr>
            <p:ph type="body" idx="3"/>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3.02 CfU true/false/why - blue">
  <p:cSld name="TITLE_AND_TWO_COLUMNS_1_1_9_1_3_2">
    <p:bg>
      <p:bgPr>
        <a:solidFill>
          <a:srgbClr val="EBEDFE"/>
        </a:solidFill>
        <a:effectLst/>
      </p:bgPr>
    </p:bg>
    <p:spTree>
      <p:nvGrpSpPr>
        <p:cNvPr id="1" name="Shape 475"/>
        <p:cNvGrpSpPr/>
        <p:nvPr/>
      </p:nvGrpSpPr>
      <p:grpSpPr>
        <a:xfrm>
          <a:off x="0" y="0"/>
          <a:ext cx="0" cy="0"/>
          <a:chOff x="0" y="0"/>
          <a:chExt cx="0" cy="0"/>
        </a:xfrm>
      </p:grpSpPr>
      <p:pic>
        <p:nvPicPr>
          <p:cNvPr id="476" name="Google Shape;476;p4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77" name="Google Shape;477;p42"/>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78" name="Google Shape;478;p4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79" name="Google Shape;479;p4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pic>
        <p:nvPicPr>
          <p:cNvPr id="480" name="Google Shape;480;p42"/>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81" name="Google Shape;481;p42"/>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82" name="Google Shape;482;p42"/>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83" name="Google Shape;483;p42"/>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84" name="Google Shape;484;p42"/>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sp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85" name="Google Shape;485;p42"/>
          <p:cNvSpPr txBox="1">
            <a:spLocks noGrp="1"/>
          </p:cNvSpPr>
          <p:nvPr>
            <p:ph type="subTitle" idx="2"/>
          </p:nvPr>
        </p:nvSpPr>
        <p:spPr>
          <a:xfrm>
            <a:off x="432000" y="1440000"/>
            <a:ext cx="9513600" cy="3340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86" name="Google Shape;486;p42"/>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87" name="Google Shape;487;p42"/>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88" name="Google Shape;488;p42"/>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
        <p:nvSpPr>
          <p:cNvPr id="489" name="Google Shape;489;p42"/>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0" name="Google Shape;490;p42"/>
          <p:cNvSpPr txBox="1">
            <a:spLocks noGrp="1"/>
          </p:cNvSpPr>
          <p:nvPr>
            <p:ph type="body" idx="3"/>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4.02 CfU true/false/why - pink">
  <p:cSld name="TITLE_AND_TWO_COLUMNS_1_1_9_1_3_1_1_1_1">
    <p:bg>
      <p:bgPr>
        <a:solidFill>
          <a:srgbClr val="FAEAF6"/>
        </a:solidFill>
        <a:effectLst/>
      </p:bgPr>
    </p:bg>
    <p:spTree>
      <p:nvGrpSpPr>
        <p:cNvPr id="1" name="Shape 491"/>
        <p:cNvGrpSpPr/>
        <p:nvPr/>
      </p:nvGrpSpPr>
      <p:grpSpPr>
        <a:xfrm>
          <a:off x="0" y="0"/>
          <a:ext cx="0" cy="0"/>
          <a:chOff x="0" y="0"/>
          <a:chExt cx="0" cy="0"/>
        </a:xfrm>
      </p:grpSpPr>
      <p:pic>
        <p:nvPicPr>
          <p:cNvPr id="492" name="Google Shape;492;p4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93" name="Google Shape;493;p43"/>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94" name="Google Shape;494;p4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95" name="Google Shape;495;p4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pic>
        <p:nvPicPr>
          <p:cNvPr id="496" name="Google Shape;496;p43"/>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97" name="Google Shape;497;p43"/>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98" name="Google Shape;498;p43"/>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99" name="Google Shape;499;p43"/>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500" name="Google Shape;500;p43"/>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sp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501" name="Google Shape;501;p43"/>
          <p:cNvSpPr txBox="1">
            <a:spLocks noGrp="1"/>
          </p:cNvSpPr>
          <p:nvPr>
            <p:ph type="subTitle" idx="2"/>
          </p:nvPr>
        </p:nvSpPr>
        <p:spPr>
          <a:xfrm>
            <a:off x="432000" y="1440000"/>
            <a:ext cx="9513600" cy="3340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02" name="Google Shape;502;p43"/>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503" name="Google Shape;503;p43"/>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504" name="Google Shape;504;p43"/>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
        <p:nvSpPr>
          <p:cNvPr id="505" name="Google Shape;505;p43"/>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6" name="Google Shape;506;p43"/>
          <p:cNvSpPr txBox="1">
            <a:spLocks noGrp="1"/>
          </p:cNvSpPr>
          <p:nvPr>
            <p:ph type="body" idx="3"/>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1.03 CfU 3 options - purple">
  <p:cSld name="TITLE_AND_TWO_COLUMNS_1_1_7_1">
    <p:bg>
      <p:bgPr>
        <a:solidFill>
          <a:srgbClr val="F3EEFB"/>
        </a:solidFill>
        <a:effectLst/>
      </p:bgPr>
    </p:bg>
    <p:spTree>
      <p:nvGrpSpPr>
        <p:cNvPr id="1" name="Shape 507"/>
        <p:cNvGrpSpPr/>
        <p:nvPr/>
      </p:nvGrpSpPr>
      <p:grpSpPr>
        <a:xfrm>
          <a:off x="0" y="0"/>
          <a:ext cx="0" cy="0"/>
          <a:chOff x="0" y="0"/>
          <a:chExt cx="0" cy="0"/>
        </a:xfrm>
      </p:grpSpPr>
      <p:pic>
        <p:nvPicPr>
          <p:cNvPr id="508" name="Google Shape;508;p44"/>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09" name="Google Shape;509;p44"/>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0" name="Google Shape;510;p44"/>
          <p:cNvSpPr txBox="1">
            <a:spLocks noGrp="1"/>
          </p:cNvSpPr>
          <p:nvPr>
            <p:ph type="title"/>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11" name="Google Shape;511;p4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12" name="Google Shape;512;p4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13" name="Google Shape;513;p44"/>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14" name="Google Shape;514;p44"/>
          <p:cNvSpPr txBox="1">
            <a:spLocks noGrp="1"/>
          </p:cNvSpPr>
          <p:nvPr>
            <p:ph type="subTitle" idx="2"/>
          </p:nvPr>
        </p:nvSpPr>
        <p:spPr>
          <a:xfrm>
            <a:off x="1379233" y="37256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15" name="Google Shape;515;p44"/>
          <p:cNvSpPr txBox="1">
            <a:spLocks noGrp="1"/>
          </p:cNvSpPr>
          <p:nvPr>
            <p:ph type="subTitle" idx="3"/>
          </p:nvPr>
        </p:nvSpPr>
        <p:spPr>
          <a:xfrm>
            <a:off x="1379233" y="50226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16" name="Google Shape;516;p44"/>
          <p:cNvGrpSpPr/>
          <p:nvPr/>
        </p:nvGrpSpPr>
        <p:grpSpPr>
          <a:xfrm>
            <a:off x="431537" y="2405917"/>
            <a:ext cx="609600" cy="609600"/>
            <a:chOff x="1020916" y="1442088"/>
            <a:chExt cx="457200" cy="457200"/>
          </a:xfrm>
        </p:grpSpPr>
        <p:pic>
          <p:nvPicPr>
            <p:cNvPr id="517" name="Google Shape;517;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18" name="Google Shape;518;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19" name="Google Shape;519;p44"/>
          <p:cNvGrpSpPr/>
          <p:nvPr/>
        </p:nvGrpSpPr>
        <p:grpSpPr>
          <a:xfrm>
            <a:off x="431537" y="3688767"/>
            <a:ext cx="609600" cy="609600"/>
            <a:chOff x="1020916" y="1442088"/>
            <a:chExt cx="457200" cy="457200"/>
          </a:xfrm>
        </p:grpSpPr>
        <p:pic>
          <p:nvPicPr>
            <p:cNvPr id="520" name="Google Shape;520;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1" name="Google Shape;521;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22" name="Google Shape;522;p44"/>
          <p:cNvGrpSpPr/>
          <p:nvPr/>
        </p:nvGrpSpPr>
        <p:grpSpPr>
          <a:xfrm>
            <a:off x="431521" y="4972051"/>
            <a:ext cx="609600" cy="609600"/>
            <a:chOff x="1020916" y="1442088"/>
            <a:chExt cx="457200" cy="457200"/>
          </a:xfrm>
        </p:grpSpPr>
        <p:pic>
          <p:nvPicPr>
            <p:cNvPr id="523" name="Google Shape;523;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4" name="Google Shape;524;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25" name="Google Shape;525;p44"/>
          <p:cNvSpPr txBox="1">
            <a:spLocks noGrp="1"/>
          </p:cNvSpPr>
          <p:nvPr>
            <p:ph type="title" idx="4"/>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44"/>
          <p:cNvSpPr txBox="1">
            <a:spLocks noGrp="1"/>
          </p:cNvSpPr>
          <p:nvPr>
            <p:ph type="body" idx="5"/>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2.03 CfU 3 options - jade">
  <p:cSld name="TITLE_AND_TWO_COLUMNS_1_1_7_1_1_1">
    <p:bg>
      <p:bgPr>
        <a:solidFill>
          <a:srgbClr val="E6F2F2"/>
        </a:solidFill>
        <a:effectLst/>
      </p:bgPr>
    </p:bg>
    <p:spTree>
      <p:nvGrpSpPr>
        <p:cNvPr id="1" name="Shape 527"/>
        <p:cNvGrpSpPr/>
        <p:nvPr/>
      </p:nvGrpSpPr>
      <p:grpSpPr>
        <a:xfrm>
          <a:off x="0" y="0"/>
          <a:ext cx="0" cy="0"/>
          <a:chOff x="0" y="0"/>
          <a:chExt cx="0" cy="0"/>
        </a:xfrm>
      </p:grpSpPr>
      <p:pic>
        <p:nvPicPr>
          <p:cNvPr id="528" name="Google Shape;528;p4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29" name="Google Shape;529;p4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30" name="Google Shape;530;p4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31" name="Google Shape;531;p4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532" name="Google Shape;532;p45"/>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3" name="Google Shape;533;p45"/>
          <p:cNvSpPr txBox="1">
            <a:spLocks noGrp="1"/>
          </p:cNvSpPr>
          <p:nvPr>
            <p:ph type="subTitle" idx="2"/>
          </p:nvPr>
        </p:nvSpPr>
        <p:spPr>
          <a:xfrm>
            <a:off x="1379233" y="37256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4" name="Google Shape;534;p45"/>
          <p:cNvSpPr txBox="1">
            <a:spLocks noGrp="1"/>
          </p:cNvSpPr>
          <p:nvPr>
            <p:ph type="subTitle" idx="3"/>
          </p:nvPr>
        </p:nvSpPr>
        <p:spPr>
          <a:xfrm>
            <a:off x="1379233" y="50226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35" name="Google Shape;535;p45"/>
          <p:cNvGrpSpPr/>
          <p:nvPr/>
        </p:nvGrpSpPr>
        <p:grpSpPr>
          <a:xfrm>
            <a:off x="431537" y="2405917"/>
            <a:ext cx="609600" cy="609600"/>
            <a:chOff x="1020916" y="1442088"/>
            <a:chExt cx="457200" cy="457200"/>
          </a:xfrm>
        </p:grpSpPr>
        <p:pic>
          <p:nvPicPr>
            <p:cNvPr id="536" name="Google Shape;536;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37" name="Google Shape;537;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38" name="Google Shape;538;p45"/>
          <p:cNvGrpSpPr/>
          <p:nvPr/>
        </p:nvGrpSpPr>
        <p:grpSpPr>
          <a:xfrm>
            <a:off x="431537" y="3688767"/>
            <a:ext cx="609600" cy="609600"/>
            <a:chOff x="1020916" y="1442088"/>
            <a:chExt cx="457200" cy="457200"/>
          </a:xfrm>
        </p:grpSpPr>
        <p:pic>
          <p:nvPicPr>
            <p:cNvPr id="539" name="Google Shape;539;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0" name="Google Shape;540;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41" name="Google Shape;541;p45"/>
          <p:cNvGrpSpPr/>
          <p:nvPr/>
        </p:nvGrpSpPr>
        <p:grpSpPr>
          <a:xfrm>
            <a:off x="431521" y="4972051"/>
            <a:ext cx="609600" cy="609600"/>
            <a:chOff x="1020916" y="1442088"/>
            <a:chExt cx="457200" cy="457200"/>
          </a:xfrm>
        </p:grpSpPr>
        <p:pic>
          <p:nvPicPr>
            <p:cNvPr id="542" name="Google Shape;542;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3" name="Google Shape;543;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44" name="Google Shape;544;p45"/>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 name="Google Shape;545;p45"/>
          <p:cNvSpPr txBox="1">
            <a:spLocks noGrp="1"/>
          </p:cNvSpPr>
          <p:nvPr>
            <p:ph type="title" idx="4"/>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6" name="Google Shape;546;p45"/>
          <p:cNvSpPr txBox="1">
            <a:spLocks noGrp="1"/>
          </p:cNvSpPr>
          <p:nvPr>
            <p:ph type="body" idx="5"/>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4 CfU 4 options - purple">
  <p:cSld name="TITLE_AND_TWO_COLUMNS_1_1_8_1">
    <p:bg>
      <p:bgPr>
        <a:solidFill>
          <a:srgbClr val="F3EEFB"/>
        </a:solidFill>
        <a:effectLst/>
      </p:bgPr>
    </p:bg>
    <p:spTree>
      <p:nvGrpSpPr>
        <p:cNvPr id="1" name="Shape 545"/>
        <p:cNvGrpSpPr/>
        <p:nvPr/>
      </p:nvGrpSpPr>
      <p:grpSpPr>
        <a:xfrm>
          <a:off x="0" y="0"/>
          <a:ext cx="0" cy="0"/>
          <a:chOff x="0" y="0"/>
          <a:chExt cx="0" cy="0"/>
        </a:xfrm>
      </p:grpSpPr>
      <p:pic>
        <p:nvPicPr>
          <p:cNvPr id="546" name="Google Shape;546;p47"/>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47" name="Google Shape;547;p47"/>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48" name="Google Shape;548;p47"/>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49" name="Google Shape;549;p4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50" name="Google Shape;550;p4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51" name="Google Shape;551;p47"/>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2" name="Google Shape;552;p47"/>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3" name="Google Shape;553;p47"/>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4" name="Google Shape;554;p47"/>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5" name="Google Shape;555;p47"/>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56" name="Google Shape;556;p47"/>
          <p:cNvGrpSpPr/>
          <p:nvPr/>
        </p:nvGrpSpPr>
        <p:grpSpPr>
          <a:xfrm>
            <a:off x="431537" y="2202717"/>
            <a:ext cx="609600" cy="609600"/>
            <a:chOff x="1020916" y="1442088"/>
            <a:chExt cx="457200" cy="457200"/>
          </a:xfrm>
        </p:grpSpPr>
        <p:pic>
          <p:nvPicPr>
            <p:cNvPr id="557" name="Google Shape;557;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58" name="Google Shape;558;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59" name="Google Shape;559;p47"/>
          <p:cNvGrpSpPr/>
          <p:nvPr/>
        </p:nvGrpSpPr>
        <p:grpSpPr>
          <a:xfrm>
            <a:off x="431537" y="3282367"/>
            <a:ext cx="609600" cy="609600"/>
            <a:chOff x="1020916" y="1442088"/>
            <a:chExt cx="457200" cy="457200"/>
          </a:xfrm>
        </p:grpSpPr>
        <p:pic>
          <p:nvPicPr>
            <p:cNvPr id="560" name="Google Shape;560;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1" name="Google Shape;561;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62" name="Google Shape;562;p47"/>
          <p:cNvGrpSpPr/>
          <p:nvPr/>
        </p:nvGrpSpPr>
        <p:grpSpPr>
          <a:xfrm>
            <a:off x="431521" y="4362451"/>
            <a:ext cx="609600" cy="609600"/>
            <a:chOff x="1020916" y="1442088"/>
            <a:chExt cx="457200" cy="457200"/>
          </a:xfrm>
        </p:grpSpPr>
        <p:pic>
          <p:nvPicPr>
            <p:cNvPr id="563" name="Google Shape;563;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4" name="Google Shape;564;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565" name="Google Shape;565;p47"/>
          <p:cNvGrpSpPr/>
          <p:nvPr/>
        </p:nvGrpSpPr>
        <p:grpSpPr>
          <a:xfrm>
            <a:off x="431521" y="5442351"/>
            <a:ext cx="609600" cy="609600"/>
            <a:chOff x="1020916" y="1442088"/>
            <a:chExt cx="457200" cy="457200"/>
          </a:xfrm>
        </p:grpSpPr>
        <p:pic>
          <p:nvPicPr>
            <p:cNvPr id="566" name="Google Shape;566;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7" name="Google Shape;567;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12796134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03 CfU 3 options - blue">
  <p:cSld name="TITLE_AND_TWO_COLUMNS_1_1_7_2">
    <p:bg>
      <p:bgPr>
        <a:solidFill>
          <a:srgbClr val="EBEDFE"/>
        </a:solidFill>
        <a:effectLst/>
      </p:bgPr>
    </p:bg>
    <p:spTree>
      <p:nvGrpSpPr>
        <p:cNvPr id="1" name="Shape 547"/>
        <p:cNvGrpSpPr/>
        <p:nvPr/>
      </p:nvGrpSpPr>
      <p:grpSpPr>
        <a:xfrm>
          <a:off x="0" y="0"/>
          <a:ext cx="0" cy="0"/>
          <a:chOff x="0" y="0"/>
          <a:chExt cx="0" cy="0"/>
        </a:xfrm>
      </p:grpSpPr>
      <p:pic>
        <p:nvPicPr>
          <p:cNvPr id="548" name="Google Shape;548;p4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49" name="Google Shape;549;p46"/>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50" name="Google Shape;550;p4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51" name="Google Shape;551;p4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52" name="Google Shape;552;p46"/>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3" name="Google Shape;553;p46"/>
          <p:cNvSpPr txBox="1">
            <a:spLocks noGrp="1"/>
          </p:cNvSpPr>
          <p:nvPr>
            <p:ph type="subTitle" idx="2"/>
          </p:nvPr>
        </p:nvSpPr>
        <p:spPr>
          <a:xfrm>
            <a:off x="1379233" y="37256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4" name="Google Shape;554;p46"/>
          <p:cNvSpPr txBox="1">
            <a:spLocks noGrp="1"/>
          </p:cNvSpPr>
          <p:nvPr>
            <p:ph type="subTitle" idx="3"/>
          </p:nvPr>
        </p:nvSpPr>
        <p:spPr>
          <a:xfrm>
            <a:off x="1379233" y="50226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55" name="Google Shape;555;p46"/>
          <p:cNvGrpSpPr/>
          <p:nvPr/>
        </p:nvGrpSpPr>
        <p:grpSpPr>
          <a:xfrm>
            <a:off x="431537" y="2405917"/>
            <a:ext cx="609600" cy="609600"/>
            <a:chOff x="1020916" y="1442088"/>
            <a:chExt cx="457200" cy="457200"/>
          </a:xfrm>
        </p:grpSpPr>
        <p:pic>
          <p:nvPicPr>
            <p:cNvPr id="556" name="Google Shape;556;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57" name="Google Shape;557;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58" name="Google Shape;558;p46"/>
          <p:cNvGrpSpPr/>
          <p:nvPr/>
        </p:nvGrpSpPr>
        <p:grpSpPr>
          <a:xfrm>
            <a:off x="431537" y="3688767"/>
            <a:ext cx="609600" cy="609600"/>
            <a:chOff x="1020916" y="1442088"/>
            <a:chExt cx="457200" cy="457200"/>
          </a:xfrm>
        </p:grpSpPr>
        <p:pic>
          <p:nvPicPr>
            <p:cNvPr id="559" name="Google Shape;559;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0" name="Google Shape;560;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61" name="Google Shape;561;p46"/>
          <p:cNvGrpSpPr/>
          <p:nvPr/>
        </p:nvGrpSpPr>
        <p:grpSpPr>
          <a:xfrm>
            <a:off x="431521" y="4972051"/>
            <a:ext cx="609600" cy="609600"/>
            <a:chOff x="1020916" y="1442088"/>
            <a:chExt cx="457200" cy="457200"/>
          </a:xfrm>
        </p:grpSpPr>
        <p:pic>
          <p:nvPicPr>
            <p:cNvPr id="562" name="Google Shape;562;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3" name="Google Shape;563;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64" name="Google Shape;564;p46"/>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5" name="Google Shape;565;p46"/>
          <p:cNvSpPr txBox="1">
            <a:spLocks noGrp="1"/>
          </p:cNvSpPr>
          <p:nvPr>
            <p:ph type="title" idx="4"/>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46"/>
          <p:cNvSpPr txBox="1">
            <a:spLocks noGrp="1"/>
          </p:cNvSpPr>
          <p:nvPr>
            <p:ph type="body" idx="5"/>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4.03 CfU 3 options - pink">
  <p:cSld name="TITLE_AND_TWO_COLUMNS_1_1_7_1_1_1_1">
    <p:bg>
      <p:bgPr>
        <a:solidFill>
          <a:srgbClr val="FAEAF6"/>
        </a:solidFill>
        <a:effectLst/>
      </p:bgPr>
    </p:bg>
    <p:spTree>
      <p:nvGrpSpPr>
        <p:cNvPr id="1" name="Shape 567"/>
        <p:cNvGrpSpPr/>
        <p:nvPr/>
      </p:nvGrpSpPr>
      <p:grpSpPr>
        <a:xfrm>
          <a:off x="0" y="0"/>
          <a:ext cx="0" cy="0"/>
          <a:chOff x="0" y="0"/>
          <a:chExt cx="0" cy="0"/>
        </a:xfrm>
      </p:grpSpPr>
      <p:pic>
        <p:nvPicPr>
          <p:cNvPr id="568" name="Google Shape;568;p4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69" name="Google Shape;569;p47"/>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70" name="Google Shape;570;p4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71" name="Google Shape;571;p4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572" name="Google Shape;572;p47"/>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73" name="Google Shape;573;p47"/>
          <p:cNvSpPr txBox="1">
            <a:spLocks noGrp="1"/>
          </p:cNvSpPr>
          <p:nvPr>
            <p:ph type="subTitle" idx="2"/>
          </p:nvPr>
        </p:nvSpPr>
        <p:spPr>
          <a:xfrm>
            <a:off x="1379233" y="37256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74" name="Google Shape;574;p47"/>
          <p:cNvSpPr txBox="1">
            <a:spLocks noGrp="1"/>
          </p:cNvSpPr>
          <p:nvPr>
            <p:ph type="subTitle" idx="3"/>
          </p:nvPr>
        </p:nvSpPr>
        <p:spPr>
          <a:xfrm>
            <a:off x="1379233" y="50226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75" name="Google Shape;575;p47"/>
          <p:cNvGrpSpPr/>
          <p:nvPr/>
        </p:nvGrpSpPr>
        <p:grpSpPr>
          <a:xfrm>
            <a:off x="431537" y="2405917"/>
            <a:ext cx="609600" cy="609600"/>
            <a:chOff x="1020916" y="1442088"/>
            <a:chExt cx="457200" cy="457200"/>
          </a:xfrm>
        </p:grpSpPr>
        <p:pic>
          <p:nvPicPr>
            <p:cNvPr id="576" name="Google Shape;576;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77" name="Google Shape;577;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78" name="Google Shape;578;p47"/>
          <p:cNvGrpSpPr/>
          <p:nvPr/>
        </p:nvGrpSpPr>
        <p:grpSpPr>
          <a:xfrm>
            <a:off x="431537" y="3688767"/>
            <a:ext cx="609600" cy="609600"/>
            <a:chOff x="1020916" y="1442088"/>
            <a:chExt cx="457200" cy="457200"/>
          </a:xfrm>
        </p:grpSpPr>
        <p:pic>
          <p:nvPicPr>
            <p:cNvPr id="579" name="Google Shape;579;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80" name="Google Shape;580;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81" name="Google Shape;581;p47"/>
          <p:cNvGrpSpPr/>
          <p:nvPr/>
        </p:nvGrpSpPr>
        <p:grpSpPr>
          <a:xfrm>
            <a:off x="431521" y="4972051"/>
            <a:ext cx="609600" cy="609600"/>
            <a:chOff x="1020916" y="1442088"/>
            <a:chExt cx="457200" cy="457200"/>
          </a:xfrm>
        </p:grpSpPr>
        <p:pic>
          <p:nvPicPr>
            <p:cNvPr id="582" name="Google Shape;582;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83" name="Google Shape;583;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84" name="Google Shape;584;p47"/>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5" name="Google Shape;585;p47"/>
          <p:cNvSpPr txBox="1">
            <a:spLocks noGrp="1"/>
          </p:cNvSpPr>
          <p:nvPr>
            <p:ph type="title" idx="4"/>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6" name="Google Shape;586;p47"/>
          <p:cNvSpPr txBox="1">
            <a:spLocks noGrp="1"/>
          </p:cNvSpPr>
          <p:nvPr>
            <p:ph type="body" idx="5"/>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04 CfU 4 options - purple">
  <p:cSld name="TITLE_AND_TWO_COLUMNS_1_1_8_1">
    <p:bg>
      <p:bgPr>
        <a:solidFill>
          <a:srgbClr val="F3EEFB"/>
        </a:solidFill>
        <a:effectLst/>
      </p:bgPr>
    </p:bg>
    <p:spTree>
      <p:nvGrpSpPr>
        <p:cNvPr id="1" name="Shape 587"/>
        <p:cNvGrpSpPr/>
        <p:nvPr/>
      </p:nvGrpSpPr>
      <p:grpSpPr>
        <a:xfrm>
          <a:off x="0" y="0"/>
          <a:ext cx="0" cy="0"/>
          <a:chOff x="0" y="0"/>
          <a:chExt cx="0" cy="0"/>
        </a:xfrm>
      </p:grpSpPr>
      <p:pic>
        <p:nvPicPr>
          <p:cNvPr id="588" name="Google Shape;588;p48"/>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89" name="Google Shape;589;p48"/>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90" name="Google Shape;590;p4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91" name="Google Shape;591;p4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92" name="Google Shape;592;p48"/>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93" name="Google Shape;593;p48"/>
          <p:cNvSpPr txBox="1">
            <a:spLocks noGrp="1"/>
          </p:cNvSpPr>
          <p:nvPr>
            <p:ph type="subTitle" idx="2"/>
          </p:nvPr>
        </p:nvSpPr>
        <p:spPr>
          <a:xfrm>
            <a:off x="1379233" y="33192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94" name="Google Shape;594;p48"/>
          <p:cNvSpPr txBox="1">
            <a:spLocks noGrp="1"/>
          </p:cNvSpPr>
          <p:nvPr>
            <p:ph type="subTitle" idx="3"/>
          </p:nvPr>
        </p:nvSpPr>
        <p:spPr>
          <a:xfrm>
            <a:off x="1379233" y="44130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95" name="Google Shape;595;p48"/>
          <p:cNvSpPr txBox="1">
            <a:spLocks noGrp="1"/>
          </p:cNvSpPr>
          <p:nvPr>
            <p:ph type="subTitle" idx="4"/>
          </p:nvPr>
        </p:nvSpPr>
        <p:spPr>
          <a:xfrm>
            <a:off x="1379233" y="5485116"/>
            <a:ext cx="10008800" cy="4804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96" name="Google Shape;596;p48"/>
          <p:cNvGrpSpPr/>
          <p:nvPr/>
        </p:nvGrpSpPr>
        <p:grpSpPr>
          <a:xfrm>
            <a:off x="431537" y="2202717"/>
            <a:ext cx="609600" cy="609600"/>
            <a:chOff x="1020916" y="1442088"/>
            <a:chExt cx="457200" cy="457200"/>
          </a:xfrm>
        </p:grpSpPr>
        <p:pic>
          <p:nvPicPr>
            <p:cNvPr id="597" name="Google Shape;597;p4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98" name="Google Shape;598;p4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99" name="Google Shape;599;p48"/>
          <p:cNvGrpSpPr/>
          <p:nvPr/>
        </p:nvGrpSpPr>
        <p:grpSpPr>
          <a:xfrm>
            <a:off x="431537" y="3282367"/>
            <a:ext cx="609600" cy="609600"/>
            <a:chOff x="1020916" y="1442088"/>
            <a:chExt cx="457200" cy="457200"/>
          </a:xfrm>
        </p:grpSpPr>
        <p:pic>
          <p:nvPicPr>
            <p:cNvPr id="600" name="Google Shape;600;p4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1" name="Google Shape;601;p4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02" name="Google Shape;602;p48"/>
          <p:cNvGrpSpPr/>
          <p:nvPr/>
        </p:nvGrpSpPr>
        <p:grpSpPr>
          <a:xfrm>
            <a:off x="431521" y="4362451"/>
            <a:ext cx="609600" cy="609600"/>
            <a:chOff x="1020916" y="1442088"/>
            <a:chExt cx="457200" cy="457200"/>
          </a:xfrm>
        </p:grpSpPr>
        <p:pic>
          <p:nvPicPr>
            <p:cNvPr id="603" name="Google Shape;603;p4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4" name="Google Shape;604;p4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05" name="Google Shape;605;p48"/>
          <p:cNvGrpSpPr/>
          <p:nvPr/>
        </p:nvGrpSpPr>
        <p:grpSpPr>
          <a:xfrm>
            <a:off x="431521" y="5442351"/>
            <a:ext cx="609600" cy="609600"/>
            <a:chOff x="1020916" y="1442088"/>
            <a:chExt cx="457200" cy="457200"/>
          </a:xfrm>
        </p:grpSpPr>
        <p:pic>
          <p:nvPicPr>
            <p:cNvPr id="606" name="Google Shape;606;p4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7" name="Google Shape;607;p4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
        <p:nvSpPr>
          <p:cNvPr id="608" name="Google Shape;608;p48"/>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9" name="Google Shape;609;p48"/>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48"/>
          <p:cNvSpPr txBox="1">
            <a:spLocks noGrp="1"/>
          </p:cNvSpPr>
          <p:nvPr>
            <p:ph type="body" idx="6"/>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2.04 CfU 4 options - jade">
  <p:cSld name="TITLE_AND_TWO_COLUMNS_1_1_8_1_1_1">
    <p:bg>
      <p:bgPr>
        <a:solidFill>
          <a:srgbClr val="E6F2F2"/>
        </a:solidFill>
        <a:effectLst/>
      </p:bgPr>
    </p:bg>
    <p:spTree>
      <p:nvGrpSpPr>
        <p:cNvPr id="1" name="Shape 611"/>
        <p:cNvGrpSpPr/>
        <p:nvPr/>
      </p:nvGrpSpPr>
      <p:grpSpPr>
        <a:xfrm>
          <a:off x="0" y="0"/>
          <a:ext cx="0" cy="0"/>
          <a:chOff x="0" y="0"/>
          <a:chExt cx="0" cy="0"/>
        </a:xfrm>
      </p:grpSpPr>
      <p:pic>
        <p:nvPicPr>
          <p:cNvPr id="612" name="Google Shape;612;p4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613" name="Google Shape;613;p49"/>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614" name="Google Shape;614;p49"/>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615" name="Google Shape;615;p4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616" name="Google Shape;616;p49"/>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17" name="Google Shape;617;p49"/>
          <p:cNvSpPr txBox="1">
            <a:spLocks noGrp="1"/>
          </p:cNvSpPr>
          <p:nvPr>
            <p:ph type="subTitle" idx="2"/>
          </p:nvPr>
        </p:nvSpPr>
        <p:spPr>
          <a:xfrm>
            <a:off x="1379233" y="33192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18" name="Google Shape;618;p49"/>
          <p:cNvSpPr txBox="1">
            <a:spLocks noGrp="1"/>
          </p:cNvSpPr>
          <p:nvPr>
            <p:ph type="subTitle" idx="3"/>
          </p:nvPr>
        </p:nvSpPr>
        <p:spPr>
          <a:xfrm>
            <a:off x="1379233" y="44130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19" name="Google Shape;619;p49"/>
          <p:cNvSpPr txBox="1">
            <a:spLocks noGrp="1"/>
          </p:cNvSpPr>
          <p:nvPr>
            <p:ph type="subTitle" idx="4"/>
          </p:nvPr>
        </p:nvSpPr>
        <p:spPr>
          <a:xfrm>
            <a:off x="1379233" y="5485116"/>
            <a:ext cx="10008800" cy="4804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620" name="Google Shape;620;p49"/>
          <p:cNvGrpSpPr/>
          <p:nvPr/>
        </p:nvGrpSpPr>
        <p:grpSpPr>
          <a:xfrm>
            <a:off x="431537" y="2202717"/>
            <a:ext cx="609600" cy="609600"/>
            <a:chOff x="1020916" y="1442088"/>
            <a:chExt cx="457200" cy="457200"/>
          </a:xfrm>
        </p:grpSpPr>
        <p:pic>
          <p:nvPicPr>
            <p:cNvPr id="621" name="Google Shape;621;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22" name="Google Shape;622;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23" name="Google Shape;623;p49"/>
          <p:cNvGrpSpPr/>
          <p:nvPr/>
        </p:nvGrpSpPr>
        <p:grpSpPr>
          <a:xfrm>
            <a:off x="431537" y="3282367"/>
            <a:ext cx="609600" cy="609600"/>
            <a:chOff x="1020916" y="1442088"/>
            <a:chExt cx="457200" cy="457200"/>
          </a:xfrm>
        </p:grpSpPr>
        <p:pic>
          <p:nvPicPr>
            <p:cNvPr id="624" name="Google Shape;624;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25" name="Google Shape;625;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26" name="Google Shape;626;p49"/>
          <p:cNvGrpSpPr/>
          <p:nvPr/>
        </p:nvGrpSpPr>
        <p:grpSpPr>
          <a:xfrm>
            <a:off x="431521" y="4362451"/>
            <a:ext cx="609600" cy="609600"/>
            <a:chOff x="1020916" y="1442088"/>
            <a:chExt cx="457200" cy="457200"/>
          </a:xfrm>
        </p:grpSpPr>
        <p:pic>
          <p:nvPicPr>
            <p:cNvPr id="627" name="Google Shape;627;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28" name="Google Shape;628;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29" name="Google Shape;629;p49"/>
          <p:cNvGrpSpPr/>
          <p:nvPr/>
        </p:nvGrpSpPr>
        <p:grpSpPr>
          <a:xfrm>
            <a:off x="431521" y="5442351"/>
            <a:ext cx="609600" cy="609600"/>
            <a:chOff x="1020916" y="1442088"/>
            <a:chExt cx="457200" cy="457200"/>
          </a:xfrm>
        </p:grpSpPr>
        <p:pic>
          <p:nvPicPr>
            <p:cNvPr id="630" name="Google Shape;630;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31" name="Google Shape;631;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
        <p:nvSpPr>
          <p:cNvPr id="632" name="Google Shape;632;p49"/>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3" name="Google Shape;633;p49"/>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4" name="Google Shape;634;p49"/>
          <p:cNvSpPr txBox="1">
            <a:spLocks noGrp="1"/>
          </p:cNvSpPr>
          <p:nvPr>
            <p:ph type="body" idx="6"/>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04 CfU 4 options - blue">
  <p:cSld name="TITLE_AND_TWO_COLUMNS_1_1_8_2">
    <p:bg>
      <p:bgPr>
        <a:solidFill>
          <a:srgbClr val="EBEDFE"/>
        </a:solidFill>
        <a:effectLst/>
      </p:bgPr>
    </p:bg>
    <p:spTree>
      <p:nvGrpSpPr>
        <p:cNvPr id="1" name="Shape 635"/>
        <p:cNvGrpSpPr/>
        <p:nvPr/>
      </p:nvGrpSpPr>
      <p:grpSpPr>
        <a:xfrm>
          <a:off x="0" y="0"/>
          <a:ext cx="0" cy="0"/>
          <a:chOff x="0" y="0"/>
          <a:chExt cx="0" cy="0"/>
        </a:xfrm>
      </p:grpSpPr>
      <p:pic>
        <p:nvPicPr>
          <p:cNvPr id="636" name="Google Shape;636;p5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637" name="Google Shape;637;p50"/>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38" name="Google Shape;638;p50"/>
          <p:cNvSpPr txBox="1">
            <a:spLocks noGrp="1"/>
          </p:cNvSpPr>
          <p:nvPr>
            <p:ph type="title"/>
          </p:nvPr>
        </p:nvSpPr>
        <p:spPr>
          <a:xfrm>
            <a:off x="432000" y="10799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39" name="Google Shape;639;p5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640" name="Google Shape;640;p5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641" name="Google Shape;641;p50"/>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42" name="Google Shape;642;p50"/>
          <p:cNvSpPr txBox="1">
            <a:spLocks noGrp="1"/>
          </p:cNvSpPr>
          <p:nvPr>
            <p:ph type="subTitle" idx="2"/>
          </p:nvPr>
        </p:nvSpPr>
        <p:spPr>
          <a:xfrm>
            <a:off x="1379233" y="33192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43" name="Google Shape;643;p50"/>
          <p:cNvSpPr txBox="1">
            <a:spLocks noGrp="1"/>
          </p:cNvSpPr>
          <p:nvPr>
            <p:ph type="subTitle" idx="3"/>
          </p:nvPr>
        </p:nvSpPr>
        <p:spPr>
          <a:xfrm>
            <a:off x="1379233" y="44130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44" name="Google Shape;644;p50"/>
          <p:cNvSpPr txBox="1">
            <a:spLocks noGrp="1"/>
          </p:cNvSpPr>
          <p:nvPr>
            <p:ph type="subTitle" idx="4"/>
          </p:nvPr>
        </p:nvSpPr>
        <p:spPr>
          <a:xfrm>
            <a:off x="1379233" y="5485116"/>
            <a:ext cx="10008800" cy="4804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645" name="Google Shape;645;p50"/>
          <p:cNvGrpSpPr/>
          <p:nvPr/>
        </p:nvGrpSpPr>
        <p:grpSpPr>
          <a:xfrm>
            <a:off x="431537" y="2202717"/>
            <a:ext cx="609600" cy="609600"/>
            <a:chOff x="1020916" y="1442088"/>
            <a:chExt cx="457200" cy="457200"/>
          </a:xfrm>
        </p:grpSpPr>
        <p:pic>
          <p:nvPicPr>
            <p:cNvPr id="646" name="Google Shape;646;p5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47" name="Google Shape;647;p5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48" name="Google Shape;648;p50"/>
          <p:cNvGrpSpPr/>
          <p:nvPr/>
        </p:nvGrpSpPr>
        <p:grpSpPr>
          <a:xfrm>
            <a:off x="431537" y="3282367"/>
            <a:ext cx="609600" cy="609600"/>
            <a:chOff x="1020916" y="1442088"/>
            <a:chExt cx="457200" cy="457200"/>
          </a:xfrm>
        </p:grpSpPr>
        <p:pic>
          <p:nvPicPr>
            <p:cNvPr id="649" name="Google Shape;649;p5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50" name="Google Shape;650;p5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51" name="Google Shape;651;p50"/>
          <p:cNvGrpSpPr/>
          <p:nvPr/>
        </p:nvGrpSpPr>
        <p:grpSpPr>
          <a:xfrm>
            <a:off x="431521" y="4362451"/>
            <a:ext cx="609600" cy="609600"/>
            <a:chOff x="1020916" y="1442088"/>
            <a:chExt cx="457200" cy="457200"/>
          </a:xfrm>
        </p:grpSpPr>
        <p:pic>
          <p:nvPicPr>
            <p:cNvPr id="652" name="Google Shape;652;p5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53" name="Google Shape;653;p5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54" name="Google Shape;654;p50"/>
          <p:cNvGrpSpPr/>
          <p:nvPr/>
        </p:nvGrpSpPr>
        <p:grpSpPr>
          <a:xfrm>
            <a:off x="431521" y="5442351"/>
            <a:ext cx="609600" cy="609600"/>
            <a:chOff x="1020916" y="1442088"/>
            <a:chExt cx="457200" cy="457200"/>
          </a:xfrm>
        </p:grpSpPr>
        <p:pic>
          <p:nvPicPr>
            <p:cNvPr id="655" name="Google Shape;655;p5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56" name="Google Shape;656;p5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
        <p:nvSpPr>
          <p:cNvPr id="657" name="Google Shape;657;p50"/>
          <p:cNvSpPr txBox="1">
            <a:spLocks noGrp="1"/>
          </p:cNvSpPr>
          <p:nvPr>
            <p:ph type="title" idx="5"/>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8" name="Google Shape;658;p50"/>
          <p:cNvSpPr txBox="1">
            <a:spLocks noGrp="1"/>
          </p:cNvSpPr>
          <p:nvPr>
            <p:ph type="body" idx="6"/>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4.04 CfU 4 options - pink">
  <p:cSld name="TITLE_AND_TWO_COLUMNS_1_1_8_1_1_1_1">
    <p:bg>
      <p:bgPr>
        <a:solidFill>
          <a:srgbClr val="FAEAF6"/>
        </a:solidFill>
        <a:effectLst/>
      </p:bgPr>
    </p:bg>
    <p:spTree>
      <p:nvGrpSpPr>
        <p:cNvPr id="1" name="Shape 659"/>
        <p:cNvGrpSpPr/>
        <p:nvPr/>
      </p:nvGrpSpPr>
      <p:grpSpPr>
        <a:xfrm>
          <a:off x="0" y="0"/>
          <a:ext cx="0" cy="0"/>
          <a:chOff x="0" y="0"/>
          <a:chExt cx="0" cy="0"/>
        </a:xfrm>
      </p:grpSpPr>
      <p:pic>
        <p:nvPicPr>
          <p:cNvPr id="660" name="Google Shape;660;p5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661" name="Google Shape;661;p51"/>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2" name="Google Shape;662;p51"/>
          <p:cNvSpPr txBox="1">
            <a:spLocks noGrp="1"/>
          </p:cNvSpPr>
          <p:nvPr>
            <p:ph type="title"/>
          </p:nvPr>
        </p:nvSpPr>
        <p:spPr>
          <a:xfrm>
            <a:off x="432000" y="10799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63" name="Google Shape;663;p51"/>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664" name="Google Shape;664;p5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665" name="Google Shape;665;p51"/>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66" name="Google Shape;666;p51"/>
          <p:cNvSpPr txBox="1">
            <a:spLocks noGrp="1"/>
          </p:cNvSpPr>
          <p:nvPr>
            <p:ph type="subTitle" idx="2"/>
          </p:nvPr>
        </p:nvSpPr>
        <p:spPr>
          <a:xfrm>
            <a:off x="1379233" y="33192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67" name="Google Shape;667;p51"/>
          <p:cNvSpPr txBox="1">
            <a:spLocks noGrp="1"/>
          </p:cNvSpPr>
          <p:nvPr>
            <p:ph type="subTitle" idx="3"/>
          </p:nvPr>
        </p:nvSpPr>
        <p:spPr>
          <a:xfrm>
            <a:off x="1379233" y="44130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68" name="Google Shape;668;p51"/>
          <p:cNvSpPr txBox="1">
            <a:spLocks noGrp="1"/>
          </p:cNvSpPr>
          <p:nvPr>
            <p:ph type="subTitle" idx="4"/>
          </p:nvPr>
        </p:nvSpPr>
        <p:spPr>
          <a:xfrm>
            <a:off x="1379233" y="5485116"/>
            <a:ext cx="10008800" cy="4804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669" name="Google Shape;669;p51"/>
          <p:cNvGrpSpPr/>
          <p:nvPr/>
        </p:nvGrpSpPr>
        <p:grpSpPr>
          <a:xfrm>
            <a:off x="431537" y="2202717"/>
            <a:ext cx="609600" cy="609600"/>
            <a:chOff x="1020916" y="1442088"/>
            <a:chExt cx="457200" cy="457200"/>
          </a:xfrm>
        </p:grpSpPr>
        <p:pic>
          <p:nvPicPr>
            <p:cNvPr id="670" name="Google Shape;670;p5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71" name="Google Shape;671;p5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72" name="Google Shape;672;p51"/>
          <p:cNvGrpSpPr/>
          <p:nvPr/>
        </p:nvGrpSpPr>
        <p:grpSpPr>
          <a:xfrm>
            <a:off x="431537" y="3282367"/>
            <a:ext cx="609600" cy="609600"/>
            <a:chOff x="1020916" y="1442088"/>
            <a:chExt cx="457200" cy="457200"/>
          </a:xfrm>
        </p:grpSpPr>
        <p:pic>
          <p:nvPicPr>
            <p:cNvPr id="673" name="Google Shape;673;p5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74" name="Google Shape;674;p5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75" name="Google Shape;675;p51"/>
          <p:cNvGrpSpPr/>
          <p:nvPr/>
        </p:nvGrpSpPr>
        <p:grpSpPr>
          <a:xfrm>
            <a:off x="431521" y="4362451"/>
            <a:ext cx="609600" cy="609600"/>
            <a:chOff x="1020916" y="1442088"/>
            <a:chExt cx="457200" cy="457200"/>
          </a:xfrm>
        </p:grpSpPr>
        <p:pic>
          <p:nvPicPr>
            <p:cNvPr id="676" name="Google Shape;676;p5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77" name="Google Shape;677;p5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78" name="Google Shape;678;p51"/>
          <p:cNvGrpSpPr/>
          <p:nvPr/>
        </p:nvGrpSpPr>
        <p:grpSpPr>
          <a:xfrm>
            <a:off x="431521" y="5442351"/>
            <a:ext cx="609600" cy="609600"/>
            <a:chOff x="1020916" y="1442088"/>
            <a:chExt cx="457200" cy="457200"/>
          </a:xfrm>
        </p:grpSpPr>
        <p:pic>
          <p:nvPicPr>
            <p:cNvPr id="679" name="Google Shape;679;p5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80" name="Google Shape;680;p5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
        <p:nvSpPr>
          <p:cNvPr id="681" name="Google Shape;681;p51"/>
          <p:cNvSpPr txBox="1">
            <a:spLocks noGrp="1"/>
          </p:cNvSpPr>
          <p:nvPr>
            <p:ph type="title" idx="5"/>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 name="Google Shape;682;p51"/>
          <p:cNvSpPr txBox="1">
            <a:spLocks noGrp="1"/>
          </p:cNvSpPr>
          <p:nvPr>
            <p:ph type="body" idx="6"/>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05 CfU 3 image options - purple">
  <p:cSld name="TITLE_AND_TWO_COLUMNS_1_1_7_1_1_2">
    <p:bg>
      <p:bgPr>
        <a:solidFill>
          <a:srgbClr val="F3EEFB"/>
        </a:solidFill>
        <a:effectLst/>
      </p:bgPr>
    </p:bg>
    <p:spTree>
      <p:nvGrpSpPr>
        <p:cNvPr id="1" name="Shape 683"/>
        <p:cNvGrpSpPr/>
        <p:nvPr/>
      </p:nvGrpSpPr>
      <p:grpSpPr>
        <a:xfrm>
          <a:off x="0" y="0"/>
          <a:ext cx="0" cy="0"/>
          <a:chOff x="0" y="0"/>
          <a:chExt cx="0" cy="0"/>
        </a:xfrm>
      </p:grpSpPr>
      <p:pic>
        <p:nvPicPr>
          <p:cNvPr id="684" name="Google Shape;684;p52"/>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685" name="Google Shape;685;p52"/>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686" name="Google Shape;686;p5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687" name="Google Shape;687;p5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688" name="Google Shape;688;p52"/>
          <p:cNvSpPr>
            <a:spLocks noGrp="1"/>
          </p:cNvSpPr>
          <p:nvPr>
            <p:ph type="pic" idx="2"/>
          </p:nvPr>
        </p:nvSpPr>
        <p:spPr>
          <a:xfrm>
            <a:off x="432000" y="2525267"/>
            <a:ext cx="3407200" cy="2586000"/>
          </a:xfrm>
          <a:prstGeom prst="rect">
            <a:avLst/>
          </a:prstGeom>
          <a:noFill/>
          <a:ln>
            <a:noFill/>
          </a:ln>
        </p:spPr>
      </p:sp>
      <p:sp>
        <p:nvSpPr>
          <p:cNvPr id="689" name="Google Shape;689;p52"/>
          <p:cNvSpPr>
            <a:spLocks noGrp="1"/>
          </p:cNvSpPr>
          <p:nvPr>
            <p:ph type="pic" idx="3"/>
          </p:nvPr>
        </p:nvSpPr>
        <p:spPr>
          <a:xfrm>
            <a:off x="8342400" y="2525267"/>
            <a:ext cx="3407200" cy="2586000"/>
          </a:xfrm>
          <a:prstGeom prst="rect">
            <a:avLst/>
          </a:prstGeom>
          <a:noFill/>
          <a:ln>
            <a:noFill/>
          </a:ln>
        </p:spPr>
      </p:sp>
      <p:sp>
        <p:nvSpPr>
          <p:cNvPr id="690" name="Google Shape;690;p52"/>
          <p:cNvSpPr>
            <a:spLocks noGrp="1"/>
          </p:cNvSpPr>
          <p:nvPr>
            <p:ph type="pic" idx="4"/>
          </p:nvPr>
        </p:nvSpPr>
        <p:spPr>
          <a:xfrm>
            <a:off x="4392400" y="2525267"/>
            <a:ext cx="3407200" cy="2586000"/>
          </a:xfrm>
          <a:prstGeom prst="rect">
            <a:avLst/>
          </a:prstGeom>
          <a:noFill/>
          <a:ln>
            <a:noFill/>
          </a:ln>
        </p:spPr>
      </p:sp>
      <p:grpSp>
        <p:nvGrpSpPr>
          <p:cNvPr id="691" name="Google Shape;691;p52"/>
          <p:cNvGrpSpPr/>
          <p:nvPr/>
        </p:nvGrpSpPr>
        <p:grpSpPr>
          <a:xfrm>
            <a:off x="1841371" y="5531384"/>
            <a:ext cx="609600" cy="609600"/>
            <a:chOff x="1020916" y="1442088"/>
            <a:chExt cx="457200" cy="457200"/>
          </a:xfrm>
        </p:grpSpPr>
        <p:pic>
          <p:nvPicPr>
            <p:cNvPr id="692" name="Google Shape;692;p5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93" name="Google Shape;693;p5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94" name="Google Shape;694;p52"/>
          <p:cNvGrpSpPr/>
          <p:nvPr/>
        </p:nvGrpSpPr>
        <p:grpSpPr>
          <a:xfrm>
            <a:off x="5774755" y="5531400"/>
            <a:ext cx="609600" cy="609600"/>
            <a:chOff x="1020916" y="1442088"/>
            <a:chExt cx="457200" cy="457200"/>
          </a:xfrm>
        </p:grpSpPr>
        <p:pic>
          <p:nvPicPr>
            <p:cNvPr id="695" name="Google Shape;695;p5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96" name="Google Shape;696;p5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97" name="Google Shape;697;p52"/>
          <p:cNvGrpSpPr/>
          <p:nvPr/>
        </p:nvGrpSpPr>
        <p:grpSpPr>
          <a:xfrm>
            <a:off x="9741055" y="5531384"/>
            <a:ext cx="609600" cy="609600"/>
            <a:chOff x="1020916" y="1442088"/>
            <a:chExt cx="457200" cy="457200"/>
          </a:xfrm>
        </p:grpSpPr>
        <p:pic>
          <p:nvPicPr>
            <p:cNvPr id="698" name="Google Shape;698;p5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99" name="Google Shape;699;p5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700" name="Google Shape;700;p52"/>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1" name="Google Shape;701;p52"/>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2" name="Google Shape;702;p52"/>
          <p:cNvSpPr txBox="1">
            <a:spLocks noGrp="1"/>
          </p:cNvSpPr>
          <p:nvPr>
            <p:ph type="body" idx="1"/>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05 CfU 3 image options - jade">
  <p:cSld name="TITLE_AND_TWO_COLUMNS_1_1_7_1_1_1_2">
    <p:bg>
      <p:bgPr>
        <a:solidFill>
          <a:srgbClr val="E6F2F2"/>
        </a:solidFill>
        <a:effectLst/>
      </p:bgPr>
    </p:bg>
    <p:spTree>
      <p:nvGrpSpPr>
        <p:cNvPr id="1" name="Shape 703"/>
        <p:cNvGrpSpPr/>
        <p:nvPr/>
      </p:nvGrpSpPr>
      <p:grpSpPr>
        <a:xfrm>
          <a:off x="0" y="0"/>
          <a:ext cx="0" cy="0"/>
          <a:chOff x="0" y="0"/>
          <a:chExt cx="0" cy="0"/>
        </a:xfrm>
      </p:grpSpPr>
      <p:pic>
        <p:nvPicPr>
          <p:cNvPr id="704" name="Google Shape;704;p5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05" name="Google Shape;705;p5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06" name="Google Shape;706;p5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07" name="Google Shape;707;p5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708" name="Google Shape;708;p53"/>
          <p:cNvSpPr>
            <a:spLocks noGrp="1"/>
          </p:cNvSpPr>
          <p:nvPr>
            <p:ph type="pic" idx="2"/>
          </p:nvPr>
        </p:nvSpPr>
        <p:spPr>
          <a:xfrm>
            <a:off x="432000" y="2525267"/>
            <a:ext cx="3407200" cy="2586000"/>
          </a:xfrm>
          <a:prstGeom prst="rect">
            <a:avLst/>
          </a:prstGeom>
          <a:noFill/>
          <a:ln>
            <a:noFill/>
          </a:ln>
        </p:spPr>
      </p:sp>
      <p:sp>
        <p:nvSpPr>
          <p:cNvPr id="709" name="Google Shape;709;p53"/>
          <p:cNvSpPr>
            <a:spLocks noGrp="1"/>
          </p:cNvSpPr>
          <p:nvPr>
            <p:ph type="pic" idx="3"/>
          </p:nvPr>
        </p:nvSpPr>
        <p:spPr>
          <a:xfrm>
            <a:off x="8342400" y="2525267"/>
            <a:ext cx="3407200" cy="2586000"/>
          </a:xfrm>
          <a:prstGeom prst="rect">
            <a:avLst/>
          </a:prstGeom>
          <a:noFill/>
          <a:ln>
            <a:noFill/>
          </a:ln>
        </p:spPr>
      </p:sp>
      <p:sp>
        <p:nvSpPr>
          <p:cNvPr id="710" name="Google Shape;710;p53"/>
          <p:cNvSpPr>
            <a:spLocks noGrp="1"/>
          </p:cNvSpPr>
          <p:nvPr>
            <p:ph type="pic" idx="4"/>
          </p:nvPr>
        </p:nvSpPr>
        <p:spPr>
          <a:xfrm>
            <a:off x="4392400" y="2525267"/>
            <a:ext cx="3407200" cy="2586000"/>
          </a:xfrm>
          <a:prstGeom prst="rect">
            <a:avLst/>
          </a:prstGeom>
          <a:noFill/>
          <a:ln>
            <a:noFill/>
          </a:ln>
        </p:spPr>
      </p:sp>
      <p:grpSp>
        <p:nvGrpSpPr>
          <p:cNvPr id="711" name="Google Shape;711;p53"/>
          <p:cNvGrpSpPr/>
          <p:nvPr/>
        </p:nvGrpSpPr>
        <p:grpSpPr>
          <a:xfrm>
            <a:off x="1841371" y="5531384"/>
            <a:ext cx="609600" cy="609600"/>
            <a:chOff x="1020916" y="1442088"/>
            <a:chExt cx="457200" cy="457200"/>
          </a:xfrm>
        </p:grpSpPr>
        <p:pic>
          <p:nvPicPr>
            <p:cNvPr id="712" name="Google Shape;712;p5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13" name="Google Shape;713;p5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714" name="Google Shape;714;p53"/>
          <p:cNvGrpSpPr/>
          <p:nvPr/>
        </p:nvGrpSpPr>
        <p:grpSpPr>
          <a:xfrm>
            <a:off x="5774755" y="5531400"/>
            <a:ext cx="609600" cy="609600"/>
            <a:chOff x="1020916" y="1442088"/>
            <a:chExt cx="457200" cy="457200"/>
          </a:xfrm>
        </p:grpSpPr>
        <p:pic>
          <p:nvPicPr>
            <p:cNvPr id="715" name="Google Shape;715;p5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16" name="Google Shape;716;p5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717" name="Google Shape;717;p53"/>
          <p:cNvGrpSpPr/>
          <p:nvPr/>
        </p:nvGrpSpPr>
        <p:grpSpPr>
          <a:xfrm>
            <a:off x="9741055" y="5531384"/>
            <a:ext cx="609600" cy="609600"/>
            <a:chOff x="1020916" y="1442088"/>
            <a:chExt cx="457200" cy="457200"/>
          </a:xfrm>
        </p:grpSpPr>
        <p:pic>
          <p:nvPicPr>
            <p:cNvPr id="718" name="Google Shape;718;p5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19" name="Google Shape;719;p5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720" name="Google Shape;720;p53"/>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1" name="Google Shape;721;p53"/>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2" name="Google Shape;722;p53"/>
          <p:cNvSpPr txBox="1">
            <a:spLocks noGrp="1"/>
          </p:cNvSpPr>
          <p:nvPr>
            <p:ph type="body" idx="1"/>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05 CfU 3  image options - blue ">
  <p:cSld name="TITLE_AND_TWO_COLUMNS_1_1_7_2_1">
    <p:bg>
      <p:bgPr>
        <a:solidFill>
          <a:srgbClr val="EBEDFE"/>
        </a:solidFill>
        <a:effectLst/>
      </p:bgPr>
    </p:bg>
    <p:spTree>
      <p:nvGrpSpPr>
        <p:cNvPr id="1" name="Shape 723"/>
        <p:cNvGrpSpPr/>
        <p:nvPr/>
      </p:nvGrpSpPr>
      <p:grpSpPr>
        <a:xfrm>
          <a:off x="0" y="0"/>
          <a:ext cx="0" cy="0"/>
          <a:chOff x="0" y="0"/>
          <a:chExt cx="0" cy="0"/>
        </a:xfrm>
      </p:grpSpPr>
      <p:pic>
        <p:nvPicPr>
          <p:cNvPr id="724" name="Google Shape;724;p5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25" name="Google Shape;725;p5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26" name="Google Shape;726;p5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27" name="Google Shape;727;p5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28" name="Google Shape;728;p54"/>
          <p:cNvSpPr>
            <a:spLocks noGrp="1"/>
          </p:cNvSpPr>
          <p:nvPr>
            <p:ph type="pic" idx="2"/>
          </p:nvPr>
        </p:nvSpPr>
        <p:spPr>
          <a:xfrm>
            <a:off x="432000" y="2525267"/>
            <a:ext cx="3407200" cy="2586000"/>
          </a:xfrm>
          <a:prstGeom prst="rect">
            <a:avLst/>
          </a:prstGeom>
          <a:noFill/>
          <a:ln>
            <a:noFill/>
          </a:ln>
        </p:spPr>
      </p:sp>
      <p:sp>
        <p:nvSpPr>
          <p:cNvPr id="729" name="Google Shape;729;p54"/>
          <p:cNvSpPr>
            <a:spLocks noGrp="1"/>
          </p:cNvSpPr>
          <p:nvPr>
            <p:ph type="pic" idx="3"/>
          </p:nvPr>
        </p:nvSpPr>
        <p:spPr>
          <a:xfrm>
            <a:off x="8342400" y="2525267"/>
            <a:ext cx="3407200" cy="2586000"/>
          </a:xfrm>
          <a:prstGeom prst="rect">
            <a:avLst/>
          </a:prstGeom>
          <a:noFill/>
          <a:ln>
            <a:noFill/>
          </a:ln>
        </p:spPr>
      </p:sp>
      <p:sp>
        <p:nvSpPr>
          <p:cNvPr id="730" name="Google Shape;730;p54"/>
          <p:cNvSpPr>
            <a:spLocks noGrp="1"/>
          </p:cNvSpPr>
          <p:nvPr>
            <p:ph type="pic" idx="4"/>
          </p:nvPr>
        </p:nvSpPr>
        <p:spPr>
          <a:xfrm>
            <a:off x="4392400" y="2525267"/>
            <a:ext cx="3407200" cy="2586000"/>
          </a:xfrm>
          <a:prstGeom prst="rect">
            <a:avLst/>
          </a:prstGeom>
          <a:noFill/>
          <a:ln>
            <a:noFill/>
          </a:ln>
        </p:spPr>
      </p:sp>
      <p:grpSp>
        <p:nvGrpSpPr>
          <p:cNvPr id="731" name="Google Shape;731;p54"/>
          <p:cNvGrpSpPr/>
          <p:nvPr/>
        </p:nvGrpSpPr>
        <p:grpSpPr>
          <a:xfrm>
            <a:off x="1841371" y="5531384"/>
            <a:ext cx="609600" cy="609600"/>
            <a:chOff x="1020916" y="1442088"/>
            <a:chExt cx="457200" cy="457200"/>
          </a:xfrm>
        </p:grpSpPr>
        <p:pic>
          <p:nvPicPr>
            <p:cNvPr id="732" name="Google Shape;732;p5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33" name="Google Shape;733;p5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734" name="Google Shape;734;p54"/>
          <p:cNvGrpSpPr/>
          <p:nvPr/>
        </p:nvGrpSpPr>
        <p:grpSpPr>
          <a:xfrm>
            <a:off x="5774755" y="5531400"/>
            <a:ext cx="609600" cy="609600"/>
            <a:chOff x="1020916" y="1442088"/>
            <a:chExt cx="457200" cy="457200"/>
          </a:xfrm>
        </p:grpSpPr>
        <p:pic>
          <p:nvPicPr>
            <p:cNvPr id="735" name="Google Shape;735;p5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36" name="Google Shape;736;p5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737" name="Google Shape;737;p54"/>
          <p:cNvGrpSpPr/>
          <p:nvPr/>
        </p:nvGrpSpPr>
        <p:grpSpPr>
          <a:xfrm>
            <a:off x="9741055" y="5531384"/>
            <a:ext cx="609600" cy="609600"/>
            <a:chOff x="1020916" y="1442088"/>
            <a:chExt cx="457200" cy="457200"/>
          </a:xfrm>
        </p:grpSpPr>
        <p:pic>
          <p:nvPicPr>
            <p:cNvPr id="738" name="Google Shape;738;p5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39" name="Google Shape;739;p5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740" name="Google Shape;740;p54"/>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54"/>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2" name="Google Shape;742;p54"/>
          <p:cNvSpPr txBox="1">
            <a:spLocks noGrp="1"/>
          </p:cNvSpPr>
          <p:nvPr>
            <p:ph type="body" idx="1"/>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05 CfU 3 image options - pink">
  <p:cSld name="TITLE_AND_TWO_COLUMNS_1_1_7_1_1_1_1_1">
    <p:bg>
      <p:bgPr>
        <a:solidFill>
          <a:srgbClr val="FAEAF6"/>
        </a:solidFill>
        <a:effectLst/>
      </p:bgPr>
    </p:bg>
    <p:spTree>
      <p:nvGrpSpPr>
        <p:cNvPr id="1" name="Shape 743"/>
        <p:cNvGrpSpPr/>
        <p:nvPr/>
      </p:nvGrpSpPr>
      <p:grpSpPr>
        <a:xfrm>
          <a:off x="0" y="0"/>
          <a:ext cx="0" cy="0"/>
          <a:chOff x="0" y="0"/>
          <a:chExt cx="0" cy="0"/>
        </a:xfrm>
      </p:grpSpPr>
      <p:pic>
        <p:nvPicPr>
          <p:cNvPr id="744" name="Google Shape;744;p5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45" name="Google Shape;745;p55"/>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46" name="Google Shape;746;p5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47" name="Google Shape;747;p5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748" name="Google Shape;748;p55"/>
          <p:cNvSpPr>
            <a:spLocks noGrp="1"/>
          </p:cNvSpPr>
          <p:nvPr>
            <p:ph type="pic" idx="2"/>
          </p:nvPr>
        </p:nvSpPr>
        <p:spPr>
          <a:xfrm>
            <a:off x="432000" y="2525267"/>
            <a:ext cx="3407200" cy="2586000"/>
          </a:xfrm>
          <a:prstGeom prst="rect">
            <a:avLst/>
          </a:prstGeom>
          <a:noFill/>
          <a:ln>
            <a:noFill/>
          </a:ln>
        </p:spPr>
      </p:sp>
      <p:sp>
        <p:nvSpPr>
          <p:cNvPr id="749" name="Google Shape;749;p55"/>
          <p:cNvSpPr>
            <a:spLocks noGrp="1"/>
          </p:cNvSpPr>
          <p:nvPr>
            <p:ph type="pic" idx="3"/>
          </p:nvPr>
        </p:nvSpPr>
        <p:spPr>
          <a:xfrm>
            <a:off x="8342400" y="2525267"/>
            <a:ext cx="3407200" cy="2586000"/>
          </a:xfrm>
          <a:prstGeom prst="rect">
            <a:avLst/>
          </a:prstGeom>
          <a:noFill/>
          <a:ln>
            <a:noFill/>
          </a:ln>
        </p:spPr>
      </p:sp>
      <p:sp>
        <p:nvSpPr>
          <p:cNvPr id="750" name="Google Shape;750;p55"/>
          <p:cNvSpPr>
            <a:spLocks noGrp="1"/>
          </p:cNvSpPr>
          <p:nvPr>
            <p:ph type="pic" idx="4"/>
          </p:nvPr>
        </p:nvSpPr>
        <p:spPr>
          <a:xfrm>
            <a:off x="4392400" y="2525267"/>
            <a:ext cx="3407200" cy="2586000"/>
          </a:xfrm>
          <a:prstGeom prst="rect">
            <a:avLst/>
          </a:prstGeom>
          <a:noFill/>
          <a:ln>
            <a:noFill/>
          </a:ln>
        </p:spPr>
      </p:sp>
      <p:grpSp>
        <p:nvGrpSpPr>
          <p:cNvPr id="751" name="Google Shape;751;p55"/>
          <p:cNvGrpSpPr/>
          <p:nvPr/>
        </p:nvGrpSpPr>
        <p:grpSpPr>
          <a:xfrm>
            <a:off x="1841371" y="5531384"/>
            <a:ext cx="609600" cy="609600"/>
            <a:chOff x="1020916" y="1442088"/>
            <a:chExt cx="457200" cy="457200"/>
          </a:xfrm>
        </p:grpSpPr>
        <p:pic>
          <p:nvPicPr>
            <p:cNvPr id="752" name="Google Shape;752;p5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53" name="Google Shape;753;p5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754" name="Google Shape;754;p55"/>
          <p:cNvGrpSpPr/>
          <p:nvPr/>
        </p:nvGrpSpPr>
        <p:grpSpPr>
          <a:xfrm>
            <a:off x="5774755" y="5531400"/>
            <a:ext cx="609600" cy="609600"/>
            <a:chOff x="1020916" y="1442088"/>
            <a:chExt cx="457200" cy="457200"/>
          </a:xfrm>
        </p:grpSpPr>
        <p:pic>
          <p:nvPicPr>
            <p:cNvPr id="755" name="Google Shape;755;p5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56" name="Google Shape;756;p5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757" name="Google Shape;757;p55"/>
          <p:cNvGrpSpPr/>
          <p:nvPr/>
        </p:nvGrpSpPr>
        <p:grpSpPr>
          <a:xfrm>
            <a:off x="9741055" y="5531384"/>
            <a:ext cx="609600" cy="609600"/>
            <a:chOff x="1020916" y="1442088"/>
            <a:chExt cx="457200" cy="457200"/>
          </a:xfrm>
        </p:grpSpPr>
        <p:pic>
          <p:nvPicPr>
            <p:cNvPr id="758" name="Google Shape;758;p5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59" name="Google Shape;759;p5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760" name="Google Shape;760;p55"/>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1" name="Google Shape;761;p55"/>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2" name="Google Shape;762;p55"/>
          <p:cNvSpPr txBox="1">
            <a:spLocks noGrp="1"/>
          </p:cNvSpPr>
          <p:nvPr>
            <p:ph type="body" idx="1"/>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7 Practice - purple  5">
  <p:cSld name="TITLE_AND_TWO_COLUMNS_1_1_5_1_3_1_1_6">
    <p:spTree>
      <p:nvGrpSpPr>
        <p:cNvPr id="1" name="Shape 1227"/>
        <p:cNvGrpSpPr/>
        <p:nvPr/>
      </p:nvGrpSpPr>
      <p:grpSpPr>
        <a:xfrm>
          <a:off x="0" y="0"/>
          <a:ext cx="0" cy="0"/>
          <a:chOff x="0" y="0"/>
          <a:chExt cx="0" cy="0"/>
        </a:xfrm>
      </p:grpSpPr>
      <p:pic>
        <p:nvPicPr>
          <p:cNvPr id="1228" name="Google Shape;1228;p109"/>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229" name="Google Shape;1229;p109"/>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30" name="Google Shape;1230;p109"/>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31" name="Google Shape;1231;p109"/>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A</a:t>
            </a:r>
            <a:endParaRPr sz="2667" b="1">
              <a:solidFill>
                <a:schemeClr val="lt1"/>
              </a:solidFill>
              <a:latin typeface="Lexend"/>
              <a:ea typeface="Lexend"/>
              <a:cs typeface="Lexend"/>
              <a:sym typeface="Lexend"/>
            </a:endParaRPr>
          </a:p>
        </p:txBody>
      </p:sp>
      <p:sp>
        <p:nvSpPr>
          <p:cNvPr id="1232" name="Google Shape;1232;p109"/>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233" name="Google Shape;1233;p109"/>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1234" name="Google Shape;1234;p10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Tree>
    <p:extLst>
      <p:ext uri="{BB962C8B-B14F-4D97-AF65-F5344CB8AC3E}">
        <p14:creationId xmlns:p14="http://schemas.microsoft.com/office/powerpoint/2010/main" val="22793075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06 CfU blank - purple ">
  <p:cSld name="TITLE_AND_TWO_COLUMNS_1_1_6_2">
    <p:bg>
      <p:bgPr>
        <a:solidFill>
          <a:srgbClr val="F3EEFB"/>
        </a:solidFill>
        <a:effectLst/>
      </p:bgPr>
    </p:bg>
    <p:spTree>
      <p:nvGrpSpPr>
        <p:cNvPr id="1" name="Shape 763"/>
        <p:cNvGrpSpPr/>
        <p:nvPr/>
      </p:nvGrpSpPr>
      <p:grpSpPr>
        <a:xfrm>
          <a:off x="0" y="0"/>
          <a:ext cx="0" cy="0"/>
          <a:chOff x="0" y="0"/>
          <a:chExt cx="0" cy="0"/>
        </a:xfrm>
      </p:grpSpPr>
      <p:pic>
        <p:nvPicPr>
          <p:cNvPr id="764" name="Google Shape;764;p56"/>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765" name="Google Shape;765;p56"/>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66" name="Google Shape;766;p5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67" name="Google Shape;767;p5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68" name="Google Shape;768;p56"/>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9" name="Google Shape;769;p56"/>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70" name="Google Shape;770;p56"/>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bg>
      <p:bgPr>
        <a:solidFill>
          <a:srgbClr val="E6F2F2"/>
        </a:solidFill>
        <a:effectLst/>
      </p:bgPr>
    </p:bg>
    <p:spTree>
      <p:nvGrpSpPr>
        <p:cNvPr id="1" name="Shape 771"/>
        <p:cNvGrpSpPr/>
        <p:nvPr/>
      </p:nvGrpSpPr>
      <p:grpSpPr>
        <a:xfrm>
          <a:off x="0" y="0"/>
          <a:ext cx="0" cy="0"/>
          <a:chOff x="0" y="0"/>
          <a:chExt cx="0" cy="0"/>
        </a:xfrm>
      </p:grpSpPr>
      <p:pic>
        <p:nvPicPr>
          <p:cNvPr id="772" name="Google Shape;772;p5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73" name="Google Shape;773;p57"/>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74" name="Google Shape;774;p5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75" name="Google Shape;775;p5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776" name="Google Shape;776;p57"/>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7" name="Google Shape;777;p57"/>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78" name="Google Shape;778;p57"/>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3.06 CfU blank - blue ">
  <p:cSld name="TITLE_AND_TWO_COLUMNS_1_1_6_3">
    <p:bg>
      <p:bgPr>
        <a:solidFill>
          <a:srgbClr val="EBEDFE"/>
        </a:solidFill>
        <a:effectLst/>
      </p:bgPr>
    </p:bg>
    <p:spTree>
      <p:nvGrpSpPr>
        <p:cNvPr id="1" name="Shape 779"/>
        <p:cNvGrpSpPr/>
        <p:nvPr/>
      </p:nvGrpSpPr>
      <p:grpSpPr>
        <a:xfrm>
          <a:off x="0" y="0"/>
          <a:ext cx="0" cy="0"/>
          <a:chOff x="0" y="0"/>
          <a:chExt cx="0" cy="0"/>
        </a:xfrm>
      </p:grpSpPr>
      <p:pic>
        <p:nvPicPr>
          <p:cNvPr id="780" name="Google Shape;780;p5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81" name="Google Shape;781;p58"/>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82" name="Google Shape;782;p5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83" name="Google Shape;783;p5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84" name="Google Shape;784;p58"/>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5" name="Google Shape;785;p58"/>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86" name="Google Shape;786;p58"/>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06 CfU blank - pink ">
  <p:cSld name="TITLE_AND_TWO_COLUMNS_1_1_6_2_3_1_1">
    <p:bg>
      <p:bgPr>
        <a:solidFill>
          <a:srgbClr val="FAEAF6"/>
        </a:solidFill>
        <a:effectLst/>
      </p:bgPr>
    </p:bg>
    <p:spTree>
      <p:nvGrpSpPr>
        <p:cNvPr id="1" name="Shape 787"/>
        <p:cNvGrpSpPr/>
        <p:nvPr/>
      </p:nvGrpSpPr>
      <p:grpSpPr>
        <a:xfrm>
          <a:off x="0" y="0"/>
          <a:ext cx="0" cy="0"/>
          <a:chOff x="0" y="0"/>
          <a:chExt cx="0" cy="0"/>
        </a:xfrm>
      </p:grpSpPr>
      <p:pic>
        <p:nvPicPr>
          <p:cNvPr id="788" name="Google Shape;788;p5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89" name="Google Shape;789;p59"/>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0" name="Google Shape;790;p59"/>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791" name="Google Shape;791;p59"/>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92" name="Google Shape;792;p5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793" name="Google Shape;793;p59"/>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4" name="Google Shape;794;p59"/>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07 Practice - purple ">
  <p:cSld name="TITLE_AND_TWO_COLUMNS_1_1_5_1_3_1_1">
    <p:spTree>
      <p:nvGrpSpPr>
        <p:cNvPr id="1" name="Shape 795"/>
        <p:cNvGrpSpPr/>
        <p:nvPr/>
      </p:nvGrpSpPr>
      <p:grpSpPr>
        <a:xfrm>
          <a:off x="0" y="0"/>
          <a:ext cx="0" cy="0"/>
          <a:chOff x="0" y="0"/>
          <a:chExt cx="0" cy="0"/>
        </a:xfrm>
      </p:grpSpPr>
      <p:pic>
        <p:nvPicPr>
          <p:cNvPr id="796" name="Google Shape;796;p60"/>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797" name="Google Shape;797;p6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98" name="Google Shape;798;p60"/>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799" name="Google Shape;799;p6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
        <p:nvSpPr>
          <p:cNvPr id="800" name="Google Shape;800;p60"/>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
        <p:nvSpPr>
          <p:cNvPr id="801" name="Google Shape;801;p60"/>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02" name="Google Shape;802;p60"/>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03" name="Google Shape;803;p60"/>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2.07 Practice - jade">
  <p:cSld name="TITLE_AND_TWO_COLUMNS_1_1_5_1_3_1_1_1_1">
    <p:spTree>
      <p:nvGrpSpPr>
        <p:cNvPr id="1" name="Shape 804"/>
        <p:cNvGrpSpPr/>
        <p:nvPr/>
      </p:nvGrpSpPr>
      <p:grpSpPr>
        <a:xfrm>
          <a:off x="0" y="0"/>
          <a:ext cx="0" cy="0"/>
          <a:chOff x="0" y="0"/>
          <a:chExt cx="0" cy="0"/>
        </a:xfrm>
      </p:grpSpPr>
      <p:pic>
        <p:nvPicPr>
          <p:cNvPr id="805" name="Google Shape;805;p6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06" name="Google Shape;806;p61"/>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7" name="Google Shape;807;p6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pic>
        <p:nvPicPr>
          <p:cNvPr id="808" name="Google Shape;808;p61"/>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09" name="Google Shape;809;p61"/>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
        <p:nvSpPr>
          <p:cNvPr id="810" name="Google Shape;810;p61"/>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11" name="Google Shape;811;p61"/>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12" name="Google Shape;812;p61"/>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3.07 Practice - blue ">
  <p:cSld name="TITLE_AND_TWO_COLUMNS_1_1_5_1_3_1_2">
    <p:spTree>
      <p:nvGrpSpPr>
        <p:cNvPr id="1" name="Shape 813"/>
        <p:cNvGrpSpPr/>
        <p:nvPr/>
      </p:nvGrpSpPr>
      <p:grpSpPr>
        <a:xfrm>
          <a:off x="0" y="0"/>
          <a:ext cx="0" cy="0"/>
          <a:chOff x="0" y="0"/>
          <a:chExt cx="0" cy="0"/>
        </a:xfrm>
      </p:grpSpPr>
      <p:pic>
        <p:nvPicPr>
          <p:cNvPr id="814" name="Google Shape;814;p6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15" name="Google Shape;815;p62"/>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6" name="Google Shape;816;p6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pic>
        <p:nvPicPr>
          <p:cNvPr id="817" name="Google Shape;817;p62"/>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18" name="Google Shape;818;p62"/>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C</a:t>
            </a:r>
            <a:endParaRPr sz="2667" b="1">
              <a:solidFill>
                <a:srgbClr val="FFFFFF"/>
              </a:solidFill>
              <a:latin typeface="Lexend"/>
              <a:ea typeface="Lexend"/>
              <a:cs typeface="Lexend"/>
              <a:sym typeface="Lexend"/>
            </a:endParaRPr>
          </a:p>
        </p:txBody>
      </p:sp>
      <p:sp>
        <p:nvSpPr>
          <p:cNvPr id="819" name="Google Shape;819;p62"/>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20" name="Google Shape;820;p62"/>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21" name="Google Shape;821;p62"/>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4.07 Practice - pink">
  <p:cSld name="TITLE_AND_TWO_COLUMNS_1_1_5_1_3_1_1_1_1_1">
    <p:spTree>
      <p:nvGrpSpPr>
        <p:cNvPr id="1" name="Shape 822"/>
        <p:cNvGrpSpPr/>
        <p:nvPr/>
      </p:nvGrpSpPr>
      <p:grpSpPr>
        <a:xfrm>
          <a:off x="0" y="0"/>
          <a:ext cx="0" cy="0"/>
          <a:chOff x="0" y="0"/>
          <a:chExt cx="0" cy="0"/>
        </a:xfrm>
      </p:grpSpPr>
      <p:pic>
        <p:nvPicPr>
          <p:cNvPr id="823" name="Google Shape;823;p6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24" name="Google Shape;824;p63"/>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5" name="Google Shape;825;p6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Practice</a:t>
            </a:r>
            <a:endParaRPr sz="1200" b="1">
              <a:solidFill>
                <a:srgbClr val="FAEAF6"/>
              </a:solidFill>
              <a:latin typeface="Lexend"/>
              <a:ea typeface="Lexend"/>
              <a:cs typeface="Lexend"/>
              <a:sym typeface="Lexend"/>
            </a:endParaRPr>
          </a:p>
        </p:txBody>
      </p:sp>
      <p:pic>
        <p:nvPicPr>
          <p:cNvPr id="826" name="Google Shape;826;p63"/>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27" name="Google Shape;827;p63"/>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D</a:t>
            </a:r>
            <a:endParaRPr sz="2667" b="1">
              <a:solidFill>
                <a:srgbClr val="FFFFFF"/>
              </a:solidFill>
              <a:latin typeface="Lexend"/>
              <a:ea typeface="Lexend"/>
              <a:cs typeface="Lexend"/>
              <a:sym typeface="Lexend"/>
            </a:endParaRPr>
          </a:p>
        </p:txBody>
      </p:sp>
      <p:sp>
        <p:nvSpPr>
          <p:cNvPr id="828" name="Google Shape;828;p63"/>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29" name="Google Shape;829;p63"/>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30" name="Google Shape;830;p63"/>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08 Feedback - purple">
  <p:cSld name="TITLE_AND_TWO_COLUMNS_1_1_5_1_3_1_1_1">
    <p:bg>
      <p:bgPr>
        <a:solidFill>
          <a:srgbClr val="F3EEFB"/>
        </a:solidFill>
        <a:effectLst/>
      </p:bgPr>
    </p:bg>
    <p:spTree>
      <p:nvGrpSpPr>
        <p:cNvPr id="1" name="Shape 831"/>
        <p:cNvGrpSpPr/>
        <p:nvPr/>
      </p:nvGrpSpPr>
      <p:grpSpPr>
        <a:xfrm>
          <a:off x="0" y="0"/>
          <a:ext cx="0" cy="0"/>
          <a:chOff x="0" y="0"/>
          <a:chExt cx="0" cy="0"/>
        </a:xfrm>
      </p:grpSpPr>
      <p:pic>
        <p:nvPicPr>
          <p:cNvPr id="832" name="Google Shape;832;p64"/>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833" name="Google Shape;833;p64"/>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834" name="Google Shape;834;p6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35" name="Google Shape;835;p6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
        <p:nvSpPr>
          <p:cNvPr id="836" name="Google Shape;836;p64"/>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
        <p:nvSpPr>
          <p:cNvPr id="837" name="Google Shape;837;p64"/>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38" name="Google Shape;838;p64"/>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39" name="Google Shape;839;p64"/>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2.08 Feedback - jade">
  <p:cSld name="TITLE_AND_TWO_COLUMNS_1_1_5_1_3_1_1_1_1_2">
    <p:bg>
      <p:bgPr>
        <a:solidFill>
          <a:srgbClr val="E6F2F2"/>
        </a:solidFill>
        <a:effectLst/>
      </p:bgPr>
    </p:bg>
    <p:spTree>
      <p:nvGrpSpPr>
        <p:cNvPr id="1" name="Shape 840"/>
        <p:cNvGrpSpPr/>
        <p:nvPr/>
      </p:nvGrpSpPr>
      <p:grpSpPr>
        <a:xfrm>
          <a:off x="0" y="0"/>
          <a:ext cx="0" cy="0"/>
          <a:chOff x="0" y="0"/>
          <a:chExt cx="0" cy="0"/>
        </a:xfrm>
      </p:grpSpPr>
      <p:pic>
        <p:nvPicPr>
          <p:cNvPr id="841" name="Google Shape;841;p6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42" name="Google Shape;842;p6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3" name="Google Shape;843;p6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844" name="Google Shape;844;p6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45" name="Google Shape;845;p65"/>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
        <p:nvSpPr>
          <p:cNvPr id="846" name="Google Shape;846;p65"/>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47" name="Google Shape;847;p65"/>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48" name="Google Shape;848;p65"/>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8 Feedback - purple 5">
  <p:cSld name="TITLE_AND_TWO_COLUMNS_1_1_5_1_3_1_1_1_6">
    <p:bg>
      <p:bgPr>
        <a:solidFill>
          <a:srgbClr val="F3EEFB"/>
        </a:solidFill>
        <a:effectLst/>
      </p:bgPr>
    </p:bg>
    <p:spTree>
      <p:nvGrpSpPr>
        <p:cNvPr id="1" name="Shape 1235"/>
        <p:cNvGrpSpPr/>
        <p:nvPr/>
      </p:nvGrpSpPr>
      <p:grpSpPr>
        <a:xfrm>
          <a:off x="0" y="0"/>
          <a:ext cx="0" cy="0"/>
          <a:chOff x="0" y="0"/>
          <a:chExt cx="0" cy="0"/>
        </a:xfrm>
      </p:grpSpPr>
      <p:pic>
        <p:nvPicPr>
          <p:cNvPr id="1236" name="Google Shape;1236;p110"/>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237" name="Google Shape;1237;p11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38" name="Google Shape;1238;p110"/>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39" name="Google Shape;1239;p110"/>
          <p:cNvSpPr txBox="1"/>
          <p:nvPr/>
        </p:nvSpPr>
        <p:spPr>
          <a:xfrm>
            <a:off x="432000" y="60700"/>
            <a:ext cx="1456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A</a:t>
            </a:r>
            <a:endParaRPr sz="2667" b="1">
              <a:solidFill>
                <a:schemeClr val="lt1"/>
              </a:solidFill>
              <a:latin typeface="Lexend"/>
              <a:ea typeface="Lexend"/>
              <a:cs typeface="Lexend"/>
              <a:sym typeface="Lexend"/>
            </a:endParaRPr>
          </a:p>
        </p:txBody>
      </p:sp>
      <p:sp>
        <p:nvSpPr>
          <p:cNvPr id="1240" name="Google Shape;1240;p110"/>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241" name="Google Shape;1241;p11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242" name="Google Shape;1242;p11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Tree>
    <p:extLst>
      <p:ext uri="{BB962C8B-B14F-4D97-AF65-F5344CB8AC3E}">
        <p14:creationId xmlns:p14="http://schemas.microsoft.com/office/powerpoint/2010/main" val="23499104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3.08 Feedback - blue">
  <p:cSld name="TITLE_AND_TWO_COLUMNS_1_1_5_1_3_1_2_1">
    <p:bg>
      <p:bgPr>
        <a:solidFill>
          <a:srgbClr val="EBEDFE"/>
        </a:solidFill>
        <a:effectLst/>
      </p:bgPr>
    </p:bg>
    <p:spTree>
      <p:nvGrpSpPr>
        <p:cNvPr id="1" name="Shape 849"/>
        <p:cNvGrpSpPr/>
        <p:nvPr/>
      </p:nvGrpSpPr>
      <p:grpSpPr>
        <a:xfrm>
          <a:off x="0" y="0"/>
          <a:ext cx="0" cy="0"/>
          <a:chOff x="0" y="0"/>
          <a:chExt cx="0" cy="0"/>
        </a:xfrm>
      </p:grpSpPr>
      <p:pic>
        <p:nvPicPr>
          <p:cNvPr id="850" name="Google Shape;850;p6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51" name="Google Shape;851;p66"/>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52" name="Google Shape;852;p6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853" name="Google Shape;853;p6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54" name="Google Shape;854;p66"/>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C</a:t>
            </a:r>
            <a:endParaRPr sz="2667" b="1">
              <a:solidFill>
                <a:srgbClr val="FFFFFF"/>
              </a:solidFill>
              <a:latin typeface="Lexend"/>
              <a:ea typeface="Lexend"/>
              <a:cs typeface="Lexend"/>
              <a:sym typeface="Lexend"/>
            </a:endParaRPr>
          </a:p>
        </p:txBody>
      </p:sp>
      <p:sp>
        <p:nvSpPr>
          <p:cNvPr id="855" name="Google Shape;855;p66"/>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56" name="Google Shape;856;p66"/>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57" name="Google Shape;857;p66"/>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4.08 Feedback - pink">
  <p:cSld name="TITLE_AND_TWO_COLUMNS_1_1_5_1_3_1_1_1_1_1_1">
    <p:bg>
      <p:bgPr>
        <a:solidFill>
          <a:srgbClr val="FAEAF6"/>
        </a:solidFill>
        <a:effectLst/>
      </p:bgPr>
    </p:bg>
    <p:spTree>
      <p:nvGrpSpPr>
        <p:cNvPr id="1" name="Shape 858"/>
        <p:cNvGrpSpPr/>
        <p:nvPr/>
      </p:nvGrpSpPr>
      <p:grpSpPr>
        <a:xfrm>
          <a:off x="0" y="0"/>
          <a:ext cx="0" cy="0"/>
          <a:chOff x="0" y="0"/>
          <a:chExt cx="0" cy="0"/>
        </a:xfrm>
      </p:grpSpPr>
      <p:pic>
        <p:nvPicPr>
          <p:cNvPr id="859" name="Google Shape;859;p6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60" name="Google Shape;860;p67"/>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61" name="Google Shape;861;p6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Feedback</a:t>
            </a:r>
            <a:endParaRPr sz="1200" b="1">
              <a:solidFill>
                <a:srgbClr val="FAEAF6"/>
              </a:solidFill>
              <a:latin typeface="Lexend"/>
              <a:ea typeface="Lexend"/>
              <a:cs typeface="Lexend"/>
              <a:sym typeface="Lexend"/>
            </a:endParaRPr>
          </a:p>
        </p:txBody>
      </p:sp>
      <p:pic>
        <p:nvPicPr>
          <p:cNvPr id="862" name="Google Shape;862;p6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63" name="Google Shape;863;p67"/>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chemeClr val="lt1"/>
                </a:solidFill>
                <a:latin typeface="Lexend"/>
                <a:ea typeface="Lexend"/>
                <a:cs typeface="Lexend"/>
                <a:sym typeface="Lexend"/>
              </a:rPr>
              <a:t>Task D</a:t>
            </a:r>
            <a:endParaRPr sz="2667" b="1">
              <a:solidFill>
                <a:schemeClr val="lt1"/>
              </a:solidFill>
              <a:latin typeface="Lexend"/>
              <a:ea typeface="Lexend"/>
              <a:cs typeface="Lexend"/>
              <a:sym typeface="Lexend"/>
            </a:endParaRPr>
          </a:p>
        </p:txBody>
      </p:sp>
      <p:sp>
        <p:nvSpPr>
          <p:cNvPr id="864" name="Google Shape;864;p67"/>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65" name="Google Shape;865;p67"/>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66" name="Google Shape;866;p67"/>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9.6 Summary 1">
  <p:cSld name="TITLE_AND_TWO_COLUMNS_1_1_5_1_2_1_1">
    <p:spTree>
      <p:nvGrpSpPr>
        <p:cNvPr id="1" name="Shape 867"/>
        <p:cNvGrpSpPr/>
        <p:nvPr/>
      </p:nvGrpSpPr>
      <p:grpSpPr>
        <a:xfrm>
          <a:off x="0" y="0"/>
          <a:ext cx="0" cy="0"/>
          <a:chOff x="0" y="0"/>
          <a:chExt cx="0" cy="0"/>
        </a:xfrm>
      </p:grpSpPr>
      <p:grpSp>
        <p:nvGrpSpPr>
          <p:cNvPr id="868" name="Google Shape;868;p68"/>
          <p:cNvGrpSpPr/>
          <p:nvPr/>
        </p:nvGrpSpPr>
        <p:grpSpPr>
          <a:xfrm>
            <a:off x="0" y="0"/>
            <a:ext cx="12201603" cy="870045"/>
            <a:chOff x="0" y="0"/>
            <a:chExt cx="9151202" cy="652534"/>
          </a:xfrm>
        </p:grpSpPr>
        <p:sp>
          <p:nvSpPr>
            <p:cNvPr id="869" name="Google Shape;869;p68"/>
            <p:cNvSpPr/>
            <p:nvPr/>
          </p:nvSpPr>
          <p:spPr>
            <a:xfrm>
              <a:off x="0" y="0"/>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870" name="Google Shape;870;p68"/>
            <p:cNvPicPr preferRelativeResize="0"/>
            <p:nvPr/>
          </p:nvPicPr>
          <p:blipFill rotWithShape="1">
            <a:blip r:embed="rId2">
              <a:alphaModFix/>
            </a:blip>
            <a:srcRect t="1699" b="1709"/>
            <a:stretch/>
          </p:blipFill>
          <p:spPr>
            <a:xfrm>
              <a:off x="0" y="535825"/>
              <a:ext cx="9151202" cy="116709"/>
            </a:xfrm>
            <a:prstGeom prst="rect">
              <a:avLst/>
            </a:prstGeom>
            <a:noFill/>
            <a:ln>
              <a:noFill/>
            </a:ln>
          </p:spPr>
        </p:pic>
      </p:grpSp>
      <p:sp>
        <p:nvSpPr>
          <p:cNvPr id="871" name="Google Shape;871;p68"/>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872" name="Google Shape;872;p68"/>
          <p:cNvSpPr txBox="1">
            <a:spLocks noGrp="1"/>
          </p:cNvSpPr>
          <p:nvPr>
            <p:ph type="title"/>
          </p:nvPr>
        </p:nvSpPr>
        <p:spPr>
          <a:xfrm>
            <a:off x="2246400" y="158833"/>
            <a:ext cx="7655200" cy="410400"/>
          </a:xfrm>
          <a:prstGeom prst="rect">
            <a:avLst/>
          </a:prstGeom>
        </p:spPr>
        <p:txBody>
          <a:bodyPr spcFirstLastPara="1" wrap="square" lIns="0" tIns="0" rIns="0" bIns="0" anchor="t" anchorCtr="0">
            <a:spAutoFit/>
          </a:bodyPr>
          <a:lstStyle>
            <a:lvl1pPr lvl="0">
              <a:spcBef>
                <a:spcPts val="0"/>
              </a:spcBef>
              <a:spcAft>
                <a:spcPts val="0"/>
              </a:spcAft>
              <a:buSzPts val="2000"/>
              <a:buNone/>
              <a:defRPr sz="2667"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3" name="Google Shape;873;p68"/>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74" name="Google Shape;874;p68"/>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9.6 Summary 2">
  <p:cSld name="TITLE_AND_TWO_COLUMNS_1_1_5_1_2">
    <p:spTree>
      <p:nvGrpSpPr>
        <p:cNvPr id="1" name="Shape 875"/>
        <p:cNvGrpSpPr/>
        <p:nvPr/>
      </p:nvGrpSpPr>
      <p:grpSpPr>
        <a:xfrm>
          <a:off x="0" y="0"/>
          <a:ext cx="0" cy="0"/>
          <a:chOff x="0" y="0"/>
          <a:chExt cx="0" cy="0"/>
        </a:xfrm>
      </p:grpSpPr>
      <p:grpSp>
        <p:nvGrpSpPr>
          <p:cNvPr id="876" name="Google Shape;876;p69"/>
          <p:cNvGrpSpPr/>
          <p:nvPr/>
        </p:nvGrpSpPr>
        <p:grpSpPr>
          <a:xfrm>
            <a:off x="0" y="1"/>
            <a:ext cx="12201603" cy="1181679"/>
            <a:chOff x="0" y="0"/>
            <a:chExt cx="9151202" cy="886259"/>
          </a:xfrm>
        </p:grpSpPr>
        <p:sp>
          <p:nvSpPr>
            <p:cNvPr id="877" name="Google Shape;877;p69"/>
            <p:cNvSpPr/>
            <p:nvPr/>
          </p:nvSpPr>
          <p:spPr>
            <a:xfrm>
              <a:off x="0" y="0"/>
              <a:ext cx="9144300" cy="77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878" name="Google Shape;878;p69"/>
            <p:cNvPicPr preferRelativeResize="0"/>
            <p:nvPr/>
          </p:nvPicPr>
          <p:blipFill rotWithShape="1">
            <a:blip r:embed="rId2">
              <a:alphaModFix/>
            </a:blip>
            <a:srcRect t="1699" b="1709"/>
            <a:stretch/>
          </p:blipFill>
          <p:spPr>
            <a:xfrm>
              <a:off x="0" y="769550"/>
              <a:ext cx="9151202" cy="116709"/>
            </a:xfrm>
            <a:prstGeom prst="rect">
              <a:avLst/>
            </a:prstGeom>
            <a:noFill/>
            <a:ln>
              <a:noFill/>
            </a:ln>
          </p:spPr>
        </p:pic>
      </p:grpSp>
      <p:sp>
        <p:nvSpPr>
          <p:cNvPr id="879" name="Google Shape;879;p69"/>
          <p:cNvSpPr txBox="1">
            <a:spLocks noGrp="1"/>
          </p:cNvSpPr>
          <p:nvPr>
            <p:ph type="body" idx="1"/>
          </p:nvPr>
        </p:nvSpPr>
        <p:spPr>
          <a:xfrm>
            <a:off x="432000" y="1440000"/>
            <a:ext cx="10818400" cy="49872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80" name="Google Shape;880;p69"/>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881" name="Google Shape;881;p69"/>
          <p:cNvSpPr txBox="1">
            <a:spLocks noGrp="1"/>
          </p:cNvSpPr>
          <p:nvPr>
            <p:ph type="title"/>
          </p:nvPr>
        </p:nvSpPr>
        <p:spPr>
          <a:xfrm>
            <a:off x="2246400" y="58433"/>
            <a:ext cx="7655200" cy="510400"/>
          </a:xfrm>
          <a:prstGeom prst="rect">
            <a:avLst/>
          </a:prstGeom>
        </p:spPr>
        <p:txBody>
          <a:bodyPr spcFirstLastPara="1" wrap="square" lIns="0" tIns="0" rIns="0" bIns="0" anchor="b" anchorCtr="0">
            <a:spAutoFit/>
          </a:bodyPr>
          <a:lstStyle>
            <a:lvl1pPr lvl="0" rtl="0">
              <a:lnSpc>
                <a:spcPct val="100000"/>
              </a:lnSpc>
              <a:spcBef>
                <a:spcPts val="0"/>
              </a:spcBef>
              <a:spcAft>
                <a:spcPts val="0"/>
              </a:spcAft>
              <a:buSzPts val="2000"/>
              <a:buFont typeface="Lexend"/>
              <a:buNone/>
              <a:defRPr sz="2667" b="0">
                <a:latin typeface="Lexend"/>
                <a:ea typeface="Lexend"/>
                <a:cs typeface="Lexend"/>
                <a:sym typeface="Lexend"/>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
        <p:nvSpPr>
          <p:cNvPr id="882" name="Google Shape;882;p69"/>
          <p:cNvSpPr txBox="1">
            <a:spLocks noGrp="1"/>
          </p:cNvSpPr>
          <p:nvPr>
            <p:ph type="body" idx="2"/>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Z.4 Items to copy-paste">
  <p:cSld name="CUSTOM_104_1_2_1_1">
    <p:spTree>
      <p:nvGrpSpPr>
        <p:cNvPr id="1" name="Shape 883"/>
        <p:cNvGrpSpPr/>
        <p:nvPr/>
      </p:nvGrpSpPr>
      <p:grpSpPr>
        <a:xfrm>
          <a:off x="0" y="0"/>
          <a:ext cx="0" cy="0"/>
          <a:chOff x="0" y="0"/>
          <a:chExt cx="0" cy="0"/>
        </a:xfrm>
      </p:grpSpPr>
      <p:sp>
        <p:nvSpPr>
          <p:cNvPr id="884" name="Google Shape;884;p70"/>
          <p:cNvSpPr/>
          <p:nvPr/>
        </p:nvSpPr>
        <p:spPr>
          <a:xfrm>
            <a:off x="2460784" y="5562536"/>
            <a:ext cx="6952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Tick</a:t>
            </a:r>
            <a:endParaRPr sz="2133" i="0" u="none" strike="noStrike" cap="none">
              <a:solidFill>
                <a:schemeClr val="dk1"/>
              </a:solidFill>
              <a:latin typeface="Lexend"/>
              <a:ea typeface="Lexend"/>
              <a:cs typeface="Lexend"/>
              <a:sym typeface="Lexend"/>
            </a:endParaRPr>
          </a:p>
        </p:txBody>
      </p:sp>
      <p:sp>
        <p:nvSpPr>
          <p:cNvPr id="885" name="Google Shape;885;p70"/>
          <p:cNvSpPr/>
          <p:nvPr/>
        </p:nvSpPr>
        <p:spPr>
          <a:xfrm>
            <a:off x="645233" y="257433"/>
            <a:ext cx="8895600" cy="499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Items to copy and paste</a:t>
            </a:r>
            <a:endParaRPr sz="2667" b="0" i="0" u="none" strike="noStrike" cap="none">
              <a:solidFill>
                <a:schemeClr val="dk1"/>
              </a:solidFill>
              <a:latin typeface="Calibri"/>
              <a:ea typeface="Calibri"/>
              <a:cs typeface="Calibri"/>
              <a:sym typeface="Calibri"/>
            </a:endParaRPr>
          </a:p>
        </p:txBody>
      </p:sp>
      <p:sp>
        <p:nvSpPr>
          <p:cNvPr id="886" name="Google Shape;886;p70"/>
          <p:cNvSpPr/>
          <p:nvPr/>
        </p:nvSpPr>
        <p:spPr>
          <a:xfrm>
            <a:off x="9945600" y="470200"/>
            <a:ext cx="2246400" cy="4996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i="0" u="none" strike="noStrike" cap="none">
                <a:solidFill>
                  <a:schemeClr val="dk1"/>
                </a:solidFill>
                <a:latin typeface="Lexend"/>
                <a:ea typeface="Lexend"/>
                <a:cs typeface="Lexend"/>
                <a:sym typeface="Lexend"/>
              </a:rPr>
              <a:t>Video frame</a:t>
            </a:r>
            <a:endParaRPr sz="2133" i="0" u="none" strike="noStrike" cap="none">
              <a:solidFill>
                <a:schemeClr val="dk1"/>
              </a:solidFill>
              <a:latin typeface="Lexend"/>
              <a:ea typeface="Lexend"/>
              <a:cs typeface="Lexend"/>
              <a:sym typeface="Lexend"/>
            </a:endParaRPr>
          </a:p>
        </p:txBody>
      </p:sp>
      <p:sp>
        <p:nvSpPr>
          <p:cNvPr id="887" name="Google Shape;887;p70"/>
          <p:cNvSpPr/>
          <p:nvPr/>
        </p:nvSpPr>
        <p:spPr>
          <a:xfrm>
            <a:off x="7855367" y="3084000"/>
            <a:ext cx="2395200" cy="5076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CfU option letters</a:t>
            </a:r>
            <a:endParaRPr sz="2133" i="0" u="none" strike="noStrike" cap="none">
              <a:solidFill>
                <a:schemeClr val="dk1"/>
              </a:solidFill>
              <a:latin typeface="Lexend"/>
              <a:ea typeface="Lexend"/>
              <a:cs typeface="Lexend"/>
              <a:sym typeface="Lexend"/>
            </a:endParaRPr>
          </a:p>
        </p:txBody>
      </p:sp>
      <p:sp>
        <p:nvSpPr>
          <p:cNvPr id="888" name="Google Shape;888;p70"/>
          <p:cNvSpPr/>
          <p:nvPr/>
        </p:nvSpPr>
        <p:spPr>
          <a:xfrm>
            <a:off x="1244801" y="3162200"/>
            <a:ext cx="15732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Audio clip</a:t>
            </a:r>
            <a:endParaRPr sz="2133" i="0" u="none" strike="noStrike" cap="none">
              <a:solidFill>
                <a:schemeClr val="dk1"/>
              </a:solidFill>
              <a:latin typeface="Lexend"/>
              <a:ea typeface="Lexend"/>
              <a:cs typeface="Lexend"/>
              <a:sym typeface="Lexend"/>
            </a:endParaRPr>
          </a:p>
        </p:txBody>
      </p:sp>
      <p:sp>
        <p:nvSpPr>
          <p:cNvPr id="889" name="Google Shape;889;p70"/>
          <p:cNvSpPr/>
          <p:nvPr/>
        </p:nvSpPr>
        <p:spPr>
          <a:xfrm>
            <a:off x="4592280" y="3169600"/>
            <a:ext cx="1488800" cy="336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Video clip</a:t>
            </a:r>
            <a:endParaRPr sz="2133" i="0" u="none" strike="noStrike" cap="none">
              <a:solidFill>
                <a:schemeClr val="dk1"/>
              </a:solidFill>
              <a:latin typeface="Lexend"/>
              <a:ea typeface="Lexend"/>
              <a:cs typeface="Lexend"/>
              <a:sym typeface="Lexend"/>
            </a:endParaRPr>
          </a:p>
        </p:txBody>
      </p:sp>
      <p:sp>
        <p:nvSpPr>
          <p:cNvPr id="890" name="Google Shape;890;p70"/>
          <p:cNvSpPr/>
          <p:nvPr/>
        </p:nvSpPr>
        <p:spPr>
          <a:xfrm>
            <a:off x="4501599" y="5562533"/>
            <a:ext cx="9256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Cross</a:t>
            </a:r>
            <a:endParaRPr sz="2133" i="0" u="none" strike="noStrike" cap="none">
              <a:solidFill>
                <a:schemeClr val="dk1"/>
              </a:solidFill>
              <a:latin typeface="Lexend"/>
              <a:ea typeface="Lexend"/>
              <a:cs typeface="Lexend"/>
              <a:sym typeface="Lexend"/>
            </a:endParaRPr>
          </a:p>
        </p:txBody>
      </p:sp>
      <p:sp>
        <p:nvSpPr>
          <p:cNvPr id="891" name="Google Shape;891;p70"/>
          <p:cNvSpPr/>
          <p:nvPr/>
        </p:nvSpPr>
        <p:spPr>
          <a:xfrm>
            <a:off x="6772800" y="5562533"/>
            <a:ext cx="18956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Reading icon</a:t>
            </a:r>
            <a:endParaRPr sz="2133" i="0" u="none" strike="noStrike" cap="none">
              <a:solidFill>
                <a:schemeClr val="dk1"/>
              </a:solidFill>
              <a:latin typeface="Lexend"/>
              <a:ea typeface="Lexend"/>
              <a:cs typeface="Lexend"/>
              <a:sym typeface="Lexen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Z.5 OGL">
  <p:cSld name="CUSTOM_5_1">
    <p:bg>
      <p:bgPr>
        <a:solidFill>
          <a:srgbClr val="BEF2BD"/>
        </a:solidFill>
        <a:effectLst/>
      </p:bgPr>
    </p:bg>
    <p:spTree>
      <p:nvGrpSpPr>
        <p:cNvPr id="1" name="Shape 892"/>
        <p:cNvGrpSpPr/>
        <p:nvPr/>
      </p:nvGrpSpPr>
      <p:grpSpPr>
        <a:xfrm>
          <a:off x="0" y="0"/>
          <a:ext cx="0" cy="0"/>
          <a:chOff x="0" y="0"/>
          <a:chExt cx="0" cy="0"/>
        </a:xfrm>
      </p:grpSpPr>
      <p:pic>
        <p:nvPicPr>
          <p:cNvPr id="893" name="Google Shape;893;p71"/>
          <p:cNvPicPr preferRelativeResize="0"/>
          <p:nvPr/>
        </p:nvPicPr>
        <p:blipFill>
          <a:blip r:embed="rId2">
            <a:alphaModFix/>
          </a:blip>
          <a:stretch>
            <a:fillRect/>
          </a:stretch>
        </p:blipFill>
        <p:spPr>
          <a:xfrm>
            <a:off x="462934" y="1482493"/>
            <a:ext cx="10594133" cy="3893035"/>
          </a:xfrm>
          <a:prstGeom prst="rect">
            <a:avLst/>
          </a:prstGeom>
          <a:noFill/>
          <a:ln>
            <a:noFill/>
          </a:ln>
        </p:spPr>
      </p:pic>
      <p:sp>
        <p:nvSpPr>
          <p:cNvPr id="894" name="Google Shape;894;p71"/>
          <p:cNvSpPr txBox="1">
            <a:spLocks noGrp="1"/>
          </p:cNvSpPr>
          <p:nvPr>
            <p:ph type="subTitle" idx="1"/>
          </p:nvPr>
        </p:nvSpPr>
        <p:spPr>
          <a:xfrm>
            <a:off x="882367" y="1688667"/>
            <a:ext cx="9801600" cy="35028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Z.6 Blank">
  <p:cSld name="CUSTOM_6">
    <p:spTree>
      <p:nvGrpSpPr>
        <p:cNvPr id="1" name="Shape 895"/>
        <p:cNvGrpSpPr/>
        <p:nvPr/>
      </p:nvGrpSpPr>
      <p:grpSpPr>
        <a:xfrm>
          <a:off x="0" y="0"/>
          <a:ext cx="0" cy="0"/>
          <a:chOff x="0" y="0"/>
          <a:chExt cx="0" cy="0"/>
        </a:xfrm>
      </p:grpSpPr>
      <p:sp>
        <p:nvSpPr>
          <p:cNvPr id="896" name="Google Shape;896;p72"/>
          <p:cNvSpPr txBox="1">
            <a:spLocks noGrp="1"/>
          </p:cNvSpPr>
          <p:nvPr>
            <p:ph type="title"/>
          </p:nvPr>
        </p:nvSpPr>
        <p:spPr>
          <a:xfrm>
            <a:off x="612000" y="301600"/>
            <a:ext cx="8800800" cy="1086000"/>
          </a:xfrm>
          <a:prstGeom prst="rect">
            <a:avLst/>
          </a:prstGeom>
        </p:spPr>
        <p:txBody>
          <a:bodyPr spcFirstLastPara="1" wrap="square" lIns="0" tIns="0" rIns="0" bIns="0" anchor="t" anchorCtr="0">
            <a:spAutoFit/>
          </a:bodyPr>
          <a:lstStyle>
            <a:lvl1pPr lvl="0">
              <a:spcBef>
                <a:spcPts val="0"/>
              </a:spcBef>
              <a:spcAft>
                <a:spcPts val="0"/>
              </a:spcAft>
              <a:buSzPts val="2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7" name="Google Shape;897;p72"/>
          <p:cNvSpPr txBox="1">
            <a:spLocks noGrp="1"/>
          </p:cNvSpPr>
          <p:nvPr>
            <p:ph type="body" idx="1"/>
          </p:nvPr>
        </p:nvSpPr>
        <p:spPr>
          <a:xfrm>
            <a:off x="437500" y="6331067"/>
            <a:ext cx="10939600" cy="8536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matchingName="Z.0 Title slide - Financial education">
  <p:cSld name="Title Slide 2_1_2_1">
    <p:bg>
      <p:bgPr>
        <a:solidFill>
          <a:srgbClr val="BEF2BD"/>
        </a:solidFill>
        <a:effectLst/>
      </p:bgPr>
    </p:bg>
    <p:spTree>
      <p:nvGrpSpPr>
        <p:cNvPr id="1" name="Shape 898"/>
        <p:cNvGrpSpPr/>
        <p:nvPr/>
      </p:nvGrpSpPr>
      <p:grpSpPr>
        <a:xfrm>
          <a:off x="0" y="0"/>
          <a:ext cx="0" cy="0"/>
          <a:chOff x="0" y="0"/>
          <a:chExt cx="0" cy="0"/>
        </a:xfrm>
      </p:grpSpPr>
      <p:pic>
        <p:nvPicPr>
          <p:cNvPr id="899" name="Google Shape;899;p73"/>
          <p:cNvPicPr preferRelativeResize="0"/>
          <p:nvPr/>
        </p:nvPicPr>
        <p:blipFill rotWithShape="1">
          <a:blip r:embed="rId2">
            <a:alphaModFix/>
          </a:blip>
          <a:srcRect l="6209" r="6209"/>
          <a:stretch/>
        </p:blipFill>
        <p:spPr>
          <a:xfrm>
            <a:off x="432001" y="5344800"/>
            <a:ext cx="3082233" cy="170667"/>
          </a:xfrm>
          <a:prstGeom prst="rect">
            <a:avLst/>
          </a:prstGeom>
          <a:noFill/>
          <a:ln>
            <a:noFill/>
          </a:ln>
        </p:spPr>
      </p:pic>
      <p:sp>
        <p:nvSpPr>
          <p:cNvPr id="900" name="Google Shape;900;p73"/>
          <p:cNvSpPr txBox="1"/>
          <p:nvPr/>
        </p:nvSpPr>
        <p:spPr>
          <a:xfrm>
            <a:off x="431800" y="5042033"/>
            <a:ext cx="38456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Financial education</a:t>
            </a:r>
            <a:endParaRPr sz="2267" b="1">
              <a:solidFill>
                <a:schemeClr val="dk1"/>
              </a:solidFill>
              <a:latin typeface="Lexend"/>
              <a:ea typeface="Lexend"/>
              <a:cs typeface="Lexend"/>
              <a:sym typeface="Lexend"/>
            </a:endParaRPr>
          </a:p>
        </p:txBody>
      </p:sp>
      <p:sp>
        <p:nvSpPr>
          <p:cNvPr id="901" name="Google Shape;901;p73"/>
          <p:cNvSpPr txBox="1">
            <a:spLocks noGrp="1"/>
          </p:cNvSpPr>
          <p:nvPr>
            <p:ph type="ctrTitle"/>
          </p:nvPr>
        </p:nvSpPr>
        <p:spPr>
          <a:xfrm>
            <a:off x="431800" y="1080000"/>
            <a:ext cx="7267600" cy="36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02" name="Google Shape;902;p73"/>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03" name="Google Shape;903;p73"/>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904" name="Google Shape;904;p73"/>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a:lnSpc>
                <a:spcPct val="100000"/>
              </a:lnSpc>
              <a:spcBef>
                <a:spcPts val="0"/>
              </a:spcBef>
              <a:spcAft>
                <a:spcPts val="0"/>
              </a:spcAft>
              <a:buSzPts val="1500"/>
              <a:buNone/>
              <a:defRPr sz="2000"/>
            </a:lvl2pPr>
            <a:lvl3pPr lvl="2" algn="ctr">
              <a:lnSpc>
                <a:spcPct val="100000"/>
              </a:lnSpc>
              <a:spcBef>
                <a:spcPts val="533"/>
              </a:spcBef>
              <a:spcAft>
                <a:spcPts val="0"/>
              </a:spcAft>
              <a:buSzPts val="1400"/>
              <a:buNone/>
              <a:defRPr sz="1867"/>
            </a:lvl3pPr>
            <a:lvl4pPr lvl="3" algn="ctr">
              <a:lnSpc>
                <a:spcPct val="100000"/>
              </a:lnSpc>
              <a:spcBef>
                <a:spcPts val="533"/>
              </a:spcBef>
              <a:spcAft>
                <a:spcPts val="0"/>
              </a:spcAft>
              <a:buSzPts val="1200"/>
              <a:buNone/>
              <a:defRPr sz="1600"/>
            </a:lvl4pPr>
            <a:lvl5pPr lvl="4" algn="ctr">
              <a:lnSpc>
                <a:spcPct val="100000"/>
              </a:lnSpc>
              <a:spcBef>
                <a:spcPts val="533"/>
              </a:spcBef>
              <a:spcAft>
                <a:spcPts val="0"/>
              </a:spcAft>
              <a:buSzPts val="1200"/>
              <a:buNone/>
              <a:defRPr sz="1600"/>
            </a:lvl5pPr>
            <a:lvl6pPr lvl="5" algn="ctr">
              <a:lnSpc>
                <a:spcPct val="90000"/>
              </a:lnSpc>
              <a:spcBef>
                <a:spcPts val="533"/>
              </a:spcBef>
              <a:spcAft>
                <a:spcPts val="0"/>
              </a:spcAft>
              <a:buSzPts val="1200"/>
              <a:buNone/>
              <a:defRPr sz="1600"/>
            </a:lvl6pPr>
            <a:lvl7pPr lvl="6" algn="ctr">
              <a:lnSpc>
                <a:spcPct val="90000"/>
              </a:lnSpc>
              <a:spcBef>
                <a:spcPts val="800"/>
              </a:spcBef>
              <a:spcAft>
                <a:spcPts val="0"/>
              </a:spcAft>
              <a:buSzPts val="1200"/>
              <a:buNone/>
              <a:defRPr sz="1600"/>
            </a:lvl7pPr>
            <a:lvl8pPr lvl="7" algn="ctr">
              <a:lnSpc>
                <a:spcPct val="90000"/>
              </a:lnSpc>
              <a:spcBef>
                <a:spcPts val="533"/>
              </a:spcBef>
              <a:spcAft>
                <a:spcPts val="0"/>
              </a:spcAft>
              <a:buSzPts val="1200"/>
              <a:buNone/>
              <a:defRPr sz="1600"/>
            </a:lvl8pPr>
            <a:lvl9pPr lvl="8" algn="ctr">
              <a:lnSpc>
                <a:spcPct val="90000"/>
              </a:lnSpc>
              <a:spcBef>
                <a:spcPts val="533"/>
              </a:spcBef>
              <a:spcAft>
                <a:spcPts val="267"/>
              </a:spcAft>
              <a:buSzPts val="1200"/>
              <a:buNone/>
              <a:defRPr sz="1600"/>
            </a:lvl9pPr>
          </a:lstStyle>
          <a:p>
            <a:endParaRPr/>
          </a:p>
        </p:txBody>
      </p:sp>
      <p:grpSp>
        <p:nvGrpSpPr>
          <p:cNvPr id="905" name="Google Shape;905;p73"/>
          <p:cNvGrpSpPr/>
          <p:nvPr/>
        </p:nvGrpSpPr>
        <p:grpSpPr>
          <a:xfrm>
            <a:off x="8209301" y="0"/>
            <a:ext cx="3982700" cy="5138765"/>
            <a:chOff x="6156975" y="0"/>
            <a:chExt cx="2987025" cy="3854074"/>
          </a:xfrm>
        </p:grpSpPr>
        <p:pic>
          <p:nvPicPr>
            <p:cNvPr id="906" name="Google Shape;906;p73"/>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07" name="Google Shape;907;p73"/>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908" name="Google Shape;908;p73"/>
          <p:cNvPicPr preferRelativeResize="0"/>
          <p:nvPr/>
        </p:nvPicPr>
        <p:blipFill>
          <a:blip r:embed="rId5">
            <a:alphaModFix/>
          </a:blip>
          <a:stretch>
            <a:fillRect/>
          </a:stretch>
        </p:blipFill>
        <p:spPr>
          <a:xfrm rot="21210006">
            <a:off x="8868803" y="1073702"/>
            <a:ext cx="2991395" cy="299136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823" userDrawn="1">
          <p15:clr>
            <a:srgbClr val="E46962"/>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2.00 Explanation blank - jade 1">
  <p:cSld name="TITLE_AND_TWO_COLUMNS_1_1_6_2_1_2_1">
    <p:spTree>
      <p:nvGrpSpPr>
        <p:cNvPr id="1" name="Shape 909"/>
        <p:cNvGrpSpPr/>
        <p:nvPr/>
      </p:nvGrpSpPr>
      <p:grpSpPr>
        <a:xfrm>
          <a:off x="0" y="0"/>
          <a:ext cx="0" cy="0"/>
          <a:chOff x="0" y="0"/>
          <a:chExt cx="0" cy="0"/>
        </a:xfrm>
      </p:grpSpPr>
      <p:pic>
        <p:nvPicPr>
          <p:cNvPr id="910" name="Google Shape;910;p7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911" name="Google Shape;911;p74"/>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12" name="Google Shape;912;p74"/>
          <p:cNvSpPr txBox="1">
            <a:spLocks noGrp="1"/>
          </p:cNvSpPr>
          <p:nvPr>
            <p:ph type="body" idx="1"/>
          </p:nvPr>
        </p:nvSpPr>
        <p:spPr>
          <a:xfrm>
            <a:off x="432000" y="1012400"/>
            <a:ext cx="10983600" cy="4027600"/>
          </a:xfrm>
          <a:prstGeom prst="rect">
            <a:avLst/>
          </a:prstGeom>
        </p:spPr>
        <p:txBody>
          <a:bodyPr spcFirstLastPara="1" wrap="square" lIns="0" tIns="0" rIns="0" bIns="0" anchor="t" anchorCtr="0">
            <a:spAutoFit/>
          </a:bodyPr>
          <a:lstStyle>
            <a:lvl1pPr marL="609585" lvl="0" indent="-491054">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a:spcBef>
                <a:spcPts val="1333"/>
              </a:spcBef>
              <a:spcAft>
                <a:spcPts val="0"/>
              </a:spcAft>
              <a:buSzPts val="2200"/>
              <a:buFont typeface="Lexend"/>
              <a:buChar char="–"/>
              <a:defRPr sz="2933">
                <a:latin typeface="Lexend"/>
                <a:ea typeface="Lexend"/>
                <a:cs typeface="Lexend"/>
                <a:sym typeface="Lexend"/>
              </a:defRPr>
            </a:lvl2pPr>
            <a:lvl3pPr marL="1828754" lvl="2" indent="-474121">
              <a:spcBef>
                <a:spcPts val="1333"/>
              </a:spcBef>
              <a:spcAft>
                <a:spcPts val="0"/>
              </a:spcAft>
              <a:buSzPts val="2000"/>
              <a:buFont typeface="Lexend"/>
              <a:buChar char="–"/>
              <a:defRPr>
                <a:latin typeface="Lexend"/>
                <a:ea typeface="Lexend"/>
                <a:cs typeface="Lexend"/>
                <a:sym typeface="Lexend"/>
              </a:defRPr>
            </a:lvl3pPr>
            <a:lvl4pPr marL="2438339" lvl="3" indent="-491054">
              <a:spcBef>
                <a:spcPts val="1067"/>
              </a:spcBef>
              <a:spcAft>
                <a:spcPts val="0"/>
              </a:spcAft>
              <a:buSzPts val="2200"/>
              <a:buFont typeface="Lexend"/>
              <a:buChar char="–"/>
              <a:defRPr sz="2933">
                <a:latin typeface="Lexend"/>
                <a:ea typeface="Lexend"/>
                <a:cs typeface="Lexend"/>
                <a:sym typeface="Lexend"/>
              </a:defRPr>
            </a:lvl4pPr>
            <a:lvl5pPr marL="3047924" lvl="4" indent="-457189">
              <a:spcBef>
                <a:spcPts val="1067"/>
              </a:spcBef>
              <a:spcAft>
                <a:spcPts val="0"/>
              </a:spcAft>
              <a:buSzPts val="1800"/>
              <a:buFont typeface="Lexend"/>
              <a:buChar char="–"/>
              <a:defRPr>
                <a:latin typeface="Lexend"/>
                <a:ea typeface="Lexend"/>
                <a:cs typeface="Lexend"/>
                <a:sym typeface="Lexend"/>
              </a:defRPr>
            </a:lvl5pPr>
            <a:lvl6pPr marL="3657509" lvl="5" indent="-457189">
              <a:spcBef>
                <a:spcPts val="800"/>
              </a:spcBef>
              <a:spcAft>
                <a:spcPts val="0"/>
              </a:spcAft>
              <a:buSzPts val="1800"/>
              <a:buFont typeface="Lexend"/>
              <a:buChar char="–"/>
              <a:defRPr sz="2400">
                <a:latin typeface="Lexend"/>
                <a:ea typeface="Lexend"/>
                <a:cs typeface="Lexend"/>
                <a:sym typeface="Lexend"/>
              </a:defRPr>
            </a:lvl6pPr>
            <a:lvl7pPr marL="4267093" lvl="6" indent="-457189">
              <a:spcBef>
                <a:spcPts val="800"/>
              </a:spcBef>
              <a:spcAft>
                <a:spcPts val="0"/>
              </a:spcAft>
              <a:buSzPts val="1800"/>
              <a:buFont typeface="Lexend"/>
              <a:buChar char="–"/>
              <a:defRPr>
                <a:latin typeface="Lexend"/>
                <a:ea typeface="Lexend"/>
                <a:cs typeface="Lexend"/>
                <a:sym typeface="Lexend"/>
              </a:defRPr>
            </a:lvl7pPr>
            <a:lvl8pPr marL="4876678" lvl="7" indent="-457189">
              <a:spcBef>
                <a:spcPts val="533"/>
              </a:spcBef>
              <a:spcAft>
                <a:spcPts val="0"/>
              </a:spcAft>
              <a:buSzPts val="1800"/>
              <a:buFont typeface="Lexend"/>
              <a:buChar char="–"/>
              <a:defRPr>
                <a:latin typeface="Lexend"/>
                <a:ea typeface="Lexend"/>
                <a:cs typeface="Lexend"/>
                <a:sym typeface="Lexend"/>
              </a:defRPr>
            </a:lvl8pPr>
            <a:lvl9pPr marL="5486263" lvl="8" indent="-457189">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913" name="Google Shape;913;p7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914" name="Google Shape;914;p74"/>
          <p:cNvSpPr txBox="1">
            <a:spLocks noGrp="1"/>
          </p:cNvSpPr>
          <p:nvPr>
            <p:ph type="title"/>
          </p:nvPr>
        </p:nvSpPr>
        <p:spPr>
          <a:xfrm>
            <a:off x="432000" y="0"/>
            <a:ext cx="10513600" cy="818000"/>
          </a:xfrm>
          <a:prstGeom prst="rect">
            <a:avLst/>
          </a:prstGeom>
        </p:spPr>
        <p:txBody>
          <a:bodyPr spcFirstLastPara="1" wrap="square" lIns="0" tIns="0" rIns="0" bIns="0" anchor="ctr" anchorCtr="0">
            <a:spAutoFit/>
          </a:bodyPr>
          <a:lstStyle>
            <a:lvl1pPr lv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15" name="Google Shape;915;p74"/>
          <p:cNvPicPr preferRelativeResize="0"/>
          <p:nvPr/>
        </p:nvPicPr>
        <p:blipFill rotWithShape="1">
          <a:blip r:embed="rId3">
            <a:alphaModFix/>
          </a:blip>
          <a:srcRect/>
          <a:stretch/>
        </p:blipFill>
        <p:spPr>
          <a:xfrm>
            <a:off x="11235933" y="-750"/>
            <a:ext cx="666267" cy="666267"/>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00 Explanation blank - purple  1 1">
  <p:cSld name="TITLE_AND_TWO_COLUMNS_1_1_6_2_1_4_1_2">
    <p:spTree>
      <p:nvGrpSpPr>
        <p:cNvPr id="1" name="Shape 916"/>
        <p:cNvGrpSpPr/>
        <p:nvPr/>
      </p:nvGrpSpPr>
      <p:grpSpPr>
        <a:xfrm>
          <a:off x="0" y="0"/>
          <a:ext cx="0" cy="0"/>
          <a:chOff x="0" y="0"/>
          <a:chExt cx="0" cy="0"/>
        </a:xfrm>
      </p:grpSpPr>
      <p:grpSp>
        <p:nvGrpSpPr>
          <p:cNvPr id="917" name="Google Shape;917;p75"/>
          <p:cNvGrpSpPr/>
          <p:nvPr/>
        </p:nvGrpSpPr>
        <p:grpSpPr>
          <a:xfrm>
            <a:off x="-1" y="-2"/>
            <a:ext cx="12201604" cy="865636"/>
            <a:chOff x="-1" y="-2"/>
            <a:chExt cx="9151203" cy="649227"/>
          </a:xfrm>
        </p:grpSpPr>
        <p:pic>
          <p:nvPicPr>
            <p:cNvPr id="918" name="Google Shape;918;p75"/>
            <p:cNvPicPr preferRelativeResize="0"/>
            <p:nvPr/>
          </p:nvPicPr>
          <p:blipFill>
            <a:blip r:embed="rId2">
              <a:alphaModFix/>
            </a:blip>
            <a:stretch>
              <a:fillRect/>
            </a:stretch>
          </p:blipFill>
          <p:spPr>
            <a:xfrm>
              <a:off x="0" y="532525"/>
              <a:ext cx="9151202" cy="116700"/>
            </a:xfrm>
            <a:prstGeom prst="rect">
              <a:avLst/>
            </a:prstGeom>
            <a:noFill/>
            <a:ln>
              <a:noFill/>
            </a:ln>
          </p:spPr>
        </p:pic>
        <p:sp>
          <p:nvSpPr>
            <p:cNvPr id="919" name="Google Shape;919;p75"/>
            <p:cNvSpPr/>
            <p:nvPr/>
          </p:nvSpPr>
          <p:spPr>
            <a:xfrm>
              <a:off x="-1" y="-2"/>
              <a:ext cx="9147600" cy="540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920" name="Google Shape;920;p75"/>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a:spcBef>
                <a:spcPts val="1333"/>
              </a:spcBef>
              <a:spcAft>
                <a:spcPts val="0"/>
              </a:spcAft>
              <a:buSzPts val="2200"/>
              <a:buFont typeface="Lexend"/>
              <a:buChar char="–"/>
              <a:defRPr sz="2933">
                <a:latin typeface="Lexend"/>
                <a:ea typeface="Lexend"/>
                <a:cs typeface="Lexend"/>
                <a:sym typeface="Lexend"/>
              </a:defRPr>
            </a:lvl2pPr>
            <a:lvl3pPr marL="1828754" lvl="2" indent="-474121">
              <a:spcBef>
                <a:spcPts val="1333"/>
              </a:spcBef>
              <a:spcAft>
                <a:spcPts val="0"/>
              </a:spcAft>
              <a:buSzPts val="2000"/>
              <a:buFont typeface="Lexend"/>
              <a:buChar char="–"/>
              <a:defRPr>
                <a:latin typeface="Lexend"/>
                <a:ea typeface="Lexend"/>
                <a:cs typeface="Lexend"/>
                <a:sym typeface="Lexend"/>
              </a:defRPr>
            </a:lvl3pPr>
            <a:lvl4pPr marL="2438339" lvl="3" indent="-491054">
              <a:spcBef>
                <a:spcPts val="1067"/>
              </a:spcBef>
              <a:spcAft>
                <a:spcPts val="0"/>
              </a:spcAft>
              <a:buSzPts val="2200"/>
              <a:buFont typeface="Lexend"/>
              <a:buChar char="–"/>
              <a:defRPr sz="2933">
                <a:latin typeface="Lexend"/>
                <a:ea typeface="Lexend"/>
                <a:cs typeface="Lexend"/>
                <a:sym typeface="Lexend"/>
              </a:defRPr>
            </a:lvl4pPr>
            <a:lvl5pPr marL="3047924" lvl="4" indent="-457189">
              <a:spcBef>
                <a:spcPts val="1067"/>
              </a:spcBef>
              <a:spcAft>
                <a:spcPts val="0"/>
              </a:spcAft>
              <a:buSzPts val="1800"/>
              <a:buFont typeface="Lexend"/>
              <a:buChar char="–"/>
              <a:defRPr>
                <a:latin typeface="Lexend"/>
                <a:ea typeface="Lexend"/>
                <a:cs typeface="Lexend"/>
                <a:sym typeface="Lexend"/>
              </a:defRPr>
            </a:lvl5pPr>
            <a:lvl6pPr marL="3657509" lvl="5" indent="-457189">
              <a:spcBef>
                <a:spcPts val="800"/>
              </a:spcBef>
              <a:spcAft>
                <a:spcPts val="0"/>
              </a:spcAft>
              <a:buSzPts val="1800"/>
              <a:buFont typeface="Lexend"/>
              <a:buChar char="–"/>
              <a:defRPr sz="2400">
                <a:latin typeface="Lexend"/>
                <a:ea typeface="Lexend"/>
                <a:cs typeface="Lexend"/>
                <a:sym typeface="Lexend"/>
              </a:defRPr>
            </a:lvl6pPr>
            <a:lvl7pPr marL="4267093" lvl="6" indent="-457189">
              <a:spcBef>
                <a:spcPts val="800"/>
              </a:spcBef>
              <a:spcAft>
                <a:spcPts val="0"/>
              </a:spcAft>
              <a:buSzPts val="1800"/>
              <a:buFont typeface="Lexend"/>
              <a:buChar char="–"/>
              <a:defRPr>
                <a:latin typeface="Lexend"/>
                <a:ea typeface="Lexend"/>
                <a:cs typeface="Lexend"/>
                <a:sym typeface="Lexend"/>
              </a:defRPr>
            </a:lvl7pPr>
            <a:lvl8pPr marL="4876678" lvl="7" indent="-457189">
              <a:spcBef>
                <a:spcPts val="533"/>
              </a:spcBef>
              <a:spcAft>
                <a:spcPts val="0"/>
              </a:spcAft>
              <a:buSzPts val="1800"/>
              <a:buFont typeface="Lexend"/>
              <a:buChar char="–"/>
              <a:defRPr>
                <a:latin typeface="Lexend"/>
                <a:ea typeface="Lexend"/>
                <a:cs typeface="Lexend"/>
                <a:sym typeface="Lexend"/>
              </a:defRPr>
            </a:lvl8pPr>
            <a:lvl9pPr marL="5486263" lvl="8" indent="-457189">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921" name="Google Shape;921;p75"/>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922" name="Google Shape;922;p75"/>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
        <p:nvSpPr>
          <p:cNvPr id="923" name="Google Shape;923;p75"/>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332"/>
        <p:cNvGrpSpPr/>
        <p:nvPr/>
      </p:nvGrpSpPr>
      <p:grpSpPr>
        <a:xfrm>
          <a:off x="0" y="0"/>
          <a:ext cx="0" cy="0"/>
          <a:chOff x="0" y="0"/>
          <a:chExt cx="0" cy="0"/>
        </a:xfrm>
      </p:grpSpPr>
      <p:pic>
        <p:nvPicPr>
          <p:cNvPr id="333" name="Google Shape;333;p3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34" name="Google Shape;334;p3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5" name="Google Shape;335;p3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36" name="Google Shape;336;p32"/>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337" name="Google Shape;337;p3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8" name="Google Shape;338;p32"/>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199002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2 CfU true/false/why - jade">
  <p:cSld name="TITLE_AND_TWO_COLUMNS_1_1_9_1_3_1_1_1">
    <p:bg>
      <p:bgPr>
        <a:solidFill>
          <a:srgbClr val="E6F2F2"/>
        </a:solidFill>
        <a:effectLst/>
      </p:bgPr>
    </p:bg>
    <p:spTree>
      <p:nvGrpSpPr>
        <p:cNvPr id="1" name="Shape 421"/>
        <p:cNvGrpSpPr/>
        <p:nvPr/>
      </p:nvGrpSpPr>
      <p:grpSpPr>
        <a:xfrm>
          <a:off x="0" y="0"/>
          <a:ext cx="0" cy="0"/>
          <a:chOff x="0" y="0"/>
          <a:chExt cx="0" cy="0"/>
        </a:xfrm>
      </p:grpSpPr>
      <p:pic>
        <p:nvPicPr>
          <p:cNvPr id="422" name="Google Shape;422;p4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23" name="Google Shape;423;p40"/>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24" name="Google Shape;424;p4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25" name="Google Shape;425;p4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426" name="Google Shape;426;p4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27" name="Google Shape;427;p40"/>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28" name="Google Shape;428;p40"/>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29" name="Google Shape;429;p40"/>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30" name="Google Shape;430;p40"/>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31" name="Google Shape;431;p40"/>
          <p:cNvSpPr txBox="1"/>
          <p:nvPr/>
        </p:nvSpPr>
        <p:spPr>
          <a:xfrm>
            <a:off x="432000" y="4006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a:solidFill>
                  <a:schemeClr val="dk1"/>
                </a:solidFill>
                <a:latin typeface="Lexend"/>
                <a:ea typeface="Lexend"/>
                <a:cs typeface="Lexend"/>
                <a:sym typeface="Lexend"/>
              </a:rPr>
              <a:t>Why?</a:t>
            </a:r>
            <a:endParaRPr sz="2933">
              <a:solidFill>
                <a:schemeClr val="dk1"/>
              </a:solidFill>
              <a:latin typeface="Lexend"/>
              <a:ea typeface="Lexend"/>
              <a:cs typeface="Lexend"/>
              <a:sym typeface="Lexend"/>
            </a:endParaRPr>
          </a:p>
        </p:txBody>
      </p:sp>
      <p:sp>
        <p:nvSpPr>
          <p:cNvPr id="432" name="Google Shape;432;p40"/>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33" name="Google Shape;433;p40"/>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34" name="Google Shape;434;p40"/>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35" name="Google Shape;435;p40"/>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36" name="Google Shape;436;p40"/>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Tree>
    <p:extLst>
      <p:ext uri="{BB962C8B-B14F-4D97-AF65-F5344CB8AC3E}">
        <p14:creationId xmlns:p14="http://schemas.microsoft.com/office/powerpoint/2010/main" val="384855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bg>
      <p:bgPr>
        <a:solidFill>
          <a:srgbClr val="E6F2F2"/>
        </a:solidFill>
        <a:effectLst/>
      </p:bgPr>
    </p:bg>
    <p:spTree>
      <p:nvGrpSpPr>
        <p:cNvPr id="1" name="Shape 720"/>
        <p:cNvGrpSpPr/>
        <p:nvPr/>
      </p:nvGrpSpPr>
      <p:grpSpPr>
        <a:xfrm>
          <a:off x="0" y="0"/>
          <a:ext cx="0" cy="0"/>
          <a:chOff x="0" y="0"/>
          <a:chExt cx="0" cy="0"/>
        </a:xfrm>
      </p:grpSpPr>
      <p:pic>
        <p:nvPicPr>
          <p:cNvPr id="721" name="Google Shape;721;p5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22" name="Google Shape;722;p56"/>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23" name="Google Shape;723;p56"/>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724" name="Google Shape;724;p5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25" name="Google Shape;725;p5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726" name="Google Shape;726;p5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6090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07 Practice - jade 5">
  <p:cSld name="TITLE_AND_TWO_COLUMNS_1_1_5_1_3_1_1_1_1_7">
    <p:spTree>
      <p:nvGrpSpPr>
        <p:cNvPr id="1" name="Shape 1266"/>
        <p:cNvGrpSpPr/>
        <p:nvPr/>
      </p:nvGrpSpPr>
      <p:grpSpPr>
        <a:xfrm>
          <a:off x="0" y="0"/>
          <a:ext cx="0" cy="0"/>
          <a:chOff x="0" y="0"/>
          <a:chExt cx="0" cy="0"/>
        </a:xfrm>
      </p:grpSpPr>
      <p:pic>
        <p:nvPicPr>
          <p:cNvPr id="1267" name="Google Shape;1267;p11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68" name="Google Shape;1268;p11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69" name="Google Shape;1269;p11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70" name="Google Shape;1270;p11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sp>
        <p:nvSpPr>
          <p:cNvPr id="1271" name="Google Shape;1271;p112"/>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B</a:t>
            </a:r>
            <a:endParaRPr sz="2667" b="1">
              <a:solidFill>
                <a:schemeClr val="lt1"/>
              </a:solidFill>
              <a:latin typeface="Lexend"/>
              <a:ea typeface="Lexend"/>
              <a:cs typeface="Lexend"/>
              <a:sym typeface="Lexend"/>
            </a:endParaRPr>
          </a:p>
        </p:txBody>
      </p:sp>
      <p:sp>
        <p:nvSpPr>
          <p:cNvPr id="1272" name="Google Shape;1272;p112"/>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273" name="Google Shape;1273;p112"/>
          <p:cNvPicPr preferRelativeResize="0"/>
          <p:nvPr/>
        </p:nvPicPr>
        <p:blipFill rotWithShape="1">
          <a:blip r:embed="rId3">
            <a:alphaModFix/>
          </a:blip>
          <a:srcRect/>
          <a:stretch/>
        </p:blipFill>
        <p:spPr>
          <a:xfrm>
            <a:off x="11356657" y="-15299"/>
            <a:ext cx="666267" cy="666267"/>
          </a:xfrm>
          <a:prstGeom prst="rect">
            <a:avLst/>
          </a:prstGeom>
          <a:noFill/>
          <a:ln>
            <a:noFill/>
          </a:ln>
        </p:spPr>
      </p:pic>
    </p:spTree>
    <p:extLst>
      <p:ext uri="{BB962C8B-B14F-4D97-AF65-F5344CB8AC3E}">
        <p14:creationId xmlns:p14="http://schemas.microsoft.com/office/powerpoint/2010/main" val="4048098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8 Feedback - jade 5">
  <p:cSld name="TITLE_AND_TWO_COLUMNS_1_1_5_1_3_1_1_1_1_2_5">
    <p:bg>
      <p:bgPr>
        <a:solidFill>
          <a:srgbClr val="E6F2F2"/>
        </a:solidFill>
        <a:effectLst/>
      </p:bgPr>
    </p:bg>
    <p:spTree>
      <p:nvGrpSpPr>
        <p:cNvPr id="1" name="Shape 1274"/>
        <p:cNvGrpSpPr/>
        <p:nvPr/>
      </p:nvGrpSpPr>
      <p:grpSpPr>
        <a:xfrm>
          <a:off x="0" y="0"/>
          <a:ext cx="0" cy="0"/>
          <a:chOff x="0" y="0"/>
          <a:chExt cx="0" cy="0"/>
        </a:xfrm>
      </p:grpSpPr>
      <p:pic>
        <p:nvPicPr>
          <p:cNvPr id="1275" name="Google Shape;1275;p11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76" name="Google Shape;1276;p11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77" name="Google Shape;1277;p11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78" name="Google Shape;1278;p113"/>
          <p:cNvSpPr txBox="1"/>
          <p:nvPr/>
        </p:nvSpPr>
        <p:spPr>
          <a:xfrm>
            <a:off x="432000" y="60700"/>
            <a:ext cx="15236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B</a:t>
            </a:r>
            <a:endParaRPr sz="2667" b="1">
              <a:solidFill>
                <a:schemeClr val="lt1"/>
              </a:solidFill>
              <a:latin typeface="Lexend"/>
              <a:ea typeface="Lexend"/>
              <a:cs typeface="Lexend"/>
              <a:sym typeface="Lexend"/>
            </a:endParaRPr>
          </a:p>
        </p:txBody>
      </p:sp>
      <p:sp>
        <p:nvSpPr>
          <p:cNvPr id="1279" name="Google Shape;1279;p113"/>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1280" name="Google Shape;1280;p11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1281" name="Google Shape;1281;p113"/>
          <p:cNvPicPr preferRelativeResize="0"/>
          <p:nvPr/>
        </p:nvPicPr>
        <p:blipFill rotWithShape="1">
          <a:blip r:embed="rId3">
            <a:alphaModFix/>
          </a:blip>
          <a:srcRect/>
          <a:stretch/>
        </p:blipFill>
        <p:spPr>
          <a:xfrm>
            <a:off x="11371447" y="-15299"/>
            <a:ext cx="666267" cy="666267"/>
          </a:xfrm>
          <a:prstGeom prst="rect">
            <a:avLst/>
          </a:prstGeom>
          <a:noFill/>
          <a:ln>
            <a:noFill/>
          </a:ln>
        </p:spPr>
      </p:pic>
    </p:spTree>
    <p:extLst>
      <p:ext uri="{BB962C8B-B14F-4D97-AF65-F5344CB8AC3E}">
        <p14:creationId xmlns:p14="http://schemas.microsoft.com/office/powerpoint/2010/main" val="2706916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00 Explanation blank - blue ">
  <p:cSld name="TITLE_AND_TWO_COLUMNS_1_1_6_2_2">
    <p:spTree>
      <p:nvGrpSpPr>
        <p:cNvPr id="1" name="Shape 339"/>
        <p:cNvGrpSpPr/>
        <p:nvPr/>
      </p:nvGrpSpPr>
      <p:grpSpPr>
        <a:xfrm>
          <a:off x="0" y="0"/>
          <a:ext cx="0" cy="0"/>
          <a:chOff x="0" y="0"/>
          <a:chExt cx="0" cy="0"/>
        </a:xfrm>
      </p:grpSpPr>
      <p:pic>
        <p:nvPicPr>
          <p:cNvPr id="340" name="Google Shape;340;p3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41" name="Google Shape;341;p33"/>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2" name="Google Shape;342;p3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43" name="Google Shape;343;p3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sp>
        <p:nvSpPr>
          <p:cNvPr id="344" name="Google Shape;344;p3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5" name="Google Shape;345;p33"/>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1682918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03 CfU 3 options - blue">
  <p:cSld name="TITLE_AND_TWO_COLUMNS_1_1_7_2">
    <p:bg>
      <p:bgPr>
        <a:solidFill>
          <a:srgbClr val="EBEDFE"/>
        </a:solidFill>
        <a:effectLst/>
      </p:bgPr>
    </p:bg>
    <p:spTree>
      <p:nvGrpSpPr>
        <p:cNvPr id="1" name="Shape 507"/>
        <p:cNvGrpSpPr/>
        <p:nvPr/>
      </p:nvGrpSpPr>
      <p:grpSpPr>
        <a:xfrm>
          <a:off x="0" y="0"/>
          <a:ext cx="0" cy="0"/>
          <a:chOff x="0" y="0"/>
          <a:chExt cx="0" cy="0"/>
        </a:xfrm>
      </p:grpSpPr>
      <p:pic>
        <p:nvPicPr>
          <p:cNvPr id="508" name="Google Shape;508;p4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09" name="Google Shape;509;p45"/>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0" name="Google Shape;510;p45"/>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11" name="Google Shape;511;p4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12" name="Google Shape;512;p4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13" name="Google Shape;513;p45"/>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4" name="Google Shape;514;p45"/>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15" name="Google Shape;515;p45"/>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16" name="Google Shape;516;p45"/>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17" name="Google Shape;517;p45"/>
          <p:cNvGrpSpPr/>
          <p:nvPr/>
        </p:nvGrpSpPr>
        <p:grpSpPr>
          <a:xfrm>
            <a:off x="431537" y="2405917"/>
            <a:ext cx="609600" cy="609600"/>
            <a:chOff x="1020916" y="1442088"/>
            <a:chExt cx="457200" cy="457200"/>
          </a:xfrm>
        </p:grpSpPr>
        <p:pic>
          <p:nvPicPr>
            <p:cNvPr id="518" name="Google Shape;518;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19" name="Google Shape;519;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20" name="Google Shape;520;p45"/>
          <p:cNvGrpSpPr/>
          <p:nvPr/>
        </p:nvGrpSpPr>
        <p:grpSpPr>
          <a:xfrm>
            <a:off x="431537" y="3688767"/>
            <a:ext cx="609600" cy="609600"/>
            <a:chOff x="1020916" y="1442088"/>
            <a:chExt cx="457200" cy="457200"/>
          </a:xfrm>
        </p:grpSpPr>
        <p:pic>
          <p:nvPicPr>
            <p:cNvPr id="521" name="Google Shape;521;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2" name="Google Shape;522;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23" name="Google Shape;523;p45"/>
          <p:cNvGrpSpPr/>
          <p:nvPr/>
        </p:nvGrpSpPr>
        <p:grpSpPr>
          <a:xfrm>
            <a:off x="431521" y="4972051"/>
            <a:ext cx="609600" cy="609600"/>
            <a:chOff x="1020916" y="1442088"/>
            <a:chExt cx="457200" cy="457200"/>
          </a:xfrm>
        </p:grpSpPr>
        <p:pic>
          <p:nvPicPr>
            <p:cNvPr id="524" name="Google Shape;524;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5" name="Google Shape;525;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3640321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04 CfU 4 options - blue">
  <p:cSld name="TITLE_AND_TWO_COLUMNS_1_1_8_2">
    <p:bg>
      <p:bgPr>
        <a:solidFill>
          <a:srgbClr val="EBEDFE"/>
        </a:solidFill>
        <a:effectLst/>
      </p:bgPr>
    </p:bg>
    <p:spTree>
      <p:nvGrpSpPr>
        <p:cNvPr id="1" name="Shape 591"/>
        <p:cNvGrpSpPr/>
        <p:nvPr/>
      </p:nvGrpSpPr>
      <p:grpSpPr>
        <a:xfrm>
          <a:off x="0" y="0"/>
          <a:ext cx="0" cy="0"/>
          <a:chOff x="0" y="0"/>
          <a:chExt cx="0" cy="0"/>
        </a:xfrm>
      </p:grpSpPr>
      <p:pic>
        <p:nvPicPr>
          <p:cNvPr id="592" name="Google Shape;592;p4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93" name="Google Shape;593;p49"/>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4" name="Google Shape;594;p49"/>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95" name="Google Shape;595;p49"/>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96" name="Google Shape;596;p4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597" name="Google Shape;597;p49"/>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8" name="Google Shape;598;p49"/>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99" name="Google Shape;599;p49"/>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00" name="Google Shape;600;p49"/>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01" name="Google Shape;601;p49"/>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602" name="Google Shape;602;p49"/>
          <p:cNvGrpSpPr/>
          <p:nvPr/>
        </p:nvGrpSpPr>
        <p:grpSpPr>
          <a:xfrm>
            <a:off x="431537" y="2202717"/>
            <a:ext cx="609600" cy="609600"/>
            <a:chOff x="1020916" y="1442088"/>
            <a:chExt cx="457200" cy="457200"/>
          </a:xfrm>
        </p:grpSpPr>
        <p:pic>
          <p:nvPicPr>
            <p:cNvPr id="603" name="Google Shape;603;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4" name="Google Shape;604;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05" name="Google Shape;605;p49"/>
          <p:cNvGrpSpPr/>
          <p:nvPr/>
        </p:nvGrpSpPr>
        <p:grpSpPr>
          <a:xfrm>
            <a:off x="431537" y="3282367"/>
            <a:ext cx="609600" cy="609600"/>
            <a:chOff x="1020916" y="1442088"/>
            <a:chExt cx="457200" cy="457200"/>
          </a:xfrm>
        </p:grpSpPr>
        <p:pic>
          <p:nvPicPr>
            <p:cNvPr id="606" name="Google Shape;606;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7" name="Google Shape;607;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08" name="Google Shape;608;p49"/>
          <p:cNvGrpSpPr/>
          <p:nvPr/>
        </p:nvGrpSpPr>
        <p:grpSpPr>
          <a:xfrm>
            <a:off x="431521" y="4362451"/>
            <a:ext cx="609600" cy="609600"/>
            <a:chOff x="1020916" y="1442088"/>
            <a:chExt cx="457200" cy="457200"/>
          </a:xfrm>
        </p:grpSpPr>
        <p:pic>
          <p:nvPicPr>
            <p:cNvPr id="609" name="Google Shape;609;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10" name="Google Shape;610;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11" name="Google Shape;611;p49"/>
          <p:cNvGrpSpPr/>
          <p:nvPr/>
        </p:nvGrpSpPr>
        <p:grpSpPr>
          <a:xfrm>
            <a:off x="431521" y="5442351"/>
            <a:ext cx="609600" cy="609600"/>
            <a:chOff x="1020916" y="1442088"/>
            <a:chExt cx="457200" cy="457200"/>
          </a:xfrm>
        </p:grpSpPr>
        <p:pic>
          <p:nvPicPr>
            <p:cNvPr id="612" name="Google Shape;612;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13" name="Google Shape;613;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270210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07 Practice - blue  2">
  <p:cSld name="TITLE_AND_TWO_COLUMNS_1_1_5_1_3_1_2_3">
    <p:spTree>
      <p:nvGrpSpPr>
        <p:cNvPr id="1" name="Shape 1282"/>
        <p:cNvGrpSpPr/>
        <p:nvPr/>
      </p:nvGrpSpPr>
      <p:grpSpPr>
        <a:xfrm>
          <a:off x="0" y="0"/>
          <a:ext cx="0" cy="0"/>
          <a:chOff x="0" y="0"/>
          <a:chExt cx="0" cy="0"/>
        </a:xfrm>
      </p:grpSpPr>
      <p:pic>
        <p:nvPicPr>
          <p:cNvPr id="1283" name="Google Shape;1283;p11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84" name="Google Shape;1284;p11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5" name="Google Shape;1285;p11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86" name="Google Shape;1286;p11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
        <p:nvSpPr>
          <p:cNvPr id="1287" name="Google Shape;1287;p114"/>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C</a:t>
            </a:r>
            <a:endParaRPr sz="2667" b="1">
              <a:solidFill>
                <a:schemeClr val="lt1"/>
              </a:solidFill>
              <a:latin typeface="Lexend"/>
              <a:ea typeface="Lexend"/>
              <a:cs typeface="Lexend"/>
              <a:sym typeface="Lexend"/>
            </a:endParaRPr>
          </a:p>
        </p:txBody>
      </p:sp>
      <p:sp>
        <p:nvSpPr>
          <p:cNvPr id="1288" name="Google Shape;1288;p114"/>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289" name="Google Shape;1289;p114"/>
          <p:cNvPicPr preferRelativeResize="0"/>
          <p:nvPr/>
        </p:nvPicPr>
        <p:blipFill rotWithShape="1">
          <a:blip r:embed="rId3">
            <a:alphaModFix/>
          </a:blip>
          <a:srcRect/>
          <a:stretch/>
        </p:blipFill>
        <p:spPr>
          <a:xfrm>
            <a:off x="11356657" y="-15299"/>
            <a:ext cx="666267" cy="666267"/>
          </a:xfrm>
          <a:prstGeom prst="rect">
            <a:avLst/>
          </a:prstGeom>
          <a:noFill/>
          <a:ln>
            <a:noFill/>
          </a:ln>
        </p:spPr>
      </p:pic>
    </p:spTree>
    <p:extLst>
      <p:ext uri="{BB962C8B-B14F-4D97-AF65-F5344CB8AC3E}">
        <p14:creationId xmlns:p14="http://schemas.microsoft.com/office/powerpoint/2010/main" val="2571513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08 Feedback - blue 2">
  <p:cSld name="TITLE_AND_TWO_COLUMNS_1_1_5_1_3_1_2_1_2">
    <p:bg>
      <p:bgPr>
        <a:solidFill>
          <a:srgbClr val="EBEDFE"/>
        </a:solidFill>
        <a:effectLst/>
      </p:bgPr>
    </p:bg>
    <p:spTree>
      <p:nvGrpSpPr>
        <p:cNvPr id="1" name="Shape 1290"/>
        <p:cNvGrpSpPr/>
        <p:nvPr/>
      </p:nvGrpSpPr>
      <p:grpSpPr>
        <a:xfrm>
          <a:off x="0" y="0"/>
          <a:ext cx="0" cy="0"/>
          <a:chOff x="0" y="0"/>
          <a:chExt cx="0" cy="0"/>
        </a:xfrm>
      </p:grpSpPr>
      <p:pic>
        <p:nvPicPr>
          <p:cNvPr id="1291" name="Google Shape;1291;p11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92" name="Google Shape;1292;p115"/>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3" name="Google Shape;1293;p11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94" name="Google Shape;1294;p115"/>
          <p:cNvSpPr txBox="1"/>
          <p:nvPr/>
        </p:nvSpPr>
        <p:spPr>
          <a:xfrm>
            <a:off x="432000" y="60700"/>
            <a:ext cx="15236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C</a:t>
            </a:r>
            <a:endParaRPr sz="2667" b="1">
              <a:solidFill>
                <a:schemeClr val="lt1"/>
              </a:solidFill>
              <a:latin typeface="Lexend"/>
              <a:ea typeface="Lexend"/>
              <a:cs typeface="Lexend"/>
              <a:sym typeface="Lexend"/>
            </a:endParaRPr>
          </a:p>
        </p:txBody>
      </p:sp>
      <p:sp>
        <p:nvSpPr>
          <p:cNvPr id="1295" name="Google Shape;1295;p115"/>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1296" name="Google Shape;1296;p11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1297" name="Google Shape;1297;p115"/>
          <p:cNvPicPr preferRelativeResize="0"/>
          <p:nvPr/>
        </p:nvPicPr>
        <p:blipFill rotWithShape="1">
          <a:blip r:embed="rId3">
            <a:alphaModFix/>
          </a:blip>
          <a:srcRect/>
          <a:stretch/>
        </p:blipFill>
        <p:spPr>
          <a:xfrm>
            <a:off x="11371447" y="-15299"/>
            <a:ext cx="666267" cy="666267"/>
          </a:xfrm>
          <a:prstGeom prst="rect">
            <a:avLst/>
          </a:prstGeom>
          <a:noFill/>
          <a:ln>
            <a:noFill/>
          </a:ln>
        </p:spPr>
      </p:pic>
    </p:spTree>
    <p:extLst>
      <p:ext uri="{BB962C8B-B14F-4D97-AF65-F5344CB8AC3E}">
        <p14:creationId xmlns:p14="http://schemas.microsoft.com/office/powerpoint/2010/main" val="3970159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00 Explanation blank - pink ">
  <p:cSld name="TITLE_AND_TWO_COLUMNS_1_1_6_2_1_1">
    <p:spTree>
      <p:nvGrpSpPr>
        <p:cNvPr id="1" name="Shape 346"/>
        <p:cNvGrpSpPr/>
        <p:nvPr/>
      </p:nvGrpSpPr>
      <p:grpSpPr>
        <a:xfrm>
          <a:off x="0" y="0"/>
          <a:ext cx="0" cy="0"/>
          <a:chOff x="0" y="0"/>
          <a:chExt cx="0" cy="0"/>
        </a:xfrm>
      </p:grpSpPr>
      <p:pic>
        <p:nvPicPr>
          <p:cNvPr id="347" name="Google Shape;347;p3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48" name="Google Shape;348;p34"/>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9" name="Google Shape;349;p3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50" name="Google Shape;350;p3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sp>
        <p:nvSpPr>
          <p:cNvPr id="351" name="Google Shape;351;p3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2" name="Google Shape;352;p34"/>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401281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02 CfU true/false/why - pink">
  <p:cSld name="TITLE_AND_TWO_COLUMNS_1_1_9_1_3_1_1_1_1">
    <p:bg>
      <p:bgPr>
        <a:solidFill>
          <a:srgbClr val="FAEAF6"/>
        </a:solidFill>
        <a:effectLst/>
      </p:bgPr>
    </p:bg>
    <p:spTree>
      <p:nvGrpSpPr>
        <p:cNvPr id="1" name="Shape 453"/>
        <p:cNvGrpSpPr/>
        <p:nvPr/>
      </p:nvGrpSpPr>
      <p:grpSpPr>
        <a:xfrm>
          <a:off x="0" y="0"/>
          <a:ext cx="0" cy="0"/>
          <a:chOff x="0" y="0"/>
          <a:chExt cx="0" cy="0"/>
        </a:xfrm>
      </p:grpSpPr>
      <p:pic>
        <p:nvPicPr>
          <p:cNvPr id="454" name="Google Shape;454;p4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55" name="Google Shape;455;p42"/>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56" name="Google Shape;456;p4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57" name="Google Shape;457;p4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458" name="Google Shape;458;p4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9" name="Google Shape;459;p42"/>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60" name="Google Shape;460;p42"/>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61" name="Google Shape;461;p42"/>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62" name="Google Shape;462;p42"/>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63" name="Google Shape;463;p42"/>
          <p:cNvSpPr txBox="1"/>
          <p:nvPr/>
        </p:nvSpPr>
        <p:spPr>
          <a:xfrm>
            <a:off x="432000" y="4006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a:solidFill>
                  <a:schemeClr val="dk1"/>
                </a:solidFill>
                <a:latin typeface="Lexend"/>
                <a:ea typeface="Lexend"/>
                <a:cs typeface="Lexend"/>
                <a:sym typeface="Lexend"/>
              </a:rPr>
              <a:t>Why?</a:t>
            </a:r>
            <a:endParaRPr sz="2933">
              <a:solidFill>
                <a:schemeClr val="dk1"/>
              </a:solidFill>
              <a:latin typeface="Lexend"/>
              <a:ea typeface="Lexend"/>
              <a:cs typeface="Lexend"/>
              <a:sym typeface="Lexend"/>
            </a:endParaRPr>
          </a:p>
        </p:txBody>
      </p:sp>
      <p:sp>
        <p:nvSpPr>
          <p:cNvPr id="464" name="Google Shape;464;p42"/>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65" name="Google Shape;465;p42"/>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66" name="Google Shape;466;p42"/>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67" name="Google Shape;467;p42"/>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68" name="Google Shape;468;p42"/>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Tree>
    <p:extLst>
      <p:ext uri="{BB962C8B-B14F-4D97-AF65-F5344CB8AC3E}">
        <p14:creationId xmlns:p14="http://schemas.microsoft.com/office/powerpoint/2010/main" val="1322364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03 CfU 3 options - pink">
  <p:cSld name="TITLE_AND_TWO_COLUMNS_1_1_7_1_1_1_1">
    <p:bg>
      <p:bgPr>
        <a:solidFill>
          <a:srgbClr val="FAEAF6"/>
        </a:solidFill>
        <a:effectLst/>
      </p:bgPr>
    </p:bg>
    <p:spTree>
      <p:nvGrpSpPr>
        <p:cNvPr id="1" name="Shape 526"/>
        <p:cNvGrpSpPr/>
        <p:nvPr/>
      </p:nvGrpSpPr>
      <p:grpSpPr>
        <a:xfrm>
          <a:off x="0" y="0"/>
          <a:ext cx="0" cy="0"/>
          <a:chOff x="0" y="0"/>
          <a:chExt cx="0" cy="0"/>
        </a:xfrm>
      </p:grpSpPr>
      <p:pic>
        <p:nvPicPr>
          <p:cNvPr id="527" name="Google Shape;527;p4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28" name="Google Shape;528;p46"/>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29" name="Google Shape;529;p46"/>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30" name="Google Shape;530;p4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31" name="Google Shape;531;p4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532" name="Google Shape;532;p46"/>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3" name="Google Shape;533;p46"/>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4" name="Google Shape;534;p46"/>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5" name="Google Shape;535;p46"/>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36" name="Google Shape;536;p46"/>
          <p:cNvGrpSpPr/>
          <p:nvPr/>
        </p:nvGrpSpPr>
        <p:grpSpPr>
          <a:xfrm>
            <a:off x="431537" y="2405917"/>
            <a:ext cx="609600" cy="609600"/>
            <a:chOff x="1020916" y="1442088"/>
            <a:chExt cx="457200" cy="457200"/>
          </a:xfrm>
        </p:grpSpPr>
        <p:pic>
          <p:nvPicPr>
            <p:cNvPr id="537" name="Google Shape;537;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38" name="Google Shape;538;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39" name="Google Shape;539;p46"/>
          <p:cNvGrpSpPr/>
          <p:nvPr/>
        </p:nvGrpSpPr>
        <p:grpSpPr>
          <a:xfrm>
            <a:off x="431537" y="3688767"/>
            <a:ext cx="609600" cy="609600"/>
            <a:chOff x="1020916" y="1442088"/>
            <a:chExt cx="457200" cy="457200"/>
          </a:xfrm>
        </p:grpSpPr>
        <p:pic>
          <p:nvPicPr>
            <p:cNvPr id="540" name="Google Shape;540;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1" name="Google Shape;541;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42" name="Google Shape;542;p46"/>
          <p:cNvGrpSpPr/>
          <p:nvPr/>
        </p:nvGrpSpPr>
        <p:grpSpPr>
          <a:xfrm>
            <a:off x="431521" y="4972051"/>
            <a:ext cx="609600" cy="609600"/>
            <a:chOff x="1020916" y="1442088"/>
            <a:chExt cx="457200" cy="457200"/>
          </a:xfrm>
        </p:grpSpPr>
        <p:pic>
          <p:nvPicPr>
            <p:cNvPr id="543" name="Google Shape;543;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4" name="Google Shape;544;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3624584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07 Practice - pink 1">
  <p:cSld name="TITLE_AND_TWO_COLUMNS_1_1_5_1_3_1_1_1_1_1_2">
    <p:spTree>
      <p:nvGrpSpPr>
        <p:cNvPr id="1" name="Shape 1321"/>
        <p:cNvGrpSpPr/>
        <p:nvPr/>
      </p:nvGrpSpPr>
      <p:grpSpPr>
        <a:xfrm>
          <a:off x="0" y="0"/>
          <a:ext cx="0" cy="0"/>
          <a:chOff x="0" y="0"/>
          <a:chExt cx="0" cy="0"/>
        </a:xfrm>
      </p:grpSpPr>
      <p:pic>
        <p:nvPicPr>
          <p:cNvPr id="1322" name="Google Shape;1322;p11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323" name="Google Shape;1323;p117"/>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24" name="Google Shape;1324;p117"/>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325" name="Google Shape;1325;p11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Practice</a:t>
            </a:r>
            <a:endParaRPr sz="1200" b="1">
              <a:solidFill>
                <a:srgbClr val="FAEAF6"/>
              </a:solidFill>
              <a:latin typeface="Lexend"/>
              <a:ea typeface="Lexend"/>
              <a:cs typeface="Lexend"/>
              <a:sym typeface="Lexend"/>
            </a:endParaRPr>
          </a:p>
        </p:txBody>
      </p:sp>
      <p:sp>
        <p:nvSpPr>
          <p:cNvPr id="1326" name="Google Shape;1326;p117"/>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D</a:t>
            </a:r>
            <a:endParaRPr sz="2667" b="1">
              <a:solidFill>
                <a:schemeClr val="lt1"/>
              </a:solidFill>
              <a:latin typeface="Lexend"/>
              <a:ea typeface="Lexend"/>
              <a:cs typeface="Lexend"/>
              <a:sym typeface="Lexend"/>
            </a:endParaRPr>
          </a:p>
        </p:txBody>
      </p:sp>
      <p:sp>
        <p:nvSpPr>
          <p:cNvPr id="1327" name="Google Shape;1327;p117"/>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328" name="Google Shape;1328;p117"/>
          <p:cNvPicPr preferRelativeResize="0"/>
          <p:nvPr/>
        </p:nvPicPr>
        <p:blipFill rotWithShape="1">
          <a:blip r:embed="rId3">
            <a:alphaModFix/>
          </a:blip>
          <a:srcRect/>
          <a:stretch/>
        </p:blipFill>
        <p:spPr>
          <a:xfrm>
            <a:off x="11356657" y="-15299"/>
            <a:ext cx="666267" cy="666267"/>
          </a:xfrm>
          <a:prstGeom prst="rect">
            <a:avLst/>
          </a:prstGeom>
          <a:noFill/>
          <a:ln>
            <a:noFill/>
          </a:ln>
        </p:spPr>
      </p:pic>
    </p:spTree>
    <p:extLst>
      <p:ext uri="{BB962C8B-B14F-4D97-AF65-F5344CB8AC3E}">
        <p14:creationId xmlns:p14="http://schemas.microsoft.com/office/powerpoint/2010/main" val="2159170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08 Feedback - pink 1">
  <p:cSld name="TITLE_AND_TWO_COLUMNS_1_1_5_1_3_1_1_1_1_1_1_1">
    <p:bg>
      <p:bgPr>
        <a:solidFill>
          <a:srgbClr val="FAEAF6"/>
        </a:solidFill>
        <a:effectLst/>
      </p:bgPr>
    </p:bg>
    <p:spTree>
      <p:nvGrpSpPr>
        <p:cNvPr id="1" name="Shape 1329"/>
        <p:cNvGrpSpPr/>
        <p:nvPr/>
      </p:nvGrpSpPr>
      <p:grpSpPr>
        <a:xfrm>
          <a:off x="0" y="0"/>
          <a:ext cx="0" cy="0"/>
          <a:chOff x="0" y="0"/>
          <a:chExt cx="0" cy="0"/>
        </a:xfrm>
      </p:grpSpPr>
      <p:pic>
        <p:nvPicPr>
          <p:cNvPr id="1330" name="Google Shape;1330;p11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331" name="Google Shape;1331;p118"/>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32" name="Google Shape;1332;p118"/>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333" name="Google Shape;1333;p118"/>
          <p:cNvSpPr txBox="1"/>
          <p:nvPr/>
        </p:nvSpPr>
        <p:spPr>
          <a:xfrm>
            <a:off x="432000" y="60700"/>
            <a:ext cx="15236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D</a:t>
            </a:r>
            <a:endParaRPr sz="2667" b="1">
              <a:solidFill>
                <a:schemeClr val="lt1"/>
              </a:solidFill>
              <a:latin typeface="Lexend"/>
              <a:ea typeface="Lexend"/>
              <a:cs typeface="Lexend"/>
              <a:sym typeface="Lexend"/>
            </a:endParaRPr>
          </a:p>
        </p:txBody>
      </p:sp>
      <p:sp>
        <p:nvSpPr>
          <p:cNvPr id="1334" name="Google Shape;1334;p118"/>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1335" name="Google Shape;1335;p11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Feedback</a:t>
            </a:r>
            <a:endParaRPr sz="1200" b="1">
              <a:solidFill>
                <a:srgbClr val="FAEAF6"/>
              </a:solidFill>
              <a:latin typeface="Lexend"/>
              <a:ea typeface="Lexend"/>
              <a:cs typeface="Lexend"/>
              <a:sym typeface="Lexend"/>
            </a:endParaRPr>
          </a:p>
        </p:txBody>
      </p:sp>
      <p:pic>
        <p:nvPicPr>
          <p:cNvPr id="1336" name="Google Shape;1336;p118"/>
          <p:cNvPicPr preferRelativeResize="0"/>
          <p:nvPr/>
        </p:nvPicPr>
        <p:blipFill rotWithShape="1">
          <a:blip r:embed="rId3">
            <a:alphaModFix/>
          </a:blip>
          <a:srcRect/>
          <a:stretch/>
        </p:blipFill>
        <p:spPr>
          <a:xfrm>
            <a:off x="11371447" y="-15299"/>
            <a:ext cx="666267" cy="666267"/>
          </a:xfrm>
          <a:prstGeom prst="rect">
            <a:avLst/>
          </a:prstGeom>
          <a:noFill/>
          <a:ln>
            <a:noFill/>
          </a:ln>
        </p:spPr>
      </p:pic>
    </p:spTree>
    <p:extLst>
      <p:ext uri="{BB962C8B-B14F-4D97-AF65-F5344CB8AC3E}">
        <p14:creationId xmlns:p14="http://schemas.microsoft.com/office/powerpoint/2010/main" val="1348552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6 Summary 1 5">
  <p:cSld name="TITLE_AND_TWO_COLUMNS_1_1_5_1_2_1_6">
    <p:spTree>
      <p:nvGrpSpPr>
        <p:cNvPr id="1" name="Shape 1337"/>
        <p:cNvGrpSpPr/>
        <p:nvPr/>
      </p:nvGrpSpPr>
      <p:grpSpPr>
        <a:xfrm>
          <a:off x="0" y="0"/>
          <a:ext cx="0" cy="0"/>
          <a:chOff x="0" y="0"/>
          <a:chExt cx="0" cy="0"/>
        </a:xfrm>
      </p:grpSpPr>
      <p:sp>
        <p:nvSpPr>
          <p:cNvPr id="1338" name="Google Shape;1338;p119"/>
          <p:cNvSpPr/>
          <p:nvPr/>
        </p:nvSpPr>
        <p:spPr>
          <a:xfrm>
            <a:off x="0" y="0"/>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39" name="Google Shape;1339;p119"/>
          <p:cNvPicPr preferRelativeResize="0"/>
          <p:nvPr/>
        </p:nvPicPr>
        <p:blipFill rotWithShape="1">
          <a:blip r:embed="rId2">
            <a:alphaModFix/>
          </a:blip>
          <a:srcRect t="1699" b="1709"/>
          <a:stretch/>
        </p:blipFill>
        <p:spPr>
          <a:xfrm>
            <a:off x="0" y="714434"/>
            <a:ext cx="12201603" cy="155612"/>
          </a:xfrm>
          <a:prstGeom prst="rect">
            <a:avLst/>
          </a:prstGeom>
          <a:noFill/>
          <a:ln>
            <a:noFill/>
          </a:ln>
        </p:spPr>
      </p:pic>
      <p:sp>
        <p:nvSpPr>
          <p:cNvPr id="1340" name="Google Shape;1340;p119"/>
          <p:cNvSpPr txBox="1">
            <a:spLocks noGrp="1"/>
          </p:cNvSpPr>
          <p:nvPr>
            <p:ph type="body" idx="1"/>
          </p:nvPr>
        </p:nvSpPr>
        <p:spPr>
          <a:xfrm>
            <a:off x="432000" y="1440000"/>
            <a:ext cx="10818400" cy="49872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341" name="Google Shape;1341;p119"/>
          <p:cNvSpPr txBox="1"/>
          <p:nvPr/>
        </p:nvSpPr>
        <p:spPr>
          <a:xfrm>
            <a:off x="432000" y="150000"/>
            <a:ext cx="17556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1342" name="Google Shape;1342;p119"/>
          <p:cNvSpPr txBox="1">
            <a:spLocks noGrp="1"/>
          </p:cNvSpPr>
          <p:nvPr>
            <p:ph type="title"/>
          </p:nvPr>
        </p:nvSpPr>
        <p:spPr>
          <a:xfrm>
            <a:off x="2246400" y="210033"/>
            <a:ext cx="7655200" cy="510400"/>
          </a:xfrm>
          <a:prstGeom prst="rect">
            <a:avLst/>
          </a:prstGeom>
        </p:spPr>
        <p:txBody>
          <a:bodyPr spcFirstLastPara="1" wrap="square" lIns="0" tIns="0" rIns="0" bIns="0" anchor="t" anchorCtr="0">
            <a:noAutofit/>
          </a:bodyPr>
          <a:lstStyle>
            <a:lvl1pPr lvl="0" rtl="0">
              <a:spcBef>
                <a:spcPts val="0"/>
              </a:spcBef>
              <a:spcAft>
                <a:spcPts val="0"/>
              </a:spcAft>
              <a:buSzPts val="1800"/>
              <a:buFont typeface="Lexend"/>
              <a:buNone/>
              <a:defRPr sz="2400" b="0">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39423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0 Keywords (5)">
  <p:cSld name="CUSTOM_3_1_1_1">
    <p:spTree>
      <p:nvGrpSpPr>
        <p:cNvPr id="1" name="Shape 278"/>
        <p:cNvGrpSpPr/>
        <p:nvPr/>
      </p:nvGrpSpPr>
      <p:grpSpPr>
        <a:xfrm>
          <a:off x="0" y="0"/>
          <a:ext cx="0" cy="0"/>
          <a:chOff x="0" y="0"/>
          <a:chExt cx="0" cy="0"/>
        </a:xfrm>
      </p:grpSpPr>
      <p:grpSp>
        <p:nvGrpSpPr>
          <p:cNvPr id="279" name="Google Shape;279;p28"/>
          <p:cNvGrpSpPr/>
          <p:nvPr/>
        </p:nvGrpSpPr>
        <p:grpSpPr>
          <a:xfrm>
            <a:off x="0" y="2"/>
            <a:ext cx="12201603" cy="865645"/>
            <a:chOff x="0" y="1"/>
            <a:chExt cx="9151202" cy="649234"/>
          </a:xfrm>
        </p:grpSpPr>
        <p:sp>
          <p:nvSpPr>
            <p:cNvPr id="280" name="Google Shape;280;p28"/>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81" name="Google Shape;281;p28"/>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82" name="Google Shape;282;p2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83" name="Google Shape;283;p28"/>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4" name="Google Shape;284;p28"/>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5" name="Google Shape;285;p28"/>
          <p:cNvSpPr txBox="1">
            <a:spLocks noGrp="1"/>
          </p:cNvSpPr>
          <p:nvPr>
            <p:ph type="subTitle" idx="3"/>
          </p:nvPr>
        </p:nvSpPr>
        <p:spPr>
          <a:xfrm>
            <a:off x="432000" y="33152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6" name="Google Shape;286;p28"/>
          <p:cNvSpPr txBox="1">
            <a:spLocks noGrp="1"/>
          </p:cNvSpPr>
          <p:nvPr>
            <p:ph type="subTitle" idx="4"/>
          </p:nvPr>
        </p:nvSpPr>
        <p:spPr>
          <a:xfrm>
            <a:off x="3599100" y="33152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7" name="Google Shape;287;p28"/>
          <p:cNvSpPr txBox="1">
            <a:spLocks noGrp="1"/>
          </p:cNvSpPr>
          <p:nvPr>
            <p:ph type="subTitle" idx="5"/>
          </p:nvPr>
        </p:nvSpPr>
        <p:spPr>
          <a:xfrm>
            <a:off x="432000" y="55504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8" name="Google Shape;288;p28"/>
          <p:cNvSpPr txBox="1">
            <a:spLocks noGrp="1"/>
          </p:cNvSpPr>
          <p:nvPr>
            <p:ph type="subTitle" idx="6"/>
          </p:nvPr>
        </p:nvSpPr>
        <p:spPr>
          <a:xfrm>
            <a:off x="3599100" y="55504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9" name="Google Shape;289;p28"/>
          <p:cNvSpPr txBox="1">
            <a:spLocks noGrp="1"/>
          </p:cNvSpPr>
          <p:nvPr>
            <p:ph type="subTitle" idx="7"/>
          </p:nvPr>
        </p:nvSpPr>
        <p:spPr>
          <a:xfrm>
            <a:off x="432000" y="21976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90" name="Google Shape;290;p28"/>
          <p:cNvSpPr txBox="1">
            <a:spLocks noGrp="1"/>
          </p:cNvSpPr>
          <p:nvPr>
            <p:ph type="subTitle" idx="8"/>
          </p:nvPr>
        </p:nvSpPr>
        <p:spPr>
          <a:xfrm>
            <a:off x="3599100" y="21976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91" name="Google Shape;291;p28"/>
          <p:cNvSpPr txBox="1">
            <a:spLocks noGrp="1"/>
          </p:cNvSpPr>
          <p:nvPr>
            <p:ph type="subTitle" idx="9"/>
          </p:nvPr>
        </p:nvSpPr>
        <p:spPr>
          <a:xfrm>
            <a:off x="432000" y="44328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92" name="Google Shape;292;p28"/>
          <p:cNvSpPr txBox="1">
            <a:spLocks noGrp="1"/>
          </p:cNvSpPr>
          <p:nvPr>
            <p:ph type="subTitle" idx="13"/>
          </p:nvPr>
        </p:nvSpPr>
        <p:spPr>
          <a:xfrm>
            <a:off x="3599100" y="44328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93" name="Google Shape;293;p28"/>
          <p:cNvSpPr txBox="1">
            <a:spLocks noGrp="1"/>
          </p:cNvSpPr>
          <p:nvPr>
            <p:ph type="body" idx="14"/>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719049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0 Explanation blank - purple ">
  <p:cSld name="TITLE_AND_TWO_COLUMNS_1_1_6_2_1_4">
    <p:spTree>
      <p:nvGrpSpPr>
        <p:cNvPr id="1" name="Shape 360"/>
        <p:cNvGrpSpPr/>
        <p:nvPr/>
      </p:nvGrpSpPr>
      <p:grpSpPr>
        <a:xfrm>
          <a:off x="0" y="0"/>
          <a:ext cx="0" cy="0"/>
          <a:chOff x="0" y="0"/>
          <a:chExt cx="0" cy="0"/>
        </a:xfrm>
      </p:grpSpPr>
      <p:grpSp>
        <p:nvGrpSpPr>
          <p:cNvPr id="361" name="Google Shape;361;p33"/>
          <p:cNvGrpSpPr/>
          <p:nvPr/>
        </p:nvGrpSpPr>
        <p:grpSpPr>
          <a:xfrm>
            <a:off x="-1" y="-2"/>
            <a:ext cx="12201604" cy="865636"/>
            <a:chOff x="-1" y="-2"/>
            <a:chExt cx="9151203" cy="649227"/>
          </a:xfrm>
        </p:grpSpPr>
        <p:pic>
          <p:nvPicPr>
            <p:cNvPr id="362" name="Google Shape;362;p33"/>
            <p:cNvPicPr preferRelativeResize="0"/>
            <p:nvPr/>
          </p:nvPicPr>
          <p:blipFill>
            <a:blip r:embed="rId2">
              <a:alphaModFix/>
            </a:blip>
            <a:stretch>
              <a:fillRect/>
            </a:stretch>
          </p:blipFill>
          <p:spPr>
            <a:xfrm>
              <a:off x="0" y="532525"/>
              <a:ext cx="9151202" cy="116700"/>
            </a:xfrm>
            <a:prstGeom prst="rect">
              <a:avLst/>
            </a:prstGeom>
            <a:noFill/>
            <a:ln>
              <a:noFill/>
            </a:ln>
          </p:spPr>
        </p:pic>
        <p:sp>
          <p:nvSpPr>
            <p:cNvPr id="363" name="Google Shape;363;p33"/>
            <p:cNvSpPr/>
            <p:nvPr/>
          </p:nvSpPr>
          <p:spPr>
            <a:xfrm>
              <a:off x="-1" y="-2"/>
              <a:ext cx="9147600" cy="540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64" name="Google Shape;364;p33"/>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365" name="Google Shape;365;p33"/>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66" name="Google Shape;366;p3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
        <p:nvSpPr>
          <p:cNvPr id="367" name="Google Shape;367;p33"/>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8" name="Google Shape;368;p33"/>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692758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06 CfU blank - purple ">
  <p:cSld name="TITLE_AND_TWO_COLUMNS_1_1_6_2_3">
    <p:bg>
      <p:bgPr>
        <a:solidFill>
          <a:srgbClr val="F3EEFB"/>
        </a:solidFill>
        <a:effectLst/>
      </p:bgPr>
    </p:bg>
    <p:spTree>
      <p:nvGrpSpPr>
        <p:cNvPr id="1" name="Shape 774"/>
        <p:cNvGrpSpPr/>
        <p:nvPr/>
      </p:nvGrpSpPr>
      <p:grpSpPr>
        <a:xfrm>
          <a:off x="0" y="0"/>
          <a:ext cx="0" cy="0"/>
          <a:chOff x="0" y="0"/>
          <a:chExt cx="0" cy="0"/>
        </a:xfrm>
      </p:grpSpPr>
      <p:pic>
        <p:nvPicPr>
          <p:cNvPr id="775" name="Google Shape;775;p57"/>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776" name="Google Shape;776;p57"/>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77" name="Google Shape;777;p5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78" name="Google Shape;778;p5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79" name="Google Shape;779;p57"/>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0" name="Google Shape;780;p57"/>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81" name="Google Shape;781;p57"/>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80517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07 Practice - purple ">
  <p:cSld name="TITLE_AND_TWO_COLUMNS_1_1_5_1_3_1_1">
    <p:spTree>
      <p:nvGrpSpPr>
        <p:cNvPr id="1" name="Shape 806"/>
        <p:cNvGrpSpPr/>
        <p:nvPr/>
      </p:nvGrpSpPr>
      <p:grpSpPr>
        <a:xfrm>
          <a:off x="0" y="0"/>
          <a:ext cx="0" cy="0"/>
          <a:chOff x="0" y="0"/>
          <a:chExt cx="0" cy="0"/>
        </a:xfrm>
      </p:grpSpPr>
      <p:pic>
        <p:nvPicPr>
          <p:cNvPr id="807" name="Google Shape;807;p61"/>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808" name="Google Shape;808;p61"/>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809" name="Google Shape;809;p61"/>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10" name="Google Shape;810;p6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
        <p:nvSpPr>
          <p:cNvPr id="811" name="Google Shape;811;p61"/>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
        <p:nvSpPr>
          <p:cNvPr id="812" name="Google Shape;812;p61"/>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13" name="Google Shape;813;p61"/>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14" name="Google Shape;814;p61"/>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315601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8 Feedback - purple">
  <p:cSld name="TITLE_AND_TWO_COLUMNS_1_1_5_1_3_1_1_1_2">
    <p:bg>
      <p:bgPr>
        <a:solidFill>
          <a:srgbClr val="F3EEFB"/>
        </a:solidFill>
        <a:effectLst/>
      </p:bgPr>
    </p:bg>
    <p:spTree>
      <p:nvGrpSpPr>
        <p:cNvPr id="1" name="Shape 842"/>
        <p:cNvGrpSpPr/>
        <p:nvPr/>
      </p:nvGrpSpPr>
      <p:grpSpPr>
        <a:xfrm>
          <a:off x="0" y="0"/>
          <a:ext cx="0" cy="0"/>
          <a:chOff x="0" y="0"/>
          <a:chExt cx="0" cy="0"/>
        </a:xfrm>
      </p:grpSpPr>
      <p:pic>
        <p:nvPicPr>
          <p:cNvPr id="843" name="Google Shape;843;p65"/>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844" name="Google Shape;844;p65"/>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845" name="Google Shape;845;p6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46" name="Google Shape;846;p6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
        <p:nvSpPr>
          <p:cNvPr id="847" name="Google Shape;847;p65"/>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
        <p:nvSpPr>
          <p:cNvPr id="848" name="Google Shape;848;p65"/>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49" name="Google Shape;849;p65"/>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50" name="Google Shape;850;p65"/>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61650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369"/>
        <p:cNvGrpSpPr/>
        <p:nvPr/>
      </p:nvGrpSpPr>
      <p:grpSpPr>
        <a:xfrm>
          <a:off x="0" y="0"/>
          <a:ext cx="0" cy="0"/>
          <a:chOff x="0" y="0"/>
          <a:chExt cx="0" cy="0"/>
        </a:xfrm>
      </p:grpSpPr>
      <p:grpSp>
        <p:nvGrpSpPr>
          <p:cNvPr id="370" name="Google Shape;370;p34"/>
          <p:cNvGrpSpPr/>
          <p:nvPr/>
        </p:nvGrpSpPr>
        <p:grpSpPr>
          <a:xfrm>
            <a:off x="-1" y="-3"/>
            <a:ext cx="12201604" cy="865648"/>
            <a:chOff x="-1" y="-2"/>
            <a:chExt cx="9151203" cy="649236"/>
          </a:xfrm>
        </p:grpSpPr>
        <p:pic>
          <p:nvPicPr>
            <p:cNvPr id="371" name="Google Shape;371;p34"/>
            <p:cNvPicPr preferRelativeResize="0"/>
            <p:nvPr/>
          </p:nvPicPr>
          <p:blipFill rotWithShape="1">
            <a:blip r:embed="rId2">
              <a:alphaModFix/>
            </a:blip>
            <a:srcRect t="1662" b="1672"/>
            <a:stretch/>
          </p:blipFill>
          <p:spPr>
            <a:xfrm>
              <a:off x="0" y="532525"/>
              <a:ext cx="9151202" cy="116709"/>
            </a:xfrm>
            <a:prstGeom prst="rect">
              <a:avLst/>
            </a:prstGeom>
            <a:noFill/>
            <a:ln>
              <a:noFill/>
            </a:ln>
          </p:spPr>
        </p:pic>
        <p:sp>
          <p:nvSpPr>
            <p:cNvPr id="372" name="Google Shape;372;p34"/>
            <p:cNvSpPr/>
            <p:nvPr/>
          </p:nvSpPr>
          <p:spPr>
            <a:xfrm>
              <a:off x="-1" y="-2"/>
              <a:ext cx="9144300" cy="540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73" name="Google Shape;373;p3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pic>
        <p:nvPicPr>
          <p:cNvPr id="374" name="Google Shape;374;p34"/>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75" name="Google Shape;375;p34"/>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34"/>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77" name="Google Shape;377;p34"/>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837573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bg>
      <p:bgPr>
        <a:solidFill>
          <a:srgbClr val="E6F2F2"/>
        </a:solidFill>
        <a:effectLst/>
      </p:bgPr>
    </p:bg>
    <p:spTree>
      <p:nvGrpSpPr>
        <p:cNvPr id="1" name="Shape 782"/>
        <p:cNvGrpSpPr/>
        <p:nvPr/>
      </p:nvGrpSpPr>
      <p:grpSpPr>
        <a:xfrm>
          <a:off x="0" y="0"/>
          <a:ext cx="0" cy="0"/>
          <a:chOff x="0" y="0"/>
          <a:chExt cx="0" cy="0"/>
        </a:xfrm>
      </p:grpSpPr>
      <p:pic>
        <p:nvPicPr>
          <p:cNvPr id="783" name="Google Shape;783;p5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84" name="Google Shape;784;p58"/>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85" name="Google Shape;785;p5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86" name="Google Shape;786;p5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787" name="Google Shape;787;p58"/>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8" name="Google Shape;788;p58"/>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89" name="Google Shape;789;p58"/>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3039335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07 Practice - jade">
  <p:cSld name="TITLE_AND_TWO_COLUMNS_1_1_5_1_3_1_1_1_1">
    <p:spTree>
      <p:nvGrpSpPr>
        <p:cNvPr id="1" name="Shape 815"/>
        <p:cNvGrpSpPr/>
        <p:nvPr/>
      </p:nvGrpSpPr>
      <p:grpSpPr>
        <a:xfrm>
          <a:off x="0" y="0"/>
          <a:ext cx="0" cy="0"/>
          <a:chOff x="0" y="0"/>
          <a:chExt cx="0" cy="0"/>
        </a:xfrm>
      </p:grpSpPr>
      <p:pic>
        <p:nvPicPr>
          <p:cNvPr id="816" name="Google Shape;816;p6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17" name="Google Shape;817;p6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8" name="Google Shape;818;p6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pic>
        <p:nvPicPr>
          <p:cNvPr id="819" name="Google Shape;819;p62"/>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20" name="Google Shape;820;p62"/>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
        <p:nvSpPr>
          <p:cNvPr id="821" name="Google Shape;821;p62"/>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22" name="Google Shape;822;p62"/>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23" name="Google Shape;823;p62"/>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388585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8 Feedback - jade">
  <p:cSld name="TITLE_AND_TWO_COLUMNS_1_1_5_1_3_1_1_1_1_2">
    <p:bg>
      <p:bgPr>
        <a:solidFill>
          <a:srgbClr val="E6F2F2"/>
        </a:solidFill>
        <a:effectLst/>
      </p:bgPr>
    </p:bg>
    <p:spTree>
      <p:nvGrpSpPr>
        <p:cNvPr id="1" name="Shape 851"/>
        <p:cNvGrpSpPr/>
        <p:nvPr/>
      </p:nvGrpSpPr>
      <p:grpSpPr>
        <a:xfrm>
          <a:off x="0" y="0"/>
          <a:ext cx="0" cy="0"/>
          <a:chOff x="0" y="0"/>
          <a:chExt cx="0" cy="0"/>
        </a:xfrm>
      </p:grpSpPr>
      <p:pic>
        <p:nvPicPr>
          <p:cNvPr id="852" name="Google Shape;852;p6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53" name="Google Shape;853;p66"/>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54" name="Google Shape;854;p6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855" name="Google Shape;855;p6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56" name="Google Shape;856;p66"/>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
        <p:nvSpPr>
          <p:cNvPr id="857" name="Google Shape;857;p66"/>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58" name="Google Shape;858;p66"/>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59" name="Google Shape;859;p66"/>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440971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Z.0 Title slide - Art and design">
  <p:cSld name="Title Slide 2_1">
    <p:bg>
      <p:bgPr>
        <a:solidFill>
          <a:srgbClr val="BEF2BD"/>
        </a:solidFill>
        <a:effectLst/>
      </p:bgPr>
    </p:bg>
    <p:spTree>
      <p:nvGrpSpPr>
        <p:cNvPr id="1" name="Shape 867"/>
        <p:cNvGrpSpPr/>
        <p:nvPr/>
      </p:nvGrpSpPr>
      <p:grpSpPr>
        <a:xfrm>
          <a:off x="0" y="0"/>
          <a:ext cx="0" cy="0"/>
          <a:chOff x="0" y="0"/>
          <a:chExt cx="0" cy="0"/>
        </a:xfrm>
      </p:grpSpPr>
      <p:sp>
        <p:nvSpPr>
          <p:cNvPr id="868" name="Google Shape;868;p74"/>
          <p:cNvSpPr txBox="1">
            <a:spLocks noGrp="1"/>
          </p:cNvSpPr>
          <p:nvPr>
            <p:ph type="ctrTitle"/>
          </p:nvPr>
        </p:nvSpPr>
        <p:spPr>
          <a:xfrm>
            <a:off x="431800" y="1080000"/>
            <a:ext cx="72676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9" name="Google Shape;869;p74"/>
          <p:cNvSpPr txBox="1">
            <a:spLocks noGrp="1"/>
          </p:cNvSpPr>
          <p:nvPr>
            <p:ph type="subTitle" idx="1"/>
          </p:nvPr>
        </p:nvSpPr>
        <p:spPr>
          <a:xfrm>
            <a:off x="1186967" y="5770633"/>
            <a:ext cx="79816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870" name="Google Shape;870;p74"/>
          <p:cNvPicPr preferRelativeResize="0"/>
          <p:nvPr/>
        </p:nvPicPr>
        <p:blipFill rotWithShape="1">
          <a:blip r:embed="rId2">
            <a:alphaModFix/>
          </a:blip>
          <a:srcRect/>
          <a:stretch/>
        </p:blipFill>
        <p:spPr>
          <a:xfrm>
            <a:off x="10253899" y="5464579"/>
            <a:ext cx="1403667" cy="643767"/>
          </a:xfrm>
          <a:prstGeom prst="rect">
            <a:avLst/>
          </a:prstGeom>
          <a:noFill/>
          <a:ln>
            <a:noFill/>
          </a:ln>
        </p:spPr>
      </p:pic>
      <p:sp>
        <p:nvSpPr>
          <p:cNvPr id="871" name="Google Shape;871;p74"/>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872" name="Google Shape;872;p74"/>
          <p:cNvGrpSpPr/>
          <p:nvPr/>
        </p:nvGrpSpPr>
        <p:grpSpPr>
          <a:xfrm>
            <a:off x="8209301" y="0"/>
            <a:ext cx="3982700" cy="5138765"/>
            <a:chOff x="6156975" y="0"/>
            <a:chExt cx="2987025" cy="3854074"/>
          </a:xfrm>
        </p:grpSpPr>
        <p:pic>
          <p:nvPicPr>
            <p:cNvPr id="873" name="Google Shape;873;p74"/>
            <p:cNvPicPr preferRelativeResize="0"/>
            <p:nvPr/>
          </p:nvPicPr>
          <p:blipFill rotWithShape="1">
            <a:blip r:embed="rId3">
              <a:alphaModFix/>
            </a:blip>
            <a:srcRect/>
            <a:stretch/>
          </p:blipFill>
          <p:spPr>
            <a:xfrm>
              <a:off x="6156975" y="0"/>
              <a:ext cx="2987025" cy="3854074"/>
            </a:xfrm>
            <a:prstGeom prst="rect">
              <a:avLst/>
            </a:prstGeom>
            <a:noFill/>
            <a:ln>
              <a:noFill/>
            </a:ln>
          </p:spPr>
        </p:pic>
        <p:sp>
          <p:nvSpPr>
            <p:cNvPr id="874" name="Google Shape;874;p74"/>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875" name="Google Shape;875;p74"/>
          <p:cNvPicPr preferRelativeResize="0"/>
          <p:nvPr/>
        </p:nvPicPr>
        <p:blipFill>
          <a:blip r:embed="rId4">
            <a:alphaModFix/>
          </a:blip>
          <a:stretch>
            <a:fillRect/>
          </a:stretch>
        </p:blipFill>
        <p:spPr>
          <a:xfrm rot="21239970">
            <a:off x="9004420" y="1509425"/>
            <a:ext cx="2751120" cy="2190708"/>
          </a:xfrm>
          <a:prstGeom prst="rect">
            <a:avLst/>
          </a:prstGeom>
          <a:noFill/>
          <a:ln>
            <a:noFill/>
          </a:ln>
        </p:spPr>
      </p:pic>
      <p:pic>
        <p:nvPicPr>
          <p:cNvPr id="876" name="Google Shape;876;p74"/>
          <p:cNvPicPr preferRelativeResize="0"/>
          <p:nvPr/>
        </p:nvPicPr>
        <p:blipFill rotWithShape="1">
          <a:blip r:embed="rId5">
            <a:alphaModFix/>
          </a:blip>
          <a:srcRect l="6209" r="6209"/>
          <a:stretch/>
        </p:blipFill>
        <p:spPr>
          <a:xfrm>
            <a:off x="432000" y="5344800"/>
            <a:ext cx="2273533" cy="170667"/>
          </a:xfrm>
          <a:prstGeom prst="rect">
            <a:avLst/>
          </a:prstGeom>
          <a:noFill/>
          <a:ln>
            <a:noFill/>
          </a:ln>
        </p:spPr>
      </p:pic>
      <p:sp>
        <p:nvSpPr>
          <p:cNvPr id="877" name="Google Shape;877;p74"/>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Art and design</a:t>
            </a:r>
            <a:endParaRPr sz="2267" b="1">
              <a:latin typeface="Lexend"/>
              <a:ea typeface="Lexend"/>
              <a:cs typeface="Lexend"/>
              <a:sym typeface="Lexend"/>
            </a:endParaRPr>
          </a:p>
        </p:txBody>
      </p:sp>
    </p:spTree>
  </p:cSld>
  <p:clrMapOvr>
    <a:masterClrMapping/>
  </p:clrMapOvr>
  <p:extLst>
    <p:ext uri="{DCECCB84-F9BA-43D5-87BE-67443E8EF086}">
      <p15:sldGuideLst xmlns:p15="http://schemas.microsoft.com/office/powerpoint/2012/main">
        <p15:guide id="1" orient="horz" pos="3823" userDrawn="1">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Z.0 Title slide - Biology">
  <p:cSld name="Title Slide 2_1_1_1_1_1_1_1">
    <p:bg>
      <p:bgPr>
        <a:solidFill>
          <a:srgbClr val="BEF2BD"/>
        </a:solidFill>
        <a:effectLst/>
      </p:bgPr>
    </p:bg>
    <p:spTree>
      <p:nvGrpSpPr>
        <p:cNvPr id="1" name="Shape 878"/>
        <p:cNvGrpSpPr/>
        <p:nvPr/>
      </p:nvGrpSpPr>
      <p:grpSpPr>
        <a:xfrm>
          <a:off x="0" y="0"/>
          <a:ext cx="0" cy="0"/>
          <a:chOff x="0" y="0"/>
          <a:chExt cx="0" cy="0"/>
        </a:xfrm>
      </p:grpSpPr>
      <p:pic>
        <p:nvPicPr>
          <p:cNvPr id="879" name="Google Shape;879;p75"/>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pic>
        <p:nvPicPr>
          <p:cNvPr id="880" name="Google Shape;880;p75"/>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881" name="Google Shape;881;p75"/>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2" name="Google Shape;882;p75"/>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Biology</a:t>
            </a:r>
            <a:endParaRPr sz="2267" b="1">
              <a:latin typeface="Lexend"/>
              <a:ea typeface="Lexend"/>
              <a:cs typeface="Lexend"/>
              <a:sym typeface="Lexend"/>
            </a:endParaRPr>
          </a:p>
        </p:txBody>
      </p:sp>
      <p:sp>
        <p:nvSpPr>
          <p:cNvPr id="883" name="Google Shape;883;p75"/>
          <p:cNvSpPr txBox="1">
            <a:spLocks noGrp="1"/>
          </p:cNvSpPr>
          <p:nvPr>
            <p:ph type="subTitle" idx="1"/>
          </p:nvPr>
        </p:nvSpPr>
        <p:spPr>
          <a:xfrm>
            <a:off x="1186967" y="5770633"/>
            <a:ext cx="7700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884" name="Google Shape;884;p75"/>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885" name="Google Shape;885;p75"/>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Z.0 Title slide - Chemistry">
  <p:cSld name="Title Slide 2_1_1_1_1_1_1_1_1_1">
    <p:bg>
      <p:bgPr>
        <a:solidFill>
          <a:srgbClr val="BEF2BD"/>
        </a:solidFill>
        <a:effectLst/>
      </p:bgPr>
    </p:bg>
    <p:spTree>
      <p:nvGrpSpPr>
        <p:cNvPr id="1" name="Shape 886"/>
        <p:cNvGrpSpPr/>
        <p:nvPr/>
      </p:nvGrpSpPr>
      <p:grpSpPr>
        <a:xfrm>
          <a:off x="0" y="0"/>
          <a:ext cx="0" cy="0"/>
          <a:chOff x="0" y="0"/>
          <a:chExt cx="0" cy="0"/>
        </a:xfrm>
      </p:grpSpPr>
      <p:pic>
        <p:nvPicPr>
          <p:cNvPr id="887" name="Google Shape;887;p76"/>
          <p:cNvPicPr preferRelativeResize="0"/>
          <p:nvPr/>
        </p:nvPicPr>
        <p:blipFill rotWithShape="1">
          <a:blip r:embed="rId2">
            <a:alphaModFix/>
          </a:blip>
          <a:srcRect l="6209" r="6209"/>
          <a:stretch/>
        </p:blipFill>
        <p:spPr>
          <a:xfrm>
            <a:off x="432000" y="5344800"/>
            <a:ext cx="1489867" cy="170667"/>
          </a:xfrm>
          <a:prstGeom prst="rect">
            <a:avLst/>
          </a:prstGeom>
          <a:noFill/>
          <a:ln>
            <a:noFill/>
          </a:ln>
        </p:spPr>
      </p:pic>
      <p:sp>
        <p:nvSpPr>
          <p:cNvPr id="888" name="Google Shape;888;p76"/>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9" name="Google Shape;889;p76"/>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Chemistry</a:t>
            </a:r>
            <a:endParaRPr sz="2267" b="1">
              <a:latin typeface="Lexend"/>
              <a:ea typeface="Lexend"/>
              <a:cs typeface="Lexend"/>
              <a:sym typeface="Lexend"/>
            </a:endParaRPr>
          </a:p>
        </p:txBody>
      </p:sp>
      <p:sp>
        <p:nvSpPr>
          <p:cNvPr id="890" name="Google Shape;890;p76"/>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891" name="Google Shape;891;p76"/>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892" name="Google Shape;892;p76"/>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pic>
        <p:nvPicPr>
          <p:cNvPr id="893" name="Google Shape;893;p76"/>
          <p:cNvPicPr preferRelativeResize="0"/>
          <p:nvPr/>
        </p:nvPicPr>
        <p:blipFill rotWithShape="1">
          <a:blip r:embed="rId4">
            <a:alphaModFix/>
          </a:blip>
          <a:srcRect/>
          <a:stretch/>
        </p:blipFill>
        <p:spPr>
          <a:xfrm>
            <a:off x="8209301" y="0"/>
            <a:ext cx="3982700" cy="513876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Z.0 Title slide - Citizenship">
  <p:cSld name="Title Slide 2_1_1_1_1_1_1_1_1_1_1_5">
    <p:bg>
      <p:bgPr>
        <a:solidFill>
          <a:srgbClr val="BEF2BD"/>
        </a:solidFill>
        <a:effectLst/>
      </p:bgPr>
    </p:bg>
    <p:spTree>
      <p:nvGrpSpPr>
        <p:cNvPr id="1" name="Shape 894"/>
        <p:cNvGrpSpPr/>
        <p:nvPr/>
      </p:nvGrpSpPr>
      <p:grpSpPr>
        <a:xfrm>
          <a:off x="0" y="0"/>
          <a:ext cx="0" cy="0"/>
          <a:chOff x="0" y="0"/>
          <a:chExt cx="0" cy="0"/>
        </a:xfrm>
      </p:grpSpPr>
      <p:pic>
        <p:nvPicPr>
          <p:cNvPr id="895" name="Google Shape;895;p77"/>
          <p:cNvPicPr preferRelativeResize="0"/>
          <p:nvPr/>
        </p:nvPicPr>
        <p:blipFill rotWithShape="1">
          <a:blip r:embed="rId2">
            <a:alphaModFix/>
          </a:blip>
          <a:srcRect l="6209" r="6209"/>
          <a:stretch/>
        </p:blipFill>
        <p:spPr>
          <a:xfrm>
            <a:off x="432000" y="5344800"/>
            <a:ext cx="1661067" cy="170667"/>
          </a:xfrm>
          <a:prstGeom prst="rect">
            <a:avLst/>
          </a:prstGeom>
          <a:noFill/>
          <a:ln>
            <a:noFill/>
          </a:ln>
        </p:spPr>
      </p:pic>
      <p:sp>
        <p:nvSpPr>
          <p:cNvPr id="896" name="Google Shape;896;p77"/>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7" name="Google Shape;897;p77"/>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Citizenship</a:t>
            </a:r>
            <a:endParaRPr sz="2267" b="1">
              <a:latin typeface="Lexend"/>
              <a:ea typeface="Lexend"/>
              <a:cs typeface="Lexend"/>
              <a:sym typeface="Lexend"/>
            </a:endParaRPr>
          </a:p>
        </p:txBody>
      </p:sp>
      <p:sp>
        <p:nvSpPr>
          <p:cNvPr id="898" name="Google Shape;898;p77"/>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899" name="Google Shape;899;p77"/>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00" name="Google Shape;900;p77"/>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901" name="Google Shape;901;p77"/>
          <p:cNvGrpSpPr/>
          <p:nvPr/>
        </p:nvGrpSpPr>
        <p:grpSpPr>
          <a:xfrm>
            <a:off x="8209301" y="0"/>
            <a:ext cx="3982700" cy="5138765"/>
            <a:chOff x="6156975" y="0"/>
            <a:chExt cx="2987025" cy="3854074"/>
          </a:xfrm>
        </p:grpSpPr>
        <p:pic>
          <p:nvPicPr>
            <p:cNvPr id="902" name="Google Shape;902;p77"/>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03" name="Google Shape;903;p77"/>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904" name="Google Shape;904;p77"/>
          <p:cNvPicPr preferRelativeResize="0"/>
          <p:nvPr/>
        </p:nvPicPr>
        <p:blipFill>
          <a:blip r:embed="rId5">
            <a:alphaModFix/>
          </a:blip>
          <a:stretch>
            <a:fillRect/>
          </a:stretch>
        </p:blipFill>
        <p:spPr>
          <a:xfrm rot="21239975">
            <a:off x="9260437" y="1050005"/>
            <a:ext cx="2280424" cy="273650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Z.0 Title slide - Computing">
  <p:cSld name="Title Slide 2_1_1_1_1_1_1_1_1_1_1_3">
    <p:bg>
      <p:bgPr>
        <a:solidFill>
          <a:srgbClr val="BEF2BD"/>
        </a:solidFill>
        <a:effectLst/>
      </p:bgPr>
    </p:bg>
    <p:spTree>
      <p:nvGrpSpPr>
        <p:cNvPr id="1" name="Shape 905"/>
        <p:cNvGrpSpPr/>
        <p:nvPr/>
      </p:nvGrpSpPr>
      <p:grpSpPr>
        <a:xfrm>
          <a:off x="0" y="0"/>
          <a:ext cx="0" cy="0"/>
          <a:chOff x="0" y="0"/>
          <a:chExt cx="0" cy="0"/>
        </a:xfrm>
      </p:grpSpPr>
      <p:pic>
        <p:nvPicPr>
          <p:cNvPr id="906" name="Google Shape;906;p78"/>
          <p:cNvPicPr preferRelativeResize="0"/>
          <p:nvPr/>
        </p:nvPicPr>
        <p:blipFill rotWithShape="1">
          <a:blip r:embed="rId2">
            <a:alphaModFix/>
          </a:blip>
          <a:srcRect l="6209" r="6209"/>
          <a:stretch/>
        </p:blipFill>
        <p:spPr>
          <a:xfrm>
            <a:off x="432000" y="5344800"/>
            <a:ext cx="1678600" cy="170667"/>
          </a:xfrm>
          <a:prstGeom prst="rect">
            <a:avLst/>
          </a:prstGeom>
          <a:noFill/>
          <a:ln>
            <a:noFill/>
          </a:ln>
        </p:spPr>
      </p:pic>
      <p:sp>
        <p:nvSpPr>
          <p:cNvPr id="907" name="Google Shape;907;p78"/>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8" name="Google Shape;908;p78"/>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Computing</a:t>
            </a:r>
            <a:endParaRPr sz="2267" b="1">
              <a:latin typeface="Lexend"/>
              <a:ea typeface="Lexend"/>
              <a:cs typeface="Lexend"/>
              <a:sym typeface="Lexend"/>
            </a:endParaRPr>
          </a:p>
        </p:txBody>
      </p:sp>
      <p:sp>
        <p:nvSpPr>
          <p:cNvPr id="909" name="Google Shape;909;p78"/>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10" name="Google Shape;910;p78"/>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11" name="Google Shape;911;p78"/>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912" name="Google Shape;912;p78"/>
          <p:cNvGrpSpPr/>
          <p:nvPr/>
        </p:nvGrpSpPr>
        <p:grpSpPr>
          <a:xfrm>
            <a:off x="8209301" y="0"/>
            <a:ext cx="3982700" cy="5138765"/>
            <a:chOff x="6156975" y="0"/>
            <a:chExt cx="2987025" cy="3854074"/>
          </a:xfrm>
        </p:grpSpPr>
        <p:pic>
          <p:nvPicPr>
            <p:cNvPr id="913" name="Google Shape;913;p78"/>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14" name="Google Shape;914;p78"/>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915" name="Google Shape;915;p78"/>
          <p:cNvPicPr preferRelativeResize="0"/>
          <p:nvPr/>
        </p:nvPicPr>
        <p:blipFill>
          <a:blip r:embed="rId5">
            <a:alphaModFix/>
          </a:blip>
          <a:stretch>
            <a:fillRect/>
          </a:stretch>
        </p:blipFill>
        <p:spPr>
          <a:xfrm rot="21240018">
            <a:off x="9231942" y="1698390"/>
            <a:ext cx="2378873" cy="187272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Z.0 Title slide - Design and technology">
  <p:cSld name="Title Slide 2_1_1_1_1_1_1_1_1_1_1_2">
    <p:bg>
      <p:bgPr>
        <a:solidFill>
          <a:srgbClr val="BEF2BD"/>
        </a:solidFill>
        <a:effectLst/>
      </p:bgPr>
    </p:bg>
    <p:spTree>
      <p:nvGrpSpPr>
        <p:cNvPr id="1" name="Shape 916"/>
        <p:cNvGrpSpPr/>
        <p:nvPr/>
      </p:nvGrpSpPr>
      <p:grpSpPr>
        <a:xfrm>
          <a:off x="0" y="0"/>
          <a:ext cx="0" cy="0"/>
          <a:chOff x="0" y="0"/>
          <a:chExt cx="0" cy="0"/>
        </a:xfrm>
      </p:grpSpPr>
      <p:pic>
        <p:nvPicPr>
          <p:cNvPr id="917" name="Google Shape;917;p79"/>
          <p:cNvPicPr preferRelativeResize="0"/>
          <p:nvPr/>
        </p:nvPicPr>
        <p:blipFill rotWithShape="1">
          <a:blip r:embed="rId2">
            <a:alphaModFix/>
          </a:blip>
          <a:srcRect l="6209" r="6209"/>
          <a:stretch/>
        </p:blipFill>
        <p:spPr>
          <a:xfrm>
            <a:off x="432000" y="5344800"/>
            <a:ext cx="3607800" cy="170667"/>
          </a:xfrm>
          <a:prstGeom prst="rect">
            <a:avLst/>
          </a:prstGeom>
          <a:noFill/>
          <a:ln>
            <a:noFill/>
          </a:ln>
        </p:spPr>
      </p:pic>
      <p:sp>
        <p:nvSpPr>
          <p:cNvPr id="918" name="Google Shape;918;p79"/>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9" name="Google Shape;919;p79"/>
          <p:cNvSpPr txBox="1"/>
          <p:nvPr/>
        </p:nvSpPr>
        <p:spPr>
          <a:xfrm>
            <a:off x="431800" y="5042033"/>
            <a:ext cx="36080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Design and technology</a:t>
            </a:r>
            <a:endParaRPr sz="2267" b="1">
              <a:latin typeface="Lexend"/>
              <a:ea typeface="Lexend"/>
              <a:cs typeface="Lexend"/>
              <a:sym typeface="Lexend"/>
            </a:endParaRPr>
          </a:p>
        </p:txBody>
      </p:sp>
      <p:sp>
        <p:nvSpPr>
          <p:cNvPr id="920" name="Google Shape;920;p79"/>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21" name="Google Shape;921;p79"/>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22" name="Google Shape;922;p79"/>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923" name="Google Shape;923;p79"/>
          <p:cNvGrpSpPr/>
          <p:nvPr/>
        </p:nvGrpSpPr>
        <p:grpSpPr>
          <a:xfrm>
            <a:off x="8209301" y="0"/>
            <a:ext cx="3982700" cy="5138765"/>
            <a:chOff x="6156975" y="0"/>
            <a:chExt cx="2987025" cy="3854074"/>
          </a:xfrm>
        </p:grpSpPr>
        <p:pic>
          <p:nvPicPr>
            <p:cNvPr id="924" name="Google Shape;924;p79"/>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25" name="Google Shape;925;p79"/>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926" name="Google Shape;926;p79"/>
          <p:cNvPicPr preferRelativeResize="0"/>
          <p:nvPr/>
        </p:nvPicPr>
        <p:blipFill>
          <a:blip r:embed="rId5">
            <a:alphaModFix/>
          </a:blip>
          <a:stretch>
            <a:fillRect/>
          </a:stretch>
        </p:blipFill>
        <p:spPr>
          <a:xfrm rot="21237209">
            <a:off x="9179172" y="1313851"/>
            <a:ext cx="2461488" cy="2470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22/04/2026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Z.0 Title slide - English">
  <p:cSld name="Title Slide 2_1_2">
    <p:bg>
      <p:bgPr>
        <a:solidFill>
          <a:srgbClr val="BEF2BD"/>
        </a:solidFill>
        <a:effectLst/>
      </p:bgPr>
    </p:bg>
    <p:spTree>
      <p:nvGrpSpPr>
        <p:cNvPr id="1" name="Shape 927"/>
        <p:cNvGrpSpPr/>
        <p:nvPr/>
      </p:nvGrpSpPr>
      <p:grpSpPr>
        <a:xfrm>
          <a:off x="0" y="0"/>
          <a:ext cx="0" cy="0"/>
          <a:chOff x="0" y="0"/>
          <a:chExt cx="0" cy="0"/>
        </a:xfrm>
      </p:grpSpPr>
      <p:pic>
        <p:nvPicPr>
          <p:cNvPr id="928" name="Google Shape;928;p80"/>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929" name="Google Shape;929;p80"/>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English</a:t>
            </a:r>
            <a:endParaRPr sz="2267" b="1">
              <a:latin typeface="Lexend"/>
              <a:ea typeface="Lexend"/>
              <a:cs typeface="Lexend"/>
              <a:sym typeface="Lexend"/>
            </a:endParaRPr>
          </a:p>
        </p:txBody>
      </p:sp>
      <p:sp>
        <p:nvSpPr>
          <p:cNvPr id="930" name="Google Shape;930;p80"/>
          <p:cNvSpPr txBox="1">
            <a:spLocks noGrp="1"/>
          </p:cNvSpPr>
          <p:nvPr>
            <p:ph type="ctrTitle"/>
          </p:nvPr>
        </p:nvSpPr>
        <p:spPr>
          <a:xfrm>
            <a:off x="431800" y="1080000"/>
            <a:ext cx="72676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1" name="Google Shape;931;p80"/>
          <p:cNvSpPr txBox="1">
            <a:spLocks noGrp="1"/>
          </p:cNvSpPr>
          <p:nvPr>
            <p:ph type="subTitle" idx="1"/>
          </p:nvPr>
        </p:nvSpPr>
        <p:spPr>
          <a:xfrm>
            <a:off x="1186967" y="5770633"/>
            <a:ext cx="79816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32" name="Google Shape;932;p80"/>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933" name="Google Shape;933;p80"/>
          <p:cNvPicPr preferRelativeResize="0"/>
          <p:nvPr/>
        </p:nvPicPr>
        <p:blipFill>
          <a:blip r:embed="rId4">
            <a:alphaModFix/>
          </a:blip>
          <a:stretch>
            <a:fillRect/>
          </a:stretch>
        </p:blipFill>
        <p:spPr>
          <a:xfrm>
            <a:off x="8209301" y="0"/>
            <a:ext cx="3982700" cy="5138765"/>
          </a:xfrm>
          <a:prstGeom prst="rect">
            <a:avLst/>
          </a:prstGeom>
          <a:noFill/>
          <a:ln>
            <a:noFill/>
          </a:ln>
        </p:spPr>
      </p:pic>
      <p:sp>
        <p:nvSpPr>
          <p:cNvPr id="934" name="Google Shape;934;p80"/>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extLst>
    <p:ext uri="{DCECCB84-F9BA-43D5-87BE-67443E8EF086}">
      <p15:sldGuideLst xmlns:p15="http://schemas.microsoft.com/office/powerpoint/2012/main">
        <p15:guide id="1" orient="horz" pos="3823" userDrawn="1">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Z.0 Title slide - French">
  <p:cSld name="Title Slide 2_1_1_1_1_1_1_1_1_1_1_1">
    <p:bg>
      <p:bgPr>
        <a:solidFill>
          <a:srgbClr val="BEF2BD"/>
        </a:solidFill>
        <a:effectLst/>
      </p:bgPr>
    </p:bg>
    <p:spTree>
      <p:nvGrpSpPr>
        <p:cNvPr id="1" name="Shape 935"/>
        <p:cNvGrpSpPr/>
        <p:nvPr/>
      </p:nvGrpSpPr>
      <p:grpSpPr>
        <a:xfrm>
          <a:off x="0" y="0"/>
          <a:ext cx="0" cy="0"/>
          <a:chOff x="0" y="0"/>
          <a:chExt cx="0" cy="0"/>
        </a:xfrm>
      </p:grpSpPr>
      <p:pic>
        <p:nvPicPr>
          <p:cNvPr id="936" name="Google Shape;936;p81"/>
          <p:cNvPicPr preferRelativeResize="0"/>
          <p:nvPr/>
        </p:nvPicPr>
        <p:blipFill rotWithShape="1">
          <a:blip r:embed="rId2">
            <a:alphaModFix/>
          </a:blip>
          <a:srcRect l="6209" r="6209"/>
          <a:stretch/>
        </p:blipFill>
        <p:spPr>
          <a:xfrm>
            <a:off x="432001" y="5344800"/>
            <a:ext cx="1029633" cy="170667"/>
          </a:xfrm>
          <a:prstGeom prst="rect">
            <a:avLst/>
          </a:prstGeom>
          <a:noFill/>
          <a:ln>
            <a:noFill/>
          </a:ln>
        </p:spPr>
      </p:pic>
      <p:sp>
        <p:nvSpPr>
          <p:cNvPr id="937" name="Google Shape;937;p81"/>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8" name="Google Shape;938;p81"/>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French</a:t>
            </a:r>
            <a:endParaRPr sz="2267" b="1">
              <a:latin typeface="Lexend"/>
              <a:ea typeface="Lexend"/>
              <a:cs typeface="Lexend"/>
              <a:sym typeface="Lexend"/>
            </a:endParaRPr>
          </a:p>
        </p:txBody>
      </p:sp>
      <p:sp>
        <p:nvSpPr>
          <p:cNvPr id="939" name="Google Shape;939;p81"/>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40" name="Google Shape;940;p81"/>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41" name="Google Shape;941;p81"/>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942" name="Google Shape;942;p81"/>
          <p:cNvGrpSpPr/>
          <p:nvPr/>
        </p:nvGrpSpPr>
        <p:grpSpPr>
          <a:xfrm>
            <a:off x="8209301" y="0"/>
            <a:ext cx="3982700" cy="5138765"/>
            <a:chOff x="6156975" y="0"/>
            <a:chExt cx="2987025" cy="3854074"/>
          </a:xfrm>
        </p:grpSpPr>
        <p:pic>
          <p:nvPicPr>
            <p:cNvPr id="943" name="Google Shape;943;p81"/>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44" name="Google Shape;944;p81"/>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945" name="Google Shape;945;p81"/>
          <p:cNvPicPr preferRelativeResize="0"/>
          <p:nvPr/>
        </p:nvPicPr>
        <p:blipFill>
          <a:blip r:embed="rId5">
            <a:alphaModFix/>
          </a:blip>
          <a:stretch>
            <a:fillRect/>
          </a:stretch>
        </p:blipFill>
        <p:spPr>
          <a:xfrm rot="21240000">
            <a:off x="9280394" y="1377174"/>
            <a:ext cx="2254004" cy="244610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Z.0 Title slide - Geography">
  <p:cSld name="Title Slide 2_1_1_1">
    <p:bg>
      <p:bgPr>
        <a:solidFill>
          <a:srgbClr val="BEF2BD"/>
        </a:solidFill>
        <a:effectLst/>
      </p:bgPr>
    </p:bg>
    <p:spTree>
      <p:nvGrpSpPr>
        <p:cNvPr id="1" name="Shape 946"/>
        <p:cNvGrpSpPr/>
        <p:nvPr/>
      </p:nvGrpSpPr>
      <p:grpSpPr>
        <a:xfrm>
          <a:off x="0" y="0"/>
          <a:ext cx="0" cy="0"/>
          <a:chOff x="0" y="0"/>
          <a:chExt cx="0" cy="0"/>
        </a:xfrm>
      </p:grpSpPr>
      <p:pic>
        <p:nvPicPr>
          <p:cNvPr id="947" name="Google Shape;947;p82"/>
          <p:cNvPicPr preferRelativeResize="0"/>
          <p:nvPr/>
        </p:nvPicPr>
        <p:blipFill rotWithShape="1">
          <a:blip r:embed="rId2">
            <a:alphaModFix/>
          </a:blip>
          <a:srcRect l="6209" r="6209"/>
          <a:stretch/>
        </p:blipFill>
        <p:spPr>
          <a:xfrm>
            <a:off x="432001" y="5344800"/>
            <a:ext cx="1679767" cy="170667"/>
          </a:xfrm>
          <a:prstGeom prst="rect">
            <a:avLst/>
          </a:prstGeom>
          <a:noFill/>
          <a:ln>
            <a:noFill/>
          </a:ln>
        </p:spPr>
      </p:pic>
      <p:pic>
        <p:nvPicPr>
          <p:cNvPr id="948" name="Google Shape;948;p82"/>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949" name="Google Shape;949;p82"/>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0" name="Google Shape;950;p82"/>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Geography</a:t>
            </a:r>
            <a:endParaRPr sz="2267" b="1">
              <a:latin typeface="Lexend"/>
              <a:ea typeface="Lexend"/>
              <a:cs typeface="Lexend"/>
              <a:sym typeface="Lexend"/>
            </a:endParaRPr>
          </a:p>
        </p:txBody>
      </p:sp>
      <p:sp>
        <p:nvSpPr>
          <p:cNvPr id="951" name="Google Shape;951;p82"/>
          <p:cNvSpPr txBox="1">
            <a:spLocks noGrp="1"/>
          </p:cNvSpPr>
          <p:nvPr>
            <p:ph type="subTitle" idx="1"/>
          </p:nvPr>
        </p:nvSpPr>
        <p:spPr>
          <a:xfrm>
            <a:off x="1186967" y="5770633"/>
            <a:ext cx="799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52" name="Google Shape;952;p82"/>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953" name="Google Shape;953;p82"/>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Z.0 Title slide - German">
  <p:cSld name="Title Slide 2_1_1_1_1_1_1_1_1_1_1_1_1">
    <p:bg>
      <p:bgPr>
        <a:solidFill>
          <a:srgbClr val="BEF2BD"/>
        </a:solidFill>
        <a:effectLst/>
      </p:bgPr>
    </p:bg>
    <p:spTree>
      <p:nvGrpSpPr>
        <p:cNvPr id="1" name="Shape 954"/>
        <p:cNvGrpSpPr/>
        <p:nvPr/>
      </p:nvGrpSpPr>
      <p:grpSpPr>
        <a:xfrm>
          <a:off x="0" y="0"/>
          <a:ext cx="0" cy="0"/>
          <a:chOff x="0" y="0"/>
          <a:chExt cx="0" cy="0"/>
        </a:xfrm>
      </p:grpSpPr>
      <p:pic>
        <p:nvPicPr>
          <p:cNvPr id="955" name="Google Shape;955;p83"/>
          <p:cNvPicPr preferRelativeResize="0"/>
          <p:nvPr/>
        </p:nvPicPr>
        <p:blipFill rotWithShape="1">
          <a:blip r:embed="rId2">
            <a:alphaModFix/>
          </a:blip>
          <a:srcRect l="6209" r="6209"/>
          <a:stretch/>
        </p:blipFill>
        <p:spPr>
          <a:xfrm>
            <a:off x="432001" y="5344800"/>
            <a:ext cx="1222567" cy="170667"/>
          </a:xfrm>
          <a:prstGeom prst="rect">
            <a:avLst/>
          </a:prstGeom>
          <a:noFill/>
          <a:ln>
            <a:noFill/>
          </a:ln>
        </p:spPr>
      </p:pic>
      <p:sp>
        <p:nvSpPr>
          <p:cNvPr id="956" name="Google Shape;956;p83"/>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7" name="Google Shape;957;p83"/>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German</a:t>
            </a:r>
            <a:endParaRPr sz="2267" b="1">
              <a:latin typeface="Lexend"/>
              <a:ea typeface="Lexend"/>
              <a:cs typeface="Lexend"/>
              <a:sym typeface="Lexend"/>
            </a:endParaRPr>
          </a:p>
        </p:txBody>
      </p:sp>
      <p:sp>
        <p:nvSpPr>
          <p:cNvPr id="958" name="Google Shape;958;p83"/>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59" name="Google Shape;959;p83"/>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60" name="Google Shape;960;p83"/>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961" name="Google Shape;961;p83"/>
          <p:cNvGrpSpPr/>
          <p:nvPr/>
        </p:nvGrpSpPr>
        <p:grpSpPr>
          <a:xfrm>
            <a:off x="8209301" y="0"/>
            <a:ext cx="3982700" cy="5138765"/>
            <a:chOff x="6156975" y="0"/>
            <a:chExt cx="2987025" cy="3854074"/>
          </a:xfrm>
        </p:grpSpPr>
        <p:pic>
          <p:nvPicPr>
            <p:cNvPr id="962" name="Google Shape;962;p83"/>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63" name="Google Shape;963;p83"/>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964" name="Google Shape;964;p83"/>
          <p:cNvPicPr preferRelativeResize="0"/>
          <p:nvPr/>
        </p:nvPicPr>
        <p:blipFill>
          <a:blip r:embed="rId5">
            <a:alphaModFix/>
          </a:blip>
          <a:stretch>
            <a:fillRect/>
          </a:stretch>
        </p:blipFill>
        <p:spPr>
          <a:xfrm rot="21240037">
            <a:off x="9095581" y="1956721"/>
            <a:ext cx="2642611" cy="142294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Z.0 Title slide - History">
  <p:cSld name="Title Slide 2_1_1_1_1_2">
    <p:bg>
      <p:bgPr>
        <a:solidFill>
          <a:srgbClr val="BEF2BD"/>
        </a:solidFill>
        <a:effectLst/>
      </p:bgPr>
    </p:bg>
    <p:spTree>
      <p:nvGrpSpPr>
        <p:cNvPr id="1" name="Shape 965"/>
        <p:cNvGrpSpPr/>
        <p:nvPr/>
      </p:nvGrpSpPr>
      <p:grpSpPr>
        <a:xfrm>
          <a:off x="0" y="0"/>
          <a:ext cx="0" cy="0"/>
          <a:chOff x="0" y="0"/>
          <a:chExt cx="0" cy="0"/>
        </a:xfrm>
      </p:grpSpPr>
      <p:pic>
        <p:nvPicPr>
          <p:cNvPr id="966" name="Google Shape;966;p84"/>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967" name="Google Shape;967;p84"/>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8" name="Google Shape;968;p84"/>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History</a:t>
            </a:r>
            <a:endParaRPr sz="2267" b="1">
              <a:latin typeface="Lexend"/>
              <a:ea typeface="Lexend"/>
              <a:cs typeface="Lexend"/>
              <a:sym typeface="Lexend"/>
            </a:endParaRPr>
          </a:p>
        </p:txBody>
      </p:sp>
      <p:sp>
        <p:nvSpPr>
          <p:cNvPr id="969" name="Google Shape;969;p84"/>
          <p:cNvSpPr txBox="1">
            <a:spLocks noGrp="1"/>
          </p:cNvSpPr>
          <p:nvPr>
            <p:ph type="subTitle" idx="1"/>
          </p:nvPr>
        </p:nvSpPr>
        <p:spPr>
          <a:xfrm>
            <a:off x="1186967" y="5770633"/>
            <a:ext cx="7738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70" name="Google Shape;970;p84"/>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71" name="Google Shape;971;p84"/>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972" name="Google Shape;972;p84"/>
          <p:cNvGrpSpPr/>
          <p:nvPr/>
        </p:nvGrpSpPr>
        <p:grpSpPr>
          <a:xfrm>
            <a:off x="8209301" y="0"/>
            <a:ext cx="3982700" cy="5138765"/>
            <a:chOff x="6156975" y="0"/>
            <a:chExt cx="2987025" cy="3854074"/>
          </a:xfrm>
        </p:grpSpPr>
        <p:pic>
          <p:nvPicPr>
            <p:cNvPr id="973" name="Google Shape;973;p84"/>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74" name="Google Shape;974;p84"/>
            <p:cNvSpPr/>
            <p:nvPr/>
          </p:nvSpPr>
          <p:spPr>
            <a:xfrm>
              <a:off x="6860400" y="1205850"/>
              <a:ext cx="1959600" cy="13659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975" name="Google Shape;975;p84"/>
            <p:cNvPicPr preferRelativeResize="0"/>
            <p:nvPr/>
          </p:nvPicPr>
          <p:blipFill>
            <a:blip r:embed="rId5">
              <a:alphaModFix/>
            </a:blip>
            <a:stretch>
              <a:fillRect/>
            </a:stretch>
          </p:blipFill>
          <p:spPr>
            <a:xfrm rot="-378432">
              <a:off x="7001357" y="1317070"/>
              <a:ext cx="1677682" cy="1143462"/>
            </a:xfrm>
            <a:prstGeom prst="rect">
              <a:avLst/>
            </a:prstGeom>
            <a:noFill/>
            <a:ln>
              <a:noFill/>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Z.0 Title slide - Maths">
  <p:cSld name="Title Slide 2_1_1_2">
    <p:bg>
      <p:bgPr>
        <a:solidFill>
          <a:srgbClr val="BEF2BD"/>
        </a:solidFill>
        <a:effectLst/>
      </p:bgPr>
    </p:bg>
    <p:spTree>
      <p:nvGrpSpPr>
        <p:cNvPr id="1" name="Shape 976"/>
        <p:cNvGrpSpPr/>
        <p:nvPr/>
      </p:nvGrpSpPr>
      <p:grpSpPr>
        <a:xfrm>
          <a:off x="0" y="0"/>
          <a:ext cx="0" cy="0"/>
          <a:chOff x="0" y="0"/>
          <a:chExt cx="0" cy="0"/>
        </a:xfrm>
      </p:grpSpPr>
      <p:pic>
        <p:nvPicPr>
          <p:cNvPr id="977" name="Google Shape;977;p85"/>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978" name="Google Shape;978;p85"/>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9" name="Google Shape;979;p85"/>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Maths</a:t>
            </a:r>
            <a:endParaRPr sz="2267" b="1">
              <a:latin typeface="Lexend"/>
              <a:ea typeface="Lexend"/>
              <a:cs typeface="Lexend"/>
              <a:sym typeface="Lexend"/>
            </a:endParaRPr>
          </a:p>
        </p:txBody>
      </p:sp>
      <p:sp>
        <p:nvSpPr>
          <p:cNvPr id="980" name="Google Shape;980;p85"/>
          <p:cNvSpPr txBox="1">
            <a:spLocks noGrp="1"/>
          </p:cNvSpPr>
          <p:nvPr>
            <p:ph type="subTitle" idx="1"/>
          </p:nvPr>
        </p:nvSpPr>
        <p:spPr>
          <a:xfrm>
            <a:off x="1186967" y="5770633"/>
            <a:ext cx="76780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81" name="Google Shape;981;p85"/>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82" name="Google Shape;982;p85"/>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pic>
        <p:nvPicPr>
          <p:cNvPr id="983" name="Google Shape;983;p85"/>
          <p:cNvPicPr preferRelativeResize="0"/>
          <p:nvPr/>
        </p:nvPicPr>
        <p:blipFill rotWithShape="1">
          <a:blip r:embed="rId4">
            <a:alphaModFix/>
          </a:blip>
          <a:srcRect l="6209" r="6209"/>
          <a:stretch/>
        </p:blipFill>
        <p:spPr>
          <a:xfrm>
            <a:off x="432000" y="5344800"/>
            <a:ext cx="942933" cy="17066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Z.0 Title slide - Music">
  <p:cSld name="Title Slide 2_1_1_1_1_1">
    <p:bg>
      <p:bgPr>
        <a:solidFill>
          <a:srgbClr val="BEF2BD"/>
        </a:solidFill>
        <a:effectLst/>
      </p:bgPr>
    </p:bg>
    <p:spTree>
      <p:nvGrpSpPr>
        <p:cNvPr id="1" name="Shape 984"/>
        <p:cNvGrpSpPr/>
        <p:nvPr/>
      </p:nvGrpSpPr>
      <p:grpSpPr>
        <a:xfrm>
          <a:off x="0" y="0"/>
          <a:ext cx="0" cy="0"/>
          <a:chOff x="0" y="0"/>
          <a:chExt cx="0" cy="0"/>
        </a:xfrm>
      </p:grpSpPr>
      <p:pic>
        <p:nvPicPr>
          <p:cNvPr id="985" name="Google Shape;985;p86"/>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986" name="Google Shape;986;p86"/>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7" name="Google Shape;987;p86"/>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Music</a:t>
            </a:r>
            <a:endParaRPr sz="2267" b="1">
              <a:latin typeface="Lexend"/>
              <a:ea typeface="Lexend"/>
              <a:cs typeface="Lexend"/>
              <a:sym typeface="Lexend"/>
            </a:endParaRPr>
          </a:p>
        </p:txBody>
      </p:sp>
      <p:sp>
        <p:nvSpPr>
          <p:cNvPr id="988" name="Google Shape;988;p86"/>
          <p:cNvSpPr txBox="1">
            <a:spLocks noGrp="1"/>
          </p:cNvSpPr>
          <p:nvPr>
            <p:ph type="subTitle" idx="1"/>
          </p:nvPr>
        </p:nvSpPr>
        <p:spPr>
          <a:xfrm>
            <a:off x="1186967" y="5770633"/>
            <a:ext cx="77160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89" name="Google Shape;989;p86"/>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90" name="Google Shape;990;p86"/>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pic>
        <p:nvPicPr>
          <p:cNvPr id="991" name="Google Shape;991;p86"/>
          <p:cNvPicPr preferRelativeResize="0"/>
          <p:nvPr/>
        </p:nvPicPr>
        <p:blipFill rotWithShape="1">
          <a:blip r:embed="rId4">
            <a:alphaModFix/>
          </a:blip>
          <a:srcRect l="6209" r="6209"/>
          <a:stretch/>
        </p:blipFill>
        <p:spPr>
          <a:xfrm>
            <a:off x="432001" y="5344800"/>
            <a:ext cx="882167" cy="17066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Z.0 Title slide - Physical education">
  <p:cSld name="Title Slide 2_1_1_1_1_1_1_1_1_1_1_1_1_2">
    <p:bg>
      <p:bgPr>
        <a:solidFill>
          <a:srgbClr val="BEF2BD"/>
        </a:solidFill>
        <a:effectLst/>
      </p:bgPr>
    </p:bg>
    <p:spTree>
      <p:nvGrpSpPr>
        <p:cNvPr id="1" name="Shape 992"/>
        <p:cNvGrpSpPr/>
        <p:nvPr/>
      </p:nvGrpSpPr>
      <p:grpSpPr>
        <a:xfrm>
          <a:off x="0" y="0"/>
          <a:ext cx="0" cy="0"/>
          <a:chOff x="0" y="0"/>
          <a:chExt cx="0" cy="0"/>
        </a:xfrm>
      </p:grpSpPr>
      <p:pic>
        <p:nvPicPr>
          <p:cNvPr id="993" name="Google Shape;993;p87"/>
          <p:cNvPicPr preferRelativeResize="0"/>
          <p:nvPr/>
        </p:nvPicPr>
        <p:blipFill rotWithShape="1">
          <a:blip r:embed="rId2">
            <a:alphaModFix/>
          </a:blip>
          <a:srcRect l="6209" r="6209"/>
          <a:stretch/>
        </p:blipFill>
        <p:spPr>
          <a:xfrm>
            <a:off x="432000" y="5344800"/>
            <a:ext cx="2923933" cy="170667"/>
          </a:xfrm>
          <a:prstGeom prst="rect">
            <a:avLst/>
          </a:prstGeom>
          <a:noFill/>
          <a:ln>
            <a:noFill/>
          </a:ln>
        </p:spPr>
      </p:pic>
      <p:sp>
        <p:nvSpPr>
          <p:cNvPr id="994" name="Google Shape;994;p87"/>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5" name="Google Shape;995;p87"/>
          <p:cNvSpPr txBox="1"/>
          <p:nvPr/>
        </p:nvSpPr>
        <p:spPr>
          <a:xfrm>
            <a:off x="431800" y="5042033"/>
            <a:ext cx="3274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Physical education</a:t>
            </a:r>
            <a:endParaRPr sz="2267" b="1">
              <a:latin typeface="Lexend"/>
              <a:ea typeface="Lexend"/>
              <a:cs typeface="Lexend"/>
              <a:sym typeface="Lexend"/>
            </a:endParaRPr>
          </a:p>
        </p:txBody>
      </p:sp>
      <p:sp>
        <p:nvSpPr>
          <p:cNvPr id="996" name="Google Shape;996;p87"/>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97" name="Google Shape;997;p87"/>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998" name="Google Shape;998;p87"/>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999" name="Google Shape;999;p87"/>
          <p:cNvGrpSpPr/>
          <p:nvPr/>
        </p:nvGrpSpPr>
        <p:grpSpPr>
          <a:xfrm>
            <a:off x="8209301" y="0"/>
            <a:ext cx="3982700" cy="5138765"/>
            <a:chOff x="6156975" y="0"/>
            <a:chExt cx="2987025" cy="3854074"/>
          </a:xfrm>
        </p:grpSpPr>
        <p:pic>
          <p:nvPicPr>
            <p:cNvPr id="1000" name="Google Shape;1000;p87"/>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001" name="Google Shape;1001;p87"/>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002" name="Google Shape;1002;p87"/>
          <p:cNvPicPr preferRelativeResize="0"/>
          <p:nvPr/>
        </p:nvPicPr>
        <p:blipFill>
          <a:blip r:embed="rId5">
            <a:alphaModFix/>
          </a:blip>
          <a:stretch>
            <a:fillRect/>
          </a:stretch>
        </p:blipFill>
        <p:spPr>
          <a:xfrm rot="21240024">
            <a:off x="9246896" y="1836398"/>
            <a:ext cx="2461147" cy="173727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Z.0 Title slide - Physics">
  <p:cSld name="Title Slide 2_1_1_1_1_1_1_1_1_2">
    <p:bg>
      <p:bgPr>
        <a:solidFill>
          <a:srgbClr val="BEF2BD"/>
        </a:solidFill>
        <a:effectLst/>
      </p:bgPr>
    </p:bg>
    <p:spTree>
      <p:nvGrpSpPr>
        <p:cNvPr id="1" name="Shape 1003"/>
        <p:cNvGrpSpPr/>
        <p:nvPr/>
      </p:nvGrpSpPr>
      <p:grpSpPr>
        <a:xfrm>
          <a:off x="0" y="0"/>
          <a:ext cx="0" cy="0"/>
          <a:chOff x="0" y="0"/>
          <a:chExt cx="0" cy="0"/>
        </a:xfrm>
      </p:grpSpPr>
      <p:pic>
        <p:nvPicPr>
          <p:cNvPr id="1004" name="Google Shape;1004;p88"/>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1005" name="Google Shape;1005;p88"/>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6" name="Google Shape;1006;p88"/>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Physics</a:t>
            </a:r>
            <a:endParaRPr sz="2267" b="1">
              <a:latin typeface="Lexend"/>
              <a:ea typeface="Lexend"/>
              <a:cs typeface="Lexend"/>
              <a:sym typeface="Lexend"/>
            </a:endParaRPr>
          </a:p>
        </p:txBody>
      </p:sp>
      <p:sp>
        <p:nvSpPr>
          <p:cNvPr id="1007" name="Google Shape;1007;p88"/>
          <p:cNvSpPr txBox="1">
            <a:spLocks noGrp="1"/>
          </p:cNvSpPr>
          <p:nvPr>
            <p:ph type="subTitle" idx="1"/>
          </p:nvPr>
        </p:nvSpPr>
        <p:spPr>
          <a:xfrm>
            <a:off x="1186967" y="5770633"/>
            <a:ext cx="76780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008" name="Google Shape;1008;p88"/>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1009" name="Google Shape;1009;p88"/>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1010" name="Google Shape;1010;p88"/>
          <p:cNvGrpSpPr/>
          <p:nvPr/>
        </p:nvGrpSpPr>
        <p:grpSpPr>
          <a:xfrm>
            <a:off x="8209301" y="0"/>
            <a:ext cx="3982700" cy="5138765"/>
            <a:chOff x="6156975" y="0"/>
            <a:chExt cx="2987025" cy="3854074"/>
          </a:xfrm>
        </p:grpSpPr>
        <p:pic>
          <p:nvPicPr>
            <p:cNvPr id="1011" name="Google Shape;1011;p88"/>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012" name="Google Shape;1012;p88"/>
            <p:cNvSpPr/>
            <p:nvPr/>
          </p:nvSpPr>
          <p:spPr>
            <a:xfrm>
              <a:off x="6898050" y="839288"/>
              <a:ext cx="1959600" cy="23547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1013" name="Google Shape;1013;p88"/>
            <p:cNvPicPr preferRelativeResize="0"/>
            <p:nvPr/>
          </p:nvPicPr>
          <p:blipFill>
            <a:blip r:embed="rId5">
              <a:alphaModFix/>
            </a:blip>
            <a:stretch>
              <a:fillRect/>
            </a:stretch>
          </p:blipFill>
          <p:spPr>
            <a:xfrm rot="-384492">
              <a:off x="7235674" y="1037850"/>
              <a:ext cx="1204851" cy="1957577"/>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Z.0 Title slide - Relationships and health education">
  <p:cSld name="Title Slide 2_1_1_1_1_1_1_1_1_1_1_7">
    <p:bg>
      <p:bgPr>
        <a:solidFill>
          <a:srgbClr val="BEF2BD"/>
        </a:solidFill>
        <a:effectLst/>
      </p:bgPr>
    </p:bg>
    <p:spTree>
      <p:nvGrpSpPr>
        <p:cNvPr id="1" name="Shape 1014"/>
        <p:cNvGrpSpPr/>
        <p:nvPr/>
      </p:nvGrpSpPr>
      <p:grpSpPr>
        <a:xfrm>
          <a:off x="0" y="0"/>
          <a:ext cx="0" cy="0"/>
          <a:chOff x="0" y="0"/>
          <a:chExt cx="0" cy="0"/>
        </a:xfrm>
      </p:grpSpPr>
      <p:pic>
        <p:nvPicPr>
          <p:cNvPr id="1015" name="Google Shape;1015;p89"/>
          <p:cNvPicPr preferRelativeResize="0"/>
          <p:nvPr/>
        </p:nvPicPr>
        <p:blipFill rotWithShape="1">
          <a:blip r:embed="rId2">
            <a:alphaModFix/>
          </a:blip>
          <a:srcRect l="6209" r="6209"/>
          <a:stretch/>
        </p:blipFill>
        <p:spPr>
          <a:xfrm>
            <a:off x="432000" y="5344800"/>
            <a:ext cx="5482667" cy="170667"/>
          </a:xfrm>
          <a:prstGeom prst="rect">
            <a:avLst/>
          </a:prstGeom>
          <a:noFill/>
          <a:ln>
            <a:noFill/>
          </a:ln>
        </p:spPr>
      </p:pic>
      <p:sp>
        <p:nvSpPr>
          <p:cNvPr id="1016" name="Google Shape;1016;p89"/>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7" name="Google Shape;1017;p89"/>
          <p:cNvSpPr txBox="1"/>
          <p:nvPr/>
        </p:nvSpPr>
        <p:spPr>
          <a:xfrm>
            <a:off x="431800" y="5042033"/>
            <a:ext cx="61644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Relationships and health education</a:t>
            </a:r>
            <a:endParaRPr sz="2267" b="1">
              <a:latin typeface="Lexend"/>
              <a:ea typeface="Lexend"/>
              <a:cs typeface="Lexend"/>
              <a:sym typeface="Lexend"/>
            </a:endParaRPr>
          </a:p>
        </p:txBody>
      </p:sp>
      <p:sp>
        <p:nvSpPr>
          <p:cNvPr id="1018" name="Google Shape;1018;p89"/>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019" name="Google Shape;1019;p89"/>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1020" name="Google Shape;1020;p89"/>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1021" name="Google Shape;1021;p89"/>
          <p:cNvGrpSpPr/>
          <p:nvPr/>
        </p:nvGrpSpPr>
        <p:grpSpPr>
          <a:xfrm>
            <a:off x="8209301" y="0"/>
            <a:ext cx="3982700" cy="5138765"/>
            <a:chOff x="6156975" y="0"/>
            <a:chExt cx="2987025" cy="3854074"/>
          </a:xfrm>
        </p:grpSpPr>
        <p:pic>
          <p:nvPicPr>
            <p:cNvPr id="1022" name="Google Shape;1022;p89"/>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023" name="Google Shape;1023;p89"/>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024" name="Google Shape;1024;p89"/>
          <p:cNvPicPr preferRelativeResize="0"/>
          <p:nvPr/>
        </p:nvPicPr>
        <p:blipFill>
          <a:blip r:embed="rId5">
            <a:alphaModFix/>
          </a:blip>
          <a:stretch>
            <a:fillRect/>
          </a:stretch>
        </p:blipFill>
        <p:spPr>
          <a:xfrm rot="21239967">
            <a:off x="9086408" y="1667390"/>
            <a:ext cx="2620616" cy="185825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22/04/2026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Z.0 Title slide - Relationships, sex and health education">
  <p:cSld name="Title Slide 2_1_1_1_1_1_1_1_1_1_1_7_1">
    <p:bg>
      <p:bgPr>
        <a:solidFill>
          <a:srgbClr val="BEF2BD"/>
        </a:solidFill>
        <a:effectLst/>
      </p:bgPr>
    </p:bg>
    <p:spTree>
      <p:nvGrpSpPr>
        <p:cNvPr id="1" name="Shape 1025"/>
        <p:cNvGrpSpPr/>
        <p:nvPr/>
      </p:nvGrpSpPr>
      <p:grpSpPr>
        <a:xfrm>
          <a:off x="0" y="0"/>
          <a:ext cx="0" cy="0"/>
          <a:chOff x="0" y="0"/>
          <a:chExt cx="0" cy="0"/>
        </a:xfrm>
      </p:grpSpPr>
      <p:pic>
        <p:nvPicPr>
          <p:cNvPr id="1026" name="Google Shape;1026;p90"/>
          <p:cNvPicPr preferRelativeResize="0"/>
          <p:nvPr/>
        </p:nvPicPr>
        <p:blipFill rotWithShape="1">
          <a:blip r:embed="rId2">
            <a:alphaModFix/>
          </a:blip>
          <a:srcRect l="6209" r="6209"/>
          <a:stretch/>
        </p:blipFill>
        <p:spPr>
          <a:xfrm>
            <a:off x="432001" y="5344800"/>
            <a:ext cx="6186300" cy="170667"/>
          </a:xfrm>
          <a:prstGeom prst="rect">
            <a:avLst/>
          </a:prstGeom>
          <a:noFill/>
          <a:ln>
            <a:noFill/>
          </a:ln>
        </p:spPr>
      </p:pic>
      <p:sp>
        <p:nvSpPr>
          <p:cNvPr id="1027" name="Google Shape;1027;p90"/>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8" name="Google Shape;1028;p90"/>
          <p:cNvSpPr txBox="1"/>
          <p:nvPr/>
        </p:nvSpPr>
        <p:spPr>
          <a:xfrm>
            <a:off x="431800" y="5042033"/>
            <a:ext cx="6782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Relationships, sex and health education</a:t>
            </a:r>
            <a:endParaRPr sz="2267" b="1">
              <a:latin typeface="Lexend"/>
              <a:ea typeface="Lexend"/>
              <a:cs typeface="Lexend"/>
              <a:sym typeface="Lexend"/>
            </a:endParaRPr>
          </a:p>
        </p:txBody>
      </p:sp>
      <p:sp>
        <p:nvSpPr>
          <p:cNvPr id="1029" name="Google Shape;1029;p90"/>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030" name="Google Shape;1030;p90"/>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1031" name="Google Shape;1031;p90"/>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1032" name="Google Shape;1032;p90"/>
          <p:cNvGrpSpPr/>
          <p:nvPr/>
        </p:nvGrpSpPr>
        <p:grpSpPr>
          <a:xfrm>
            <a:off x="8209301" y="0"/>
            <a:ext cx="3982700" cy="5138765"/>
            <a:chOff x="6156975" y="0"/>
            <a:chExt cx="2987025" cy="3854074"/>
          </a:xfrm>
        </p:grpSpPr>
        <p:pic>
          <p:nvPicPr>
            <p:cNvPr id="1033" name="Google Shape;1033;p90"/>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034" name="Google Shape;1034;p90"/>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035" name="Google Shape;1035;p90"/>
          <p:cNvPicPr preferRelativeResize="0"/>
          <p:nvPr/>
        </p:nvPicPr>
        <p:blipFill>
          <a:blip r:embed="rId5">
            <a:alphaModFix/>
          </a:blip>
          <a:stretch>
            <a:fillRect/>
          </a:stretch>
        </p:blipFill>
        <p:spPr>
          <a:xfrm rot="21239967">
            <a:off x="9086408" y="1667390"/>
            <a:ext cx="2620616" cy="185825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Z.0 Title slide - Religious education">
  <p:cSld name="Title Slide 2_1_1_1_1_1_1_1_1_1_1_1_1_1">
    <p:bg>
      <p:bgPr>
        <a:solidFill>
          <a:srgbClr val="BEF2BD"/>
        </a:solidFill>
        <a:effectLst/>
      </p:bgPr>
    </p:bg>
    <p:spTree>
      <p:nvGrpSpPr>
        <p:cNvPr id="1" name="Shape 1036"/>
        <p:cNvGrpSpPr/>
        <p:nvPr/>
      </p:nvGrpSpPr>
      <p:grpSpPr>
        <a:xfrm>
          <a:off x="0" y="0"/>
          <a:ext cx="0" cy="0"/>
          <a:chOff x="0" y="0"/>
          <a:chExt cx="0" cy="0"/>
        </a:xfrm>
      </p:grpSpPr>
      <p:pic>
        <p:nvPicPr>
          <p:cNvPr id="1037" name="Google Shape;1037;p91"/>
          <p:cNvPicPr preferRelativeResize="0"/>
          <p:nvPr/>
        </p:nvPicPr>
        <p:blipFill rotWithShape="1">
          <a:blip r:embed="rId2">
            <a:alphaModFix/>
          </a:blip>
          <a:srcRect l="6209" r="6209"/>
          <a:stretch/>
        </p:blipFill>
        <p:spPr>
          <a:xfrm>
            <a:off x="432001" y="5344800"/>
            <a:ext cx="3029167" cy="170667"/>
          </a:xfrm>
          <a:prstGeom prst="rect">
            <a:avLst/>
          </a:prstGeom>
          <a:noFill/>
          <a:ln>
            <a:noFill/>
          </a:ln>
        </p:spPr>
      </p:pic>
      <p:sp>
        <p:nvSpPr>
          <p:cNvPr id="1038" name="Google Shape;1038;p91"/>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9" name="Google Shape;1039;p91"/>
          <p:cNvSpPr txBox="1"/>
          <p:nvPr/>
        </p:nvSpPr>
        <p:spPr>
          <a:xfrm>
            <a:off x="431800" y="5042033"/>
            <a:ext cx="3730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Religious education</a:t>
            </a:r>
            <a:endParaRPr sz="2267" b="1">
              <a:latin typeface="Lexend"/>
              <a:ea typeface="Lexend"/>
              <a:cs typeface="Lexend"/>
              <a:sym typeface="Lexend"/>
            </a:endParaRPr>
          </a:p>
        </p:txBody>
      </p:sp>
      <p:sp>
        <p:nvSpPr>
          <p:cNvPr id="1040" name="Google Shape;1040;p91"/>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041" name="Google Shape;1041;p91"/>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1042" name="Google Shape;1042;p91"/>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1043" name="Google Shape;1043;p91"/>
          <p:cNvGrpSpPr/>
          <p:nvPr/>
        </p:nvGrpSpPr>
        <p:grpSpPr>
          <a:xfrm>
            <a:off x="8209301" y="0"/>
            <a:ext cx="3982700" cy="5138765"/>
            <a:chOff x="6156975" y="0"/>
            <a:chExt cx="2987025" cy="3854074"/>
          </a:xfrm>
        </p:grpSpPr>
        <p:pic>
          <p:nvPicPr>
            <p:cNvPr id="1044" name="Google Shape;1044;p91"/>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045" name="Google Shape;1045;p91"/>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046" name="Google Shape;1046;p91"/>
          <p:cNvPicPr preferRelativeResize="0"/>
          <p:nvPr/>
        </p:nvPicPr>
        <p:blipFill>
          <a:blip r:embed="rId5">
            <a:alphaModFix/>
          </a:blip>
          <a:stretch>
            <a:fillRect/>
          </a:stretch>
        </p:blipFill>
        <p:spPr>
          <a:xfrm rot="21239997">
            <a:off x="9005515" y="1416975"/>
            <a:ext cx="2683792" cy="247202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Z.0 Title slide - Science">
  <p:cSld name="Title Slide 2_1_1_1_1_1_1_2">
    <p:bg>
      <p:bgPr>
        <a:solidFill>
          <a:srgbClr val="BEF2BD"/>
        </a:solidFill>
        <a:effectLst/>
      </p:bgPr>
    </p:bg>
    <p:spTree>
      <p:nvGrpSpPr>
        <p:cNvPr id="1" name="Shape 1047"/>
        <p:cNvGrpSpPr/>
        <p:nvPr/>
      </p:nvGrpSpPr>
      <p:grpSpPr>
        <a:xfrm>
          <a:off x="0" y="0"/>
          <a:ext cx="0" cy="0"/>
          <a:chOff x="0" y="0"/>
          <a:chExt cx="0" cy="0"/>
        </a:xfrm>
      </p:grpSpPr>
      <p:sp>
        <p:nvSpPr>
          <p:cNvPr id="1048" name="Google Shape;1048;p92"/>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9" name="Google Shape;1049;p92"/>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Science</a:t>
            </a:r>
            <a:endParaRPr sz="2267" b="1">
              <a:latin typeface="Lexend"/>
              <a:ea typeface="Lexend"/>
              <a:cs typeface="Lexend"/>
              <a:sym typeface="Lexend"/>
            </a:endParaRPr>
          </a:p>
        </p:txBody>
      </p:sp>
      <p:sp>
        <p:nvSpPr>
          <p:cNvPr id="1050" name="Google Shape;1050;p92"/>
          <p:cNvSpPr txBox="1">
            <a:spLocks noGrp="1"/>
          </p:cNvSpPr>
          <p:nvPr>
            <p:ph type="subTitle" idx="1"/>
          </p:nvPr>
        </p:nvSpPr>
        <p:spPr>
          <a:xfrm>
            <a:off x="1186967" y="5770633"/>
            <a:ext cx="77236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051" name="Google Shape;1051;p92"/>
          <p:cNvPicPr preferRelativeResize="0"/>
          <p:nvPr/>
        </p:nvPicPr>
        <p:blipFill rotWithShape="1">
          <a:blip r:embed="rId2">
            <a:alphaModFix/>
          </a:blip>
          <a:srcRect/>
          <a:stretch/>
        </p:blipFill>
        <p:spPr>
          <a:xfrm>
            <a:off x="10253899" y="5464579"/>
            <a:ext cx="1403667" cy="643767"/>
          </a:xfrm>
          <a:prstGeom prst="rect">
            <a:avLst/>
          </a:prstGeom>
          <a:noFill/>
          <a:ln>
            <a:noFill/>
          </a:ln>
        </p:spPr>
      </p:pic>
      <p:sp>
        <p:nvSpPr>
          <p:cNvPr id="1052" name="Google Shape;1052;p92"/>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pic>
        <p:nvPicPr>
          <p:cNvPr id="1053" name="Google Shape;1053;p92"/>
          <p:cNvPicPr preferRelativeResize="0"/>
          <p:nvPr/>
        </p:nvPicPr>
        <p:blipFill rotWithShape="1">
          <a:blip r:embed="rId3">
            <a:alphaModFix/>
          </a:blip>
          <a:srcRect l="6209" r="6209"/>
          <a:stretch/>
        </p:blipFill>
        <p:spPr>
          <a:xfrm>
            <a:off x="432000" y="5344800"/>
            <a:ext cx="1145867" cy="170661"/>
          </a:xfrm>
          <a:prstGeom prst="rect">
            <a:avLst/>
          </a:prstGeom>
          <a:noFill/>
          <a:ln>
            <a:noFill/>
          </a:ln>
        </p:spPr>
      </p:pic>
      <p:grpSp>
        <p:nvGrpSpPr>
          <p:cNvPr id="1054" name="Google Shape;1054;p92"/>
          <p:cNvGrpSpPr/>
          <p:nvPr/>
        </p:nvGrpSpPr>
        <p:grpSpPr>
          <a:xfrm>
            <a:off x="8209301" y="0"/>
            <a:ext cx="3982700" cy="5138765"/>
            <a:chOff x="6156975" y="0"/>
            <a:chExt cx="2987025" cy="3854074"/>
          </a:xfrm>
        </p:grpSpPr>
        <p:pic>
          <p:nvPicPr>
            <p:cNvPr id="1055" name="Google Shape;1055;p92"/>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056" name="Google Shape;1056;p92"/>
            <p:cNvSpPr/>
            <p:nvPr/>
          </p:nvSpPr>
          <p:spPr>
            <a:xfrm>
              <a:off x="6860400" y="869975"/>
              <a:ext cx="1959600" cy="20070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1057" name="Google Shape;1057;p92"/>
            <p:cNvPicPr preferRelativeResize="0"/>
            <p:nvPr/>
          </p:nvPicPr>
          <p:blipFill>
            <a:blip r:embed="rId5">
              <a:alphaModFix/>
            </a:blip>
            <a:stretch>
              <a:fillRect/>
            </a:stretch>
          </p:blipFill>
          <p:spPr>
            <a:xfrm rot="-311816">
              <a:off x="7083000" y="1110274"/>
              <a:ext cx="1514398" cy="1526398"/>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Z.0 Title slide - Spanish">
  <p:cSld name="Title Slide 2_1_1_1_1_1_1_1_1_1_1_1_2_1">
    <p:bg>
      <p:bgPr>
        <a:solidFill>
          <a:srgbClr val="BEF2BD"/>
        </a:solidFill>
        <a:effectLst/>
      </p:bgPr>
    </p:bg>
    <p:spTree>
      <p:nvGrpSpPr>
        <p:cNvPr id="1" name="Shape 1058"/>
        <p:cNvGrpSpPr/>
        <p:nvPr/>
      </p:nvGrpSpPr>
      <p:grpSpPr>
        <a:xfrm>
          <a:off x="0" y="0"/>
          <a:ext cx="0" cy="0"/>
          <a:chOff x="0" y="0"/>
          <a:chExt cx="0" cy="0"/>
        </a:xfrm>
      </p:grpSpPr>
      <p:pic>
        <p:nvPicPr>
          <p:cNvPr id="1059" name="Google Shape;1059;p93"/>
          <p:cNvPicPr preferRelativeResize="0"/>
          <p:nvPr/>
        </p:nvPicPr>
        <p:blipFill rotWithShape="1">
          <a:blip r:embed="rId2">
            <a:alphaModFix/>
          </a:blip>
          <a:srcRect l="6209" r="6209"/>
          <a:stretch/>
        </p:blipFill>
        <p:spPr>
          <a:xfrm>
            <a:off x="432001" y="5344800"/>
            <a:ext cx="1187500" cy="170667"/>
          </a:xfrm>
          <a:prstGeom prst="rect">
            <a:avLst/>
          </a:prstGeom>
          <a:noFill/>
          <a:ln>
            <a:noFill/>
          </a:ln>
        </p:spPr>
      </p:pic>
      <p:sp>
        <p:nvSpPr>
          <p:cNvPr id="1060" name="Google Shape;1060;p93"/>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1" name="Google Shape;1061;p93"/>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Spanish</a:t>
            </a:r>
            <a:endParaRPr sz="2267" b="1">
              <a:latin typeface="Lexend"/>
              <a:ea typeface="Lexend"/>
              <a:cs typeface="Lexend"/>
              <a:sym typeface="Lexend"/>
            </a:endParaRPr>
          </a:p>
        </p:txBody>
      </p:sp>
      <p:sp>
        <p:nvSpPr>
          <p:cNvPr id="1062" name="Google Shape;1062;p93"/>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063" name="Google Shape;1063;p93"/>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1064" name="Google Shape;1064;p93"/>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grpSp>
        <p:nvGrpSpPr>
          <p:cNvPr id="1065" name="Google Shape;1065;p93"/>
          <p:cNvGrpSpPr/>
          <p:nvPr/>
        </p:nvGrpSpPr>
        <p:grpSpPr>
          <a:xfrm>
            <a:off x="8209301" y="0"/>
            <a:ext cx="3982700" cy="5138765"/>
            <a:chOff x="6156975" y="0"/>
            <a:chExt cx="2987025" cy="3854074"/>
          </a:xfrm>
        </p:grpSpPr>
        <p:pic>
          <p:nvPicPr>
            <p:cNvPr id="1066" name="Google Shape;1066;p93"/>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067" name="Google Shape;1067;p93"/>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068" name="Google Shape;1068;p93"/>
          <p:cNvPicPr preferRelativeResize="0"/>
          <p:nvPr/>
        </p:nvPicPr>
        <p:blipFill>
          <a:blip r:embed="rId5">
            <a:alphaModFix/>
          </a:blip>
          <a:stretch>
            <a:fillRect/>
          </a:stretch>
        </p:blipFill>
        <p:spPr>
          <a:xfrm rot="21239965">
            <a:off x="9313978" y="1465013"/>
            <a:ext cx="2308596" cy="235989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Z.1 Outcome">
  <p:cSld name="CUSTOM_5">
    <p:bg>
      <p:bgPr>
        <a:solidFill>
          <a:srgbClr val="BEF2BD"/>
        </a:solidFill>
        <a:effectLst/>
      </p:bgPr>
    </p:bg>
    <p:spTree>
      <p:nvGrpSpPr>
        <p:cNvPr id="1" name="Shape 1069"/>
        <p:cNvGrpSpPr/>
        <p:nvPr/>
      </p:nvGrpSpPr>
      <p:grpSpPr>
        <a:xfrm>
          <a:off x="0" y="0"/>
          <a:ext cx="0" cy="0"/>
          <a:chOff x="0" y="0"/>
          <a:chExt cx="0" cy="0"/>
        </a:xfrm>
      </p:grpSpPr>
      <p:pic>
        <p:nvPicPr>
          <p:cNvPr id="1070" name="Google Shape;1070;p94"/>
          <p:cNvPicPr preferRelativeResize="0"/>
          <p:nvPr/>
        </p:nvPicPr>
        <p:blipFill>
          <a:blip r:embed="rId2">
            <a:alphaModFix/>
          </a:blip>
          <a:stretch>
            <a:fillRect/>
          </a:stretch>
        </p:blipFill>
        <p:spPr>
          <a:xfrm>
            <a:off x="457634" y="1851160"/>
            <a:ext cx="10594133" cy="3893035"/>
          </a:xfrm>
          <a:prstGeom prst="rect">
            <a:avLst/>
          </a:prstGeom>
          <a:noFill/>
          <a:ln>
            <a:noFill/>
          </a:ln>
        </p:spPr>
      </p:pic>
      <p:sp>
        <p:nvSpPr>
          <p:cNvPr id="1071" name="Google Shape;1071;p94"/>
          <p:cNvSpPr txBox="1"/>
          <p:nvPr/>
        </p:nvSpPr>
        <p:spPr>
          <a:xfrm>
            <a:off x="433609" y="606353"/>
            <a:ext cx="6100800" cy="57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733" b="1">
                <a:latin typeface="Lexend"/>
                <a:ea typeface="Lexend"/>
                <a:cs typeface="Lexend"/>
                <a:sym typeface="Lexend"/>
              </a:rPr>
              <a:t>Outcome</a:t>
            </a:r>
            <a:endParaRPr sz="3733" b="1">
              <a:latin typeface="Lexend"/>
              <a:ea typeface="Lexend"/>
              <a:cs typeface="Lexend"/>
              <a:sym typeface="Lexend"/>
            </a:endParaRPr>
          </a:p>
        </p:txBody>
      </p:sp>
      <p:sp>
        <p:nvSpPr>
          <p:cNvPr id="1072" name="Google Shape;1072;p94"/>
          <p:cNvSpPr txBox="1">
            <a:spLocks noGrp="1"/>
          </p:cNvSpPr>
          <p:nvPr>
            <p:ph type="subTitle" idx="1"/>
          </p:nvPr>
        </p:nvSpPr>
        <p:spPr>
          <a:xfrm>
            <a:off x="780767" y="1951933"/>
            <a:ext cx="9801600" cy="36836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2000"/>
              <a:buNone/>
              <a:defRPr sz="2667"/>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Z.2 Hidden guidance slide">
  <p:cSld name="CUSTOM_1">
    <p:spTree>
      <p:nvGrpSpPr>
        <p:cNvPr id="1" name="Shape 1073"/>
        <p:cNvGrpSpPr/>
        <p:nvPr/>
      </p:nvGrpSpPr>
      <p:grpSpPr>
        <a:xfrm>
          <a:off x="0" y="0"/>
          <a:ext cx="0" cy="0"/>
          <a:chOff x="0" y="0"/>
          <a:chExt cx="0" cy="0"/>
        </a:xfrm>
      </p:grpSpPr>
      <p:sp>
        <p:nvSpPr>
          <p:cNvPr id="1074" name="Google Shape;1074;p95"/>
          <p:cNvSpPr txBox="1"/>
          <p:nvPr/>
        </p:nvSpPr>
        <p:spPr>
          <a:xfrm>
            <a:off x="439700" y="1271300"/>
            <a:ext cx="5655200" cy="1151557"/>
          </a:xfrm>
          <a:prstGeom prst="rect">
            <a:avLst/>
          </a:prstGeom>
          <a:noFill/>
          <a:ln>
            <a:noFill/>
          </a:ln>
        </p:spPr>
        <p:txBody>
          <a:bodyPr spcFirstLastPara="1" wrap="square" lIns="121900" tIns="121900" rIns="121900" bIns="121900" anchor="t" anchorCtr="0">
            <a:spAutoFit/>
          </a:bodyPr>
          <a:lstStyle/>
          <a:p>
            <a:pPr marL="0" lvl="0" indent="0" algn="l" rtl="0">
              <a:lnSpc>
                <a:spcPct val="150000"/>
              </a:lnSpc>
              <a:spcBef>
                <a:spcPts val="0"/>
              </a:spcBef>
              <a:spcAft>
                <a:spcPts val="1333"/>
              </a:spcAft>
              <a:buNone/>
            </a:pPr>
            <a:r>
              <a:rPr lang="en-GB" sz="1600">
                <a:latin typeface="Lexend"/>
                <a:ea typeface="Lexend"/>
                <a:cs typeface="Lexend"/>
                <a:sym typeface="Lexend"/>
              </a:rPr>
              <a:t>Oak’s lessons are structured around </a:t>
            </a:r>
            <a:r>
              <a:rPr lang="en-GB" sz="1600" b="1">
                <a:latin typeface="Lexend"/>
                <a:ea typeface="Lexend"/>
                <a:cs typeface="Lexend"/>
                <a:sym typeface="Lexend"/>
              </a:rPr>
              <a:t>learning cycles</a:t>
            </a:r>
            <a:r>
              <a:rPr lang="en-GB" sz="1600" i="1">
                <a:latin typeface="Lexend"/>
                <a:ea typeface="Lexend"/>
                <a:cs typeface="Lexend"/>
                <a:sym typeface="Lexend"/>
              </a:rPr>
              <a:t>.</a:t>
            </a:r>
            <a:r>
              <a:rPr lang="en-GB" sz="1600">
                <a:latin typeface="Lexend"/>
                <a:ea typeface="Lexend"/>
                <a:cs typeface="Lexend"/>
                <a:sym typeface="Lexend"/>
              </a:rPr>
              <a:t> These are indicated through colour in the slide deck:</a:t>
            </a:r>
            <a:endParaRPr sz="1600">
              <a:latin typeface="Lexend"/>
              <a:ea typeface="Lexend"/>
              <a:cs typeface="Lexend"/>
              <a:sym typeface="Lexend"/>
            </a:endParaRPr>
          </a:p>
        </p:txBody>
      </p:sp>
      <p:sp>
        <p:nvSpPr>
          <p:cNvPr id="1075" name="Google Shape;1075;p95"/>
          <p:cNvSpPr txBox="1"/>
          <p:nvPr/>
        </p:nvSpPr>
        <p:spPr>
          <a:xfrm>
            <a:off x="439700" y="839300"/>
            <a:ext cx="5655200" cy="574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2133" b="1">
                <a:latin typeface="Lexend"/>
                <a:ea typeface="Lexend"/>
                <a:cs typeface="Lexend"/>
                <a:sym typeface="Lexend"/>
              </a:rPr>
              <a:t>Oak’s lesson structure</a:t>
            </a:r>
            <a:endParaRPr sz="2133" b="1">
              <a:latin typeface="Lexend"/>
              <a:ea typeface="Lexend"/>
              <a:cs typeface="Lexend"/>
              <a:sym typeface="Lexend"/>
            </a:endParaRPr>
          </a:p>
        </p:txBody>
      </p:sp>
      <p:sp>
        <p:nvSpPr>
          <p:cNvPr id="1076" name="Google Shape;1076;p95"/>
          <p:cNvSpPr txBox="1"/>
          <p:nvPr/>
        </p:nvSpPr>
        <p:spPr>
          <a:xfrm>
            <a:off x="6535900" y="839300"/>
            <a:ext cx="5350400" cy="574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2133" b="1">
                <a:latin typeface="Lexend"/>
                <a:ea typeface="Lexend"/>
                <a:cs typeface="Lexend"/>
                <a:sym typeface="Lexend"/>
              </a:rPr>
              <a:t>Useful links</a:t>
            </a:r>
            <a:endParaRPr sz="2133" b="1">
              <a:latin typeface="Lexend"/>
              <a:ea typeface="Lexend"/>
              <a:cs typeface="Lexend"/>
              <a:sym typeface="Lexend"/>
            </a:endParaRPr>
          </a:p>
        </p:txBody>
      </p:sp>
      <p:sp>
        <p:nvSpPr>
          <p:cNvPr id="1077" name="Google Shape;1077;p95"/>
          <p:cNvSpPr txBox="1"/>
          <p:nvPr/>
        </p:nvSpPr>
        <p:spPr>
          <a:xfrm>
            <a:off x="439700" y="4274600"/>
            <a:ext cx="5609600" cy="782225"/>
          </a:xfrm>
          <a:prstGeom prst="rect">
            <a:avLst/>
          </a:prstGeom>
          <a:noFill/>
          <a:ln>
            <a:noFill/>
          </a:ln>
        </p:spPr>
        <p:txBody>
          <a:bodyPr spcFirstLastPara="1" wrap="square" lIns="121900" tIns="121900" rIns="121900" bIns="121900" anchor="t" anchorCtr="0">
            <a:spAutoFit/>
          </a:bodyPr>
          <a:lstStyle/>
          <a:p>
            <a:pPr marL="0" lvl="0" indent="0" algn="l" rtl="0">
              <a:lnSpc>
                <a:spcPct val="150000"/>
              </a:lnSpc>
              <a:spcBef>
                <a:spcPts val="0"/>
              </a:spcBef>
              <a:spcAft>
                <a:spcPts val="1333"/>
              </a:spcAft>
              <a:buNone/>
            </a:pPr>
            <a:r>
              <a:rPr lang="en-GB" sz="1600">
                <a:latin typeface="Lexend"/>
                <a:ea typeface="Lexend"/>
                <a:cs typeface="Lexend"/>
                <a:sym typeface="Lexend"/>
              </a:rPr>
              <a:t>Each</a:t>
            </a:r>
            <a:r>
              <a:rPr lang="en-GB" sz="1600" b="1">
                <a:latin typeface="Lexend"/>
                <a:ea typeface="Lexend"/>
                <a:cs typeface="Lexend"/>
                <a:sym typeface="Lexend"/>
              </a:rPr>
              <a:t> learning cycle</a:t>
            </a:r>
            <a:r>
              <a:rPr lang="en-GB" sz="1600">
                <a:latin typeface="Lexend"/>
                <a:ea typeface="Lexend"/>
                <a:cs typeface="Lexend"/>
                <a:sym typeface="Lexend"/>
              </a:rPr>
              <a:t> covers several phases:</a:t>
            </a:r>
            <a:endParaRPr sz="1600">
              <a:latin typeface="Lexend"/>
              <a:ea typeface="Lexend"/>
              <a:cs typeface="Lexend"/>
              <a:sym typeface="Lexend"/>
            </a:endParaRPr>
          </a:p>
        </p:txBody>
      </p:sp>
      <p:grpSp>
        <p:nvGrpSpPr>
          <p:cNvPr id="1078" name="Google Shape;1078;p95"/>
          <p:cNvGrpSpPr/>
          <p:nvPr/>
        </p:nvGrpSpPr>
        <p:grpSpPr>
          <a:xfrm>
            <a:off x="3534555" y="2192556"/>
            <a:ext cx="2327027" cy="1907632"/>
            <a:chOff x="2642961" y="1644312"/>
            <a:chExt cx="1454634" cy="1195657"/>
          </a:xfrm>
        </p:grpSpPr>
        <p:pic>
          <p:nvPicPr>
            <p:cNvPr id="1079" name="Google Shape;1079;p95"/>
            <p:cNvPicPr preferRelativeResize="0"/>
            <p:nvPr/>
          </p:nvPicPr>
          <p:blipFill>
            <a:blip r:embed="rId2">
              <a:alphaModFix/>
            </a:blip>
            <a:stretch>
              <a:fillRect/>
            </a:stretch>
          </p:blipFill>
          <p:spPr>
            <a:xfrm>
              <a:off x="2642975" y="1644312"/>
              <a:ext cx="1454621" cy="287396"/>
            </a:xfrm>
            <a:prstGeom prst="rect">
              <a:avLst/>
            </a:prstGeom>
            <a:noFill/>
            <a:ln>
              <a:noFill/>
            </a:ln>
            <a:effectLst>
              <a:outerShdw blurRad="57150" dist="19050" dir="5400000" algn="bl" rotWithShape="0">
                <a:srgbClr val="000000">
                  <a:alpha val="50000"/>
                </a:srgbClr>
              </a:outerShdw>
            </a:effectLst>
          </p:spPr>
        </p:pic>
        <p:pic>
          <p:nvPicPr>
            <p:cNvPr id="1080" name="Google Shape;1080;p95"/>
            <p:cNvPicPr preferRelativeResize="0"/>
            <p:nvPr/>
          </p:nvPicPr>
          <p:blipFill>
            <a:blip r:embed="rId3">
              <a:alphaModFix/>
            </a:blip>
            <a:stretch>
              <a:fillRect/>
            </a:stretch>
          </p:blipFill>
          <p:spPr>
            <a:xfrm>
              <a:off x="2642975" y="1936215"/>
              <a:ext cx="1454618" cy="287940"/>
            </a:xfrm>
            <a:prstGeom prst="rect">
              <a:avLst/>
            </a:prstGeom>
            <a:noFill/>
            <a:ln>
              <a:noFill/>
            </a:ln>
            <a:effectLst>
              <a:outerShdw blurRad="57150" dist="19050" dir="5400000" algn="bl" rotWithShape="0">
                <a:srgbClr val="000000">
                  <a:alpha val="50000"/>
                </a:srgbClr>
              </a:outerShdw>
            </a:effectLst>
          </p:spPr>
        </p:pic>
        <p:pic>
          <p:nvPicPr>
            <p:cNvPr id="1081" name="Google Shape;1081;p95"/>
            <p:cNvPicPr preferRelativeResize="0"/>
            <p:nvPr/>
          </p:nvPicPr>
          <p:blipFill>
            <a:blip r:embed="rId4">
              <a:alphaModFix/>
            </a:blip>
            <a:stretch>
              <a:fillRect/>
            </a:stretch>
          </p:blipFill>
          <p:spPr>
            <a:xfrm>
              <a:off x="2642965" y="2251391"/>
              <a:ext cx="1454621" cy="284581"/>
            </a:xfrm>
            <a:prstGeom prst="rect">
              <a:avLst/>
            </a:prstGeom>
            <a:noFill/>
            <a:ln>
              <a:noFill/>
            </a:ln>
            <a:effectLst>
              <a:outerShdw blurRad="57150" dist="19050" dir="5400000" algn="bl" rotWithShape="0">
                <a:srgbClr val="000000">
                  <a:alpha val="50000"/>
                </a:srgbClr>
              </a:outerShdw>
            </a:effectLst>
          </p:spPr>
        </p:pic>
        <p:pic>
          <p:nvPicPr>
            <p:cNvPr id="1082" name="Google Shape;1082;p95"/>
            <p:cNvPicPr preferRelativeResize="0"/>
            <p:nvPr/>
          </p:nvPicPr>
          <p:blipFill>
            <a:blip r:embed="rId5">
              <a:alphaModFix/>
            </a:blip>
            <a:stretch>
              <a:fillRect/>
            </a:stretch>
          </p:blipFill>
          <p:spPr>
            <a:xfrm>
              <a:off x="2642961" y="2563206"/>
              <a:ext cx="1454620" cy="276764"/>
            </a:xfrm>
            <a:prstGeom prst="rect">
              <a:avLst/>
            </a:prstGeom>
            <a:noFill/>
            <a:ln>
              <a:noFill/>
            </a:ln>
            <a:effectLst>
              <a:outerShdw blurRad="57150" dist="19050" dir="5400000" algn="bl" rotWithShape="0">
                <a:srgbClr val="000000">
                  <a:alpha val="50000"/>
                </a:srgbClr>
              </a:outerShdw>
            </a:effectLst>
          </p:spPr>
        </p:pic>
      </p:grpSp>
      <p:pic>
        <p:nvPicPr>
          <p:cNvPr id="1083" name="Google Shape;1083;p95"/>
          <p:cNvPicPr preferRelativeResize="0"/>
          <p:nvPr/>
        </p:nvPicPr>
        <p:blipFill rotWithShape="1">
          <a:blip r:embed="rId6">
            <a:alphaModFix/>
          </a:blip>
          <a:srcRect l="3910" b="5222"/>
          <a:stretch/>
        </p:blipFill>
        <p:spPr>
          <a:xfrm>
            <a:off x="1771350" y="4759668"/>
            <a:ext cx="2743115" cy="1594233"/>
          </a:xfrm>
          <a:prstGeom prst="rect">
            <a:avLst/>
          </a:prstGeom>
          <a:noFill/>
          <a:ln>
            <a:noFill/>
          </a:ln>
        </p:spPr>
      </p:pic>
      <p:pic>
        <p:nvPicPr>
          <p:cNvPr id="1084" name="Google Shape;1084;p95"/>
          <p:cNvPicPr preferRelativeResize="0"/>
          <p:nvPr/>
        </p:nvPicPr>
        <p:blipFill>
          <a:blip r:embed="rId7">
            <a:alphaModFix/>
          </a:blip>
          <a:stretch>
            <a:fillRect/>
          </a:stretch>
        </p:blipFill>
        <p:spPr>
          <a:xfrm>
            <a:off x="531667" y="2370784"/>
            <a:ext cx="2743099" cy="1551197"/>
          </a:xfrm>
          <a:prstGeom prst="rect">
            <a:avLst/>
          </a:prstGeom>
          <a:noFill/>
          <a:ln>
            <a:noFill/>
          </a:ln>
          <a:effectLst>
            <a:outerShdw blurRad="57150" dist="19050" dir="5400000" algn="bl" rotWithShape="0">
              <a:srgbClr val="000000">
                <a:alpha val="50000"/>
              </a:srgbClr>
            </a:outerShdw>
          </a:effectLst>
        </p:spPr>
      </p:pic>
      <p:sp>
        <p:nvSpPr>
          <p:cNvPr id="1085" name="Google Shape;1085;p95"/>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a:solidFill>
                  <a:srgbClr val="282828"/>
                </a:solidFill>
                <a:latin typeface="Lexend"/>
                <a:ea typeface="Lexend"/>
                <a:cs typeface="Lexend"/>
                <a:sym typeface="Lexend"/>
              </a:rPr>
              <a:t>Teacher Guidance</a:t>
            </a:r>
            <a:endParaRPr sz="2667" b="0" i="0" u="none" strike="noStrike" cap="none">
              <a:solidFill>
                <a:srgbClr val="282828"/>
              </a:solidFill>
              <a:latin typeface="Calibri"/>
              <a:ea typeface="Calibri"/>
              <a:cs typeface="Calibri"/>
              <a:sym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9.0 Keywords (3)">
  <p:cSld name="CUSTOM_3_1">
    <p:spTree>
      <p:nvGrpSpPr>
        <p:cNvPr id="1" name="Shape 1086"/>
        <p:cNvGrpSpPr/>
        <p:nvPr/>
      </p:nvGrpSpPr>
      <p:grpSpPr>
        <a:xfrm>
          <a:off x="0" y="0"/>
          <a:ext cx="0" cy="0"/>
          <a:chOff x="0" y="0"/>
          <a:chExt cx="0" cy="0"/>
        </a:xfrm>
      </p:grpSpPr>
      <p:sp>
        <p:nvSpPr>
          <p:cNvPr id="1087" name="Google Shape;1087;p96"/>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088" name="Google Shape;1088;p96"/>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089" name="Google Shape;1089;p96"/>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
        <p:nvSpPr>
          <p:cNvPr id="1090" name="Google Shape;1090;p96"/>
          <p:cNvSpPr txBox="1">
            <a:spLocks noGrp="1"/>
          </p:cNvSpPr>
          <p:nvPr>
            <p:ph type="subTitle" idx="1"/>
          </p:nvPr>
        </p:nvSpPr>
        <p:spPr>
          <a:xfrm>
            <a:off x="432000" y="10800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091" name="Google Shape;1091;p96"/>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092" name="Google Shape;1092;p96"/>
          <p:cNvSpPr txBox="1">
            <a:spLocks noGrp="1"/>
          </p:cNvSpPr>
          <p:nvPr>
            <p:ph type="subTitle" idx="3"/>
          </p:nvPr>
        </p:nvSpPr>
        <p:spPr>
          <a:xfrm>
            <a:off x="432000" y="28072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093" name="Google Shape;1093;p96"/>
          <p:cNvSpPr txBox="1">
            <a:spLocks noGrp="1"/>
          </p:cNvSpPr>
          <p:nvPr>
            <p:ph type="subTitle" idx="4"/>
          </p:nvPr>
        </p:nvSpPr>
        <p:spPr>
          <a:xfrm>
            <a:off x="3599100" y="28072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094" name="Google Shape;1094;p96"/>
          <p:cNvSpPr txBox="1">
            <a:spLocks noGrp="1"/>
          </p:cNvSpPr>
          <p:nvPr>
            <p:ph type="subTitle" idx="5"/>
          </p:nvPr>
        </p:nvSpPr>
        <p:spPr>
          <a:xfrm>
            <a:off x="432000" y="45344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095" name="Google Shape;1095;p96"/>
          <p:cNvSpPr txBox="1">
            <a:spLocks noGrp="1"/>
          </p:cNvSpPr>
          <p:nvPr>
            <p:ph type="subTitle" idx="6"/>
          </p:nvPr>
        </p:nvSpPr>
        <p:spPr>
          <a:xfrm>
            <a:off x="3599100" y="45344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9.0 Keywords (4)">
  <p:cSld name="CUSTOM_3_1_1">
    <p:spTree>
      <p:nvGrpSpPr>
        <p:cNvPr id="1" name="Shape 1096"/>
        <p:cNvGrpSpPr/>
        <p:nvPr/>
      </p:nvGrpSpPr>
      <p:grpSpPr>
        <a:xfrm>
          <a:off x="0" y="0"/>
          <a:ext cx="0" cy="0"/>
          <a:chOff x="0" y="0"/>
          <a:chExt cx="0" cy="0"/>
        </a:xfrm>
      </p:grpSpPr>
      <p:sp>
        <p:nvSpPr>
          <p:cNvPr id="1097" name="Google Shape;1097;p97"/>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098" name="Google Shape;1098;p97"/>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099" name="Google Shape;1099;p97"/>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
        <p:nvSpPr>
          <p:cNvPr id="1100" name="Google Shape;1100;p97"/>
          <p:cNvSpPr txBox="1">
            <a:spLocks noGrp="1"/>
          </p:cNvSpPr>
          <p:nvPr>
            <p:ph type="subTitle" idx="1"/>
          </p:nvPr>
        </p:nvSpPr>
        <p:spPr>
          <a:xfrm>
            <a:off x="432000" y="10800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01" name="Google Shape;1101;p97"/>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102" name="Google Shape;1102;p97"/>
          <p:cNvSpPr txBox="1">
            <a:spLocks noGrp="1"/>
          </p:cNvSpPr>
          <p:nvPr>
            <p:ph type="subTitle" idx="3"/>
          </p:nvPr>
        </p:nvSpPr>
        <p:spPr>
          <a:xfrm>
            <a:off x="432000" y="24008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03" name="Google Shape;1103;p97"/>
          <p:cNvSpPr txBox="1">
            <a:spLocks noGrp="1"/>
          </p:cNvSpPr>
          <p:nvPr>
            <p:ph type="subTitle" idx="4"/>
          </p:nvPr>
        </p:nvSpPr>
        <p:spPr>
          <a:xfrm>
            <a:off x="3599100" y="24008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104" name="Google Shape;1104;p97"/>
          <p:cNvSpPr txBox="1">
            <a:spLocks noGrp="1"/>
          </p:cNvSpPr>
          <p:nvPr>
            <p:ph type="subTitle" idx="5"/>
          </p:nvPr>
        </p:nvSpPr>
        <p:spPr>
          <a:xfrm>
            <a:off x="432000" y="37216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05" name="Google Shape;1105;p97"/>
          <p:cNvSpPr txBox="1">
            <a:spLocks noGrp="1"/>
          </p:cNvSpPr>
          <p:nvPr>
            <p:ph type="subTitle" idx="6"/>
          </p:nvPr>
        </p:nvSpPr>
        <p:spPr>
          <a:xfrm>
            <a:off x="3599100" y="37216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106" name="Google Shape;1106;p97"/>
          <p:cNvSpPr txBox="1">
            <a:spLocks noGrp="1"/>
          </p:cNvSpPr>
          <p:nvPr>
            <p:ph type="subTitle" idx="7"/>
          </p:nvPr>
        </p:nvSpPr>
        <p:spPr>
          <a:xfrm>
            <a:off x="432000" y="50424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07" name="Google Shape;1107;p97"/>
          <p:cNvSpPr txBox="1">
            <a:spLocks noGrp="1"/>
          </p:cNvSpPr>
          <p:nvPr>
            <p:ph type="subTitle" idx="8"/>
          </p:nvPr>
        </p:nvSpPr>
        <p:spPr>
          <a:xfrm>
            <a:off x="3599100" y="50424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9.0 Keywords (5)">
  <p:cSld name="CUSTOM_3_1_1_1">
    <p:spTree>
      <p:nvGrpSpPr>
        <p:cNvPr id="1" name="Shape 1108"/>
        <p:cNvGrpSpPr/>
        <p:nvPr/>
      </p:nvGrpSpPr>
      <p:grpSpPr>
        <a:xfrm>
          <a:off x="0" y="0"/>
          <a:ext cx="0" cy="0"/>
          <a:chOff x="0" y="0"/>
          <a:chExt cx="0" cy="0"/>
        </a:xfrm>
      </p:grpSpPr>
      <p:sp>
        <p:nvSpPr>
          <p:cNvPr id="1109" name="Google Shape;1109;p98"/>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110" name="Google Shape;1110;p98"/>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111" name="Google Shape;1111;p9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
        <p:nvSpPr>
          <p:cNvPr id="1112" name="Google Shape;1112;p98"/>
          <p:cNvSpPr txBox="1">
            <a:spLocks noGrp="1"/>
          </p:cNvSpPr>
          <p:nvPr>
            <p:ph type="subTitle" idx="1"/>
          </p:nvPr>
        </p:nvSpPr>
        <p:spPr>
          <a:xfrm>
            <a:off x="432000" y="10800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13" name="Google Shape;1113;p98"/>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114" name="Google Shape;1114;p98"/>
          <p:cNvSpPr txBox="1">
            <a:spLocks noGrp="1"/>
          </p:cNvSpPr>
          <p:nvPr>
            <p:ph type="subTitle" idx="3"/>
          </p:nvPr>
        </p:nvSpPr>
        <p:spPr>
          <a:xfrm>
            <a:off x="432000" y="33152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15" name="Google Shape;1115;p98"/>
          <p:cNvSpPr txBox="1">
            <a:spLocks noGrp="1"/>
          </p:cNvSpPr>
          <p:nvPr>
            <p:ph type="subTitle" idx="4"/>
          </p:nvPr>
        </p:nvSpPr>
        <p:spPr>
          <a:xfrm>
            <a:off x="3599100" y="33152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116" name="Google Shape;1116;p98"/>
          <p:cNvSpPr txBox="1">
            <a:spLocks noGrp="1"/>
          </p:cNvSpPr>
          <p:nvPr>
            <p:ph type="subTitle" idx="5"/>
          </p:nvPr>
        </p:nvSpPr>
        <p:spPr>
          <a:xfrm>
            <a:off x="432000" y="55504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17" name="Google Shape;1117;p98"/>
          <p:cNvSpPr txBox="1">
            <a:spLocks noGrp="1"/>
          </p:cNvSpPr>
          <p:nvPr>
            <p:ph type="subTitle" idx="6"/>
          </p:nvPr>
        </p:nvSpPr>
        <p:spPr>
          <a:xfrm>
            <a:off x="3599100" y="55504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118" name="Google Shape;1118;p98"/>
          <p:cNvSpPr txBox="1">
            <a:spLocks noGrp="1"/>
          </p:cNvSpPr>
          <p:nvPr>
            <p:ph type="subTitle" idx="7"/>
          </p:nvPr>
        </p:nvSpPr>
        <p:spPr>
          <a:xfrm>
            <a:off x="432000" y="21976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19" name="Google Shape;1119;p98"/>
          <p:cNvSpPr txBox="1">
            <a:spLocks noGrp="1"/>
          </p:cNvSpPr>
          <p:nvPr>
            <p:ph type="subTitle" idx="8"/>
          </p:nvPr>
        </p:nvSpPr>
        <p:spPr>
          <a:xfrm>
            <a:off x="3599100" y="21976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120" name="Google Shape;1120;p98"/>
          <p:cNvSpPr txBox="1">
            <a:spLocks noGrp="1"/>
          </p:cNvSpPr>
          <p:nvPr>
            <p:ph type="subTitle" idx="9"/>
          </p:nvPr>
        </p:nvSpPr>
        <p:spPr>
          <a:xfrm>
            <a:off x="432000" y="44328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21" name="Google Shape;1121;p98"/>
          <p:cNvSpPr txBox="1">
            <a:spLocks noGrp="1"/>
          </p:cNvSpPr>
          <p:nvPr>
            <p:ph type="subTitle" idx="13"/>
          </p:nvPr>
        </p:nvSpPr>
        <p:spPr>
          <a:xfrm>
            <a:off x="3599100" y="44328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9.0 Keywords (p2, 2)">
  <p:cSld name="CUSTOM_3_1_1_1_1">
    <p:spTree>
      <p:nvGrpSpPr>
        <p:cNvPr id="1" name="Shape 1122"/>
        <p:cNvGrpSpPr/>
        <p:nvPr/>
      </p:nvGrpSpPr>
      <p:grpSpPr>
        <a:xfrm>
          <a:off x="0" y="0"/>
          <a:ext cx="0" cy="0"/>
          <a:chOff x="0" y="0"/>
          <a:chExt cx="0" cy="0"/>
        </a:xfrm>
      </p:grpSpPr>
      <p:sp>
        <p:nvSpPr>
          <p:cNvPr id="1123" name="Google Shape;1123;p99"/>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124" name="Google Shape;1124;p99"/>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125" name="Google Shape;1125;p99"/>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
        <p:nvSpPr>
          <p:cNvPr id="1126" name="Google Shape;1126;p99"/>
          <p:cNvSpPr txBox="1">
            <a:spLocks noGrp="1"/>
          </p:cNvSpPr>
          <p:nvPr>
            <p:ph type="subTitle" idx="1"/>
          </p:nvPr>
        </p:nvSpPr>
        <p:spPr>
          <a:xfrm>
            <a:off x="432000" y="10800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27" name="Google Shape;1127;p99"/>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1128" name="Google Shape;1128;p99"/>
          <p:cNvSpPr txBox="1">
            <a:spLocks noGrp="1"/>
          </p:cNvSpPr>
          <p:nvPr>
            <p:ph type="subTitle" idx="3"/>
          </p:nvPr>
        </p:nvSpPr>
        <p:spPr>
          <a:xfrm>
            <a:off x="432000" y="34168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129" name="Google Shape;1129;p99"/>
          <p:cNvSpPr txBox="1">
            <a:spLocks noGrp="1"/>
          </p:cNvSpPr>
          <p:nvPr>
            <p:ph type="subTitle" idx="4"/>
          </p:nvPr>
        </p:nvSpPr>
        <p:spPr>
          <a:xfrm>
            <a:off x="3599100" y="34168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22/04/2026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9.3 Lesson outline (2)">
  <p:cSld name="CUSTOM_3">
    <p:spTree>
      <p:nvGrpSpPr>
        <p:cNvPr id="1" name="Shape 1130"/>
        <p:cNvGrpSpPr/>
        <p:nvPr/>
      </p:nvGrpSpPr>
      <p:grpSpPr>
        <a:xfrm>
          <a:off x="0" y="0"/>
          <a:ext cx="0" cy="0"/>
          <a:chOff x="0" y="0"/>
          <a:chExt cx="0" cy="0"/>
        </a:xfrm>
      </p:grpSpPr>
      <p:sp>
        <p:nvSpPr>
          <p:cNvPr id="1131" name="Google Shape;1131;p100"/>
          <p:cNvSpPr/>
          <p:nvPr/>
        </p:nvSpPr>
        <p:spPr>
          <a:xfrm>
            <a:off x="0" y="0"/>
            <a:ext cx="12192400" cy="64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132" name="Google Shape;1132;p100"/>
          <p:cNvPicPr preferRelativeResize="0"/>
          <p:nvPr/>
        </p:nvPicPr>
        <p:blipFill rotWithShape="1">
          <a:blip r:embed="rId2">
            <a:alphaModFix/>
          </a:blip>
          <a:srcRect t="3678" b="3669"/>
          <a:stretch/>
        </p:blipFill>
        <p:spPr>
          <a:xfrm>
            <a:off x="1151400" y="3901963"/>
            <a:ext cx="9918835" cy="762771"/>
          </a:xfrm>
          <a:prstGeom prst="rect">
            <a:avLst/>
          </a:prstGeom>
          <a:noFill/>
          <a:ln>
            <a:noFill/>
          </a:ln>
        </p:spPr>
      </p:pic>
      <p:pic>
        <p:nvPicPr>
          <p:cNvPr id="1133" name="Google Shape;1133;p100"/>
          <p:cNvPicPr preferRelativeResize="0"/>
          <p:nvPr/>
        </p:nvPicPr>
        <p:blipFill rotWithShape="1">
          <a:blip r:embed="rId3">
            <a:alphaModFix/>
          </a:blip>
          <a:srcRect t="3678" b="3669"/>
          <a:stretch/>
        </p:blipFill>
        <p:spPr>
          <a:xfrm>
            <a:off x="1151400" y="2652567"/>
            <a:ext cx="9918835" cy="762771"/>
          </a:xfrm>
          <a:prstGeom prst="rect">
            <a:avLst/>
          </a:prstGeom>
          <a:noFill/>
          <a:ln>
            <a:noFill/>
          </a:ln>
        </p:spPr>
      </p:pic>
      <p:pic>
        <p:nvPicPr>
          <p:cNvPr id="1134" name="Google Shape;1134;p100"/>
          <p:cNvPicPr preferRelativeResize="0"/>
          <p:nvPr/>
        </p:nvPicPr>
        <p:blipFill rotWithShape="1">
          <a:blip r:embed="rId4">
            <a:alphaModFix/>
          </a:blip>
          <a:srcRect l="74623"/>
          <a:stretch/>
        </p:blipFill>
        <p:spPr>
          <a:xfrm>
            <a:off x="1151400" y="2606115"/>
            <a:ext cx="194533" cy="861165"/>
          </a:xfrm>
          <a:prstGeom prst="rect">
            <a:avLst/>
          </a:prstGeom>
          <a:noFill/>
          <a:ln>
            <a:noFill/>
          </a:ln>
        </p:spPr>
      </p:pic>
      <p:cxnSp>
        <p:nvCxnSpPr>
          <p:cNvPr id="1135" name="Google Shape;1135;p100"/>
          <p:cNvCxnSpPr>
            <a:endCxn id="1136" idx="2"/>
          </p:cNvCxnSpPr>
          <p:nvPr/>
        </p:nvCxnSpPr>
        <p:spPr>
          <a:xfrm flipH="1">
            <a:off x="860084" y="2689709"/>
            <a:ext cx="3600" cy="1974000"/>
          </a:xfrm>
          <a:prstGeom prst="straightConnector1">
            <a:avLst/>
          </a:prstGeom>
          <a:noFill/>
          <a:ln w="38100" cap="flat" cmpd="sng">
            <a:solidFill>
              <a:srgbClr val="282828"/>
            </a:solidFill>
            <a:prstDash val="solid"/>
            <a:round/>
            <a:headEnd type="none" w="med" len="med"/>
            <a:tailEnd type="none" w="med" len="med"/>
          </a:ln>
        </p:spPr>
      </p:cxnSp>
      <p:pic>
        <p:nvPicPr>
          <p:cNvPr id="1137" name="Google Shape;1137;p100"/>
          <p:cNvPicPr preferRelativeResize="0"/>
          <p:nvPr/>
        </p:nvPicPr>
        <p:blipFill>
          <a:blip r:embed="rId5">
            <a:alphaModFix/>
          </a:blip>
          <a:stretch>
            <a:fillRect/>
          </a:stretch>
        </p:blipFill>
        <p:spPr>
          <a:xfrm>
            <a:off x="484643" y="2658159"/>
            <a:ext cx="750913" cy="762789"/>
          </a:xfrm>
          <a:prstGeom prst="rect">
            <a:avLst/>
          </a:prstGeom>
          <a:noFill/>
          <a:ln>
            <a:noFill/>
          </a:ln>
        </p:spPr>
      </p:pic>
      <p:sp>
        <p:nvSpPr>
          <p:cNvPr id="1138" name="Google Shape;1138;p100"/>
          <p:cNvSpPr txBox="1">
            <a:spLocks noGrp="1"/>
          </p:cNvSpPr>
          <p:nvPr>
            <p:ph type="title"/>
          </p:nvPr>
        </p:nvSpPr>
        <p:spPr>
          <a:xfrm>
            <a:off x="1633633" y="2787751"/>
            <a:ext cx="9136400" cy="4924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139" name="Google Shape;1139;p100"/>
          <p:cNvSpPr txBox="1">
            <a:spLocks noGrp="1"/>
          </p:cNvSpPr>
          <p:nvPr>
            <p:ph type="title" idx="2"/>
          </p:nvPr>
        </p:nvSpPr>
        <p:spPr>
          <a:xfrm>
            <a:off x="1633633" y="4036117"/>
            <a:ext cx="9136400" cy="4924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pic>
        <p:nvPicPr>
          <p:cNvPr id="1136" name="Google Shape;1136;p100"/>
          <p:cNvPicPr preferRelativeResize="0"/>
          <p:nvPr/>
        </p:nvPicPr>
        <p:blipFill>
          <a:blip r:embed="rId6">
            <a:alphaModFix/>
          </a:blip>
          <a:stretch>
            <a:fillRect/>
          </a:stretch>
        </p:blipFill>
        <p:spPr>
          <a:xfrm>
            <a:off x="484454" y="3900941"/>
            <a:ext cx="751261" cy="762769"/>
          </a:xfrm>
          <a:prstGeom prst="rect">
            <a:avLst/>
          </a:prstGeom>
          <a:noFill/>
          <a:ln>
            <a:noFill/>
          </a:ln>
        </p:spPr>
      </p:pic>
      <p:pic>
        <p:nvPicPr>
          <p:cNvPr id="1140" name="Google Shape;1140;p100"/>
          <p:cNvPicPr preferRelativeResize="0"/>
          <p:nvPr/>
        </p:nvPicPr>
        <p:blipFill rotWithShape="1">
          <a:blip r:embed="rId7">
            <a:alphaModFix/>
          </a:blip>
          <a:srcRect t="1699" b="1709"/>
          <a:stretch/>
        </p:blipFill>
        <p:spPr>
          <a:xfrm>
            <a:off x="-16" y="642201"/>
            <a:ext cx="12201603" cy="155612"/>
          </a:xfrm>
          <a:prstGeom prst="rect">
            <a:avLst/>
          </a:prstGeom>
          <a:noFill/>
          <a:ln>
            <a:noFill/>
          </a:ln>
        </p:spPr>
      </p:pic>
      <p:sp>
        <p:nvSpPr>
          <p:cNvPr id="1141" name="Google Shape;1141;p100"/>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1142" name="Google Shape;1142;p100"/>
          <p:cNvSpPr txBox="1">
            <a:spLocks noGrp="1"/>
          </p:cNvSpPr>
          <p:nvPr>
            <p:ph type="title" idx="3"/>
          </p:nvPr>
        </p:nvSpPr>
        <p:spPr>
          <a:xfrm>
            <a:off x="432000" y="876800"/>
            <a:ext cx="7655200" cy="820800"/>
          </a:xfrm>
          <a:prstGeom prst="rect">
            <a:avLst/>
          </a:prstGeom>
        </p:spPr>
        <p:txBody>
          <a:bodyPr spcFirstLastPara="1" wrap="square" lIns="0" tIns="0" rIns="0" bIns="0" anchor="t" anchorCtr="0">
            <a:noAutofit/>
          </a:bodyPr>
          <a:lstStyle>
            <a:lvl1pPr lvl="0" rtl="0">
              <a:spcBef>
                <a:spcPts val="0"/>
              </a:spcBef>
              <a:spcAft>
                <a:spcPts val="0"/>
              </a:spcAft>
              <a:buSzPts val="1800"/>
              <a:buFont typeface="Lexend"/>
              <a:buNone/>
              <a:defRPr sz="2400" b="0">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9.3 Lesson outline (3)">
  <p:cSld name="CUSTOM_3_2">
    <p:spTree>
      <p:nvGrpSpPr>
        <p:cNvPr id="1" name="Shape 1143"/>
        <p:cNvGrpSpPr/>
        <p:nvPr/>
      </p:nvGrpSpPr>
      <p:grpSpPr>
        <a:xfrm>
          <a:off x="0" y="0"/>
          <a:ext cx="0" cy="0"/>
          <a:chOff x="0" y="0"/>
          <a:chExt cx="0" cy="0"/>
        </a:xfrm>
      </p:grpSpPr>
      <p:pic>
        <p:nvPicPr>
          <p:cNvPr id="1144" name="Google Shape;1144;p101"/>
          <p:cNvPicPr preferRelativeResize="0"/>
          <p:nvPr/>
        </p:nvPicPr>
        <p:blipFill rotWithShape="1">
          <a:blip r:embed="rId2">
            <a:alphaModFix/>
          </a:blip>
          <a:srcRect t="4429" b="4438"/>
          <a:stretch/>
        </p:blipFill>
        <p:spPr>
          <a:xfrm>
            <a:off x="1151401" y="4856298"/>
            <a:ext cx="9918833" cy="750969"/>
          </a:xfrm>
          <a:prstGeom prst="rect">
            <a:avLst/>
          </a:prstGeom>
          <a:noFill/>
          <a:ln>
            <a:noFill/>
          </a:ln>
        </p:spPr>
      </p:pic>
      <p:pic>
        <p:nvPicPr>
          <p:cNvPr id="1145" name="Google Shape;1145;p101"/>
          <p:cNvPicPr preferRelativeResize="0"/>
          <p:nvPr/>
        </p:nvPicPr>
        <p:blipFill rotWithShape="1">
          <a:blip r:embed="rId3">
            <a:alphaModFix/>
          </a:blip>
          <a:srcRect l="74623"/>
          <a:stretch/>
        </p:blipFill>
        <p:spPr>
          <a:xfrm>
            <a:off x="1151400" y="4801200"/>
            <a:ext cx="194533" cy="861165"/>
          </a:xfrm>
          <a:prstGeom prst="rect">
            <a:avLst/>
          </a:prstGeom>
          <a:noFill/>
          <a:ln>
            <a:noFill/>
          </a:ln>
        </p:spPr>
      </p:pic>
      <p:pic>
        <p:nvPicPr>
          <p:cNvPr id="1146" name="Google Shape;1146;p101"/>
          <p:cNvPicPr preferRelativeResize="0"/>
          <p:nvPr/>
        </p:nvPicPr>
        <p:blipFill rotWithShape="1">
          <a:blip r:embed="rId4">
            <a:alphaModFix/>
          </a:blip>
          <a:srcRect t="3678" b="3669"/>
          <a:stretch/>
        </p:blipFill>
        <p:spPr>
          <a:xfrm>
            <a:off x="1151400" y="3605582"/>
            <a:ext cx="9918835" cy="762765"/>
          </a:xfrm>
          <a:prstGeom prst="rect">
            <a:avLst/>
          </a:prstGeom>
          <a:noFill/>
          <a:ln>
            <a:noFill/>
          </a:ln>
        </p:spPr>
      </p:pic>
      <p:pic>
        <p:nvPicPr>
          <p:cNvPr id="1147" name="Google Shape;1147;p101"/>
          <p:cNvPicPr preferRelativeResize="0"/>
          <p:nvPr/>
        </p:nvPicPr>
        <p:blipFill rotWithShape="1">
          <a:blip r:embed="rId3">
            <a:alphaModFix/>
          </a:blip>
          <a:srcRect l="74623"/>
          <a:stretch/>
        </p:blipFill>
        <p:spPr>
          <a:xfrm>
            <a:off x="1151400" y="3570651"/>
            <a:ext cx="194533" cy="861165"/>
          </a:xfrm>
          <a:prstGeom prst="rect">
            <a:avLst/>
          </a:prstGeom>
          <a:noFill/>
          <a:ln>
            <a:noFill/>
          </a:ln>
        </p:spPr>
      </p:pic>
      <p:pic>
        <p:nvPicPr>
          <p:cNvPr id="1148" name="Google Shape;1148;p101"/>
          <p:cNvPicPr preferRelativeResize="0"/>
          <p:nvPr/>
        </p:nvPicPr>
        <p:blipFill rotWithShape="1">
          <a:blip r:embed="rId5">
            <a:alphaModFix/>
          </a:blip>
          <a:srcRect t="3678" b="3669"/>
          <a:stretch/>
        </p:blipFill>
        <p:spPr>
          <a:xfrm>
            <a:off x="1151400" y="2237767"/>
            <a:ext cx="9918835" cy="762765"/>
          </a:xfrm>
          <a:prstGeom prst="rect">
            <a:avLst/>
          </a:prstGeom>
          <a:noFill/>
          <a:ln>
            <a:noFill/>
          </a:ln>
        </p:spPr>
      </p:pic>
      <p:pic>
        <p:nvPicPr>
          <p:cNvPr id="1149" name="Google Shape;1149;p101"/>
          <p:cNvPicPr preferRelativeResize="0"/>
          <p:nvPr/>
        </p:nvPicPr>
        <p:blipFill rotWithShape="1">
          <a:blip r:embed="rId3">
            <a:alphaModFix/>
          </a:blip>
          <a:srcRect l="74623"/>
          <a:stretch/>
        </p:blipFill>
        <p:spPr>
          <a:xfrm>
            <a:off x="1151400" y="2191300"/>
            <a:ext cx="194533" cy="861165"/>
          </a:xfrm>
          <a:prstGeom prst="rect">
            <a:avLst/>
          </a:prstGeom>
          <a:noFill/>
          <a:ln>
            <a:noFill/>
          </a:ln>
        </p:spPr>
      </p:pic>
      <p:cxnSp>
        <p:nvCxnSpPr>
          <p:cNvPr id="1150" name="Google Shape;1150;p101"/>
          <p:cNvCxnSpPr>
            <a:endCxn id="1151" idx="2"/>
          </p:cNvCxnSpPr>
          <p:nvPr/>
        </p:nvCxnSpPr>
        <p:spPr>
          <a:xfrm>
            <a:off x="863736" y="2455864"/>
            <a:ext cx="0" cy="3155200"/>
          </a:xfrm>
          <a:prstGeom prst="straightConnector1">
            <a:avLst/>
          </a:prstGeom>
          <a:noFill/>
          <a:ln w="38100" cap="flat" cmpd="sng">
            <a:solidFill>
              <a:srgbClr val="282828"/>
            </a:solidFill>
            <a:prstDash val="solid"/>
            <a:round/>
            <a:headEnd type="none" w="med" len="med"/>
            <a:tailEnd type="none" w="med" len="med"/>
          </a:ln>
        </p:spPr>
      </p:cxnSp>
      <p:pic>
        <p:nvPicPr>
          <p:cNvPr id="1151" name="Google Shape;1151;p101"/>
          <p:cNvPicPr preferRelativeResize="0"/>
          <p:nvPr/>
        </p:nvPicPr>
        <p:blipFill>
          <a:blip r:embed="rId6">
            <a:alphaModFix/>
          </a:blip>
          <a:stretch>
            <a:fillRect/>
          </a:stretch>
        </p:blipFill>
        <p:spPr>
          <a:xfrm>
            <a:off x="488106" y="4848294"/>
            <a:ext cx="751261" cy="762769"/>
          </a:xfrm>
          <a:prstGeom prst="rect">
            <a:avLst/>
          </a:prstGeom>
          <a:noFill/>
          <a:ln>
            <a:noFill/>
          </a:ln>
        </p:spPr>
      </p:pic>
      <p:pic>
        <p:nvPicPr>
          <p:cNvPr id="1152" name="Google Shape;1152;p101"/>
          <p:cNvPicPr preferRelativeResize="0"/>
          <p:nvPr/>
        </p:nvPicPr>
        <p:blipFill>
          <a:blip r:embed="rId7">
            <a:alphaModFix/>
          </a:blip>
          <a:stretch>
            <a:fillRect/>
          </a:stretch>
        </p:blipFill>
        <p:spPr>
          <a:xfrm>
            <a:off x="484643" y="2243344"/>
            <a:ext cx="750913" cy="762789"/>
          </a:xfrm>
          <a:prstGeom prst="rect">
            <a:avLst/>
          </a:prstGeom>
          <a:noFill/>
          <a:ln>
            <a:noFill/>
          </a:ln>
        </p:spPr>
      </p:pic>
      <p:sp>
        <p:nvSpPr>
          <p:cNvPr id="1153" name="Google Shape;1153;p101"/>
          <p:cNvSpPr txBox="1">
            <a:spLocks noGrp="1"/>
          </p:cNvSpPr>
          <p:nvPr>
            <p:ph type="title"/>
          </p:nvPr>
        </p:nvSpPr>
        <p:spPr>
          <a:xfrm>
            <a:off x="1633600" y="2372951"/>
            <a:ext cx="9134400" cy="4924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154" name="Google Shape;1154;p101"/>
          <p:cNvSpPr txBox="1">
            <a:spLocks noGrp="1"/>
          </p:cNvSpPr>
          <p:nvPr>
            <p:ph type="title" idx="2"/>
          </p:nvPr>
        </p:nvSpPr>
        <p:spPr>
          <a:xfrm>
            <a:off x="1633600" y="3739733"/>
            <a:ext cx="9134400" cy="4924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155" name="Google Shape;1155;p101"/>
          <p:cNvSpPr txBox="1">
            <a:spLocks noGrp="1"/>
          </p:cNvSpPr>
          <p:nvPr>
            <p:ph type="title" idx="3"/>
          </p:nvPr>
        </p:nvSpPr>
        <p:spPr>
          <a:xfrm>
            <a:off x="1633600" y="4985585"/>
            <a:ext cx="9134400" cy="4924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pic>
        <p:nvPicPr>
          <p:cNvPr id="1156" name="Google Shape;1156;p101"/>
          <p:cNvPicPr preferRelativeResize="0"/>
          <p:nvPr/>
        </p:nvPicPr>
        <p:blipFill>
          <a:blip r:embed="rId8">
            <a:alphaModFix/>
          </a:blip>
          <a:stretch>
            <a:fillRect/>
          </a:stretch>
        </p:blipFill>
        <p:spPr>
          <a:xfrm>
            <a:off x="484454" y="3604556"/>
            <a:ext cx="751261" cy="762769"/>
          </a:xfrm>
          <a:prstGeom prst="rect">
            <a:avLst/>
          </a:prstGeom>
          <a:noFill/>
          <a:ln>
            <a:noFill/>
          </a:ln>
        </p:spPr>
      </p:pic>
      <p:sp>
        <p:nvSpPr>
          <p:cNvPr id="1157" name="Google Shape;1157;p101"/>
          <p:cNvSpPr/>
          <p:nvPr/>
        </p:nvSpPr>
        <p:spPr>
          <a:xfrm>
            <a:off x="0" y="0"/>
            <a:ext cx="12192400" cy="64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158" name="Google Shape;1158;p101"/>
          <p:cNvPicPr preferRelativeResize="0"/>
          <p:nvPr/>
        </p:nvPicPr>
        <p:blipFill rotWithShape="1">
          <a:blip r:embed="rId9">
            <a:alphaModFix/>
          </a:blip>
          <a:srcRect t="1699" b="1709"/>
          <a:stretch/>
        </p:blipFill>
        <p:spPr>
          <a:xfrm>
            <a:off x="-16" y="642201"/>
            <a:ext cx="12201603" cy="155612"/>
          </a:xfrm>
          <a:prstGeom prst="rect">
            <a:avLst/>
          </a:prstGeom>
          <a:noFill/>
          <a:ln>
            <a:noFill/>
          </a:ln>
        </p:spPr>
      </p:pic>
      <p:sp>
        <p:nvSpPr>
          <p:cNvPr id="1159" name="Google Shape;1159;p101"/>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1160" name="Google Shape;1160;p101"/>
          <p:cNvSpPr txBox="1">
            <a:spLocks noGrp="1"/>
          </p:cNvSpPr>
          <p:nvPr>
            <p:ph type="title" idx="4"/>
          </p:nvPr>
        </p:nvSpPr>
        <p:spPr>
          <a:xfrm>
            <a:off x="432000" y="876800"/>
            <a:ext cx="7655200" cy="820800"/>
          </a:xfrm>
          <a:prstGeom prst="rect">
            <a:avLst/>
          </a:prstGeom>
        </p:spPr>
        <p:txBody>
          <a:bodyPr spcFirstLastPara="1" wrap="square" lIns="0" tIns="0" rIns="0" bIns="0" anchor="t" anchorCtr="0">
            <a:noAutofit/>
          </a:bodyPr>
          <a:lstStyle>
            <a:lvl1pPr lvl="0" rtl="0">
              <a:spcBef>
                <a:spcPts val="0"/>
              </a:spcBef>
              <a:spcAft>
                <a:spcPts val="0"/>
              </a:spcAft>
              <a:buSzPts val="1800"/>
              <a:buFont typeface="Lexend"/>
              <a:buNone/>
              <a:defRPr sz="2400" b="0">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9.3 Lesson outline (4)">
  <p:cSld name="CUSTOM_4">
    <p:spTree>
      <p:nvGrpSpPr>
        <p:cNvPr id="1" name="Shape 1161"/>
        <p:cNvGrpSpPr/>
        <p:nvPr/>
      </p:nvGrpSpPr>
      <p:grpSpPr>
        <a:xfrm>
          <a:off x="0" y="0"/>
          <a:ext cx="0" cy="0"/>
          <a:chOff x="0" y="0"/>
          <a:chExt cx="0" cy="0"/>
        </a:xfrm>
      </p:grpSpPr>
      <p:pic>
        <p:nvPicPr>
          <p:cNvPr id="1162" name="Google Shape;1162;p102"/>
          <p:cNvPicPr preferRelativeResize="0"/>
          <p:nvPr/>
        </p:nvPicPr>
        <p:blipFill rotWithShape="1">
          <a:blip r:embed="rId2">
            <a:alphaModFix/>
          </a:blip>
          <a:srcRect t="4429" b="4438"/>
          <a:stretch/>
        </p:blipFill>
        <p:spPr>
          <a:xfrm>
            <a:off x="1151401" y="4195910"/>
            <a:ext cx="9918833" cy="750973"/>
          </a:xfrm>
          <a:prstGeom prst="rect">
            <a:avLst/>
          </a:prstGeom>
          <a:noFill/>
          <a:ln>
            <a:noFill/>
          </a:ln>
        </p:spPr>
      </p:pic>
      <p:pic>
        <p:nvPicPr>
          <p:cNvPr id="1163" name="Google Shape;1163;p102"/>
          <p:cNvPicPr preferRelativeResize="0"/>
          <p:nvPr/>
        </p:nvPicPr>
        <p:blipFill rotWithShape="1">
          <a:blip r:embed="rId3">
            <a:alphaModFix/>
          </a:blip>
          <a:srcRect l="74623"/>
          <a:stretch/>
        </p:blipFill>
        <p:spPr>
          <a:xfrm>
            <a:off x="1151400" y="4140814"/>
            <a:ext cx="194533" cy="861165"/>
          </a:xfrm>
          <a:prstGeom prst="rect">
            <a:avLst/>
          </a:prstGeom>
          <a:noFill/>
          <a:ln>
            <a:noFill/>
          </a:ln>
        </p:spPr>
      </p:pic>
      <p:pic>
        <p:nvPicPr>
          <p:cNvPr id="1164" name="Google Shape;1164;p102"/>
          <p:cNvPicPr preferRelativeResize="0"/>
          <p:nvPr/>
        </p:nvPicPr>
        <p:blipFill rotWithShape="1">
          <a:blip r:embed="rId4">
            <a:alphaModFix/>
          </a:blip>
          <a:srcRect t="4387" b="4396"/>
          <a:stretch/>
        </p:blipFill>
        <p:spPr>
          <a:xfrm>
            <a:off x="1151400" y="5295145"/>
            <a:ext cx="9918835" cy="750956"/>
          </a:xfrm>
          <a:prstGeom prst="rect">
            <a:avLst/>
          </a:prstGeom>
          <a:noFill/>
          <a:ln>
            <a:noFill/>
          </a:ln>
        </p:spPr>
      </p:pic>
      <p:pic>
        <p:nvPicPr>
          <p:cNvPr id="1165" name="Google Shape;1165;p102"/>
          <p:cNvPicPr preferRelativeResize="0"/>
          <p:nvPr/>
        </p:nvPicPr>
        <p:blipFill rotWithShape="1">
          <a:blip r:embed="rId3">
            <a:alphaModFix/>
          </a:blip>
          <a:srcRect l="74623"/>
          <a:stretch/>
        </p:blipFill>
        <p:spPr>
          <a:xfrm>
            <a:off x="1151400" y="5252864"/>
            <a:ext cx="194533" cy="861165"/>
          </a:xfrm>
          <a:prstGeom prst="rect">
            <a:avLst/>
          </a:prstGeom>
          <a:noFill/>
          <a:ln>
            <a:noFill/>
          </a:ln>
        </p:spPr>
      </p:pic>
      <p:pic>
        <p:nvPicPr>
          <p:cNvPr id="1166" name="Google Shape;1166;p102"/>
          <p:cNvPicPr preferRelativeResize="0"/>
          <p:nvPr/>
        </p:nvPicPr>
        <p:blipFill rotWithShape="1">
          <a:blip r:embed="rId5">
            <a:alphaModFix/>
          </a:blip>
          <a:srcRect t="3678" b="3669"/>
          <a:stretch/>
        </p:blipFill>
        <p:spPr>
          <a:xfrm>
            <a:off x="1151400" y="3056256"/>
            <a:ext cx="9918835" cy="762769"/>
          </a:xfrm>
          <a:prstGeom prst="rect">
            <a:avLst/>
          </a:prstGeom>
          <a:noFill/>
          <a:ln>
            <a:noFill/>
          </a:ln>
        </p:spPr>
      </p:pic>
      <p:pic>
        <p:nvPicPr>
          <p:cNvPr id="1167" name="Google Shape;1167;p102"/>
          <p:cNvPicPr preferRelativeResize="0"/>
          <p:nvPr/>
        </p:nvPicPr>
        <p:blipFill rotWithShape="1">
          <a:blip r:embed="rId3">
            <a:alphaModFix/>
          </a:blip>
          <a:srcRect l="74623"/>
          <a:stretch/>
        </p:blipFill>
        <p:spPr>
          <a:xfrm>
            <a:off x="1151400" y="3021331"/>
            <a:ext cx="194533" cy="861165"/>
          </a:xfrm>
          <a:prstGeom prst="rect">
            <a:avLst/>
          </a:prstGeom>
          <a:noFill/>
          <a:ln>
            <a:noFill/>
          </a:ln>
        </p:spPr>
      </p:pic>
      <p:pic>
        <p:nvPicPr>
          <p:cNvPr id="1168" name="Google Shape;1168;p102"/>
          <p:cNvPicPr preferRelativeResize="0"/>
          <p:nvPr/>
        </p:nvPicPr>
        <p:blipFill rotWithShape="1">
          <a:blip r:embed="rId6">
            <a:alphaModFix/>
          </a:blip>
          <a:srcRect t="3678" b="3669"/>
          <a:stretch/>
        </p:blipFill>
        <p:spPr>
          <a:xfrm>
            <a:off x="1151400" y="1943934"/>
            <a:ext cx="9918835" cy="762769"/>
          </a:xfrm>
          <a:prstGeom prst="rect">
            <a:avLst/>
          </a:prstGeom>
          <a:noFill/>
          <a:ln>
            <a:noFill/>
          </a:ln>
        </p:spPr>
      </p:pic>
      <p:pic>
        <p:nvPicPr>
          <p:cNvPr id="1169" name="Google Shape;1169;p102"/>
          <p:cNvPicPr preferRelativeResize="0"/>
          <p:nvPr/>
        </p:nvPicPr>
        <p:blipFill rotWithShape="1">
          <a:blip r:embed="rId3">
            <a:alphaModFix/>
          </a:blip>
          <a:srcRect l="74623"/>
          <a:stretch/>
        </p:blipFill>
        <p:spPr>
          <a:xfrm>
            <a:off x="1151400" y="1897480"/>
            <a:ext cx="194533" cy="861165"/>
          </a:xfrm>
          <a:prstGeom prst="rect">
            <a:avLst/>
          </a:prstGeom>
          <a:noFill/>
          <a:ln>
            <a:noFill/>
          </a:ln>
        </p:spPr>
      </p:pic>
      <p:cxnSp>
        <p:nvCxnSpPr>
          <p:cNvPr id="1170" name="Google Shape;1170;p102"/>
          <p:cNvCxnSpPr/>
          <p:nvPr/>
        </p:nvCxnSpPr>
        <p:spPr>
          <a:xfrm>
            <a:off x="863736" y="2300312"/>
            <a:ext cx="800" cy="3573200"/>
          </a:xfrm>
          <a:prstGeom prst="straightConnector1">
            <a:avLst/>
          </a:prstGeom>
          <a:noFill/>
          <a:ln w="38100" cap="flat" cmpd="sng">
            <a:solidFill>
              <a:srgbClr val="282828"/>
            </a:solidFill>
            <a:prstDash val="solid"/>
            <a:round/>
            <a:headEnd type="none" w="med" len="med"/>
            <a:tailEnd type="none" w="med" len="med"/>
          </a:ln>
        </p:spPr>
      </p:cxnSp>
      <p:pic>
        <p:nvPicPr>
          <p:cNvPr id="1171" name="Google Shape;1171;p102"/>
          <p:cNvPicPr preferRelativeResize="0"/>
          <p:nvPr/>
        </p:nvPicPr>
        <p:blipFill>
          <a:blip r:embed="rId7">
            <a:alphaModFix/>
          </a:blip>
          <a:stretch>
            <a:fillRect/>
          </a:stretch>
        </p:blipFill>
        <p:spPr>
          <a:xfrm>
            <a:off x="488106" y="4179534"/>
            <a:ext cx="751261" cy="762769"/>
          </a:xfrm>
          <a:prstGeom prst="rect">
            <a:avLst/>
          </a:prstGeom>
          <a:noFill/>
          <a:ln>
            <a:noFill/>
          </a:ln>
        </p:spPr>
      </p:pic>
      <p:pic>
        <p:nvPicPr>
          <p:cNvPr id="1172" name="Google Shape;1172;p102"/>
          <p:cNvPicPr preferRelativeResize="0"/>
          <p:nvPr/>
        </p:nvPicPr>
        <p:blipFill>
          <a:blip r:embed="rId8">
            <a:alphaModFix/>
          </a:blip>
          <a:stretch>
            <a:fillRect/>
          </a:stretch>
        </p:blipFill>
        <p:spPr>
          <a:xfrm>
            <a:off x="484477" y="1949555"/>
            <a:ext cx="750913" cy="762789"/>
          </a:xfrm>
          <a:prstGeom prst="rect">
            <a:avLst/>
          </a:prstGeom>
          <a:noFill/>
          <a:ln>
            <a:noFill/>
          </a:ln>
        </p:spPr>
      </p:pic>
      <p:pic>
        <p:nvPicPr>
          <p:cNvPr id="1173" name="Google Shape;1173;p102"/>
          <p:cNvPicPr preferRelativeResize="0"/>
          <p:nvPr/>
        </p:nvPicPr>
        <p:blipFill>
          <a:blip r:embed="rId9">
            <a:alphaModFix/>
          </a:blip>
          <a:stretch>
            <a:fillRect/>
          </a:stretch>
        </p:blipFill>
        <p:spPr>
          <a:xfrm>
            <a:off x="484454" y="3050118"/>
            <a:ext cx="751261" cy="762769"/>
          </a:xfrm>
          <a:prstGeom prst="rect">
            <a:avLst/>
          </a:prstGeom>
          <a:noFill/>
          <a:ln>
            <a:noFill/>
          </a:ln>
        </p:spPr>
      </p:pic>
      <p:sp>
        <p:nvSpPr>
          <p:cNvPr id="1174" name="Google Shape;1174;p102"/>
          <p:cNvSpPr txBox="1">
            <a:spLocks noGrp="1"/>
          </p:cNvSpPr>
          <p:nvPr>
            <p:ph type="title"/>
          </p:nvPr>
        </p:nvSpPr>
        <p:spPr>
          <a:xfrm>
            <a:off x="1632800" y="1955551"/>
            <a:ext cx="9134400" cy="750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175" name="Google Shape;1175;p102"/>
          <p:cNvSpPr txBox="1">
            <a:spLocks noGrp="1"/>
          </p:cNvSpPr>
          <p:nvPr>
            <p:ph type="title" idx="2"/>
          </p:nvPr>
        </p:nvSpPr>
        <p:spPr>
          <a:xfrm>
            <a:off x="1632800" y="3047600"/>
            <a:ext cx="9134400" cy="762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176" name="Google Shape;1176;p102"/>
          <p:cNvSpPr txBox="1">
            <a:spLocks noGrp="1"/>
          </p:cNvSpPr>
          <p:nvPr>
            <p:ph type="title" idx="3"/>
          </p:nvPr>
        </p:nvSpPr>
        <p:spPr>
          <a:xfrm>
            <a:off x="1632800" y="4213784"/>
            <a:ext cx="9134400" cy="7152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177" name="Google Shape;1177;p102"/>
          <p:cNvSpPr txBox="1">
            <a:spLocks noGrp="1"/>
          </p:cNvSpPr>
          <p:nvPr>
            <p:ph type="title" idx="4"/>
          </p:nvPr>
        </p:nvSpPr>
        <p:spPr>
          <a:xfrm>
            <a:off x="1632800" y="5295219"/>
            <a:ext cx="9134400" cy="750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pic>
        <p:nvPicPr>
          <p:cNvPr id="1178" name="Google Shape;1178;p102"/>
          <p:cNvPicPr preferRelativeResize="0"/>
          <p:nvPr/>
        </p:nvPicPr>
        <p:blipFill>
          <a:blip r:embed="rId10">
            <a:alphaModFix/>
          </a:blip>
          <a:stretch>
            <a:fillRect/>
          </a:stretch>
        </p:blipFill>
        <p:spPr>
          <a:xfrm>
            <a:off x="484455" y="5292485"/>
            <a:ext cx="751261" cy="762769"/>
          </a:xfrm>
          <a:prstGeom prst="rect">
            <a:avLst/>
          </a:prstGeom>
          <a:noFill/>
          <a:ln>
            <a:noFill/>
          </a:ln>
        </p:spPr>
      </p:pic>
      <p:sp>
        <p:nvSpPr>
          <p:cNvPr id="1179" name="Google Shape;1179;p102"/>
          <p:cNvSpPr/>
          <p:nvPr/>
        </p:nvSpPr>
        <p:spPr>
          <a:xfrm>
            <a:off x="0" y="0"/>
            <a:ext cx="12192400" cy="64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180" name="Google Shape;1180;p102"/>
          <p:cNvPicPr preferRelativeResize="0"/>
          <p:nvPr/>
        </p:nvPicPr>
        <p:blipFill rotWithShape="1">
          <a:blip r:embed="rId11">
            <a:alphaModFix/>
          </a:blip>
          <a:srcRect t="1699" b="1709"/>
          <a:stretch/>
        </p:blipFill>
        <p:spPr>
          <a:xfrm>
            <a:off x="-16" y="642201"/>
            <a:ext cx="12201603" cy="155612"/>
          </a:xfrm>
          <a:prstGeom prst="rect">
            <a:avLst/>
          </a:prstGeom>
          <a:noFill/>
          <a:ln>
            <a:noFill/>
          </a:ln>
        </p:spPr>
      </p:pic>
      <p:sp>
        <p:nvSpPr>
          <p:cNvPr id="1181" name="Google Shape;1181;p102"/>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1182" name="Google Shape;1182;p102"/>
          <p:cNvSpPr txBox="1">
            <a:spLocks noGrp="1"/>
          </p:cNvSpPr>
          <p:nvPr>
            <p:ph type="title" idx="5"/>
          </p:nvPr>
        </p:nvSpPr>
        <p:spPr>
          <a:xfrm>
            <a:off x="432000" y="876800"/>
            <a:ext cx="7655200" cy="820800"/>
          </a:xfrm>
          <a:prstGeom prst="rect">
            <a:avLst/>
          </a:prstGeom>
        </p:spPr>
        <p:txBody>
          <a:bodyPr spcFirstLastPara="1" wrap="square" lIns="0" tIns="0" rIns="0" bIns="0" anchor="t" anchorCtr="0">
            <a:noAutofit/>
          </a:bodyPr>
          <a:lstStyle>
            <a:lvl1pPr lvl="0" rtl="0">
              <a:spcBef>
                <a:spcPts val="0"/>
              </a:spcBef>
              <a:spcAft>
                <a:spcPts val="0"/>
              </a:spcAft>
              <a:buSzPts val="1800"/>
              <a:buFont typeface="Lexend"/>
              <a:buNone/>
              <a:defRPr sz="2400" b="0">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00 Explanation blank - purple ">
  <p:cSld name="TITLE_AND_TWO_COLUMNS_1_1_6_2_1_4">
    <p:spTree>
      <p:nvGrpSpPr>
        <p:cNvPr id="1" name="Shape 1183"/>
        <p:cNvGrpSpPr/>
        <p:nvPr/>
      </p:nvGrpSpPr>
      <p:grpSpPr>
        <a:xfrm>
          <a:off x="0" y="0"/>
          <a:ext cx="0" cy="0"/>
          <a:chOff x="0" y="0"/>
          <a:chExt cx="0" cy="0"/>
        </a:xfrm>
      </p:grpSpPr>
      <p:pic>
        <p:nvPicPr>
          <p:cNvPr id="1184" name="Google Shape;1184;p103"/>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1185" name="Google Shape;1185;p103"/>
          <p:cNvSpPr/>
          <p:nvPr/>
        </p:nvSpPr>
        <p:spPr>
          <a:xfrm>
            <a:off x="-1" y="-3"/>
            <a:ext cx="121968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86" name="Google Shape;1186;p10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187" name="Google Shape;1187;p10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88" name="Google Shape;1188;p103"/>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1189" name="Google Shape;1189;p10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1190"/>
        <p:cNvGrpSpPr/>
        <p:nvPr/>
      </p:nvGrpSpPr>
      <p:grpSpPr>
        <a:xfrm>
          <a:off x="0" y="0"/>
          <a:ext cx="0" cy="0"/>
          <a:chOff x="0" y="0"/>
          <a:chExt cx="0" cy="0"/>
        </a:xfrm>
      </p:grpSpPr>
      <p:pic>
        <p:nvPicPr>
          <p:cNvPr id="1191" name="Google Shape;1191;p10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192" name="Google Shape;1192;p104"/>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93" name="Google Shape;1193;p10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194" name="Google Shape;1194;p10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1195" name="Google Shape;1195;p10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6" name="Google Shape;1196;p104"/>
          <p:cNvPicPr preferRelativeResize="0"/>
          <p:nvPr/>
        </p:nvPicPr>
        <p:blipFill rotWithShape="1">
          <a:blip r:embed="rId3">
            <a:alphaModFix/>
          </a:blip>
          <a:srcRect/>
          <a:stretch/>
        </p:blipFill>
        <p:spPr>
          <a:xfrm>
            <a:off x="11235933" y="-750"/>
            <a:ext cx="666267" cy="66626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00 Explanation blank - blue ">
  <p:cSld name="TITLE_AND_TWO_COLUMNS_1_1_6_2_2">
    <p:spTree>
      <p:nvGrpSpPr>
        <p:cNvPr id="1" name="Shape 1197"/>
        <p:cNvGrpSpPr/>
        <p:nvPr/>
      </p:nvGrpSpPr>
      <p:grpSpPr>
        <a:xfrm>
          <a:off x="0" y="0"/>
          <a:ext cx="0" cy="0"/>
          <a:chOff x="0" y="0"/>
          <a:chExt cx="0" cy="0"/>
        </a:xfrm>
      </p:grpSpPr>
      <p:pic>
        <p:nvPicPr>
          <p:cNvPr id="1198" name="Google Shape;1198;p10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199" name="Google Shape;1199;p105"/>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00" name="Google Shape;1200;p10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01" name="Google Shape;1201;p105"/>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sp>
        <p:nvSpPr>
          <p:cNvPr id="1202" name="Google Shape;1202;p10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203" name="Google Shape;1203;p105"/>
          <p:cNvPicPr preferRelativeResize="0"/>
          <p:nvPr/>
        </p:nvPicPr>
        <p:blipFill rotWithShape="1">
          <a:blip r:embed="rId3">
            <a:alphaModFix/>
          </a:blip>
          <a:srcRect/>
          <a:stretch/>
        </p:blipFill>
        <p:spPr>
          <a:xfrm>
            <a:off x="11235933" y="-750"/>
            <a:ext cx="666267" cy="66626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00 Explanation blank - pink ">
  <p:cSld name="TITLE_AND_TWO_COLUMNS_1_1_6_2_1_1">
    <p:spTree>
      <p:nvGrpSpPr>
        <p:cNvPr id="1" name="Shape 1204"/>
        <p:cNvGrpSpPr/>
        <p:nvPr/>
      </p:nvGrpSpPr>
      <p:grpSpPr>
        <a:xfrm>
          <a:off x="0" y="0"/>
          <a:ext cx="0" cy="0"/>
          <a:chOff x="0" y="0"/>
          <a:chExt cx="0" cy="0"/>
        </a:xfrm>
      </p:grpSpPr>
      <p:pic>
        <p:nvPicPr>
          <p:cNvPr id="1205" name="Google Shape;1205;p10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06" name="Google Shape;1206;p106"/>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07" name="Google Shape;1207;p106"/>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08" name="Google Shape;1208;p106"/>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sp>
        <p:nvSpPr>
          <p:cNvPr id="1209" name="Google Shape;1209;p10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210" name="Google Shape;1210;p106"/>
          <p:cNvPicPr preferRelativeResize="0"/>
          <p:nvPr/>
        </p:nvPicPr>
        <p:blipFill rotWithShape="1">
          <a:blip r:embed="rId3">
            <a:alphaModFix/>
          </a:blip>
          <a:srcRect/>
          <a:stretch/>
        </p:blipFill>
        <p:spPr>
          <a:xfrm>
            <a:off x="11235933" y="-750"/>
            <a:ext cx="666267" cy="66626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01 I do We do - purple">
  <p:cSld name="TITLE_AND_TWO_COLUMNS_1_1_9_2_2">
    <p:bg>
      <p:bgPr>
        <a:solidFill>
          <a:srgbClr val="F3EEFB"/>
        </a:solidFill>
        <a:effectLst/>
      </p:bgPr>
    </p:bg>
    <p:spTree>
      <p:nvGrpSpPr>
        <p:cNvPr id="1" name="Shape 1211"/>
        <p:cNvGrpSpPr/>
        <p:nvPr/>
      </p:nvGrpSpPr>
      <p:grpSpPr>
        <a:xfrm>
          <a:off x="0" y="0"/>
          <a:ext cx="0" cy="0"/>
          <a:chOff x="0" y="0"/>
          <a:chExt cx="0" cy="0"/>
        </a:xfrm>
      </p:grpSpPr>
      <p:sp>
        <p:nvSpPr>
          <p:cNvPr id="1212" name="Google Shape;1212;p107"/>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213" name="Google Shape;1213;p107"/>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1214" name="Google Shape;1214;p107"/>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15" name="Google Shape;1215;p107"/>
          <p:cNvSpPr txBox="1">
            <a:spLocks noGrp="1"/>
          </p:cNvSpPr>
          <p:nvPr>
            <p:ph type="subTitle" idx="1"/>
          </p:nvPr>
        </p:nvSpPr>
        <p:spPr>
          <a:xfrm>
            <a:off x="450433"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16" name="Google Shape;1216;p107"/>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17" name="Google Shape;1217;p107"/>
          <p:cNvSpPr txBox="1">
            <a:spLocks noGrp="1"/>
          </p:cNvSpPr>
          <p:nvPr>
            <p:ph type="title"/>
          </p:nvPr>
        </p:nvSpPr>
        <p:spPr>
          <a:xfrm>
            <a:off x="432000" y="0"/>
            <a:ext cx="99340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18" name="Google Shape;1218;p107"/>
          <p:cNvGrpSpPr/>
          <p:nvPr/>
        </p:nvGrpSpPr>
        <p:grpSpPr>
          <a:xfrm>
            <a:off x="10445641" y="1714"/>
            <a:ext cx="1105200" cy="768087"/>
            <a:chOff x="7801496" y="1285"/>
            <a:chExt cx="828900" cy="576065"/>
          </a:xfrm>
        </p:grpSpPr>
        <p:pic>
          <p:nvPicPr>
            <p:cNvPr id="1219" name="Google Shape;1219;p107"/>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1220" name="Google Shape;1220;p107"/>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grpSp>
      <p:grpSp>
        <p:nvGrpSpPr>
          <p:cNvPr id="1221" name="Google Shape;1221;p107"/>
          <p:cNvGrpSpPr/>
          <p:nvPr/>
        </p:nvGrpSpPr>
        <p:grpSpPr>
          <a:xfrm>
            <a:off x="11514217" y="1714"/>
            <a:ext cx="666267" cy="768087"/>
            <a:chOff x="8635663" y="1285"/>
            <a:chExt cx="499700" cy="576065"/>
          </a:xfrm>
        </p:grpSpPr>
        <p:pic>
          <p:nvPicPr>
            <p:cNvPr id="1222" name="Google Shape;1222;p107"/>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1223" name="Google Shape;1223;p107"/>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01 I do We do - jade">
  <p:cSld name="TITLE_AND_TWO_COLUMNS_1_1_9_2_2_1_1">
    <p:bg>
      <p:bgPr>
        <a:solidFill>
          <a:srgbClr val="E6F2F2"/>
        </a:solidFill>
        <a:effectLst/>
      </p:bgPr>
    </p:bg>
    <p:spTree>
      <p:nvGrpSpPr>
        <p:cNvPr id="1" name="Shape 1224"/>
        <p:cNvGrpSpPr/>
        <p:nvPr/>
      </p:nvGrpSpPr>
      <p:grpSpPr>
        <a:xfrm>
          <a:off x="0" y="0"/>
          <a:ext cx="0" cy="0"/>
          <a:chOff x="0" y="0"/>
          <a:chExt cx="0" cy="0"/>
        </a:xfrm>
      </p:grpSpPr>
      <p:sp>
        <p:nvSpPr>
          <p:cNvPr id="1225" name="Google Shape;1225;p108"/>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226" name="Google Shape;1226;p10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27" name="Google Shape;1227;p108"/>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28" name="Google Shape;1228;p108"/>
          <p:cNvSpPr txBox="1">
            <a:spLocks noGrp="1"/>
          </p:cNvSpPr>
          <p:nvPr>
            <p:ph type="subTitle" idx="1"/>
          </p:nvPr>
        </p:nvSpPr>
        <p:spPr>
          <a:xfrm>
            <a:off x="450433"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29" name="Google Shape;1229;p108"/>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30" name="Google Shape;1230;p108"/>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31" name="Google Shape;1231;p108"/>
          <p:cNvGrpSpPr/>
          <p:nvPr/>
        </p:nvGrpSpPr>
        <p:grpSpPr>
          <a:xfrm>
            <a:off x="10445641" y="1714"/>
            <a:ext cx="1105200" cy="768087"/>
            <a:chOff x="7801496" y="1285"/>
            <a:chExt cx="828900" cy="576065"/>
          </a:xfrm>
        </p:grpSpPr>
        <p:pic>
          <p:nvPicPr>
            <p:cNvPr id="1232" name="Google Shape;1232;p108"/>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1233" name="Google Shape;1233;p108"/>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grpSp>
      <p:grpSp>
        <p:nvGrpSpPr>
          <p:cNvPr id="1234" name="Google Shape;1234;p108"/>
          <p:cNvGrpSpPr/>
          <p:nvPr/>
        </p:nvGrpSpPr>
        <p:grpSpPr>
          <a:xfrm>
            <a:off x="11514217" y="1714"/>
            <a:ext cx="666267" cy="768087"/>
            <a:chOff x="8635663" y="1285"/>
            <a:chExt cx="499700" cy="576065"/>
          </a:xfrm>
        </p:grpSpPr>
        <p:pic>
          <p:nvPicPr>
            <p:cNvPr id="1235" name="Google Shape;1235;p108"/>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1236" name="Google Shape;1236;p108"/>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01 I do We do - blue">
  <p:cSld name="TITLE_AND_TWO_COLUMNS_1_1_9_2_3">
    <p:bg>
      <p:bgPr>
        <a:solidFill>
          <a:srgbClr val="EBEDFE"/>
        </a:solidFill>
        <a:effectLst/>
      </p:bgPr>
    </p:bg>
    <p:spTree>
      <p:nvGrpSpPr>
        <p:cNvPr id="1" name="Shape 1237"/>
        <p:cNvGrpSpPr/>
        <p:nvPr/>
      </p:nvGrpSpPr>
      <p:grpSpPr>
        <a:xfrm>
          <a:off x="0" y="0"/>
          <a:ext cx="0" cy="0"/>
          <a:chOff x="0" y="0"/>
          <a:chExt cx="0" cy="0"/>
        </a:xfrm>
      </p:grpSpPr>
      <p:sp>
        <p:nvSpPr>
          <p:cNvPr id="1238" name="Google Shape;1238;p109"/>
          <p:cNvSpPr/>
          <p:nvPr/>
        </p:nvSpPr>
        <p:spPr>
          <a:xfrm>
            <a:off x="0" y="25000"/>
            <a:ext cx="6096400" cy="683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239" name="Google Shape;1239;p10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40" name="Google Shape;1240;p109"/>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41" name="Google Shape;1241;p109"/>
          <p:cNvSpPr txBox="1">
            <a:spLocks noGrp="1"/>
          </p:cNvSpPr>
          <p:nvPr>
            <p:ph type="subTitle" idx="1"/>
          </p:nvPr>
        </p:nvSpPr>
        <p:spPr>
          <a:xfrm>
            <a:off x="450433"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42" name="Google Shape;1242;p109"/>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43" name="Google Shape;1243;p10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44" name="Google Shape;1244;p109"/>
          <p:cNvGrpSpPr/>
          <p:nvPr/>
        </p:nvGrpSpPr>
        <p:grpSpPr>
          <a:xfrm>
            <a:off x="10445641" y="1714"/>
            <a:ext cx="1105200" cy="768087"/>
            <a:chOff x="7801496" y="1285"/>
            <a:chExt cx="828900" cy="576065"/>
          </a:xfrm>
        </p:grpSpPr>
        <p:pic>
          <p:nvPicPr>
            <p:cNvPr id="1245" name="Google Shape;1245;p109"/>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1246" name="Google Shape;1246;p109"/>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grpSp>
      <p:grpSp>
        <p:nvGrpSpPr>
          <p:cNvPr id="1247" name="Google Shape;1247;p109"/>
          <p:cNvGrpSpPr/>
          <p:nvPr/>
        </p:nvGrpSpPr>
        <p:grpSpPr>
          <a:xfrm>
            <a:off x="11514217" y="1714"/>
            <a:ext cx="666267" cy="768087"/>
            <a:chOff x="8635663" y="1285"/>
            <a:chExt cx="499700" cy="576065"/>
          </a:xfrm>
        </p:grpSpPr>
        <p:pic>
          <p:nvPicPr>
            <p:cNvPr id="1248" name="Google Shape;1248;p109"/>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1249" name="Google Shape;1249;p109"/>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4.01 I do We do - pink">
  <p:cSld name="TITLE_AND_TWO_COLUMNS_1_1_9_2_2_1_1_1">
    <p:bg>
      <p:bgPr>
        <a:solidFill>
          <a:srgbClr val="FAEAF6"/>
        </a:solidFill>
        <a:effectLst/>
      </p:bgPr>
    </p:bg>
    <p:spTree>
      <p:nvGrpSpPr>
        <p:cNvPr id="1" name="Shape 1250"/>
        <p:cNvGrpSpPr/>
        <p:nvPr/>
      </p:nvGrpSpPr>
      <p:grpSpPr>
        <a:xfrm>
          <a:off x="0" y="0"/>
          <a:ext cx="0" cy="0"/>
          <a:chOff x="0" y="0"/>
          <a:chExt cx="0" cy="0"/>
        </a:xfrm>
      </p:grpSpPr>
      <p:sp>
        <p:nvSpPr>
          <p:cNvPr id="1251" name="Google Shape;1251;p110"/>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252" name="Google Shape;1252;p11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53" name="Google Shape;1253;p110"/>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54" name="Google Shape;1254;p110"/>
          <p:cNvSpPr txBox="1">
            <a:spLocks noGrp="1"/>
          </p:cNvSpPr>
          <p:nvPr>
            <p:ph type="subTitle" idx="1"/>
          </p:nvPr>
        </p:nvSpPr>
        <p:spPr>
          <a:xfrm>
            <a:off x="450433"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55" name="Google Shape;1255;p110"/>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56" name="Google Shape;1256;p11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57" name="Google Shape;1257;p110"/>
          <p:cNvGrpSpPr/>
          <p:nvPr/>
        </p:nvGrpSpPr>
        <p:grpSpPr>
          <a:xfrm>
            <a:off x="10445641" y="1714"/>
            <a:ext cx="1105200" cy="768087"/>
            <a:chOff x="7801496" y="1285"/>
            <a:chExt cx="828900" cy="576065"/>
          </a:xfrm>
        </p:grpSpPr>
        <p:pic>
          <p:nvPicPr>
            <p:cNvPr id="1258" name="Google Shape;1258;p110"/>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1259" name="Google Shape;1259;p110"/>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grpSp>
      <p:grpSp>
        <p:nvGrpSpPr>
          <p:cNvPr id="1260" name="Google Shape;1260;p110"/>
          <p:cNvGrpSpPr/>
          <p:nvPr/>
        </p:nvGrpSpPr>
        <p:grpSpPr>
          <a:xfrm>
            <a:off x="11514217" y="1714"/>
            <a:ext cx="666267" cy="768087"/>
            <a:chOff x="8635663" y="1285"/>
            <a:chExt cx="499700" cy="576065"/>
          </a:xfrm>
        </p:grpSpPr>
        <p:pic>
          <p:nvPicPr>
            <p:cNvPr id="1261" name="Google Shape;1261;p110"/>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1262" name="Google Shape;1262;p110"/>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02 CfU true/false justify - purple">
  <p:cSld name="TITLE_AND_TWO_COLUMNS_1_1_9_1_3_1">
    <p:bg>
      <p:bgPr>
        <a:solidFill>
          <a:srgbClr val="F3EEFB"/>
        </a:solidFill>
        <a:effectLst/>
      </p:bgPr>
    </p:bg>
    <p:spTree>
      <p:nvGrpSpPr>
        <p:cNvPr id="1" name="Shape 1263"/>
        <p:cNvGrpSpPr/>
        <p:nvPr/>
      </p:nvGrpSpPr>
      <p:grpSpPr>
        <a:xfrm>
          <a:off x="0" y="0"/>
          <a:ext cx="0" cy="0"/>
          <a:chOff x="0" y="0"/>
          <a:chExt cx="0" cy="0"/>
        </a:xfrm>
      </p:grpSpPr>
      <p:pic>
        <p:nvPicPr>
          <p:cNvPr id="1264" name="Google Shape;1264;p111"/>
          <p:cNvPicPr preferRelativeResize="0"/>
          <p:nvPr/>
        </p:nvPicPr>
        <p:blipFill>
          <a:blip r:embed="rId2">
            <a:alphaModFix/>
          </a:blip>
          <a:stretch>
            <a:fillRect/>
          </a:stretch>
        </p:blipFill>
        <p:spPr>
          <a:xfrm>
            <a:off x="3239685" y="2374022"/>
            <a:ext cx="609900" cy="609900"/>
          </a:xfrm>
          <a:prstGeom prst="rect">
            <a:avLst/>
          </a:prstGeom>
          <a:noFill/>
          <a:ln>
            <a:noFill/>
          </a:ln>
        </p:spPr>
      </p:pic>
      <p:pic>
        <p:nvPicPr>
          <p:cNvPr id="1265" name="Google Shape;1265;p111"/>
          <p:cNvPicPr preferRelativeResize="0"/>
          <p:nvPr/>
        </p:nvPicPr>
        <p:blipFill>
          <a:blip r:embed="rId2">
            <a:alphaModFix/>
          </a:blip>
          <a:stretch>
            <a:fillRect/>
          </a:stretch>
        </p:blipFill>
        <p:spPr>
          <a:xfrm>
            <a:off x="6431985" y="2374022"/>
            <a:ext cx="609900" cy="609900"/>
          </a:xfrm>
          <a:prstGeom prst="rect">
            <a:avLst/>
          </a:prstGeom>
          <a:noFill/>
          <a:ln>
            <a:noFill/>
          </a:ln>
        </p:spPr>
      </p:pic>
      <p:pic>
        <p:nvPicPr>
          <p:cNvPr id="1266" name="Google Shape;1266;p111"/>
          <p:cNvPicPr preferRelativeResize="0"/>
          <p:nvPr/>
        </p:nvPicPr>
        <p:blipFill>
          <a:blip r:embed="rId3">
            <a:alphaModFix/>
          </a:blip>
          <a:stretch>
            <a:fillRect/>
          </a:stretch>
        </p:blipFill>
        <p:spPr>
          <a:xfrm>
            <a:off x="0" y="710034"/>
            <a:ext cx="12201603" cy="155612"/>
          </a:xfrm>
          <a:prstGeom prst="rect">
            <a:avLst/>
          </a:prstGeom>
          <a:noFill/>
          <a:ln>
            <a:noFill/>
          </a:ln>
        </p:spPr>
      </p:pic>
      <p:sp>
        <p:nvSpPr>
          <p:cNvPr id="1267" name="Google Shape;1267;p111"/>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68" name="Google Shape;1268;p111"/>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1269" name="Google Shape;1269;p111"/>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1270" name="Google Shape;1270;p111"/>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1271" name="Google Shape;1271;p111"/>
          <p:cNvSpPr txBox="1">
            <a:spLocks noGrp="1"/>
          </p:cNvSpPr>
          <p:nvPr>
            <p:ph type="subTitle" idx="1"/>
          </p:nvPr>
        </p:nvSpPr>
        <p:spPr>
          <a:xfrm>
            <a:off x="1307433" y="4261484"/>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72" name="Google Shape;1272;p111"/>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73" name="Google Shape;1273;p111"/>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1274" name="Google Shape;1274;p111"/>
          <p:cNvSpPr txBox="1">
            <a:spLocks noGrp="1"/>
          </p:cNvSpPr>
          <p:nvPr>
            <p:ph type="subTitle" idx="3"/>
          </p:nvPr>
        </p:nvSpPr>
        <p:spPr>
          <a:xfrm>
            <a:off x="1307433" y="5387127"/>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75" name="Google Shape;1275;p111"/>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1276" name="Google Shape;1276;p111"/>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1277" name="Google Shape;1277;p111"/>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1278" name="Google Shape;1278;p11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Check</a:t>
            </a:r>
            <a:endParaRPr sz="1200" b="1">
              <a:solidFill>
                <a:srgbClr val="F3EEFB"/>
              </a:solidFill>
              <a:latin typeface="Lexend"/>
              <a:ea typeface="Lexend"/>
              <a:cs typeface="Lexend"/>
              <a:sym typeface="Lexend"/>
            </a:endParaRPr>
          </a:p>
        </p:txBody>
      </p:sp>
      <p:sp>
        <p:nvSpPr>
          <p:cNvPr id="1279" name="Google Shape;1279;p11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80" name="Google Shape;1280;p111"/>
          <p:cNvGrpSpPr/>
          <p:nvPr/>
        </p:nvGrpSpPr>
        <p:grpSpPr>
          <a:xfrm>
            <a:off x="432171" y="4185951"/>
            <a:ext cx="609600" cy="609600"/>
            <a:chOff x="1020916" y="1442088"/>
            <a:chExt cx="457200" cy="457200"/>
          </a:xfrm>
        </p:grpSpPr>
        <p:pic>
          <p:nvPicPr>
            <p:cNvPr id="1281" name="Google Shape;1281;p111"/>
            <p:cNvPicPr preferRelativeResize="0"/>
            <p:nvPr/>
          </p:nvPicPr>
          <p:blipFill>
            <a:blip r:embed="rId5">
              <a:alphaModFix/>
            </a:blip>
            <a:stretch>
              <a:fillRect/>
            </a:stretch>
          </p:blipFill>
          <p:spPr>
            <a:xfrm>
              <a:off x="1020916" y="1442088"/>
              <a:ext cx="457200" cy="457200"/>
            </a:xfrm>
            <a:prstGeom prst="rect">
              <a:avLst/>
            </a:prstGeom>
            <a:noFill/>
            <a:ln>
              <a:noFill/>
            </a:ln>
          </p:spPr>
        </p:pic>
        <p:sp>
          <p:nvSpPr>
            <p:cNvPr id="1282" name="Google Shape;1282;p11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283" name="Google Shape;1283;p111"/>
          <p:cNvGrpSpPr/>
          <p:nvPr/>
        </p:nvGrpSpPr>
        <p:grpSpPr>
          <a:xfrm>
            <a:off x="432171" y="5317100"/>
            <a:ext cx="609600" cy="609600"/>
            <a:chOff x="1020916" y="1442088"/>
            <a:chExt cx="457200" cy="457200"/>
          </a:xfrm>
        </p:grpSpPr>
        <p:pic>
          <p:nvPicPr>
            <p:cNvPr id="1284" name="Google Shape;1284;p111"/>
            <p:cNvPicPr preferRelativeResize="0"/>
            <p:nvPr/>
          </p:nvPicPr>
          <p:blipFill>
            <a:blip r:embed="rId5">
              <a:alphaModFix/>
            </a:blip>
            <a:stretch>
              <a:fillRect/>
            </a:stretch>
          </p:blipFill>
          <p:spPr>
            <a:xfrm>
              <a:off x="1020916" y="1442088"/>
              <a:ext cx="457200" cy="457200"/>
            </a:xfrm>
            <a:prstGeom prst="rect">
              <a:avLst/>
            </a:prstGeom>
            <a:noFill/>
            <a:ln>
              <a:noFill/>
            </a:ln>
          </p:spPr>
        </p:pic>
        <p:sp>
          <p:nvSpPr>
            <p:cNvPr id="1285" name="Google Shape;1285;p11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02 CfU true/false justify - jade">
  <p:cSld name="TITLE_AND_TWO_COLUMNS_1_1_9_1_3_1_1_1">
    <p:bg>
      <p:bgPr>
        <a:solidFill>
          <a:srgbClr val="E6F2F2"/>
        </a:solidFill>
        <a:effectLst/>
      </p:bgPr>
    </p:bg>
    <p:spTree>
      <p:nvGrpSpPr>
        <p:cNvPr id="1" name="Shape 1286"/>
        <p:cNvGrpSpPr/>
        <p:nvPr/>
      </p:nvGrpSpPr>
      <p:grpSpPr>
        <a:xfrm>
          <a:off x="0" y="0"/>
          <a:ext cx="0" cy="0"/>
          <a:chOff x="0" y="0"/>
          <a:chExt cx="0" cy="0"/>
        </a:xfrm>
      </p:grpSpPr>
      <p:pic>
        <p:nvPicPr>
          <p:cNvPr id="1287" name="Google Shape;1287;p11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88" name="Google Shape;1288;p11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9" name="Google Shape;1289;p112"/>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1290" name="Google Shape;1290;p112"/>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1291" name="Google Shape;1291;p112"/>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1292" name="Google Shape;1292;p112"/>
          <p:cNvSpPr txBox="1">
            <a:spLocks noGrp="1"/>
          </p:cNvSpPr>
          <p:nvPr>
            <p:ph type="subTitle" idx="1"/>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93" name="Google Shape;1293;p112"/>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pic>
        <p:nvPicPr>
          <p:cNvPr id="1294" name="Google Shape;1294;p11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295" name="Google Shape;1295;p11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1296" name="Google Shape;1296;p11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7" name="Google Shape;1297;p112"/>
          <p:cNvSpPr txBox="1">
            <a:spLocks noGrp="1"/>
          </p:cNvSpPr>
          <p:nvPr>
            <p:ph type="subTitle" idx="2"/>
          </p:nvPr>
        </p:nvSpPr>
        <p:spPr>
          <a:xfrm>
            <a:off x="1307433" y="4261484"/>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298" name="Google Shape;1298;p112"/>
          <p:cNvSpPr txBox="1">
            <a:spLocks noGrp="1"/>
          </p:cNvSpPr>
          <p:nvPr>
            <p:ph type="subTitle" idx="3"/>
          </p:nvPr>
        </p:nvSpPr>
        <p:spPr>
          <a:xfrm>
            <a:off x="1307433" y="5387127"/>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299" name="Google Shape;1299;p112"/>
          <p:cNvGrpSpPr/>
          <p:nvPr/>
        </p:nvGrpSpPr>
        <p:grpSpPr>
          <a:xfrm>
            <a:off x="432171" y="4185951"/>
            <a:ext cx="609600" cy="609600"/>
            <a:chOff x="1020916" y="1442088"/>
            <a:chExt cx="457200" cy="457200"/>
          </a:xfrm>
        </p:grpSpPr>
        <p:pic>
          <p:nvPicPr>
            <p:cNvPr id="1300" name="Google Shape;1300;p11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01" name="Google Shape;1301;p11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302" name="Google Shape;1302;p112"/>
          <p:cNvGrpSpPr/>
          <p:nvPr/>
        </p:nvGrpSpPr>
        <p:grpSpPr>
          <a:xfrm>
            <a:off x="432171" y="5317100"/>
            <a:ext cx="609600" cy="609600"/>
            <a:chOff x="1020916" y="1442088"/>
            <a:chExt cx="457200" cy="457200"/>
          </a:xfrm>
        </p:grpSpPr>
        <p:pic>
          <p:nvPicPr>
            <p:cNvPr id="1303" name="Google Shape;1303;p11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04" name="Google Shape;1304;p11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pic>
        <p:nvPicPr>
          <p:cNvPr id="1305" name="Google Shape;1305;p112"/>
          <p:cNvPicPr preferRelativeResize="0"/>
          <p:nvPr/>
        </p:nvPicPr>
        <p:blipFill>
          <a:blip r:embed="rId5">
            <a:alphaModFix/>
          </a:blip>
          <a:stretch>
            <a:fillRect/>
          </a:stretch>
        </p:blipFill>
        <p:spPr>
          <a:xfrm>
            <a:off x="3239685" y="2374022"/>
            <a:ext cx="609900" cy="609900"/>
          </a:xfrm>
          <a:prstGeom prst="rect">
            <a:avLst/>
          </a:prstGeom>
          <a:noFill/>
          <a:ln>
            <a:noFill/>
          </a:ln>
        </p:spPr>
      </p:pic>
      <p:pic>
        <p:nvPicPr>
          <p:cNvPr id="1306" name="Google Shape;1306;p112"/>
          <p:cNvPicPr preferRelativeResize="0"/>
          <p:nvPr/>
        </p:nvPicPr>
        <p:blipFill>
          <a:blip r:embed="rId5">
            <a:alphaModFix/>
          </a:blip>
          <a:stretch>
            <a:fillRect/>
          </a:stretch>
        </p:blipFill>
        <p:spPr>
          <a:xfrm>
            <a:off x="6431985" y="2374022"/>
            <a:ext cx="609900" cy="609900"/>
          </a:xfrm>
          <a:prstGeom prst="rect">
            <a:avLst/>
          </a:prstGeom>
          <a:noFill/>
          <a:ln>
            <a:noFill/>
          </a:ln>
        </p:spPr>
      </p:pic>
      <p:sp>
        <p:nvSpPr>
          <p:cNvPr id="1307" name="Google Shape;1307;p112"/>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1308" name="Google Shape;1308;p112"/>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02 CfU true/false justify - blue">
  <p:cSld name="TITLE_AND_TWO_COLUMNS_1_1_9_1_3_2">
    <p:bg>
      <p:bgPr>
        <a:solidFill>
          <a:srgbClr val="EBEDFE"/>
        </a:solidFill>
        <a:effectLst/>
      </p:bgPr>
    </p:bg>
    <p:spTree>
      <p:nvGrpSpPr>
        <p:cNvPr id="1" name="Shape 1309"/>
        <p:cNvGrpSpPr/>
        <p:nvPr/>
      </p:nvGrpSpPr>
      <p:grpSpPr>
        <a:xfrm>
          <a:off x="0" y="0"/>
          <a:ext cx="0" cy="0"/>
          <a:chOff x="0" y="0"/>
          <a:chExt cx="0" cy="0"/>
        </a:xfrm>
      </p:grpSpPr>
      <p:pic>
        <p:nvPicPr>
          <p:cNvPr id="1310" name="Google Shape;1310;p11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311" name="Google Shape;1311;p113"/>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12" name="Google Shape;1312;p113"/>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1313" name="Google Shape;1313;p113"/>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1314" name="Google Shape;1314;p113"/>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1315" name="Google Shape;1315;p113"/>
          <p:cNvSpPr txBox="1">
            <a:spLocks noGrp="1"/>
          </p:cNvSpPr>
          <p:nvPr>
            <p:ph type="subTitle" idx="1"/>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316" name="Google Shape;1316;p113"/>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pic>
        <p:nvPicPr>
          <p:cNvPr id="1317" name="Google Shape;1317;p11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318" name="Google Shape;1318;p11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1319" name="Google Shape;1319;p11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0" name="Google Shape;1320;p113"/>
          <p:cNvSpPr txBox="1">
            <a:spLocks noGrp="1"/>
          </p:cNvSpPr>
          <p:nvPr>
            <p:ph type="subTitle" idx="2"/>
          </p:nvPr>
        </p:nvSpPr>
        <p:spPr>
          <a:xfrm>
            <a:off x="1307433" y="4261484"/>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321" name="Google Shape;1321;p113"/>
          <p:cNvSpPr txBox="1">
            <a:spLocks noGrp="1"/>
          </p:cNvSpPr>
          <p:nvPr>
            <p:ph type="subTitle" idx="3"/>
          </p:nvPr>
        </p:nvSpPr>
        <p:spPr>
          <a:xfrm>
            <a:off x="1307433" y="5387127"/>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322" name="Google Shape;1322;p113"/>
          <p:cNvGrpSpPr/>
          <p:nvPr/>
        </p:nvGrpSpPr>
        <p:grpSpPr>
          <a:xfrm>
            <a:off x="432171" y="4185951"/>
            <a:ext cx="609600" cy="609600"/>
            <a:chOff x="1020916" y="1442088"/>
            <a:chExt cx="457200" cy="457200"/>
          </a:xfrm>
        </p:grpSpPr>
        <p:pic>
          <p:nvPicPr>
            <p:cNvPr id="1323" name="Google Shape;1323;p11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24" name="Google Shape;1324;p11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325" name="Google Shape;1325;p113"/>
          <p:cNvGrpSpPr/>
          <p:nvPr/>
        </p:nvGrpSpPr>
        <p:grpSpPr>
          <a:xfrm>
            <a:off x="432171" y="5317100"/>
            <a:ext cx="609600" cy="609600"/>
            <a:chOff x="1020916" y="1442088"/>
            <a:chExt cx="457200" cy="457200"/>
          </a:xfrm>
        </p:grpSpPr>
        <p:pic>
          <p:nvPicPr>
            <p:cNvPr id="1326" name="Google Shape;1326;p11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27" name="Google Shape;1327;p11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pic>
        <p:nvPicPr>
          <p:cNvPr id="1328" name="Google Shape;1328;p113"/>
          <p:cNvPicPr preferRelativeResize="0"/>
          <p:nvPr/>
        </p:nvPicPr>
        <p:blipFill>
          <a:blip r:embed="rId5">
            <a:alphaModFix/>
          </a:blip>
          <a:stretch>
            <a:fillRect/>
          </a:stretch>
        </p:blipFill>
        <p:spPr>
          <a:xfrm>
            <a:off x="3239685" y="2374022"/>
            <a:ext cx="609900" cy="609900"/>
          </a:xfrm>
          <a:prstGeom prst="rect">
            <a:avLst/>
          </a:prstGeom>
          <a:noFill/>
          <a:ln>
            <a:noFill/>
          </a:ln>
        </p:spPr>
      </p:pic>
      <p:pic>
        <p:nvPicPr>
          <p:cNvPr id="1329" name="Google Shape;1329;p113"/>
          <p:cNvPicPr preferRelativeResize="0"/>
          <p:nvPr/>
        </p:nvPicPr>
        <p:blipFill>
          <a:blip r:embed="rId5">
            <a:alphaModFix/>
          </a:blip>
          <a:stretch>
            <a:fillRect/>
          </a:stretch>
        </p:blipFill>
        <p:spPr>
          <a:xfrm>
            <a:off x="6431985" y="2374022"/>
            <a:ext cx="609900" cy="609900"/>
          </a:xfrm>
          <a:prstGeom prst="rect">
            <a:avLst/>
          </a:prstGeom>
          <a:noFill/>
          <a:ln>
            <a:noFill/>
          </a:ln>
        </p:spPr>
      </p:pic>
      <p:sp>
        <p:nvSpPr>
          <p:cNvPr id="1330" name="Google Shape;1330;p113"/>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1331" name="Google Shape;1331;p113"/>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4.02 CfU true/false justify - pink">
  <p:cSld name="TITLE_AND_TWO_COLUMNS_1_1_9_1_3_1_1_1_1">
    <p:bg>
      <p:bgPr>
        <a:solidFill>
          <a:srgbClr val="FAEAF6"/>
        </a:solidFill>
        <a:effectLst/>
      </p:bgPr>
    </p:bg>
    <p:spTree>
      <p:nvGrpSpPr>
        <p:cNvPr id="1" name="Shape 1332"/>
        <p:cNvGrpSpPr/>
        <p:nvPr/>
      </p:nvGrpSpPr>
      <p:grpSpPr>
        <a:xfrm>
          <a:off x="0" y="0"/>
          <a:ext cx="0" cy="0"/>
          <a:chOff x="0" y="0"/>
          <a:chExt cx="0" cy="0"/>
        </a:xfrm>
      </p:grpSpPr>
      <p:pic>
        <p:nvPicPr>
          <p:cNvPr id="1333" name="Google Shape;1333;p11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334" name="Google Shape;1334;p114"/>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35" name="Google Shape;1335;p114"/>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1336" name="Google Shape;1336;p114"/>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1337" name="Google Shape;1337;p114"/>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1338" name="Google Shape;1338;p114"/>
          <p:cNvSpPr txBox="1">
            <a:spLocks noGrp="1"/>
          </p:cNvSpPr>
          <p:nvPr>
            <p:ph type="subTitle" idx="1"/>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339" name="Google Shape;1339;p114"/>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pic>
        <p:nvPicPr>
          <p:cNvPr id="1340" name="Google Shape;1340;p11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341" name="Google Shape;1341;p11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1342" name="Google Shape;1342;p11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3" name="Google Shape;1343;p114"/>
          <p:cNvSpPr txBox="1">
            <a:spLocks noGrp="1"/>
          </p:cNvSpPr>
          <p:nvPr>
            <p:ph type="subTitle" idx="2"/>
          </p:nvPr>
        </p:nvSpPr>
        <p:spPr>
          <a:xfrm>
            <a:off x="1307433" y="4261484"/>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344" name="Google Shape;1344;p114"/>
          <p:cNvSpPr txBox="1">
            <a:spLocks noGrp="1"/>
          </p:cNvSpPr>
          <p:nvPr>
            <p:ph type="subTitle" idx="3"/>
          </p:nvPr>
        </p:nvSpPr>
        <p:spPr>
          <a:xfrm>
            <a:off x="1307433" y="5387127"/>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345" name="Google Shape;1345;p114"/>
          <p:cNvGrpSpPr/>
          <p:nvPr/>
        </p:nvGrpSpPr>
        <p:grpSpPr>
          <a:xfrm>
            <a:off x="432171" y="4185951"/>
            <a:ext cx="609600" cy="609600"/>
            <a:chOff x="1020916" y="1442088"/>
            <a:chExt cx="457200" cy="457200"/>
          </a:xfrm>
        </p:grpSpPr>
        <p:pic>
          <p:nvPicPr>
            <p:cNvPr id="1346" name="Google Shape;1346;p11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47" name="Google Shape;1347;p11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348" name="Google Shape;1348;p114"/>
          <p:cNvGrpSpPr/>
          <p:nvPr/>
        </p:nvGrpSpPr>
        <p:grpSpPr>
          <a:xfrm>
            <a:off x="432171" y="5317100"/>
            <a:ext cx="609600" cy="609600"/>
            <a:chOff x="1020916" y="1442088"/>
            <a:chExt cx="457200" cy="457200"/>
          </a:xfrm>
        </p:grpSpPr>
        <p:pic>
          <p:nvPicPr>
            <p:cNvPr id="1349" name="Google Shape;1349;p11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50" name="Google Shape;1350;p11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pic>
        <p:nvPicPr>
          <p:cNvPr id="1351" name="Google Shape;1351;p114"/>
          <p:cNvPicPr preferRelativeResize="0"/>
          <p:nvPr/>
        </p:nvPicPr>
        <p:blipFill>
          <a:blip r:embed="rId5">
            <a:alphaModFix/>
          </a:blip>
          <a:stretch>
            <a:fillRect/>
          </a:stretch>
        </p:blipFill>
        <p:spPr>
          <a:xfrm>
            <a:off x="3239685" y="2374022"/>
            <a:ext cx="609900" cy="609900"/>
          </a:xfrm>
          <a:prstGeom prst="rect">
            <a:avLst/>
          </a:prstGeom>
          <a:noFill/>
          <a:ln>
            <a:noFill/>
          </a:ln>
        </p:spPr>
      </p:pic>
      <p:pic>
        <p:nvPicPr>
          <p:cNvPr id="1352" name="Google Shape;1352;p114"/>
          <p:cNvPicPr preferRelativeResize="0"/>
          <p:nvPr/>
        </p:nvPicPr>
        <p:blipFill>
          <a:blip r:embed="rId5">
            <a:alphaModFix/>
          </a:blip>
          <a:stretch>
            <a:fillRect/>
          </a:stretch>
        </p:blipFill>
        <p:spPr>
          <a:xfrm>
            <a:off x="6431985" y="2374022"/>
            <a:ext cx="609900" cy="609900"/>
          </a:xfrm>
          <a:prstGeom prst="rect">
            <a:avLst/>
          </a:prstGeom>
          <a:noFill/>
          <a:ln>
            <a:noFill/>
          </a:ln>
        </p:spPr>
      </p:pic>
      <p:sp>
        <p:nvSpPr>
          <p:cNvPr id="1353" name="Google Shape;1353;p114"/>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1354" name="Google Shape;1354;p114"/>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03 CfU 3 options - purple">
  <p:cSld name="TITLE_AND_TWO_COLUMNS_1_1_7_1">
    <p:bg>
      <p:bgPr>
        <a:solidFill>
          <a:srgbClr val="F3EEFB"/>
        </a:solidFill>
        <a:effectLst/>
      </p:bgPr>
    </p:bg>
    <p:spTree>
      <p:nvGrpSpPr>
        <p:cNvPr id="1" name="Shape 1355"/>
        <p:cNvGrpSpPr/>
        <p:nvPr/>
      </p:nvGrpSpPr>
      <p:grpSpPr>
        <a:xfrm>
          <a:off x="0" y="0"/>
          <a:ext cx="0" cy="0"/>
          <a:chOff x="0" y="0"/>
          <a:chExt cx="0" cy="0"/>
        </a:xfrm>
      </p:grpSpPr>
      <p:pic>
        <p:nvPicPr>
          <p:cNvPr id="1356" name="Google Shape;1356;p115"/>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357" name="Google Shape;1357;p115"/>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58" name="Google Shape;1358;p115"/>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359" name="Google Shape;1359;p11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360" name="Google Shape;1360;p11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1361" name="Google Shape;1361;p115"/>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2" name="Google Shape;1362;p115"/>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363" name="Google Shape;1363;p115"/>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364" name="Google Shape;1364;p115"/>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365" name="Google Shape;1365;p115"/>
          <p:cNvGrpSpPr/>
          <p:nvPr/>
        </p:nvGrpSpPr>
        <p:grpSpPr>
          <a:xfrm>
            <a:off x="431537" y="2405917"/>
            <a:ext cx="609600" cy="609600"/>
            <a:chOff x="1020916" y="1442088"/>
            <a:chExt cx="457200" cy="457200"/>
          </a:xfrm>
        </p:grpSpPr>
        <p:pic>
          <p:nvPicPr>
            <p:cNvPr id="1366" name="Google Shape;1366;p11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67" name="Google Shape;1367;p11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368" name="Google Shape;1368;p115"/>
          <p:cNvGrpSpPr/>
          <p:nvPr/>
        </p:nvGrpSpPr>
        <p:grpSpPr>
          <a:xfrm>
            <a:off x="431537" y="3688767"/>
            <a:ext cx="609600" cy="609600"/>
            <a:chOff x="1020916" y="1442088"/>
            <a:chExt cx="457200" cy="457200"/>
          </a:xfrm>
        </p:grpSpPr>
        <p:pic>
          <p:nvPicPr>
            <p:cNvPr id="1369" name="Google Shape;1369;p11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70" name="Google Shape;1370;p11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371" name="Google Shape;1371;p115"/>
          <p:cNvGrpSpPr/>
          <p:nvPr/>
        </p:nvGrpSpPr>
        <p:grpSpPr>
          <a:xfrm>
            <a:off x="431521" y="4972051"/>
            <a:ext cx="609600" cy="609600"/>
            <a:chOff x="1020916" y="1442088"/>
            <a:chExt cx="457200" cy="457200"/>
          </a:xfrm>
        </p:grpSpPr>
        <p:pic>
          <p:nvPicPr>
            <p:cNvPr id="1372" name="Google Shape;1372;p11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73" name="Google Shape;1373;p11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03 CfU 3 options - jade">
  <p:cSld name="TITLE_AND_TWO_COLUMNS_1_1_7_1_1_1">
    <p:bg>
      <p:bgPr>
        <a:solidFill>
          <a:srgbClr val="E6F2F2"/>
        </a:solidFill>
        <a:effectLst/>
      </p:bgPr>
    </p:bg>
    <p:spTree>
      <p:nvGrpSpPr>
        <p:cNvPr id="1" name="Shape 1374"/>
        <p:cNvGrpSpPr/>
        <p:nvPr/>
      </p:nvGrpSpPr>
      <p:grpSpPr>
        <a:xfrm>
          <a:off x="0" y="0"/>
          <a:ext cx="0" cy="0"/>
          <a:chOff x="0" y="0"/>
          <a:chExt cx="0" cy="0"/>
        </a:xfrm>
      </p:grpSpPr>
      <p:pic>
        <p:nvPicPr>
          <p:cNvPr id="1375" name="Google Shape;1375;p11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376" name="Google Shape;1376;p116"/>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7" name="Google Shape;1377;p116"/>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378" name="Google Shape;1378;p11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379" name="Google Shape;1379;p11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1380" name="Google Shape;1380;p116"/>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1" name="Google Shape;1381;p116"/>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382" name="Google Shape;1382;p116"/>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383" name="Google Shape;1383;p116"/>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384" name="Google Shape;1384;p116"/>
          <p:cNvGrpSpPr/>
          <p:nvPr/>
        </p:nvGrpSpPr>
        <p:grpSpPr>
          <a:xfrm>
            <a:off x="431537" y="2405917"/>
            <a:ext cx="609600" cy="609600"/>
            <a:chOff x="1020916" y="1442088"/>
            <a:chExt cx="457200" cy="457200"/>
          </a:xfrm>
        </p:grpSpPr>
        <p:pic>
          <p:nvPicPr>
            <p:cNvPr id="1385" name="Google Shape;1385;p11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86" name="Google Shape;1386;p11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387" name="Google Shape;1387;p116"/>
          <p:cNvGrpSpPr/>
          <p:nvPr/>
        </p:nvGrpSpPr>
        <p:grpSpPr>
          <a:xfrm>
            <a:off x="431537" y="3688767"/>
            <a:ext cx="609600" cy="609600"/>
            <a:chOff x="1020916" y="1442088"/>
            <a:chExt cx="457200" cy="457200"/>
          </a:xfrm>
        </p:grpSpPr>
        <p:pic>
          <p:nvPicPr>
            <p:cNvPr id="1388" name="Google Shape;1388;p11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89" name="Google Shape;1389;p11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390" name="Google Shape;1390;p116"/>
          <p:cNvGrpSpPr/>
          <p:nvPr/>
        </p:nvGrpSpPr>
        <p:grpSpPr>
          <a:xfrm>
            <a:off x="431521" y="4972051"/>
            <a:ext cx="609600" cy="609600"/>
            <a:chOff x="1020916" y="1442088"/>
            <a:chExt cx="457200" cy="457200"/>
          </a:xfrm>
        </p:grpSpPr>
        <p:pic>
          <p:nvPicPr>
            <p:cNvPr id="1391" name="Google Shape;1391;p11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392" name="Google Shape;1392;p11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03 CfU 3 options - blue">
  <p:cSld name="TITLE_AND_TWO_COLUMNS_1_1_7_2">
    <p:bg>
      <p:bgPr>
        <a:solidFill>
          <a:srgbClr val="EBEDFE"/>
        </a:solidFill>
        <a:effectLst/>
      </p:bgPr>
    </p:bg>
    <p:spTree>
      <p:nvGrpSpPr>
        <p:cNvPr id="1" name="Shape 1393"/>
        <p:cNvGrpSpPr/>
        <p:nvPr/>
      </p:nvGrpSpPr>
      <p:grpSpPr>
        <a:xfrm>
          <a:off x="0" y="0"/>
          <a:ext cx="0" cy="0"/>
          <a:chOff x="0" y="0"/>
          <a:chExt cx="0" cy="0"/>
        </a:xfrm>
      </p:grpSpPr>
      <p:pic>
        <p:nvPicPr>
          <p:cNvPr id="1394" name="Google Shape;1394;p11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395" name="Google Shape;1395;p117"/>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6" name="Google Shape;1396;p117"/>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397" name="Google Shape;1397;p11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398" name="Google Shape;1398;p11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1399" name="Google Shape;1399;p117"/>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0" name="Google Shape;1400;p117"/>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01" name="Google Shape;1401;p117"/>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02" name="Google Shape;1402;p117"/>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403" name="Google Shape;1403;p117"/>
          <p:cNvGrpSpPr/>
          <p:nvPr/>
        </p:nvGrpSpPr>
        <p:grpSpPr>
          <a:xfrm>
            <a:off x="431537" y="2405917"/>
            <a:ext cx="609600" cy="609600"/>
            <a:chOff x="1020916" y="1442088"/>
            <a:chExt cx="457200" cy="457200"/>
          </a:xfrm>
        </p:grpSpPr>
        <p:pic>
          <p:nvPicPr>
            <p:cNvPr id="1404" name="Google Shape;1404;p11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05" name="Google Shape;1405;p11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406" name="Google Shape;1406;p117"/>
          <p:cNvGrpSpPr/>
          <p:nvPr/>
        </p:nvGrpSpPr>
        <p:grpSpPr>
          <a:xfrm>
            <a:off x="431537" y="3688767"/>
            <a:ext cx="609600" cy="609600"/>
            <a:chOff x="1020916" y="1442088"/>
            <a:chExt cx="457200" cy="457200"/>
          </a:xfrm>
        </p:grpSpPr>
        <p:pic>
          <p:nvPicPr>
            <p:cNvPr id="1407" name="Google Shape;1407;p11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08" name="Google Shape;1408;p11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409" name="Google Shape;1409;p117"/>
          <p:cNvGrpSpPr/>
          <p:nvPr/>
        </p:nvGrpSpPr>
        <p:grpSpPr>
          <a:xfrm>
            <a:off x="431521" y="4972051"/>
            <a:ext cx="609600" cy="609600"/>
            <a:chOff x="1020916" y="1442088"/>
            <a:chExt cx="457200" cy="457200"/>
          </a:xfrm>
        </p:grpSpPr>
        <p:pic>
          <p:nvPicPr>
            <p:cNvPr id="1410" name="Google Shape;1410;p11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11" name="Google Shape;1411;p11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03 CfU 3 options - pink">
  <p:cSld name="TITLE_AND_TWO_COLUMNS_1_1_7_1_1_1_1">
    <p:bg>
      <p:bgPr>
        <a:solidFill>
          <a:srgbClr val="FAEAF6"/>
        </a:solidFill>
        <a:effectLst/>
      </p:bgPr>
    </p:bg>
    <p:spTree>
      <p:nvGrpSpPr>
        <p:cNvPr id="1" name="Shape 1412"/>
        <p:cNvGrpSpPr/>
        <p:nvPr/>
      </p:nvGrpSpPr>
      <p:grpSpPr>
        <a:xfrm>
          <a:off x="0" y="0"/>
          <a:ext cx="0" cy="0"/>
          <a:chOff x="0" y="0"/>
          <a:chExt cx="0" cy="0"/>
        </a:xfrm>
      </p:grpSpPr>
      <p:pic>
        <p:nvPicPr>
          <p:cNvPr id="1413" name="Google Shape;1413;p11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414" name="Google Shape;1414;p118"/>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5" name="Google Shape;1415;p118"/>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416" name="Google Shape;1416;p11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417" name="Google Shape;1417;p11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1418" name="Google Shape;1418;p118"/>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9" name="Google Shape;1419;p118"/>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20" name="Google Shape;1420;p118"/>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21" name="Google Shape;1421;p118"/>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422" name="Google Shape;1422;p118"/>
          <p:cNvGrpSpPr/>
          <p:nvPr/>
        </p:nvGrpSpPr>
        <p:grpSpPr>
          <a:xfrm>
            <a:off x="431537" y="2405917"/>
            <a:ext cx="609600" cy="609600"/>
            <a:chOff x="1020916" y="1442088"/>
            <a:chExt cx="457200" cy="457200"/>
          </a:xfrm>
        </p:grpSpPr>
        <p:pic>
          <p:nvPicPr>
            <p:cNvPr id="1423" name="Google Shape;1423;p11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24" name="Google Shape;1424;p11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425" name="Google Shape;1425;p118"/>
          <p:cNvGrpSpPr/>
          <p:nvPr/>
        </p:nvGrpSpPr>
        <p:grpSpPr>
          <a:xfrm>
            <a:off x="431537" y="3688767"/>
            <a:ext cx="609600" cy="609600"/>
            <a:chOff x="1020916" y="1442088"/>
            <a:chExt cx="457200" cy="457200"/>
          </a:xfrm>
        </p:grpSpPr>
        <p:pic>
          <p:nvPicPr>
            <p:cNvPr id="1426" name="Google Shape;1426;p11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27" name="Google Shape;1427;p11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428" name="Google Shape;1428;p118"/>
          <p:cNvGrpSpPr/>
          <p:nvPr/>
        </p:nvGrpSpPr>
        <p:grpSpPr>
          <a:xfrm>
            <a:off x="431521" y="4972051"/>
            <a:ext cx="609600" cy="609600"/>
            <a:chOff x="1020916" y="1442088"/>
            <a:chExt cx="457200" cy="457200"/>
          </a:xfrm>
        </p:grpSpPr>
        <p:pic>
          <p:nvPicPr>
            <p:cNvPr id="1429" name="Google Shape;1429;p11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30" name="Google Shape;1430;p11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04 CfU 4 options - purple">
  <p:cSld name="TITLE_AND_TWO_COLUMNS_1_1_8_1">
    <p:bg>
      <p:bgPr>
        <a:solidFill>
          <a:srgbClr val="F3EEFB"/>
        </a:solidFill>
        <a:effectLst/>
      </p:bgPr>
    </p:bg>
    <p:spTree>
      <p:nvGrpSpPr>
        <p:cNvPr id="1" name="Shape 1431"/>
        <p:cNvGrpSpPr/>
        <p:nvPr/>
      </p:nvGrpSpPr>
      <p:grpSpPr>
        <a:xfrm>
          <a:off x="0" y="0"/>
          <a:ext cx="0" cy="0"/>
          <a:chOff x="0" y="0"/>
          <a:chExt cx="0" cy="0"/>
        </a:xfrm>
      </p:grpSpPr>
      <p:pic>
        <p:nvPicPr>
          <p:cNvPr id="1432" name="Google Shape;1432;p119"/>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433" name="Google Shape;1433;p119"/>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4" name="Google Shape;1434;p119"/>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435" name="Google Shape;1435;p119"/>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436" name="Google Shape;1436;p11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1437" name="Google Shape;1437;p119"/>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8" name="Google Shape;1438;p119"/>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39" name="Google Shape;1439;p119"/>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40" name="Google Shape;1440;p119"/>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41" name="Google Shape;1441;p119"/>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442" name="Google Shape;1442;p119"/>
          <p:cNvGrpSpPr/>
          <p:nvPr/>
        </p:nvGrpSpPr>
        <p:grpSpPr>
          <a:xfrm>
            <a:off x="431537" y="2202717"/>
            <a:ext cx="609600" cy="609600"/>
            <a:chOff x="1020916" y="1442088"/>
            <a:chExt cx="457200" cy="457200"/>
          </a:xfrm>
        </p:grpSpPr>
        <p:pic>
          <p:nvPicPr>
            <p:cNvPr id="1443" name="Google Shape;1443;p11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44" name="Google Shape;1444;p11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445" name="Google Shape;1445;p119"/>
          <p:cNvGrpSpPr/>
          <p:nvPr/>
        </p:nvGrpSpPr>
        <p:grpSpPr>
          <a:xfrm>
            <a:off x="431537" y="3282367"/>
            <a:ext cx="609600" cy="609600"/>
            <a:chOff x="1020916" y="1442088"/>
            <a:chExt cx="457200" cy="457200"/>
          </a:xfrm>
        </p:grpSpPr>
        <p:pic>
          <p:nvPicPr>
            <p:cNvPr id="1446" name="Google Shape;1446;p11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47" name="Google Shape;1447;p11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448" name="Google Shape;1448;p119"/>
          <p:cNvGrpSpPr/>
          <p:nvPr/>
        </p:nvGrpSpPr>
        <p:grpSpPr>
          <a:xfrm>
            <a:off x="431521" y="4362451"/>
            <a:ext cx="609600" cy="609600"/>
            <a:chOff x="1020916" y="1442088"/>
            <a:chExt cx="457200" cy="457200"/>
          </a:xfrm>
        </p:grpSpPr>
        <p:pic>
          <p:nvPicPr>
            <p:cNvPr id="1449" name="Google Shape;1449;p11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50" name="Google Shape;1450;p11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1451" name="Google Shape;1451;p119"/>
          <p:cNvGrpSpPr/>
          <p:nvPr/>
        </p:nvGrpSpPr>
        <p:grpSpPr>
          <a:xfrm>
            <a:off x="431521" y="5442351"/>
            <a:ext cx="609600" cy="609600"/>
            <a:chOff x="1020916" y="1442088"/>
            <a:chExt cx="457200" cy="457200"/>
          </a:xfrm>
        </p:grpSpPr>
        <p:pic>
          <p:nvPicPr>
            <p:cNvPr id="1452" name="Google Shape;1452;p11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53" name="Google Shape;1453;p11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04 CfU 4 options - jade">
  <p:cSld name="TITLE_AND_TWO_COLUMNS_1_1_8_1_1_1">
    <p:bg>
      <p:bgPr>
        <a:solidFill>
          <a:srgbClr val="E6F2F2"/>
        </a:solidFill>
        <a:effectLst/>
      </p:bgPr>
    </p:bg>
    <p:spTree>
      <p:nvGrpSpPr>
        <p:cNvPr id="1" name="Shape 1454"/>
        <p:cNvGrpSpPr/>
        <p:nvPr/>
      </p:nvGrpSpPr>
      <p:grpSpPr>
        <a:xfrm>
          <a:off x="0" y="0"/>
          <a:ext cx="0" cy="0"/>
          <a:chOff x="0" y="0"/>
          <a:chExt cx="0" cy="0"/>
        </a:xfrm>
      </p:grpSpPr>
      <p:pic>
        <p:nvPicPr>
          <p:cNvPr id="1455" name="Google Shape;1455;p12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456" name="Google Shape;1456;p120"/>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57" name="Google Shape;1457;p120"/>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458" name="Google Shape;1458;p12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459" name="Google Shape;1459;p12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1460" name="Google Shape;1460;p120"/>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1" name="Google Shape;1461;p120"/>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62" name="Google Shape;1462;p120"/>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63" name="Google Shape;1463;p120"/>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64" name="Google Shape;1464;p120"/>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465" name="Google Shape;1465;p120"/>
          <p:cNvGrpSpPr/>
          <p:nvPr/>
        </p:nvGrpSpPr>
        <p:grpSpPr>
          <a:xfrm>
            <a:off x="431537" y="2202717"/>
            <a:ext cx="609600" cy="609600"/>
            <a:chOff x="1020916" y="1442088"/>
            <a:chExt cx="457200" cy="457200"/>
          </a:xfrm>
        </p:grpSpPr>
        <p:pic>
          <p:nvPicPr>
            <p:cNvPr id="1466" name="Google Shape;1466;p12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67" name="Google Shape;1467;p12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468" name="Google Shape;1468;p120"/>
          <p:cNvGrpSpPr/>
          <p:nvPr/>
        </p:nvGrpSpPr>
        <p:grpSpPr>
          <a:xfrm>
            <a:off x="431537" y="3282367"/>
            <a:ext cx="609600" cy="609600"/>
            <a:chOff x="1020916" y="1442088"/>
            <a:chExt cx="457200" cy="457200"/>
          </a:xfrm>
        </p:grpSpPr>
        <p:pic>
          <p:nvPicPr>
            <p:cNvPr id="1469" name="Google Shape;1469;p12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70" name="Google Shape;1470;p12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471" name="Google Shape;1471;p120"/>
          <p:cNvGrpSpPr/>
          <p:nvPr/>
        </p:nvGrpSpPr>
        <p:grpSpPr>
          <a:xfrm>
            <a:off x="431521" y="4362451"/>
            <a:ext cx="609600" cy="609600"/>
            <a:chOff x="1020916" y="1442088"/>
            <a:chExt cx="457200" cy="457200"/>
          </a:xfrm>
        </p:grpSpPr>
        <p:pic>
          <p:nvPicPr>
            <p:cNvPr id="1472" name="Google Shape;1472;p12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73" name="Google Shape;1473;p12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1474" name="Google Shape;1474;p120"/>
          <p:cNvGrpSpPr/>
          <p:nvPr/>
        </p:nvGrpSpPr>
        <p:grpSpPr>
          <a:xfrm>
            <a:off x="431521" y="5442351"/>
            <a:ext cx="609600" cy="609600"/>
            <a:chOff x="1020916" y="1442088"/>
            <a:chExt cx="457200" cy="457200"/>
          </a:xfrm>
        </p:grpSpPr>
        <p:pic>
          <p:nvPicPr>
            <p:cNvPr id="1475" name="Google Shape;1475;p12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76" name="Google Shape;1476;p12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04 CfU 4 options - blue">
  <p:cSld name="TITLE_AND_TWO_COLUMNS_1_1_8_2">
    <p:bg>
      <p:bgPr>
        <a:solidFill>
          <a:srgbClr val="EBEDFE"/>
        </a:solidFill>
        <a:effectLst/>
      </p:bgPr>
    </p:bg>
    <p:spTree>
      <p:nvGrpSpPr>
        <p:cNvPr id="1" name="Shape 1477"/>
        <p:cNvGrpSpPr/>
        <p:nvPr/>
      </p:nvGrpSpPr>
      <p:grpSpPr>
        <a:xfrm>
          <a:off x="0" y="0"/>
          <a:ext cx="0" cy="0"/>
          <a:chOff x="0" y="0"/>
          <a:chExt cx="0" cy="0"/>
        </a:xfrm>
      </p:grpSpPr>
      <p:pic>
        <p:nvPicPr>
          <p:cNvPr id="1478" name="Google Shape;1478;p12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479" name="Google Shape;1479;p121"/>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80" name="Google Shape;1480;p121"/>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481" name="Google Shape;1481;p121"/>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482" name="Google Shape;1482;p12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1483" name="Google Shape;1483;p121"/>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4" name="Google Shape;1484;p121"/>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85" name="Google Shape;1485;p121"/>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86" name="Google Shape;1486;p121"/>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487" name="Google Shape;1487;p121"/>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488" name="Google Shape;1488;p121"/>
          <p:cNvGrpSpPr/>
          <p:nvPr/>
        </p:nvGrpSpPr>
        <p:grpSpPr>
          <a:xfrm>
            <a:off x="431537" y="2202717"/>
            <a:ext cx="609600" cy="609600"/>
            <a:chOff x="1020916" y="1442088"/>
            <a:chExt cx="457200" cy="457200"/>
          </a:xfrm>
        </p:grpSpPr>
        <p:pic>
          <p:nvPicPr>
            <p:cNvPr id="1489" name="Google Shape;1489;p12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90" name="Google Shape;1490;p12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491" name="Google Shape;1491;p121"/>
          <p:cNvGrpSpPr/>
          <p:nvPr/>
        </p:nvGrpSpPr>
        <p:grpSpPr>
          <a:xfrm>
            <a:off x="431537" y="3282367"/>
            <a:ext cx="609600" cy="609600"/>
            <a:chOff x="1020916" y="1442088"/>
            <a:chExt cx="457200" cy="457200"/>
          </a:xfrm>
        </p:grpSpPr>
        <p:pic>
          <p:nvPicPr>
            <p:cNvPr id="1492" name="Google Shape;1492;p12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93" name="Google Shape;1493;p12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494" name="Google Shape;1494;p121"/>
          <p:cNvGrpSpPr/>
          <p:nvPr/>
        </p:nvGrpSpPr>
        <p:grpSpPr>
          <a:xfrm>
            <a:off x="431521" y="4362451"/>
            <a:ext cx="609600" cy="609600"/>
            <a:chOff x="1020916" y="1442088"/>
            <a:chExt cx="457200" cy="457200"/>
          </a:xfrm>
        </p:grpSpPr>
        <p:pic>
          <p:nvPicPr>
            <p:cNvPr id="1495" name="Google Shape;1495;p12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96" name="Google Shape;1496;p12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1497" name="Google Shape;1497;p121"/>
          <p:cNvGrpSpPr/>
          <p:nvPr/>
        </p:nvGrpSpPr>
        <p:grpSpPr>
          <a:xfrm>
            <a:off x="431521" y="5442351"/>
            <a:ext cx="609600" cy="609600"/>
            <a:chOff x="1020916" y="1442088"/>
            <a:chExt cx="457200" cy="457200"/>
          </a:xfrm>
        </p:grpSpPr>
        <p:pic>
          <p:nvPicPr>
            <p:cNvPr id="1498" name="Google Shape;1498;p12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499" name="Google Shape;1499;p12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04 CfU 4 options - pink">
  <p:cSld name="TITLE_AND_TWO_COLUMNS_1_1_8_1_1_1_1">
    <p:bg>
      <p:bgPr>
        <a:solidFill>
          <a:srgbClr val="FAEAF6"/>
        </a:solidFill>
        <a:effectLst/>
      </p:bgPr>
    </p:bg>
    <p:spTree>
      <p:nvGrpSpPr>
        <p:cNvPr id="1" name="Shape 1500"/>
        <p:cNvGrpSpPr/>
        <p:nvPr/>
      </p:nvGrpSpPr>
      <p:grpSpPr>
        <a:xfrm>
          <a:off x="0" y="0"/>
          <a:ext cx="0" cy="0"/>
          <a:chOff x="0" y="0"/>
          <a:chExt cx="0" cy="0"/>
        </a:xfrm>
      </p:grpSpPr>
      <p:pic>
        <p:nvPicPr>
          <p:cNvPr id="1501" name="Google Shape;1501;p12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502" name="Google Shape;1502;p122"/>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3" name="Google Shape;1503;p122"/>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04" name="Google Shape;1504;p12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505" name="Google Shape;1505;p12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1506" name="Google Shape;1506;p122"/>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7" name="Google Shape;1507;p122"/>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508" name="Google Shape;1508;p122"/>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509" name="Google Shape;1509;p122"/>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1510" name="Google Shape;1510;p122"/>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1511" name="Google Shape;1511;p122"/>
          <p:cNvGrpSpPr/>
          <p:nvPr/>
        </p:nvGrpSpPr>
        <p:grpSpPr>
          <a:xfrm>
            <a:off x="431537" y="2202717"/>
            <a:ext cx="609600" cy="609600"/>
            <a:chOff x="1020916" y="1442088"/>
            <a:chExt cx="457200" cy="457200"/>
          </a:xfrm>
        </p:grpSpPr>
        <p:pic>
          <p:nvPicPr>
            <p:cNvPr id="1512" name="Google Shape;1512;p12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13" name="Google Shape;1513;p12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514" name="Google Shape;1514;p122"/>
          <p:cNvGrpSpPr/>
          <p:nvPr/>
        </p:nvGrpSpPr>
        <p:grpSpPr>
          <a:xfrm>
            <a:off x="431537" y="3282367"/>
            <a:ext cx="609600" cy="609600"/>
            <a:chOff x="1020916" y="1442088"/>
            <a:chExt cx="457200" cy="457200"/>
          </a:xfrm>
        </p:grpSpPr>
        <p:pic>
          <p:nvPicPr>
            <p:cNvPr id="1515" name="Google Shape;1515;p12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16" name="Google Shape;1516;p12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517" name="Google Shape;1517;p122"/>
          <p:cNvGrpSpPr/>
          <p:nvPr/>
        </p:nvGrpSpPr>
        <p:grpSpPr>
          <a:xfrm>
            <a:off x="431521" y="4362451"/>
            <a:ext cx="609600" cy="609600"/>
            <a:chOff x="1020916" y="1442088"/>
            <a:chExt cx="457200" cy="457200"/>
          </a:xfrm>
        </p:grpSpPr>
        <p:pic>
          <p:nvPicPr>
            <p:cNvPr id="1518" name="Google Shape;1518;p12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19" name="Google Shape;1519;p12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1520" name="Google Shape;1520;p122"/>
          <p:cNvGrpSpPr/>
          <p:nvPr/>
        </p:nvGrpSpPr>
        <p:grpSpPr>
          <a:xfrm>
            <a:off x="431521" y="5442351"/>
            <a:ext cx="609600" cy="609600"/>
            <a:chOff x="1020916" y="1442088"/>
            <a:chExt cx="457200" cy="457200"/>
          </a:xfrm>
        </p:grpSpPr>
        <p:pic>
          <p:nvPicPr>
            <p:cNvPr id="1521" name="Google Shape;1521;p12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22" name="Google Shape;1522;p12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05 CfU 3 image options - purple">
  <p:cSld name="TITLE_AND_TWO_COLUMNS_1_1_7_1_1_2">
    <p:bg>
      <p:bgPr>
        <a:solidFill>
          <a:srgbClr val="F3EEFB"/>
        </a:solidFill>
        <a:effectLst/>
      </p:bgPr>
    </p:bg>
    <p:spTree>
      <p:nvGrpSpPr>
        <p:cNvPr id="1" name="Shape 1523"/>
        <p:cNvGrpSpPr/>
        <p:nvPr/>
      </p:nvGrpSpPr>
      <p:grpSpPr>
        <a:xfrm>
          <a:off x="0" y="0"/>
          <a:ext cx="0" cy="0"/>
          <a:chOff x="0" y="0"/>
          <a:chExt cx="0" cy="0"/>
        </a:xfrm>
      </p:grpSpPr>
      <p:pic>
        <p:nvPicPr>
          <p:cNvPr id="1524" name="Google Shape;1524;p123"/>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525" name="Google Shape;1525;p123"/>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6" name="Google Shape;1526;p123"/>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27" name="Google Shape;1527;p12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528" name="Google Shape;1528;p12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1529" name="Google Shape;1529;p123"/>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0" name="Google Shape;1530;p123"/>
          <p:cNvSpPr>
            <a:spLocks noGrp="1"/>
          </p:cNvSpPr>
          <p:nvPr>
            <p:ph type="pic" idx="3"/>
          </p:nvPr>
        </p:nvSpPr>
        <p:spPr>
          <a:xfrm>
            <a:off x="432000" y="2525267"/>
            <a:ext cx="3407200" cy="2586000"/>
          </a:xfrm>
          <a:prstGeom prst="rect">
            <a:avLst/>
          </a:prstGeom>
          <a:noFill/>
          <a:ln>
            <a:noFill/>
          </a:ln>
        </p:spPr>
      </p:sp>
      <p:sp>
        <p:nvSpPr>
          <p:cNvPr id="1531" name="Google Shape;1531;p123"/>
          <p:cNvSpPr>
            <a:spLocks noGrp="1"/>
          </p:cNvSpPr>
          <p:nvPr>
            <p:ph type="pic" idx="4"/>
          </p:nvPr>
        </p:nvSpPr>
        <p:spPr>
          <a:xfrm>
            <a:off x="8342400" y="2525267"/>
            <a:ext cx="3407200" cy="2586000"/>
          </a:xfrm>
          <a:prstGeom prst="rect">
            <a:avLst/>
          </a:prstGeom>
          <a:noFill/>
          <a:ln>
            <a:noFill/>
          </a:ln>
        </p:spPr>
      </p:sp>
      <p:sp>
        <p:nvSpPr>
          <p:cNvPr id="1532" name="Google Shape;1532;p123"/>
          <p:cNvSpPr>
            <a:spLocks noGrp="1"/>
          </p:cNvSpPr>
          <p:nvPr>
            <p:ph type="pic" idx="5"/>
          </p:nvPr>
        </p:nvSpPr>
        <p:spPr>
          <a:xfrm>
            <a:off x="4392400" y="2525267"/>
            <a:ext cx="3407200" cy="2586000"/>
          </a:xfrm>
          <a:prstGeom prst="rect">
            <a:avLst/>
          </a:prstGeom>
          <a:noFill/>
          <a:ln>
            <a:noFill/>
          </a:ln>
        </p:spPr>
      </p:sp>
      <p:grpSp>
        <p:nvGrpSpPr>
          <p:cNvPr id="1533" name="Google Shape;1533;p123"/>
          <p:cNvGrpSpPr/>
          <p:nvPr/>
        </p:nvGrpSpPr>
        <p:grpSpPr>
          <a:xfrm>
            <a:off x="1841371" y="5531384"/>
            <a:ext cx="609600" cy="609600"/>
            <a:chOff x="1020916" y="1442088"/>
            <a:chExt cx="457200" cy="457200"/>
          </a:xfrm>
        </p:grpSpPr>
        <p:pic>
          <p:nvPicPr>
            <p:cNvPr id="1534" name="Google Shape;1534;p12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35" name="Google Shape;1535;p12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536" name="Google Shape;1536;p123"/>
          <p:cNvGrpSpPr/>
          <p:nvPr/>
        </p:nvGrpSpPr>
        <p:grpSpPr>
          <a:xfrm>
            <a:off x="5774755" y="5531400"/>
            <a:ext cx="609600" cy="609600"/>
            <a:chOff x="1020916" y="1442088"/>
            <a:chExt cx="457200" cy="457200"/>
          </a:xfrm>
        </p:grpSpPr>
        <p:pic>
          <p:nvPicPr>
            <p:cNvPr id="1537" name="Google Shape;1537;p12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38" name="Google Shape;1538;p12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539" name="Google Shape;1539;p123"/>
          <p:cNvGrpSpPr/>
          <p:nvPr/>
        </p:nvGrpSpPr>
        <p:grpSpPr>
          <a:xfrm>
            <a:off x="9741055" y="5531384"/>
            <a:ext cx="609600" cy="609600"/>
            <a:chOff x="1020916" y="1442088"/>
            <a:chExt cx="457200" cy="457200"/>
          </a:xfrm>
        </p:grpSpPr>
        <p:pic>
          <p:nvPicPr>
            <p:cNvPr id="1540" name="Google Shape;1540;p12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41" name="Google Shape;1541;p12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05 CfU 3 image options - jade">
  <p:cSld name="TITLE_AND_TWO_COLUMNS_1_1_7_1_1_1_2">
    <p:bg>
      <p:bgPr>
        <a:solidFill>
          <a:srgbClr val="E6F2F2"/>
        </a:solidFill>
        <a:effectLst/>
      </p:bgPr>
    </p:bg>
    <p:spTree>
      <p:nvGrpSpPr>
        <p:cNvPr id="1" name="Shape 1542"/>
        <p:cNvGrpSpPr/>
        <p:nvPr/>
      </p:nvGrpSpPr>
      <p:grpSpPr>
        <a:xfrm>
          <a:off x="0" y="0"/>
          <a:ext cx="0" cy="0"/>
          <a:chOff x="0" y="0"/>
          <a:chExt cx="0" cy="0"/>
        </a:xfrm>
      </p:grpSpPr>
      <p:pic>
        <p:nvPicPr>
          <p:cNvPr id="1543" name="Google Shape;1543;p12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544" name="Google Shape;1544;p124"/>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45" name="Google Shape;1545;p124"/>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46" name="Google Shape;1546;p12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547" name="Google Shape;1547;p12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1548" name="Google Shape;1548;p124"/>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9" name="Google Shape;1549;p124"/>
          <p:cNvSpPr>
            <a:spLocks noGrp="1"/>
          </p:cNvSpPr>
          <p:nvPr>
            <p:ph type="pic" idx="3"/>
          </p:nvPr>
        </p:nvSpPr>
        <p:spPr>
          <a:xfrm>
            <a:off x="432000" y="2525267"/>
            <a:ext cx="3407200" cy="2586000"/>
          </a:xfrm>
          <a:prstGeom prst="rect">
            <a:avLst/>
          </a:prstGeom>
          <a:noFill/>
          <a:ln>
            <a:noFill/>
          </a:ln>
        </p:spPr>
      </p:sp>
      <p:sp>
        <p:nvSpPr>
          <p:cNvPr id="1550" name="Google Shape;1550;p124"/>
          <p:cNvSpPr>
            <a:spLocks noGrp="1"/>
          </p:cNvSpPr>
          <p:nvPr>
            <p:ph type="pic" idx="4"/>
          </p:nvPr>
        </p:nvSpPr>
        <p:spPr>
          <a:xfrm>
            <a:off x="8342400" y="2525267"/>
            <a:ext cx="3407200" cy="2586000"/>
          </a:xfrm>
          <a:prstGeom prst="rect">
            <a:avLst/>
          </a:prstGeom>
          <a:noFill/>
          <a:ln>
            <a:noFill/>
          </a:ln>
        </p:spPr>
      </p:sp>
      <p:sp>
        <p:nvSpPr>
          <p:cNvPr id="1551" name="Google Shape;1551;p124"/>
          <p:cNvSpPr>
            <a:spLocks noGrp="1"/>
          </p:cNvSpPr>
          <p:nvPr>
            <p:ph type="pic" idx="5"/>
          </p:nvPr>
        </p:nvSpPr>
        <p:spPr>
          <a:xfrm>
            <a:off x="4392400" y="2525267"/>
            <a:ext cx="3407200" cy="2586000"/>
          </a:xfrm>
          <a:prstGeom prst="rect">
            <a:avLst/>
          </a:prstGeom>
          <a:noFill/>
          <a:ln>
            <a:noFill/>
          </a:ln>
        </p:spPr>
      </p:sp>
      <p:grpSp>
        <p:nvGrpSpPr>
          <p:cNvPr id="1552" name="Google Shape;1552;p124"/>
          <p:cNvGrpSpPr/>
          <p:nvPr/>
        </p:nvGrpSpPr>
        <p:grpSpPr>
          <a:xfrm>
            <a:off x="1841371" y="5531384"/>
            <a:ext cx="609600" cy="609600"/>
            <a:chOff x="1020916" y="1442088"/>
            <a:chExt cx="457200" cy="457200"/>
          </a:xfrm>
        </p:grpSpPr>
        <p:pic>
          <p:nvPicPr>
            <p:cNvPr id="1553" name="Google Shape;1553;p12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54" name="Google Shape;1554;p12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555" name="Google Shape;1555;p124"/>
          <p:cNvGrpSpPr/>
          <p:nvPr/>
        </p:nvGrpSpPr>
        <p:grpSpPr>
          <a:xfrm>
            <a:off x="5774755" y="5531400"/>
            <a:ext cx="609600" cy="609600"/>
            <a:chOff x="1020916" y="1442088"/>
            <a:chExt cx="457200" cy="457200"/>
          </a:xfrm>
        </p:grpSpPr>
        <p:pic>
          <p:nvPicPr>
            <p:cNvPr id="1556" name="Google Shape;1556;p12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57" name="Google Shape;1557;p12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558" name="Google Shape;1558;p124"/>
          <p:cNvGrpSpPr/>
          <p:nvPr/>
        </p:nvGrpSpPr>
        <p:grpSpPr>
          <a:xfrm>
            <a:off x="9741055" y="5531384"/>
            <a:ext cx="609600" cy="609600"/>
            <a:chOff x="1020916" y="1442088"/>
            <a:chExt cx="457200" cy="457200"/>
          </a:xfrm>
        </p:grpSpPr>
        <p:pic>
          <p:nvPicPr>
            <p:cNvPr id="1559" name="Google Shape;1559;p12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60" name="Google Shape;1560;p12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05 CfU 3  image options - blue ">
  <p:cSld name="TITLE_AND_TWO_COLUMNS_1_1_7_2_1">
    <p:bg>
      <p:bgPr>
        <a:solidFill>
          <a:srgbClr val="EBEDFE"/>
        </a:solidFill>
        <a:effectLst/>
      </p:bgPr>
    </p:bg>
    <p:spTree>
      <p:nvGrpSpPr>
        <p:cNvPr id="1" name="Shape 1561"/>
        <p:cNvGrpSpPr/>
        <p:nvPr/>
      </p:nvGrpSpPr>
      <p:grpSpPr>
        <a:xfrm>
          <a:off x="0" y="0"/>
          <a:ext cx="0" cy="0"/>
          <a:chOff x="0" y="0"/>
          <a:chExt cx="0" cy="0"/>
        </a:xfrm>
      </p:grpSpPr>
      <p:pic>
        <p:nvPicPr>
          <p:cNvPr id="1562" name="Google Shape;1562;p12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563" name="Google Shape;1563;p125"/>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64" name="Google Shape;1564;p125"/>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65" name="Google Shape;1565;p12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566" name="Google Shape;1566;p12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1567" name="Google Shape;1567;p125"/>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8" name="Google Shape;1568;p125"/>
          <p:cNvSpPr>
            <a:spLocks noGrp="1"/>
          </p:cNvSpPr>
          <p:nvPr>
            <p:ph type="pic" idx="3"/>
          </p:nvPr>
        </p:nvSpPr>
        <p:spPr>
          <a:xfrm>
            <a:off x="432000" y="2525267"/>
            <a:ext cx="3407200" cy="2586000"/>
          </a:xfrm>
          <a:prstGeom prst="rect">
            <a:avLst/>
          </a:prstGeom>
          <a:noFill/>
          <a:ln>
            <a:noFill/>
          </a:ln>
        </p:spPr>
      </p:sp>
      <p:sp>
        <p:nvSpPr>
          <p:cNvPr id="1569" name="Google Shape;1569;p125"/>
          <p:cNvSpPr>
            <a:spLocks noGrp="1"/>
          </p:cNvSpPr>
          <p:nvPr>
            <p:ph type="pic" idx="4"/>
          </p:nvPr>
        </p:nvSpPr>
        <p:spPr>
          <a:xfrm>
            <a:off x="8342400" y="2525267"/>
            <a:ext cx="3407200" cy="2586000"/>
          </a:xfrm>
          <a:prstGeom prst="rect">
            <a:avLst/>
          </a:prstGeom>
          <a:noFill/>
          <a:ln>
            <a:noFill/>
          </a:ln>
        </p:spPr>
      </p:sp>
      <p:sp>
        <p:nvSpPr>
          <p:cNvPr id="1570" name="Google Shape;1570;p125"/>
          <p:cNvSpPr>
            <a:spLocks noGrp="1"/>
          </p:cNvSpPr>
          <p:nvPr>
            <p:ph type="pic" idx="5"/>
          </p:nvPr>
        </p:nvSpPr>
        <p:spPr>
          <a:xfrm>
            <a:off x="4392400" y="2525267"/>
            <a:ext cx="3407200" cy="2586000"/>
          </a:xfrm>
          <a:prstGeom prst="rect">
            <a:avLst/>
          </a:prstGeom>
          <a:noFill/>
          <a:ln>
            <a:noFill/>
          </a:ln>
        </p:spPr>
      </p:sp>
      <p:grpSp>
        <p:nvGrpSpPr>
          <p:cNvPr id="1571" name="Google Shape;1571;p125"/>
          <p:cNvGrpSpPr/>
          <p:nvPr/>
        </p:nvGrpSpPr>
        <p:grpSpPr>
          <a:xfrm>
            <a:off x="1841371" y="5531384"/>
            <a:ext cx="609600" cy="609600"/>
            <a:chOff x="1020916" y="1442088"/>
            <a:chExt cx="457200" cy="457200"/>
          </a:xfrm>
        </p:grpSpPr>
        <p:pic>
          <p:nvPicPr>
            <p:cNvPr id="1572" name="Google Shape;1572;p12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73" name="Google Shape;1573;p12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574" name="Google Shape;1574;p125"/>
          <p:cNvGrpSpPr/>
          <p:nvPr/>
        </p:nvGrpSpPr>
        <p:grpSpPr>
          <a:xfrm>
            <a:off x="5774755" y="5531400"/>
            <a:ext cx="609600" cy="609600"/>
            <a:chOff x="1020916" y="1442088"/>
            <a:chExt cx="457200" cy="457200"/>
          </a:xfrm>
        </p:grpSpPr>
        <p:pic>
          <p:nvPicPr>
            <p:cNvPr id="1575" name="Google Shape;1575;p12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76" name="Google Shape;1576;p12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577" name="Google Shape;1577;p125"/>
          <p:cNvGrpSpPr/>
          <p:nvPr/>
        </p:nvGrpSpPr>
        <p:grpSpPr>
          <a:xfrm>
            <a:off x="9741055" y="5531384"/>
            <a:ext cx="609600" cy="609600"/>
            <a:chOff x="1020916" y="1442088"/>
            <a:chExt cx="457200" cy="457200"/>
          </a:xfrm>
        </p:grpSpPr>
        <p:pic>
          <p:nvPicPr>
            <p:cNvPr id="1578" name="Google Shape;1578;p12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79" name="Google Shape;1579;p12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05 CfU 3 image options - pink">
  <p:cSld name="TITLE_AND_TWO_COLUMNS_1_1_7_1_1_1_1_1">
    <p:bg>
      <p:bgPr>
        <a:solidFill>
          <a:srgbClr val="FAEAF6"/>
        </a:solidFill>
        <a:effectLst/>
      </p:bgPr>
    </p:bg>
    <p:spTree>
      <p:nvGrpSpPr>
        <p:cNvPr id="1" name="Shape 1580"/>
        <p:cNvGrpSpPr/>
        <p:nvPr/>
      </p:nvGrpSpPr>
      <p:grpSpPr>
        <a:xfrm>
          <a:off x="0" y="0"/>
          <a:ext cx="0" cy="0"/>
          <a:chOff x="0" y="0"/>
          <a:chExt cx="0" cy="0"/>
        </a:xfrm>
      </p:grpSpPr>
      <p:pic>
        <p:nvPicPr>
          <p:cNvPr id="1581" name="Google Shape;1581;p12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582" name="Google Shape;1582;p126"/>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83" name="Google Shape;1583;p126"/>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84" name="Google Shape;1584;p12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585" name="Google Shape;1585;p12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1586" name="Google Shape;1586;p126"/>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87" name="Google Shape;1587;p126"/>
          <p:cNvSpPr>
            <a:spLocks noGrp="1"/>
          </p:cNvSpPr>
          <p:nvPr>
            <p:ph type="pic" idx="3"/>
          </p:nvPr>
        </p:nvSpPr>
        <p:spPr>
          <a:xfrm>
            <a:off x="432000" y="2525267"/>
            <a:ext cx="3407200" cy="2586000"/>
          </a:xfrm>
          <a:prstGeom prst="rect">
            <a:avLst/>
          </a:prstGeom>
          <a:noFill/>
          <a:ln>
            <a:noFill/>
          </a:ln>
        </p:spPr>
      </p:sp>
      <p:sp>
        <p:nvSpPr>
          <p:cNvPr id="1588" name="Google Shape;1588;p126"/>
          <p:cNvSpPr>
            <a:spLocks noGrp="1"/>
          </p:cNvSpPr>
          <p:nvPr>
            <p:ph type="pic" idx="4"/>
          </p:nvPr>
        </p:nvSpPr>
        <p:spPr>
          <a:xfrm>
            <a:off x="8342400" y="2525267"/>
            <a:ext cx="3407200" cy="2586000"/>
          </a:xfrm>
          <a:prstGeom prst="rect">
            <a:avLst/>
          </a:prstGeom>
          <a:noFill/>
          <a:ln>
            <a:noFill/>
          </a:ln>
        </p:spPr>
      </p:sp>
      <p:sp>
        <p:nvSpPr>
          <p:cNvPr id="1589" name="Google Shape;1589;p126"/>
          <p:cNvSpPr>
            <a:spLocks noGrp="1"/>
          </p:cNvSpPr>
          <p:nvPr>
            <p:ph type="pic" idx="5"/>
          </p:nvPr>
        </p:nvSpPr>
        <p:spPr>
          <a:xfrm>
            <a:off x="4392400" y="2525267"/>
            <a:ext cx="3407200" cy="2586000"/>
          </a:xfrm>
          <a:prstGeom prst="rect">
            <a:avLst/>
          </a:prstGeom>
          <a:noFill/>
          <a:ln>
            <a:noFill/>
          </a:ln>
        </p:spPr>
      </p:sp>
      <p:grpSp>
        <p:nvGrpSpPr>
          <p:cNvPr id="1590" name="Google Shape;1590;p126"/>
          <p:cNvGrpSpPr/>
          <p:nvPr/>
        </p:nvGrpSpPr>
        <p:grpSpPr>
          <a:xfrm>
            <a:off x="1841371" y="5531384"/>
            <a:ext cx="609600" cy="609600"/>
            <a:chOff x="1020916" y="1442088"/>
            <a:chExt cx="457200" cy="457200"/>
          </a:xfrm>
        </p:grpSpPr>
        <p:pic>
          <p:nvPicPr>
            <p:cNvPr id="1591" name="Google Shape;1591;p12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92" name="Google Shape;1592;p12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593" name="Google Shape;1593;p126"/>
          <p:cNvGrpSpPr/>
          <p:nvPr/>
        </p:nvGrpSpPr>
        <p:grpSpPr>
          <a:xfrm>
            <a:off x="5774755" y="5531400"/>
            <a:ext cx="609600" cy="609600"/>
            <a:chOff x="1020916" y="1442088"/>
            <a:chExt cx="457200" cy="457200"/>
          </a:xfrm>
        </p:grpSpPr>
        <p:pic>
          <p:nvPicPr>
            <p:cNvPr id="1594" name="Google Shape;1594;p12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95" name="Google Shape;1595;p12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1596" name="Google Shape;1596;p126"/>
          <p:cNvGrpSpPr/>
          <p:nvPr/>
        </p:nvGrpSpPr>
        <p:grpSpPr>
          <a:xfrm>
            <a:off x="9741055" y="5531384"/>
            <a:ext cx="609600" cy="609600"/>
            <a:chOff x="1020916" y="1442088"/>
            <a:chExt cx="457200" cy="457200"/>
          </a:xfrm>
        </p:grpSpPr>
        <p:pic>
          <p:nvPicPr>
            <p:cNvPr id="1597" name="Google Shape;1597;p12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1598" name="Google Shape;1598;p12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06 CfU blank - purple ">
  <p:cSld name="TITLE_AND_TWO_COLUMNS_1_1_6_2">
    <p:bg>
      <p:bgPr>
        <a:solidFill>
          <a:srgbClr val="F3EEFB"/>
        </a:solidFill>
        <a:effectLst/>
      </p:bgPr>
    </p:bg>
    <p:spTree>
      <p:nvGrpSpPr>
        <p:cNvPr id="1" name="Shape 1599"/>
        <p:cNvGrpSpPr/>
        <p:nvPr/>
      </p:nvGrpSpPr>
      <p:grpSpPr>
        <a:xfrm>
          <a:off x="0" y="0"/>
          <a:ext cx="0" cy="0"/>
          <a:chOff x="0" y="0"/>
          <a:chExt cx="0" cy="0"/>
        </a:xfrm>
      </p:grpSpPr>
      <p:pic>
        <p:nvPicPr>
          <p:cNvPr id="1600" name="Google Shape;1600;p127"/>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601" name="Google Shape;1601;p127"/>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02" name="Google Shape;1602;p127"/>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1603" name="Google Shape;1603;p12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604" name="Google Shape;1604;p12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1605" name="Google Shape;1605;p127"/>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bg>
      <p:bgPr>
        <a:solidFill>
          <a:srgbClr val="E6F2F2"/>
        </a:solidFill>
        <a:effectLst/>
      </p:bgPr>
    </p:bg>
    <p:spTree>
      <p:nvGrpSpPr>
        <p:cNvPr id="1" name="Shape 1606"/>
        <p:cNvGrpSpPr/>
        <p:nvPr/>
      </p:nvGrpSpPr>
      <p:grpSpPr>
        <a:xfrm>
          <a:off x="0" y="0"/>
          <a:ext cx="0" cy="0"/>
          <a:chOff x="0" y="0"/>
          <a:chExt cx="0" cy="0"/>
        </a:xfrm>
      </p:grpSpPr>
      <p:pic>
        <p:nvPicPr>
          <p:cNvPr id="1607" name="Google Shape;1607;p12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08" name="Google Shape;1608;p128"/>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09" name="Google Shape;1609;p128"/>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1610" name="Google Shape;1610;p12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611" name="Google Shape;1611;p12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1612" name="Google Shape;1612;p128"/>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06 CfU blank - blue ">
  <p:cSld name="TITLE_AND_TWO_COLUMNS_1_1_6_3">
    <p:bg>
      <p:bgPr>
        <a:solidFill>
          <a:srgbClr val="EBEDFE"/>
        </a:solidFill>
        <a:effectLst/>
      </p:bgPr>
    </p:bg>
    <p:spTree>
      <p:nvGrpSpPr>
        <p:cNvPr id="1" name="Shape 1613"/>
        <p:cNvGrpSpPr/>
        <p:nvPr/>
      </p:nvGrpSpPr>
      <p:grpSpPr>
        <a:xfrm>
          <a:off x="0" y="0"/>
          <a:ext cx="0" cy="0"/>
          <a:chOff x="0" y="0"/>
          <a:chExt cx="0" cy="0"/>
        </a:xfrm>
      </p:grpSpPr>
      <p:pic>
        <p:nvPicPr>
          <p:cNvPr id="1614" name="Google Shape;1614;p12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615" name="Google Shape;1615;p129"/>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16" name="Google Shape;1616;p129"/>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1617" name="Google Shape;1617;p129"/>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618" name="Google Shape;1618;p12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1619" name="Google Shape;1619;p12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9.xml"/><Relationship Id="rId21" Type="http://schemas.openxmlformats.org/officeDocument/2006/relationships/slideLayout" Target="../slideLayouts/slideLayout64.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63" Type="http://schemas.openxmlformats.org/officeDocument/2006/relationships/slideLayout" Target="../slideLayouts/slideLayout106.xml"/><Relationship Id="rId68" Type="http://schemas.openxmlformats.org/officeDocument/2006/relationships/slideLayout" Target="../slideLayouts/slideLayout111.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66" Type="http://schemas.openxmlformats.org/officeDocument/2006/relationships/slideLayout" Target="../slideLayouts/slideLayout109.xml"/><Relationship Id="rId74" Type="http://schemas.openxmlformats.org/officeDocument/2006/relationships/image" Target="../media/image12.png"/><Relationship Id="rId5" Type="http://schemas.openxmlformats.org/officeDocument/2006/relationships/slideLayout" Target="../slideLayouts/slideLayout48.xml"/><Relationship Id="rId61" Type="http://schemas.openxmlformats.org/officeDocument/2006/relationships/slideLayout" Target="../slideLayouts/slideLayout104.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64" Type="http://schemas.openxmlformats.org/officeDocument/2006/relationships/slideLayout" Target="../slideLayouts/slideLayout107.xml"/><Relationship Id="rId69" Type="http://schemas.openxmlformats.org/officeDocument/2006/relationships/slideLayout" Target="../slideLayouts/slideLayout112.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72" Type="http://schemas.openxmlformats.org/officeDocument/2006/relationships/slideLayout" Target="../slideLayouts/slideLayout115.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67" Type="http://schemas.openxmlformats.org/officeDocument/2006/relationships/slideLayout" Target="../slideLayouts/slideLayout110.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70" Type="http://schemas.openxmlformats.org/officeDocument/2006/relationships/slideLayout" Target="../slideLayouts/slideLayout11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73" Type="http://schemas.openxmlformats.org/officeDocument/2006/relationships/theme" Target="../theme/theme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 Id="rId34" Type="http://schemas.openxmlformats.org/officeDocument/2006/relationships/slideLayout" Target="../slideLayouts/slideLayout77.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 Type="http://schemas.openxmlformats.org/officeDocument/2006/relationships/slideLayout" Target="../slideLayouts/slideLayout50.xml"/><Relationship Id="rId71" Type="http://schemas.openxmlformats.org/officeDocument/2006/relationships/slideLayout" Target="../slideLayouts/slideLayout1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66" Type="http://schemas.openxmlformats.org/officeDocument/2006/relationships/slideLayout" Target="../slideLayouts/slideLayout181.xml"/><Relationship Id="rId74" Type="http://schemas.openxmlformats.org/officeDocument/2006/relationships/slideLayout" Target="../slideLayouts/slideLayout189.xml"/><Relationship Id="rId5" Type="http://schemas.openxmlformats.org/officeDocument/2006/relationships/slideLayout" Target="../slideLayouts/slideLayout120.xml"/><Relationship Id="rId61" Type="http://schemas.openxmlformats.org/officeDocument/2006/relationships/slideLayout" Target="../slideLayouts/slideLayout176.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56" Type="http://schemas.openxmlformats.org/officeDocument/2006/relationships/slideLayout" Target="../slideLayouts/slideLayout171.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theme" Target="../theme/theme3.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image" Target="../media/image12.png"/><Relationship Id="rId7" Type="http://schemas.openxmlformats.org/officeDocument/2006/relationships/slideLayout" Target="../slideLayouts/slideLayout122.xml"/><Relationship Id="rId71"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22/04/2026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63"/>
        <p:cNvGrpSpPr/>
        <p:nvPr/>
      </p:nvGrpSpPr>
      <p:grpSpPr>
        <a:xfrm>
          <a:off x="0" y="0"/>
          <a:ext cx="0" cy="0"/>
          <a:chOff x="0" y="0"/>
          <a:chExt cx="0" cy="0"/>
        </a:xfrm>
      </p:grpSpPr>
      <p:sp>
        <p:nvSpPr>
          <p:cNvPr id="864" name="Google Shape;864;p73"/>
          <p:cNvSpPr txBox="1">
            <a:spLocks noGrp="1"/>
          </p:cNvSpPr>
          <p:nvPr>
            <p:ph type="title"/>
          </p:nvPr>
        </p:nvSpPr>
        <p:spPr>
          <a:xfrm>
            <a:off x="612000" y="98400"/>
            <a:ext cx="8800800" cy="10860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dk1"/>
              </a:buClr>
              <a:buSzPts val="2200"/>
              <a:buFont typeface="Lexend"/>
              <a:buNone/>
              <a:defRPr sz="2200" b="1">
                <a:solidFill>
                  <a:schemeClr val="dk1"/>
                </a:solidFill>
                <a:latin typeface="Lexend"/>
                <a:ea typeface="Lexend"/>
                <a:cs typeface="Lexend"/>
                <a:sym typeface="Lexend"/>
              </a:defRPr>
            </a:lvl1pPr>
            <a:lvl2pPr lvl="1"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2pPr>
            <a:lvl3pPr lvl="2"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3pPr>
            <a:lvl4pPr lvl="3"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4pPr>
            <a:lvl5pPr lvl="4"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5pPr>
            <a:lvl6pPr lvl="5"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6pPr>
            <a:lvl7pPr lvl="6"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7pPr>
            <a:lvl8pPr lvl="7"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8pPr>
            <a:lvl9pPr lvl="8"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9pPr>
          </a:lstStyle>
          <a:p>
            <a:endParaRPr/>
          </a:p>
        </p:txBody>
      </p:sp>
      <p:sp>
        <p:nvSpPr>
          <p:cNvPr id="865" name="Google Shape;865;p73"/>
          <p:cNvSpPr txBox="1">
            <a:spLocks noGrp="1"/>
          </p:cNvSpPr>
          <p:nvPr>
            <p:ph type="body" idx="1"/>
          </p:nvPr>
        </p:nvSpPr>
        <p:spPr>
          <a:xfrm>
            <a:off x="612000" y="697867"/>
            <a:ext cx="10968000" cy="4213200"/>
          </a:xfrm>
          <a:prstGeom prst="rect">
            <a:avLst/>
          </a:prstGeom>
          <a:noFill/>
          <a:ln>
            <a:noFill/>
          </a:ln>
        </p:spPr>
        <p:txBody>
          <a:bodyPr spcFirstLastPara="1" wrap="square" lIns="0" tIns="0" rIns="0" bIns="0" anchor="t" anchorCtr="0">
            <a:noAutofit/>
          </a:bodyPr>
          <a:lstStyle>
            <a:lvl1pPr marL="457200" lvl="0" indent="-368300" rtl="0">
              <a:lnSpc>
                <a:spcPct val="130000"/>
              </a:lnSpc>
              <a:spcBef>
                <a:spcPts val="0"/>
              </a:spcBef>
              <a:spcAft>
                <a:spcPts val="0"/>
              </a:spcAft>
              <a:buClr>
                <a:schemeClr val="dk1"/>
              </a:buClr>
              <a:buSzPts val="2200"/>
              <a:buFont typeface="Lexend"/>
              <a:buChar char="●"/>
              <a:defRPr sz="2200">
                <a:solidFill>
                  <a:schemeClr val="dk1"/>
                </a:solidFill>
                <a:latin typeface="Lexend"/>
                <a:ea typeface="Lexend"/>
                <a:cs typeface="Lexend"/>
                <a:sym typeface="Lexend"/>
              </a:defRPr>
            </a:lvl1pPr>
            <a:lvl2pPr marL="914400" lvl="1" indent="-361950" rtl="0">
              <a:lnSpc>
                <a:spcPct val="130000"/>
              </a:lnSpc>
              <a:spcBef>
                <a:spcPts val="1000"/>
              </a:spcBef>
              <a:spcAft>
                <a:spcPts val="0"/>
              </a:spcAft>
              <a:buClr>
                <a:schemeClr val="dk1"/>
              </a:buClr>
              <a:buSzPts val="2100"/>
              <a:buFont typeface="Lexend"/>
              <a:buChar char="–"/>
              <a:defRPr sz="2100">
                <a:solidFill>
                  <a:schemeClr val="dk1"/>
                </a:solidFill>
                <a:latin typeface="Lexend"/>
                <a:ea typeface="Lexend"/>
                <a:cs typeface="Lexend"/>
                <a:sym typeface="Lexend"/>
              </a:defRPr>
            </a:lvl2pPr>
            <a:lvl3pPr marL="1371600" lvl="2" indent="-355600" rtl="0">
              <a:lnSpc>
                <a:spcPct val="130000"/>
              </a:lnSpc>
              <a:spcBef>
                <a:spcPts val="1000"/>
              </a:spcBef>
              <a:spcAft>
                <a:spcPts val="0"/>
              </a:spcAft>
              <a:buClr>
                <a:schemeClr val="dk1"/>
              </a:buClr>
              <a:buSzPts val="2000"/>
              <a:buFont typeface="Lexend"/>
              <a:buChar char="–"/>
              <a:defRPr sz="2000">
                <a:solidFill>
                  <a:schemeClr val="dk1"/>
                </a:solidFill>
                <a:latin typeface="Lexend"/>
                <a:ea typeface="Lexend"/>
                <a:cs typeface="Lexend"/>
                <a:sym typeface="Lexend"/>
              </a:defRPr>
            </a:lvl3pPr>
            <a:lvl4pPr marL="1828800" lvl="3" indent="-349250" rtl="0">
              <a:lnSpc>
                <a:spcPct val="130000"/>
              </a:lnSpc>
              <a:spcBef>
                <a:spcPts val="800"/>
              </a:spcBef>
              <a:spcAft>
                <a:spcPts val="0"/>
              </a:spcAft>
              <a:buClr>
                <a:schemeClr val="dk1"/>
              </a:buClr>
              <a:buSzPts val="1900"/>
              <a:buFont typeface="Lexend"/>
              <a:buChar char="–"/>
              <a:defRPr sz="1900">
                <a:solidFill>
                  <a:schemeClr val="dk1"/>
                </a:solidFill>
                <a:latin typeface="Lexend"/>
                <a:ea typeface="Lexend"/>
                <a:cs typeface="Lexend"/>
                <a:sym typeface="Lexend"/>
              </a:defRPr>
            </a:lvl4pPr>
            <a:lvl5pPr marL="2286000" lvl="4" indent="-342900" rtl="0">
              <a:lnSpc>
                <a:spcPct val="130000"/>
              </a:lnSpc>
              <a:spcBef>
                <a:spcPts val="800"/>
              </a:spcBef>
              <a:spcAft>
                <a:spcPts val="0"/>
              </a:spcAft>
              <a:buClr>
                <a:schemeClr val="dk1"/>
              </a:buClr>
              <a:buSzPts val="1800"/>
              <a:buFont typeface="Lexend"/>
              <a:buChar char="–"/>
              <a:defRPr sz="1800">
                <a:solidFill>
                  <a:schemeClr val="dk1"/>
                </a:solidFill>
                <a:latin typeface="Lexend"/>
                <a:ea typeface="Lexend"/>
                <a:cs typeface="Lexend"/>
                <a:sym typeface="Lexend"/>
              </a:defRPr>
            </a:lvl5pPr>
            <a:lvl6pPr marL="2743200" lvl="5" indent="-342900" rtl="0">
              <a:lnSpc>
                <a:spcPct val="130000"/>
              </a:lnSpc>
              <a:spcBef>
                <a:spcPts val="600"/>
              </a:spcBef>
              <a:spcAft>
                <a:spcPts val="0"/>
              </a:spcAft>
              <a:buClr>
                <a:schemeClr val="dk1"/>
              </a:buClr>
              <a:buSzPts val="1800"/>
              <a:buFont typeface="Lexend"/>
              <a:buChar char="–"/>
              <a:defRPr sz="1800">
                <a:solidFill>
                  <a:schemeClr val="dk1"/>
                </a:solidFill>
                <a:latin typeface="Lexend"/>
                <a:ea typeface="Lexend"/>
                <a:cs typeface="Lexend"/>
                <a:sym typeface="Lexend"/>
              </a:defRPr>
            </a:lvl6pPr>
            <a:lvl7pPr marL="3200400" lvl="6" indent="-342900" rtl="0">
              <a:lnSpc>
                <a:spcPct val="130000"/>
              </a:lnSpc>
              <a:spcBef>
                <a:spcPts val="600"/>
              </a:spcBef>
              <a:spcAft>
                <a:spcPts val="0"/>
              </a:spcAft>
              <a:buClr>
                <a:schemeClr val="dk1"/>
              </a:buClr>
              <a:buSzPts val="1800"/>
              <a:buFont typeface="Lexend"/>
              <a:buChar char="–"/>
              <a:defRPr sz="1800">
                <a:solidFill>
                  <a:schemeClr val="dk1"/>
                </a:solidFill>
                <a:latin typeface="Lexend"/>
                <a:ea typeface="Lexend"/>
                <a:cs typeface="Lexend"/>
                <a:sym typeface="Lexend"/>
              </a:defRPr>
            </a:lvl7pPr>
            <a:lvl8pPr marL="3657600" lvl="7" indent="-342900" rtl="0">
              <a:lnSpc>
                <a:spcPct val="130000"/>
              </a:lnSpc>
              <a:spcBef>
                <a:spcPts val="400"/>
              </a:spcBef>
              <a:spcAft>
                <a:spcPts val="0"/>
              </a:spcAft>
              <a:buClr>
                <a:schemeClr val="dk1"/>
              </a:buClr>
              <a:buSzPts val="1800"/>
              <a:buFont typeface="Lexend"/>
              <a:buChar char="–"/>
              <a:defRPr sz="1800">
                <a:solidFill>
                  <a:schemeClr val="dk1"/>
                </a:solidFill>
                <a:latin typeface="Lexend"/>
                <a:ea typeface="Lexend"/>
                <a:cs typeface="Lexend"/>
                <a:sym typeface="Lexend"/>
              </a:defRPr>
            </a:lvl8pPr>
            <a:lvl9pPr marL="4114800" lvl="8" indent="-342900" rtl="0">
              <a:lnSpc>
                <a:spcPct val="130000"/>
              </a:lnSpc>
              <a:spcBef>
                <a:spcPts val="400"/>
              </a:spcBef>
              <a:spcAft>
                <a:spcPts val="200"/>
              </a:spcAft>
              <a:buClr>
                <a:schemeClr val="dk1"/>
              </a:buClr>
              <a:buSzPts val="1800"/>
              <a:buFont typeface="Kalam"/>
              <a:buChar char="–"/>
              <a:defRPr sz="1800">
                <a:solidFill>
                  <a:schemeClr val="dk1"/>
                </a:solidFill>
                <a:latin typeface="Kalam"/>
                <a:ea typeface="Kalam"/>
                <a:cs typeface="Kalam"/>
                <a:sym typeface="Kalam"/>
              </a:defRPr>
            </a:lvl9pPr>
          </a:lstStyle>
          <a:p>
            <a:endParaRPr/>
          </a:p>
        </p:txBody>
      </p:sp>
      <p:pic>
        <p:nvPicPr>
          <p:cNvPr id="866" name="Google Shape;866;p73"/>
          <p:cNvPicPr preferRelativeResize="0"/>
          <p:nvPr/>
        </p:nvPicPr>
        <p:blipFill>
          <a:blip r:embed="rId74">
            <a:alphaModFix/>
          </a:blip>
          <a:stretch>
            <a:fillRect/>
          </a:stretch>
        </p:blipFill>
        <p:spPr>
          <a:xfrm>
            <a:off x="11365505" y="5906734"/>
            <a:ext cx="312000" cy="4243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54" r:id="rId36"/>
    <p:sldLayoutId id="2147483755" r:id="rId37"/>
    <p:sldLayoutId id="2147483756" r:id="rId38"/>
    <p:sldLayoutId id="2147483757" r:id="rId39"/>
    <p:sldLayoutId id="2147483758" r:id="rId40"/>
    <p:sldLayoutId id="2147483759" r:id="rId41"/>
    <p:sldLayoutId id="2147483760" r:id="rId42"/>
    <p:sldLayoutId id="2147483761" r:id="rId43"/>
    <p:sldLayoutId id="2147483762" r:id="rId44"/>
    <p:sldLayoutId id="2147483763" r:id="rId45"/>
    <p:sldLayoutId id="2147483764" r:id="rId46"/>
    <p:sldLayoutId id="2147483765" r:id="rId47"/>
    <p:sldLayoutId id="2147483766" r:id="rId48"/>
    <p:sldLayoutId id="2147483767" r:id="rId49"/>
    <p:sldLayoutId id="2147483768" r:id="rId50"/>
    <p:sldLayoutId id="2147483769" r:id="rId51"/>
    <p:sldLayoutId id="2147483770" r:id="rId52"/>
    <p:sldLayoutId id="2147483771" r:id="rId53"/>
    <p:sldLayoutId id="2147483772" r:id="rId54"/>
    <p:sldLayoutId id="2147483773" r:id="rId55"/>
    <p:sldLayoutId id="2147483774" r:id="rId56"/>
    <p:sldLayoutId id="2147483775" r:id="rId57"/>
    <p:sldLayoutId id="2147483776" r:id="rId58"/>
    <p:sldLayoutId id="2147483777" r:id="rId59"/>
    <p:sldLayoutId id="2147483778" r:id="rId60"/>
    <p:sldLayoutId id="2147483779" r:id="rId61"/>
    <p:sldLayoutId id="2147483780" r:id="rId62"/>
    <p:sldLayoutId id="2147483781" r:id="rId63"/>
    <p:sldLayoutId id="2147483782" r:id="rId64"/>
    <p:sldLayoutId id="2147483783" r:id="rId65"/>
    <p:sldLayoutId id="2147483784" r:id="rId66"/>
    <p:sldLayoutId id="2147483785" r:id="rId67"/>
    <p:sldLayoutId id="2147483786" r:id="rId68"/>
    <p:sldLayoutId id="2147483787" r:id="rId69"/>
    <p:sldLayoutId id="2147483788" r:id="rId70"/>
    <p:sldLayoutId id="2147483789" r:id="rId71"/>
    <p:sldLayoutId id="2147483790" r:id="rId7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2" userDrawn="1">
          <p15:clr>
            <a:schemeClr val="dk2"/>
          </p15:clr>
        </p15:guide>
        <p15:guide id="2" pos="2425" userDrawn="1">
          <p15:clr>
            <a:srgbClr val="0000FF"/>
          </p15:clr>
        </p15:guide>
        <p15:guide id="3" orient="horz" pos="453" userDrawn="1">
          <p15:clr>
            <a:srgbClr val="222222"/>
          </p15:clr>
        </p15:guide>
        <p15:guide id="4" pos="2831" userDrawn="1">
          <p15:clr>
            <a:srgbClr val="0000FF"/>
          </p15:clr>
        </p15:guide>
        <p15:guide id="5" pos="3840" userDrawn="1">
          <p15:clr>
            <a:srgbClr val="EA4335"/>
          </p15:clr>
        </p15:guide>
        <p15:guide id="6" pos="4849" userDrawn="1">
          <p15:clr>
            <a:srgbClr val="0000FF"/>
          </p15:clr>
        </p15:guide>
        <p15:guide id="7" pos="5255" userDrawn="1">
          <p15:clr>
            <a:srgbClr val="0000FF"/>
          </p15:clr>
        </p15:guide>
        <p15:guide id="8" pos="7408" userDrawn="1">
          <p15:clr>
            <a:srgbClr val="222222"/>
          </p15:clr>
        </p15:guide>
        <p15:guide id="9" pos="1415" userDrawn="1">
          <p15:clr>
            <a:srgbClr val="9AA0A6"/>
          </p15:clr>
        </p15:guide>
        <p15:guide id="10" pos="6265" userDrawn="1">
          <p15:clr>
            <a:srgbClr val="9AA0A6"/>
          </p15:clr>
        </p15:guide>
        <p15:guide id="11" orient="horz" pos="907" userDrawn="1">
          <p15:clr>
            <a:srgbClr val="B7B7B7"/>
          </p15:clr>
        </p15:guide>
        <p15:guide id="12" orient="horz" pos="1360" userDrawn="1">
          <p15:clr>
            <a:srgbClr val="B7B7B7"/>
          </p15:clr>
        </p15:guide>
        <p15:guide id="13" orient="horz" pos="1815" userDrawn="1">
          <p15:clr>
            <a:srgbClr val="B7B7B7"/>
          </p15:clr>
        </p15:guide>
        <p15:guide id="14" orient="horz" pos="2268" userDrawn="1">
          <p15:clr>
            <a:srgbClr val="B7B7B7"/>
          </p15:clr>
        </p15:guide>
        <p15:guide id="15" orient="horz" pos="2721" userDrawn="1">
          <p15:clr>
            <a:srgbClr val="B7B7B7"/>
          </p15:clr>
        </p15:guide>
        <p15:guide id="16" orient="horz" pos="3175" userDrawn="1">
          <p15:clr>
            <a:srgbClr val="B7B7B7"/>
          </p15:clr>
        </p15:guide>
        <p15:guide id="17" orient="horz" pos="4048" userDrawn="1">
          <p15:clr>
            <a:srgbClr val="000000"/>
          </p15:clr>
        </p15:guide>
        <p15:guide id="18" pos="3628" userDrawn="1">
          <p15:clr>
            <a:schemeClr val="dk1"/>
          </p15:clr>
        </p15:guide>
        <p15:guide id="19" pos="4052" userDrawn="1">
          <p15:clr>
            <a:schemeClr val="dk1"/>
          </p15:clr>
        </p15:guide>
        <p15:guide id="20" orient="horz" pos="680" userDrawn="1">
          <p15:clr>
            <a:srgbClr val="B7B7B7"/>
          </p15:clr>
        </p15:guide>
        <p15:guide id="21" orient="horz" pos="2160" userDrawn="1">
          <p15:clr>
            <a:srgbClr val="EA4335"/>
          </p15:clr>
        </p15:guide>
        <p15:guide id="22" orient="horz" pos="3628" userDrawn="1">
          <p15:clr>
            <a:srgbClr val="B7B7B7"/>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0" y="223300"/>
            <a:ext cx="9309200" cy="496800"/>
          </a:xfrm>
          <a:prstGeom prst="rect">
            <a:avLst/>
          </a:prstGeom>
          <a:noFill/>
          <a:ln>
            <a:noFill/>
          </a:ln>
        </p:spPr>
        <p:txBody>
          <a:bodyPr spcFirstLastPara="1" wrap="square" lIns="0" tIns="0" rIns="0" bIns="0" anchor="t" anchorCtr="0">
            <a:spAutoFit/>
          </a:bodyPr>
          <a:lstStyle>
            <a:lvl1pPr lvl="0" rtl="0">
              <a:lnSpc>
                <a:spcPct val="115000"/>
              </a:lnSpc>
              <a:spcBef>
                <a:spcPts val="0"/>
              </a:spcBef>
              <a:spcAft>
                <a:spcPts val="0"/>
              </a:spcAft>
              <a:buClr>
                <a:schemeClr val="dk1"/>
              </a:buClr>
              <a:buSzPts val="2200"/>
              <a:buFont typeface="Lexend"/>
              <a:buNone/>
              <a:defRPr sz="2200" b="1">
                <a:solidFill>
                  <a:schemeClr val="dk1"/>
                </a:solidFill>
                <a:latin typeface="Lexend"/>
                <a:ea typeface="Lexend"/>
                <a:cs typeface="Lexend"/>
                <a:sym typeface="Lexend"/>
              </a:defRPr>
            </a:lvl1pPr>
            <a:lvl2pPr lvl="1"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2pPr>
            <a:lvl3pPr lvl="2"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3pPr>
            <a:lvl4pPr lvl="3"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4pPr>
            <a:lvl5pPr lvl="4"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5pPr>
            <a:lvl6pPr lvl="5"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6pPr>
            <a:lvl7pPr lvl="6"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7pPr>
            <a:lvl8pPr lvl="7"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8pPr>
            <a:lvl9pPr lvl="8"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9pPr>
          </a:lstStyle>
          <a:p>
            <a:endParaRPr/>
          </a:p>
        </p:txBody>
      </p:sp>
      <p:sp>
        <p:nvSpPr>
          <p:cNvPr id="7" name="Google Shape;7;p1"/>
          <p:cNvSpPr txBox="1">
            <a:spLocks noGrp="1"/>
          </p:cNvSpPr>
          <p:nvPr>
            <p:ph type="body" idx="1"/>
          </p:nvPr>
        </p:nvSpPr>
        <p:spPr>
          <a:xfrm>
            <a:off x="432000" y="1080000"/>
            <a:ext cx="10968000" cy="4213200"/>
          </a:xfrm>
          <a:prstGeom prst="rect">
            <a:avLst/>
          </a:prstGeom>
          <a:noFill/>
          <a:ln>
            <a:noFill/>
          </a:ln>
        </p:spPr>
        <p:txBody>
          <a:bodyPr spcFirstLastPara="1" wrap="square" lIns="0" tIns="0" rIns="0" bIns="0" anchor="t" anchorCtr="0">
            <a:spAutoFit/>
          </a:bodyPr>
          <a:lstStyle>
            <a:lvl1pPr marL="457200" lvl="0" indent="-368300" rtl="0">
              <a:lnSpc>
                <a:spcPct val="130000"/>
              </a:lnSpc>
              <a:spcBef>
                <a:spcPts val="0"/>
              </a:spcBef>
              <a:spcAft>
                <a:spcPts val="0"/>
              </a:spcAft>
              <a:buClr>
                <a:schemeClr val="dk1"/>
              </a:buClr>
              <a:buSzPts val="2200"/>
              <a:buFont typeface="Lexend"/>
              <a:buChar char="●"/>
              <a:defRPr sz="2200">
                <a:solidFill>
                  <a:schemeClr val="dk1"/>
                </a:solidFill>
                <a:latin typeface="Lexend"/>
                <a:ea typeface="Lexend"/>
                <a:cs typeface="Lexend"/>
                <a:sym typeface="Lexend"/>
              </a:defRPr>
            </a:lvl1pPr>
            <a:lvl2pPr marL="914400" lvl="1" indent="-361950" rtl="0">
              <a:lnSpc>
                <a:spcPct val="130000"/>
              </a:lnSpc>
              <a:spcBef>
                <a:spcPts val="1000"/>
              </a:spcBef>
              <a:spcAft>
                <a:spcPts val="0"/>
              </a:spcAft>
              <a:buClr>
                <a:schemeClr val="dk1"/>
              </a:buClr>
              <a:buSzPts val="2100"/>
              <a:buFont typeface="Lexend"/>
              <a:buChar char="–"/>
              <a:defRPr sz="2100">
                <a:solidFill>
                  <a:schemeClr val="dk1"/>
                </a:solidFill>
                <a:latin typeface="Lexend"/>
                <a:ea typeface="Lexend"/>
                <a:cs typeface="Lexend"/>
                <a:sym typeface="Lexend"/>
              </a:defRPr>
            </a:lvl2pPr>
            <a:lvl3pPr marL="1371600" lvl="2" indent="-355600" rtl="0">
              <a:lnSpc>
                <a:spcPct val="130000"/>
              </a:lnSpc>
              <a:spcBef>
                <a:spcPts val="1000"/>
              </a:spcBef>
              <a:spcAft>
                <a:spcPts val="0"/>
              </a:spcAft>
              <a:buClr>
                <a:schemeClr val="dk1"/>
              </a:buClr>
              <a:buSzPts val="2000"/>
              <a:buFont typeface="Lexend"/>
              <a:buChar char="–"/>
              <a:defRPr sz="2000">
                <a:solidFill>
                  <a:schemeClr val="dk1"/>
                </a:solidFill>
                <a:latin typeface="Lexend"/>
                <a:ea typeface="Lexend"/>
                <a:cs typeface="Lexend"/>
                <a:sym typeface="Lexend"/>
              </a:defRPr>
            </a:lvl3pPr>
            <a:lvl4pPr marL="1828800" lvl="3" indent="-349250" rtl="0">
              <a:lnSpc>
                <a:spcPct val="130000"/>
              </a:lnSpc>
              <a:spcBef>
                <a:spcPts val="800"/>
              </a:spcBef>
              <a:spcAft>
                <a:spcPts val="0"/>
              </a:spcAft>
              <a:buClr>
                <a:schemeClr val="dk1"/>
              </a:buClr>
              <a:buSzPts val="1900"/>
              <a:buFont typeface="Lexend"/>
              <a:buChar char="–"/>
              <a:defRPr sz="1900">
                <a:solidFill>
                  <a:schemeClr val="dk1"/>
                </a:solidFill>
                <a:latin typeface="Lexend"/>
                <a:ea typeface="Lexend"/>
                <a:cs typeface="Lexend"/>
                <a:sym typeface="Lexend"/>
              </a:defRPr>
            </a:lvl4pPr>
            <a:lvl5pPr marL="2286000" lvl="4" indent="-342900" rtl="0">
              <a:lnSpc>
                <a:spcPct val="130000"/>
              </a:lnSpc>
              <a:spcBef>
                <a:spcPts val="800"/>
              </a:spcBef>
              <a:spcAft>
                <a:spcPts val="0"/>
              </a:spcAft>
              <a:buClr>
                <a:schemeClr val="dk1"/>
              </a:buClr>
              <a:buSzPts val="1800"/>
              <a:buFont typeface="Lexend"/>
              <a:buChar char="–"/>
              <a:defRPr sz="1800">
                <a:solidFill>
                  <a:schemeClr val="dk1"/>
                </a:solidFill>
                <a:latin typeface="Lexend"/>
                <a:ea typeface="Lexend"/>
                <a:cs typeface="Lexend"/>
                <a:sym typeface="Lexend"/>
              </a:defRPr>
            </a:lvl5pPr>
            <a:lvl6pPr marL="2743200" lvl="5" indent="-342900" rtl="0">
              <a:lnSpc>
                <a:spcPct val="130000"/>
              </a:lnSpc>
              <a:spcBef>
                <a:spcPts val="600"/>
              </a:spcBef>
              <a:spcAft>
                <a:spcPts val="0"/>
              </a:spcAft>
              <a:buClr>
                <a:schemeClr val="dk1"/>
              </a:buClr>
              <a:buSzPts val="1800"/>
              <a:buFont typeface="Lexend"/>
              <a:buChar char="–"/>
              <a:defRPr sz="1800">
                <a:solidFill>
                  <a:schemeClr val="dk1"/>
                </a:solidFill>
                <a:latin typeface="Lexend"/>
                <a:ea typeface="Lexend"/>
                <a:cs typeface="Lexend"/>
                <a:sym typeface="Lexend"/>
              </a:defRPr>
            </a:lvl6pPr>
            <a:lvl7pPr marL="3200400" lvl="6" indent="-342900" rtl="0">
              <a:lnSpc>
                <a:spcPct val="130000"/>
              </a:lnSpc>
              <a:spcBef>
                <a:spcPts val="600"/>
              </a:spcBef>
              <a:spcAft>
                <a:spcPts val="0"/>
              </a:spcAft>
              <a:buClr>
                <a:schemeClr val="dk1"/>
              </a:buClr>
              <a:buSzPts val="1800"/>
              <a:buFont typeface="Lexend"/>
              <a:buChar char="–"/>
              <a:defRPr sz="1800">
                <a:solidFill>
                  <a:schemeClr val="dk1"/>
                </a:solidFill>
                <a:latin typeface="Lexend"/>
                <a:ea typeface="Lexend"/>
                <a:cs typeface="Lexend"/>
                <a:sym typeface="Lexend"/>
              </a:defRPr>
            </a:lvl7pPr>
            <a:lvl8pPr marL="3657600" lvl="7" indent="-342900" rtl="0">
              <a:lnSpc>
                <a:spcPct val="130000"/>
              </a:lnSpc>
              <a:spcBef>
                <a:spcPts val="400"/>
              </a:spcBef>
              <a:spcAft>
                <a:spcPts val="0"/>
              </a:spcAft>
              <a:buClr>
                <a:schemeClr val="dk1"/>
              </a:buClr>
              <a:buSzPts val="1800"/>
              <a:buFont typeface="Lexend"/>
              <a:buChar char="–"/>
              <a:defRPr sz="1800">
                <a:solidFill>
                  <a:schemeClr val="dk1"/>
                </a:solidFill>
                <a:latin typeface="Lexend"/>
                <a:ea typeface="Lexend"/>
                <a:cs typeface="Lexend"/>
                <a:sym typeface="Lexend"/>
              </a:defRPr>
            </a:lvl8pPr>
            <a:lvl9pPr marL="4114800" lvl="8" indent="-342900" rtl="0">
              <a:lnSpc>
                <a:spcPct val="130000"/>
              </a:lnSpc>
              <a:spcBef>
                <a:spcPts val="400"/>
              </a:spcBef>
              <a:spcAft>
                <a:spcPts val="200"/>
              </a:spcAft>
              <a:buClr>
                <a:schemeClr val="dk1"/>
              </a:buClr>
              <a:buSzPts val="1800"/>
              <a:buFont typeface="Kalam"/>
              <a:buChar char="–"/>
              <a:defRPr sz="1800">
                <a:solidFill>
                  <a:schemeClr val="dk1"/>
                </a:solidFill>
                <a:latin typeface="Kalam"/>
                <a:ea typeface="Kalam"/>
                <a:cs typeface="Kalam"/>
                <a:sym typeface="Kalam"/>
              </a:defRPr>
            </a:lvl9pPr>
          </a:lstStyle>
          <a:p>
            <a:endParaRPr/>
          </a:p>
        </p:txBody>
      </p:sp>
      <p:pic>
        <p:nvPicPr>
          <p:cNvPr id="8" name="Google Shape;8;p1"/>
          <p:cNvPicPr preferRelativeResize="0"/>
          <p:nvPr/>
        </p:nvPicPr>
        <p:blipFill>
          <a:blip r:embed="rId76">
            <a:alphaModFix/>
          </a:blip>
          <a:stretch>
            <a:fillRect/>
          </a:stretch>
        </p:blipFill>
        <p:spPr>
          <a:xfrm>
            <a:off x="11365505" y="5906734"/>
            <a:ext cx="312000" cy="4243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 id="2147483823" r:id="rId39"/>
    <p:sldLayoutId id="2147483824" r:id="rId40"/>
    <p:sldLayoutId id="2147483825" r:id="rId41"/>
    <p:sldLayoutId id="2147483826" r:id="rId42"/>
    <p:sldLayoutId id="2147483827" r:id="rId43"/>
    <p:sldLayoutId id="2147483828" r:id="rId44"/>
    <p:sldLayoutId id="2147483829" r:id="rId45"/>
    <p:sldLayoutId id="2147483830" r:id="rId46"/>
    <p:sldLayoutId id="2147483831" r:id="rId47"/>
    <p:sldLayoutId id="2147483832" r:id="rId48"/>
    <p:sldLayoutId id="2147483833" r:id="rId49"/>
    <p:sldLayoutId id="2147483834" r:id="rId50"/>
    <p:sldLayoutId id="2147483835" r:id="rId51"/>
    <p:sldLayoutId id="2147483836" r:id="rId52"/>
    <p:sldLayoutId id="2147483837" r:id="rId53"/>
    <p:sldLayoutId id="2147483838" r:id="rId54"/>
    <p:sldLayoutId id="2147483839" r:id="rId55"/>
    <p:sldLayoutId id="2147483840"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807" r:id="rId72"/>
    <p:sldLayoutId id="2147483808" r:id="rId73"/>
    <p:sldLayoutId id="2147483809" r:id="rId7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2" userDrawn="1">
          <p15:clr>
            <a:schemeClr val="dk2"/>
          </p15:clr>
        </p15:guide>
        <p15:guide id="2" pos="2425" userDrawn="1">
          <p15:clr>
            <a:srgbClr val="0000FF"/>
          </p15:clr>
        </p15:guide>
        <p15:guide id="3" orient="horz" pos="453" userDrawn="1">
          <p15:clr>
            <a:srgbClr val="222222"/>
          </p15:clr>
        </p15:guide>
        <p15:guide id="4" pos="2831" userDrawn="1">
          <p15:clr>
            <a:srgbClr val="0000FF"/>
          </p15:clr>
        </p15:guide>
        <p15:guide id="5" pos="3840" userDrawn="1">
          <p15:clr>
            <a:srgbClr val="EA4335"/>
          </p15:clr>
        </p15:guide>
        <p15:guide id="6" pos="4849" userDrawn="1">
          <p15:clr>
            <a:srgbClr val="0000FF"/>
          </p15:clr>
        </p15:guide>
        <p15:guide id="7" pos="5255" userDrawn="1">
          <p15:clr>
            <a:srgbClr val="0000FF"/>
          </p15:clr>
        </p15:guide>
        <p15:guide id="8" pos="7408" userDrawn="1">
          <p15:clr>
            <a:srgbClr val="222222"/>
          </p15:clr>
        </p15:guide>
        <p15:guide id="9" pos="1415" userDrawn="1">
          <p15:clr>
            <a:srgbClr val="9AA0A6"/>
          </p15:clr>
        </p15:guide>
        <p15:guide id="10" pos="6265" userDrawn="1">
          <p15:clr>
            <a:srgbClr val="9AA0A6"/>
          </p15:clr>
        </p15:guide>
        <p15:guide id="11" orient="horz" pos="907" userDrawn="1">
          <p15:clr>
            <a:srgbClr val="B7B7B7"/>
          </p15:clr>
        </p15:guide>
        <p15:guide id="12" orient="horz" pos="1360" userDrawn="1">
          <p15:clr>
            <a:srgbClr val="B7B7B7"/>
          </p15:clr>
        </p15:guide>
        <p15:guide id="13" orient="horz" pos="1815" userDrawn="1">
          <p15:clr>
            <a:srgbClr val="B7B7B7"/>
          </p15:clr>
        </p15:guide>
        <p15:guide id="14" orient="horz" pos="2268" userDrawn="1">
          <p15:clr>
            <a:srgbClr val="B7B7B7"/>
          </p15:clr>
        </p15:guide>
        <p15:guide id="15" orient="horz" pos="2721" userDrawn="1">
          <p15:clr>
            <a:srgbClr val="B7B7B7"/>
          </p15:clr>
        </p15:guide>
        <p15:guide id="16" orient="horz" pos="3175" userDrawn="1">
          <p15:clr>
            <a:srgbClr val="B7B7B7"/>
          </p15:clr>
        </p15:guide>
        <p15:guide id="17" orient="horz" pos="3988" userDrawn="1">
          <p15:clr>
            <a:srgbClr val="000000"/>
          </p15:clr>
        </p15:guide>
        <p15:guide id="18" pos="3628" userDrawn="1">
          <p15:clr>
            <a:schemeClr val="dk1"/>
          </p15:clr>
        </p15:guide>
        <p15:guide id="19" pos="4052" userDrawn="1">
          <p15:clr>
            <a:schemeClr val="dk1"/>
          </p15:clr>
        </p15:guide>
        <p15:guide id="20" orient="horz" pos="680" userDrawn="1">
          <p15:clr>
            <a:srgbClr val="B7B7B7"/>
          </p15:clr>
        </p15:guide>
        <p15:guide id="21" orient="horz" pos="2160" userDrawn="1">
          <p15:clr>
            <a:srgbClr val="EA4335"/>
          </p15:clr>
        </p15:guide>
        <p15:guide id="22" orient="horz" pos="3628" userDrawn="1">
          <p15:clr>
            <a:srgbClr val="B7B7B7"/>
          </p15:clr>
        </p15:guide>
        <p15:guide id="23" pos="560" userDrawn="1">
          <p15:clr>
            <a:srgbClr val="6D9EEB"/>
          </p15:clr>
        </p15:guide>
        <p15:guide id="24" pos="484" userDrawn="1">
          <p15:clr>
            <a:srgbClr val="FF99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topmarks.co.uk/maths-games/daily1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4.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eOGgyhCocSE"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4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64.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46.xml"/><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46.xml"/><Relationship Id="rId6" Type="http://schemas.openxmlformats.org/officeDocument/2006/relationships/image" Target="../media/image86.png"/><Relationship Id="rId5" Type="http://schemas.openxmlformats.org/officeDocument/2006/relationships/image" Target="../media/image81.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46.xml"/><Relationship Id="rId5" Type="http://schemas.openxmlformats.org/officeDocument/2006/relationships/image" Target="../media/image85.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46.xml"/><Relationship Id="rId6" Type="http://schemas.openxmlformats.org/officeDocument/2006/relationships/image" Target="../media/image86.png"/><Relationship Id="rId5" Type="http://schemas.openxmlformats.org/officeDocument/2006/relationships/image" Target="../media/image83.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46.xml"/><Relationship Id="rId6" Type="http://schemas.openxmlformats.org/officeDocument/2006/relationships/image" Target="../media/image86.png"/><Relationship Id="rId5" Type="http://schemas.openxmlformats.org/officeDocument/2006/relationships/image" Target="../media/image83.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58.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46.xml"/><Relationship Id="rId5" Type="http://schemas.openxmlformats.org/officeDocument/2006/relationships/image" Target="../media/image88.jpe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46.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46.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70.xml"/><Relationship Id="rId6" Type="http://schemas.openxmlformats.org/officeDocument/2006/relationships/image" Target="../media/image87.png"/><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46.xml"/><Relationship Id="rId6" Type="http://schemas.openxmlformats.org/officeDocument/2006/relationships/image" Target="../media/image86.png"/><Relationship Id="rId5" Type="http://schemas.openxmlformats.org/officeDocument/2006/relationships/image" Target="../media/image90.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46.xml"/><Relationship Id="rId5" Type="http://schemas.openxmlformats.org/officeDocument/2006/relationships/image" Target="../media/image86.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0.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47.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47.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47.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59.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147.xml"/><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47.xml"/><Relationship Id="rId6" Type="http://schemas.openxmlformats.org/officeDocument/2006/relationships/image" Target="../media/image94.png"/><Relationship Id="rId5" Type="http://schemas.openxmlformats.org/officeDocument/2006/relationships/image" Target="../media/image82.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47.xml"/><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59.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47.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147.xml"/><Relationship Id="rId6" Type="http://schemas.openxmlformats.org/officeDocument/2006/relationships/image" Target="../media/image85.png"/><Relationship Id="rId5" Type="http://schemas.openxmlformats.org/officeDocument/2006/relationships/image" Target="../media/image86.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147.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47.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73.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73.xml"/><Relationship Id="rId6" Type="http://schemas.openxmlformats.org/officeDocument/2006/relationships/image" Target="../media/image87.png"/><Relationship Id="rId5" Type="http://schemas.openxmlformats.org/officeDocument/2006/relationships/image" Target="../media/image101.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73.xml"/><Relationship Id="rId5" Type="http://schemas.openxmlformats.org/officeDocument/2006/relationships/image" Target="../media/image103.jpe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73.xml"/><Relationship Id="rId5" Type="http://schemas.openxmlformats.org/officeDocument/2006/relationships/image" Target="../media/image98.pn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73.xml"/><Relationship Id="rId5" Type="http://schemas.openxmlformats.org/officeDocument/2006/relationships/image" Target="../media/image99.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7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4.xml"/><Relationship Id="rId1" Type="http://schemas.openxmlformats.org/officeDocument/2006/relationships/slideLayout" Target="../slideLayouts/slideLayout74.xml"/><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74.xml"/><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74.xml"/><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7.xml"/><Relationship Id="rId1" Type="http://schemas.openxmlformats.org/officeDocument/2006/relationships/slideLayout" Target="../slideLayouts/slideLayout74.xml"/><Relationship Id="rId4" Type="http://schemas.openxmlformats.org/officeDocument/2006/relationships/image" Target="../media/image115.jpeg"/></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74.xml"/><Relationship Id="rId4" Type="http://schemas.openxmlformats.org/officeDocument/2006/relationships/image" Target="../media/image117.jpeg"/></Relationships>
</file>

<file path=ppt/slides/_rels/slide7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74.xml"/><Relationship Id="rId6" Type="http://schemas.openxmlformats.org/officeDocument/2006/relationships/image" Target="../media/image98.png"/><Relationship Id="rId5" Type="http://schemas.openxmlformats.org/officeDocument/2006/relationships/image" Target="../media/image100.png"/><Relationship Id="rId4" Type="http://schemas.openxmlformats.org/officeDocument/2006/relationships/image" Target="../media/image119.jpeg"/></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74.xml"/><Relationship Id="rId5" Type="http://schemas.openxmlformats.org/officeDocument/2006/relationships/image" Target="../media/image120.jpeg"/><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8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languageangels.com/resource/1/5/53/215"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35E98-26A4-7974-76AB-6D94E027F965}"/>
              </a:ext>
            </a:extLst>
          </p:cNvPr>
          <p:cNvPicPr>
            <a:picLocks noChangeAspect="1"/>
          </p:cNvPicPr>
          <p:nvPr/>
        </p:nvPicPr>
        <p:blipFill>
          <a:blip r:embed="rId2"/>
          <a:stretch>
            <a:fillRect/>
          </a:stretch>
        </p:blipFill>
        <p:spPr>
          <a:xfrm>
            <a:off x="5127276" y="0"/>
            <a:ext cx="7061622" cy="6858000"/>
          </a:xfrm>
          <a:prstGeom prst="rect">
            <a:avLst/>
          </a:prstGeom>
        </p:spPr>
      </p:pic>
      <p:sp>
        <p:nvSpPr>
          <p:cNvPr id="5" name="TextBox 4">
            <a:extLst>
              <a:ext uri="{FF2B5EF4-FFF2-40B4-BE49-F238E27FC236}">
                <a16:creationId xmlns:a16="http://schemas.microsoft.com/office/drawing/2014/main" id="{7C555C7C-A1A7-9A31-5B01-F61CE693E0B7}"/>
              </a:ext>
            </a:extLst>
          </p:cNvPr>
          <p:cNvSpPr txBox="1"/>
          <p:nvPr/>
        </p:nvSpPr>
        <p:spPr>
          <a:xfrm>
            <a:off x="193217" y="207018"/>
            <a:ext cx="40989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Morning challenge</a:t>
            </a:r>
          </a:p>
        </p:txBody>
      </p:sp>
    </p:spTree>
    <p:extLst>
      <p:ext uri="{BB962C8B-B14F-4D97-AF65-F5344CB8AC3E}">
        <p14:creationId xmlns:p14="http://schemas.microsoft.com/office/powerpoint/2010/main" val="3738203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F81332F1-FBB3-0FC2-6A6D-ACB8F8FF318A}"/>
            </a:ext>
          </a:extLst>
        </p:cNvPr>
        <p:cNvGrpSpPr/>
        <p:nvPr/>
      </p:nvGrpSpPr>
      <p:grpSpPr>
        <a:xfrm>
          <a:off x="0" y="0"/>
          <a:ext cx="0" cy="0"/>
          <a:chOff x="0" y="0"/>
          <a:chExt cx="0" cy="0"/>
        </a:xfrm>
      </p:grpSpPr>
      <p:sp>
        <p:nvSpPr>
          <p:cNvPr id="5" name="Google Shape;135;p25">
            <a:extLst>
              <a:ext uri="{FF2B5EF4-FFF2-40B4-BE49-F238E27FC236}">
                <a16:creationId xmlns:a16="http://schemas.microsoft.com/office/drawing/2014/main" id="{619E0A27-5EDF-CF4C-4E16-1E28FA895138}"/>
              </a:ext>
            </a:extLst>
          </p:cNvPr>
          <p:cNvSpPr txBox="1">
            <a:spLocks/>
          </p:cNvSpPr>
          <p:nvPr/>
        </p:nvSpPr>
        <p:spPr>
          <a:xfrm>
            <a:off x="175415" y="125030"/>
            <a:ext cx="11835812" cy="1386767"/>
          </a:xfrm>
          <a:prstGeom prst="rect">
            <a:avLst/>
          </a:prstGeom>
          <a:noFill/>
          <a:ln>
            <a:noFill/>
          </a:ln>
        </p:spPr>
        <p:txBody>
          <a:bodyPr spcFirstLastPara="1" wrap="square" lIns="121900" tIns="121900" rIns="121900" bIns="121900" anchor="t" anchorCtr="0">
            <a:normAutofit fontScale="77500" lnSpcReduction="20000"/>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lnSpc>
                <a:spcPct val="114999"/>
              </a:lnSpc>
              <a:buNone/>
            </a:pPr>
            <a:endParaRPr lang="en-US" sz="2000" kern="0">
              <a:solidFill>
                <a:schemeClr val="tx1"/>
              </a:solidFill>
            </a:endParaRPr>
          </a:p>
          <a:p>
            <a:pPr marL="0" indent="0">
              <a:lnSpc>
                <a:spcPct val="114999"/>
              </a:lnSpc>
              <a:buNone/>
            </a:pPr>
            <a:r>
              <a:rPr lang="en" sz="3600" u="sng" kern="0">
                <a:solidFill>
                  <a:schemeClr val="tx1"/>
                </a:solidFill>
                <a:latin typeface="Comic Sans MS"/>
              </a:rPr>
              <a:t>22.4.26</a:t>
            </a:r>
          </a:p>
          <a:p>
            <a:pPr marL="0" indent="0">
              <a:lnSpc>
                <a:spcPct val="114999"/>
              </a:lnSpc>
              <a:buNone/>
            </a:pPr>
            <a:r>
              <a:rPr lang="en" sz="3600" u="sng" kern="0">
                <a:solidFill>
                  <a:schemeClr val="tx1"/>
                </a:solidFill>
                <a:latin typeface="Comic Sans MS"/>
              </a:rPr>
              <a:t>TBAT: multiply mixed number fractions by integers. </a:t>
            </a:r>
            <a:endParaRPr lang="en" sz="3600" u="sng">
              <a:solidFill>
                <a:schemeClr val="tx1"/>
              </a:solidFill>
            </a:endParaRPr>
          </a:p>
        </p:txBody>
      </p:sp>
      <p:sp>
        <p:nvSpPr>
          <p:cNvPr id="2" name="TextBox 1">
            <a:extLst>
              <a:ext uri="{FF2B5EF4-FFF2-40B4-BE49-F238E27FC236}">
                <a16:creationId xmlns:a16="http://schemas.microsoft.com/office/drawing/2014/main" id="{C3FF2B09-999F-2ACE-E3DE-983FBDF44F62}"/>
              </a:ext>
            </a:extLst>
          </p:cNvPr>
          <p:cNvSpPr txBox="1"/>
          <p:nvPr/>
        </p:nvSpPr>
        <p:spPr>
          <a:xfrm>
            <a:off x="173372" y="1513873"/>
            <a:ext cx="1107815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u="sng"/>
              <a:t>3 in 3 </a:t>
            </a:r>
          </a:p>
          <a:p>
            <a:endParaRPr lang="en-GB" sz="4000"/>
          </a:p>
          <a:p>
            <a:pPr marL="342900" indent="-342900">
              <a:buAutoNum type="arabicParenR"/>
            </a:pPr>
            <a:r>
              <a:rPr lang="en-GB" sz="4000"/>
              <a:t> 60 x 7 = </a:t>
            </a:r>
          </a:p>
          <a:p>
            <a:pPr marL="342900" indent="-342900">
              <a:buAutoNum type="arabicParenR"/>
            </a:pPr>
            <a:endParaRPr lang="en-GB" sz="4000"/>
          </a:p>
          <a:p>
            <a:pPr marL="342900" indent="-342900">
              <a:buAutoNum type="arabicParenR"/>
            </a:pPr>
            <a:r>
              <a:rPr lang="en-GB" sz="4000"/>
              <a:t> 850 divided by 5 = </a:t>
            </a:r>
          </a:p>
          <a:p>
            <a:pPr marL="342900" indent="-342900">
              <a:buAutoNum type="arabicParenR"/>
            </a:pPr>
            <a:endParaRPr lang="en-GB" sz="4000"/>
          </a:p>
          <a:p>
            <a:pPr marL="342900" indent="-342900">
              <a:buAutoNum type="arabicParenR"/>
            </a:pPr>
            <a:r>
              <a:rPr lang="en-GB" sz="4000"/>
              <a:t>    Convert this mixed number to an improper fraction:    4     3/5   =  </a:t>
            </a:r>
          </a:p>
        </p:txBody>
      </p:sp>
      <p:sp>
        <p:nvSpPr>
          <p:cNvPr id="6" name="TextBox 5">
            <a:extLst>
              <a:ext uri="{FF2B5EF4-FFF2-40B4-BE49-F238E27FC236}">
                <a16:creationId xmlns:a16="http://schemas.microsoft.com/office/drawing/2014/main" id="{9929ACFD-2230-0A8A-E2E1-484EAC093F99}"/>
              </a:ext>
            </a:extLst>
          </p:cNvPr>
          <p:cNvSpPr txBox="1"/>
          <p:nvPr/>
        </p:nvSpPr>
        <p:spPr>
          <a:xfrm>
            <a:off x="6798781" y="2133660"/>
            <a:ext cx="406239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FF0000"/>
                </a:solidFill>
              </a:rPr>
              <a:t>Challenge: </a:t>
            </a:r>
          </a:p>
          <a:p>
            <a:endParaRPr lang="en-GB" sz="3200">
              <a:solidFill>
                <a:srgbClr val="FF0000"/>
              </a:solidFill>
            </a:endParaRPr>
          </a:p>
          <a:p>
            <a:r>
              <a:rPr lang="en-GB" sz="3200">
                <a:solidFill>
                  <a:srgbClr val="FF0000"/>
                </a:solidFill>
              </a:rPr>
              <a:t>20% of 450 =</a:t>
            </a:r>
          </a:p>
        </p:txBody>
      </p:sp>
    </p:spTree>
    <p:extLst>
      <p:ext uri="{BB962C8B-B14F-4D97-AF65-F5344CB8AC3E}">
        <p14:creationId xmlns:p14="http://schemas.microsoft.com/office/powerpoint/2010/main" val="4172456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EB1BF3A6-6E5D-4E37-C18B-7EB671F2FAD6}"/>
              </a:ext>
            </a:extLst>
          </p:cNvPr>
          <p:cNvPicPr>
            <a:picLocks noChangeAspect="1"/>
          </p:cNvPicPr>
          <p:nvPr/>
        </p:nvPicPr>
        <p:blipFill>
          <a:blip r:embed="rId3"/>
          <a:stretch>
            <a:fillRect/>
          </a:stretch>
        </p:blipFill>
        <p:spPr>
          <a:xfrm>
            <a:off x="442823" y="2453862"/>
            <a:ext cx="6245524" cy="4006239"/>
          </a:xfrm>
          <a:prstGeom prst="rect">
            <a:avLst/>
          </a:prstGeom>
        </p:spPr>
      </p:pic>
      <p:sp>
        <p:nvSpPr>
          <p:cNvPr id="4" name="TextBox 3">
            <a:extLst>
              <a:ext uri="{FF2B5EF4-FFF2-40B4-BE49-F238E27FC236}">
                <a16:creationId xmlns:a16="http://schemas.microsoft.com/office/drawing/2014/main" id="{560458A7-3659-71F4-14E2-180CC0B898FE}"/>
              </a:ext>
            </a:extLst>
          </p:cNvPr>
          <p:cNvSpPr txBox="1"/>
          <p:nvPr/>
        </p:nvSpPr>
        <p:spPr>
          <a:xfrm>
            <a:off x="7818408" y="3081068"/>
            <a:ext cx="3657600" cy="90268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533">
                <a:hlinkClick r:id="rId4"/>
              </a:rPr>
              <a:t>Daily 10 - Mental Maths Challenge - Topmarks</a:t>
            </a:r>
            <a:endParaRPr lang="en-US" sz="2533"/>
          </a:p>
        </p:txBody>
      </p:sp>
      <p:sp>
        <p:nvSpPr>
          <p:cNvPr id="5" name="Google Shape;135;p25">
            <a:extLst>
              <a:ext uri="{FF2B5EF4-FFF2-40B4-BE49-F238E27FC236}">
                <a16:creationId xmlns:a16="http://schemas.microsoft.com/office/drawing/2014/main" id="{1739EAD8-3995-7F61-AB08-FF74234B5807}"/>
              </a:ext>
            </a:extLst>
          </p:cNvPr>
          <p:cNvSpPr txBox="1">
            <a:spLocks/>
          </p:cNvSpPr>
          <p:nvPr/>
        </p:nvSpPr>
        <p:spPr>
          <a:xfrm>
            <a:off x="175415" y="125030"/>
            <a:ext cx="11835812" cy="1386767"/>
          </a:xfrm>
          <a:prstGeom prst="rect">
            <a:avLst/>
          </a:prstGeom>
          <a:noFill/>
          <a:ln>
            <a:noFill/>
          </a:ln>
        </p:spPr>
        <p:txBody>
          <a:bodyPr spcFirstLastPara="1" wrap="square" lIns="121900" tIns="121900" rIns="121900" bIns="121900" anchor="t" anchorCtr="0">
            <a:normAutofit fontScale="77500" lnSpcReduction="20000"/>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lnSpc>
                <a:spcPct val="114999"/>
              </a:lnSpc>
              <a:buNone/>
            </a:pPr>
            <a:endParaRPr lang="en-US" sz="2100" kern="0">
              <a:solidFill>
                <a:schemeClr val="tx1"/>
              </a:solidFill>
            </a:endParaRPr>
          </a:p>
          <a:p>
            <a:pPr marL="0" indent="0">
              <a:lnSpc>
                <a:spcPct val="114999"/>
              </a:lnSpc>
              <a:buNone/>
            </a:pPr>
            <a:r>
              <a:rPr lang="en" sz="3600" u="sng" kern="0">
                <a:solidFill>
                  <a:schemeClr val="tx1"/>
                </a:solidFill>
                <a:latin typeface="Comic Sans MS"/>
              </a:rPr>
              <a:t>22.4.26</a:t>
            </a:r>
            <a:endParaRPr lang="en-US" sz="3600" kern="0">
              <a:solidFill>
                <a:schemeClr val="tx1"/>
              </a:solidFill>
              <a:latin typeface="Comic Sans MS"/>
            </a:endParaRPr>
          </a:p>
          <a:p>
            <a:pPr marL="0" indent="0">
              <a:lnSpc>
                <a:spcPct val="114999"/>
              </a:lnSpc>
              <a:buNone/>
            </a:pPr>
            <a:r>
              <a:rPr lang="en" sz="3600" u="sng" kern="0">
                <a:solidFill>
                  <a:schemeClr val="tx1"/>
                </a:solidFill>
                <a:latin typeface="Comic Sans MS"/>
              </a:rPr>
              <a:t>TBAT: multiply mixed number fractions by integers. </a:t>
            </a:r>
            <a:endParaRPr lang="en">
              <a:solidFill>
                <a:schemeClr val="tx1"/>
              </a:solidFill>
            </a:endParaRPr>
          </a:p>
          <a:p>
            <a:pPr marL="0" indent="0">
              <a:lnSpc>
                <a:spcPct val="114999"/>
              </a:lnSpc>
              <a:buNone/>
            </a:pPr>
            <a:endParaRPr lang="en" sz="3600" u="sng" kern="0">
              <a:solidFill>
                <a:schemeClr val="tx1"/>
              </a:solidFill>
              <a:latin typeface="Comic Sans MS"/>
            </a:endParaRPr>
          </a:p>
        </p:txBody>
      </p:sp>
    </p:spTree>
    <p:extLst>
      <p:ext uri="{BB962C8B-B14F-4D97-AF65-F5344CB8AC3E}">
        <p14:creationId xmlns:p14="http://schemas.microsoft.com/office/powerpoint/2010/main" val="488772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EF7E-61E7-5301-0BF1-64DD03AB6E25}"/>
              </a:ext>
            </a:extLst>
          </p:cNvPr>
          <p:cNvSpPr>
            <a:spLocks noGrp="1"/>
          </p:cNvSpPr>
          <p:nvPr>
            <p:ph type="title"/>
          </p:nvPr>
        </p:nvSpPr>
        <p:spPr/>
        <p:txBody>
          <a:bodyPr/>
          <a:lstStyle/>
          <a:p>
            <a:r>
              <a:rPr lang="en-GB">
                <a:solidFill>
                  <a:srgbClr val="0070C0"/>
                </a:solidFill>
              </a:rPr>
              <a:t>Blue  </a:t>
            </a:r>
            <a:r>
              <a:rPr lang="en-GB"/>
              <a:t>                                   </a:t>
            </a:r>
            <a:r>
              <a:rPr lang="en-GB">
                <a:solidFill>
                  <a:srgbClr val="00B050"/>
                </a:solidFill>
              </a:rPr>
              <a:t>       Green </a:t>
            </a:r>
          </a:p>
        </p:txBody>
      </p:sp>
      <p:sp>
        <p:nvSpPr>
          <p:cNvPr id="3" name="TextBox 2">
            <a:extLst>
              <a:ext uri="{FF2B5EF4-FFF2-40B4-BE49-F238E27FC236}">
                <a16:creationId xmlns:a16="http://schemas.microsoft.com/office/drawing/2014/main" id="{FB2565F1-0B1F-C1FC-8498-620D1AFB0062}"/>
              </a:ext>
            </a:extLst>
          </p:cNvPr>
          <p:cNvSpPr txBox="1"/>
          <p:nvPr/>
        </p:nvSpPr>
        <p:spPr>
          <a:xfrm>
            <a:off x="245439" y="1455645"/>
            <a:ext cx="5163993"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Convert this mixed number to an improper fraction:</a:t>
            </a:r>
            <a:br>
              <a:rPr lang="en-GB" sz="4000"/>
            </a:br>
            <a:r>
              <a:rPr lang="en-GB" sz="4000"/>
              <a:t>3    2/3    = </a:t>
            </a:r>
          </a:p>
          <a:p>
            <a:endParaRPr lang="en-GB"/>
          </a:p>
          <a:p>
            <a:endParaRPr lang="en-GB"/>
          </a:p>
          <a:p>
            <a:endParaRPr lang="en-GB"/>
          </a:p>
          <a:p>
            <a:endParaRPr lang="en-GB"/>
          </a:p>
          <a:p>
            <a:endParaRPr lang="en-GB"/>
          </a:p>
        </p:txBody>
      </p:sp>
      <p:sp>
        <p:nvSpPr>
          <p:cNvPr id="4" name="TextBox 3">
            <a:extLst>
              <a:ext uri="{FF2B5EF4-FFF2-40B4-BE49-F238E27FC236}">
                <a16:creationId xmlns:a16="http://schemas.microsoft.com/office/drawing/2014/main" id="{1D3AFBAF-AB99-F5B4-7CEF-1E9A82BD5950}"/>
              </a:ext>
            </a:extLst>
          </p:cNvPr>
          <p:cNvSpPr txBox="1"/>
          <p:nvPr/>
        </p:nvSpPr>
        <p:spPr>
          <a:xfrm>
            <a:off x="6239412" y="1459314"/>
            <a:ext cx="5163993"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Convert this mixed number to an improper fraction:</a:t>
            </a:r>
            <a:br>
              <a:rPr lang="en-GB" sz="4000"/>
            </a:br>
            <a:r>
              <a:rPr lang="en-GB" sz="4000"/>
              <a:t>2      4/5  =</a:t>
            </a:r>
          </a:p>
          <a:p>
            <a:endParaRPr lang="en-GB"/>
          </a:p>
        </p:txBody>
      </p:sp>
      <p:sp>
        <p:nvSpPr>
          <p:cNvPr id="5" name="TextBox 4">
            <a:extLst>
              <a:ext uri="{FF2B5EF4-FFF2-40B4-BE49-F238E27FC236}">
                <a16:creationId xmlns:a16="http://schemas.microsoft.com/office/drawing/2014/main" id="{86B569A5-BB15-7853-D4BD-113241E8F4B8}"/>
              </a:ext>
            </a:extLst>
          </p:cNvPr>
          <p:cNvSpPr txBox="1"/>
          <p:nvPr/>
        </p:nvSpPr>
        <p:spPr>
          <a:xfrm>
            <a:off x="-2357" y="4848532"/>
            <a:ext cx="124922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FF0000"/>
                </a:solidFill>
              </a:rPr>
              <a:t>Challenge:</a:t>
            </a:r>
            <a:r>
              <a:rPr lang="en-GB" sz="3200"/>
              <a:t> What is my missing denominator?</a:t>
            </a:r>
            <a:br>
              <a:rPr lang="en-GB" sz="3200"/>
            </a:br>
            <a:br>
              <a:rPr lang="en-GB" sz="3200"/>
            </a:br>
            <a:r>
              <a:rPr lang="en-GB" sz="3200"/>
              <a:t>2   ?/4     =   10/4 </a:t>
            </a:r>
          </a:p>
        </p:txBody>
      </p:sp>
    </p:spTree>
    <p:extLst>
      <p:ext uri="{BB962C8B-B14F-4D97-AF65-F5344CB8AC3E}">
        <p14:creationId xmlns:p14="http://schemas.microsoft.com/office/powerpoint/2010/main" val="2528567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607C-8F8A-B211-8C31-99CCE4A35CF0}"/>
              </a:ext>
            </a:extLst>
          </p:cNvPr>
          <p:cNvSpPr>
            <a:spLocks noGrp="1"/>
          </p:cNvSpPr>
          <p:nvPr>
            <p:ph type="title"/>
          </p:nvPr>
        </p:nvSpPr>
        <p:spPr>
          <a:xfrm>
            <a:off x="838200" y="2764987"/>
            <a:ext cx="10515600" cy="1325563"/>
          </a:xfrm>
        </p:spPr>
        <p:txBody>
          <a:bodyPr>
            <a:normAutofit fontScale="90000"/>
          </a:bodyPr>
          <a:lstStyle/>
          <a:p>
            <a:r>
              <a:rPr lang="en-GB"/>
              <a:t>Talk partners:</a:t>
            </a:r>
            <a:br>
              <a:rPr lang="en-GB"/>
            </a:br>
            <a:br>
              <a:rPr lang="en-GB"/>
            </a:br>
            <a:r>
              <a:rPr lang="en-GB"/>
              <a:t>How would you solve:</a:t>
            </a:r>
            <a:br>
              <a:rPr lang="en-US"/>
            </a:br>
            <a:br>
              <a:rPr lang="en-US"/>
            </a:br>
            <a:r>
              <a:rPr lang="en-GB"/>
              <a:t>2     2/5     x    5     =</a:t>
            </a:r>
            <a:br>
              <a:rPr lang="en-GB"/>
            </a:br>
            <a:br>
              <a:rPr lang="en-GB"/>
            </a:br>
            <a:br>
              <a:rPr lang="en-GB"/>
            </a:br>
            <a:r>
              <a:rPr lang="en-GB"/>
              <a:t>step 1:</a:t>
            </a:r>
            <a:br>
              <a:rPr lang="en-GB"/>
            </a:br>
            <a:r>
              <a:rPr lang="en-GB"/>
              <a:t>step 2:</a:t>
            </a:r>
            <a:br>
              <a:rPr lang="en-GB"/>
            </a:br>
            <a:r>
              <a:rPr lang="en-GB"/>
              <a:t>step 3:</a:t>
            </a:r>
          </a:p>
        </p:txBody>
      </p:sp>
    </p:spTree>
    <p:extLst>
      <p:ext uri="{BB962C8B-B14F-4D97-AF65-F5344CB8AC3E}">
        <p14:creationId xmlns:p14="http://schemas.microsoft.com/office/powerpoint/2010/main" val="182259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0D4BE-2AC1-3038-7D85-C0AC23A07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77BCA-5F62-3198-5EAD-310BEAA5CA3C}"/>
              </a:ext>
            </a:extLst>
          </p:cNvPr>
          <p:cNvSpPr>
            <a:spLocks noGrp="1"/>
          </p:cNvSpPr>
          <p:nvPr>
            <p:ph type="title"/>
          </p:nvPr>
        </p:nvSpPr>
        <p:spPr>
          <a:xfrm>
            <a:off x="-2627" y="2764987"/>
            <a:ext cx="12337392" cy="1325563"/>
          </a:xfrm>
        </p:spPr>
        <p:txBody>
          <a:bodyPr>
            <a:normAutofit fontScale="90000"/>
          </a:bodyPr>
          <a:lstStyle/>
          <a:p>
            <a:r>
              <a:rPr lang="en-GB"/>
              <a:t>Whiteboard work:</a:t>
            </a:r>
            <a:br>
              <a:rPr lang="en-GB"/>
            </a:br>
            <a:br>
              <a:rPr lang="en-GB"/>
            </a:br>
            <a:r>
              <a:rPr lang="en-GB"/>
              <a:t>3    2/3    x 4 =</a:t>
            </a:r>
            <a:br>
              <a:rPr lang="en-GB"/>
            </a:br>
            <a:r>
              <a:rPr lang="en-GB"/>
              <a:t>4    ½       x  5 =</a:t>
            </a:r>
            <a:br>
              <a:rPr lang="en-GB"/>
            </a:br>
            <a:br>
              <a:rPr lang="en-GB"/>
            </a:br>
            <a:r>
              <a:rPr lang="en-GB"/>
              <a:t>step 1: convert the mixed number into an improper fraction.</a:t>
            </a:r>
            <a:br>
              <a:rPr lang="en-GB"/>
            </a:br>
            <a:br>
              <a:rPr lang="en-GB"/>
            </a:br>
            <a:r>
              <a:rPr lang="en-GB"/>
              <a:t>step 2: multiply the numerator to the improper fraction by the integer.</a:t>
            </a:r>
            <a:br>
              <a:rPr lang="en-GB"/>
            </a:br>
            <a:br>
              <a:rPr lang="en-GB"/>
            </a:br>
            <a:r>
              <a:rPr lang="en-GB"/>
              <a:t>step 3: keep the denominator the same.</a:t>
            </a:r>
          </a:p>
        </p:txBody>
      </p:sp>
    </p:spTree>
    <p:extLst>
      <p:ext uri="{BB962C8B-B14F-4D97-AF65-F5344CB8AC3E}">
        <p14:creationId xmlns:p14="http://schemas.microsoft.com/office/powerpoint/2010/main" val="259943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898B-6EBE-5809-DCE7-303AE8C40B3D}"/>
              </a:ext>
            </a:extLst>
          </p:cNvPr>
          <p:cNvSpPr>
            <a:spLocks noGrp="1"/>
          </p:cNvSpPr>
          <p:nvPr>
            <p:ph type="title"/>
          </p:nvPr>
        </p:nvSpPr>
        <p:spPr>
          <a:xfrm>
            <a:off x="838200" y="2622550"/>
            <a:ext cx="10515600" cy="1325563"/>
          </a:xfrm>
        </p:spPr>
        <p:txBody>
          <a:bodyPr vert="horz" lIns="91440" tIns="45720" rIns="91440" bIns="45720" rtlCol="0" anchor="ctr">
            <a:noAutofit/>
          </a:bodyPr>
          <a:lstStyle/>
          <a:p>
            <a:r>
              <a:rPr lang="en-GB" sz="6000"/>
              <a:t>Checkpoint question:</a:t>
            </a:r>
            <a:br>
              <a:rPr lang="en-GB" sz="6000"/>
            </a:br>
            <a:br>
              <a:rPr lang="en-GB" sz="6000"/>
            </a:br>
            <a:r>
              <a:rPr lang="en-GB" sz="6000"/>
              <a:t>2   1/3  x 4 =</a:t>
            </a:r>
            <a:br>
              <a:rPr lang="en-GB" sz="6000"/>
            </a:br>
            <a:br>
              <a:rPr lang="en-GB" sz="6000"/>
            </a:br>
            <a:r>
              <a:rPr lang="en-GB" sz="6000"/>
              <a:t>a) 7/4</a:t>
            </a:r>
            <a:br>
              <a:rPr lang="en-GB" sz="6000"/>
            </a:br>
            <a:r>
              <a:rPr lang="en-GB" sz="6000"/>
              <a:t>b) 7/3</a:t>
            </a:r>
            <a:br>
              <a:rPr lang="en-GB" sz="6000"/>
            </a:br>
            <a:r>
              <a:rPr lang="en-GB" sz="6000"/>
              <a:t>c) 6/3</a:t>
            </a:r>
          </a:p>
        </p:txBody>
      </p:sp>
      <p:pic>
        <p:nvPicPr>
          <p:cNvPr id="5" name="Picture 4" descr="Checkpoint icon illustration, for uiux, infographic, etc 34118216 ...">
            <a:extLst>
              <a:ext uri="{FF2B5EF4-FFF2-40B4-BE49-F238E27FC236}">
                <a16:creationId xmlns:a16="http://schemas.microsoft.com/office/drawing/2014/main" id="{64E7EAD3-DE06-E241-D2E9-A0156EDDB86D}"/>
              </a:ext>
            </a:extLst>
          </p:cNvPr>
          <p:cNvPicPr>
            <a:picLocks noChangeAspect="1"/>
          </p:cNvPicPr>
          <p:nvPr/>
        </p:nvPicPr>
        <p:blipFill>
          <a:blip r:embed="rId2"/>
          <a:stretch>
            <a:fillRect/>
          </a:stretch>
        </p:blipFill>
        <p:spPr>
          <a:xfrm>
            <a:off x="8712614" y="3411745"/>
            <a:ext cx="3133725" cy="3105150"/>
          </a:xfrm>
          <a:prstGeom prst="rect">
            <a:avLst/>
          </a:prstGeom>
        </p:spPr>
      </p:pic>
    </p:spTree>
    <p:extLst>
      <p:ext uri="{BB962C8B-B14F-4D97-AF65-F5344CB8AC3E}">
        <p14:creationId xmlns:p14="http://schemas.microsoft.com/office/powerpoint/2010/main" val="626548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85646-F89C-8EEB-784E-DE1F64552C9E}"/>
              </a:ext>
            </a:extLst>
          </p:cNvPr>
          <p:cNvSpPr>
            <a:spLocks noGrp="1"/>
          </p:cNvSpPr>
          <p:nvPr>
            <p:ph type="title"/>
          </p:nvPr>
        </p:nvSpPr>
        <p:spPr>
          <a:xfrm>
            <a:off x="190063" y="3132849"/>
            <a:ext cx="11584150" cy="1351838"/>
          </a:xfrm>
        </p:spPr>
        <p:txBody>
          <a:bodyPr>
            <a:normAutofit fontScale="90000"/>
          </a:bodyPr>
          <a:lstStyle/>
          <a:p>
            <a:r>
              <a:rPr lang="en-GB">
                <a:solidFill>
                  <a:srgbClr val="0070C0"/>
                </a:solidFill>
              </a:rPr>
              <a:t>Blue</a:t>
            </a:r>
            <a:r>
              <a:rPr lang="en-GB"/>
              <a:t>        </a:t>
            </a:r>
            <a:r>
              <a:rPr lang="en-GB">
                <a:solidFill>
                  <a:srgbClr val="00B050"/>
                </a:solidFill>
              </a:rPr>
              <a:t>Green</a:t>
            </a:r>
            <a:br>
              <a:rPr lang="en-GB"/>
            </a:br>
            <a:r>
              <a:rPr lang="en-GB"/>
              <a:t>2   ¾  x 4 =      3    ½   x 3 = </a:t>
            </a:r>
            <a:br>
              <a:rPr lang="en-GB"/>
            </a:br>
            <a:br>
              <a:rPr lang="en-GB"/>
            </a:br>
            <a:r>
              <a:rPr lang="en-GB">
                <a:solidFill>
                  <a:srgbClr val="FF0000"/>
                </a:solidFill>
              </a:rPr>
              <a:t>Challenge:</a:t>
            </a:r>
            <a:br>
              <a:rPr lang="en-GB"/>
            </a:br>
            <a:r>
              <a:rPr lang="en-GB" sz="4000">
                <a:latin typeface="Segoe UI"/>
                <a:cs typeface="Segoe UI"/>
              </a:rPr>
              <a:t>A gardener plants </a:t>
            </a:r>
            <a:r>
              <a:rPr lang="en-GB" sz="4000" b="1">
                <a:latin typeface="Segoe UI"/>
                <a:cs typeface="Segoe UI"/>
              </a:rPr>
              <a:t>2 ½ metres</a:t>
            </a:r>
            <a:r>
              <a:rPr lang="en-GB" sz="4000">
                <a:latin typeface="Segoe UI"/>
                <a:cs typeface="Segoe UI"/>
              </a:rPr>
              <a:t> of flowers along one side of a garden.</a:t>
            </a:r>
            <a:br>
              <a:rPr lang="en-GB" sz="4000">
                <a:latin typeface="Segoe UI"/>
                <a:cs typeface="Segoe UI"/>
              </a:rPr>
            </a:br>
            <a:r>
              <a:rPr lang="en-GB" sz="4000">
                <a:latin typeface="Segoe UI"/>
                <a:cs typeface="Segoe UI"/>
              </a:rPr>
              <a:t> He plants the same length of flowers along </a:t>
            </a:r>
            <a:r>
              <a:rPr lang="en-GB" sz="4000" b="1">
                <a:latin typeface="Segoe UI"/>
                <a:cs typeface="Segoe UI"/>
              </a:rPr>
              <a:t>4 sides</a:t>
            </a:r>
            <a:r>
              <a:rPr lang="en-GB" sz="4000">
                <a:latin typeface="Segoe UI"/>
                <a:cs typeface="Segoe UI"/>
              </a:rPr>
              <a:t> of the garden.</a:t>
            </a:r>
            <a:br>
              <a:rPr lang="en-GB" sz="4000">
                <a:latin typeface="Segoe UI"/>
                <a:cs typeface="Segoe UI"/>
              </a:rPr>
            </a:br>
            <a:endParaRPr lang="en-GB" sz="4000"/>
          </a:p>
          <a:p>
            <a:r>
              <a:rPr lang="en-GB" sz="4000" b="1">
                <a:latin typeface="Segoe UI"/>
                <a:cs typeface="Segoe UI"/>
              </a:rPr>
              <a:t>How many metres of flowers does the gardener plant altogether?</a:t>
            </a:r>
            <a:endParaRPr lang="en-GB" sz="4000"/>
          </a:p>
          <a:p>
            <a:endParaRPr lang="en-GB"/>
          </a:p>
        </p:txBody>
      </p:sp>
    </p:spTree>
    <p:extLst>
      <p:ext uri="{BB962C8B-B14F-4D97-AF65-F5344CB8AC3E}">
        <p14:creationId xmlns:p14="http://schemas.microsoft.com/office/powerpoint/2010/main" val="1542762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59E421-D309-BCE5-5764-64C61975F48E}"/>
              </a:ext>
            </a:extLst>
          </p:cNvPr>
          <p:cNvSpPr txBox="1"/>
          <p:nvPr/>
        </p:nvSpPr>
        <p:spPr>
          <a:xfrm>
            <a:off x="172977" y="4165"/>
            <a:ext cx="11855263" cy="8802410"/>
          </a:xfrm>
          <a:prstGeom prst="rect">
            <a:avLst/>
          </a:prstGeom>
          <a:no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omic Sans MS"/>
                <a:cs typeface="Arial"/>
              </a:rPr>
              <a:t>Independent </a:t>
            </a:r>
            <a:endParaRPr lang="en-US">
              <a:latin typeface="Aptos" panose="020B0004020202020204"/>
              <a:cs typeface="Arial"/>
            </a:endParaRPr>
          </a:p>
          <a:p>
            <a:endParaRPr lang="en-US">
              <a:latin typeface="Aptos" panose="020B0004020202020204"/>
              <a:cs typeface="Arial"/>
            </a:endParaRPr>
          </a:p>
          <a:p>
            <a:pPr marL="742950" indent="-742950">
              <a:buAutoNum type="alphaLcPeriod"/>
            </a:pPr>
            <a:r>
              <a:rPr lang="en-GB" sz="4000">
                <a:latin typeface="Comic Sans MS"/>
                <a:cs typeface="Arial"/>
              </a:rPr>
              <a:t>1 ¾ x 5 =</a:t>
            </a:r>
            <a:br>
              <a:rPr lang="en-GB" sz="4000">
                <a:latin typeface="Comic Sans MS"/>
                <a:cs typeface="Arial"/>
              </a:rPr>
            </a:br>
            <a:endParaRPr lang="en-GB" sz="4000">
              <a:latin typeface="Comic Sans MS"/>
              <a:cs typeface="Arial"/>
            </a:endParaRPr>
          </a:p>
          <a:p>
            <a:pPr marL="742950" indent="-742950">
              <a:buAutoNum type="alphaLcPeriod"/>
            </a:pPr>
            <a:r>
              <a:rPr lang="en-GB" sz="4000">
                <a:latin typeface="Comic Sans MS"/>
                <a:cs typeface="Arial"/>
              </a:rPr>
              <a:t>2   1/6 x 4 = </a:t>
            </a:r>
            <a:br>
              <a:rPr lang="en-GB" sz="4000">
                <a:latin typeface="Comic Sans MS"/>
                <a:cs typeface="Arial"/>
              </a:rPr>
            </a:br>
            <a:endParaRPr lang="en-GB" sz="4000">
              <a:latin typeface="Comic Sans MS"/>
              <a:cs typeface="Arial"/>
            </a:endParaRPr>
          </a:p>
          <a:p>
            <a:pPr marL="742950" indent="-742950">
              <a:buAutoNum type="alphaLcPeriod"/>
            </a:pPr>
            <a:r>
              <a:rPr lang="en-GB" sz="4000">
                <a:latin typeface="Comic Sans MS"/>
                <a:cs typeface="Arial"/>
              </a:rPr>
              <a:t>3 ½ x 6 = </a:t>
            </a:r>
            <a:br>
              <a:rPr lang="en-GB" sz="4000">
                <a:latin typeface="Comic Sans MS"/>
                <a:cs typeface="Arial"/>
              </a:rPr>
            </a:br>
            <a:endParaRPr lang="en-GB" sz="4000">
              <a:latin typeface="Comic Sans MS"/>
              <a:cs typeface="Arial"/>
            </a:endParaRPr>
          </a:p>
          <a:p>
            <a:pPr marL="742950" indent="-742950">
              <a:buAutoNum type="alphaLcPeriod"/>
            </a:pPr>
            <a:r>
              <a:rPr lang="en-GB" sz="4000">
                <a:latin typeface="Comic Sans MS"/>
                <a:cs typeface="Arial"/>
              </a:rPr>
              <a:t>4  3/5 x 3 =</a:t>
            </a:r>
            <a:br>
              <a:rPr lang="en-GB" sz="4000">
                <a:latin typeface="Comic Sans MS"/>
                <a:cs typeface="Arial"/>
              </a:rPr>
            </a:br>
            <a:endParaRPr lang="en-GB" sz="4000">
              <a:latin typeface="Comic Sans MS"/>
              <a:cs typeface="Arial"/>
            </a:endParaRPr>
          </a:p>
          <a:p>
            <a:pPr marL="457200" indent="-457200">
              <a:buAutoNum type="alphaLcPeriod"/>
            </a:pPr>
            <a:r>
              <a:rPr lang="en-GB" sz="4000">
                <a:latin typeface="Comic Sans MS"/>
                <a:cs typeface="Arial"/>
              </a:rPr>
              <a:t>What is the missing numerator?</a:t>
            </a:r>
            <a:br>
              <a:rPr lang="en-GB" sz="4000">
                <a:latin typeface="Comic Sans MS"/>
                <a:cs typeface="Arial"/>
              </a:rPr>
            </a:br>
            <a:r>
              <a:rPr lang="en-GB" sz="4000">
                <a:latin typeface="Comic Sans MS"/>
                <a:cs typeface="Arial"/>
              </a:rPr>
              <a:t>2   ?/3    = 8/3 </a:t>
            </a:r>
          </a:p>
          <a:p>
            <a:pPr marL="457200" indent="-457200">
              <a:buAutoNum type="alphaLcPeriod"/>
            </a:pPr>
            <a:endParaRPr lang="en-GB" sz="4000"/>
          </a:p>
          <a:p>
            <a:endParaRPr lang="en-GB" sz="4000"/>
          </a:p>
          <a:p>
            <a:endParaRPr lang="en-GB" sz="4000"/>
          </a:p>
        </p:txBody>
      </p:sp>
      <p:pic>
        <p:nvPicPr>
          <p:cNvPr id="3" name="Picture 2" descr="A math problem with numbers and symbols&#10;&#10;AI-generated content may be incorrect.">
            <a:extLst>
              <a:ext uri="{FF2B5EF4-FFF2-40B4-BE49-F238E27FC236}">
                <a16:creationId xmlns:a16="http://schemas.microsoft.com/office/drawing/2014/main" id="{9C0D4135-281C-E13A-1501-58F6F2652D8E}"/>
              </a:ext>
            </a:extLst>
          </p:cNvPr>
          <p:cNvPicPr>
            <a:picLocks noChangeAspect="1"/>
          </p:cNvPicPr>
          <p:nvPr/>
        </p:nvPicPr>
        <p:blipFill>
          <a:blip r:embed="rId2"/>
          <a:stretch>
            <a:fillRect/>
          </a:stretch>
        </p:blipFill>
        <p:spPr>
          <a:xfrm>
            <a:off x="5490616" y="98534"/>
            <a:ext cx="6536011" cy="3437758"/>
          </a:xfrm>
          <a:prstGeom prst="rect">
            <a:avLst/>
          </a:prstGeom>
        </p:spPr>
      </p:pic>
      <p:pic>
        <p:nvPicPr>
          <p:cNvPr id="5" name="Picture 4" descr="A black text on a white background&#10;&#10;AI-generated content may be incorrect.">
            <a:extLst>
              <a:ext uri="{FF2B5EF4-FFF2-40B4-BE49-F238E27FC236}">
                <a16:creationId xmlns:a16="http://schemas.microsoft.com/office/drawing/2014/main" id="{59820AEB-4920-9E23-5AD0-E140CF017596}"/>
              </a:ext>
            </a:extLst>
          </p:cNvPr>
          <p:cNvPicPr>
            <a:picLocks noChangeAspect="1"/>
          </p:cNvPicPr>
          <p:nvPr/>
        </p:nvPicPr>
        <p:blipFill>
          <a:blip r:embed="rId3"/>
          <a:stretch>
            <a:fillRect/>
          </a:stretch>
        </p:blipFill>
        <p:spPr>
          <a:xfrm>
            <a:off x="4392941" y="3647090"/>
            <a:ext cx="7802946" cy="1516994"/>
          </a:xfrm>
          <a:prstGeom prst="rect">
            <a:avLst/>
          </a:prstGeom>
        </p:spPr>
      </p:pic>
    </p:spTree>
    <p:extLst>
      <p:ext uri="{BB962C8B-B14F-4D97-AF65-F5344CB8AC3E}">
        <p14:creationId xmlns:p14="http://schemas.microsoft.com/office/powerpoint/2010/main" val="3908500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9556-6C09-19B0-C2C2-3E8BA85078AA}"/>
              </a:ext>
            </a:extLst>
          </p:cNvPr>
          <p:cNvSpPr>
            <a:spLocks noGrp="1"/>
          </p:cNvSpPr>
          <p:nvPr>
            <p:ph type="title"/>
          </p:nvPr>
        </p:nvSpPr>
        <p:spPr>
          <a:xfrm>
            <a:off x="231669" y="120402"/>
            <a:ext cx="11360800" cy="763600"/>
          </a:xfrm>
        </p:spPr>
        <p:txBody>
          <a:bodyPr>
            <a:normAutofit fontScale="90000"/>
          </a:bodyPr>
          <a:lstStyle/>
          <a:p>
            <a:r>
              <a:rPr lang="en-GB"/>
              <a:t>Challenge:</a:t>
            </a:r>
          </a:p>
        </p:txBody>
      </p:sp>
      <p:sp>
        <p:nvSpPr>
          <p:cNvPr id="3" name="Text Placeholder 2">
            <a:extLst>
              <a:ext uri="{FF2B5EF4-FFF2-40B4-BE49-F238E27FC236}">
                <a16:creationId xmlns:a16="http://schemas.microsoft.com/office/drawing/2014/main" id="{9E264982-EDD6-2F94-6E6D-4F478DB16531}"/>
              </a:ext>
            </a:extLst>
          </p:cNvPr>
          <p:cNvSpPr>
            <a:spLocks noGrp="1"/>
          </p:cNvSpPr>
          <p:nvPr>
            <p:ph type="body" idx="1"/>
          </p:nvPr>
        </p:nvSpPr>
        <p:spPr/>
        <p:txBody>
          <a:bodyPr/>
          <a:lstStyle/>
          <a:p>
            <a:pPr marL="152400" indent="0">
              <a:buNone/>
            </a:pPr>
            <a:endParaRPr lang="en-GB"/>
          </a:p>
          <a:p>
            <a:pPr marL="152400" indent="0">
              <a:buNone/>
            </a:pPr>
            <a:endParaRPr lang="en-GB"/>
          </a:p>
          <a:p>
            <a:pPr marL="152400" indent="0">
              <a:buNone/>
            </a:pPr>
            <a:endParaRPr lang="en-GB"/>
          </a:p>
          <a:p>
            <a:pPr marL="152400" indent="0">
              <a:buNone/>
            </a:pPr>
            <a:endParaRPr lang="en-GB"/>
          </a:p>
          <a:p>
            <a:pPr marL="152400" indent="0">
              <a:buNone/>
            </a:pPr>
            <a:endParaRPr lang="en-GB"/>
          </a:p>
          <a:p>
            <a:pPr marL="152400" indent="0">
              <a:buNone/>
            </a:pPr>
            <a:endParaRPr lang="en-GB"/>
          </a:p>
          <a:p>
            <a:pPr marL="152400" indent="0">
              <a:buNone/>
            </a:pPr>
            <a:r>
              <a:rPr lang="en-GB"/>
              <a:t>Mastery:</a:t>
            </a:r>
          </a:p>
          <a:p>
            <a:pPr marL="152400" indent="0">
              <a:buNone/>
            </a:pPr>
            <a:br>
              <a:rPr lang="en-GB"/>
            </a:br>
            <a:endParaRPr lang="en-GB"/>
          </a:p>
        </p:txBody>
      </p:sp>
      <p:pic>
        <p:nvPicPr>
          <p:cNvPr id="4" name="Picture 3" descr="A black text on a white background&#10;&#10;AI-generated content may be incorrect.">
            <a:extLst>
              <a:ext uri="{FF2B5EF4-FFF2-40B4-BE49-F238E27FC236}">
                <a16:creationId xmlns:a16="http://schemas.microsoft.com/office/drawing/2014/main" id="{56BC45EF-0023-04EF-2077-4A5472393DF9}"/>
              </a:ext>
            </a:extLst>
          </p:cNvPr>
          <p:cNvPicPr>
            <a:picLocks noChangeAspect="1"/>
          </p:cNvPicPr>
          <p:nvPr/>
        </p:nvPicPr>
        <p:blipFill>
          <a:blip r:embed="rId2"/>
          <a:stretch>
            <a:fillRect/>
          </a:stretch>
        </p:blipFill>
        <p:spPr>
          <a:xfrm>
            <a:off x="414666" y="807435"/>
            <a:ext cx="10048875" cy="1809750"/>
          </a:xfrm>
          <a:prstGeom prst="rect">
            <a:avLst/>
          </a:prstGeom>
        </p:spPr>
      </p:pic>
      <p:pic>
        <p:nvPicPr>
          <p:cNvPr id="5" name="Picture 4" descr="A screenshot of a math game&#10;&#10;AI-generated content may be incorrect.">
            <a:extLst>
              <a:ext uri="{FF2B5EF4-FFF2-40B4-BE49-F238E27FC236}">
                <a16:creationId xmlns:a16="http://schemas.microsoft.com/office/drawing/2014/main" id="{958FE434-0880-6719-F386-AE2BDA2800F0}"/>
              </a:ext>
            </a:extLst>
          </p:cNvPr>
          <p:cNvPicPr>
            <a:picLocks noChangeAspect="1"/>
          </p:cNvPicPr>
          <p:nvPr/>
        </p:nvPicPr>
        <p:blipFill>
          <a:blip r:embed="rId3"/>
          <a:stretch>
            <a:fillRect/>
          </a:stretch>
        </p:blipFill>
        <p:spPr>
          <a:xfrm>
            <a:off x="2473271" y="3189507"/>
            <a:ext cx="4162425" cy="3667125"/>
          </a:xfrm>
          <a:prstGeom prst="rect">
            <a:avLst/>
          </a:prstGeom>
        </p:spPr>
      </p:pic>
    </p:spTree>
    <p:extLst>
      <p:ext uri="{BB962C8B-B14F-4D97-AF65-F5344CB8AC3E}">
        <p14:creationId xmlns:p14="http://schemas.microsoft.com/office/powerpoint/2010/main" val="4043397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6625D-D1F8-7213-1BFD-972CB8569334}"/>
              </a:ext>
            </a:extLst>
          </p:cNvPr>
          <p:cNvSpPr txBox="1"/>
          <p:nvPr/>
        </p:nvSpPr>
        <p:spPr>
          <a:xfrm>
            <a:off x="130969" y="142874"/>
            <a:ext cx="11834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TBAT: plan a journalist report</a:t>
            </a:r>
            <a:endParaRPr lang="en-GB" u="sng">
              <a:latin typeface="Aptos" panose="020B0004020202020204"/>
              <a:cs typeface="Arial"/>
            </a:endParaRPr>
          </a:p>
        </p:txBody>
      </p:sp>
      <p:sp>
        <p:nvSpPr>
          <p:cNvPr id="5" name="TextBox 4">
            <a:extLst>
              <a:ext uri="{FF2B5EF4-FFF2-40B4-BE49-F238E27FC236}">
                <a16:creationId xmlns:a16="http://schemas.microsoft.com/office/drawing/2014/main" id="{A9326B09-6618-97B3-B8BD-F7D3E2C96EEF}"/>
              </a:ext>
            </a:extLst>
          </p:cNvPr>
          <p:cNvSpPr txBox="1"/>
          <p:nvPr/>
        </p:nvSpPr>
        <p:spPr>
          <a:xfrm>
            <a:off x="250031" y="1202531"/>
            <a:ext cx="11691937"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ea typeface="+mn-lt"/>
                <a:cs typeface="Arial"/>
              </a:rPr>
              <a:t>3 in 3 </a:t>
            </a:r>
          </a:p>
          <a:p>
            <a:r>
              <a:rPr lang="en-GB" sz="2800">
                <a:latin typeface="Arial"/>
                <a:ea typeface="+mn-lt"/>
                <a:cs typeface="Arial"/>
              </a:rPr>
              <a:t>Yesterday, Riverside Park reopened to excited families after a month‑long makeover. The council added new play equipment, brighter paths, and more picnic benches. Many visitors said the park now feels safer and more welcoming. A small celebration was held, and children were the first to try the new climbing frame.</a:t>
            </a:r>
            <a:endParaRPr lang="en-US" sz="2800">
              <a:latin typeface="Arial"/>
              <a:cs typeface="Arial"/>
            </a:endParaRPr>
          </a:p>
          <a:p>
            <a:endParaRPr lang="en-GB" sz="2800" b="1">
              <a:latin typeface="Arial"/>
              <a:cs typeface="Arial"/>
            </a:endParaRPr>
          </a:p>
          <a:p>
            <a:pPr marL="342900" indent="-342900">
              <a:buAutoNum type="arabicPeriod"/>
            </a:pPr>
            <a:r>
              <a:rPr lang="en-GB" sz="2800">
                <a:latin typeface="Arial"/>
                <a:ea typeface="+mn-lt"/>
                <a:cs typeface="Arial"/>
              </a:rPr>
              <a:t>What new features were added to Riverside Park?</a:t>
            </a:r>
            <a:endParaRPr lang="en-GB" sz="2800">
              <a:latin typeface="Arial"/>
              <a:cs typeface="Arial"/>
            </a:endParaRPr>
          </a:p>
          <a:p>
            <a:pPr marL="285750" indent="-285750">
              <a:buAutoNum type="arabicPeriod"/>
            </a:pPr>
            <a:r>
              <a:rPr lang="en-GB" sz="2800">
                <a:latin typeface="Arial"/>
                <a:ea typeface="+mn-lt"/>
                <a:cs typeface="Arial"/>
              </a:rPr>
              <a:t>How do you think the visitors felt about the changes? Give a reason for your answer.</a:t>
            </a:r>
            <a:endParaRPr lang="en-GB" sz="2800">
              <a:latin typeface="Arial"/>
              <a:cs typeface="Arial"/>
            </a:endParaRPr>
          </a:p>
          <a:p>
            <a:pPr marL="285750" indent="-285750">
              <a:buAutoNum type="arabicPeriod"/>
            </a:pPr>
            <a:r>
              <a:rPr lang="en-GB" sz="2800">
                <a:latin typeface="Arial"/>
                <a:ea typeface="+mn-lt"/>
                <a:cs typeface="Arial"/>
              </a:rPr>
              <a:t>What does the word </a:t>
            </a:r>
            <a:r>
              <a:rPr lang="en-GB" sz="2800" i="1">
                <a:latin typeface="Arial"/>
                <a:ea typeface="+mn-lt"/>
                <a:cs typeface="Arial"/>
              </a:rPr>
              <a:t>makeover</a:t>
            </a:r>
            <a:r>
              <a:rPr lang="en-GB" sz="2800">
                <a:latin typeface="Arial"/>
                <a:ea typeface="+mn-lt"/>
                <a:cs typeface="Arial"/>
              </a:rPr>
              <a:t> mean in this paragraph?</a:t>
            </a:r>
            <a:endParaRPr lang="en-GB" sz="2800">
              <a:latin typeface="Arial"/>
              <a:cs typeface="Arial"/>
            </a:endParaRPr>
          </a:p>
          <a:p>
            <a:endParaRPr lang="en-GB"/>
          </a:p>
        </p:txBody>
      </p:sp>
    </p:spTree>
    <p:extLst>
      <p:ext uri="{BB962C8B-B14F-4D97-AF65-F5344CB8AC3E}">
        <p14:creationId xmlns:p14="http://schemas.microsoft.com/office/powerpoint/2010/main" val="3931934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106"/>
          <p:cNvSpPr txBox="1">
            <a:spLocks noGrp="1"/>
          </p:cNvSpPr>
          <p:nvPr>
            <p:ph type="body" idx="1"/>
          </p:nvPr>
        </p:nvSpPr>
        <p:spPr>
          <a:xfrm>
            <a:off x="432000" y="1080000"/>
            <a:ext cx="9513600" cy="98757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Read the scenario and decide </a:t>
            </a:r>
            <a:r>
              <a:rPr lang="en-GB" sz="2667">
                <a:solidFill>
                  <a:schemeClr val="accent5"/>
                </a:solidFill>
              </a:rPr>
              <a:t>three</a:t>
            </a:r>
            <a:r>
              <a:rPr lang="en-GB" sz="2667"/>
              <a:t> things that need to happen for this friendship to be </a:t>
            </a:r>
            <a:r>
              <a:rPr lang="en-GB" sz="2667" b="1"/>
              <a:t>repaired</a:t>
            </a:r>
            <a:r>
              <a:rPr lang="en-GB" sz="2667"/>
              <a:t>.</a:t>
            </a:r>
            <a:endParaRPr sz="2667"/>
          </a:p>
        </p:txBody>
      </p:sp>
      <p:sp>
        <p:nvSpPr>
          <p:cNvPr id="1285" name="Google Shape;1285;p106"/>
          <p:cNvSpPr txBox="1">
            <a:spLocks noGrp="1"/>
          </p:cNvSpPr>
          <p:nvPr>
            <p:ph type="title"/>
          </p:nvPr>
        </p:nvSpPr>
        <p:spPr>
          <a:xfrm>
            <a:off x="1932400" y="195567"/>
            <a:ext cx="76552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p:txBody>
      </p:sp>
      <p:sp>
        <p:nvSpPr>
          <p:cNvPr id="1286" name="Google Shape;1286;p106"/>
          <p:cNvSpPr txBox="1">
            <a:spLocks noGrp="1"/>
          </p:cNvSpPr>
          <p:nvPr>
            <p:ph type="body" idx="1"/>
          </p:nvPr>
        </p:nvSpPr>
        <p:spPr>
          <a:xfrm>
            <a:off x="1693100" y="2214600"/>
            <a:ext cx="8427200" cy="303974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Jun and Izzy are playing football. Izzy tries to score a goal, but the ball misses the net. Jun shouts: “That was an easy shot! I can’t believe you missed!” Izzy shouts back: “Well, at least I tried to score! You’ve not even got the ball close to the net!” Jun feels angry and walks off the pitch. Izzy feels angry too and decides to take some time out to calm down.  </a:t>
            </a:r>
            <a:endParaRPr sz="2667"/>
          </a:p>
        </p:txBody>
      </p:sp>
      <p:pic>
        <p:nvPicPr>
          <p:cNvPr id="1287" name="Google Shape;1287;p106"/>
          <p:cNvPicPr preferRelativeResize="0"/>
          <p:nvPr/>
        </p:nvPicPr>
        <p:blipFill rotWithShape="1">
          <a:blip r:embed="rId3">
            <a:alphaModFix/>
          </a:blip>
          <a:srcRect l="12213" t="14299" r="17753" b="14591"/>
          <a:stretch/>
        </p:blipFill>
        <p:spPr>
          <a:xfrm>
            <a:off x="432000" y="2160000"/>
            <a:ext cx="1175501" cy="1193533"/>
          </a:xfrm>
          <a:prstGeom prst="rect">
            <a:avLst/>
          </a:prstGeom>
          <a:noFill/>
          <a:ln>
            <a:noFill/>
          </a:ln>
        </p:spPr>
      </p:pic>
      <p:pic>
        <p:nvPicPr>
          <p:cNvPr id="1288" name="Google Shape;1288;p106"/>
          <p:cNvPicPr preferRelativeResize="0"/>
          <p:nvPr/>
        </p:nvPicPr>
        <p:blipFill rotWithShape="1">
          <a:blip r:embed="rId4">
            <a:alphaModFix/>
          </a:blip>
          <a:srcRect l="15216" t="16009" r="13846" b="15072"/>
          <a:stretch/>
        </p:blipFill>
        <p:spPr>
          <a:xfrm>
            <a:off x="10120233" y="4536967"/>
            <a:ext cx="1331667" cy="1293735"/>
          </a:xfrm>
          <a:prstGeom prst="rect">
            <a:avLst/>
          </a:prstGeom>
          <a:noFill/>
          <a:ln>
            <a:noFill/>
          </a:ln>
        </p:spPr>
      </p:pic>
      <p:sp>
        <p:nvSpPr>
          <p:cNvPr id="1289" name="Google Shape;1289;p106"/>
          <p:cNvSpPr txBox="1">
            <a:spLocks noGrp="1"/>
          </p:cNvSpPr>
          <p:nvPr>
            <p:ph type="body" idx="1"/>
          </p:nvPr>
        </p:nvSpPr>
        <p:spPr>
          <a:xfrm>
            <a:off x="768000" y="3353533"/>
            <a:ext cx="67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Jun</a:t>
            </a:r>
            <a:endParaRPr sz="2400"/>
          </a:p>
        </p:txBody>
      </p:sp>
      <p:sp>
        <p:nvSpPr>
          <p:cNvPr id="1290" name="Google Shape;1290;p106"/>
          <p:cNvSpPr txBox="1">
            <a:spLocks noGrp="1"/>
          </p:cNvSpPr>
          <p:nvPr>
            <p:ph type="body" idx="1"/>
          </p:nvPr>
        </p:nvSpPr>
        <p:spPr>
          <a:xfrm>
            <a:off x="10447067" y="5830700"/>
            <a:ext cx="67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Izzy</a:t>
            </a:r>
            <a:endParaRPr sz="2400"/>
          </a:p>
        </p:txBody>
      </p:sp>
      <p:sp>
        <p:nvSpPr>
          <p:cNvPr id="2" name="TextBox 1">
            <a:extLst>
              <a:ext uri="{FF2B5EF4-FFF2-40B4-BE49-F238E27FC236}">
                <a16:creationId xmlns:a16="http://schemas.microsoft.com/office/drawing/2014/main" id="{51F001E3-1C61-18DA-23FC-F784CE7A69C5}"/>
              </a:ext>
            </a:extLst>
          </p:cNvPr>
          <p:cNvSpPr txBox="1"/>
          <p:nvPr/>
        </p:nvSpPr>
        <p:spPr>
          <a:xfrm>
            <a:off x="6548437" y="119062"/>
            <a:ext cx="33813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highlight>
                  <a:srgbClr val="FFFF00"/>
                </a:highlight>
              </a:rPr>
              <a:t>Voyagers </a:t>
            </a:r>
          </a:p>
        </p:txBody>
      </p:sp>
    </p:spTree>
    <p:extLst>
      <p:ext uri="{BB962C8B-B14F-4D97-AF65-F5344CB8AC3E}">
        <p14:creationId xmlns:p14="http://schemas.microsoft.com/office/powerpoint/2010/main" val="412628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7C373-86C2-9AB5-F0C2-D5DBAADB14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13B5D7-7445-C543-A467-658007A21805}"/>
              </a:ext>
            </a:extLst>
          </p:cNvPr>
          <p:cNvSpPr txBox="1"/>
          <p:nvPr/>
        </p:nvSpPr>
        <p:spPr>
          <a:xfrm>
            <a:off x="130969" y="142874"/>
            <a:ext cx="11834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TBAT: plan a journalist report</a:t>
            </a:r>
            <a:endParaRPr lang="en-GB" u="sng">
              <a:latin typeface="Aptos" panose="020B0004020202020204"/>
              <a:cs typeface="Arial"/>
            </a:endParaRPr>
          </a:p>
        </p:txBody>
      </p:sp>
      <p:sp>
        <p:nvSpPr>
          <p:cNvPr id="2" name="TextBox 1">
            <a:extLst>
              <a:ext uri="{FF2B5EF4-FFF2-40B4-BE49-F238E27FC236}">
                <a16:creationId xmlns:a16="http://schemas.microsoft.com/office/drawing/2014/main" id="{D9BEE3CB-9752-DBBA-0C3E-59516C7627DB}"/>
              </a:ext>
            </a:extLst>
          </p:cNvPr>
          <p:cNvSpPr txBox="1"/>
          <p:nvPr/>
        </p:nvSpPr>
        <p:spPr>
          <a:xfrm>
            <a:off x="310116" y="1391093"/>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Sound Effect Grandfather Clock Strikes Twelve</a:t>
            </a:r>
            <a:endParaRPr lang="en-US"/>
          </a:p>
          <a:p>
            <a:pPr algn="ctr"/>
            <a:endParaRPr lang="en-GB"/>
          </a:p>
        </p:txBody>
      </p:sp>
      <p:pic>
        <p:nvPicPr>
          <p:cNvPr id="3" name="Picture 2" descr="A gold plate with a chain from it&#10;&#10;AI-generated content may be incorrect.">
            <a:extLst>
              <a:ext uri="{FF2B5EF4-FFF2-40B4-BE49-F238E27FC236}">
                <a16:creationId xmlns:a16="http://schemas.microsoft.com/office/drawing/2014/main" id="{533304EF-C569-1DC4-0854-1D036FA21F87}"/>
              </a:ext>
            </a:extLst>
          </p:cNvPr>
          <p:cNvPicPr>
            <a:picLocks noChangeAspect="1"/>
          </p:cNvPicPr>
          <p:nvPr/>
        </p:nvPicPr>
        <p:blipFill>
          <a:blip r:embed="rId3"/>
          <a:stretch>
            <a:fillRect/>
          </a:stretch>
        </p:blipFill>
        <p:spPr>
          <a:xfrm>
            <a:off x="7019925" y="280988"/>
            <a:ext cx="4943475" cy="2543175"/>
          </a:xfrm>
          <a:prstGeom prst="rect">
            <a:avLst/>
          </a:prstGeom>
        </p:spPr>
      </p:pic>
      <p:sp>
        <p:nvSpPr>
          <p:cNvPr id="5" name="TextBox 4">
            <a:extLst>
              <a:ext uri="{FF2B5EF4-FFF2-40B4-BE49-F238E27FC236}">
                <a16:creationId xmlns:a16="http://schemas.microsoft.com/office/drawing/2014/main" id="{9AF8F06A-1D6B-9AC7-9F92-1FBC16728480}"/>
              </a:ext>
            </a:extLst>
          </p:cNvPr>
          <p:cNvSpPr txBox="1"/>
          <p:nvPr/>
        </p:nvSpPr>
        <p:spPr>
          <a:xfrm>
            <a:off x="345280" y="2588419"/>
            <a:ext cx="6060281"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i="1">
                <a:solidFill>
                  <a:srgbClr val="0070C0"/>
                </a:solidFill>
                <a:latin typeface="Arial"/>
                <a:ea typeface="+mn-lt"/>
                <a:cs typeface="Arial"/>
              </a:rPr>
              <a:t>Why might this be strange?</a:t>
            </a:r>
            <a:endParaRPr lang="en-GB" sz="3200" i="1">
              <a:solidFill>
                <a:srgbClr val="0070C0"/>
              </a:solidFill>
              <a:latin typeface="Arial"/>
              <a:cs typeface="Arial"/>
            </a:endParaRPr>
          </a:p>
          <a:p>
            <a:endParaRPr lang="en-GB" sz="3200" i="1">
              <a:latin typeface="Arial"/>
              <a:ea typeface="+mn-lt"/>
              <a:cs typeface="Arial"/>
            </a:endParaRPr>
          </a:p>
          <a:p>
            <a:r>
              <a:rPr lang="en-GB" sz="3200" i="1">
                <a:solidFill>
                  <a:srgbClr val="00B050"/>
                </a:solidFill>
                <a:latin typeface="Arial"/>
                <a:ea typeface="+mn-lt"/>
                <a:cs typeface="Arial"/>
              </a:rPr>
              <a:t>What might a journalist do if they heard about this?</a:t>
            </a:r>
            <a:endParaRPr lang="en-GB" sz="3200">
              <a:solidFill>
                <a:srgbClr val="00B050"/>
              </a:solidFill>
              <a:latin typeface="Arial"/>
              <a:cs typeface="Arial"/>
            </a:endParaRPr>
          </a:p>
          <a:p>
            <a:pPr algn="l"/>
            <a:endParaRPr lang="en-GB"/>
          </a:p>
        </p:txBody>
      </p:sp>
      <p:pic>
        <p:nvPicPr>
          <p:cNvPr id="6" name="Picture 5" descr="A grandfather clock with a white face&#10;&#10;AI-generated content may be incorrect.">
            <a:extLst>
              <a:ext uri="{FF2B5EF4-FFF2-40B4-BE49-F238E27FC236}">
                <a16:creationId xmlns:a16="http://schemas.microsoft.com/office/drawing/2014/main" id="{BAC5AADC-6D15-D41F-6398-3346F69FE3BD}"/>
              </a:ext>
            </a:extLst>
          </p:cNvPr>
          <p:cNvPicPr>
            <a:picLocks noChangeAspect="1"/>
          </p:cNvPicPr>
          <p:nvPr/>
        </p:nvPicPr>
        <p:blipFill>
          <a:blip r:embed="rId4"/>
          <a:stretch>
            <a:fillRect/>
          </a:stretch>
        </p:blipFill>
        <p:spPr>
          <a:xfrm>
            <a:off x="8701088" y="3057525"/>
            <a:ext cx="1581150" cy="3733800"/>
          </a:xfrm>
          <a:prstGeom prst="rect">
            <a:avLst/>
          </a:prstGeom>
        </p:spPr>
      </p:pic>
    </p:spTree>
    <p:extLst>
      <p:ext uri="{BB962C8B-B14F-4D97-AF65-F5344CB8AC3E}">
        <p14:creationId xmlns:p14="http://schemas.microsoft.com/office/powerpoint/2010/main" val="3935375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3DE6E-777A-4EB2-9007-D1245BB0FD5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0089BF4-4A32-271E-602F-4FB8D76F0740}"/>
              </a:ext>
            </a:extLst>
          </p:cNvPr>
          <p:cNvSpPr txBox="1"/>
          <p:nvPr/>
        </p:nvSpPr>
        <p:spPr>
          <a:xfrm>
            <a:off x="130969" y="142874"/>
            <a:ext cx="11834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TBAT: plan a journalist report</a:t>
            </a:r>
            <a:endParaRPr lang="en-GB" u="sng">
              <a:latin typeface="Aptos" panose="020B0004020202020204"/>
              <a:cs typeface="Arial"/>
            </a:endParaRPr>
          </a:p>
        </p:txBody>
      </p:sp>
      <p:sp>
        <p:nvSpPr>
          <p:cNvPr id="2" name="TextBox 1">
            <a:extLst>
              <a:ext uri="{FF2B5EF4-FFF2-40B4-BE49-F238E27FC236}">
                <a16:creationId xmlns:a16="http://schemas.microsoft.com/office/drawing/2014/main" id="{54E6C171-7A94-BD00-CA36-8BDFE96D8A46}"/>
              </a:ext>
            </a:extLst>
          </p:cNvPr>
          <p:cNvSpPr txBox="1"/>
          <p:nvPr/>
        </p:nvSpPr>
        <p:spPr>
          <a:xfrm>
            <a:off x="309562" y="1214437"/>
            <a:ext cx="51077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Arial"/>
                <a:cs typeface="Arial"/>
              </a:rPr>
              <a:t>Re-read pages 14 and 15. </a:t>
            </a:r>
          </a:p>
        </p:txBody>
      </p:sp>
      <p:pic>
        <p:nvPicPr>
          <p:cNvPr id="5" name="Picture 4" descr="A page of a book&#10;&#10;AI-generated content may be incorrect.">
            <a:extLst>
              <a:ext uri="{FF2B5EF4-FFF2-40B4-BE49-F238E27FC236}">
                <a16:creationId xmlns:a16="http://schemas.microsoft.com/office/drawing/2014/main" id="{20818A26-7769-47C6-F723-556F0EAFFBEB}"/>
              </a:ext>
            </a:extLst>
          </p:cNvPr>
          <p:cNvPicPr>
            <a:picLocks noChangeAspect="1"/>
          </p:cNvPicPr>
          <p:nvPr/>
        </p:nvPicPr>
        <p:blipFill>
          <a:blip r:embed="rId2"/>
          <a:stretch>
            <a:fillRect/>
          </a:stretch>
        </p:blipFill>
        <p:spPr>
          <a:xfrm>
            <a:off x="4601540" y="1093650"/>
            <a:ext cx="7372903" cy="5761245"/>
          </a:xfrm>
          <a:prstGeom prst="rect">
            <a:avLst/>
          </a:prstGeom>
        </p:spPr>
      </p:pic>
    </p:spTree>
    <p:extLst>
      <p:ext uri="{BB962C8B-B14F-4D97-AF65-F5344CB8AC3E}">
        <p14:creationId xmlns:p14="http://schemas.microsoft.com/office/powerpoint/2010/main" val="2729597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6E4B2-B57F-405A-BAE8-130FE1EDE0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B3E48C4-BC46-8FB6-A7D4-0ABE4739967A}"/>
              </a:ext>
            </a:extLst>
          </p:cNvPr>
          <p:cNvSpPr txBox="1"/>
          <p:nvPr/>
        </p:nvSpPr>
        <p:spPr>
          <a:xfrm>
            <a:off x="130969" y="142874"/>
            <a:ext cx="11834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TBAT: plan a journalist report</a:t>
            </a:r>
            <a:endParaRPr lang="en-GB" u="sng">
              <a:latin typeface="Aptos" panose="020B0004020202020204"/>
              <a:cs typeface="Arial"/>
            </a:endParaRPr>
          </a:p>
        </p:txBody>
      </p:sp>
      <p:sp>
        <p:nvSpPr>
          <p:cNvPr id="2" name="TextBox 1">
            <a:extLst>
              <a:ext uri="{FF2B5EF4-FFF2-40B4-BE49-F238E27FC236}">
                <a16:creationId xmlns:a16="http://schemas.microsoft.com/office/drawing/2014/main" id="{C9824B41-CECE-3E0E-1C29-8463EBC954B6}"/>
              </a:ext>
            </a:extLst>
          </p:cNvPr>
          <p:cNvSpPr txBox="1"/>
          <p:nvPr/>
        </p:nvSpPr>
        <p:spPr>
          <a:xfrm>
            <a:off x="271462" y="1195387"/>
            <a:ext cx="11651456"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Arial"/>
                <a:ea typeface="+mn-lt"/>
                <a:cs typeface="Arial"/>
              </a:rPr>
              <a:t>Shortly after midnight, residents were left baffled when a local clock chimed thirteen times (an impossible event, according to experts). Tom Long, who was staying with his aunt and uncle, claimed that he “couldn’t believe his ears” and later explained that he had checked the clock twice to be sure.</a:t>
            </a:r>
            <a:endParaRPr lang="en-US">
              <a:latin typeface="Arial"/>
              <a:cs typeface="Arial"/>
            </a:endParaRPr>
          </a:p>
          <a:p>
            <a:endParaRPr lang="en-GB" sz="2800">
              <a:latin typeface="Arial"/>
              <a:cs typeface="Arial"/>
            </a:endParaRPr>
          </a:p>
          <a:p>
            <a:r>
              <a:rPr lang="en-GB" sz="2800">
                <a:latin typeface="Arial"/>
                <a:cs typeface="Arial"/>
              </a:rPr>
              <a:t>Can you find:</a:t>
            </a:r>
          </a:p>
          <a:p>
            <a:pPr marL="285750" indent="-285750">
              <a:buFont typeface="Arial"/>
              <a:buChar char="•"/>
            </a:pPr>
            <a:r>
              <a:rPr lang="en-GB" sz="2800">
                <a:latin typeface="Arial"/>
                <a:ea typeface="+mn-lt"/>
                <a:cs typeface="Arial"/>
              </a:rPr>
              <a:t>Journalistic language </a:t>
            </a:r>
            <a:endParaRPr lang="en-GB" sz="2800">
              <a:latin typeface="Arial"/>
              <a:cs typeface="Arial"/>
            </a:endParaRPr>
          </a:p>
          <a:p>
            <a:pPr marL="285750" indent="-285750">
              <a:buFont typeface="Arial"/>
              <a:buChar char="•"/>
            </a:pPr>
            <a:r>
              <a:rPr lang="en-GB" sz="2800">
                <a:latin typeface="Arial"/>
                <a:ea typeface="+mn-lt"/>
                <a:cs typeface="Arial"/>
              </a:rPr>
              <a:t>Fronted adverbials</a:t>
            </a:r>
            <a:endParaRPr lang="en-GB">
              <a:latin typeface="Arial"/>
              <a:cs typeface="Arial"/>
            </a:endParaRPr>
          </a:p>
          <a:p>
            <a:pPr marL="285750" indent="-285750">
              <a:buFont typeface="Arial"/>
              <a:buChar char="•"/>
            </a:pPr>
            <a:r>
              <a:rPr lang="en-GB" sz="2800">
                <a:latin typeface="Arial"/>
                <a:ea typeface="+mn-lt"/>
                <a:cs typeface="Arial"/>
              </a:rPr>
              <a:t>Relative clauses</a:t>
            </a:r>
            <a:endParaRPr lang="en-GB">
              <a:latin typeface="Arial"/>
              <a:cs typeface="Arial"/>
            </a:endParaRPr>
          </a:p>
          <a:p>
            <a:pPr marL="285750" indent="-285750">
              <a:buFont typeface="Arial"/>
              <a:buChar char="•"/>
            </a:pPr>
            <a:r>
              <a:rPr lang="en-GB" sz="2800">
                <a:latin typeface="Arial"/>
                <a:ea typeface="+mn-lt"/>
                <a:cs typeface="Arial"/>
              </a:rPr>
              <a:t>Parenthesis</a:t>
            </a:r>
            <a:endParaRPr lang="en-GB">
              <a:latin typeface="Arial"/>
              <a:cs typeface="Arial"/>
            </a:endParaRPr>
          </a:p>
          <a:p>
            <a:pPr marL="285750" indent="-285750">
              <a:buFont typeface="Arial"/>
              <a:buChar char="•"/>
            </a:pPr>
            <a:r>
              <a:rPr lang="en-GB" sz="2800">
                <a:latin typeface="Arial"/>
                <a:ea typeface="+mn-lt"/>
                <a:cs typeface="Arial"/>
              </a:rPr>
              <a:t>Indirect speech</a:t>
            </a:r>
            <a:endParaRPr lang="en-GB">
              <a:latin typeface="Arial"/>
              <a:cs typeface="Arial"/>
            </a:endParaRPr>
          </a:p>
          <a:p>
            <a:endParaRPr lang="en-GB" sz="2800">
              <a:latin typeface="Arial"/>
              <a:cs typeface="Arial"/>
            </a:endParaRPr>
          </a:p>
          <a:p>
            <a:endParaRPr lang="en-GB" sz="2800">
              <a:latin typeface="Arial"/>
              <a:cs typeface="Arial"/>
            </a:endParaRPr>
          </a:p>
        </p:txBody>
      </p:sp>
    </p:spTree>
    <p:extLst>
      <p:ext uri="{BB962C8B-B14F-4D97-AF65-F5344CB8AC3E}">
        <p14:creationId xmlns:p14="http://schemas.microsoft.com/office/powerpoint/2010/main" val="2719193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314FB-A377-46C2-DFCE-AE61D2562EE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54973C-6C40-B59E-C000-9F266D30C25A}"/>
              </a:ext>
            </a:extLst>
          </p:cNvPr>
          <p:cNvSpPr txBox="1"/>
          <p:nvPr/>
        </p:nvSpPr>
        <p:spPr>
          <a:xfrm>
            <a:off x="130969" y="142874"/>
            <a:ext cx="11834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TBAT: plan a journalist report</a:t>
            </a:r>
            <a:endParaRPr lang="en-GB" u="sng">
              <a:latin typeface="Aptos" panose="020B0004020202020204"/>
              <a:cs typeface="Arial"/>
            </a:endParaRPr>
          </a:p>
        </p:txBody>
      </p:sp>
      <p:sp>
        <p:nvSpPr>
          <p:cNvPr id="2" name="TextBox 1">
            <a:extLst>
              <a:ext uri="{FF2B5EF4-FFF2-40B4-BE49-F238E27FC236}">
                <a16:creationId xmlns:a16="http://schemas.microsoft.com/office/drawing/2014/main" id="{73FBB0E9-2BA5-EC90-3E6C-5F78ACE4C9CF}"/>
              </a:ext>
            </a:extLst>
          </p:cNvPr>
          <p:cNvSpPr txBox="1"/>
          <p:nvPr/>
        </p:nvSpPr>
        <p:spPr>
          <a:xfrm>
            <a:off x="271462" y="1195387"/>
            <a:ext cx="1165145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Arial"/>
                <a:cs typeface="Arial"/>
              </a:rPr>
              <a:t>Planning-</a:t>
            </a:r>
          </a:p>
          <a:p>
            <a:r>
              <a:rPr lang="en-GB" sz="3600" b="1" u="sng">
                <a:latin typeface="Arial"/>
                <a:cs typeface="Arial"/>
              </a:rPr>
              <a:t>Headline</a:t>
            </a:r>
          </a:p>
          <a:p>
            <a:endParaRPr lang="en-GB" sz="3600">
              <a:latin typeface="Arial"/>
              <a:cs typeface="Arial"/>
            </a:endParaRPr>
          </a:p>
          <a:p>
            <a:r>
              <a:rPr lang="en-GB" sz="3600">
                <a:latin typeface="Arial"/>
                <a:ea typeface="+mn-lt"/>
                <a:cs typeface="Arial"/>
              </a:rPr>
              <a:t>Use punchy, dramatic headlines:</a:t>
            </a:r>
            <a:endParaRPr lang="en-GB" sz="3600">
              <a:latin typeface="Arial"/>
              <a:cs typeface="Arial"/>
            </a:endParaRPr>
          </a:p>
          <a:p>
            <a:pPr marL="285750" indent="-285750">
              <a:buFont typeface="Arial"/>
              <a:buChar char="•"/>
            </a:pPr>
            <a:r>
              <a:rPr lang="en-GB" sz="3600" i="1">
                <a:latin typeface="Arial"/>
                <a:ea typeface="+mn-lt"/>
                <a:cs typeface="Arial"/>
              </a:rPr>
              <a:t>“Unexplained Thirteenth Chime Alarms Household”</a:t>
            </a:r>
            <a:endParaRPr lang="en-GB" sz="3600">
              <a:latin typeface="Arial"/>
              <a:cs typeface="Arial"/>
            </a:endParaRPr>
          </a:p>
          <a:p>
            <a:pPr marL="285750" indent="-285750">
              <a:buFont typeface="Arial"/>
              <a:buChar char="•"/>
            </a:pPr>
            <a:r>
              <a:rPr lang="en-GB" sz="3600" i="1">
                <a:latin typeface="Arial"/>
                <a:ea typeface="+mn-lt"/>
                <a:cs typeface="Arial"/>
              </a:rPr>
              <a:t>“Boy Reports Impossible Midnight Event”</a:t>
            </a:r>
            <a:endParaRPr lang="en-GB" sz="3600">
              <a:latin typeface="Arial"/>
              <a:cs typeface="Arial"/>
            </a:endParaRPr>
          </a:p>
          <a:p>
            <a:endParaRPr lang="en-GB" sz="2800">
              <a:latin typeface="Arial"/>
              <a:cs typeface="Arial"/>
            </a:endParaRPr>
          </a:p>
          <a:p>
            <a:endParaRPr lang="en-GB" sz="2800">
              <a:latin typeface="Arial"/>
              <a:cs typeface="Arial"/>
            </a:endParaRPr>
          </a:p>
          <a:p>
            <a:endParaRPr lang="en-GB" sz="2800">
              <a:latin typeface="Arial"/>
              <a:cs typeface="Arial"/>
            </a:endParaRPr>
          </a:p>
        </p:txBody>
      </p:sp>
    </p:spTree>
    <p:extLst>
      <p:ext uri="{BB962C8B-B14F-4D97-AF65-F5344CB8AC3E}">
        <p14:creationId xmlns:p14="http://schemas.microsoft.com/office/powerpoint/2010/main" val="320518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A349-E659-C3C2-F5E9-6CB30300F6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6E0430-E019-C272-D892-3AD9DF1C8C7E}"/>
              </a:ext>
            </a:extLst>
          </p:cNvPr>
          <p:cNvSpPr txBox="1"/>
          <p:nvPr/>
        </p:nvSpPr>
        <p:spPr>
          <a:xfrm>
            <a:off x="130969" y="142874"/>
            <a:ext cx="11834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TBAT: plan a journalist report</a:t>
            </a:r>
            <a:endParaRPr lang="en-GB" u="sng">
              <a:latin typeface="Aptos" panose="020B0004020202020204"/>
              <a:cs typeface="Arial"/>
            </a:endParaRPr>
          </a:p>
        </p:txBody>
      </p:sp>
      <p:sp>
        <p:nvSpPr>
          <p:cNvPr id="2" name="TextBox 1">
            <a:extLst>
              <a:ext uri="{FF2B5EF4-FFF2-40B4-BE49-F238E27FC236}">
                <a16:creationId xmlns:a16="http://schemas.microsoft.com/office/drawing/2014/main" id="{8E82E9A3-FDB7-DC0D-AA7E-92777FE3CDE8}"/>
              </a:ext>
            </a:extLst>
          </p:cNvPr>
          <p:cNvSpPr txBox="1"/>
          <p:nvPr/>
        </p:nvSpPr>
        <p:spPr>
          <a:xfrm>
            <a:off x="271462" y="1195387"/>
            <a:ext cx="11651456"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Arial"/>
                <a:cs typeface="Arial"/>
              </a:rPr>
              <a:t>Planning-</a:t>
            </a:r>
          </a:p>
          <a:p>
            <a:r>
              <a:rPr lang="en-GB" sz="3600" b="1" u="sng">
                <a:latin typeface="Arial"/>
                <a:cs typeface="Arial"/>
              </a:rPr>
              <a:t>Opening – from Friday 17th April</a:t>
            </a:r>
          </a:p>
          <a:p>
            <a:r>
              <a:rPr lang="en-GB" sz="2400" b="1">
                <a:latin typeface="Arial"/>
                <a:cs typeface="Arial"/>
              </a:rPr>
              <a:t>(5 </a:t>
            </a:r>
            <a:r>
              <a:rPr lang="en-GB" sz="2400" b="1" err="1">
                <a:latin typeface="Arial"/>
                <a:cs typeface="Arial"/>
              </a:rPr>
              <a:t>Ws</a:t>
            </a:r>
            <a:r>
              <a:rPr lang="en-GB" sz="2400" b="1">
                <a:latin typeface="Arial"/>
                <a:cs typeface="Arial"/>
              </a:rPr>
              <a:t>)</a:t>
            </a:r>
            <a:endParaRPr lang="en-GB" sz="2400">
              <a:latin typeface="Arial"/>
              <a:cs typeface="Arial"/>
            </a:endParaRPr>
          </a:p>
          <a:p>
            <a:pPr marL="285750" indent="-285750">
              <a:buFont typeface="Arial"/>
              <a:buChar char="•"/>
            </a:pPr>
            <a:r>
              <a:rPr lang="en-GB" sz="3600" b="1">
                <a:latin typeface="Arial"/>
                <a:ea typeface="+mn-lt"/>
                <a:cs typeface="Arial"/>
              </a:rPr>
              <a:t>Who:</a:t>
            </a:r>
            <a:r>
              <a:rPr lang="en-GB" sz="3600">
                <a:latin typeface="Arial"/>
                <a:ea typeface="+mn-lt"/>
                <a:cs typeface="Arial"/>
              </a:rPr>
              <a:t> Tom Long, Aunt Gwen, Uncle Alan</a:t>
            </a:r>
            <a:endParaRPr lang="en-GB">
              <a:latin typeface="Arial"/>
              <a:cs typeface="Arial"/>
            </a:endParaRPr>
          </a:p>
          <a:p>
            <a:pPr marL="285750" indent="-285750">
              <a:buFont typeface="Arial"/>
              <a:buChar char="•"/>
            </a:pPr>
            <a:r>
              <a:rPr lang="en-GB" sz="3600" b="1">
                <a:latin typeface="Arial"/>
                <a:ea typeface="+mn-lt"/>
                <a:cs typeface="Arial"/>
              </a:rPr>
              <a:t>What:</a:t>
            </a:r>
            <a:r>
              <a:rPr lang="en-GB" sz="3600">
                <a:latin typeface="Arial"/>
                <a:ea typeface="+mn-lt"/>
                <a:cs typeface="Arial"/>
              </a:rPr>
              <a:t> Clock struck thirteen</a:t>
            </a:r>
            <a:endParaRPr lang="en-GB">
              <a:latin typeface="Arial"/>
              <a:cs typeface="Arial"/>
            </a:endParaRPr>
          </a:p>
          <a:p>
            <a:pPr marL="285750" indent="-285750">
              <a:buFont typeface="Arial"/>
              <a:buChar char="•"/>
            </a:pPr>
            <a:r>
              <a:rPr lang="en-GB" sz="3600" b="1">
                <a:latin typeface="Arial"/>
                <a:ea typeface="+mn-lt"/>
                <a:cs typeface="Arial"/>
              </a:rPr>
              <a:t>When:</a:t>
            </a:r>
            <a:r>
              <a:rPr lang="en-GB" sz="3600">
                <a:latin typeface="Arial"/>
                <a:ea typeface="+mn-lt"/>
                <a:cs typeface="Arial"/>
              </a:rPr>
              <a:t> Just after midnight</a:t>
            </a:r>
            <a:endParaRPr lang="en-GB">
              <a:latin typeface="Arial"/>
              <a:cs typeface="Arial"/>
            </a:endParaRPr>
          </a:p>
          <a:p>
            <a:pPr marL="285750" indent="-285750">
              <a:buFont typeface="Arial"/>
              <a:buChar char="•"/>
            </a:pPr>
            <a:r>
              <a:rPr lang="en-GB" sz="3600" b="1">
                <a:latin typeface="Arial"/>
                <a:ea typeface="+mn-lt"/>
                <a:cs typeface="Arial"/>
              </a:rPr>
              <a:t>Where:</a:t>
            </a:r>
            <a:r>
              <a:rPr lang="en-GB" sz="3600">
                <a:latin typeface="Arial"/>
                <a:ea typeface="+mn-lt"/>
                <a:cs typeface="Arial"/>
              </a:rPr>
              <a:t> The hallway of the house</a:t>
            </a:r>
            <a:endParaRPr lang="en-GB">
              <a:latin typeface="Arial"/>
              <a:cs typeface="Arial"/>
            </a:endParaRPr>
          </a:p>
          <a:p>
            <a:pPr marL="285750" indent="-285750">
              <a:buFont typeface="Arial"/>
              <a:buChar char="•"/>
            </a:pPr>
            <a:r>
              <a:rPr lang="en-GB" sz="3600" b="1">
                <a:latin typeface="Arial"/>
                <a:ea typeface="+mn-lt"/>
                <a:cs typeface="Arial"/>
              </a:rPr>
              <a:t>Why:</a:t>
            </a:r>
            <a:r>
              <a:rPr lang="en-GB" sz="3600">
                <a:latin typeface="Arial"/>
                <a:ea typeface="+mn-lt"/>
                <a:cs typeface="Arial"/>
              </a:rPr>
              <a:t> Unknown – possible malfunction or something mysterious</a:t>
            </a:r>
            <a:endParaRPr lang="en-GB">
              <a:latin typeface="Arial"/>
              <a:cs typeface="Arial"/>
            </a:endParaRPr>
          </a:p>
          <a:p>
            <a:endParaRPr lang="en-GB" sz="3600" b="1" u="sng">
              <a:latin typeface="Arial"/>
              <a:cs typeface="Arial"/>
            </a:endParaRPr>
          </a:p>
          <a:p>
            <a:endParaRPr lang="en-GB" sz="2800">
              <a:latin typeface="Arial"/>
              <a:cs typeface="Arial"/>
            </a:endParaRPr>
          </a:p>
          <a:p>
            <a:endParaRPr lang="en-GB" sz="2800">
              <a:latin typeface="Arial"/>
              <a:cs typeface="Arial"/>
            </a:endParaRPr>
          </a:p>
          <a:p>
            <a:endParaRPr lang="en-GB" sz="2800">
              <a:latin typeface="Arial"/>
              <a:cs typeface="Arial"/>
            </a:endParaRPr>
          </a:p>
        </p:txBody>
      </p:sp>
    </p:spTree>
    <p:extLst>
      <p:ext uri="{BB962C8B-B14F-4D97-AF65-F5344CB8AC3E}">
        <p14:creationId xmlns:p14="http://schemas.microsoft.com/office/powerpoint/2010/main" val="4004206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0B7D0-FAB9-75C5-7DEA-044CE499F1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1AC62A-21B3-AEED-981C-1E812529BEC1}"/>
              </a:ext>
            </a:extLst>
          </p:cNvPr>
          <p:cNvSpPr txBox="1"/>
          <p:nvPr/>
        </p:nvSpPr>
        <p:spPr>
          <a:xfrm>
            <a:off x="130969" y="142874"/>
            <a:ext cx="11834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TBAT: plan a journalist report</a:t>
            </a:r>
            <a:endParaRPr lang="en-GB" u="sng">
              <a:latin typeface="Aptos" panose="020B0004020202020204"/>
              <a:cs typeface="Arial"/>
            </a:endParaRPr>
          </a:p>
        </p:txBody>
      </p:sp>
      <p:sp>
        <p:nvSpPr>
          <p:cNvPr id="2" name="TextBox 1">
            <a:extLst>
              <a:ext uri="{FF2B5EF4-FFF2-40B4-BE49-F238E27FC236}">
                <a16:creationId xmlns:a16="http://schemas.microsoft.com/office/drawing/2014/main" id="{24F0EA47-36B5-11C2-AE3D-E30B9EA379D8}"/>
              </a:ext>
            </a:extLst>
          </p:cNvPr>
          <p:cNvSpPr txBox="1"/>
          <p:nvPr/>
        </p:nvSpPr>
        <p:spPr>
          <a:xfrm>
            <a:off x="271462" y="1195387"/>
            <a:ext cx="1165145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Arial"/>
                <a:cs typeface="Arial"/>
              </a:rPr>
              <a:t>Planning-</a:t>
            </a:r>
          </a:p>
          <a:p>
            <a:r>
              <a:rPr lang="en-GB" sz="2800" b="1">
                <a:latin typeface="Arial"/>
                <a:cs typeface="Arial"/>
              </a:rPr>
              <a:t>Witness statements (indirect speech) - from Tuesday 21st April</a:t>
            </a:r>
          </a:p>
          <a:p>
            <a:endParaRPr lang="en-GB" sz="3600" b="1">
              <a:latin typeface="Arial"/>
              <a:ea typeface="+mn-lt"/>
              <a:cs typeface="Arial"/>
            </a:endParaRPr>
          </a:p>
          <a:p>
            <a:r>
              <a:rPr lang="en-GB" sz="3600">
                <a:latin typeface="Arial"/>
                <a:ea typeface="+mn-lt"/>
                <a:cs typeface="Arial"/>
              </a:rPr>
              <a:t>Plan at least two:</a:t>
            </a:r>
            <a:endParaRPr lang="en-GB" sz="3600">
              <a:latin typeface="Arial"/>
              <a:cs typeface="Arial"/>
            </a:endParaRPr>
          </a:p>
          <a:p>
            <a:pPr marL="285750" indent="-285750">
              <a:buFont typeface="Arial"/>
              <a:buChar char="•"/>
            </a:pPr>
            <a:r>
              <a:rPr lang="en-GB" sz="3600">
                <a:latin typeface="Arial"/>
                <a:ea typeface="+mn-lt"/>
                <a:cs typeface="Arial"/>
              </a:rPr>
              <a:t>Tom said that he had counted thirteen chimes.</a:t>
            </a:r>
            <a:endParaRPr lang="en-GB" sz="3600">
              <a:latin typeface="Arial"/>
              <a:cs typeface="Arial"/>
            </a:endParaRPr>
          </a:p>
          <a:p>
            <a:pPr marL="285750" indent="-285750">
              <a:buFont typeface="Arial"/>
              <a:buChar char="•"/>
            </a:pPr>
            <a:r>
              <a:rPr lang="en-GB" sz="3600">
                <a:latin typeface="Arial"/>
                <a:ea typeface="+mn-lt"/>
                <a:cs typeface="Arial"/>
              </a:rPr>
              <a:t>Aunt Gwen explained that the clock had “never behaved strangely before”.</a:t>
            </a:r>
            <a:endParaRPr lang="en-GB" sz="3600">
              <a:latin typeface="Arial"/>
              <a:cs typeface="Arial"/>
            </a:endParaRPr>
          </a:p>
          <a:p>
            <a:endParaRPr lang="en-GB" sz="3600" b="1" u="sng">
              <a:latin typeface="Arial"/>
              <a:cs typeface="Arial"/>
            </a:endParaRPr>
          </a:p>
          <a:p>
            <a:endParaRPr lang="en-GB" sz="3600" b="1" u="sng">
              <a:latin typeface="Arial"/>
              <a:cs typeface="Arial"/>
            </a:endParaRPr>
          </a:p>
          <a:p>
            <a:endParaRPr lang="en-GB" sz="2800">
              <a:latin typeface="Arial"/>
              <a:cs typeface="Arial"/>
            </a:endParaRPr>
          </a:p>
          <a:p>
            <a:endParaRPr lang="en-GB" sz="2800">
              <a:latin typeface="Arial"/>
              <a:cs typeface="Arial"/>
            </a:endParaRPr>
          </a:p>
          <a:p>
            <a:endParaRPr lang="en-GB" sz="2800">
              <a:latin typeface="Arial"/>
              <a:cs typeface="Arial"/>
            </a:endParaRPr>
          </a:p>
        </p:txBody>
      </p:sp>
    </p:spTree>
    <p:extLst>
      <p:ext uri="{BB962C8B-B14F-4D97-AF65-F5344CB8AC3E}">
        <p14:creationId xmlns:p14="http://schemas.microsoft.com/office/powerpoint/2010/main" val="985122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BC3AA-CCE8-4157-E00B-9F92E1B9DD6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37FCD8-2E57-54F1-93EA-9268EAE7F9EA}"/>
              </a:ext>
            </a:extLst>
          </p:cNvPr>
          <p:cNvSpPr txBox="1"/>
          <p:nvPr/>
        </p:nvSpPr>
        <p:spPr>
          <a:xfrm>
            <a:off x="130969" y="142874"/>
            <a:ext cx="11834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TBAT: plan a journalist report</a:t>
            </a:r>
            <a:endParaRPr lang="en-GB" u="sng">
              <a:latin typeface="Aptos" panose="020B0004020202020204"/>
              <a:cs typeface="Arial"/>
            </a:endParaRPr>
          </a:p>
        </p:txBody>
      </p:sp>
      <p:sp>
        <p:nvSpPr>
          <p:cNvPr id="2" name="TextBox 1">
            <a:extLst>
              <a:ext uri="{FF2B5EF4-FFF2-40B4-BE49-F238E27FC236}">
                <a16:creationId xmlns:a16="http://schemas.microsoft.com/office/drawing/2014/main" id="{E657183D-D15F-145A-BAD9-015E19FB0205}"/>
              </a:ext>
            </a:extLst>
          </p:cNvPr>
          <p:cNvSpPr txBox="1"/>
          <p:nvPr/>
        </p:nvSpPr>
        <p:spPr>
          <a:xfrm>
            <a:off x="128587" y="1090612"/>
            <a:ext cx="5907881"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a:cs typeface="Arial"/>
              </a:rPr>
              <a:t>Paragraph 2 – What Tom Heard/Saw</a:t>
            </a:r>
          </a:p>
          <a:p>
            <a:endParaRPr lang="en-GB" sz="2400" b="1">
              <a:latin typeface="Arial"/>
              <a:cs typeface="Arial"/>
            </a:endParaRPr>
          </a:p>
          <a:p>
            <a:endParaRPr lang="en-GB" sz="2400" b="1">
              <a:latin typeface="Arial"/>
              <a:cs typeface="Arial"/>
            </a:endParaRPr>
          </a:p>
          <a:p>
            <a:r>
              <a:rPr lang="en-GB" sz="2400" b="1">
                <a:latin typeface="Arial"/>
                <a:cs typeface="Arial"/>
              </a:rPr>
              <a:t>Paragraph 3 – Reactions &amp; Witness Statements</a:t>
            </a:r>
          </a:p>
          <a:p>
            <a:endParaRPr lang="en-GB" sz="2400" b="1">
              <a:latin typeface="Arial"/>
              <a:cs typeface="Arial"/>
            </a:endParaRPr>
          </a:p>
          <a:p>
            <a:endParaRPr lang="en-GB" sz="2400" b="1">
              <a:latin typeface="Arial"/>
              <a:cs typeface="Arial"/>
            </a:endParaRPr>
          </a:p>
          <a:p>
            <a:r>
              <a:rPr lang="en-GB" sz="2400" b="1">
                <a:latin typeface="Arial"/>
                <a:cs typeface="Arial"/>
              </a:rPr>
              <a:t>Paragraph 4 – Conclusion</a:t>
            </a:r>
          </a:p>
          <a:p>
            <a:pPr marL="285750" indent="-285750">
              <a:buFont typeface="Arial"/>
              <a:buChar char="•"/>
            </a:pPr>
            <a:r>
              <a:rPr lang="en-GB" sz="2400" b="1">
                <a:latin typeface="Arial"/>
                <a:ea typeface="+mn-lt"/>
                <a:cs typeface="Arial"/>
              </a:rPr>
              <a:t>What might happen next?</a:t>
            </a:r>
            <a:endParaRPr lang="en-GB" sz="2400" b="1">
              <a:latin typeface="Arial"/>
              <a:cs typeface="Arial"/>
            </a:endParaRPr>
          </a:p>
          <a:p>
            <a:pPr marL="285750" indent="-285750">
              <a:buFont typeface="Arial"/>
              <a:buChar char="•"/>
            </a:pPr>
            <a:r>
              <a:rPr lang="en-GB" sz="2400" b="1">
                <a:latin typeface="Arial"/>
                <a:ea typeface="+mn-lt"/>
                <a:cs typeface="Arial"/>
              </a:rPr>
              <a:t>Will the clock be inspected?</a:t>
            </a:r>
            <a:endParaRPr lang="en-GB" sz="2400" b="1">
              <a:latin typeface="Arial"/>
              <a:cs typeface="Arial"/>
            </a:endParaRPr>
          </a:p>
          <a:p>
            <a:pPr marL="285750" indent="-285750">
              <a:buFont typeface="Arial"/>
              <a:buChar char="•"/>
            </a:pPr>
            <a:r>
              <a:rPr lang="en-GB" sz="2400" b="1">
                <a:latin typeface="Arial"/>
                <a:ea typeface="+mn-lt"/>
                <a:cs typeface="Arial"/>
              </a:rPr>
              <a:t>Is there a mystery to solve?</a:t>
            </a:r>
            <a:endParaRPr lang="en-GB" b="1">
              <a:latin typeface="Arial"/>
              <a:cs typeface="Arial"/>
            </a:endParaRPr>
          </a:p>
          <a:p>
            <a:pPr marL="285750" indent="-285750">
              <a:buFont typeface="Arial"/>
              <a:buChar char="•"/>
            </a:pPr>
            <a:endParaRPr lang="en-GB" sz="2400" b="1">
              <a:latin typeface="Arial"/>
              <a:cs typeface="Arial"/>
            </a:endParaRPr>
          </a:p>
          <a:p>
            <a:r>
              <a:rPr lang="en-GB" sz="2400" b="1" u="sng">
                <a:solidFill>
                  <a:srgbClr val="FF0000"/>
                </a:solidFill>
                <a:latin typeface="Arial"/>
                <a:ea typeface="+mn-lt"/>
                <a:cs typeface="Arial"/>
              </a:rPr>
              <a:t>Challenge</a:t>
            </a:r>
            <a:r>
              <a:rPr lang="en-GB" sz="2400">
                <a:latin typeface="Arial"/>
                <a:ea typeface="+mn-lt"/>
                <a:cs typeface="Arial"/>
              </a:rPr>
              <a:t>: add a </a:t>
            </a:r>
            <a:r>
              <a:rPr lang="en-GB" sz="2400" b="1">
                <a:latin typeface="Arial"/>
                <a:ea typeface="+mn-lt"/>
                <a:cs typeface="Arial"/>
              </a:rPr>
              <a:t>quote from an expert</a:t>
            </a:r>
            <a:r>
              <a:rPr lang="en-GB" sz="2400">
                <a:latin typeface="Arial"/>
                <a:ea typeface="+mn-lt"/>
                <a:cs typeface="Arial"/>
              </a:rPr>
              <a:t> (invented), such as a clockmaker or historian, using indirect speech.</a:t>
            </a:r>
            <a:endParaRPr lang="en-GB">
              <a:latin typeface="Arial"/>
              <a:cs typeface="Arial"/>
            </a:endParaRPr>
          </a:p>
          <a:p>
            <a:endParaRPr lang="en-GB" sz="2400" b="1">
              <a:latin typeface="Arial"/>
              <a:cs typeface="Arial"/>
            </a:endParaRPr>
          </a:p>
        </p:txBody>
      </p:sp>
      <p:sp>
        <p:nvSpPr>
          <p:cNvPr id="3" name="TextBox 2">
            <a:extLst>
              <a:ext uri="{FF2B5EF4-FFF2-40B4-BE49-F238E27FC236}">
                <a16:creationId xmlns:a16="http://schemas.microsoft.com/office/drawing/2014/main" id="{D66E0161-DE23-8D22-37AF-49496A7DEDA1}"/>
              </a:ext>
            </a:extLst>
          </p:cNvPr>
          <p:cNvSpPr txBox="1"/>
          <p:nvPr/>
        </p:nvSpPr>
        <p:spPr>
          <a:xfrm>
            <a:off x="6269831" y="4762"/>
            <a:ext cx="5603081" cy="674030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0000"/>
                </a:solidFill>
                <a:latin typeface="Arial"/>
                <a:cs typeface="Arial"/>
              </a:rPr>
              <a:t>Vocabulary Bank </a:t>
            </a:r>
            <a:endParaRPr lang="en-US" sz="2400">
              <a:solidFill>
                <a:srgbClr val="000000"/>
              </a:solidFill>
              <a:latin typeface="Arial"/>
              <a:cs typeface="Arial"/>
            </a:endParaRPr>
          </a:p>
          <a:p>
            <a:pPr marL="285750" indent="-285750">
              <a:buFont typeface="Arial"/>
              <a:buChar char="•"/>
            </a:pPr>
            <a:r>
              <a:rPr lang="en-GB" sz="2400" i="1">
                <a:solidFill>
                  <a:srgbClr val="000000"/>
                </a:solidFill>
                <a:latin typeface="Arial"/>
                <a:ea typeface="+mn-lt"/>
                <a:cs typeface="Arial"/>
              </a:rPr>
              <a:t>incident</a:t>
            </a:r>
            <a:endParaRPr lang="en-GB" sz="2400">
              <a:solidFill>
                <a:srgbClr val="000000"/>
              </a:solidFill>
              <a:latin typeface="Arial"/>
              <a:cs typeface="Arial"/>
            </a:endParaRPr>
          </a:p>
          <a:p>
            <a:pPr marL="285750" indent="-285750">
              <a:buFont typeface="Arial"/>
              <a:buChar char="•"/>
            </a:pPr>
            <a:r>
              <a:rPr lang="en-GB" sz="2400" i="1">
                <a:solidFill>
                  <a:srgbClr val="000000"/>
                </a:solidFill>
                <a:latin typeface="Arial"/>
                <a:ea typeface="+mn-lt"/>
                <a:cs typeface="Arial"/>
              </a:rPr>
              <a:t>investigation</a:t>
            </a:r>
            <a:endParaRPr lang="en-GB" sz="2400">
              <a:solidFill>
                <a:srgbClr val="000000"/>
              </a:solidFill>
              <a:latin typeface="Arial"/>
              <a:cs typeface="Arial"/>
            </a:endParaRPr>
          </a:p>
          <a:p>
            <a:pPr marL="285750" indent="-285750">
              <a:buFont typeface="Arial"/>
              <a:buChar char="•"/>
            </a:pPr>
            <a:r>
              <a:rPr lang="en-GB" sz="2400" i="1">
                <a:solidFill>
                  <a:srgbClr val="000000"/>
                </a:solidFill>
                <a:latin typeface="Arial"/>
                <a:ea typeface="+mn-lt"/>
                <a:cs typeface="Arial"/>
              </a:rPr>
              <a:t>according to witnesses</a:t>
            </a:r>
            <a:endParaRPr lang="en-GB" sz="2400">
              <a:solidFill>
                <a:srgbClr val="000000"/>
              </a:solidFill>
              <a:latin typeface="Arial"/>
              <a:cs typeface="Arial"/>
            </a:endParaRPr>
          </a:p>
          <a:p>
            <a:pPr marL="285750" indent="-285750">
              <a:buFont typeface="Arial"/>
              <a:buChar char="•"/>
            </a:pPr>
            <a:r>
              <a:rPr lang="en-GB" sz="2400" i="1">
                <a:solidFill>
                  <a:srgbClr val="000000"/>
                </a:solidFill>
                <a:latin typeface="Arial"/>
                <a:ea typeface="+mn-lt"/>
                <a:cs typeface="Arial"/>
              </a:rPr>
              <a:t>sources reported</a:t>
            </a:r>
            <a:endParaRPr lang="en-GB" sz="2400">
              <a:solidFill>
                <a:srgbClr val="000000"/>
              </a:solidFill>
              <a:latin typeface="Arial"/>
              <a:cs typeface="Arial"/>
            </a:endParaRPr>
          </a:p>
          <a:p>
            <a:pPr marL="285750" indent="-285750">
              <a:buFont typeface="Arial"/>
              <a:buChar char="•"/>
            </a:pPr>
            <a:r>
              <a:rPr lang="en-GB" sz="2400" i="1">
                <a:solidFill>
                  <a:srgbClr val="000000"/>
                </a:solidFill>
                <a:latin typeface="Arial"/>
                <a:ea typeface="+mn-lt"/>
                <a:cs typeface="Arial"/>
              </a:rPr>
              <a:t>experts suggested</a:t>
            </a:r>
            <a:endParaRPr lang="en-GB" sz="2400">
              <a:solidFill>
                <a:srgbClr val="000000"/>
              </a:solidFill>
              <a:latin typeface="Arial"/>
              <a:cs typeface="Arial"/>
            </a:endParaRPr>
          </a:p>
          <a:p>
            <a:pPr marL="285750" indent="-285750">
              <a:buFont typeface="Arial"/>
              <a:buChar char="•"/>
            </a:pPr>
            <a:r>
              <a:rPr lang="en-GB" sz="2400" i="1">
                <a:solidFill>
                  <a:srgbClr val="000000"/>
                </a:solidFill>
                <a:latin typeface="Arial"/>
                <a:ea typeface="+mn-lt"/>
                <a:cs typeface="Arial"/>
              </a:rPr>
              <a:t>unusual occurrence</a:t>
            </a:r>
            <a:endParaRPr lang="en-GB" sz="2400">
              <a:solidFill>
                <a:srgbClr val="000000"/>
              </a:solidFill>
              <a:latin typeface="Arial"/>
              <a:cs typeface="Arial"/>
            </a:endParaRPr>
          </a:p>
          <a:p>
            <a:pPr marL="285750" indent="-285750">
              <a:buFont typeface="Arial"/>
              <a:buChar char="•"/>
            </a:pPr>
            <a:r>
              <a:rPr lang="en-GB" sz="2400" i="1">
                <a:solidFill>
                  <a:srgbClr val="000000"/>
                </a:solidFill>
                <a:latin typeface="Arial"/>
                <a:ea typeface="+mn-lt"/>
                <a:cs typeface="Arial"/>
              </a:rPr>
              <a:t>mysterious event</a:t>
            </a:r>
            <a:endParaRPr lang="en-GB" sz="2400" i="1">
              <a:solidFill>
                <a:srgbClr val="000000"/>
              </a:solidFill>
              <a:latin typeface="Arial"/>
              <a:cs typeface="Arial"/>
            </a:endParaRPr>
          </a:p>
          <a:p>
            <a:pPr marL="285750" indent="-285750" algn="l">
              <a:buFont typeface="Arial"/>
              <a:buChar char="•"/>
            </a:pPr>
            <a:endParaRPr lang="en-GB" sz="2400" i="1">
              <a:solidFill>
                <a:srgbClr val="000000"/>
              </a:solidFill>
              <a:latin typeface="Arial"/>
              <a:cs typeface="Arial"/>
            </a:endParaRPr>
          </a:p>
          <a:p>
            <a:pPr marL="285750" indent="-285750">
              <a:buFont typeface="Arial"/>
              <a:buChar char="•"/>
            </a:pPr>
            <a:r>
              <a:rPr lang="en-GB" sz="2400" b="1">
                <a:solidFill>
                  <a:srgbClr val="000000"/>
                </a:solidFill>
                <a:latin typeface="Arial"/>
                <a:ea typeface="+mn-lt"/>
                <a:cs typeface="Arial"/>
              </a:rPr>
              <a:t>Fronted adverbial:</a:t>
            </a:r>
            <a:r>
              <a:rPr lang="en-GB" sz="2400">
                <a:solidFill>
                  <a:srgbClr val="000000"/>
                </a:solidFill>
                <a:latin typeface="Arial"/>
                <a:ea typeface="+mn-lt"/>
                <a:cs typeface="Arial"/>
              </a:rPr>
              <a:t> </a:t>
            </a:r>
            <a:r>
              <a:rPr lang="en-GB" sz="2400" i="1">
                <a:solidFill>
                  <a:srgbClr val="000000"/>
                </a:solidFill>
                <a:latin typeface="Arial"/>
                <a:ea typeface="+mn-lt"/>
                <a:cs typeface="Arial"/>
              </a:rPr>
              <a:t>In the early hours of the morning,</a:t>
            </a:r>
            <a:endParaRPr lang="en-GB" sz="2400">
              <a:solidFill>
                <a:srgbClr val="000000"/>
              </a:solidFill>
              <a:latin typeface="Arial"/>
              <a:cs typeface="Arial"/>
            </a:endParaRPr>
          </a:p>
          <a:p>
            <a:pPr marL="285750" indent="-285750">
              <a:buFont typeface="Arial"/>
              <a:buChar char="•"/>
            </a:pPr>
            <a:r>
              <a:rPr lang="en-GB" sz="2400" b="1">
                <a:solidFill>
                  <a:srgbClr val="000000"/>
                </a:solidFill>
                <a:latin typeface="Arial"/>
                <a:ea typeface="+mn-lt"/>
                <a:cs typeface="Arial"/>
              </a:rPr>
              <a:t>Relative clause:</a:t>
            </a:r>
            <a:r>
              <a:rPr lang="en-GB" sz="2400">
                <a:solidFill>
                  <a:srgbClr val="000000"/>
                </a:solidFill>
                <a:latin typeface="Arial"/>
                <a:ea typeface="+mn-lt"/>
                <a:cs typeface="Arial"/>
              </a:rPr>
              <a:t> </a:t>
            </a:r>
            <a:r>
              <a:rPr lang="en-GB" sz="2400" i="1">
                <a:solidFill>
                  <a:srgbClr val="000000"/>
                </a:solidFill>
                <a:latin typeface="Arial"/>
                <a:ea typeface="+mn-lt"/>
                <a:cs typeface="Arial"/>
              </a:rPr>
              <a:t>The clock, which usually kept perfect time,</a:t>
            </a:r>
            <a:endParaRPr lang="en-GB" sz="2400">
              <a:solidFill>
                <a:srgbClr val="000000"/>
              </a:solidFill>
              <a:latin typeface="Arial"/>
              <a:cs typeface="Arial"/>
            </a:endParaRPr>
          </a:p>
          <a:p>
            <a:pPr marL="285750" indent="-285750">
              <a:buFont typeface="Arial"/>
              <a:buChar char="•"/>
            </a:pPr>
            <a:r>
              <a:rPr lang="en-GB" sz="2400" b="1">
                <a:solidFill>
                  <a:srgbClr val="000000"/>
                </a:solidFill>
                <a:latin typeface="Arial"/>
                <a:ea typeface="+mn-lt"/>
                <a:cs typeface="Arial"/>
              </a:rPr>
              <a:t>Parenthesis:</a:t>
            </a:r>
            <a:r>
              <a:rPr lang="en-GB" sz="2400">
                <a:solidFill>
                  <a:srgbClr val="000000"/>
                </a:solidFill>
                <a:latin typeface="Arial"/>
                <a:ea typeface="+mn-lt"/>
                <a:cs typeface="Arial"/>
              </a:rPr>
              <a:t> </a:t>
            </a:r>
            <a:r>
              <a:rPr lang="en-GB" sz="2400" i="1">
                <a:solidFill>
                  <a:srgbClr val="000000"/>
                </a:solidFill>
                <a:latin typeface="Arial"/>
                <a:ea typeface="+mn-lt"/>
                <a:cs typeface="Arial"/>
              </a:rPr>
              <a:t>(much to Tom’s confusion)</a:t>
            </a:r>
            <a:endParaRPr lang="en-GB" sz="2400">
              <a:solidFill>
                <a:srgbClr val="000000"/>
              </a:solidFill>
              <a:latin typeface="Arial"/>
              <a:cs typeface="Arial"/>
            </a:endParaRPr>
          </a:p>
          <a:p>
            <a:pPr marL="285750" indent="-285750">
              <a:buFont typeface="Arial"/>
              <a:buChar char="•"/>
            </a:pPr>
            <a:r>
              <a:rPr lang="en-GB" sz="2400" b="1">
                <a:solidFill>
                  <a:srgbClr val="000000"/>
                </a:solidFill>
                <a:latin typeface="Arial"/>
                <a:ea typeface="+mn-lt"/>
                <a:cs typeface="Arial"/>
              </a:rPr>
              <a:t>Indirect speech:</a:t>
            </a:r>
            <a:r>
              <a:rPr lang="en-GB" sz="2400">
                <a:solidFill>
                  <a:srgbClr val="000000"/>
                </a:solidFill>
                <a:latin typeface="Arial"/>
                <a:ea typeface="+mn-lt"/>
                <a:cs typeface="Arial"/>
              </a:rPr>
              <a:t> </a:t>
            </a:r>
            <a:r>
              <a:rPr lang="en-GB" sz="2400" i="1">
                <a:solidFill>
                  <a:srgbClr val="000000"/>
                </a:solidFill>
                <a:latin typeface="Arial"/>
                <a:ea typeface="+mn-lt"/>
                <a:cs typeface="Arial"/>
              </a:rPr>
              <a:t>Uncle Alan suggested that the boy might have been mistaken.</a:t>
            </a:r>
            <a:endParaRPr lang="en-GB" sz="2400">
              <a:solidFill>
                <a:srgbClr val="000000"/>
              </a:solidFill>
              <a:latin typeface="Arial"/>
              <a:cs typeface="Arial"/>
            </a:endParaRPr>
          </a:p>
        </p:txBody>
      </p:sp>
    </p:spTree>
    <p:extLst>
      <p:ext uri="{BB962C8B-B14F-4D97-AF65-F5344CB8AC3E}">
        <p14:creationId xmlns:p14="http://schemas.microsoft.com/office/powerpoint/2010/main" val="2987251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95B2DB-B660-AA87-9E41-F38E1F19A7C9}"/>
              </a:ext>
            </a:extLst>
          </p:cNvPr>
          <p:cNvSpPr txBox="1"/>
          <p:nvPr/>
        </p:nvSpPr>
        <p:spPr>
          <a:xfrm>
            <a:off x="130968" y="130969"/>
            <a:ext cx="118943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Arial"/>
                <a:cs typeface="Arial"/>
              </a:rPr>
              <a:t>Wednesday 22nd April </a:t>
            </a:r>
          </a:p>
          <a:p>
            <a:r>
              <a:rPr lang="en-GB" sz="2400" u="sng">
                <a:latin typeface="Arial"/>
                <a:cs typeface="Arial"/>
              </a:rPr>
              <a:t>TBAT: </a:t>
            </a:r>
            <a:r>
              <a:rPr lang="en-GB" sz="2400" u="sng">
                <a:solidFill>
                  <a:srgbClr val="222222"/>
                </a:solidFill>
                <a:latin typeface="Arial"/>
                <a:ea typeface="+mn-lt"/>
                <a:cs typeface="Arial"/>
              </a:rPr>
              <a:t>explain how humanists describe the origins of the world.</a:t>
            </a:r>
            <a:endParaRPr lang="en-GB" sz="2400" u="sng">
              <a:solidFill>
                <a:srgbClr val="222222"/>
              </a:solidFill>
              <a:latin typeface="Arial"/>
              <a:cs typeface="Arial"/>
            </a:endParaRPr>
          </a:p>
        </p:txBody>
      </p:sp>
      <p:pic>
        <p:nvPicPr>
          <p:cNvPr id="6" name="Picture 5" descr="A questionnaire with black text&#10;&#10;AI-generated content may be incorrect.">
            <a:extLst>
              <a:ext uri="{FF2B5EF4-FFF2-40B4-BE49-F238E27FC236}">
                <a16:creationId xmlns:a16="http://schemas.microsoft.com/office/drawing/2014/main" id="{4A9878BC-522D-23B7-89EA-A055C9D59FC6}"/>
              </a:ext>
            </a:extLst>
          </p:cNvPr>
          <p:cNvPicPr>
            <a:picLocks noChangeAspect="1"/>
          </p:cNvPicPr>
          <p:nvPr/>
        </p:nvPicPr>
        <p:blipFill>
          <a:blip r:embed="rId2"/>
          <a:stretch>
            <a:fillRect/>
          </a:stretch>
        </p:blipFill>
        <p:spPr>
          <a:xfrm>
            <a:off x="1654728" y="1248741"/>
            <a:ext cx="8848725" cy="5000625"/>
          </a:xfrm>
          <a:prstGeom prst="rect">
            <a:avLst/>
          </a:prstGeom>
        </p:spPr>
      </p:pic>
    </p:spTree>
    <p:extLst>
      <p:ext uri="{BB962C8B-B14F-4D97-AF65-F5344CB8AC3E}">
        <p14:creationId xmlns:p14="http://schemas.microsoft.com/office/powerpoint/2010/main" val="42772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79"/>
          <p:cNvSpPr txBox="1">
            <a:spLocks noGrp="1"/>
          </p:cNvSpPr>
          <p:nvPr>
            <p:ph type="subTitle" idx="3"/>
          </p:nvPr>
        </p:nvSpPr>
        <p:spPr>
          <a:xfrm>
            <a:off x="432000" y="2400800"/>
            <a:ext cx="29380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reason</a:t>
            </a:r>
            <a:endParaRPr/>
          </a:p>
        </p:txBody>
      </p:sp>
      <p:sp>
        <p:nvSpPr>
          <p:cNvPr id="945" name="Google Shape;945;p79"/>
          <p:cNvSpPr txBox="1">
            <a:spLocks noGrp="1"/>
          </p:cNvSpPr>
          <p:nvPr>
            <p:ph type="subTitle" idx="1"/>
          </p:nvPr>
        </p:nvSpPr>
        <p:spPr>
          <a:xfrm>
            <a:off x="432000" y="10800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evidence</a:t>
            </a:r>
            <a:endParaRPr/>
          </a:p>
        </p:txBody>
      </p:sp>
      <p:sp>
        <p:nvSpPr>
          <p:cNvPr id="946" name="Google Shape;946;p79"/>
          <p:cNvSpPr txBox="1">
            <a:spLocks noGrp="1"/>
          </p:cNvSpPr>
          <p:nvPr>
            <p:ph type="subTitle" idx="2"/>
          </p:nvPr>
        </p:nvSpPr>
        <p:spPr>
          <a:xfrm>
            <a:off x="3599100" y="1080000"/>
            <a:ext cx="5397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proof supporting a claim</a:t>
            </a:r>
            <a:endParaRPr/>
          </a:p>
        </p:txBody>
      </p:sp>
      <p:sp>
        <p:nvSpPr>
          <p:cNvPr id="947" name="Google Shape;947;p79"/>
          <p:cNvSpPr txBox="1">
            <a:spLocks noGrp="1"/>
          </p:cNvSpPr>
          <p:nvPr>
            <p:ph type="subTitle" idx="4"/>
          </p:nvPr>
        </p:nvSpPr>
        <p:spPr>
          <a:xfrm>
            <a:off x="3599100" y="2400800"/>
            <a:ext cx="5397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use of logic and facts to make sense of the world</a:t>
            </a:r>
            <a:endParaRPr/>
          </a:p>
        </p:txBody>
      </p:sp>
      <p:sp>
        <p:nvSpPr>
          <p:cNvPr id="948" name="Google Shape;948;p79"/>
          <p:cNvSpPr txBox="1">
            <a:spLocks noGrp="1"/>
          </p:cNvSpPr>
          <p:nvPr>
            <p:ph type="subTitle" idx="5"/>
          </p:nvPr>
        </p:nvSpPr>
        <p:spPr>
          <a:xfrm>
            <a:off x="432000" y="52456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connection</a:t>
            </a:r>
            <a:endParaRPr/>
          </a:p>
        </p:txBody>
      </p:sp>
      <p:sp>
        <p:nvSpPr>
          <p:cNvPr id="949" name="Google Shape;949;p79"/>
          <p:cNvSpPr txBox="1">
            <a:spLocks noGrp="1"/>
          </p:cNvSpPr>
          <p:nvPr>
            <p:ph type="subTitle" idx="6"/>
          </p:nvPr>
        </p:nvSpPr>
        <p:spPr>
          <a:xfrm>
            <a:off x="3599100" y="5245600"/>
            <a:ext cx="68672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responsibility and care a person might feel towards something or someone</a:t>
            </a:r>
            <a:endParaRPr/>
          </a:p>
        </p:txBody>
      </p:sp>
      <p:sp>
        <p:nvSpPr>
          <p:cNvPr id="950" name="Google Shape;950;p79"/>
          <p:cNvSpPr txBox="1">
            <a:spLocks noGrp="1"/>
          </p:cNvSpPr>
          <p:nvPr>
            <p:ph type="subTitle" idx="7"/>
          </p:nvPr>
        </p:nvSpPr>
        <p:spPr>
          <a:xfrm>
            <a:off x="432000" y="38232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empathy</a:t>
            </a:r>
            <a:endParaRPr/>
          </a:p>
        </p:txBody>
      </p:sp>
      <p:sp>
        <p:nvSpPr>
          <p:cNvPr id="951" name="Google Shape;951;p79"/>
          <p:cNvSpPr txBox="1">
            <a:spLocks noGrp="1"/>
          </p:cNvSpPr>
          <p:nvPr>
            <p:ph type="subTitle" idx="8"/>
          </p:nvPr>
        </p:nvSpPr>
        <p:spPr>
          <a:xfrm>
            <a:off x="3599100" y="3823200"/>
            <a:ext cx="72496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understanding and sharing the feelings, thoughts and experiences of another person</a:t>
            </a:r>
            <a:endParaRPr/>
          </a:p>
        </p:txBody>
      </p:sp>
    </p:spTree>
    <p:extLst>
      <p:ext uri="{BB962C8B-B14F-4D97-AF65-F5344CB8AC3E}">
        <p14:creationId xmlns:p14="http://schemas.microsoft.com/office/powerpoint/2010/main" val="1735199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82"/>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sp>
        <p:nvSpPr>
          <p:cNvPr id="976" name="Google Shape;976;p82"/>
          <p:cNvSpPr txBox="1"/>
          <p:nvPr/>
        </p:nvSpPr>
        <p:spPr>
          <a:xfrm>
            <a:off x="432000" y="1034133"/>
            <a:ext cx="11328000" cy="47198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rgbClr val="222222"/>
                </a:solidFill>
                <a:latin typeface="Lexend"/>
                <a:ea typeface="Lexend"/>
                <a:cs typeface="Lexend"/>
                <a:sym typeface="Lexend"/>
              </a:rPr>
              <a:t>Lucas and Aisha are discussing ultimate questions.</a:t>
            </a:r>
            <a:endParaRPr sz="2667">
              <a:solidFill>
                <a:srgbClr val="222222"/>
              </a:solidFill>
              <a:latin typeface="Lexend"/>
              <a:ea typeface="Lexend"/>
              <a:cs typeface="Lexend"/>
              <a:sym typeface="Lexend"/>
            </a:endParaRPr>
          </a:p>
        </p:txBody>
      </p:sp>
      <p:sp>
        <p:nvSpPr>
          <p:cNvPr id="977" name="Google Shape;977;p82"/>
          <p:cNvSpPr txBox="1"/>
          <p:nvPr/>
        </p:nvSpPr>
        <p:spPr>
          <a:xfrm>
            <a:off x="872936" y="5950342"/>
            <a:ext cx="11632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Aisha </a:t>
            </a:r>
            <a:endParaRPr sz="2400">
              <a:solidFill>
                <a:srgbClr val="222222"/>
              </a:solidFill>
              <a:latin typeface="Lexend"/>
              <a:ea typeface="Lexend"/>
              <a:cs typeface="Lexend"/>
              <a:sym typeface="Lexend"/>
            </a:endParaRPr>
          </a:p>
        </p:txBody>
      </p:sp>
      <p:pic>
        <p:nvPicPr>
          <p:cNvPr id="978" name="Google Shape;978;p82"/>
          <p:cNvPicPr preferRelativeResize="0"/>
          <p:nvPr/>
        </p:nvPicPr>
        <p:blipFill>
          <a:blip r:embed="rId3">
            <a:alphaModFix/>
          </a:blip>
          <a:stretch>
            <a:fillRect/>
          </a:stretch>
        </p:blipFill>
        <p:spPr>
          <a:xfrm>
            <a:off x="451659" y="2880631"/>
            <a:ext cx="1087167" cy="1085480"/>
          </a:xfrm>
          <a:prstGeom prst="rect">
            <a:avLst/>
          </a:prstGeom>
          <a:noFill/>
          <a:ln>
            <a:noFill/>
          </a:ln>
        </p:spPr>
      </p:pic>
      <p:sp>
        <p:nvSpPr>
          <p:cNvPr id="979" name="Google Shape;979;p82"/>
          <p:cNvSpPr txBox="1"/>
          <p:nvPr/>
        </p:nvSpPr>
        <p:spPr>
          <a:xfrm>
            <a:off x="553244" y="3893713"/>
            <a:ext cx="11632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a:t>
            </a:r>
            <a:endParaRPr sz="2400">
              <a:solidFill>
                <a:srgbClr val="222222"/>
              </a:solidFill>
              <a:latin typeface="Lexend"/>
              <a:ea typeface="Lexend"/>
              <a:cs typeface="Lexend"/>
              <a:sym typeface="Lexend"/>
            </a:endParaRPr>
          </a:p>
        </p:txBody>
      </p:sp>
      <p:pic>
        <p:nvPicPr>
          <p:cNvPr id="980" name="Google Shape;980;p82"/>
          <p:cNvPicPr preferRelativeResize="0"/>
          <p:nvPr/>
        </p:nvPicPr>
        <p:blipFill>
          <a:blip r:embed="rId4">
            <a:alphaModFix/>
          </a:blip>
          <a:stretch>
            <a:fillRect/>
          </a:stretch>
        </p:blipFill>
        <p:spPr>
          <a:xfrm flipH="1">
            <a:off x="872933" y="4546592"/>
            <a:ext cx="855248" cy="1378977"/>
          </a:xfrm>
          <a:prstGeom prst="rect">
            <a:avLst/>
          </a:prstGeom>
          <a:noFill/>
          <a:ln>
            <a:noFill/>
          </a:ln>
        </p:spPr>
      </p:pic>
      <p:pic>
        <p:nvPicPr>
          <p:cNvPr id="981" name="Google Shape;981;p82"/>
          <p:cNvPicPr preferRelativeResize="0"/>
          <p:nvPr/>
        </p:nvPicPr>
        <p:blipFill>
          <a:blip r:embed="rId5">
            <a:alphaModFix/>
          </a:blip>
          <a:stretch>
            <a:fillRect/>
          </a:stretch>
        </p:blipFill>
        <p:spPr>
          <a:xfrm>
            <a:off x="1931533" y="3484791"/>
            <a:ext cx="9788000" cy="2537999"/>
          </a:xfrm>
          <a:prstGeom prst="rect">
            <a:avLst/>
          </a:prstGeom>
          <a:noFill/>
          <a:ln>
            <a:noFill/>
          </a:ln>
        </p:spPr>
      </p:pic>
      <p:sp>
        <p:nvSpPr>
          <p:cNvPr id="982" name="Google Shape;982;p82"/>
          <p:cNvSpPr txBox="1"/>
          <p:nvPr/>
        </p:nvSpPr>
        <p:spPr>
          <a:xfrm>
            <a:off x="2148813" y="3619419"/>
            <a:ext cx="9353600" cy="169892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An </a:t>
            </a:r>
            <a:r>
              <a:rPr lang="en-GB" sz="2400">
                <a:solidFill>
                  <a:srgbClr val="845AD9"/>
                </a:solidFill>
                <a:latin typeface="Lexend"/>
                <a:ea typeface="Lexend"/>
                <a:cs typeface="Lexend"/>
                <a:sym typeface="Lexend"/>
              </a:rPr>
              <a:t>ultimate question</a:t>
            </a:r>
            <a:r>
              <a:rPr lang="en-GB" sz="2400">
                <a:latin typeface="Lexend"/>
                <a:ea typeface="Lexend"/>
                <a:cs typeface="Lexend"/>
                <a:sym typeface="Lexend"/>
              </a:rPr>
              <a:t> is a really big and important question that people ask when they want to understand life or the world better. It’s the kind of question that doesn’t always have a simple answer. Sometimes, no one really knows the answer for sure!</a:t>
            </a:r>
            <a:endParaRPr sz="4267">
              <a:latin typeface="Lexend"/>
              <a:ea typeface="Lexend"/>
              <a:cs typeface="Lexend"/>
              <a:sym typeface="Lexend"/>
            </a:endParaRPr>
          </a:p>
        </p:txBody>
      </p:sp>
      <p:pic>
        <p:nvPicPr>
          <p:cNvPr id="983" name="Google Shape;983;p82"/>
          <p:cNvPicPr preferRelativeResize="0"/>
          <p:nvPr/>
        </p:nvPicPr>
        <p:blipFill>
          <a:blip r:embed="rId6">
            <a:alphaModFix/>
          </a:blip>
          <a:stretch>
            <a:fillRect/>
          </a:stretch>
        </p:blipFill>
        <p:spPr>
          <a:xfrm>
            <a:off x="508901" y="1649691"/>
            <a:ext cx="11150732" cy="1391500"/>
          </a:xfrm>
          <a:prstGeom prst="rect">
            <a:avLst/>
          </a:prstGeom>
          <a:noFill/>
          <a:ln>
            <a:noFill/>
          </a:ln>
        </p:spPr>
      </p:pic>
      <p:sp>
        <p:nvSpPr>
          <p:cNvPr id="984" name="Google Shape;984;p82"/>
          <p:cNvSpPr txBox="1"/>
          <p:nvPr/>
        </p:nvSpPr>
        <p:spPr>
          <a:xfrm>
            <a:off x="763284" y="1778624"/>
            <a:ext cx="10748800" cy="84946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Some questions are big questions. ‘What shall I do when I grow up?’ is a big question! But what is an ultimate question?</a:t>
            </a:r>
            <a:endParaRPr sz="2933">
              <a:solidFill>
                <a:srgbClr val="222222"/>
              </a:solidFill>
              <a:latin typeface="Lexend"/>
              <a:ea typeface="Lexend"/>
              <a:cs typeface="Lexend"/>
              <a:sym typeface="Lexend"/>
            </a:endParaRPr>
          </a:p>
        </p:txBody>
      </p:sp>
    </p:spTree>
    <p:extLst>
      <p:ext uri="{BB962C8B-B14F-4D97-AF65-F5344CB8AC3E}">
        <p14:creationId xmlns:p14="http://schemas.microsoft.com/office/powerpoint/2010/main" val="344746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07"/>
          <p:cNvSpPr txBox="1">
            <a:spLocks noGrp="1"/>
          </p:cNvSpPr>
          <p:nvPr>
            <p:ph type="body" idx="1"/>
          </p:nvPr>
        </p:nvSpPr>
        <p:spPr>
          <a:xfrm>
            <a:off x="432000" y="951633"/>
            <a:ext cx="10357600" cy="94628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533"/>
              <a:t>Read this scenario and decide </a:t>
            </a:r>
            <a:r>
              <a:rPr lang="en-GB" sz="2533">
                <a:solidFill>
                  <a:schemeClr val="accent5"/>
                </a:solidFill>
              </a:rPr>
              <a:t>three</a:t>
            </a:r>
            <a:r>
              <a:rPr lang="en-GB" sz="2533"/>
              <a:t> things that need to       happen for this friendship to be </a:t>
            </a:r>
            <a:r>
              <a:rPr lang="en-GB" sz="2533" b="1"/>
              <a:t>repaired</a:t>
            </a:r>
            <a:r>
              <a:rPr lang="en-GB" sz="2533"/>
              <a:t>.</a:t>
            </a:r>
            <a:r>
              <a:rPr lang="en-GB" sz="2533" b="1"/>
              <a:t> </a:t>
            </a:r>
            <a:r>
              <a:rPr lang="en-GB" sz="2533"/>
              <a:t>You might have said:</a:t>
            </a:r>
            <a:endParaRPr sz="2533"/>
          </a:p>
        </p:txBody>
      </p:sp>
      <p:sp>
        <p:nvSpPr>
          <p:cNvPr id="1296" name="Google Shape;1296;p107"/>
          <p:cNvSpPr txBox="1">
            <a:spLocks noGrp="1"/>
          </p:cNvSpPr>
          <p:nvPr>
            <p:ph type="title"/>
          </p:nvPr>
        </p:nvSpPr>
        <p:spPr>
          <a:xfrm>
            <a:off x="1932400" y="195567"/>
            <a:ext cx="76552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p:txBody>
      </p:sp>
      <p:sp>
        <p:nvSpPr>
          <p:cNvPr id="1297" name="Google Shape;1297;p107"/>
          <p:cNvSpPr txBox="1">
            <a:spLocks noGrp="1"/>
          </p:cNvSpPr>
          <p:nvPr>
            <p:ph type="body" idx="1"/>
          </p:nvPr>
        </p:nvSpPr>
        <p:spPr>
          <a:xfrm>
            <a:off x="1665987" y="2144407"/>
            <a:ext cx="8427200" cy="369389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spcBef>
                <a:spcPts val="0"/>
              </a:spcBef>
              <a:spcAft>
                <a:spcPts val="0"/>
              </a:spcAft>
              <a:buSzPts val="2000"/>
              <a:buFont typeface="Kalam"/>
              <a:buAutoNum type="arabicPeriod"/>
            </a:pPr>
            <a:r>
              <a:rPr lang="en-GB" sz="2667">
                <a:latin typeface="Kalam"/>
                <a:ea typeface="Kalam"/>
                <a:cs typeface="Kalam"/>
                <a:sym typeface="Kalam"/>
              </a:rPr>
              <a:t>To </a:t>
            </a:r>
            <a:r>
              <a:rPr lang="en-GB" sz="2667" b="1">
                <a:latin typeface="Kalam"/>
                <a:ea typeface="Kalam"/>
                <a:cs typeface="Kalam"/>
                <a:sym typeface="Kalam"/>
              </a:rPr>
              <a:t>repair </a:t>
            </a:r>
            <a:r>
              <a:rPr lang="en-GB" sz="2667">
                <a:latin typeface="Kalam"/>
                <a:ea typeface="Kalam"/>
                <a:cs typeface="Kalam"/>
                <a:sym typeface="Kalam"/>
              </a:rPr>
              <a:t>this friendship, Jun should apologise to Izzy, admit fault for making unkind comments to her, and take </a:t>
            </a:r>
            <a:r>
              <a:rPr lang="en-GB" sz="2667" b="1">
                <a:latin typeface="Kalam"/>
                <a:ea typeface="Kalam"/>
                <a:cs typeface="Kalam"/>
                <a:sym typeface="Kalam"/>
              </a:rPr>
              <a:t>responsibility</a:t>
            </a:r>
            <a:r>
              <a:rPr lang="en-GB" sz="2667">
                <a:latin typeface="Kalam"/>
                <a:ea typeface="Kalam"/>
                <a:cs typeface="Kalam"/>
                <a:sym typeface="Kalam"/>
              </a:rPr>
              <a:t> for his actions. </a:t>
            </a:r>
            <a:endParaRPr sz="2667">
              <a:latin typeface="Kalam"/>
              <a:ea typeface="Kalam"/>
              <a:cs typeface="Kalam"/>
              <a:sym typeface="Kalam"/>
            </a:endParaRPr>
          </a:p>
          <a:p>
            <a:pPr marL="609585" lvl="0" indent="-474121" algn="l" rtl="0">
              <a:spcBef>
                <a:spcPts val="0"/>
              </a:spcBef>
              <a:spcAft>
                <a:spcPts val="0"/>
              </a:spcAft>
              <a:buSzPts val="2000"/>
              <a:buFont typeface="Kalam"/>
              <a:buAutoNum type="arabicPeriod"/>
            </a:pPr>
            <a:r>
              <a:rPr lang="en-GB" sz="2667">
                <a:latin typeface="Kalam"/>
                <a:ea typeface="Kalam"/>
                <a:cs typeface="Kalam"/>
                <a:sym typeface="Kalam"/>
              </a:rPr>
              <a:t>Izzy should also apologise and take </a:t>
            </a:r>
            <a:r>
              <a:rPr lang="en-GB" sz="2667" b="1">
                <a:latin typeface="Kalam"/>
                <a:ea typeface="Kalam"/>
                <a:cs typeface="Kalam"/>
                <a:sym typeface="Kalam"/>
              </a:rPr>
              <a:t>responsibility</a:t>
            </a:r>
            <a:r>
              <a:rPr lang="en-GB" sz="2667">
                <a:latin typeface="Kalam"/>
                <a:ea typeface="Kalam"/>
                <a:cs typeface="Kalam"/>
                <a:sym typeface="Kalam"/>
              </a:rPr>
              <a:t> for how she reacted to Jun’s comments as this was also unkind.</a:t>
            </a:r>
            <a:endParaRPr sz="2667">
              <a:latin typeface="Kalam"/>
              <a:ea typeface="Kalam"/>
              <a:cs typeface="Kalam"/>
              <a:sym typeface="Kalam"/>
            </a:endParaRPr>
          </a:p>
          <a:p>
            <a:pPr marL="609585" lvl="0" indent="-474121" algn="l" rtl="0">
              <a:spcBef>
                <a:spcPts val="0"/>
              </a:spcBef>
              <a:spcAft>
                <a:spcPts val="0"/>
              </a:spcAft>
              <a:buSzPts val="2000"/>
              <a:buFont typeface="Kalam"/>
              <a:buAutoNum type="arabicPeriod"/>
            </a:pPr>
            <a:r>
              <a:rPr lang="en-GB" sz="2667">
                <a:latin typeface="Kalam"/>
                <a:ea typeface="Kalam"/>
                <a:cs typeface="Kalam"/>
                <a:sym typeface="Kalam"/>
              </a:rPr>
              <a:t>They might want to get some space from each other, talk about how they felt in the situation, or talk to a trusted adult for help</a:t>
            </a:r>
            <a:r>
              <a:rPr lang="en-GB" sz="2667" b="1">
                <a:latin typeface="Kalam"/>
                <a:ea typeface="Kalam"/>
                <a:cs typeface="Kalam"/>
                <a:sym typeface="Kalam"/>
              </a:rPr>
              <a:t> repairing</a:t>
            </a:r>
            <a:r>
              <a:rPr lang="en-GB" sz="2667">
                <a:latin typeface="Kalam"/>
                <a:ea typeface="Kalam"/>
                <a:cs typeface="Kalam"/>
                <a:sym typeface="Kalam"/>
              </a:rPr>
              <a:t> the friendship.</a:t>
            </a:r>
            <a:endParaRPr sz="2667">
              <a:latin typeface="Kalam"/>
              <a:ea typeface="Kalam"/>
              <a:cs typeface="Kalam"/>
              <a:sym typeface="Kalam"/>
            </a:endParaRPr>
          </a:p>
        </p:txBody>
      </p:sp>
      <p:pic>
        <p:nvPicPr>
          <p:cNvPr id="1298" name="Google Shape;1298;p107"/>
          <p:cNvPicPr preferRelativeResize="0"/>
          <p:nvPr/>
        </p:nvPicPr>
        <p:blipFill rotWithShape="1">
          <a:blip r:embed="rId3">
            <a:alphaModFix/>
          </a:blip>
          <a:srcRect l="12213" t="14299" r="17753" b="14591"/>
          <a:stretch/>
        </p:blipFill>
        <p:spPr>
          <a:xfrm>
            <a:off x="432000" y="2647434"/>
            <a:ext cx="1175501" cy="1193533"/>
          </a:xfrm>
          <a:prstGeom prst="rect">
            <a:avLst/>
          </a:prstGeom>
          <a:noFill/>
          <a:ln>
            <a:noFill/>
          </a:ln>
        </p:spPr>
      </p:pic>
      <p:pic>
        <p:nvPicPr>
          <p:cNvPr id="1299" name="Google Shape;1299;p107"/>
          <p:cNvPicPr preferRelativeResize="0"/>
          <p:nvPr/>
        </p:nvPicPr>
        <p:blipFill rotWithShape="1">
          <a:blip r:embed="rId4">
            <a:alphaModFix/>
          </a:blip>
          <a:srcRect l="15216" t="16009" r="13846" b="15072"/>
          <a:stretch/>
        </p:blipFill>
        <p:spPr>
          <a:xfrm>
            <a:off x="10120233" y="4536967"/>
            <a:ext cx="1331667" cy="1293735"/>
          </a:xfrm>
          <a:prstGeom prst="rect">
            <a:avLst/>
          </a:prstGeom>
          <a:noFill/>
          <a:ln>
            <a:noFill/>
          </a:ln>
        </p:spPr>
      </p:pic>
      <p:sp>
        <p:nvSpPr>
          <p:cNvPr id="1300" name="Google Shape;1300;p107"/>
          <p:cNvSpPr txBox="1">
            <a:spLocks noGrp="1"/>
          </p:cNvSpPr>
          <p:nvPr>
            <p:ph type="body" idx="1"/>
          </p:nvPr>
        </p:nvSpPr>
        <p:spPr>
          <a:xfrm>
            <a:off x="768000" y="3840967"/>
            <a:ext cx="67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Jun</a:t>
            </a:r>
            <a:endParaRPr sz="2400"/>
          </a:p>
        </p:txBody>
      </p:sp>
      <p:sp>
        <p:nvSpPr>
          <p:cNvPr id="1301" name="Google Shape;1301;p107"/>
          <p:cNvSpPr txBox="1">
            <a:spLocks noGrp="1"/>
          </p:cNvSpPr>
          <p:nvPr>
            <p:ph type="body" idx="1"/>
          </p:nvPr>
        </p:nvSpPr>
        <p:spPr>
          <a:xfrm>
            <a:off x="10447067" y="5830700"/>
            <a:ext cx="67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Izzy</a:t>
            </a:r>
            <a:endParaRPr sz="2400"/>
          </a:p>
        </p:txBody>
      </p:sp>
    </p:spTree>
    <p:extLst>
      <p:ext uri="{BB962C8B-B14F-4D97-AF65-F5344CB8AC3E}">
        <p14:creationId xmlns:p14="http://schemas.microsoft.com/office/powerpoint/2010/main" val="455574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83"/>
          <p:cNvSpPr txBox="1">
            <a:spLocks noGrp="1"/>
          </p:cNvSpPr>
          <p:nvPr>
            <p:ph type="title"/>
          </p:nvPr>
        </p:nvSpPr>
        <p:spPr>
          <a:xfrm>
            <a:off x="432000" y="203200"/>
            <a:ext cx="9513600" cy="4104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sp>
        <p:nvSpPr>
          <p:cNvPr id="990" name="Google Shape;990;p83"/>
          <p:cNvSpPr txBox="1"/>
          <p:nvPr/>
        </p:nvSpPr>
        <p:spPr>
          <a:xfrm>
            <a:off x="455200" y="1080000"/>
            <a:ext cx="8058000" cy="47198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rgbClr val="222222"/>
                </a:solidFill>
                <a:latin typeface="Lexend"/>
                <a:ea typeface="Lexend"/>
                <a:cs typeface="Lexend"/>
                <a:sym typeface="Lexend"/>
              </a:rPr>
              <a:t>Here are some examples of ultimate questions:</a:t>
            </a:r>
            <a:endParaRPr sz="2667">
              <a:solidFill>
                <a:srgbClr val="222222"/>
              </a:solidFill>
              <a:latin typeface="Lexend"/>
              <a:ea typeface="Lexend"/>
              <a:cs typeface="Lexend"/>
              <a:sym typeface="Lexend"/>
            </a:endParaRPr>
          </a:p>
        </p:txBody>
      </p:sp>
      <p:pic>
        <p:nvPicPr>
          <p:cNvPr id="991" name="Google Shape;991;p83"/>
          <p:cNvPicPr preferRelativeResize="0"/>
          <p:nvPr/>
        </p:nvPicPr>
        <p:blipFill>
          <a:blip r:embed="rId3">
            <a:alphaModFix/>
          </a:blip>
          <a:stretch>
            <a:fillRect/>
          </a:stretch>
        </p:blipFill>
        <p:spPr>
          <a:xfrm>
            <a:off x="982734" y="1744817"/>
            <a:ext cx="5328063" cy="1233167"/>
          </a:xfrm>
          <a:prstGeom prst="rect">
            <a:avLst/>
          </a:prstGeom>
          <a:noFill/>
          <a:ln>
            <a:noFill/>
          </a:ln>
        </p:spPr>
      </p:pic>
      <p:pic>
        <p:nvPicPr>
          <p:cNvPr id="992" name="Google Shape;992;p83"/>
          <p:cNvPicPr preferRelativeResize="0"/>
          <p:nvPr/>
        </p:nvPicPr>
        <p:blipFill>
          <a:blip r:embed="rId3">
            <a:alphaModFix/>
          </a:blip>
          <a:stretch>
            <a:fillRect/>
          </a:stretch>
        </p:blipFill>
        <p:spPr>
          <a:xfrm flipH="1">
            <a:off x="4264101" y="3065634"/>
            <a:ext cx="5328063" cy="1233167"/>
          </a:xfrm>
          <a:prstGeom prst="rect">
            <a:avLst/>
          </a:prstGeom>
          <a:noFill/>
          <a:ln>
            <a:noFill/>
          </a:ln>
        </p:spPr>
      </p:pic>
      <p:sp>
        <p:nvSpPr>
          <p:cNvPr id="993" name="Google Shape;993;p83"/>
          <p:cNvSpPr txBox="1"/>
          <p:nvPr/>
        </p:nvSpPr>
        <p:spPr>
          <a:xfrm flipH="1">
            <a:off x="4603600" y="3282067"/>
            <a:ext cx="5466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What happens when we die?</a:t>
            </a:r>
            <a:endParaRPr sz="2400">
              <a:solidFill>
                <a:srgbClr val="222222"/>
              </a:solidFill>
              <a:latin typeface="Lexend"/>
              <a:ea typeface="Lexend"/>
              <a:cs typeface="Lexend"/>
              <a:sym typeface="Lexend"/>
            </a:endParaRPr>
          </a:p>
        </p:txBody>
      </p:sp>
      <p:sp>
        <p:nvSpPr>
          <p:cNvPr id="994" name="Google Shape;994;p83"/>
          <p:cNvSpPr txBox="1"/>
          <p:nvPr/>
        </p:nvSpPr>
        <p:spPr>
          <a:xfrm flipH="1">
            <a:off x="1336767" y="1941867"/>
            <a:ext cx="46200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Why are we here?</a:t>
            </a:r>
            <a:endParaRPr sz="2400">
              <a:solidFill>
                <a:srgbClr val="222222"/>
              </a:solidFill>
              <a:latin typeface="Lexend"/>
              <a:ea typeface="Lexend"/>
              <a:cs typeface="Lexend"/>
              <a:sym typeface="Lexend"/>
            </a:endParaRPr>
          </a:p>
        </p:txBody>
      </p:sp>
      <p:pic>
        <p:nvPicPr>
          <p:cNvPr id="995" name="Google Shape;995;p83"/>
          <p:cNvPicPr preferRelativeResize="0"/>
          <p:nvPr/>
        </p:nvPicPr>
        <p:blipFill>
          <a:blip r:embed="rId3">
            <a:alphaModFix/>
          </a:blip>
          <a:stretch>
            <a:fillRect/>
          </a:stretch>
        </p:blipFill>
        <p:spPr>
          <a:xfrm>
            <a:off x="888001" y="3994017"/>
            <a:ext cx="5328063" cy="1233167"/>
          </a:xfrm>
          <a:prstGeom prst="rect">
            <a:avLst/>
          </a:prstGeom>
          <a:noFill/>
          <a:ln>
            <a:noFill/>
          </a:ln>
        </p:spPr>
      </p:pic>
      <p:sp>
        <p:nvSpPr>
          <p:cNvPr id="996" name="Google Shape;996;p83"/>
          <p:cNvSpPr txBox="1"/>
          <p:nvPr/>
        </p:nvSpPr>
        <p:spPr>
          <a:xfrm flipH="1">
            <a:off x="1242033" y="4191067"/>
            <a:ext cx="46200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Is there a God?</a:t>
            </a:r>
            <a:endParaRPr sz="2400">
              <a:solidFill>
                <a:srgbClr val="222222"/>
              </a:solidFill>
              <a:latin typeface="Lexend"/>
              <a:ea typeface="Lexend"/>
              <a:cs typeface="Lexend"/>
              <a:sym typeface="Lexend"/>
            </a:endParaRPr>
          </a:p>
        </p:txBody>
      </p:sp>
      <p:sp>
        <p:nvSpPr>
          <p:cNvPr id="997" name="Google Shape;997;p83"/>
          <p:cNvSpPr txBox="1"/>
          <p:nvPr/>
        </p:nvSpPr>
        <p:spPr>
          <a:xfrm>
            <a:off x="432000" y="5620789"/>
            <a:ext cx="10515200" cy="547822"/>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Can you think of any ultimate questions?</a:t>
            </a:r>
            <a:endParaRPr sz="2400">
              <a:solidFill>
                <a:schemeClr val="dk1"/>
              </a:solidFill>
              <a:latin typeface="Lexend"/>
              <a:ea typeface="Lexend"/>
              <a:cs typeface="Lexend"/>
              <a:sym typeface="Lexend"/>
            </a:endParaRPr>
          </a:p>
        </p:txBody>
      </p:sp>
    </p:spTree>
    <p:extLst>
      <p:ext uri="{BB962C8B-B14F-4D97-AF65-F5344CB8AC3E}">
        <p14:creationId xmlns:p14="http://schemas.microsoft.com/office/powerpoint/2010/main" val="330995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84"/>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sp>
        <p:nvSpPr>
          <p:cNvPr id="1003" name="Google Shape;1003;p84"/>
          <p:cNvSpPr txBox="1"/>
          <p:nvPr/>
        </p:nvSpPr>
        <p:spPr>
          <a:xfrm>
            <a:off x="432000" y="1034133"/>
            <a:ext cx="11328000" cy="4247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 and Aisha are thinking of a particular ultimate question.</a:t>
            </a:r>
            <a:endParaRPr sz="2400">
              <a:solidFill>
                <a:srgbClr val="222222"/>
              </a:solidFill>
              <a:latin typeface="Lexend"/>
              <a:ea typeface="Lexend"/>
              <a:cs typeface="Lexend"/>
              <a:sym typeface="Lexend"/>
            </a:endParaRPr>
          </a:p>
        </p:txBody>
      </p:sp>
      <p:pic>
        <p:nvPicPr>
          <p:cNvPr id="1004" name="Google Shape;1004;p84"/>
          <p:cNvPicPr preferRelativeResize="0"/>
          <p:nvPr/>
        </p:nvPicPr>
        <p:blipFill>
          <a:blip r:embed="rId3">
            <a:alphaModFix/>
          </a:blip>
          <a:stretch>
            <a:fillRect/>
          </a:stretch>
        </p:blipFill>
        <p:spPr>
          <a:xfrm>
            <a:off x="508900" y="1557467"/>
            <a:ext cx="9270968" cy="1733500"/>
          </a:xfrm>
          <a:prstGeom prst="rect">
            <a:avLst/>
          </a:prstGeom>
          <a:noFill/>
          <a:ln>
            <a:noFill/>
          </a:ln>
        </p:spPr>
      </p:pic>
      <p:sp>
        <p:nvSpPr>
          <p:cNvPr id="1005" name="Google Shape;1005;p84"/>
          <p:cNvSpPr txBox="1"/>
          <p:nvPr/>
        </p:nvSpPr>
        <p:spPr>
          <a:xfrm>
            <a:off x="721900" y="1834200"/>
            <a:ext cx="8936800" cy="4247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have been wondering, ‘how did humans come to be on this planet?’</a:t>
            </a:r>
            <a:endParaRPr sz="2933">
              <a:solidFill>
                <a:srgbClr val="222222"/>
              </a:solidFill>
              <a:latin typeface="Lexend"/>
              <a:ea typeface="Lexend"/>
              <a:cs typeface="Lexend"/>
              <a:sym typeface="Lexend"/>
            </a:endParaRPr>
          </a:p>
        </p:txBody>
      </p:sp>
      <p:pic>
        <p:nvPicPr>
          <p:cNvPr id="1006" name="Google Shape;1006;p84"/>
          <p:cNvPicPr preferRelativeResize="0"/>
          <p:nvPr/>
        </p:nvPicPr>
        <p:blipFill>
          <a:blip r:embed="rId3">
            <a:alphaModFix/>
          </a:blip>
          <a:stretch>
            <a:fillRect/>
          </a:stretch>
        </p:blipFill>
        <p:spPr>
          <a:xfrm flipH="1">
            <a:off x="1990399" y="3429001"/>
            <a:ext cx="8437835" cy="2620967"/>
          </a:xfrm>
          <a:prstGeom prst="rect">
            <a:avLst/>
          </a:prstGeom>
          <a:noFill/>
          <a:ln>
            <a:noFill/>
          </a:ln>
        </p:spPr>
      </p:pic>
      <p:sp>
        <p:nvSpPr>
          <p:cNvPr id="1007" name="Google Shape;1007;p84"/>
          <p:cNvSpPr txBox="1"/>
          <p:nvPr/>
        </p:nvSpPr>
        <p:spPr>
          <a:xfrm>
            <a:off x="2182101" y="3600008"/>
            <a:ext cx="8054400" cy="1274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think the answer depends on your religion or worldview. Some people might say that we were created by god. I wonder how a humanist might answer this question?</a:t>
            </a:r>
            <a:endParaRPr sz="2400">
              <a:solidFill>
                <a:srgbClr val="222222"/>
              </a:solidFill>
              <a:latin typeface="Lexend"/>
              <a:ea typeface="Lexend"/>
              <a:cs typeface="Lexend"/>
              <a:sym typeface="Lexend"/>
            </a:endParaRPr>
          </a:p>
        </p:txBody>
      </p:sp>
      <p:sp>
        <p:nvSpPr>
          <p:cNvPr id="1008" name="Google Shape;1008;p84"/>
          <p:cNvSpPr txBox="1"/>
          <p:nvPr/>
        </p:nvSpPr>
        <p:spPr>
          <a:xfrm>
            <a:off x="10449900" y="5852434"/>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Aisha </a:t>
            </a:r>
            <a:endParaRPr sz="2400">
              <a:solidFill>
                <a:srgbClr val="222222"/>
              </a:solidFill>
              <a:latin typeface="Lexend"/>
              <a:ea typeface="Lexend"/>
              <a:cs typeface="Lexend"/>
              <a:sym typeface="Lexend"/>
            </a:endParaRPr>
          </a:p>
        </p:txBody>
      </p:sp>
      <p:pic>
        <p:nvPicPr>
          <p:cNvPr id="1009" name="Google Shape;1009;p84"/>
          <p:cNvPicPr preferRelativeResize="0"/>
          <p:nvPr/>
        </p:nvPicPr>
        <p:blipFill>
          <a:blip r:embed="rId4">
            <a:alphaModFix/>
          </a:blip>
          <a:stretch>
            <a:fillRect/>
          </a:stretch>
        </p:blipFill>
        <p:spPr>
          <a:xfrm>
            <a:off x="461334" y="3063817"/>
            <a:ext cx="1087167" cy="1085480"/>
          </a:xfrm>
          <a:prstGeom prst="rect">
            <a:avLst/>
          </a:prstGeom>
          <a:noFill/>
          <a:ln>
            <a:noFill/>
          </a:ln>
        </p:spPr>
      </p:pic>
      <p:sp>
        <p:nvSpPr>
          <p:cNvPr id="1010" name="Google Shape;1010;p84"/>
          <p:cNvSpPr txBox="1"/>
          <p:nvPr/>
        </p:nvSpPr>
        <p:spPr>
          <a:xfrm>
            <a:off x="562933" y="4076901"/>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a:t>
            </a:r>
            <a:endParaRPr sz="2400">
              <a:solidFill>
                <a:srgbClr val="222222"/>
              </a:solidFill>
              <a:latin typeface="Lexend"/>
              <a:ea typeface="Lexend"/>
              <a:cs typeface="Lexend"/>
              <a:sym typeface="Lexend"/>
            </a:endParaRPr>
          </a:p>
        </p:txBody>
      </p:sp>
      <p:pic>
        <p:nvPicPr>
          <p:cNvPr id="1011" name="Google Shape;1011;p84"/>
          <p:cNvPicPr preferRelativeResize="0"/>
          <p:nvPr/>
        </p:nvPicPr>
        <p:blipFill>
          <a:blip r:embed="rId5">
            <a:alphaModFix/>
          </a:blip>
          <a:stretch>
            <a:fillRect/>
          </a:stretch>
        </p:blipFill>
        <p:spPr>
          <a:xfrm flipH="1">
            <a:off x="10545964" y="4228637"/>
            <a:ext cx="831133" cy="1549772"/>
          </a:xfrm>
          <a:prstGeom prst="rect">
            <a:avLst/>
          </a:prstGeom>
          <a:noFill/>
          <a:ln>
            <a:noFill/>
          </a:ln>
        </p:spPr>
      </p:pic>
    </p:spTree>
    <p:extLst>
      <p:ext uri="{BB962C8B-B14F-4D97-AF65-F5344CB8AC3E}">
        <p14:creationId xmlns:p14="http://schemas.microsoft.com/office/powerpoint/2010/main" val="22476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85"/>
          <p:cNvSpPr txBox="1">
            <a:spLocks noGrp="1"/>
          </p:cNvSpPr>
          <p:nvPr>
            <p:ph type="body" idx="1"/>
          </p:nvPr>
        </p:nvSpPr>
        <p:spPr>
          <a:xfrm>
            <a:off x="432000" y="1080000"/>
            <a:ext cx="10983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Lucas meets with Nell. She has a humanist worldview.</a:t>
            </a:r>
            <a:endParaRPr sz="2400"/>
          </a:p>
        </p:txBody>
      </p:sp>
      <p:sp>
        <p:nvSpPr>
          <p:cNvPr id="1017" name="Google Shape;1017;p85"/>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018" name="Google Shape;1018;p85"/>
          <p:cNvPicPr preferRelativeResize="0"/>
          <p:nvPr/>
        </p:nvPicPr>
        <p:blipFill>
          <a:blip r:embed="rId3">
            <a:alphaModFix/>
          </a:blip>
          <a:stretch>
            <a:fillRect/>
          </a:stretch>
        </p:blipFill>
        <p:spPr>
          <a:xfrm>
            <a:off x="2537301" y="3727700"/>
            <a:ext cx="8379031" cy="2357467"/>
          </a:xfrm>
          <a:prstGeom prst="rect">
            <a:avLst/>
          </a:prstGeom>
          <a:noFill/>
          <a:ln>
            <a:noFill/>
          </a:ln>
        </p:spPr>
      </p:pic>
      <p:sp>
        <p:nvSpPr>
          <p:cNvPr id="1019" name="Google Shape;1019;p85"/>
          <p:cNvSpPr txBox="1"/>
          <p:nvPr/>
        </p:nvSpPr>
        <p:spPr>
          <a:xfrm>
            <a:off x="2754399" y="4023067"/>
            <a:ext cx="8068400" cy="103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533">
                <a:latin typeface="Lexend"/>
                <a:ea typeface="Lexend"/>
                <a:cs typeface="Lexend"/>
                <a:sym typeface="Lexend"/>
              </a:rPr>
              <a:t>To answer ultimate questions, humanists think you should question your beliefs carefully and look for </a:t>
            </a:r>
            <a:r>
              <a:rPr lang="en-GB" sz="2533" b="1">
                <a:latin typeface="Lexend"/>
                <a:ea typeface="Lexend"/>
                <a:cs typeface="Lexend"/>
                <a:sym typeface="Lexend"/>
              </a:rPr>
              <a:t>evidence</a:t>
            </a:r>
            <a:r>
              <a:rPr lang="en-GB" sz="2533">
                <a:latin typeface="Lexend"/>
                <a:ea typeface="Lexend"/>
                <a:cs typeface="Lexend"/>
                <a:sym typeface="Lexend"/>
              </a:rPr>
              <a:t>. We call this using our </a:t>
            </a:r>
            <a:r>
              <a:rPr lang="en-GB" sz="2533" b="1">
                <a:latin typeface="Lexend"/>
                <a:ea typeface="Lexend"/>
                <a:cs typeface="Lexend"/>
                <a:sym typeface="Lexend"/>
              </a:rPr>
              <a:t>reason</a:t>
            </a:r>
            <a:r>
              <a:rPr lang="en-GB" sz="2533">
                <a:latin typeface="Lexend"/>
                <a:ea typeface="Lexend"/>
                <a:cs typeface="Lexend"/>
                <a:sym typeface="Lexend"/>
              </a:rPr>
              <a:t>.</a:t>
            </a:r>
            <a:endParaRPr sz="2267">
              <a:latin typeface="Lexend"/>
              <a:ea typeface="Lexend"/>
              <a:cs typeface="Lexend"/>
              <a:sym typeface="Lexend"/>
            </a:endParaRPr>
          </a:p>
        </p:txBody>
      </p:sp>
      <p:pic>
        <p:nvPicPr>
          <p:cNvPr id="1020" name="Google Shape;1020;p85"/>
          <p:cNvPicPr preferRelativeResize="0"/>
          <p:nvPr/>
        </p:nvPicPr>
        <p:blipFill>
          <a:blip r:embed="rId4">
            <a:alphaModFix/>
          </a:blip>
          <a:stretch>
            <a:fillRect/>
          </a:stretch>
        </p:blipFill>
        <p:spPr>
          <a:xfrm flipH="1">
            <a:off x="666403" y="1556834"/>
            <a:ext cx="8893597" cy="1909100"/>
          </a:xfrm>
          <a:prstGeom prst="rect">
            <a:avLst/>
          </a:prstGeom>
          <a:noFill/>
          <a:ln>
            <a:noFill/>
          </a:ln>
        </p:spPr>
      </p:pic>
      <p:sp>
        <p:nvSpPr>
          <p:cNvPr id="1021" name="Google Shape;1021;p85"/>
          <p:cNvSpPr txBox="1"/>
          <p:nvPr/>
        </p:nvSpPr>
        <p:spPr>
          <a:xfrm flipH="1">
            <a:off x="824433" y="1730400"/>
            <a:ext cx="8893600" cy="8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 how would a humanist go about trying to answer the question ‘how did humans come to be on this planet?’.</a:t>
            </a:r>
            <a:endParaRPr sz="2400">
              <a:latin typeface="Lexend"/>
              <a:ea typeface="Lexend"/>
              <a:cs typeface="Lexend"/>
              <a:sym typeface="Lexend"/>
            </a:endParaRPr>
          </a:p>
        </p:txBody>
      </p:sp>
      <p:pic>
        <p:nvPicPr>
          <p:cNvPr id="1022" name="Google Shape;1022;p85"/>
          <p:cNvPicPr preferRelativeResize="0"/>
          <p:nvPr/>
        </p:nvPicPr>
        <p:blipFill>
          <a:blip r:embed="rId5">
            <a:alphaModFix/>
          </a:blip>
          <a:stretch>
            <a:fillRect/>
          </a:stretch>
        </p:blipFill>
        <p:spPr>
          <a:xfrm>
            <a:off x="9684334" y="2071551"/>
            <a:ext cx="1087167" cy="1085480"/>
          </a:xfrm>
          <a:prstGeom prst="rect">
            <a:avLst/>
          </a:prstGeom>
          <a:noFill/>
          <a:ln>
            <a:noFill/>
          </a:ln>
        </p:spPr>
      </p:pic>
      <p:sp>
        <p:nvSpPr>
          <p:cNvPr id="1023" name="Google Shape;1023;p85"/>
          <p:cNvSpPr txBox="1"/>
          <p:nvPr/>
        </p:nvSpPr>
        <p:spPr>
          <a:xfrm>
            <a:off x="9785933" y="3084634"/>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a:t>
            </a:r>
            <a:endParaRPr sz="2400">
              <a:solidFill>
                <a:srgbClr val="222222"/>
              </a:solidFill>
              <a:latin typeface="Lexend"/>
              <a:ea typeface="Lexend"/>
              <a:cs typeface="Lexend"/>
              <a:sym typeface="Lexend"/>
            </a:endParaRPr>
          </a:p>
        </p:txBody>
      </p:sp>
      <p:pic>
        <p:nvPicPr>
          <p:cNvPr id="1024" name="Google Shape;1024;p85"/>
          <p:cNvPicPr preferRelativeResize="0"/>
          <p:nvPr/>
        </p:nvPicPr>
        <p:blipFill>
          <a:blip r:embed="rId6">
            <a:alphaModFix/>
          </a:blip>
          <a:stretch>
            <a:fillRect/>
          </a:stretch>
        </p:blipFill>
        <p:spPr>
          <a:xfrm>
            <a:off x="382033" y="4099564"/>
            <a:ext cx="1864363" cy="1660433"/>
          </a:xfrm>
          <a:prstGeom prst="rect">
            <a:avLst/>
          </a:prstGeom>
          <a:noFill/>
          <a:ln>
            <a:noFill/>
          </a:ln>
        </p:spPr>
      </p:pic>
      <p:sp>
        <p:nvSpPr>
          <p:cNvPr id="1025" name="Google Shape;1025;p85"/>
          <p:cNvSpPr txBox="1"/>
          <p:nvPr/>
        </p:nvSpPr>
        <p:spPr>
          <a:xfrm>
            <a:off x="997933" y="58331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spTree>
    <p:extLst>
      <p:ext uri="{BB962C8B-B14F-4D97-AF65-F5344CB8AC3E}">
        <p14:creationId xmlns:p14="http://schemas.microsoft.com/office/powerpoint/2010/main" val="11628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86"/>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031" name="Google Shape;1031;p86"/>
          <p:cNvPicPr preferRelativeResize="0"/>
          <p:nvPr/>
        </p:nvPicPr>
        <p:blipFill>
          <a:blip r:embed="rId3">
            <a:alphaModFix/>
          </a:blip>
          <a:stretch>
            <a:fillRect/>
          </a:stretch>
        </p:blipFill>
        <p:spPr>
          <a:xfrm>
            <a:off x="2011600" y="1061851"/>
            <a:ext cx="7759067" cy="2213600"/>
          </a:xfrm>
          <a:prstGeom prst="rect">
            <a:avLst/>
          </a:prstGeom>
          <a:noFill/>
          <a:ln>
            <a:noFill/>
          </a:ln>
        </p:spPr>
      </p:pic>
      <p:sp>
        <p:nvSpPr>
          <p:cNvPr id="1032" name="Google Shape;1032;p86"/>
          <p:cNvSpPr txBox="1"/>
          <p:nvPr/>
        </p:nvSpPr>
        <p:spPr>
          <a:xfrm>
            <a:off x="2125921" y="1175460"/>
            <a:ext cx="7530400" cy="103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latin typeface="Lexend"/>
                <a:ea typeface="Lexend"/>
                <a:cs typeface="Lexend"/>
                <a:sym typeface="Lexend"/>
              </a:rPr>
              <a:t>As a humanist, I don’t think you should believe something if it does not make sense, or is not reasonable. Look at these statements; which of them can you answer using </a:t>
            </a:r>
            <a:r>
              <a:rPr lang="en-GB" sz="2400" b="1">
                <a:latin typeface="Lexend"/>
                <a:ea typeface="Lexend"/>
                <a:cs typeface="Lexend"/>
                <a:sym typeface="Lexend"/>
              </a:rPr>
              <a:t>reason</a:t>
            </a:r>
            <a:r>
              <a:rPr lang="en-GB" sz="2400">
                <a:latin typeface="Lexend"/>
                <a:ea typeface="Lexend"/>
                <a:cs typeface="Lexend"/>
                <a:sym typeface="Lexend"/>
              </a:rPr>
              <a:t>?</a:t>
            </a:r>
            <a:endParaRPr sz="2133">
              <a:latin typeface="Lexend"/>
              <a:ea typeface="Lexend"/>
              <a:cs typeface="Lexend"/>
              <a:sym typeface="Lexend"/>
            </a:endParaRPr>
          </a:p>
        </p:txBody>
      </p:sp>
      <p:pic>
        <p:nvPicPr>
          <p:cNvPr id="1033" name="Google Shape;1033;p86"/>
          <p:cNvPicPr preferRelativeResize="0"/>
          <p:nvPr/>
        </p:nvPicPr>
        <p:blipFill>
          <a:blip r:embed="rId4">
            <a:alphaModFix/>
          </a:blip>
          <a:stretch>
            <a:fillRect/>
          </a:stretch>
        </p:blipFill>
        <p:spPr>
          <a:xfrm>
            <a:off x="303200" y="1451864"/>
            <a:ext cx="1864363" cy="1660433"/>
          </a:xfrm>
          <a:prstGeom prst="rect">
            <a:avLst/>
          </a:prstGeom>
          <a:noFill/>
          <a:ln>
            <a:noFill/>
          </a:ln>
        </p:spPr>
      </p:pic>
      <p:sp>
        <p:nvSpPr>
          <p:cNvPr id="1034" name="Google Shape;1034;p86"/>
          <p:cNvSpPr txBox="1"/>
          <p:nvPr/>
        </p:nvSpPr>
        <p:spPr>
          <a:xfrm>
            <a:off x="919100" y="31854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pic>
        <p:nvPicPr>
          <p:cNvPr id="1035" name="Google Shape;1035;p86"/>
          <p:cNvPicPr preferRelativeResize="0"/>
          <p:nvPr/>
        </p:nvPicPr>
        <p:blipFill>
          <a:blip r:embed="rId5">
            <a:alphaModFix/>
          </a:blip>
          <a:stretch>
            <a:fillRect/>
          </a:stretch>
        </p:blipFill>
        <p:spPr>
          <a:xfrm>
            <a:off x="437500" y="3723700"/>
            <a:ext cx="5328069" cy="1591133"/>
          </a:xfrm>
          <a:prstGeom prst="rect">
            <a:avLst/>
          </a:prstGeom>
          <a:noFill/>
          <a:ln>
            <a:noFill/>
          </a:ln>
        </p:spPr>
      </p:pic>
      <p:pic>
        <p:nvPicPr>
          <p:cNvPr id="1036" name="Google Shape;1036;p86"/>
          <p:cNvPicPr preferRelativeResize="0"/>
          <p:nvPr/>
        </p:nvPicPr>
        <p:blipFill>
          <a:blip r:embed="rId5">
            <a:alphaModFix/>
          </a:blip>
          <a:stretch>
            <a:fillRect/>
          </a:stretch>
        </p:blipFill>
        <p:spPr>
          <a:xfrm flipH="1">
            <a:off x="6008164" y="3723700"/>
            <a:ext cx="5328069" cy="1454667"/>
          </a:xfrm>
          <a:prstGeom prst="rect">
            <a:avLst/>
          </a:prstGeom>
          <a:noFill/>
          <a:ln>
            <a:noFill/>
          </a:ln>
        </p:spPr>
      </p:pic>
      <p:sp>
        <p:nvSpPr>
          <p:cNvPr id="1037" name="Google Shape;1037;p86"/>
          <p:cNvSpPr txBox="1"/>
          <p:nvPr/>
        </p:nvSpPr>
        <p:spPr>
          <a:xfrm flipH="1">
            <a:off x="6155767" y="4004734"/>
            <a:ext cx="5466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believe aliens exist because my friends do.</a:t>
            </a:r>
            <a:endParaRPr sz="2400">
              <a:solidFill>
                <a:srgbClr val="222222"/>
              </a:solidFill>
              <a:latin typeface="Lexend"/>
              <a:ea typeface="Lexend"/>
              <a:cs typeface="Lexend"/>
              <a:sym typeface="Lexend"/>
            </a:endParaRPr>
          </a:p>
        </p:txBody>
      </p:sp>
      <p:sp>
        <p:nvSpPr>
          <p:cNvPr id="1038" name="Google Shape;1038;p86"/>
          <p:cNvSpPr txBox="1"/>
          <p:nvPr/>
        </p:nvSpPr>
        <p:spPr>
          <a:xfrm flipH="1">
            <a:off x="643733" y="3811053"/>
            <a:ext cx="462000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believe my Gran’s car is red because I saw it.</a:t>
            </a:r>
            <a:endParaRPr sz="2400">
              <a:solidFill>
                <a:srgbClr val="222222"/>
              </a:solidFill>
              <a:latin typeface="Lexend"/>
              <a:ea typeface="Lexend"/>
              <a:cs typeface="Lexend"/>
              <a:sym typeface="Lexend"/>
            </a:endParaRPr>
          </a:p>
        </p:txBody>
      </p:sp>
      <p:pic>
        <p:nvPicPr>
          <p:cNvPr id="1039" name="Google Shape;1039;p86"/>
          <p:cNvPicPr preferRelativeResize="0"/>
          <p:nvPr/>
        </p:nvPicPr>
        <p:blipFill>
          <a:blip r:embed="rId5">
            <a:alphaModFix/>
          </a:blip>
          <a:stretch>
            <a:fillRect/>
          </a:stretch>
        </p:blipFill>
        <p:spPr>
          <a:xfrm>
            <a:off x="3509034" y="4894031"/>
            <a:ext cx="5328069" cy="1454667"/>
          </a:xfrm>
          <a:prstGeom prst="rect">
            <a:avLst/>
          </a:prstGeom>
          <a:noFill/>
          <a:ln>
            <a:noFill/>
          </a:ln>
        </p:spPr>
      </p:pic>
      <p:sp>
        <p:nvSpPr>
          <p:cNvPr id="1040" name="Google Shape;1040;p86"/>
          <p:cNvSpPr txBox="1"/>
          <p:nvPr/>
        </p:nvSpPr>
        <p:spPr>
          <a:xfrm flipH="1">
            <a:off x="3786000" y="4963036"/>
            <a:ext cx="462000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believe it will snow tomorrow because I dreamed it would.</a:t>
            </a:r>
            <a:endParaRPr sz="2400">
              <a:solidFill>
                <a:srgbClr val="222222"/>
              </a:solidFill>
              <a:latin typeface="Lexend"/>
              <a:ea typeface="Lexend"/>
              <a:cs typeface="Lexend"/>
              <a:sym typeface="Lexend"/>
            </a:endParaRPr>
          </a:p>
        </p:txBody>
      </p:sp>
    </p:spTree>
    <p:extLst>
      <p:ext uri="{BB962C8B-B14F-4D97-AF65-F5344CB8AC3E}">
        <p14:creationId xmlns:p14="http://schemas.microsoft.com/office/powerpoint/2010/main" val="15070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p87"/>
          <p:cNvPicPr preferRelativeResize="0"/>
          <p:nvPr/>
        </p:nvPicPr>
        <p:blipFill>
          <a:blip r:embed="rId3">
            <a:alphaModFix/>
          </a:blip>
          <a:stretch>
            <a:fillRect/>
          </a:stretch>
        </p:blipFill>
        <p:spPr>
          <a:xfrm flipH="1">
            <a:off x="4224665" y="1936867"/>
            <a:ext cx="6239703" cy="2135400"/>
          </a:xfrm>
          <a:prstGeom prst="rect">
            <a:avLst/>
          </a:prstGeom>
          <a:noFill/>
          <a:ln>
            <a:noFill/>
          </a:ln>
        </p:spPr>
      </p:pic>
      <p:sp>
        <p:nvSpPr>
          <p:cNvPr id="1046" name="Google Shape;1046;p87"/>
          <p:cNvSpPr txBox="1"/>
          <p:nvPr/>
        </p:nvSpPr>
        <p:spPr>
          <a:xfrm flipH="1">
            <a:off x="4411600" y="2249233"/>
            <a:ext cx="5944400" cy="8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think this statement makes sense because the person used </a:t>
            </a:r>
            <a:r>
              <a:rPr lang="en-GB" sz="2400" b="1">
                <a:solidFill>
                  <a:srgbClr val="222222"/>
                </a:solidFill>
                <a:latin typeface="Lexend"/>
                <a:ea typeface="Lexend"/>
                <a:cs typeface="Lexend"/>
                <a:sym typeface="Lexend"/>
              </a:rPr>
              <a:t>reason </a:t>
            </a:r>
            <a:r>
              <a:rPr lang="en-GB" sz="2400">
                <a:solidFill>
                  <a:srgbClr val="222222"/>
                </a:solidFill>
                <a:latin typeface="Lexend"/>
                <a:ea typeface="Lexend"/>
                <a:cs typeface="Lexend"/>
                <a:sym typeface="Lexend"/>
              </a:rPr>
              <a:t>and the </a:t>
            </a:r>
            <a:r>
              <a:rPr lang="en-GB" sz="2400" b="1">
                <a:solidFill>
                  <a:srgbClr val="222222"/>
                </a:solidFill>
                <a:latin typeface="Lexend"/>
                <a:ea typeface="Lexend"/>
                <a:cs typeface="Lexend"/>
                <a:sym typeface="Lexend"/>
              </a:rPr>
              <a:t>evidence </a:t>
            </a:r>
            <a:r>
              <a:rPr lang="en-GB" sz="2400">
                <a:solidFill>
                  <a:srgbClr val="222222"/>
                </a:solidFill>
                <a:latin typeface="Lexend"/>
                <a:ea typeface="Lexend"/>
                <a:cs typeface="Lexend"/>
                <a:sym typeface="Lexend"/>
              </a:rPr>
              <a:t>from their eyes.</a:t>
            </a:r>
            <a:endParaRPr sz="2400">
              <a:latin typeface="Lexend"/>
              <a:ea typeface="Lexend"/>
              <a:cs typeface="Lexend"/>
              <a:sym typeface="Lexend"/>
            </a:endParaRPr>
          </a:p>
        </p:txBody>
      </p:sp>
      <p:sp>
        <p:nvSpPr>
          <p:cNvPr id="1047" name="Google Shape;1047;p87"/>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048" name="Google Shape;1048;p87"/>
          <p:cNvPicPr preferRelativeResize="0"/>
          <p:nvPr/>
        </p:nvPicPr>
        <p:blipFill>
          <a:blip r:embed="rId3">
            <a:alphaModFix/>
          </a:blip>
          <a:stretch>
            <a:fillRect/>
          </a:stretch>
        </p:blipFill>
        <p:spPr>
          <a:xfrm>
            <a:off x="437500" y="885904"/>
            <a:ext cx="5328069" cy="1409933"/>
          </a:xfrm>
          <a:prstGeom prst="rect">
            <a:avLst/>
          </a:prstGeom>
          <a:noFill/>
          <a:ln>
            <a:noFill/>
          </a:ln>
        </p:spPr>
      </p:pic>
      <p:sp>
        <p:nvSpPr>
          <p:cNvPr id="1049" name="Google Shape;1049;p87"/>
          <p:cNvSpPr txBox="1"/>
          <p:nvPr/>
        </p:nvSpPr>
        <p:spPr>
          <a:xfrm flipH="1">
            <a:off x="643733" y="973256"/>
            <a:ext cx="462000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believe my Gran’s car is red because I saw it.</a:t>
            </a:r>
            <a:endParaRPr sz="2400">
              <a:solidFill>
                <a:srgbClr val="222222"/>
              </a:solidFill>
              <a:latin typeface="Lexend"/>
              <a:ea typeface="Lexend"/>
              <a:cs typeface="Lexend"/>
              <a:sym typeface="Lexend"/>
            </a:endParaRPr>
          </a:p>
        </p:txBody>
      </p:sp>
      <p:pic>
        <p:nvPicPr>
          <p:cNvPr id="1050" name="Google Shape;1050;p87"/>
          <p:cNvPicPr preferRelativeResize="0"/>
          <p:nvPr/>
        </p:nvPicPr>
        <p:blipFill>
          <a:blip r:embed="rId4">
            <a:alphaModFix/>
          </a:blip>
          <a:stretch>
            <a:fillRect/>
          </a:stretch>
        </p:blipFill>
        <p:spPr>
          <a:xfrm>
            <a:off x="10528001" y="2604313"/>
            <a:ext cx="1087167" cy="1085480"/>
          </a:xfrm>
          <a:prstGeom prst="rect">
            <a:avLst/>
          </a:prstGeom>
          <a:noFill/>
          <a:ln>
            <a:noFill/>
          </a:ln>
        </p:spPr>
      </p:pic>
      <p:sp>
        <p:nvSpPr>
          <p:cNvPr id="1051" name="Google Shape;1051;p87"/>
          <p:cNvSpPr txBox="1"/>
          <p:nvPr/>
        </p:nvSpPr>
        <p:spPr>
          <a:xfrm>
            <a:off x="10629600" y="3617395"/>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a:t>
            </a:r>
            <a:endParaRPr sz="2400">
              <a:solidFill>
                <a:srgbClr val="222222"/>
              </a:solidFill>
              <a:latin typeface="Lexend"/>
              <a:ea typeface="Lexend"/>
              <a:cs typeface="Lexend"/>
              <a:sym typeface="Lexend"/>
            </a:endParaRPr>
          </a:p>
        </p:txBody>
      </p:sp>
      <p:pic>
        <p:nvPicPr>
          <p:cNvPr id="1052" name="Google Shape;1052;p87"/>
          <p:cNvPicPr preferRelativeResize="0"/>
          <p:nvPr/>
        </p:nvPicPr>
        <p:blipFill>
          <a:blip r:embed="rId5">
            <a:alphaModFix/>
          </a:blip>
          <a:stretch>
            <a:fillRect/>
          </a:stretch>
        </p:blipFill>
        <p:spPr>
          <a:xfrm>
            <a:off x="2435700" y="4152968"/>
            <a:ext cx="8092304" cy="2135401"/>
          </a:xfrm>
          <a:prstGeom prst="rect">
            <a:avLst/>
          </a:prstGeom>
          <a:noFill/>
          <a:ln>
            <a:noFill/>
          </a:ln>
        </p:spPr>
      </p:pic>
      <p:sp>
        <p:nvSpPr>
          <p:cNvPr id="1053" name="Google Shape;1053;p87"/>
          <p:cNvSpPr txBox="1"/>
          <p:nvPr/>
        </p:nvSpPr>
        <p:spPr>
          <a:xfrm>
            <a:off x="2652800" y="4226267"/>
            <a:ext cx="7601600" cy="1533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533">
                <a:latin typeface="Lexend"/>
                <a:ea typeface="Lexend"/>
                <a:cs typeface="Lexend"/>
                <a:sym typeface="Lexend"/>
              </a:rPr>
              <a:t>Yes! We can find out if Gran’s car is red by going and finding it.</a:t>
            </a:r>
            <a:endParaRPr sz="2533">
              <a:latin typeface="Lexend"/>
              <a:ea typeface="Lexend"/>
              <a:cs typeface="Lexend"/>
              <a:sym typeface="Lexend"/>
            </a:endParaRPr>
          </a:p>
          <a:p>
            <a:pPr marL="0" lvl="0" indent="0" algn="l" rtl="0">
              <a:lnSpc>
                <a:spcPct val="115000"/>
              </a:lnSpc>
              <a:spcBef>
                <a:spcPts val="1333"/>
              </a:spcBef>
              <a:spcAft>
                <a:spcPts val="1333"/>
              </a:spcAft>
              <a:buNone/>
            </a:pPr>
            <a:r>
              <a:rPr lang="en-GB" sz="2533">
                <a:latin typeface="Lexend"/>
                <a:ea typeface="Lexend"/>
                <a:cs typeface="Lexend"/>
                <a:sym typeface="Lexend"/>
              </a:rPr>
              <a:t>So we can find </a:t>
            </a:r>
            <a:r>
              <a:rPr lang="en-GB" sz="2533" b="1">
                <a:latin typeface="Lexend"/>
                <a:ea typeface="Lexend"/>
                <a:cs typeface="Lexend"/>
                <a:sym typeface="Lexend"/>
              </a:rPr>
              <a:t>evidence </a:t>
            </a:r>
            <a:r>
              <a:rPr lang="en-GB" sz="2533">
                <a:latin typeface="Lexend"/>
                <a:ea typeface="Lexend"/>
                <a:cs typeface="Lexend"/>
                <a:sym typeface="Lexend"/>
              </a:rPr>
              <a:t>for this statement.</a:t>
            </a:r>
            <a:endParaRPr sz="2533">
              <a:latin typeface="Lexend"/>
              <a:ea typeface="Lexend"/>
              <a:cs typeface="Lexend"/>
              <a:sym typeface="Lexend"/>
            </a:endParaRPr>
          </a:p>
        </p:txBody>
      </p:sp>
      <p:pic>
        <p:nvPicPr>
          <p:cNvPr id="1054" name="Google Shape;1054;p87"/>
          <p:cNvPicPr preferRelativeResize="0"/>
          <p:nvPr/>
        </p:nvPicPr>
        <p:blipFill>
          <a:blip r:embed="rId6">
            <a:alphaModFix/>
          </a:blip>
          <a:stretch>
            <a:fillRect/>
          </a:stretch>
        </p:blipFill>
        <p:spPr>
          <a:xfrm>
            <a:off x="382033" y="4099564"/>
            <a:ext cx="1864363" cy="1660433"/>
          </a:xfrm>
          <a:prstGeom prst="rect">
            <a:avLst/>
          </a:prstGeom>
          <a:noFill/>
          <a:ln>
            <a:noFill/>
          </a:ln>
        </p:spPr>
      </p:pic>
      <p:sp>
        <p:nvSpPr>
          <p:cNvPr id="1055" name="Google Shape;1055;p87"/>
          <p:cNvSpPr txBox="1"/>
          <p:nvPr/>
        </p:nvSpPr>
        <p:spPr>
          <a:xfrm>
            <a:off x="997933" y="58331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spTree>
    <p:extLst>
      <p:ext uri="{BB962C8B-B14F-4D97-AF65-F5344CB8AC3E}">
        <p14:creationId xmlns:p14="http://schemas.microsoft.com/office/powerpoint/2010/main" val="41311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1060" name="Google Shape;1060;p88"/>
          <p:cNvPicPr preferRelativeResize="0"/>
          <p:nvPr/>
        </p:nvPicPr>
        <p:blipFill>
          <a:blip r:embed="rId3">
            <a:alphaModFix/>
          </a:blip>
          <a:stretch>
            <a:fillRect/>
          </a:stretch>
        </p:blipFill>
        <p:spPr>
          <a:xfrm flipH="1">
            <a:off x="2372063" y="2140068"/>
            <a:ext cx="8092304" cy="1945433"/>
          </a:xfrm>
          <a:prstGeom prst="rect">
            <a:avLst/>
          </a:prstGeom>
          <a:noFill/>
          <a:ln>
            <a:noFill/>
          </a:ln>
        </p:spPr>
      </p:pic>
      <p:sp>
        <p:nvSpPr>
          <p:cNvPr id="1061" name="Google Shape;1061;p88"/>
          <p:cNvSpPr txBox="1"/>
          <p:nvPr/>
        </p:nvSpPr>
        <p:spPr>
          <a:xfrm flipH="1">
            <a:off x="2754400" y="2350833"/>
            <a:ext cx="7493200" cy="8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don’t think these statements make sense because they are not based on </a:t>
            </a:r>
            <a:r>
              <a:rPr lang="en-GB" sz="2400" b="1">
                <a:solidFill>
                  <a:srgbClr val="222222"/>
                </a:solidFill>
                <a:latin typeface="Lexend"/>
                <a:ea typeface="Lexend"/>
                <a:cs typeface="Lexend"/>
                <a:sym typeface="Lexend"/>
              </a:rPr>
              <a:t>evidence</a:t>
            </a:r>
            <a:r>
              <a:rPr lang="en-GB" sz="2400">
                <a:solidFill>
                  <a:srgbClr val="222222"/>
                </a:solidFill>
                <a:latin typeface="Lexend"/>
                <a:ea typeface="Lexend"/>
                <a:cs typeface="Lexend"/>
                <a:sym typeface="Lexend"/>
              </a:rPr>
              <a:t>.</a:t>
            </a:r>
            <a:endParaRPr sz="2400">
              <a:latin typeface="Lexend"/>
              <a:ea typeface="Lexend"/>
              <a:cs typeface="Lexend"/>
              <a:sym typeface="Lexend"/>
            </a:endParaRPr>
          </a:p>
        </p:txBody>
      </p:sp>
      <p:sp>
        <p:nvSpPr>
          <p:cNvPr id="1062" name="Google Shape;1062;p88"/>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063" name="Google Shape;1063;p88"/>
          <p:cNvPicPr preferRelativeResize="0"/>
          <p:nvPr/>
        </p:nvPicPr>
        <p:blipFill>
          <a:blip r:embed="rId4">
            <a:alphaModFix/>
          </a:blip>
          <a:stretch>
            <a:fillRect/>
          </a:stretch>
        </p:blipFill>
        <p:spPr>
          <a:xfrm>
            <a:off x="10528001" y="2909113"/>
            <a:ext cx="1087167" cy="1085480"/>
          </a:xfrm>
          <a:prstGeom prst="rect">
            <a:avLst/>
          </a:prstGeom>
          <a:noFill/>
          <a:ln>
            <a:noFill/>
          </a:ln>
        </p:spPr>
      </p:pic>
      <p:sp>
        <p:nvSpPr>
          <p:cNvPr id="1064" name="Google Shape;1064;p88"/>
          <p:cNvSpPr txBox="1"/>
          <p:nvPr/>
        </p:nvSpPr>
        <p:spPr>
          <a:xfrm>
            <a:off x="10629600" y="3922195"/>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a:t>
            </a:r>
            <a:endParaRPr sz="2400">
              <a:solidFill>
                <a:srgbClr val="222222"/>
              </a:solidFill>
              <a:latin typeface="Lexend"/>
              <a:ea typeface="Lexend"/>
              <a:cs typeface="Lexend"/>
              <a:sym typeface="Lexend"/>
            </a:endParaRPr>
          </a:p>
        </p:txBody>
      </p:sp>
      <p:pic>
        <p:nvPicPr>
          <p:cNvPr id="1065" name="Google Shape;1065;p88"/>
          <p:cNvPicPr preferRelativeResize="0"/>
          <p:nvPr/>
        </p:nvPicPr>
        <p:blipFill>
          <a:blip r:embed="rId5">
            <a:alphaModFix/>
          </a:blip>
          <a:stretch>
            <a:fillRect/>
          </a:stretch>
        </p:blipFill>
        <p:spPr>
          <a:xfrm>
            <a:off x="2164167" y="4131476"/>
            <a:ext cx="8092304" cy="2194032"/>
          </a:xfrm>
          <a:prstGeom prst="rect">
            <a:avLst/>
          </a:prstGeom>
          <a:noFill/>
          <a:ln>
            <a:noFill/>
          </a:ln>
        </p:spPr>
      </p:pic>
      <p:sp>
        <p:nvSpPr>
          <p:cNvPr id="1066" name="Google Shape;1066;p88"/>
          <p:cNvSpPr txBox="1"/>
          <p:nvPr/>
        </p:nvSpPr>
        <p:spPr>
          <a:xfrm>
            <a:off x="2409527" y="4190105"/>
            <a:ext cx="7601600" cy="103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533">
                <a:latin typeface="Lexend"/>
                <a:ea typeface="Lexend"/>
                <a:cs typeface="Lexend"/>
                <a:sym typeface="Lexend"/>
              </a:rPr>
              <a:t>Exactly! Dreaming something will happen does not mean it will.</a:t>
            </a:r>
            <a:br>
              <a:rPr lang="en-GB" sz="2533">
                <a:latin typeface="Lexend"/>
                <a:ea typeface="Lexend"/>
                <a:cs typeface="Lexend"/>
                <a:sym typeface="Lexend"/>
              </a:rPr>
            </a:br>
            <a:r>
              <a:rPr lang="en-GB" sz="2533">
                <a:latin typeface="Lexend"/>
                <a:ea typeface="Lexend"/>
                <a:cs typeface="Lexend"/>
                <a:sym typeface="Lexend"/>
              </a:rPr>
              <a:t>We need to question what people say and see if they are using </a:t>
            </a:r>
            <a:r>
              <a:rPr lang="en-GB" sz="2533" b="1">
                <a:latin typeface="Lexend"/>
                <a:ea typeface="Lexend"/>
                <a:cs typeface="Lexend"/>
                <a:sym typeface="Lexend"/>
              </a:rPr>
              <a:t>reason </a:t>
            </a:r>
            <a:r>
              <a:rPr lang="en-GB" sz="2533">
                <a:latin typeface="Lexend"/>
                <a:ea typeface="Lexend"/>
                <a:cs typeface="Lexend"/>
                <a:sym typeface="Lexend"/>
              </a:rPr>
              <a:t>or just hoping it is true.</a:t>
            </a:r>
            <a:endParaRPr sz="2533">
              <a:latin typeface="Lexend"/>
              <a:ea typeface="Lexend"/>
              <a:cs typeface="Lexend"/>
              <a:sym typeface="Lexend"/>
            </a:endParaRPr>
          </a:p>
        </p:txBody>
      </p:sp>
      <p:pic>
        <p:nvPicPr>
          <p:cNvPr id="1067" name="Google Shape;1067;p88"/>
          <p:cNvPicPr preferRelativeResize="0"/>
          <p:nvPr/>
        </p:nvPicPr>
        <p:blipFill>
          <a:blip r:embed="rId6">
            <a:alphaModFix/>
          </a:blip>
          <a:stretch>
            <a:fillRect/>
          </a:stretch>
        </p:blipFill>
        <p:spPr>
          <a:xfrm>
            <a:off x="382033" y="4099564"/>
            <a:ext cx="1864363" cy="1660433"/>
          </a:xfrm>
          <a:prstGeom prst="rect">
            <a:avLst/>
          </a:prstGeom>
          <a:noFill/>
          <a:ln>
            <a:noFill/>
          </a:ln>
        </p:spPr>
      </p:pic>
      <p:sp>
        <p:nvSpPr>
          <p:cNvPr id="1068" name="Google Shape;1068;p88"/>
          <p:cNvSpPr txBox="1"/>
          <p:nvPr/>
        </p:nvSpPr>
        <p:spPr>
          <a:xfrm>
            <a:off x="997933" y="58331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pic>
        <p:nvPicPr>
          <p:cNvPr id="1069" name="Google Shape;1069;p88"/>
          <p:cNvPicPr preferRelativeResize="0"/>
          <p:nvPr/>
        </p:nvPicPr>
        <p:blipFill>
          <a:blip r:embed="rId3">
            <a:alphaModFix/>
          </a:blip>
          <a:stretch>
            <a:fillRect/>
          </a:stretch>
        </p:blipFill>
        <p:spPr>
          <a:xfrm flipH="1">
            <a:off x="6145998" y="998834"/>
            <a:ext cx="5328069" cy="1316300"/>
          </a:xfrm>
          <a:prstGeom prst="rect">
            <a:avLst/>
          </a:prstGeom>
          <a:noFill/>
          <a:ln>
            <a:noFill/>
          </a:ln>
        </p:spPr>
      </p:pic>
      <p:sp>
        <p:nvSpPr>
          <p:cNvPr id="1070" name="Google Shape;1070;p88"/>
          <p:cNvSpPr txBox="1"/>
          <p:nvPr/>
        </p:nvSpPr>
        <p:spPr>
          <a:xfrm flipH="1">
            <a:off x="6293600" y="1279867"/>
            <a:ext cx="5466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believe aliens exist because my friends do.</a:t>
            </a:r>
            <a:endParaRPr sz="2400">
              <a:solidFill>
                <a:srgbClr val="222222"/>
              </a:solidFill>
              <a:latin typeface="Lexend"/>
              <a:ea typeface="Lexend"/>
              <a:cs typeface="Lexend"/>
              <a:sym typeface="Lexend"/>
            </a:endParaRPr>
          </a:p>
        </p:txBody>
      </p:sp>
      <p:pic>
        <p:nvPicPr>
          <p:cNvPr id="1071" name="Google Shape;1071;p88"/>
          <p:cNvPicPr preferRelativeResize="0"/>
          <p:nvPr/>
        </p:nvPicPr>
        <p:blipFill>
          <a:blip r:embed="rId3">
            <a:alphaModFix/>
          </a:blip>
          <a:stretch>
            <a:fillRect/>
          </a:stretch>
        </p:blipFill>
        <p:spPr>
          <a:xfrm>
            <a:off x="437500" y="998831"/>
            <a:ext cx="5328069" cy="1454667"/>
          </a:xfrm>
          <a:prstGeom prst="rect">
            <a:avLst/>
          </a:prstGeom>
          <a:noFill/>
          <a:ln>
            <a:noFill/>
          </a:ln>
        </p:spPr>
      </p:pic>
      <p:sp>
        <p:nvSpPr>
          <p:cNvPr id="1072" name="Google Shape;1072;p88"/>
          <p:cNvSpPr txBox="1"/>
          <p:nvPr/>
        </p:nvSpPr>
        <p:spPr>
          <a:xfrm flipH="1">
            <a:off x="714467" y="1067836"/>
            <a:ext cx="462000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believe it will snow tomorrow because I dreamed it would.</a:t>
            </a:r>
            <a:endParaRPr sz="2400">
              <a:solidFill>
                <a:srgbClr val="222222"/>
              </a:solidFill>
              <a:latin typeface="Lexend"/>
              <a:ea typeface="Lexend"/>
              <a:cs typeface="Lexend"/>
              <a:sym typeface="Lexend"/>
            </a:endParaRPr>
          </a:p>
        </p:txBody>
      </p:sp>
    </p:spTree>
    <p:extLst>
      <p:ext uri="{BB962C8B-B14F-4D97-AF65-F5344CB8AC3E}">
        <p14:creationId xmlns:p14="http://schemas.microsoft.com/office/powerpoint/2010/main" val="33904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89"/>
          <p:cNvSpPr txBox="1">
            <a:spLocks noGrp="1"/>
          </p:cNvSpPr>
          <p:nvPr>
            <p:ph type="title" idx="4"/>
          </p:nvPr>
        </p:nvSpPr>
        <p:spPr>
          <a:xfrm>
            <a:off x="432000" y="264738"/>
            <a:ext cx="10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sp>
        <p:nvSpPr>
          <p:cNvPr id="1078" name="Google Shape;1078;p89"/>
          <p:cNvSpPr txBox="1">
            <a:spLocks noGrp="1"/>
          </p:cNvSpPr>
          <p:nvPr>
            <p:ph type="subTitle" idx="2"/>
          </p:nvPr>
        </p:nvSpPr>
        <p:spPr>
          <a:xfrm>
            <a:off x="1379233" y="3725663"/>
            <a:ext cx="10008800" cy="57714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I believe all cats are cuddly because I want them to be.</a:t>
            </a:r>
            <a:endParaRPr sz="2667"/>
          </a:p>
        </p:txBody>
      </p:sp>
      <p:sp>
        <p:nvSpPr>
          <p:cNvPr id="1079" name="Google Shape;1079;p89"/>
          <p:cNvSpPr txBox="1">
            <a:spLocks noGrp="1"/>
          </p:cNvSpPr>
          <p:nvPr>
            <p:ph type="title"/>
          </p:nvPr>
        </p:nvSpPr>
        <p:spPr>
          <a:xfrm>
            <a:off x="432000" y="1079900"/>
            <a:ext cx="87840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Which of the following statements is not based on </a:t>
            </a:r>
            <a:r>
              <a:rPr lang="en-GB" b="1"/>
              <a:t>evidence </a:t>
            </a:r>
            <a:r>
              <a:rPr lang="en-GB"/>
              <a:t>or </a:t>
            </a:r>
            <a:r>
              <a:rPr lang="en-GB" b="1"/>
              <a:t>reason</a:t>
            </a:r>
            <a:r>
              <a:rPr lang="en-GB"/>
              <a:t>?</a:t>
            </a:r>
            <a:endParaRPr/>
          </a:p>
        </p:txBody>
      </p:sp>
      <p:sp>
        <p:nvSpPr>
          <p:cNvPr id="1080" name="Google Shape;1080;p89"/>
          <p:cNvSpPr txBox="1">
            <a:spLocks noGrp="1"/>
          </p:cNvSpPr>
          <p:nvPr>
            <p:ph type="subTitle" idx="1"/>
          </p:nvPr>
        </p:nvSpPr>
        <p:spPr>
          <a:xfrm>
            <a:off x="1379233" y="2450367"/>
            <a:ext cx="10008800" cy="57714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I believe plants need water because I did an experiment to test it.</a:t>
            </a:r>
            <a:endParaRPr sz="2667"/>
          </a:p>
        </p:txBody>
      </p:sp>
      <p:sp>
        <p:nvSpPr>
          <p:cNvPr id="1081" name="Google Shape;1081;p89"/>
          <p:cNvSpPr txBox="1">
            <a:spLocks noGrp="1"/>
          </p:cNvSpPr>
          <p:nvPr>
            <p:ph type="subTitle" idx="3"/>
          </p:nvPr>
        </p:nvSpPr>
        <p:spPr>
          <a:xfrm>
            <a:off x="1379233" y="5022620"/>
            <a:ext cx="9952800" cy="98757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I believe dogs are carnivores because my dog is and my vet tells me they all are.</a:t>
            </a:r>
            <a:endParaRPr sz="2667"/>
          </a:p>
        </p:txBody>
      </p:sp>
      <p:pic>
        <p:nvPicPr>
          <p:cNvPr id="1082" name="Google Shape;1082;p89"/>
          <p:cNvPicPr preferRelativeResize="0"/>
          <p:nvPr/>
        </p:nvPicPr>
        <p:blipFill>
          <a:blip r:embed="rId3">
            <a:alphaModFix/>
          </a:blip>
          <a:stretch>
            <a:fillRect/>
          </a:stretch>
        </p:blipFill>
        <p:spPr>
          <a:xfrm>
            <a:off x="10661844" y="3577267"/>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90"/>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088" name="Google Shape;1088;p90"/>
          <p:cNvPicPr preferRelativeResize="0"/>
          <p:nvPr/>
        </p:nvPicPr>
        <p:blipFill>
          <a:blip r:embed="rId3">
            <a:alphaModFix/>
          </a:blip>
          <a:stretch>
            <a:fillRect/>
          </a:stretch>
        </p:blipFill>
        <p:spPr>
          <a:xfrm>
            <a:off x="2108633" y="932199"/>
            <a:ext cx="9365832" cy="3147132"/>
          </a:xfrm>
          <a:prstGeom prst="rect">
            <a:avLst/>
          </a:prstGeom>
          <a:noFill/>
          <a:ln>
            <a:noFill/>
          </a:ln>
        </p:spPr>
      </p:pic>
      <p:sp>
        <p:nvSpPr>
          <p:cNvPr id="1089" name="Google Shape;1089;p90"/>
          <p:cNvSpPr txBox="1"/>
          <p:nvPr/>
        </p:nvSpPr>
        <p:spPr>
          <a:xfrm>
            <a:off x="2293133" y="1123336"/>
            <a:ext cx="8996800" cy="25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When I was younger, my Mum read me this book.</a:t>
            </a:r>
            <a:endParaRPr sz="2400">
              <a:latin typeface="Lexend"/>
              <a:ea typeface="Lexend"/>
              <a:cs typeface="Lexend"/>
              <a:sym typeface="Lexend"/>
            </a:endParaRPr>
          </a:p>
          <a:p>
            <a:pPr marL="0" lvl="0" indent="0" algn="l" rtl="0">
              <a:lnSpc>
                <a:spcPct val="115000"/>
              </a:lnSpc>
              <a:spcBef>
                <a:spcPts val="0"/>
              </a:spcBef>
              <a:spcAft>
                <a:spcPts val="0"/>
              </a:spcAft>
              <a:buNone/>
            </a:pPr>
            <a:r>
              <a:rPr lang="en-GB" sz="2400">
                <a:latin typeface="Lexend"/>
                <a:ea typeface="Lexend"/>
                <a:cs typeface="Lexend"/>
                <a:sym typeface="Lexend"/>
              </a:rPr>
              <a:t>It answers the question ‘how did human beings come to be on this earth?’.</a:t>
            </a:r>
            <a:endParaRPr sz="2400">
              <a:latin typeface="Lexend"/>
              <a:ea typeface="Lexend"/>
              <a:cs typeface="Lexend"/>
              <a:sym typeface="Lexend"/>
            </a:endParaRPr>
          </a:p>
          <a:p>
            <a:pPr marL="0" lvl="0" indent="0" algn="l" rtl="0">
              <a:lnSpc>
                <a:spcPct val="115000"/>
              </a:lnSpc>
              <a:spcBef>
                <a:spcPts val="0"/>
              </a:spcBef>
              <a:spcAft>
                <a:spcPts val="0"/>
              </a:spcAft>
              <a:buNone/>
            </a:pPr>
            <a:r>
              <a:rPr lang="en-GB" sz="2400">
                <a:latin typeface="Lexend"/>
                <a:ea typeface="Lexend"/>
                <a:cs typeface="Lexend"/>
                <a:sym typeface="Lexend"/>
              </a:rPr>
              <a:t>It uses </a:t>
            </a:r>
            <a:r>
              <a:rPr lang="en-GB" sz="2400" b="1">
                <a:latin typeface="Lexend"/>
                <a:ea typeface="Lexend"/>
                <a:cs typeface="Lexend"/>
                <a:sym typeface="Lexend"/>
              </a:rPr>
              <a:t>evidence </a:t>
            </a:r>
            <a:r>
              <a:rPr lang="en-GB" sz="2400">
                <a:latin typeface="Lexend"/>
                <a:ea typeface="Lexend"/>
                <a:cs typeface="Lexend"/>
                <a:sym typeface="Lexend"/>
              </a:rPr>
              <a:t>from science and scientists use this </a:t>
            </a:r>
            <a:r>
              <a:rPr lang="en-GB" sz="2400" b="1">
                <a:latin typeface="Lexend"/>
                <a:ea typeface="Lexend"/>
                <a:cs typeface="Lexend"/>
                <a:sym typeface="Lexend"/>
              </a:rPr>
              <a:t>evidence </a:t>
            </a:r>
            <a:r>
              <a:rPr lang="en-GB" sz="2400">
                <a:latin typeface="Lexend"/>
                <a:ea typeface="Lexend"/>
                <a:cs typeface="Lexend"/>
                <a:sym typeface="Lexend"/>
              </a:rPr>
              <a:t>and their </a:t>
            </a:r>
            <a:r>
              <a:rPr lang="en-GB" sz="2400" b="1">
                <a:latin typeface="Lexend"/>
                <a:ea typeface="Lexend"/>
                <a:cs typeface="Lexend"/>
                <a:sym typeface="Lexend"/>
              </a:rPr>
              <a:t>reason </a:t>
            </a:r>
            <a:r>
              <a:rPr lang="en-GB" sz="2400">
                <a:latin typeface="Lexend"/>
                <a:ea typeface="Lexend"/>
                <a:cs typeface="Lexend"/>
                <a:sym typeface="Lexend"/>
              </a:rPr>
              <a:t>to come up with the best theory.</a:t>
            </a:r>
            <a:endParaRPr sz="2400">
              <a:latin typeface="Lexend"/>
              <a:ea typeface="Lexend"/>
              <a:cs typeface="Lexend"/>
              <a:sym typeface="Lexend"/>
            </a:endParaRPr>
          </a:p>
          <a:p>
            <a:pPr marL="0" lvl="0" indent="0" algn="l" rtl="0">
              <a:lnSpc>
                <a:spcPct val="115000"/>
              </a:lnSpc>
              <a:spcBef>
                <a:spcPts val="0"/>
              </a:spcBef>
              <a:spcAft>
                <a:spcPts val="0"/>
              </a:spcAft>
              <a:buNone/>
            </a:pPr>
            <a:r>
              <a:rPr lang="en-GB" sz="2400">
                <a:latin typeface="Lexend"/>
                <a:ea typeface="Lexend"/>
                <a:cs typeface="Lexend"/>
                <a:sym typeface="Lexend"/>
              </a:rPr>
              <a:t>Would you like to look inside?</a:t>
            </a:r>
            <a:endParaRPr sz="2400">
              <a:latin typeface="Lexend"/>
              <a:ea typeface="Lexend"/>
              <a:cs typeface="Lexend"/>
              <a:sym typeface="Lexend"/>
            </a:endParaRPr>
          </a:p>
        </p:txBody>
      </p:sp>
      <p:pic>
        <p:nvPicPr>
          <p:cNvPr id="1090" name="Google Shape;1090;p90"/>
          <p:cNvPicPr preferRelativeResize="0"/>
          <p:nvPr/>
        </p:nvPicPr>
        <p:blipFill>
          <a:blip r:embed="rId4">
            <a:alphaModFix/>
          </a:blip>
          <a:stretch>
            <a:fillRect/>
          </a:stretch>
        </p:blipFill>
        <p:spPr>
          <a:xfrm>
            <a:off x="427647" y="3311288"/>
            <a:ext cx="1864363" cy="1660433"/>
          </a:xfrm>
          <a:prstGeom prst="rect">
            <a:avLst/>
          </a:prstGeom>
          <a:noFill/>
          <a:ln>
            <a:noFill/>
          </a:ln>
        </p:spPr>
      </p:pic>
      <p:sp>
        <p:nvSpPr>
          <p:cNvPr id="1091" name="Google Shape;1091;p90"/>
          <p:cNvSpPr txBox="1"/>
          <p:nvPr/>
        </p:nvSpPr>
        <p:spPr>
          <a:xfrm>
            <a:off x="988080" y="5044891"/>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pic>
        <p:nvPicPr>
          <p:cNvPr id="1092" name="Google Shape;1092;p90"/>
          <p:cNvPicPr preferRelativeResize="0"/>
          <p:nvPr/>
        </p:nvPicPr>
        <p:blipFill>
          <a:blip r:embed="rId5">
            <a:alphaModFix/>
          </a:blip>
          <a:stretch>
            <a:fillRect/>
          </a:stretch>
        </p:blipFill>
        <p:spPr>
          <a:xfrm>
            <a:off x="4394500" y="3783702"/>
            <a:ext cx="3714901" cy="26265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91"/>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098" name="Google Shape;1098;p91"/>
          <p:cNvPicPr preferRelativeResize="0"/>
          <p:nvPr/>
        </p:nvPicPr>
        <p:blipFill rotWithShape="1">
          <a:blip r:embed="rId3">
            <a:alphaModFix/>
          </a:blip>
          <a:srcRect l="9970" t="12550" r="9882" b="8814"/>
          <a:stretch/>
        </p:blipFill>
        <p:spPr>
          <a:xfrm>
            <a:off x="432001" y="1053967"/>
            <a:ext cx="7201969" cy="4996068"/>
          </a:xfrm>
          <a:prstGeom prst="rect">
            <a:avLst/>
          </a:prstGeom>
          <a:noFill/>
          <a:ln>
            <a:noFill/>
          </a:ln>
        </p:spPr>
      </p:pic>
      <p:sp>
        <p:nvSpPr>
          <p:cNvPr id="1099" name="Google Shape;1099;p91"/>
          <p:cNvSpPr txBox="1"/>
          <p:nvPr/>
        </p:nvSpPr>
        <p:spPr>
          <a:xfrm>
            <a:off x="7699200" y="1805600"/>
            <a:ext cx="4000000" cy="3004905"/>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What can you see in this picture?</a:t>
            </a:r>
            <a:endParaRPr sz="2400">
              <a:latin typeface="Lexend"/>
              <a:ea typeface="Lexend"/>
              <a:cs typeface="Lexend"/>
              <a:sym typeface="Lexend"/>
            </a:endParaRPr>
          </a:p>
          <a:p>
            <a:pPr marL="0" lvl="0" indent="0" algn="l" rtl="0">
              <a:lnSpc>
                <a:spcPct val="115000"/>
              </a:lnSpc>
              <a:spcBef>
                <a:spcPts val="1333"/>
              </a:spcBef>
              <a:spcAft>
                <a:spcPts val="0"/>
              </a:spcAft>
              <a:buNone/>
            </a:pPr>
            <a:r>
              <a:rPr lang="en-GB" sz="2400">
                <a:latin typeface="Lexend"/>
                <a:ea typeface="Lexend"/>
                <a:cs typeface="Lexend"/>
                <a:sym typeface="Lexend"/>
              </a:rPr>
              <a:t>How might a humanist use this to explain human origins?</a:t>
            </a:r>
            <a:endParaRPr sz="2400">
              <a:latin typeface="Lexend"/>
              <a:ea typeface="Lexend"/>
              <a:cs typeface="Lexend"/>
              <a:sym typeface="Lexend"/>
            </a:endParaRPr>
          </a:p>
          <a:p>
            <a:pPr marL="0" lvl="0" indent="0" algn="l" rtl="0">
              <a:lnSpc>
                <a:spcPct val="115000"/>
              </a:lnSpc>
              <a:spcBef>
                <a:spcPts val="1333"/>
              </a:spcBef>
              <a:spcAft>
                <a:spcPts val="0"/>
              </a:spcAft>
              <a:buNone/>
            </a:pPr>
            <a:r>
              <a:rPr lang="en-GB" sz="2400">
                <a:latin typeface="Lexend"/>
                <a:ea typeface="Lexend"/>
                <a:cs typeface="Lexend"/>
                <a:sym typeface="Lexend"/>
              </a:rPr>
              <a:t>What </a:t>
            </a:r>
            <a:r>
              <a:rPr lang="en-GB" sz="2400" b="1">
                <a:latin typeface="Lexend"/>
                <a:ea typeface="Lexend"/>
                <a:cs typeface="Lexend"/>
                <a:sym typeface="Lexend"/>
              </a:rPr>
              <a:t>evidence </a:t>
            </a:r>
            <a:r>
              <a:rPr lang="en-GB" sz="2400">
                <a:latin typeface="Lexend"/>
                <a:ea typeface="Lexend"/>
                <a:cs typeface="Lexend"/>
                <a:sym typeface="Lexend"/>
              </a:rPr>
              <a:t>might help them think this?</a:t>
            </a:r>
            <a:endParaRPr sz="2400">
              <a:latin typeface="Lexend"/>
              <a:ea typeface="Lexend"/>
              <a:cs typeface="Lexend"/>
              <a:sym typeface="Lexe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92"/>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105" name="Google Shape;1105;p92"/>
          <p:cNvPicPr preferRelativeResize="0"/>
          <p:nvPr/>
        </p:nvPicPr>
        <p:blipFill>
          <a:blip r:embed="rId3">
            <a:alphaModFix/>
          </a:blip>
          <a:stretch>
            <a:fillRect/>
          </a:stretch>
        </p:blipFill>
        <p:spPr>
          <a:xfrm>
            <a:off x="2108633" y="1486401"/>
            <a:ext cx="9365832" cy="4615300"/>
          </a:xfrm>
          <a:prstGeom prst="rect">
            <a:avLst/>
          </a:prstGeom>
          <a:noFill/>
          <a:ln>
            <a:noFill/>
          </a:ln>
        </p:spPr>
      </p:pic>
      <p:sp>
        <p:nvSpPr>
          <p:cNvPr id="1106" name="Google Shape;1106;p92"/>
          <p:cNvSpPr txBox="1"/>
          <p:nvPr/>
        </p:nvSpPr>
        <p:spPr>
          <a:xfrm>
            <a:off x="2298151" y="1313600"/>
            <a:ext cx="9222000" cy="103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endParaRPr sz="2533">
              <a:latin typeface="Lexend"/>
              <a:ea typeface="Lexend"/>
              <a:cs typeface="Lexend"/>
              <a:sym typeface="Lexend"/>
            </a:endParaRPr>
          </a:p>
        </p:txBody>
      </p:sp>
      <p:sp>
        <p:nvSpPr>
          <p:cNvPr id="1107" name="Google Shape;1107;p92"/>
          <p:cNvSpPr txBox="1"/>
          <p:nvPr/>
        </p:nvSpPr>
        <p:spPr>
          <a:xfrm>
            <a:off x="2455033" y="1708833"/>
            <a:ext cx="8748400" cy="346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chemeClr val="dk1"/>
                </a:solidFill>
                <a:latin typeface="Lexend"/>
                <a:ea typeface="Lexend"/>
                <a:cs typeface="Lexend"/>
                <a:sym typeface="Lexend"/>
              </a:rPr>
              <a:t>As a humanist, I think that everything in the universe, the stars, the planets and even life itself came about naturally.</a:t>
            </a:r>
            <a:endParaRPr sz="2667">
              <a:solidFill>
                <a:schemeClr val="dk1"/>
              </a:solidFill>
              <a:latin typeface="Lexend"/>
              <a:ea typeface="Lexend"/>
              <a:cs typeface="Lexend"/>
              <a:sym typeface="Lexend"/>
            </a:endParaRPr>
          </a:p>
          <a:p>
            <a:pPr marL="0" lvl="0" indent="0" algn="l" rtl="0">
              <a:lnSpc>
                <a:spcPct val="115000"/>
              </a:lnSpc>
              <a:spcBef>
                <a:spcPts val="1333"/>
              </a:spcBef>
              <a:spcAft>
                <a:spcPts val="0"/>
              </a:spcAft>
              <a:buNone/>
            </a:pPr>
            <a:r>
              <a:rPr lang="en-GB" sz="2667">
                <a:solidFill>
                  <a:schemeClr val="dk1"/>
                </a:solidFill>
                <a:latin typeface="Lexend"/>
                <a:ea typeface="Lexend"/>
                <a:cs typeface="Lexend"/>
                <a:sym typeface="Lexend"/>
              </a:rPr>
              <a:t>Humanists talk about the Big Bang to explain where human life came from, a huge explosion that created space, time and everything we see around us.</a:t>
            </a:r>
            <a:endParaRPr sz="2667">
              <a:solidFill>
                <a:schemeClr val="dk1"/>
              </a:solidFill>
              <a:latin typeface="Lexend"/>
              <a:ea typeface="Lexend"/>
              <a:cs typeface="Lexend"/>
              <a:sym typeface="Lexend"/>
            </a:endParaRPr>
          </a:p>
        </p:txBody>
      </p:sp>
      <p:pic>
        <p:nvPicPr>
          <p:cNvPr id="1108" name="Google Shape;1108;p92"/>
          <p:cNvPicPr preferRelativeResize="0"/>
          <p:nvPr/>
        </p:nvPicPr>
        <p:blipFill>
          <a:blip r:embed="rId4">
            <a:alphaModFix/>
          </a:blip>
          <a:stretch>
            <a:fillRect/>
          </a:stretch>
        </p:blipFill>
        <p:spPr>
          <a:xfrm>
            <a:off x="382033" y="4099564"/>
            <a:ext cx="1864363" cy="1660433"/>
          </a:xfrm>
          <a:prstGeom prst="rect">
            <a:avLst/>
          </a:prstGeom>
          <a:noFill/>
          <a:ln>
            <a:noFill/>
          </a:ln>
        </p:spPr>
      </p:pic>
      <p:sp>
        <p:nvSpPr>
          <p:cNvPr id="1109" name="Google Shape;1109;p92"/>
          <p:cNvSpPr txBox="1"/>
          <p:nvPr/>
        </p:nvSpPr>
        <p:spPr>
          <a:xfrm>
            <a:off x="997933" y="58331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age of a book&#10;&#10;AI-generated content may be incorrect.">
            <a:extLst>
              <a:ext uri="{FF2B5EF4-FFF2-40B4-BE49-F238E27FC236}">
                <a16:creationId xmlns:a16="http://schemas.microsoft.com/office/drawing/2014/main" id="{4C7970CF-81EB-E8ED-28A9-B1F62BC199AA}"/>
              </a:ext>
            </a:extLst>
          </p:cNvPr>
          <p:cNvPicPr>
            <a:picLocks noChangeAspect="1"/>
          </p:cNvPicPr>
          <p:nvPr/>
        </p:nvPicPr>
        <p:blipFill>
          <a:blip r:embed="rId2"/>
          <a:stretch>
            <a:fillRect/>
          </a:stretch>
        </p:blipFill>
        <p:spPr>
          <a:xfrm>
            <a:off x="228078" y="223511"/>
            <a:ext cx="3980145" cy="6233525"/>
          </a:xfrm>
          <a:prstGeom prst="rect">
            <a:avLst/>
          </a:prstGeom>
        </p:spPr>
      </p:pic>
      <p:sp>
        <p:nvSpPr>
          <p:cNvPr id="5" name="TextBox 4">
            <a:extLst>
              <a:ext uri="{FF2B5EF4-FFF2-40B4-BE49-F238E27FC236}">
                <a16:creationId xmlns:a16="http://schemas.microsoft.com/office/drawing/2014/main" id="{B80EEC04-8443-7545-A953-445E7DCA22E4}"/>
              </a:ext>
            </a:extLst>
          </p:cNvPr>
          <p:cNvSpPr txBox="1"/>
          <p:nvPr/>
        </p:nvSpPr>
        <p:spPr>
          <a:xfrm>
            <a:off x="4620301" y="182011"/>
            <a:ext cx="730847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Arial"/>
                <a:cs typeface="Arial"/>
              </a:rPr>
              <a:t>Wednesday 22nd April </a:t>
            </a:r>
            <a:endParaRPr lang="en-US" sz="2400" u="sng">
              <a:latin typeface="Arial"/>
              <a:cs typeface="Arial"/>
            </a:endParaRPr>
          </a:p>
          <a:p>
            <a:r>
              <a:rPr lang="en-GB" sz="2400" u="sng">
                <a:latin typeface="Arial"/>
                <a:cs typeface="Arial"/>
              </a:rPr>
              <a:t>Extended Reading </a:t>
            </a:r>
          </a:p>
          <a:p>
            <a:endParaRPr lang="en-GB" sz="2400" u="sng">
              <a:latin typeface="Arial"/>
              <a:cs typeface="Arial"/>
            </a:endParaRPr>
          </a:p>
          <a:p>
            <a:r>
              <a:rPr lang="en-GB" sz="2400" u="sng">
                <a:latin typeface="Arial"/>
                <a:cs typeface="Arial"/>
              </a:rPr>
              <a:t>Chapter 4 </a:t>
            </a:r>
            <a:endParaRPr lang="en-GB" sz="2400">
              <a:latin typeface="Arial"/>
              <a:cs typeface="Arial"/>
            </a:endParaRPr>
          </a:p>
        </p:txBody>
      </p:sp>
      <p:sp>
        <p:nvSpPr>
          <p:cNvPr id="6" name="TextBox 5">
            <a:extLst>
              <a:ext uri="{FF2B5EF4-FFF2-40B4-BE49-F238E27FC236}">
                <a16:creationId xmlns:a16="http://schemas.microsoft.com/office/drawing/2014/main" id="{3657C512-8F11-25D1-71BB-6875FF925A1A}"/>
              </a:ext>
            </a:extLst>
          </p:cNvPr>
          <p:cNvSpPr txBox="1"/>
          <p:nvPr/>
        </p:nvSpPr>
        <p:spPr>
          <a:xfrm>
            <a:off x="4620302" y="2587426"/>
            <a:ext cx="716846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solidFill>
                  <a:srgbClr val="0070C0"/>
                </a:solidFill>
                <a:latin typeface="Arial"/>
                <a:cs typeface="Arial"/>
              </a:rPr>
              <a:t>What has happened so far in the story?</a:t>
            </a:r>
            <a:endParaRPr lang="en-US" sz="3600">
              <a:solidFill>
                <a:srgbClr val="0070C0"/>
              </a:solidFill>
              <a:latin typeface="Arial"/>
              <a:cs typeface="Arial"/>
            </a:endParaRPr>
          </a:p>
          <a:p>
            <a:endParaRPr lang="en-GB" sz="3600">
              <a:latin typeface="Arial"/>
              <a:cs typeface="Arial"/>
            </a:endParaRPr>
          </a:p>
          <a:p>
            <a:r>
              <a:rPr lang="en-GB" sz="3600">
                <a:solidFill>
                  <a:srgbClr val="00B050"/>
                </a:solidFill>
                <a:latin typeface="Arial"/>
                <a:cs typeface="Arial"/>
              </a:rPr>
              <a:t>What do you think will happen next?</a:t>
            </a:r>
          </a:p>
        </p:txBody>
      </p:sp>
    </p:spTree>
    <p:extLst>
      <p:ext uri="{BB962C8B-B14F-4D97-AF65-F5344CB8AC3E}">
        <p14:creationId xmlns:p14="http://schemas.microsoft.com/office/powerpoint/2010/main" val="109857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93"/>
          <p:cNvSpPr txBox="1">
            <a:spLocks noGrp="1"/>
          </p:cNvSpPr>
          <p:nvPr>
            <p:ph type="body" idx="1"/>
          </p:nvPr>
        </p:nvSpPr>
        <p:spPr>
          <a:xfrm>
            <a:off x="432000" y="1080000"/>
            <a:ext cx="109836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Who hasn’t understood Nell correctly?</a:t>
            </a:r>
            <a:endParaRPr/>
          </a:p>
        </p:txBody>
      </p:sp>
      <p:sp>
        <p:nvSpPr>
          <p:cNvPr id="1115" name="Google Shape;1115;p93"/>
          <p:cNvSpPr txBox="1">
            <a:spLocks noGrp="1"/>
          </p:cNvSpPr>
          <p:nvPr>
            <p:ph type="title"/>
          </p:nvPr>
        </p:nvSpPr>
        <p:spPr>
          <a:xfrm>
            <a:off x="432000" y="264738"/>
            <a:ext cx="10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116" name="Google Shape;1116;p93"/>
          <p:cNvPicPr preferRelativeResize="0"/>
          <p:nvPr/>
        </p:nvPicPr>
        <p:blipFill>
          <a:blip r:embed="rId3">
            <a:alphaModFix/>
          </a:blip>
          <a:stretch>
            <a:fillRect/>
          </a:stretch>
        </p:blipFill>
        <p:spPr>
          <a:xfrm>
            <a:off x="508901" y="1841370"/>
            <a:ext cx="9270975" cy="1883167"/>
          </a:xfrm>
          <a:prstGeom prst="rect">
            <a:avLst/>
          </a:prstGeom>
          <a:noFill/>
          <a:ln>
            <a:noFill/>
          </a:ln>
        </p:spPr>
      </p:pic>
      <p:sp>
        <p:nvSpPr>
          <p:cNvPr id="1117" name="Google Shape;1117;p93"/>
          <p:cNvSpPr txBox="1"/>
          <p:nvPr/>
        </p:nvSpPr>
        <p:spPr>
          <a:xfrm>
            <a:off x="721900" y="1962967"/>
            <a:ext cx="8936800" cy="84946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 humanist might use </a:t>
            </a:r>
            <a:r>
              <a:rPr lang="en-GB" sz="2400" b="1">
                <a:solidFill>
                  <a:srgbClr val="222222"/>
                </a:solidFill>
                <a:latin typeface="Lexend"/>
                <a:ea typeface="Lexend"/>
                <a:cs typeface="Lexend"/>
                <a:sym typeface="Lexend"/>
              </a:rPr>
              <a:t>reason</a:t>
            </a:r>
            <a:r>
              <a:rPr lang="en-GB" sz="2400">
                <a:solidFill>
                  <a:srgbClr val="222222"/>
                </a:solidFill>
                <a:latin typeface="Lexend"/>
                <a:ea typeface="Lexend"/>
                <a:cs typeface="Lexend"/>
                <a:sym typeface="Lexend"/>
              </a:rPr>
              <a:t>, including </a:t>
            </a:r>
            <a:r>
              <a:rPr lang="en-GB" sz="2400" b="1">
                <a:solidFill>
                  <a:srgbClr val="222222"/>
                </a:solidFill>
                <a:latin typeface="Lexend"/>
                <a:ea typeface="Lexend"/>
                <a:cs typeface="Lexend"/>
                <a:sym typeface="Lexend"/>
              </a:rPr>
              <a:t>evidence </a:t>
            </a:r>
            <a:r>
              <a:rPr lang="en-GB" sz="2400">
                <a:solidFill>
                  <a:srgbClr val="222222"/>
                </a:solidFill>
                <a:latin typeface="Lexend"/>
                <a:ea typeface="Lexend"/>
                <a:cs typeface="Lexend"/>
                <a:sym typeface="Lexend"/>
              </a:rPr>
              <a:t>from science such as the Big Bang, to conclude that humans have evolved from animals.</a:t>
            </a:r>
            <a:endParaRPr sz="2400">
              <a:solidFill>
                <a:srgbClr val="222222"/>
              </a:solidFill>
              <a:latin typeface="Lexend"/>
              <a:ea typeface="Lexend"/>
              <a:cs typeface="Lexend"/>
              <a:sym typeface="Lexend"/>
            </a:endParaRPr>
          </a:p>
        </p:txBody>
      </p:sp>
      <p:pic>
        <p:nvPicPr>
          <p:cNvPr id="1118" name="Google Shape;1118;p93"/>
          <p:cNvPicPr preferRelativeResize="0"/>
          <p:nvPr/>
        </p:nvPicPr>
        <p:blipFill>
          <a:blip r:embed="rId3">
            <a:alphaModFix/>
          </a:blip>
          <a:stretch>
            <a:fillRect/>
          </a:stretch>
        </p:blipFill>
        <p:spPr>
          <a:xfrm flipH="1">
            <a:off x="2277631" y="3673201"/>
            <a:ext cx="8150603" cy="2498767"/>
          </a:xfrm>
          <a:prstGeom prst="rect">
            <a:avLst/>
          </a:prstGeom>
          <a:noFill/>
          <a:ln>
            <a:noFill/>
          </a:ln>
        </p:spPr>
      </p:pic>
      <p:sp>
        <p:nvSpPr>
          <p:cNvPr id="1119" name="Google Shape;1119;p93"/>
          <p:cNvSpPr txBox="1"/>
          <p:nvPr/>
        </p:nvSpPr>
        <p:spPr>
          <a:xfrm>
            <a:off x="2436867" y="3894267"/>
            <a:ext cx="7844800" cy="369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endParaRPr sz="2400">
              <a:solidFill>
                <a:srgbClr val="222222"/>
              </a:solidFill>
              <a:latin typeface="Lexend"/>
              <a:ea typeface="Lexend"/>
              <a:cs typeface="Lexend"/>
              <a:sym typeface="Lexend"/>
            </a:endParaRPr>
          </a:p>
        </p:txBody>
      </p:sp>
      <p:sp>
        <p:nvSpPr>
          <p:cNvPr id="1120" name="Google Shape;1120;p93"/>
          <p:cNvSpPr txBox="1"/>
          <p:nvPr/>
        </p:nvSpPr>
        <p:spPr>
          <a:xfrm>
            <a:off x="10449900" y="5852434"/>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Aisha </a:t>
            </a:r>
            <a:endParaRPr sz="2400">
              <a:solidFill>
                <a:srgbClr val="222222"/>
              </a:solidFill>
              <a:latin typeface="Lexend"/>
              <a:ea typeface="Lexend"/>
              <a:cs typeface="Lexend"/>
              <a:sym typeface="Lexend"/>
            </a:endParaRPr>
          </a:p>
        </p:txBody>
      </p:sp>
      <p:pic>
        <p:nvPicPr>
          <p:cNvPr id="1121" name="Google Shape;1121;p93"/>
          <p:cNvPicPr preferRelativeResize="0"/>
          <p:nvPr/>
        </p:nvPicPr>
        <p:blipFill>
          <a:blip r:embed="rId4">
            <a:alphaModFix/>
          </a:blip>
          <a:stretch>
            <a:fillRect/>
          </a:stretch>
        </p:blipFill>
        <p:spPr>
          <a:xfrm>
            <a:off x="461334" y="3497384"/>
            <a:ext cx="1087167" cy="1085480"/>
          </a:xfrm>
          <a:prstGeom prst="rect">
            <a:avLst/>
          </a:prstGeom>
          <a:noFill/>
          <a:ln>
            <a:noFill/>
          </a:ln>
        </p:spPr>
      </p:pic>
      <p:sp>
        <p:nvSpPr>
          <p:cNvPr id="1122" name="Google Shape;1122;p93"/>
          <p:cNvSpPr txBox="1"/>
          <p:nvPr/>
        </p:nvSpPr>
        <p:spPr>
          <a:xfrm>
            <a:off x="562933" y="45104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a:t>
            </a:r>
            <a:endParaRPr sz="2400">
              <a:solidFill>
                <a:srgbClr val="222222"/>
              </a:solidFill>
              <a:latin typeface="Lexend"/>
              <a:ea typeface="Lexend"/>
              <a:cs typeface="Lexend"/>
              <a:sym typeface="Lexend"/>
            </a:endParaRPr>
          </a:p>
        </p:txBody>
      </p:sp>
      <p:pic>
        <p:nvPicPr>
          <p:cNvPr id="1123" name="Google Shape;1123;p93"/>
          <p:cNvPicPr preferRelativeResize="0"/>
          <p:nvPr/>
        </p:nvPicPr>
        <p:blipFill>
          <a:blip r:embed="rId5">
            <a:alphaModFix/>
          </a:blip>
          <a:stretch>
            <a:fillRect/>
          </a:stretch>
        </p:blipFill>
        <p:spPr>
          <a:xfrm flipH="1">
            <a:off x="10545964" y="4228637"/>
            <a:ext cx="831133" cy="1549772"/>
          </a:xfrm>
          <a:prstGeom prst="rect">
            <a:avLst/>
          </a:prstGeom>
          <a:noFill/>
          <a:ln>
            <a:noFill/>
          </a:ln>
        </p:spPr>
      </p:pic>
      <p:pic>
        <p:nvPicPr>
          <p:cNvPr id="1124" name="Google Shape;1124;p93"/>
          <p:cNvPicPr preferRelativeResize="0"/>
          <p:nvPr/>
        </p:nvPicPr>
        <p:blipFill>
          <a:blip r:embed="rId6">
            <a:alphaModFix/>
          </a:blip>
          <a:stretch>
            <a:fillRect/>
          </a:stretch>
        </p:blipFill>
        <p:spPr>
          <a:xfrm>
            <a:off x="7974411" y="5733167"/>
            <a:ext cx="528000" cy="558800"/>
          </a:xfrm>
          <a:prstGeom prst="rect">
            <a:avLst/>
          </a:prstGeom>
          <a:noFill/>
          <a:ln>
            <a:noFill/>
          </a:ln>
        </p:spPr>
      </p:pic>
      <p:sp>
        <p:nvSpPr>
          <p:cNvPr id="1125" name="Google Shape;1125;p93"/>
          <p:cNvSpPr txBox="1"/>
          <p:nvPr/>
        </p:nvSpPr>
        <p:spPr>
          <a:xfrm>
            <a:off x="2483533" y="3846851"/>
            <a:ext cx="7738800" cy="1274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 humanist might use </a:t>
            </a:r>
            <a:r>
              <a:rPr lang="en-GB" sz="2400" b="1">
                <a:solidFill>
                  <a:srgbClr val="222222"/>
                </a:solidFill>
                <a:latin typeface="Lexend"/>
                <a:ea typeface="Lexend"/>
                <a:cs typeface="Lexend"/>
                <a:sym typeface="Lexend"/>
              </a:rPr>
              <a:t>reason</a:t>
            </a:r>
            <a:r>
              <a:rPr lang="en-GB" sz="2400">
                <a:solidFill>
                  <a:srgbClr val="222222"/>
                </a:solidFill>
                <a:latin typeface="Lexend"/>
                <a:ea typeface="Lexend"/>
                <a:cs typeface="Lexend"/>
                <a:sym typeface="Lexend"/>
              </a:rPr>
              <a:t> such as </a:t>
            </a:r>
            <a:r>
              <a:rPr lang="en-GB" sz="2400" b="1">
                <a:solidFill>
                  <a:srgbClr val="222222"/>
                </a:solidFill>
                <a:latin typeface="Lexend"/>
                <a:ea typeface="Lexend"/>
                <a:cs typeface="Lexend"/>
                <a:sym typeface="Lexend"/>
              </a:rPr>
              <a:t>evidence </a:t>
            </a:r>
            <a:r>
              <a:rPr lang="en-GB" sz="2400">
                <a:solidFill>
                  <a:srgbClr val="222222"/>
                </a:solidFill>
                <a:latin typeface="Lexend"/>
                <a:ea typeface="Lexend"/>
                <a:cs typeface="Lexend"/>
                <a:sym typeface="Lexend"/>
              </a:rPr>
              <a:t>from the supernatural world such as god, the stars and the planets to explain where humans have come from.</a:t>
            </a:r>
            <a:endParaRPr sz="2400">
              <a:solidFill>
                <a:srgbClr val="222222"/>
              </a:solidFill>
              <a:latin typeface="Lexend"/>
              <a:ea typeface="Lexend"/>
              <a:cs typeface="Lexend"/>
              <a:sym typeface="Lexend"/>
            </a:endParaRPr>
          </a:p>
        </p:txBody>
      </p:sp>
    </p:spTree>
    <p:extLst>
      <p:ext uri="{BB962C8B-B14F-4D97-AF65-F5344CB8AC3E}">
        <p14:creationId xmlns:p14="http://schemas.microsoft.com/office/powerpoint/2010/main" val="412949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94"/>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131" name="Google Shape;1131;p94"/>
          <p:cNvPicPr preferRelativeResize="0"/>
          <p:nvPr/>
        </p:nvPicPr>
        <p:blipFill>
          <a:blip r:embed="rId3">
            <a:alphaModFix/>
          </a:blip>
          <a:stretch>
            <a:fillRect/>
          </a:stretch>
        </p:blipFill>
        <p:spPr>
          <a:xfrm flipH="1">
            <a:off x="432003" y="1022434"/>
            <a:ext cx="5663996" cy="1678967"/>
          </a:xfrm>
          <a:prstGeom prst="rect">
            <a:avLst/>
          </a:prstGeom>
          <a:noFill/>
          <a:ln>
            <a:noFill/>
          </a:ln>
        </p:spPr>
      </p:pic>
      <p:sp>
        <p:nvSpPr>
          <p:cNvPr id="1132" name="Google Shape;1132;p94"/>
          <p:cNvSpPr txBox="1"/>
          <p:nvPr/>
        </p:nvSpPr>
        <p:spPr>
          <a:xfrm flipH="1">
            <a:off x="511368" y="1117733"/>
            <a:ext cx="5732400" cy="8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So how might a humanist prove that humans have evolved naturally?</a:t>
            </a:r>
            <a:endParaRPr sz="2400">
              <a:latin typeface="Lexend"/>
              <a:ea typeface="Lexend"/>
              <a:cs typeface="Lexend"/>
              <a:sym typeface="Lexend"/>
            </a:endParaRPr>
          </a:p>
        </p:txBody>
      </p:sp>
      <p:pic>
        <p:nvPicPr>
          <p:cNvPr id="1133" name="Google Shape;1133;p94"/>
          <p:cNvPicPr preferRelativeResize="0"/>
          <p:nvPr/>
        </p:nvPicPr>
        <p:blipFill>
          <a:blip r:embed="rId4">
            <a:alphaModFix/>
          </a:blip>
          <a:stretch>
            <a:fillRect/>
          </a:stretch>
        </p:blipFill>
        <p:spPr>
          <a:xfrm>
            <a:off x="6530875" y="1117736"/>
            <a:ext cx="1032827" cy="1031200"/>
          </a:xfrm>
          <a:prstGeom prst="rect">
            <a:avLst/>
          </a:prstGeom>
          <a:noFill/>
          <a:ln>
            <a:noFill/>
          </a:ln>
        </p:spPr>
      </p:pic>
      <p:sp>
        <p:nvSpPr>
          <p:cNvPr id="1134" name="Google Shape;1134;p94"/>
          <p:cNvSpPr txBox="1"/>
          <p:nvPr/>
        </p:nvSpPr>
        <p:spPr>
          <a:xfrm>
            <a:off x="6568800" y="21669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a:t>
            </a:r>
            <a:endParaRPr sz="2400">
              <a:solidFill>
                <a:srgbClr val="222222"/>
              </a:solidFill>
              <a:latin typeface="Lexend"/>
              <a:ea typeface="Lexend"/>
              <a:cs typeface="Lexend"/>
              <a:sym typeface="Lexend"/>
            </a:endParaRPr>
          </a:p>
        </p:txBody>
      </p:sp>
      <p:pic>
        <p:nvPicPr>
          <p:cNvPr id="1135" name="Google Shape;1135;p94"/>
          <p:cNvPicPr preferRelativeResize="0"/>
          <p:nvPr/>
        </p:nvPicPr>
        <p:blipFill>
          <a:blip r:embed="rId5">
            <a:alphaModFix/>
          </a:blip>
          <a:stretch>
            <a:fillRect/>
          </a:stretch>
        </p:blipFill>
        <p:spPr>
          <a:xfrm>
            <a:off x="2356567" y="3156801"/>
            <a:ext cx="8817336" cy="2075535"/>
          </a:xfrm>
          <a:prstGeom prst="rect">
            <a:avLst/>
          </a:prstGeom>
          <a:noFill/>
          <a:ln>
            <a:noFill/>
          </a:ln>
        </p:spPr>
      </p:pic>
      <p:sp>
        <p:nvSpPr>
          <p:cNvPr id="1136" name="Google Shape;1136;p94"/>
          <p:cNvSpPr txBox="1"/>
          <p:nvPr/>
        </p:nvSpPr>
        <p:spPr>
          <a:xfrm>
            <a:off x="2724147" y="3396800"/>
            <a:ext cx="8288400" cy="103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latin typeface="Lexend"/>
                <a:ea typeface="Lexend"/>
                <a:cs typeface="Lexend"/>
                <a:sym typeface="Lexend"/>
              </a:rPr>
              <a:t>Have you ever looked at the fossil record? A humanist might use this as </a:t>
            </a:r>
            <a:r>
              <a:rPr lang="en-GB" sz="2400" b="1">
                <a:latin typeface="Lexend"/>
                <a:ea typeface="Lexend"/>
                <a:cs typeface="Lexend"/>
                <a:sym typeface="Lexend"/>
              </a:rPr>
              <a:t>evidence </a:t>
            </a:r>
            <a:r>
              <a:rPr lang="en-GB" sz="2400">
                <a:latin typeface="Lexend"/>
                <a:ea typeface="Lexend"/>
                <a:cs typeface="Lexend"/>
                <a:sym typeface="Lexend"/>
              </a:rPr>
              <a:t>to support the claim that humans have evolved over millions of years.</a:t>
            </a:r>
            <a:endParaRPr sz="2400">
              <a:latin typeface="Lexend"/>
              <a:ea typeface="Lexend"/>
              <a:cs typeface="Lexend"/>
              <a:sym typeface="Lexend"/>
            </a:endParaRPr>
          </a:p>
        </p:txBody>
      </p:sp>
      <p:pic>
        <p:nvPicPr>
          <p:cNvPr id="1137" name="Google Shape;1137;p94"/>
          <p:cNvPicPr preferRelativeResize="0"/>
          <p:nvPr/>
        </p:nvPicPr>
        <p:blipFill>
          <a:blip r:embed="rId6">
            <a:alphaModFix/>
          </a:blip>
          <a:stretch>
            <a:fillRect/>
          </a:stretch>
        </p:blipFill>
        <p:spPr>
          <a:xfrm>
            <a:off x="382033" y="4099564"/>
            <a:ext cx="1864363" cy="1660433"/>
          </a:xfrm>
          <a:prstGeom prst="rect">
            <a:avLst/>
          </a:prstGeom>
          <a:noFill/>
          <a:ln>
            <a:noFill/>
          </a:ln>
        </p:spPr>
      </p:pic>
      <p:sp>
        <p:nvSpPr>
          <p:cNvPr id="1138" name="Google Shape;1138;p94"/>
          <p:cNvSpPr txBox="1"/>
          <p:nvPr/>
        </p:nvSpPr>
        <p:spPr>
          <a:xfrm>
            <a:off x="997933" y="58331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spTree>
    <p:extLst>
      <p:ext uri="{BB962C8B-B14F-4D97-AF65-F5344CB8AC3E}">
        <p14:creationId xmlns:p14="http://schemas.microsoft.com/office/powerpoint/2010/main" val="129845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95"/>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pic>
        <p:nvPicPr>
          <p:cNvPr id="1144" name="Google Shape;1144;p95"/>
          <p:cNvPicPr preferRelativeResize="0"/>
          <p:nvPr/>
        </p:nvPicPr>
        <p:blipFill rotWithShape="1">
          <a:blip r:embed="rId3">
            <a:alphaModFix/>
          </a:blip>
          <a:srcRect l="1710"/>
          <a:stretch/>
        </p:blipFill>
        <p:spPr>
          <a:xfrm>
            <a:off x="435801" y="1064633"/>
            <a:ext cx="4730433" cy="4817299"/>
          </a:xfrm>
          <a:prstGeom prst="rect">
            <a:avLst/>
          </a:prstGeom>
          <a:noFill/>
          <a:ln>
            <a:noFill/>
          </a:ln>
        </p:spPr>
      </p:pic>
      <p:sp>
        <p:nvSpPr>
          <p:cNvPr id="1145" name="Google Shape;1145;p95"/>
          <p:cNvSpPr txBox="1">
            <a:spLocks noGrp="1"/>
          </p:cNvSpPr>
          <p:nvPr>
            <p:ph type="body" idx="1"/>
          </p:nvPr>
        </p:nvSpPr>
        <p:spPr>
          <a:xfrm>
            <a:off x="435800" y="5953600"/>
            <a:ext cx="466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cross-section of a cliff diagram</a:t>
            </a:r>
            <a:endParaRPr sz="2400"/>
          </a:p>
        </p:txBody>
      </p:sp>
      <p:sp>
        <p:nvSpPr>
          <p:cNvPr id="1146" name="Google Shape;1146;p95"/>
          <p:cNvSpPr txBox="1"/>
          <p:nvPr/>
        </p:nvSpPr>
        <p:spPr>
          <a:xfrm>
            <a:off x="5295233" y="3600000"/>
            <a:ext cx="6310000" cy="369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Clr>
                <a:srgbClr val="000000"/>
              </a:buClr>
              <a:buSzPts val="1100"/>
              <a:buFont typeface="Arial"/>
              <a:buNone/>
            </a:pPr>
            <a:endParaRPr sz="2400">
              <a:solidFill>
                <a:srgbClr val="000000"/>
              </a:solidFill>
              <a:latin typeface="Lexend"/>
              <a:ea typeface="Lexend"/>
              <a:cs typeface="Lexend"/>
              <a:sym typeface="Lexend"/>
            </a:endParaRPr>
          </a:p>
        </p:txBody>
      </p:sp>
      <p:pic>
        <p:nvPicPr>
          <p:cNvPr id="1147" name="Google Shape;1147;p95"/>
          <p:cNvPicPr preferRelativeResize="0"/>
          <p:nvPr/>
        </p:nvPicPr>
        <p:blipFill>
          <a:blip r:embed="rId4">
            <a:alphaModFix/>
          </a:blip>
          <a:stretch>
            <a:fillRect/>
          </a:stretch>
        </p:blipFill>
        <p:spPr>
          <a:xfrm>
            <a:off x="5010600" y="1237100"/>
            <a:ext cx="6699568" cy="4218664"/>
          </a:xfrm>
          <a:prstGeom prst="rect">
            <a:avLst/>
          </a:prstGeom>
          <a:noFill/>
          <a:ln>
            <a:noFill/>
          </a:ln>
        </p:spPr>
      </p:pic>
      <p:sp>
        <p:nvSpPr>
          <p:cNvPr id="1148" name="Google Shape;1148;p95"/>
          <p:cNvSpPr txBox="1"/>
          <p:nvPr/>
        </p:nvSpPr>
        <p:spPr>
          <a:xfrm>
            <a:off x="5212533" y="1417333"/>
            <a:ext cx="6497600" cy="347325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Can you see how the fossils are different in each layer of rock?</a:t>
            </a:r>
            <a:endParaRPr sz="2400">
              <a:solidFill>
                <a:schemeClr val="dk1"/>
              </a:solidFill>
              <a:latin typeface="Lexend"/>
              <a:ea typeface="Lexend"/>
              <a:cs typeface="Lexend"/>
              <a:sym typeface="Lexend"/>
            </a:endParaRPr>
          </a:p>
          <a:p>
            <a:pPr marL="0" lvl="0" indent="0" algn="l" rtl="0">
              <a:lnSpc>
                <a:spcPct val="115000"/>
              </a:lnSpc>
              <a:spcBef>
                <a:spcPts val="1333"/>
              </a:spcBef>
              <a:spcAft>
                <a:spcPts val="0"/>
              </a:spcAft>
              <a:buNone/>
            </a:pPr>
            <a:r>
              <a:rPr lang="en-GB" sz="2400">
                <a:solidFill>
                  <a:schemeClr val="dk1"/>
                </a:solidFill>
                <a:latin typeface="Lexend"/>
                <a:ea typeface="Lexend"/>
                <a:cs typeface="Lexend"/>
                <a:sym typeface="Lexend"/>
              </a:rPr>
              <a:t>A humanist might </a:t>
            </a:r>
            <a:r>
              <a:rPr lang="en-GB" sz="2400" b="1">
                <a:solidFill>
                  <a:schemeClr val="dk1"/>
                </a:solidFill>
                <a:latin typeface="Lexend"/>
                <a:ea typeface="Lexend"/>
                <a:cs typeface="Lexend"/>
                <a:sym typeface="Lexend"/>
              </a:rPr>
              <a:t>reason</a:t>
            </a:r>
            <a:r>
              <a:rPr lang="en-GB" sz="2400">
                <a:solidFill>
                  <a:schemeClr val="dk1"/>
                </a:solidFill>
                <a:latin typeface="Lexend"/>
                <a:ea typeface="Lexend"/>
                <a:cs typeface="Lexend"/>
                <a:sym typeface="Lexend"/>
              </a:rPr>
              <a:t> that fossils at the bottom layers of rock are older and more simple than those closer to the surface.</a:t>
            </a:r>
            <a:endParaRPr sz="2400">
              <a:solidFill>
                <a:schemeClr val="dk1"/>
              </a:solidFill>
              <a:latin typeface="Lexend"/>
              <a:ea typeface="Lexend"/>
              <a:cs typeface="Lexend"/>
              <a:sym typeface="Lexend"/>
            </a:endParaRPr>
          </a:p>
          <a:p>
            <a:pPr marL="0" lvl="0" indent="0" algn="l" rtl="0">
              <a:lnSpc>
                <a:spcPct val="115000"/>
              </a:lnSpc>
              <a:spcBef>
                <a:spcPts val="1333"/>
              </a:spcBef>
              <a:spcAft>
                <a:spcPts val="1333"/>
              </a:spcAft>
              <a:buNone/>
            </a:pPr>
            <a:r>
              <a:rPr lang="en-GB" sz="2400">
                <a:solidFill>
                  <a:schemeClr val="dk1"/>
                </a:solidFill>
                <a:latin typeface="Lexend"/>
                <a:ea typeface="Lexend"/>
                <a:cs typeface="Lexend"/>
                <a:sym typeface="Lexend"/>
              </a:rPr>
              <a:t>This can explain our origins, showing that life has evolved over time.</a:t>
            </a:r>
            <a:endParaRPr sz="2400">
              <a:solidFill>
                <a:schemeClr val="dk1"/>
              </a:solidFill>
              <a:latin typeface="Lexend"/>
              <a:ea typeface="Lexend"/>
              <a:cs typeface="Lexend"/>
              <a:sym typeface="Lexend"/>
            </a:endParaRPr>
          </a:p>
        </p:txBody>
      </p:sp>
      <p:pic>
        <p:nvPicPr>
          <p:cNvPr id="1149" name="Google Shape;1149;p95"/>
          <p:cNvPicPr preferRelativeResize="0"/>
          <p:nvPr/>
        </p:nvPicPr>
        <p:blipFill>
          <a:blip r:embed="rId5">
            <a:alphaModFix/>
          </a:blip>
          <a:stretch>
            <a:fillRect/>
          </a:stretch>
        </p:blipFill>
        <p:spPr>
          <a:xfrm>
            <a:off x="6776901" y="4792471"/>
            <a:ext cx="1527159" cy="1479135"/>
          </a:xfrm>
          <a:prstGeom prst="rect">
            <a:avLst/>
          </a:prstGeom>
          <a:noFill/>
          <a:ln>
            <a:noFill/>
          </a:ln>
        </p:spPr>
      </p:pic>
      <p:sp>
        <p:nvSpPr>
          <p:cNvPr id="1150" name="Google Shape;1150;p95"/>
          <p:cNvSpPr txBox="1"/>
          <p:nvPr/>
        </p:nvSpPr>
        <p:spPr>
          <a:xfrm>
            <a:off x="8416139" y="5807837"/>
            <a:ext cx="7268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spTree>
    <p:extLst>
      <p:ext uri="{BB962C8B-B14F-4D97-AF65-F5344CB8AC3E}">
        <p14:creationId xmlns:p14="http://schemas.microsoft.com/office/powerpoint/2010/main" val="67811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96"/>
          <p:cNvSpPr txBox="1">
            <a:spLocks noGrp="1"/>
          </p:cNvSpPr>
          <p:nvPr>
            <p:ph type="body" idx="1"/>
          </p:nvPr>
        </p:nvSpPr>
        <p:spPr>
          <a:xfrm>
            <a:off x="432000" y="1080000"/>
            <a:ext cx="10983600" cy="136210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Complete the sentence with the correct keyword.</a:t>
            </a:r>
            <a:endParaRPr/>
          </a:p>
          <a:p>
            <a:pPr marL="0" lvl="0" indent="0" algn="l" rtl="0">
              <a:spcBef>
                <a:spcPts val="1333"/>
              </a:spcBef>
              <a:spcAft>
                <a:spcPts val="0"/>
              </a:spcAft>
              <a:buNone/>
            </a:pPr>
            <a:endParaRPr/>
          </a:p>
          <a:p>
            <a:pPr marL="0" lvl="0" indent="0" algn="l" rtl="0">
              <a:spcBef>
                <a:spcPts val="1333"/>
              </a:spcBef>
              <a:spcAft>
                <a:spcPts val="1333"/>
              </a:spcAft>
              <a:buNone/>
            </a:pPr>
            <a:r>
              <a:rPr lang="en-GB"/>
              <a:t>The use of logic and facts to make sense of the world is known as                   .</a:t>
            </a:r>
            <a:endParaRPr/>
          </a:p>
        </p:txBody>
      </p:sp>
      <p:sp>
        <p:nvSpPr>
          <p:cNvPr id="1156" name="Google Shape;1156;p96"/>
          <p:cNvSpPr txBox="1">
            <a:spLocks noGrp="1"/>
          </p:cNvSpPr>
          <p:nvPr>
            <p:ph type="title"/>
          </p:nvPr>
        </p:nvSpPr>
        <p:spPr>
          <a:xfrm>
            <a:off x="432000" y="264738"/>
            <a:ext cx="10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a:t>
            </a:r>
            <a:endParaRPr/>
          </a:p>
        </p:txBody>
      </p:sp>
      <p:cxnSp>
        <p:nvCxnSpPr>
          <p:cNvPr id="1157" name="Google Shape;1157;p96"/>
          <p:cNvCxnSpPr/>
          <p:nvPr/>
        </p:nvCxnSpPr>
        <p:spPr>
          <a:xfrm>
            <a:off x="2341233" y="3397967"/>
            <a:ext cx="1664400" cy="0"/>
          </a:xfrm>
          <a:prstGeom prst="straightConnector1">
            <a:avLst/>
          </a:prstGeom>
          <a:noFill/>
          <a:ln w="38100" cap="flat" cmpd="sng">
            <a:solidFill>
              <a:srgbClr val="222222"/>
            </a:solidFill>
            <a:prstDash val="solid"/>
            <a:round/>
            <a:headEnd type="none" w="med" len="med"/>
            <a:tailEnd type="none" w="med" len="med"/>
          </a:ln>
        </p:spPr>
      </p:cxnSp>
      <p:sp>
        <p:nvSpPr>
          <p:cNvPr id="1158" name="Google Shape;1158;p96"/>
          <p:cNvSpPr txBox="1"/>
          <p:nvPr/>
        </p:nvSpPr>
        <p:spPr>
          <a:xfrm>
            <a:off x="2483833" y="2884367"/>
            <a:ext cx="1785600" cy="54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b="1">
                <a:solidFill>
                  <a:srgbClr val="222222"/>
                </a:solidFill>
                <a:latin typeface="Kalam"/>
                <a:ea typeface="Kalam"/>
                <a:cs typeface="Kalam"/>
                <a:sym typeface="Kalam"/>
              </a:rPr>
              <a:t>reason</a:t>
            </a:r>
            <a:endParaRPr sz="2933" b="1">
              <a:solidFill>
                <a:srgbClr val="222222"/>
              </a:solidFill>
              <a:latin typeface="Kalam"/>
              <a:ea typeface="Kalam"/>
              <a:cs typeface="Kalam"/>
              <a:sym typeface="Kalam"/>
            </a:endParaRPr>
          </a:p>
        </p:txBody>
      </p:sp>
    </p:spTree>
    <p:extLst>
      <p:ext uri="{BB962C8B-B14F-4D97-AF65-F5344CB8AC3E}">
        <p14:creationId xmlns:p14="http://schemas.microsoft.com/office/powerpoint/2010/main" val="34681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5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97"/>
          <p:cNvSpPr txBox="1">
            <a:spLocks noGrp="1"/>
          </p:cNvSpPr>
          <p:nvPr>
            <p:ph type="body" idx="1"/>
          </p:nvPr>
        </p:nvSpPr>
        <p:spPr>
          <a:xfrm>
            <a:off x="432000" y="1080000"/>
            <a:ext cx="9414000" cy="19860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t>Explain how a humanist might respond to the question ‘where do humans come from?’.</a:t>
            </a:r>
            <a:endParaRPr sz="2400"/>
          </a:p>
          <a:p>
            <a:pPr marL="0" lvl="0" indent="0" algn="l" rtl="0">
              <a:spcBef>
                <a:spcPts val="1333"/>
              </a:spcBef>
              <a:spcAft>
                <a:spcPts val="0"/>
              </a:spcAft>
              <a:buNone/>
            </a:pPr>
            <a:r>
              <a:rPr lang="en-GB" sz="2400"/>
              <a:t>Use the image of the fossil record to support your answer.</a:t>
            </a:r>
            <a:endParaRPr sz="2400"/>
          </a:p>
          <a:p>
            <a:pPr marL="0" lvl="0" indent="0" algn="l" rtl="0">
              <a:spcBef>
                <a:spcPts val="1333"/>
              </a:spcBef>
              <a:spcAft>
                <a:spcPts val="1333"/>
              </a:spcAft>
              <a:buNone/>
            </a:pPr>
            <a:r>
              <a:rPr lang="en-GB" sz="2400"/>
              <a:t>Include the words </a:t>
            </a:r>
            <a:r>
              <a:rPr lang="en-GB" sz="2400" b="1"/>
              <a:t>reason</a:t>
            </a:r>
            <a:r>
              <a:rPr lang="en-GB" sz="2400"/>
              <a:t> and </a:t>
            </a:r>
            <a:r>
              <a:rPr lang="en-GB" sz="2400" b="1"/>
              <a:t>evidence </a:t>
            </a:r>
            <a:r>
              <a:rPr lang="en-GB" sz="2400"/>
              <a:t>in your response.</a:t>
            </a:r>
            <a:endParaRPr sz="2400"/>
          </a:p>
        </p:txBody>
      </p:sp>
      <p:sp>
        <p:nvSpPr>
          <p:cNvPr id="1164" name="Google Shape;1164;p97"/>
          <p:cNvSpPr txBox="1">
            <a:spLocks noGrp="1"/>
          </p:cNvSpPr>
          <p:nvPr>
            <p:ph type="title"/>
          </p:nvPr>
        </p:nvSpPr>
        <p:spPr>
          <a:xfrm>
            <a:off x="1932400" y="195567"/>
            <a:ext cx="76552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humanists explain our origins? </a:t>
            </a:r>
            <a:endParaRPr/>
          </a:p>
        </p:txBody>
      </p:sp>
      <p:pic>
        <p:nvPicPr>
          <p:cNvPr id="1165" name="Google Shape;1165;p97"/>
          <p:cNvPicPr preferRelativeResize="0"/>
          <p:nvPr/>
        </p:nvPicPr>
        <p:blipFill rotWithShape="1">
          <a:blip r:embed="rId3">
            <a:alphaModFix/>
          </a:blip>
          <a:srcRect l="1710"/>
          <a:stretch/>
        </p:blipFill>
        <p:spPr>
          <a:xfrm>
            <a:off x="432000" y="3314500"/>
            <a:ext cx="2987133" cy="3041997"/>
          </a:xfrm>
          <a:prstGeom prst="rect">
            <a:avLst/>
          </a:prstGeom>
          <a:noFill/>
          <a:ln>
            <a:noFill/>
          </a:ln>
        </p:spPr>
      </p:pic>
    </p:spTree>
    <p:extLst>
      <p:ext uri="{BB962C8B-B14F-4D97-AF65-F5344CB8AC3E}">
        <p14:creationId xmlns:p14="http://schemas.microsoft.com/office/powerpoint/2010/main" val="2095847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00"/>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pic>
        <p:nvPicPr>
          <p:cNvPr id="1185" name="Google Shape;1185;p100"/>
          <p:cNvPicPr preferRelativeResize="0"/>
          <p:nvPr/>
        </p:nvPicPr>
        <p:blipFill>
          <a:blip r:embed="rId3">
            <a:alphaModFix/>
          </a:blip>
          <a:stretch>
            <a:fillRect/>
          </a:stretch>
        </p:blipFill>
        <p:spPr>
          <a:xfrm>
            <a:off x="461334" y="1783465"/>
            <a:ext cx="10636069" cy="2160452"/>
          </a:xfrm>
          <a:prstGeom prst="rect">
            <a:avLst/>
          </a:prstGeom>
          <a:noFill/>
          <a:ln>
            <a:noFill/>
          </a:ln>
        </p:spPr>
      </p:pic>
      <p:sp>
        <p:nvSpPr>
          <p:cNvPr id="1186" name="Google Shape;1186;p100"/>
          <p:cNvSpPr txBox="1"/>
          <p:nvPr/>
        </p:nvSpPr>
        <p:spPr>
          <a:xfrm>
            <a:off x="816700" y="1940100"/>
            <a:ext cx="10042000" cy="9910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800">
                <a:solidFill>
                  <a:srgbClr val="222222"/>
                </a:solidFill>
                <a:latin typeface="Lexend"/>
                <a:ea typeface="Lexend"/>
                <a:cs typeface="Lexend"/>
                <a:sym typeface="Lexend"/>
              </a:rPr>
              <a:t>I wonder how believing in the Big Bang theory and evolution makes a difference to how humanists think about the world?</a:t>
            </a:r>
            <a:endParaRPr sz="2800">
              <a:solidFill>
                <a:srgbClr val="222222"/>
              </a:solidFill>
              <a:latin typeface="Lexend"/>
              <a:ea typeface="Lexend"/>
              <a:cs typeface="Lexend"/>
              <a:sym typeface="Lexend"/>
            </a:endParaRPr>
          </a:p>
        </p:txBody>
      </p:sp>
      <p:pic>
        <p:nvPicPr>
          <p:cNvPr id="1187" name="Google Shape;1187;p100"/>
          <p:cNvPicPr preferRelativeResize="0"/>
          <p:nvPr/>
        </p:nvPicPr>
        <p:blipFill>
          <a:blip r:embed="rId3">
            <a:alphaModFix/>
          </a:blip>
          <a:stretch>
            <a:fillRect/>
          </a:stretch>
        </p:blipFill>
        <p:spPr>
          <a:xfrm flipH="1">
            <a:off x="2277631" y="3774800"/>
            <a:ext cx="8150603" cy="1800400"/>
          </a:xfrm>
          <a:prstGeom prst="rect">
            <a:avLst/>
          </a:prstGeom>
          <a:noFill/>
          <a:ln>
            <a:noFill/>
          </a:ln>
        </p:spPr>
      </p:pic>
      <p:sp>
        <p:nvSpPr>
          <p:cNvPr id="1188" name="Google Shape;1188;p100"/>
          <p:cNvSpPr txBox="1"/>
          <p:nvPr/>
        </p:nvSpPr>
        <p:spPr>
          <a:xfrm>
            <a:off x="10449900" y="5547634"/>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Aisha </a:t>
            </a:r>
            <a:endParaRPr sz="2400">
              <a:solidFill>
                <a:srgbClr val="222222"/>
              </a:solidFill>
              <a:latin typeface="Lexend"/>
              <a:ea typeface="Lexend"/>
              <a:cs typeface="Lexend"/>
              <a:sym typeface="Lexend"/>
            </a:endParaRPr>
          </a:p>
        </p:txBody>
      </p:sp>
      <p:pic>
        <p:nvPicPr>
          <p:cNvPr id="1189" name="Google Shape;1189;p100"/>
          <p:cNvPicPr preferRelativeResize="0"/>
          <p:nvPr/>
        </p:nvPicPr>
        <p:blipFill>
          <a:blip r:embed="rId4">
            <a:alphaModFix/>
          </a:blip>
          <a:stretch>
            <a:fillRect/>
          </a:stretch>
        </p:blipFill>
        <p:spPr>
          <a:xfrm>
            <a:off x="461334" y="3598984"/>
            <a:ext cx="1087167" cy="1085480"/>
          </a:xfrm>
          <a:prstGeom prst="rect">
            <a:avLst/>
          </a:prstGeom>
          <a:noFill/>
          <a:ln>
            <a:noFill/>
          </a:ln>
        </p:spPr>
      </p:pic>
      <p:sp>
        <p:nvSpPr>
          <p:cNvPr id="1190" name="Google Shape;1190;p100"/>
          <p:cNvSpPr txBox="1"/>
          <p:nvPr/>
        </p:nvSpPr>
        <p:spPr>
          <a:xfrm>
            <a:off x="562933" y="46120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Lucas</a:t>
            </a:r>
            <a:endParaRPr sz="2400">
              <a:solidFill>
                <a:srgbClr val="222222"/>
              </a:solidFill>
              <a:latin typeface="Lexend"/>
              <a:ea typeface="Lexend"/>
              <a:cs typeface="Lexend"/>
              <a:sym typeface="Lexend"/>
            </a:endParaRPr>
          </a:p>
        </p:txBody>
      </p:sp>
      <p:pic>
        <p:nvPicPr>
          <p:cNvPr id="1191" name="Google Shape;1191;p100"/>
          <p:cNvPicPr preferRelativeResize="0"/>
          <p:nvPr/>
        </p:nvPicPr>
        <p:blipFill>
          <a:blip r:embed="rId5">
            <a:alphaModFix/>
          </a:blip>
          <a:stretch>
            <a:fillRect/>
          </a:stretch>
        </p:blipFill>
        <p:spPr>
          <a:xfrm flipH="1">
            <a:off x="10545964" y="3923837"/>
            <a:ext cx="831133" cy="1549772"/>
          </a:xfrm>
          <a:prstGeom prst="rect">
            <a:avLst/>
          </a:prstGeom>
          <a:noFill/>
          <a:ln>
            <a:noFill/>
          </a:ln>
        </p:spPr>
      </p:pic>
      <p:sp>
        <p:nvSpPr>
          <p:cNvPr id="1192" name="Google Shape;1192;p100"/>
          <p:cNvSpPr txBox="1"/>
          <p:nvPr/>
        </p:nvSpPr>
        <p:spPr>
          <a:xfrm>
            <a:off x="432000" y="1034133"/>
            <a:ext cx="9809600" cy="49552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800">
                <a:solidFill>
                  <a:srgbClr val="222222"/>
                </a:solidFill>
                <a:latin typeface="Lexend"/>
                <a:ea typeface="Lexend"/>
                <a:cs typeface="Lexend"/>
                <a:sym typeface="Lexend"/>
              </a:rPr>
              <a:t>Lucas and Aisha reflect on the idea of natural origins.</a:t>
            </a:r>
            <a:endParaRPr sz="2800">
              <a:solidFill>
                <a:srgbClr val="222222"/>
              </a:solidFill>
              <a:latin typeface="Lexend"/>
              <a:ea typeface="Lexend"/>
              <a:cs typeface="Lexend"/>
              <a:sym typeface="Lexend"/>
            </a:endParaRPr>
          </a:p>
        </p:txBody>
      </p:sp>
      <p:sp>
        <p:nvSpPr>
          <p:cNvPr id="1193" name="Google Shape;1193;p100"/>
          <p:cNvSpPr txBox="1"/>
          <p:nvPr/>
        </p:nvSpPr>
        <p:spPr>
          <a:xfrm>
            <a:off x="2534833" y="3837633"/>
            <a:ext cx="7706800" cy="120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800">
                <a:solidFill>
                  <a:schemeClr val="dk1"/>
                </a:solidFill>
                <a:latin typeface="Lexend"/>
                <a:ea typeface="Lexend"/>
                <a:cs typeface="Lexend"/>
                <a:sym typeface="Lexend"/>
              </a:rPr>
              <a:t>I wonder if humanists think that humans are special or unique?</a:t>
            </a:r>
            <a:endParaRPr sz="2800">
              <a:solidFill>
                <a:schemeClr val="dk1"/>
              </a:solidFill>
              <a:latin typeface="Lexend"/>
              <a:ea typeface="Lexend"/>
              <a:cs typeface="Lexend"/>
              <a:sym typeface="Lexend"/>
            </a:endParaRPr>
          </a:p>
        </p:txBody>
      </p:sp>
    </p:spTree>
    <p:extLst>
      <p:ext uri="{BB962C8B-B14F-4D97-AF65-F5344CB8AC3E}">
        <p14:creationId xmlns:p14="http://schemas.microsoft.com/office/powerpoint/2010/main" val="406643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pic>
        <p:nvPicPr>
          <p:cNvPr id="1198" name="Google Shape;1198;p101"/>
          <p:cNvPicPr preferRelativeResize="0"/>
          <p:nvPr/>
        </p:nvPicPr>
        <p:blipFill>
          <a:blip r:embed="rId3">
            <a:alphaModFix/>
          </a:blip>
          <a:stretch>
            <a:fillRect/>
          </a:stretch>
        </p:blipFill>
        <p:spPr>
          <a:xfrm>
            <a:off x="3090933" y="2951734"/>
            <a:ext cx="8567467" cy="3379333"/>
          </a:xfrm>
          <a:prstGeom prst="rect">
            <a:avLst/>
          </a:prstGeom>
          <a:noFill/>
          <a:ln>
            <a:noFill/>
          </a:ln>
        </p:spPr>
      </p:pic>
      <p:sp>
        <p:nvSpPr>
          <p:cNvPr id="1199" name="Google Shape;1199;p101"/>
          <p:cNvSpPr txBox="1"/>
          <p:nvPr/>
        </p:nvSpPr>
        <p:spPr>
          <a:xfrm>
            <a:off x="3255547" y="3150303"/>
            <a:ext cx="8276800" cy="2154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latin typeface="Lexend"/>
                <a:ea typeface="Lexend"/>
                <a:cs typeface="Lexend"/>
                <a:sym typeface="Lexend"/>
              </a:rPr>
              <a:t>Knowing that humans have evolved from simple life forms helps me understand that we humans are </a:t>
            </a:r>
            <a:r>
              <a:rPr lang="en-GB" sz="2667">
                <a:solidFill>
                  <a:schemeClr val="accent5"/>
                </a:solidFill>
                <a:latin typeface="Lexend"/>
                <a:ea typeface="Lexend"/>
                <a:cs typeface="Lexend"/>
                <a:sym typeface="Lexend"/>
              </a:rPr>
              <a:t>very much part of nature</a:t>
            </a:r>
            <a:r>
              <a:rPr lang="en-GB" sz="2667">
                <a:latin typeface="Lexend"/>
                <a:ea typeface="Lexend"/>
                <a:cs typeface="Lexend"/>
                <a:sym typeface="Lexend"/>
              </a:rPr>
              <a:t>. We have evolved as part of nature. We are not special or different from the rest of it.</a:t>
            </a:r>
            <a:endParaRPr sz="2667">
              <a:latin typeface="Lexend"/>
              <a:ea typeface="Lexend"/>
              <a:cs typeface="Lexend"/>
              <a:sym typeface="Lexend"/>
            </a:endParaRPr>
          </a:p>
        </p:txBody>
      </p:sp>
      <p:pic>
        <p:nvPicPr>
          <p:cNvPr id="1200" name="Google Shape;1200;p101"/>
          <p:cNvPicPr preferRelativeResize="0"/>
          <p:nvPr/>
        </p:nvPicPr>
        <p:blipFill>
          <a:blip r:embed="rId4">
            <a:alphaModFix/>
          </a:blip>
          <a:stretch>
            <a:fillRect/>
          </a:stretch>
        </p:blipFill>
        <p:spPr>
          <a:xfrm flipH="1">
            <a:off x="500570" y="1124034"/>
            <a:ext cx="7198631" cy="1538033"/>
          </a:xfrm>
          <a:prstGeom prst="rect">
            <a:avLst/>
          </a:prstGeom>
          <a:noFill/>
          <a:ln>
            <a:noFill/>
          </a:ln>
        </p:spPr>
      </p:pic>
      <p:sp>
        <p:nvSpPr>
          <p:cNvPr id="1201" name="Google Shape;1201;p101"/>
          <p:cNvSpPr txBox="1"/>
          <p:nvPr/>
        </p:nvSpPr>
        <p:spPr>
          <a:xfrm flipH="1">
            <a:off x="776867" y="1219333"/>
            <a:ext cx="6853200" cy="8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rgbClr val="222222"/>
                </a:solidFill>
                <a:latin typeface="Lexend"/>
                <a:ea typeface="Lexend"/>
                <a:cs typeface="Lexend"/>
                <a:sym typeface="Lexend"/>
              </a:rPr>
              <a:t>How does believing in the Big Bang and evolution affect a humanist, Nell?</a:t>
            </a:r>
            <a:endParaRPr sz="2667">
              <a:latin typeface="Lexend"/>
              <a:ea typeface="Lexend"/>
              <a:cs typeface="Lexend"/>
              <a:sym typeface="Lexend"/>
            </a:endParaRPr>
          </a:p>
        </p:txBody>
      </p:sp>
      <p:pic>
        <p:nvPicPr>
          <p:cNvPr id="1202" name="Google Shape;1202;p101"/>
          <p:cNvPicPr preferRelativeResize="0"/>
          <p:nvPr/>
        </p:nvPicPr>
        <p:blipFill>
          <a:blip r:embed="rId5">
            <a:alphaModFix/>
          </a:blip>
          <a:stretch>
            <a:fillRect/>
          </a:stretch>
        </p:blipFill>
        <p:spPr>
          <a:xfrm>
            <a:off x="530533" y="3193151"/>
            <a:ext cx="2662000" cy="2578280"/>
          </a:xfrm>
          <a:prstGeom prst="rect">
            <a:avLst/>
          </a:prstGeom>
          <a:noFill/>
          <a:ln>
            <a:noFill/>
          </a:ln>
        </p:spPr>
      </p:pic>
      <p:sp>
        <p:nvSpPr>
          <p:cNvPr id="1203" name="Google Shape;1203;p101"/>
          <p:cNvSpPr txBox="1"/>
          <p:nvPr/>
        </p:nvSpPr>
        <p:spPr>
          <a:xfrm>
            <a:off x="1205321" y="5838886"/>
            <a:ext cx="7268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sp>
        <p:nvSpPr>
          <p:cNvPr id="1204" name="Google Shape;1204;p101"/>
          <p:cNvSpPr txBox="1"/>
          <p:nvPr/>
        </p:nvSpPr>
        <p:spPr>
          <a:xfrm>
            <a:off x="7853967" y="2543201"/>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Aisha </a:t>
            </a:r>
            <a:endParaRPr sz="2400">
              <a:solidFill>
                <a:srgbClr val="222222"/>
              </a:solidFill>
              <a:latin typeface="Lexend"/>
              <a:ea typeface="Lexend"/>
              <a:cs typeface="Lexend"/>
              <a:sym typeface="Lexend"/>
            </a:endParaRPr>
          </a:p>
        </p:txBody>
      </p:sp>
      <p:pic>
        <p:nvPicPr>
          <p:cNvPr id="1205" name="Google Shape;1205;p101"/>
          <p:cNvPicPr preferRelativeResize="0"/>
          <p:nvPr/>
        </p:nvPicPr>
        <p:blipFill>
          <a:blip r:embed="rId6">
            <a:alphaModFix/>
          </a:blip>
          <a:stretch>
            <a:fillRect/>
          </a:stretch>
        </p:blipFill>
        <p:spPr>
          <a:xfrm flipH="1">
            <a:off x="7853965" y="1219344"/>
            <a:ext cx="673467" cy="1255776"/>
          </a:xfrm>
          <a:prstGeom prst="rect">
            <a:avLst/>
          </a:prstGeom>
          <a:noFill/>
          <a:ln>
            <a:noFill/>
          </a:ln>
        </p:spPr>
      </p:pic>
      <p:sp>
        <p:nvSpPr>
          <p:cNvPr id="1206" name="Google Shape;1206;p101"/>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spTree>
    <p:extLst>
      <p:ext uri="{BB962C8B-B14F-4D97-AF65-F5344CB8AC3E}">
        <p14:creationId xmlns:p14="http://schemas.microsoft.com/office/powerpoint/2010/main" val="42920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02"/>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pic>
        <p:nvPicPr>
          <p:cNvPr id="1212" name="Google Shape;1212;p102"/>
          <p:cNvPicPr preferRelativeResize="0"/>
          <p:nvPr/>
        </p:nvPicPr>
        <p:blipFill>
          <a:blip r:embed="rId3">
            <a:alphaModFix/>
          </a:blip>
          <a:stretch>
            <a:fillRect/>
          </a:stretch>
        </p:blipFill>
        <p:spPr>
          <a:xfrm>
            <a:off x="2537300" y="3600000"/>
            <a:ext cx="9163701" cy="2533651"/>
          </a:xfrm>
          <a:prstGeom prst="rect">
            <a:avLst/>
          </a:prstGeom>
          <a:noFill/>
          <a:ln>
            <a:noFill/>
          </a:ln>
        </p:spPr>
      </p:pic>
      <p:sp>
        <p:nvSpPr>
          <p:cNvPr id="1213" name="Google Shape;1213;p102"/>
          <p:cNvSpPr txBox="1"/>
          <p:nvPr/>
        </p:nvSpPr>
        <p:spPr>
          <a:xfrm>
            <a:off x="2754384" y="3819861"/>
            <a:ext cx="8893600" cy="103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As a humanist, I definitely care about humans. However, there is definitely more to humanism than just humans!</a:t>
            </a:r>
            <a:endParaRPr sz="2400">
              <a:latin typeface="Lexend"/>
              <a:ea typeface="Lexend"/>
              <a:cs typeface="Lexend"/>
              <a:sym typeface="Lexend"/>
            </a:endParaRPr>
          </a:p>
          <a:p>
            <a:pPr marL="0" lvl="0" indent="0" algn="l" rtl="0">
              <a:spcBef>
                <a:spcPts val="1333"/>
              </a:spcBef>
              <a:spcAft>
                <a:spcPts val="0"/>
              </a:spcAft>
              <a:buNone/>
            </a:pPr>
            <a:r>
              <a:rPr lang="en-GB" sz="2400">
                <a:solidFill>
                  <a:schemeClr val="dk1"/>
                </a:solidFill>
                <a:latin typeface="Lexend"/>
                <a:ea typeface="Lexend"/>
                <a:cs typeface="Lexend"/>
                <a:sym typeface="Lexend"/>
              </a:rPr>
              <a:t>We depend on nature; we need soil, air, water to grow food and survive. We need to look after all of this planet.</a:t>
            </a:r>
            <a:endParaRPr sz="2400">
              <a:latin typeface="Lexend"/>
              <a:ea typeface="Lexend"/>
              <a:cs typeface="Lexend"/>
              <a:sym typeface="Lexend"/>
            </a:endParaRPr>
          </a:p>
        </p:txBody>
      </p:sp>
      <p:pic>
        <p:nvPicPr>
          <p:cNvPr id="1214" name="Google Shape;1214;p102"/>
          <p:cNvPicPr preferRelativeResize="0"/>
          <p:nvPr/>
        </p:nvPicPr>
        <p:blipFill>
          <a:blip r:embed="rId4">
            <a:alphaModFix/>
          </a:blip>
          <a:stretch>
            <a:fillRect/>
          </a:stretch>
        </p:blipFill>
        <p:spPr>
          <a:xfrm flipH="1">
            <a:off x="1211765" y="1428834"/>
            <a:ext cx="6827903" cy="1538033"/>
          </a:xfrm>
          <a:prstGeom prst="rect">
            <a:avLst/>
          </a:prstGeom>
          <a:noFill/>
          <a:ln>
            <a:noFill/>
          </a:ln>
        </p:spPr>
      </p:pic>
      <p:sp>
        <p:nvSpPr>
          <p:cNvPr id="1215" name="Google Shape;1215;p102"/>
          <p:cNvSpPr txBox="1"/>
          <p:nvPr/>
        </p:nvSpPr>
        <p:spPr>
          <a:xfrm flipH="1">
            <a:off x="1488000" y="1524133"/>
            <a:ext cx="6211200" cy="8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rgbClr val="222222"/>
                </a:solidFill>
                <a:latin typeface="Lexend"/>
                <a:ea typeface="Lexend"/>
                <a:cs typeface="Lexend"/>
                <a:sym typeface="Lexend"/>
              </a:rPr>
              <a:t>Does that mean that there is more to humanism than just humans?</a:t>
            </a:r>
            <a:endParaRPr sz="2667">
              <a:latin typeface="Lexend"/>
              <a:ea typeface="Lexend"/>
              <a:cs typeface="Lexend"/>
              <a:sym typeface="Lexend"/>
            </a:endParaRPr>
          </a:p>
        </p:txBody>
      </p:sp>
      <p:pic>
        <p:nvPicPr>
          <p:cNvPr id="1216" name="Google Shape;1216;p102"/>
          <p:cNvPicPr preferRelativeResize="0"/>
          <p:nvPr/>
        </p:nvPicPr>
        <p:blipFill>
          <a:blip r:embed="rId5">
            <a:alphaModFix/>
          </a:blip>
          <a:stretch>
            <a:fillRect/>
          </a:stretch>
        </p:blipFill>
        <p:spPr>
          <a:xfrm>
            <a:off x="204667" y="3458145"/>
            <a:ext cx="2549731" cy="2270824"/>
          </a:xfrm>
          <a:prstGeom prst="rect">
            <a:avLst/>
          </a:prstGeom>
          <a:noFill/>
          <a:ln>
            <a:noFill/>
          </a:ln>
        </p:spPr>
      </p:pic>
      <p:sp>
        <p:nvSpPr>
          <p:cNvPr id="1217" name="Google Shape;1217;p102"/>
          <p:cNvSpPr txBox="1"/>
          <p:nvPr/>
        </p:nvSpPr>
        <p:spPr>
          <a:xfrm>
            <a:off x="978200" y="5736501"/>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sp>
        <p:nvSpPr>
          <p:cNvPr id="1218" name="Google Shape;1218;p102"/>
          <p:cNvSpPr txBox="1"/>
          <p:nvPr/>
        </p:nvSpPr>
        <p:spPr>
          <a:xfrm>
            <a:off x="8197767" y="2830051"/>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Aisha </a:t>
            </a:r>
            <a:endParaRPr sz="2400">
              <a:solidFill>
                <a:srgbClr val="222222"/>
              </a:solidFill>
              <a:latin typeface="Lexend"/>
              <a:ea typeface="Lexend"/>
              <a:cs typeface="Lexend"/>
              <a:sym typeface="Lexend"/>
            </a:endParaRPr>
          </a:p>
        </p:txBody>
      </p:sp>
      <p:pic>
        <p:nvPicPr>
          <p:cNvPr id="1219" name="Google Shape;1219;p102"/>
          <p:cNvPicPr preferRelativeResize="0"/>
          <p:nvPr/>
        </p:nvPicPr>
        <p:blipFill>
          <a:blip r:embed="rId6">
            <a:alphaModFix/>
          </a:blip>
          <a:stretch>
            <a:fillRect/>
          </a:stretch>
        </p:blipFill>
        <p:spPr>
          <a:xfrm flipH="1">
            <a:off x="8293831" y="1206253"/>
            <a:ext cx="831133" cy="1549772"/>
          </a:xfrm>
          <a:prstGeom prst="rect">
            <a:avLst/>
          </a:prstGeom>
          <a:noFill/>
          <a:ln>
            <a:noFill/>
          </a:ln>
        </p:spPr>
      </p:pic>
    </p:spTree>
    <p:extLst>
      <p:ext uri="{BB962C8B-B14F-4D97-AF65-F5344CB8AC3E}">
        <p14:creationId xmlns:p14="http://schemas.microsoft.com/office/powerpoint/2010/main" val="364820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03"/>
          <p:cNvSpPr txBox="1">
            <a:spLocks noGrp="1"/>
          </p:cNvSpPr>
          <p:nvPr>
            <p:ph type="title"/>
          </p:nvPr>
        </p:nvSpPr>
        <p:spPr>
          <a:xfrm>
            <a:off x="432000" y="264738"/>
            <a:ext cx="10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sp>
        <p:nvSpPr>
          <p:cNvPr id="1225" name="Google Shape;1225;p103"/>
          <p:cNvSpPr txBox="1">
            <a:spLocks noGrp="1"/>
          </p:cNvSpPr>
          <p:nvPr>
            <p:ph type="subTitle" idx="2"/>
          </p:nvPr>
        </p:nvSpPr>
        <p:spPr>
          <a:xfrm>
            <a:off x="1379233" y="3725663"/>
            <a:ext cx="100088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Humanists only care about humans.</a:t>
            </a:r>
            <a:endParaRPr/>
          </a:p>
        </p:txBody>
      </p:sp>
      <p:sp>
        <p:nvSpPr>
          <p:cNvPr id="1226" name="Google Shape;1226;p103"/>
          <p:cNvSpPr txBox="1">
            <a:spLocks noGrp="1"/>
          </p:cNvSpPr>
          <p:nvPr>
            <p:ph type="subTitle" idx="1"/>
          </p:nvPr>
        </p:nvSpPr>
        <p:spPr>
          <a:xfrm>
            <a:off x="1379233" y="2450367"/>
            <a:ext cx="100088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Humanists care about humans.</a:t>
            </a:r>
            <a:endParaRPr/>
          </a:p>
        </p:txBody>
      </p:sp>
      <p:sp>
        <p:nvSpPr>
          <p:cNvPr id="1227" name="Google Shape;1227;p103"/>
          <p:cNvSpPr txBox="1">
            <a:spLocks noGrp="1"/>
          </p:cNvSpPr>
          <p:nvPr>
            <p:ph type="subTitle" idx="3"/>
          </p:nvPr>
        </p:nvSpPr>
        <p:spPr>
          <a:xfrm>
            <a:off x="1379233" y="5022620"/>
            <a:ext cx="99528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There is more to humanism than humans.</a:t>
            </a:r>
            <a:endParaRPr/>
          </a:p>
        </p:txBody>
      </p:sp>
      <p:sp>
        <p:nvSpPr>
          <p:cNvPr id="1228" name="Google Shape;1228;p103"/>
          <p:cNvSpPr txBox="1">
            <a:spLocks noGrp="1"/>
          </p:cNvSpPr>
          <p:nvPr>
            <p:ph type="title" idx="4"/>
          </p:nvPr>
        </p:nvSpPr>
        <p:spPr>
          <a:xfrm>
            <a:off x="432000" y="1079884"/>
            <a:ext cx="109056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Which statement below is </a:t>
            </a:r>
            <a:r>
              <a:rPr lang="en-GB">
                <a:solidFill>
                  <a:schemeClr val="accent5"/>
                </a:solidFill>
              </a:rPr>
              <a:t>not</a:t>
            </a:r>
            <a:r>
              <a:rPr lang="en-GB"/>
              <a:t> correct?</a:t>
            </a:r>
            <a:endParaRPr/>
          </a:p>
        </p:txBody>
      </p:sp>
      <p:pic>
        <p:nvPicPr>
          <p:cNvPr id="1229" name="Google Shape;1229;p103"/>
          <p:cNvPicPr preferRelativeResize="0"/>
          <p:nvPr/>
        </p:nvPicPr>
        <p:blipFill>
          <a:blip r:embed="rId3">
            <a:alphaModFix/>
          </a:blip>
          <a:stretch>
            <a:fillRect/>
          </a:stretch>
        </p:blipFill>
        <p:spPr>
          <a:xfrm>
            <a:off x="7939644" y="3651884"/>
            <a:ext cx="528000" cy="558800"/>
          </a:xfrm>
          <a:prstGeom prst="rect">
            <a:avLst/>
          </a:prstGeom>
          <a:noFill/>
          <a:ln>
            <a:noFill/>
          </a:ln>
        </p:spPr>
      </p:pic>
    </p:spTree>
    <p:extLst>
      <p:ext uri="{BB962C8B-B14F-4D97-AF65-F5344CB8AC3E}">
        <p14:creationId xmlns:p14="http://schemas.microsoft.com/office/powerpoint/2010/main" val="365221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104"/>
          <p:cNvSpPr txBox="1">
            <a:spLocks noGrp="1"/>
          </p:cNvSpPr>
          <p:nvPr>
            <p:ph type="body" idx="1"/>
          </p:nvPr>
        </p:nvSpPr>
        <p:spPr>
          <a:xfrm>
            <a:off x="415500" y="5803900"/>
            <a:ext cx="10983600" cy="57714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What might a humanist think when they see these?</a:t>
            </a:r>
            <a:endParaRPr sz="2667"/>
          </a:p>
        </p:txBody>
      </p:sp>
      <p:sp>
        <p:nvSpPr>
          <p:cNvPr id="1235" name="Google Shape;1235;p104"/>
          <p:cNvSpPr txBox="1">
            <a:spLocks noGrp="1"/>
          </p:cNvSpPr>
          <p:nvPr>
            <p:ph type="title"/>
          </p:nvPr>
        </p:nvSpPr>
        <p:spPr>
          <a:xfrm>
            <a:off x="432000" y="203200"/>
            <a:ext cx="9513600" cy="381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sp>
        <p:nvSpPr>
          <p:cNvPr id="1236" name="Google Shape;1236;p104"/>
          <p:cNvSpPr txBox="1"/>
          <p:nvPr/>
        </p:nvSpPr>
        <p:spPr>
          <a:xfrm>
            <a:off x="434800" y="1029600"/>
            <a:ext cx="11322400" cy="94397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latin typeface="Lexend"/>
                <a:ea typeface="Lexend"/>
                <a:cs typeface="Lexend"/>
                <a:sym typeface="Lexend"/>
              </a:rPr>
              <a:t>What can you see in these photographs?</a:t>
            </a:r>
            <a:endParaRPr sz="2667">
              <a:latin typeface="Lexend"/>
              <a:ea typeface="Lexend"/>
              <a:cs typeface="Lexend"/>
              <a:sym typeface="Lexend"/>
            </a:endParaRPr>
          </a:p>
          <a:p>
            <a:pPr marL="0" lvl="0" indent="0" algn="l" rtl="0">
              <a:lnSpc>
                <a:spcPct val="115000"/>
              </a:lnSpc>
              <a:spcBef>
                <a:spcPts val="0"/>
              </a:spcBef>
              <a:spcAft>
                <a:spcPts val="0"/>
              </a:spcAft>
              <a:buNone/>
            </a:pPr>
            <a:r>
              <a:rPr lang="en-GB" sz="2667">
                <a:latin typeface="Lexend"/>
                <a:ea typeface="Lexend"/>
                <a:cs typeface="Lexend"/>
                <a:sym typeface="Lexend"/>
              </a:rPr>
              <a:t>What </a:t>
            </a:r>
            <a:r>
              <a:rPr lang="en-GB" sz="2667" b="1">
                <a:latin typeface="Lexend"/>
                <a:ea typeface="Lexend"/>
                <a:cs typeface="Lexend"/>
                <a:sym typeface="Lexend"/>
              </a:rPr>
              <a:t>connection </a:t>
            </a:r>
            <a:r>
              <a:rPr lang="en-GB" sz="2667">
                <a:latin typeface="Lexend"/>
                <a:ea typeface="Lexend"/>
                <a:cs typeface="Lexend"/>
                <a:sym typeface="Lexend"/>
              </a:rPr>
              <a:t>can you make to nature?</a:t>
            </a:r>
            <a:endParaRPr sz="2667">
              <a:latin typeface="Lexend"/>
              <a:ea typeface="Lexend"/>
              <a:cs typeface="Lexend"/>
              <a:sym typeface="Lexend"/>
            </a:endParaRPr>
          </a:p>
        </p:txBody>
      </p:sp>
      <p:sp>
        <p:nvSpPr>
          <p:cNvPr id="1237" name="Google Shape;1237;p104"/>
          <p:cNvSpPr txBox="1">
            <a:spLocks noGrp="1"/>
          </p:cNvSpPr>
          <p:nvPr>
            <p:ph type="body" idx="1"/>
          </p:nvPr>
        </p:nvSpPr>
        <p:spPr>
          <a:xfrm>
            <a:off x="1871600" y="5222567"/>
            <a:ext cx="42244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 polluted river</a:t>
            </a:r>
            <a:endParaRPr sz="2400"/>
          </a:p>
        </p:txBody>
      </p:sp>
      <p:sp>
        <p:nvSpPr>
          <p:cNvPr id="1238" name="Google Shape;1238;p104"/>
          <p:cNvSpPr txBox="1">
            <a:spLocks noGrp="1"/>
          </p:cNvSpPr>
          <p:nvPr>
            <p:ph type="body" idx="1"/>
          </p:nvPr>
        </p:nvSpPr>
        <p:spPr>
          <a:xfrm>
            <a:off x="6096000" y="5222567"/>
            <a:ext cx="42244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plastic nets on a beach</a:t>
            </a:r>
            <a:endParaRPr sz="2400"/>
          </a:p>
        </p:txBody>
      </p:sp>
      <p:pic>
        <p:nvPicPr>
          <p:cNvPr id="1239" name="Google Shape;1239;p104"/>
          <p:cNvPicPr preferRelativeResize="0"/>
          <p:nvPr/>
        </p:nvPicPr>
        <p:blipFill>
          <a:blip r:embed="rId3">
            <a:alphaModFix/>
          </a:blip>
          <a:stretch>
            <a:fillRect/>
          </a:stretch>
        </p:blipFill>
        <p:spPr>
          <a:xfrm>
            <a:off x="1227967" y="2158267"/>
            <a:ext cx="4073199" cy="2816232"/>
          </a:xfrm>
          <a:prstGeom prst="rect">
            <a:avLst/>
          </a:prstGeom>
          <a:noFill/>
          <a:ln>
            <a:noFill/>
          </a:ln>
        </p:spPr>
      </p:pic>
      <p:pic>
        <p:nvPicPr>
          <p:cNvPr id="1240" name="Google Shape;1240;p104"/>
          <p:cNvPicPr preferRelativeResize="0"/>
          <p:nvPr/>
        </p:nvPicPr>
        <p:blipFill>
          <a:blip r:embed="rId4">
            <a:alphaModFix/>
          </a:blip>
          <a:stretch>
            <a:fillRect/>
          </a:stretch>
        </p:blipFill>
        <p:spPr>
          <a:xfrm>
            <a:off x="5833234" y="2158267"/>
            <a:ext cx="4224333" cy="2816232"/>
          </a:xfrm>
          <a:prstGeom prst="rect">
            <a:avLst/>
          </a:prstGeom>
          <a:noFill/>
          <a:ln>
            <a:noFill/>
          </a:ln>
        </p:spPr>
      </p:pic>
    </p:spTree>
    <p:extLst>
      <p:ext uri="{BB962C8B-B14F-4D97-AF65-F5344CB8AC3E}">
        <p14:creationId xmlns:p14="http://schemas.microsoft.com/office/powerpoint/2010/main" val="428756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EFCC-7D77-1091-3071-F9501D93F550}"/>
            </a:ext>
          </a:extLst>
        </p:cNvPr>
        <p:cNvGrpSpPr/>
        <p:nvPr/>
      </p:nvGrpSpPr>
      <p:grpSpPr>
        <a:xfrm>
          <a:off x="0" y="0"/>
          <a:ext cx="0" cy="0"/>
          <a:chOff x="0" y="0"/>
          <a:chExt cx="0" cy="0"/>
        </a:xfrm>
      </p:grpSpPr>
      <p:pic>
        <p:nvPicPr>
          <p:cNvPr id="2" name="Picture 1" descr="A page of a book&#10;&#10;AI-generated content may be incorrect.">
            <a:extLst>
              <a:ext uri="{FF2B5EF4-FFF2-40B4-BE49-F238E27FC236}">
                <a16:creationId xmlns:a16="http://schemas.microsoft.com/office/drawing/2014/main" id="{E4B26DAB-AA7F-902D-E3A2-634C69B1F4DE}"/>
              </a:ext>
            </a:extLst>
          </p:cNvPr>
          <p:cNvPicPr>
            <a:picLocks noChangeAspect="1"/>
          </p:cNvPicPr>
          <p:nvPr/>
        </p:nvPicPr>
        <p:blipFill>
          <a:blip r:embed="rId2"/>
          <a:stretch>
            <a:fillRect/>
          </a:stretch>
        </p:blipFill>
        <p:spPr>
          <a:xfrm>
            <a:off x="140657" y="215291"/>
            <a:ext cx="8288576" cy="6521363"/>
          </a:xfrm>
          <a:prstGeom prst="rect">
            <a:avLst/>
          </a:prstGeom>
        </p:spPr>
      </p:pic>
      <p:sp>
        <p:nvSpPr>
          <p:cNvPr id="3" name="TextBox 2">
            <a:extLst>
              <a:ext uri="{FF2B5EF4-FFF2-40B4-BE49-F238E27FC236}">
                <a16:creationId xmlns:a16="http://schemas.microsoft.com/office/drawing/2014/main" id="{395995CB-8D1C-B63C-842D-6B388D70DF86}"/>
              </a:ext>
            </a:extLst>
          </p:cNvPr>
          <p:cNvSpPr txBox="1"/>
          <p:nvPr/>
        </p:nvSpPr>
        <p:spPr>
          <a:xfrm>
            <a:off x="8663003" y="759683"/>
            <a:ext cx="32202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Arial"/>
                <a:ea typeface="+mn-lt"/>
                <a:cs typeface="Arial"/>
              </a:rPr>
              <a:t>What are ‘white lies’?</a:t>
            </a:r>
            <a:endParaRPr lang="en-US" sz="2400">
              <a:latin typeface="Arial"/>
              <a:cs typeface="Arial"/>
            </a:endParaRPr>
          </a:p>
        </p:txBody>
      </p:sp>
      <p:cxnSp>
        <p:nvCxnSpPr>
          <p:cNvPr id="7" name="Straight Arrow Connector 6">
            <a:extLst>
              <a:ext uri="{FF2B5EF4-FFF2-40B4-BE49-F238E27FC236}">
                <a16:creationId xmlns:a16="http://schemas.microsoft.com/office/drawing/2014/main" id="{FD255F5C-A4D3-478F-EB8C-8D8677AA8C0B}"/>
              </a:ext>
            </a:extLst>
          </p:cNvPr>
          <p:cNvCxnSpPr/>
          <p:nvPr/>
        </p:nvCxnSpPr>
        <p:spPr>
          <a:xfrm flipV="1">
            <a:off x="3098264" y="981094"/>
            <a:ext cx="5532676" cy="19198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168D1F71-28A7-150F-CCC4-FAF25C91B101}"/>
              </a:ext>
            </a:extLst>
          </p:cNvPr>
          <p:cNvSpPr txBox="1"/>
          <p:nvPr/>
        </p:nvSpPr>
        <p:spPr>
          <a:xfrm>
            <a:off x="8765768" y="4237240"/>
            <a:ext cx="310753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Arial"/>
                <a:ea typeface="+mn-lt"/>
                <a:cs typeface="Arial"/>
              </a:rPr>
              <a:t>Why did Tom and Uncle Alan have a long conversation about whether it was right or not to lie?</a:t>
            </a:r>
            <a:endParaRPr lang="en-US" sz="2400">
              <a:latin typeface="Arial"/>
              <a:cs typeface="Arial"/>
            </a:endParaRPr>
          </a:p>
        </p:txBody>
      </p:sp>
      <p:cxnSp>
        <p:nvCxnSpPr>
          <p:cNvPr id="5" name="Straight Arrow Connector 4">
            <a:extLst>
              <a:ext uri="{FF2B5EF4-FFF2-40B4-BE49-F238E27FC236}">
                <a16:creationId xmlns:a16="http://schemas.microsoft.com/office/drawing/2014/main" id="{80C5B332-C499-6040-1534-EFA11F303A46}"/>
              </a:ext>
            </a:extLst>
          </p:cNvPr>
          <p:cNvCxnSpPr/>
          <p:nvPr/>
        </p:nvCxnSpPr>
        <p:spPr>
          <a:xfrm>
            <a:off x="6929437" y="3893343"/>
            <a:ext cx="1714500" cy="5476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3314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05"/>
          <p:cNvSpPr txBox="1">
            <a:spLocks noGrp="1"/>
          </p:cNvSpPr>
          <p:nvPr>
            <p:ph type="body" idx="1"/>
          </p:nvPr>
        </p:nvSpPr>
        <p:spPr>
          <a:xfrm>
            <a:off x="432000" y="1080000"/>
            <a:ext cx="9313200" cy="98757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Aisha meets with Elijah. He also has a humanist worldview and lives in Devon.</a:t>
            </a:r>
            <a:endParaRPr sz="2667"/>
          </a:p>
        </p:txBody>
      </p:sp>
      <p:sp>
        <p:nvSpPr>
          <p:cNvPr id="1246" name="Google Shape;1246;p105"/>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pic>
        <p:nvPicPr>
          <p:cNvPr id="1247" name="Google Shape;1247;p105"/>
          <p:cNvPicPr preferRelativeResize="0"/>
          <p:nvPr/>
        </p:nvPicPr>
        <p:blipFill>
          <a:blip r:embed="rId3">
            <a:alphaModFix/>
          </a:blip>
          <a:stretch>
            <a:fillRect/>
          </a:stretch>
        </p:blipFill>
        <p:spPr>
          <a:xfrm>
            <a:off x="2537300" y="3538534"/>
            <a:ext cx="9157168" cy="2546633"/>
          </a:xfrm>
          <a:prstGeom prst="rect">
            <a:avLst/>
          </a:prstGeom>
          <a:noFill/>
          <a:ln>
            <a:noFill/>
          </a:ln>
        </p:spPr>
      </p:pic>
      <p:sp>
        <p:nvSpPr>
          <p:cNvPr id="1248" name="Google Shape;1248;p105"/>
          <p:cNvSpPr txBox="1"/>
          <p:nvPr/>
        </p:nvSpPr>
        <p:spPr>
          <a:xfrm>
            <a:off x="2685967" y="3804400"/>
            <a:ext cx="8860000" cy="1730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533">
                <a:latin typeface="Lexend"/>
                <a:ea typeface="Lexend"/>
                <a:cs typeface="Lexend"/>
                <a:sym typeface="Lexend"/>
              </a:rPr>
              <a:t>When I see the mess in our rivers and seas, I feel sad. I think of birds or sea creatures losing their habitat or getting tangled in plastic. This feeling is called </a:t>
            </a:r>
            <a:r>
              <a:rPr lang="en-GB" sz="2533" b="1">
                <a:latin typeface="Lexend"/>
                <a:ea typeface="Lexend"/>
                <a:cs typeface="Lexend"/>
                <a:sym typeface="Lexend"/>
              </a:rPr>
              <a:t>empathy</a:t>
            </a:r>
            <a:r>
              <a:rPr lang="en-GB" sz="2533">
                <a:latin typeface="Lexend"/>
                <a:ea typeface="Lexend"/>
                <a:cs typeface="Lexend"/>
                <a:sym typeface="Lexend"/>
              </a:rPr>
              <a:t>. I feel a </a:t>
            </a:r>
            <a:r>
              <a:rPr lang="en-GB" sz="2533" b="1">
                <a:latin typeface="Lexend"/>
                <a:ea typeface="Lexend"/>
                <a:cs typeface="Lexend"/>
                <a:sym typeface="Lexend"/>
              </a:rPr>
              <a:t>connection </a:t>
            </a:r>
            <a:r>
              <a:rPr lang="en-GB" sz="2533">
                <a:latin typeface="Lexend"/>
                <a:ea typeface="Lexend"/>
                <a:cs typeface="Lexend"/>
                <a:sym typeface="Lexend"/>
              </a:rPr>
              <a:t>with these animals.</a:t>
            </a:r>
            <a:endParaRPr sz="2267">
              <a:latin typeface="Lexend"/>
              <a:ea typeface="Lexend"/>
              <a:cs typeface="Lexend"/>
              <a:sym typeface="Lexend"/>
            </a:endParaRPr>
          </a:p>
        </p:txBody>
      </p:sp>
      <p:pic>
        <p:nvPicPr>
          <p:cNvPr id="1249" name="Google Shape;1249;p105"/>
          <p:cNvPicPr preferRelativeResize="0"/>
          <p:nvPr/>
        </p:nvPicPr>
        <p:blipFill>
          <a:blip r:embed="rId4">
            <a:alphaModFix/>
          </a:blip>
          <a:stretch>
            <a:fillRect/>
          </a:stretch>
        </p:blipFill>
        <p:spPr>
          <a:xfrm flipH="1">
            <a:off x="2581588" y="2049508"/>
            <a:ext cx="7163467" cy="1031200"/>
          </a:xfrm>
          <a:prstGeom prst="rect">
            <a:avLst/>
          </a:prstGeom>
          <a:noFill/>
          <a:ln>
            <a:noFill/>
          </a:ln>
        </p:spPr>
      </p:pic>
      <p:sp>
        <p:nvSpPr>
          <p:cNvPr id="1250" name="Google Shape;1250;p105"/>
          <p:cNvSpPr txBox="1"/>
          <p:nvPr/>
        </p:nvSpPr>
        <p:spPr>
          <a:xfrm flipH="1">
            <a:off x="2906959" y="1897908"/>
            <a:ext cx="6710000" cy="8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Elijah, how do you think about the planet?</a:t>
            </a:r>
            <a:endParaRPr sz="2400">
              <a:latin typeface="Lexend"/>
              <a:ea typeface="Lexend"/>
              <a:cs typeface="Lexend"/>
              <a:sym typeface="Lexend"/>
            </a:endParaRPr>
          </a:p>
        </p:txBody>
      </p:sp>
      <p:sp>
        <p:nvSpPr>
          <p:cNvPr id="1251" name="Google Shape;1251;p105"/>
          <p:cNvSpPr txBox="1"/>
          <p:nvPr/>
        </p:nvSpPr>
        <p:spPr>
          <a:xfrm>
            <a:off x="997933" y="59347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Elijah</a:t>
            </a:r>
            <a:endParaRPr sz="2400">
              <a:solidFill>
                <a:srgbClr val="222222"/>
              </a:solidFill>
              <a:latin typeface="Lexend"/>
              <a:ea typeface="Lexend"/>
              <a:cs typeface="Lexend"/>
              <a:sym typeface="Lexend"/>
            </a:endParaRPr>
          </a:p>
        </p:txBody>
      </p:sp>
      <p:sp>
        <p:nvSpPr>
          <p:cNvPr id="1252" name="Google Shape;1252;p105"/>
          <p:cNvSpPr txBox="1"/>
          <p:nvPr/>
        </p:nvSpPr>
        <p:spPr>
          <a:xfrm>
            <a:off x="9888667" y="30397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Aisha </a:t>
            </a:r>
            <a:endParaRPr sz="2400">
              <a:solidFill>
                <a:srgbClr val="222222"/>
              </a:solidFill>
              <a:latin typeface="Lexend"/>
              <a:ea typeface="Lexend"/>
              <a:cs typeface="Lexend"/>
              <a:sym typeface="Lexend"/>
            </a:endParaRPr>
          </a:p>
        </p:txBody>
      </p:sp>
      <p:pic>
        <p:nvPicPr>
          <p:cNvPr id="1253" name="Google Shape;1253;p105"/>
          <p:cNvPicPr preferRelativeResize="0"/>
          <p:nvPr/>
        </p:nvPicPr>
        <p:blipFill>
          <a:blip r:embed="rId5">
            <a:alphaModFix/>
          </a:blip>
          <a:stretch>
            <a:fillRect/>
          </a:stretch>
        </p:blipFill>
        <p:spPr>
          <a:xfrm flipH="1">
            <a:off x="9984731" y="1415970"/>
            <a:ext cx="831133" cy="1549772"/>
          </a:xfrm>
          <a:prstGeom prst="rect">
            <a:avLst/>
          </a:prstGeom>
          <a:noFill/>
          <a:ln>
            <a:noFill/>
          </a:ln>
        </p:spPr>
      </p:pic>
      <p:pic>
        <p:nvPicPr>
          <p:cNvPr id="1254" name="Google Shape;1254;p105"/>
          <p:cNvPicPr preferRelativeResize="0"/>
          <p:nvPr/>
        </p:nvPicPr>
        <p:blipFill>
          <a:blip r:embed="rId6">
            <a:alphaModFix/>
          </a:blip>
          <a:stretch>
            <a:fillRect/>
          </a:stretch>
        </p:blipFill>
        <p:spPr>
          <a:xfrm>
            <a:off x="331734" y="3431001"/>
            <a:ext cx="2422668" cy="2422668"/>
          </a:xfrm>
          <a:prstGeom prst="rect">
            <a:avLst/>
          </a:prstGeom>
          <a:noFill/>
          <a:ln>
            <a:noFill/>
          </a:ln>
        </p:spPr>
      </p:pic>
    </p:spTree>
    <p:extLst>
      <p:ext uri="{BB962C8B-B14F-4D97-AF65-F5344CB8AC3E}">
        <p14:creationId xmlns:p14="http://schemas.microsoft.com/office/powerpoint/2010/main" val="4250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06"/>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pic>
        <p:nvPicPr>
          <p:cNvPr id="1260" name="Google Shape;1260;p106"/>
          <p:cNvPicPr preferRelativeResize="0"/>
          <p:nvPr/>
        </p:nvPicPr>
        <p:blipFill>
          <a:blip r:embed="rId3">
            <a:alphaModFix/>
          </a:blip>
          <a:stretch>
            <a:fillRect/>
          </a:stretch>
        </p:blipFill>
        <p:spPr>
          <a:xfrm>
            <a:off x="2578534" y="1299533"/>
            <a:ext cx="9084436" cy="4999067"/>
          </a:xfrm>
          <a:prstGeom prst="rect">
            <a:avLst/>
          </a:prstGeom>
          <a:noFill/>
          <a:ln>
            <a:noFill/>
          </a:ln>
        </p:spPr>
      </p:pic>
      <p:sp>
        <p:nvSpPr>
          <p:cNvPr id="1261" name="Google Shape;1261;p106"/>
          <p:cNvSpPr txBox="1"/>
          <p:nvPr/>
        </p:nvSpPr>
        <p:spPr>
          <a:xfrm>
            <a:off x="2768189" y="1404033"/>
            <a:ext cx="8794000" cy="4170000"/>
          </a:xfrm>
          <a:prstGeom prst="rect">
            <a:avLst/>
          </a:prstGeom>
          <a:noFill/>
          <a:ln>
            <a:noFill/>
          </a:ln>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chemeClr val="dk1"/>
                </a:solidFill>
                <a:latin typeface="Lexend"/>
                <a:ea typeface="Lexend"/>
                <a:cs typeface="Lexend"/>
                <a:sym typeface="Lexend"/>
              </a:rPr>
              <a:t>We humans are part of nature.</a:t>
            </a:r>
            <a:endParaRPr sz="2667">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GB" sz="2667">
                <a:solidFill>
                  <a:schemeClr val="dk1"/>
                </a:solidFill>
                <a:latin typeface="Lexend"/>
                <a:ea typeface="Lexend"/>
                <a:cs typeface="Lexend"/>
                <a:sym typeface="Lexend"/>
              </a:rPr>
              <a:t>I don’t believe in God, but I do think we humans have a special responsibility.</a:t>
            </a:r>
            <a:endParaRPr sz="2667" b="1">
              <a:solidFill>
                <a:schemeClr val="dk1"/>
              </a:solidFill>
              <a:latin typeface="Lexend"/>
              <a:ea typeface="Lexend"/>
              <a:cs typeface="Lexend"/>
              <a:sym typeface="Lexend"/>
            </a:endParaRPr>
          </a:p>
          <a:p>
            <a:pPr marL="0" lvl="0" indent="0" algn="l" rtl="0">
              <a:lnSpc>
                <a:spcPct val="115000"/>
              </a:lnSpc>
              <a:spcBef>
                <a:spcPts val="1333"/>
              </a:spcBef>
              <a:spcAft>
                <a:spcPts val="0"/>
              </a:spcAft>
              <a:buNone/>
            </a:pPr>
            <a:r>
              <a:rPr lang="en-GB" sz="2667" b="1">
                <a:solidFill>
                  <a:schemeClr val="dk1"/>
                </a:solidFill>
                <a:latin typeface="Lexend"/>
                <a:ea typeface="Lexend"/>
                <a:cs typeface="Lexend"/>
                <a:sym typeface="Lexend"/>
              </a:rPr>
              <a:t>Empathy </a:t>
            </a:r>
            <a:r>
              <a:rPr lang="en-GB" sz="2667">
                <a:solidFill>
                  <a:schemeClr val="dk1"/>
                </a:solidFill>
                <a:latin typeface="Lexend"/>
                <a:ea typeface="Lexend"/>
                <a:cs typeface="Lexend"/>
                <a:sym typeface="Lexend"/>
              </a:rPr>
              <a:t>means we can think about how other people feel. </a:t>
            </a:r>
            <a:r>
              <a:rPr lang="en-GB" sz="2667" b="1">
                <a:solidFill>
                  <a:schemeClr val="dk1"/>
                </a:solidFill>
                <a:latin typeface="Lexend"/>
                <a:ea typeface="Lexend"/>
                <a:cs typeface="Lexend"/>
                <a:sym typeface="Lexend"/>
              </a:rPr>
              <a:t>Empathy </a:t>
            </a:r>
            <a:r>
              <a:rPr lang="en-GB" sz="2667">
                <a:solidFill>
                  <a:schemeClr val="dk1"/>
                </a:solidFill>
                <a:latin typeface="Lexend"/>
                <a:ea typeface="Lexend"/>
                <a:cs typeface="Lexend"/>
                <a:sym typeface="Lexend"/>
              </a:rPr>
              <a:t>tells me the planet is hurting.</a:t>
            </a:r>
            <a:endParaRPr sz="2667">
              <a:solidFill>
                <a:schemeClr val="dk1"/>
              </a:solidFill>
              <a:latin typeface="Lexend"/>
              <a:ea typeface="Lexend"/>
              <a:cs typeface="Lexend"/>
              <a:sym typeface="Lexend"/>
            </a:endParaRPr>
          </a:p>
          <a:p>
            <a:pPr marL="0" lvl="0" indent="0" algn="l" rtl="0">
              <a:lnSpc>
                <a:spcPct val="115000"/>
              </a:lnSpc>
              <a:spcBef>
                <a:spcPts val="1333"/>
              </a:spcBef>
              <a:spcAft>
                <a:spcPts val="0"/>
              </a:spcAft>
              <a:buNone/>
            </a:pPr>
            <a:r>
              <a:rPr lang="en-GB" sz="2667">
                <a:solidFill>
                  <a:schemeClr val="dk1"/>
                </a:solidFill>
                <a:latin typeface="Lexend"/>
                <a:ea typeface="Lexend"/>
                <a:cs typeface="Lexend"/>
                <a:sym typeface="Lexend"/>
              </a:rPr>
              <a:t>I also listen to scientists who use </a:t>
            </a:r>
            <a:r>
              <a:rPr lang="en-GB" sz="2667" b="1">
                <a:solidFill>
                  <a:schemeClr val="dk1"/>
                </a:solidFill>
                <a:latin typeface="Lexend"/>
                <a:ea typeface="Lexend"/>
                <a:cs typeface="Lexend"/>
                <a:sym typeface="Lexend"/>
              </a:rPr>
              <a:t>reason </a:t>
            </a:r>
            <a:r>
              <a:rPr lang="en-GB" sz="2667">
                <a:solidFill>
                  <a:schemeClr val="dk1"/>
                </a:solidFill>
                <a:latin typeface="Lexend"/>
                <a:ea typeface="Lexend"/>
                <a:cs typeface="Lexend"/>
                <a:sym typeface="Lexend"/>
              </a:rPr>
              <a:t>to explain that if we don’t care for our planet, it will become a difficult place for all life.</a:t>
            </a:r>
            <a:endParaRPr sz="2667">
              <a:solidFill>
                <a:schemeClr val="dk1"/>
              </a:solidFill>
              <a:latin typeface="Lexend"/>
              <a:ea typeface="Lexend"/>
              <a:cs typeface="Lexend"/>
              <a:sym typeface="Lexend"/>
            </a:endParaRPr>
          </a:p>
        </p:txBody>
      </p:sp>
      <p:sp>
        <p:nvSpPr>
          <p:cNvPr id="1262" name="Google Shape;1262;p106"/>
          <p:cNvSpPr txBox="1"/>
          <p:nvPr/>
        </p:nvSpPr>
        <p:spPr>
          <a:xfrm>
            <a:off x="997933" y="59347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Elijah</a:t>
            </a:r>
            <a:endParaRPr sz="2400">
              <a:solidFill>
                <a:srgbClr val="222222"/>
              </a:solidFill>
              <a:latin typeface="Lexend"/>
              <a:ea typeface="Lexend"/>
              <a:cs typeface="Lexend"/>
              <a:sym typeface="Lexend"/>
            </a:endParaRPr>
          </a:p>
        </p:txBody>
      </p:sp>
      <p:pic>
        <p:nvPicPr>
          <p:cNvPr id="1263" name="Google Shape;1263;p106"/>
          <p:cNvPicPr preferRelativeResize="0"/>
          <p:nvPr/>
        </p:nvPicPr>
        <p:blipFill>
          <a:blip r:embed="rId4">
            <a:alphaModFix/>
          </a:blip>
          <a:stretch>
            <a:fillRect/>
          </a:stretch>
        </p:blipFill>
        <p:spPr>
          <a:xfrm>
            <a:off x="330396" y="3429002"/>
            <a:ext cx="2431733" cy="24317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107"/>
          <p:cNvSpPr txBox="1">
            <a:spLocks noGrp="1"/>
          </p:cNvSpPr>
          <p:nvPr>
            <p:ph type="title"/>
          </p:nvPr>
        </p:nvSpPr>
        <p:spPr>
          <a:xfrm>
            <a:off x="432000" y="264738"/>
            <a:ext cx="10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sp>
        <p:nvSpPr>
          <p:cNvPr id="1269" name="Google Shape;1269;p107"/>
          <p:cNvSpPr txBox="1">
            <a:spLocks noGrp="1"/>
          </p:cNvSpPr>
          <p:nvPr>
            <p:ph type="subTitle" idx="2"/>
          </p:nvPr>
        </p:nvSpPr>
        <p:spPr>
          <a:xfrm>
            <a:off x="1323233" y="3736496"/>
            <a:ext cx="100088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using </a:t>
            </a:r>
            <a:r>
              <a:rPr lang="en-GB" b="1"/>
              <a:t>reason </a:t>
            </a:r>
            <a:r>
              <a:rPr lang="en-GB"/>
              <a:t>to make an argument</a:t>
            </a:r>
            <a:endParaRPr/>
          </a:p>
        </p:txBody>
      </p:sp>
      <p:sp>
        <p:nvSpPr>
          <p:cNvPr id="1270" name="Google Shape;1270;p107"/>
          <p:cNvSpPr txBox="1">
            <a:spLocks noGrp="1"/>
          </p:cNvSpPr>
          <p:nvPr>
            <p:ph type="subTitle" idx="1"/>
          </p:nvPr>
        </p:nvSpPr>
        <p:spPr>
          <a:xfrm>
            <a:off x="1379233" y="2450367"/>
            <a:ext cx="100088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thinking how others might feel</a:t>
            </a:r>
            <a:endParaRPr/>
          </a:p>
        </p:txBody>
      </p:sp>
      <p:sp>
        <p:nvSpPr>
          <p:cNvPr id="1271" name="Google Shape;1271;p107"/>
          <p:cNvSpPr txBox="1">
            <a:spLocks noGrp="1"/>
          </p:cNvSpPr>
          <p:nvPr>
            <p:ph type="subTitle" idx="3"/>
          </p:nvPr>
        </p:nvSpPr>
        <p:spPr>
          <a:xfrm>
            <a:off x="1379233" y="5022620"/>
            <a:ext cx="99528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caring about the planet</a:t>
            </a:r>
            <a:endParaRPr/>
          </a:p>
        </p:txBody>
      </p:sp>
      <p:sp>
        <p:nvSpPr>
          <p:cNvPr id="1272" name="Google Shape;1272;p107"/>
          <p:cNvSpPr txBox="1">
            <a:spLocks noGrp="1"/>
          </p:cNvSpPr>
          <p:nvPr>
            <p:ph type="title" idx="4"/>
          </p:nvPr>
        </p:nvSpPr>
        <p:spPr>
          <a:xfrm>
            <a:off x="432000" y="1079884"/>
            <a:ext cx="109056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does </a:t>
            </a:r>
            <a:r>
              <a:rPr lang="en-GB" b="1"/>
              <a:t>empathy </a:t>
            </a:r>
            <a:r>
              <a:rPr lang="en-GB"/>
              <a:t>mean to Elijah?</a:t>
            </a:r>
            <a:endParaRPr/>
          </a:p>
        </p:txBody>
      </p:sp>
      <p:pic>
        <p:nvPicPr>
          <p:cNvPr id="1273" name="Google Shape;1273;p107"/>
          <p:cNvPicPr preferRelativeResize="0"/>
          <p:nvPr/>
        </p:nvPicPr>
        <p:blipFill>
          <a:blip r:embed="rId3">
            <a:alphaModFix/>
          </a:blip>
          <a:stretch>
            <a:fillRect/>
          </a:stretch>
        </p:blipFill>
        <p:spPr>
          <a:xfrm>
            <a:off x="7082377" y="2349184"/>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08"/>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pic>
        <p:nvPicPr>
          <p:cNvPr id="1279" name="Google Shape;1279;p108"/>
          <p:cNvPicPr preferRelativeResize="0"/>
          <p:nvPr/>
        </p:nvPicPr>
        <p:blipFill>
          <a:blip r:embed="rId3">
            <a:alphaModFix/>
          </a:blip>
          <a:stretch>
            <a:fillRect/>
          </a:stretch>
        </p:blipFill>
        <p:spPr>
          <a:xfrm>
            <a:off x="4458567" y="1717567"/>
            <a:ext cx="7186896" cy="3830765"/>
          </a:xfrm>
          <a:prstGeom prst="rect">
            <a:avLst/>
          </a:prstGeom>
          <a:noFill/>
          <a:ln>
            <a:noFill/>
          </a:ln>
        </p:spPr>
      </p:pic>
      <p:sp>
        <p:nvSpPr>
          <p:cNvPr id="1280" name="Google Shape;1280;p108"/>
          <p:cNvSpPr txBox="1"/>
          <p:nvPr/>
        </p:nvSpPr>
        <p:spPr>
          <a:xfrm>
            <a:off x="4632256" y="1806500"/>
            <a:ext cx="7090400" cy="3053200"/>
          </a:xfrm>
          <a:prstGeom prst="rect">
            <a:avLst/>
          </a:prstGeom>
          <a:noFill/>
          <a:ln>
            <a:noFill/>
          </a:ln>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chemeClr val="dk1"/>
                </a:solidFill>
                <a:latin typeface="Lexend"/>
                <a:ea typeface="Lexend"/>
                <a:cs typeface="Lexend"/>
                <a:sym typeface="Lexend"/>
              </a:rPr>
              <a:t>I live near to the sea. Each weekend, a friend and I take a bag and remove some plastic from along the beach.</a:t>
            </a:r>
            <a:endParaRPr sz="2667">
              <a:solidFill>
                <a:schemeClr val="dk1"/>
              </a:solidFill>
              <a:latin typeface="Lexend"/>
              <a:ea typeface="Lexend"/>
              <a:cs typeface="Lexend"/>
              <a:sym typeface="Lexend"/>
            </a:endParaRPr>
          </a:p>
          <a:p>
            <a:pPr marL="0" lvl="0" indent="0" algn="l" rtl="0">
              <a:lnSpc>
                <a:spcPct val="115000"/>
              </a:lnSpc>
              <a:spcBef>
                <a:spcPts val="1333"/>
              </a:spcBef>
              <a:spcAft>
                <a:spcPts val="0"/>
              </a:spcAft>
              <a:buNone/>
            </a:pPr>
            <a:r>
              <a:rPr lang="en-GB" sz="2667">
                <a:solidFill>
                  <a:schemeClr val="dk1"/>
                </a:solidFill>
                <a:latin typeface="Lexend"/>
                <a:ea typeface="Lexend"/>
                <a:cs typeface="Lexend"/>
                <a:sym typeface="Lexend"/>
              </a:rPr>
              <a:t>As a humanist, I asked, ‘how can I stop the animals in the sea suffering?’</a:t>
            </a:r>
            <a:endParaRPr sz="2667">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GB" sz="2667">
                <a:solidFill>
                  <a:schemeClr val="dk1"/>
                </a:solidFill>
                <a:latin typeface="Lexend"/>
                <a:ea typeface="Lexend"/>
                <a:cs typeface="Lexend"/>
                <a:sym typeface="Lexend"/>
              </a:rPr>
              <a:t>I then decided to take action.</a:t>
            </a:r>
            <a:endParaRPr sz="2667">
              <a:solidFill>
                <a:schemeClr val="dk1"/>
              </a:solidFill>
              <a:latin typeface="Lexend"/>
              <a:ea typeface="Lexend"/>
              <a:cs typeface="Lexend"/>
              <a:sym typeface="Lexend"/>
            </a:endParaRPr>
          </a:p>
        </p:txBody>
      </p:sp>
      <p:sp>
        <p:nvSpPr>
          <p:cNvPr id="1281" name="Google Shape;1281;p108"/>
          <p:cNvSpPr txBox="1"/>
          <p:nvPr/>
        </p:nvSpPr>
        <p:spPr>
          <a:xfrm>
            <a:off x="444900" y="5358767"/>
            <a:ext cx="40000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Elijah and his friend</a:t>
            </a:r>
            <a:endParaRPr sz="2400"/>
          </a:p>
        </p:txBody>
      </p:sp>
      <p:sp>
        <p:nvSpPr>
          <p:cNvPr id="1282" name="Google Shape;1282;p108"/>
          <p:cNvSpPr txBox="1"/>
          <p:nvPr/>
        </p:nvSpPr>
        <p:spPr>
          <a:xfrm>
            <a:off x="432000" y="965633"/>
            <a:ext cx="10129200" cy="761791"/>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What might be happening here? Why?</a:t>
            </a:r>
            <a:endParaRPr sz="2667">
              <a:solidFill>
                <a:schemeClr val="dk1"/>
              </a:solidFill>
              <a:latin typeface="Lexend"/>
              <a:ea typeface="Lexend"/>
              <a:cs typeface="Lexend"/>
              <a:sym typeface="Lexend"/>
            </a:endParaRPr>
          </a:p>
        </p:txBody>
      </p:sp>
      <p:pic>
        <p:nvPicPr>
          <p:cNvPr id="1283" name="Google Shape;1283;p108"/>
          <p:cNvPicPr preferRelativeResize="0"/>
          <p:nvPr/>
        </p:nvPicPr>
        <p:blipFill>
          <a:blip r:embed="rId4">
            <a:alphaModFix/>
          </a:blip>
          <a:stretch>
            <a:fillRect/>
          </a:stretch>
        </p:blipFill>
        <p:spPr>
          <a:xfrm>
            <a:off x="557267" y="1761567"/>
            <a:ext cx="3521400" cy="3521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pic>
        <p:nvPicPr>
          <p:cNvPr id="1288" name="Google Shape;1288;p109"/>
          <p:cNvPicPr preferRelativeResize="0"/>
          <p:nvPr/>
        </p:nvPicPr>
        <p:blipFill>
          <a:blip r:embed="rId3">
            <a:alphaModFix/>
          </a:blip>
          <a:stretch>
            <a:fillRect/>
          </a:stretch>
        </p:blipFill>
        <p:spPr>
          <a:xfrm>
            <a:off x="609867" y="985767"/>
            <a:ext cx="9225701" cy="2301000"/>
          </a:xfrm>
          <a:prstGeom prst="rect">
            <a:avLst/>
          </a:prstGeom>
          <a:noFill/>
          <a:ln>
            <a:noFill/>
          </a:ln>
        </p:spPr>
      </p:pic>
      <p:sp>
        <p:nvSpPr>
          <p:cNvPr id="1289" name="Google Shape;1289;p109"/>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sp>
        <p:nvSpPr>
          <p:cNvPr id="1290" name="Google Shape;1290;p109"/>
          <p:cNvSpPr txBox="1"/>
          <p:nvPr/>
        </p:nvSpPr>
        <p:spPr>
          <a:xfrm>
            <a:off x="9003267" y="56104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Aisha </a:t>
            </a:r>
            <a:endParaRPr sz="2400">
              <a:solidFill>
                <a:srgbClr val="222222"/>
              </a:solidFill>
              <a:latin typeface="Lexend"/>
              <a:ea typeface="Lexend"/>
              <a:cs typeface="Lexend"/>
              <a:sym typeface="Lexend"/>
            </a:endParaRPr>
          </a:p>
        </p:txBody>
      </p:sp>
      <p:pic>
        <p:nvPicPr>
          <p:cNvPr id="1291" name="Google Shape;1291;p109"/>
          <p:cNvPicPr preferRelativeResize="0"/>
          <p:nvPr/>
        </p:nvPicPr>
        <p:blipFill>
          <a:blip r:embed="rId4">
            <a:alphaModFix/>
          </a:blip>
          <a:stretch>
            <a:fillRect/>
          </a:stretch>
        </p:blipFill>
        <p:spPr>
          <a:xfrm flipH="1">
            <a:off x="10066398" y="4457853"/>
            <a:ext cx="831133" cy="1549772"/>
          </a:xfrm>
          <a:prstGeom prst="rect">
            <a:avLst/>
          </a:prstGeom>
          <a:noFill/>
          <a:ln>
            <a:noFill/>
          </a:ln>
        </p:spPr>
      </p:pic>
      <p:sp>
        <p:nvSpPr>
          <p:cNvPr id="1292" name="Google Shape;1292;p109"/>
          <p:cNvSpPr txBox="1"/>
          <p:nvPr/>
        </p:nvSpPr>
        <p:spPr>
          <a:xfrm>
            <a:off x="836383" y="1090347"/>
            <a:ext cx="8664800" cy="1414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chemeClr val="dk1"/>
                </a:solidFill>
                <a:latin typeface="Lexend"/>
                <a:ea typeface="Lexend"/>
                <a:cs typeface="Lexend"/>
                <a:sym typeface="Lexend"/>
              </a:rPr>
              <a:t>Because I believe in our </a:t>
            </a:r>
            <a:r>
              <a:rPr lang="en-GB" sz="2667" b="1">
                <a:solidFill>
                  <a:schemeClr val="dk1"/>
                </a:solidFill>
                <a:latin typeface="Lexend"/>
                <a:ea typeface="Lexend"/>
                <a:cs typeface="Lexend"/>
                <a:sym typeface="Lexend"/>
              </a:rPr>
              <a:t>connection</a:t>
            </a:r>
            <a:r>
              <a:rPr lang="en-GB" sz="2667">
                <a:solidFill>
                  <a:schemeClr val="dk1"/>
                </a:solidFill>
                <a:latin typeface="Lexend"/>
                <a:ea typeface="Lexend"/>
                <a:cs typeface="Lexend"/>
                <a:sym typeface="Lexend"/>
              </a:rPr>
              <a:t> with nature and that we should care about animals and the environment, I decided to become vegetarian.</a:t>
            </a:r>
            <a:endParaRPr sz="2667">
              <a:solidFill>
                <a:schemeClr val="dk1"/>
              </a:solidFill>
              <a:latin typeface="Lexend"/>
              <a:ea typeface="Lexend"/>
              <a:cs typeface="Lexend"/>
              <a:sym typeface="Lexend"/>
            </a:endParaRPr>
          </a:p>
        </p:txBody>
      </p:sp>
      <p:pic>
        <p:nvPicPr>
          <p:cNvPr id="1293" name="Google Shape;1293;p109"/>
          <p:cNvPicPr preferRelativeResize="0"/>
          <p:nvPr/>
        </p:nvPicPr>
        <p:blipFill>
          <a:blip r:embed="rId5">
            <a:alphaModFix/>
          </a:blip>
          <a:stretch>
            <a:fillRect/>
          </a:stretch>
        </p:blipFill>
        <p:spPr>
          <a:xfrm>
            <a:off x="432000" y="2906597"/>
            <a:ext cx="1864363" cy="1660433"/>
          </a:xfrm>
          <a:prstGeom prst="rect">
            <a:avLst/>
          </a:prstGeom>
          <a:noFill/>
          <a:ln>
            <a:noFill/>
          </a:ln>
        </p:spPr>
      </p:pic>
      <p:sp>
        <p:nvSpPr>
          <p:cNvPr id="1294" name="Google Shape;1294;p109"/>
          <p:cNvSpPr txBox="1"/>
          <p:nvPr/>
        </p:nvSpPr>
        <p:spPr>
          <a:xfrm>
            <a:off x="938800" y="4596551"/>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pic>
        <p:nvPicPr>
          <p:cNvPr id="1295" name="Google Shape;1295;p109"/>
          <p:cNvPicPr preferRelativeResize="0"/>
          <p:nvPr/>
        </p:nvPicPr>
        <p:blipFill>
          <a:blip r:embed="rId6">
            <a:alphaModFix/>
          </a:blip>
          <a:stretch>
            <a:fillRect/>
          </a:stretch>
        </p:blipFill>
        <p:spPr>
          <a:xfrm flipH="1">
            <a:off x="2562402" y="3287734"/>
            <a:ext cx="8248565" cy="1538033"/>
          </a:xfrm>
          <a:prstGeom prst="rect">
            <a:avLst/>
          </a:prstGeom>
          <a:noFill/>
          <a:ln>
            <a:noFill/>
          </a:ln>
        </p:spPr>
      </p:pic>
      <p:sp>
        <p:nvSpPr>
          <p:cNvPr id="1296" name="Google Shape;1296;p109"/>
          <p:cNvSpPr txBox="1"/>
          <p:nvPr/>
        </p:nvSpPr>
        <p:spPr>
          <a:xfrm flipH="1">
            <a:off x="2722567" y="3373400"/>
            <a:ext cx="7995200" cy="8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How did you reach that decision, Nell? What kind of questions did you ask?</a:t>
            </a:r>
            <a:endParaRPr sz="2400">
              <a:latin typeface="Lexend"/>
              <a:ea typeface="Lexend"/>
              <a:cs typeface="Lexend"/>
              <a:sym typeface="Lexen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10"/>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pic>
        <p:nvPicPr>
          <p:cNvPr id="1302" name="Google Shape;1302;p110"/>
          <p:cNvPicPr preferRelativeResize="0"/>
          <p:nvPr/>
        </p:nvPicPr>
        <p:blipFill rotWithShape="1">
          <a:blip r:embed="rId3">
            <a:alphaModFix/>
          </a:blip>
          <a:srcRect l="9247"/>
          <a:stretch/>
        </p:blipFill>
        <p:spPr>
          <a:xfrm>
            <a:off x="500567" y="3655567"/>
            <a:ext cx="2042732" cy="2004632"/>
          </a:xfrm>
          <a:prstGeom prst="rect">
            <a:avLst/>
          </a:prstGeom>
          <a:noFill/>
          <a:ln>
            <a:noFill/>
          </a:ln>
        </p:spPr>
      </p:pic>
      <p:sp>
        <p:nvSpPr>
          <p:cNvPr id="1303" name="Google Shape;1303;p110"/>
          <p:cNvSpPr txBox="1"/>
          <p:nvPr/>
        </p:nvSpPr>
        <p:spPr>
          <a:xfrm>
            <a:off x="997933" y="57315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pic>
        <p:nvPicPr>
          <p:cNvPr id="1304" name="Google Shape;1304;p110"/>
          <p:cNvPicPr preferRelativeResize="0"/>
          <p:nvPr/>
        </p:nvPicPr>
        <p:blipFill>
          <a:blip r:embed="rId4">
            <a:alphaModFix/>
          </a:blip>
          <a:stretch>
            <a:fillRect/>
          </a:stretch>
        </p:blipFill>
        <p:spPr>
          <a:xfrm>
            <a:off x="2550134" y="4367168"/>
            <a:ext cx="7875236" cy="1484433"/>
          </a:xfrm>
          <a:prstGeom prst="rect">
            <a:avLst/>
          </a:prstGeom>
          <a:noFill/>
          <a:ln>
            <a:noFill/>
          </a:ln>
        </p:spPr>
      </p:pic>
      <p:pic>
        <p:nvPicPr>
          <p:cNvPr id="1305" name="Google Shape;1305;p110"/>
          <p:cNvPicPr preferRelativeResize="0"/>
          <p:nvPr/>
        </p:nvPicPr>
        <p:blipFill>
          <a:blip r:embed="rId4">
            <a:alphaModFix/>
          </a:blip>
          <a:stretch>
            <a:fillRect/>
          </a:stretch>
        </p:blipFill>
        <p:spPr>
          <a:xfrm>
            <a:off x="531567" y="1171461"/>
            <a:ext cx="9125901" cy="1484433"/>
          </a:xfrm>
          <a:prstGeom prst="rect">
            <a:avLst/>
          </a:prstGeom>
          <a:noFill/>
          <a:ln>
            <a:noFill/>
          </a:ln>
        </p:spPr>
      </p:pic>
      <p:pic>
        <p:nvPicPr>
          <p:cNvPr id="1306" name="Google Shape;1306;p110"/>
          <p:cNvPicPr preferRelativeResize="0"/>
          <p:nvPr/>
        </p:nvPicPr>
        <p:blipFill>
          <a:blip r:embed="rId4">
            <a:alphaModFix/>
          </a:blip>
          <a:stretch>
            <a:fillRect/>
          </a:stretch>
        </p:blipFill>
        <p:spPr>
          <a:xfrm flipH="1">
            <a:off x="3578202" y="2795368"/>
            <a:ext cx="8034365" cy="1389201"/>
          </a:xfrm>
          <a:prstGeom prst="rect">
            <a:avLst/>
          </a:prstGeom>
          <a:noFill/>
          <a:ln>
            <a:noFill/>
          </a:ln>
        </p:spPr>
      </p:pic>
      <p:sp>
        <p:nvSpPr>
          <p:cNvPr id="1307" name="Google Shape;1307;p110"/>
          <p:cNvSpPr txBox="1"/>
          <p:nvPr/>
        </p:nvSpPr>
        <p:spPr>
          <a:xfrm flipH="1">
            <a:off x="3762800" y="2863069"/>
            <a:ext cx="794360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What do scientists say about how meat affects the environment?</a:t>
            </a:r>
            <a:endParaRPr sz="2400">
              <a:solidFill>
                <a:srgbClr val="222222"/>
              </a:solidFill>
              <a:latin typeface="Lexend"/>
              <a:ea typeface="Lexend"/>
              <a:cs typeface="Lexend"/>
              <a:sym typeface="Lexend"/>
            </a:endParaRPr>
          </a:p>
        </p:txBody>
      </p:sp>
      <p:sp>
        <p:nvSpPr>
          <p:cNvPr id="1308" name="Google Shape;1308;p110"/>
          <p:cNvSpPr txBox="1"/>
          <p:nvPr/>
        </p:nvSpPr>
        <p:spPr>
          <a:xfrm flipH="1">
            <a:off x="2822133" y="4430902"/>
            <a:ext cx="743600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Is being vegetarian one way I can live kindly and fairly toward other living things?</a:t>
            </a:r>
            <a:endParaRPr sz="2400">
              <a:solidFill>
                <a:srgbClr val="222222"/>
              </a:solidFill>
              <a:latin typeface="Lexend"/>
              <a:ea typeface="Lexend"/>
              <a:cs typeface="Lexend"/>
              <a:sym typeface="Lexend"/>
            </a:endParaRPr>
          </a:p>
        </p:txBody>
      </p:sp>
      <p:sp>
        <p:nvSpPr>
          <p:cNvPr id="1309" name="Google Shape;1309;p110"/>
          <p:cNvSpPr txBox="1"/>
          <p:nvPr/>
        </p:nvSpPr>
        <p:spPr>
          <a:xfrm flipH="1">
            <a:off x="703767" y="1229869"/>
            <a:ext cx="859480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I asked questions such as; will eating meat cause animals to suffer, and do I want to be part of that?</a:t>
            </a:r>
            <a:endParaRPr sz="2400">
              <a:solidFill>
                <a:srgbClr val="222222"/>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11"/>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 humanism just about humans?</a:t>
            </a:r>
            <a:endParaRPr/>
          </a:p>
        </p:txBody>
      </p:sp>
      <p:pic>
        <p:nvPicPr>
          <p:cNvPr id="1315" name="Google Shape;1315;p111"/>
          <p:cNvPicPr preferRelativeResize="0"/>
          <p:nvPr/>
        </p:nvPicPr>
        <p:blipFill>
          <a:blip r:embed="rId3">
            <a:alphaModFix/>
          </a:blip>
          <a:stretch>
            <a:fillRect/>
          </a:stretch>
        </p:blipFill>
        <p:spPr>
          <a:xfrm>
            <a:off x="2108633" y="1824667"/>
            <a:ext cx="9365832" cy="3919899"/>
          </a:xfrm>
          <a:prstGeom prst="rect">
            <a:avLst/>
          </a:prstGeom>
          <a:noFill/>
          <a:ln>
            <a:noFill/>
          </a:ln>
        </p:spPr>
      </p:pic>
      <p:sp>
        <p:nvSpPr>
          <p:cNvPr id="1316" name="Google Shape;1316;p111"/>
          <p:cNvSpPr txBox="1"/>
          <p:nvPr/>
        </p:nvSpPr>
        <p:spPr>
          <a:xfrm>
            <a:off x="2302100" y="1824667"/>
            <a:ext cx="9074800" cy="346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solidFill>
                  <a:schemeClr val="dk1"/>
                </a:solidFill>
                <a:latin typeface="Lexend"/>
                <a:ea typeface="Lexend"/>
                <a:cs typeface="Lexend"/>
                <a:sym typeface="Lexend"/>
              </a:rPr>
              <a:t>Asking these questions helped me to conclude that I should be vegetarian to avoid causing harm or suffering to animals and the environment.</a:t>
            </a:r>
            <a:endParaRPr sz="2667">
              <a:solidFill>
                <a:schemeClr val="dk1"/>
              </a:solidFill>
              <a:latin typeface="Lexend"/>
              <a:ea typeface="Lexend"/>
              <a:cs typeface="Lexend"/>
              <a:sym typeface="Lexend"/>
            </a:endParaRPr>
          </a:p>
          <a:p>
            <a:pPr marL="0" lvl="0" indent="0" algn="l" rtl="0">
              <a:lnSpc>
                <a:spcPct val="115000"/>
              </a:lnSpc>
              <a:spcBef>
                <a:spcPts val="1333"/>
              </a:spcBef>
              <a:spcAft>
                <a:spcPts val="0"/>
              </a:spcAft>
              <a:buNone/>
            </a:pPr>
            <a:r>
              <a:rPr lang="en-GB" sz="2667">
                <a:solidFill>
                  <a:schemeClr val="dk1"/>
                </a:solidFill>
                <a:latin typeface="Lexend"/>
                <a:ea typeface="Lexend"/>
                <a:cs typeface="Lexend"/>
                <a:sym typeface="Lexend"/>
              </a:rPr>
              <a:t>Not all humanists will be vegetarian. My mum tries to be meat free twice a week and only eats meat that comes from places where animals are treated well.</a:t>
            </a:r>
            <a:endParaRPr sz="2667">
              <a:solidFill>
                <a:schemeClr val="dk1"/>
              </a:solidFill>
              <a:latin typeface="Lexend"/>
              <a:ea typeface="Lexend"/>
              <a:cs typeface="Lexend"/>
              <a:sym typeface="Lexend"/>
            </a:endParaRPr>
          </a:p>
        </p:txBody>
      </p:sp>
      <p:pic>
        <p:nvPicPr>
          <p:cNvPr id="1317" name="Google Shape;1317;p111"/>
          <p:cNvPicPr preferRelativeResize="0"/>
          <p:nvPr/>
        </p:nvPicPr>
        <p:blipFill>
          <a:blip r:embed="rId4">
            <a:alphaModFix/>
          </a:blip>
          <a:stretch>
            <a:fillRect/>
          </a:stretch>
        </p:blipFill>
        <p:spPr>
          <a:xfrm>
            <a:off x="382033" y="4099564"/>
            <a:ext cx="1864363" cy="1660433"/>
          </a:xfrm>
          <a:prstGeom prst="rect">
            <a:avLst/>
          </a:prstGeom>
          <a:noFill/>
          <a:ln>
            <a:noFill/>
          </a:ln>
        </p:spPr>
      </p:pic>
      <p:sp>
        <p:nvSpPr>
          <p:cNvPr id="1318" name="Google Shape;1318;p111"/>
          <p:cNvSpPr txBox="1"/>
          <p:nvPr/>
        </p:nvSpPr>
        <p:spPr>
          <a:xfrm>
            <a:off x="997933" y="5833167"/>
            <a:ext cx="113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Nell</a:t>
            </a:r>
            <a:endParaRPr sz="2400">
              <a:solidFill>
                <a:srgbClr val="222222"/>
              </a:solidFill>
              <a:latin typeface="Lexend"/>
              <a:ea typeface="Lexend"/>
              <a:cs typeface="Lexend"/>
              <a:sym typeface="Lexen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9D14CF-34AC-CF65-7C5E-002FEA0922AC}"/>
              </a:ext>
            </a:extLst>
          </p:cNvPr>
          <p:cNvSpPr txBox="1"/>
          <p:nvPr/>
        </p:nvSpPr>
        <p:spPr>
          <a:xfrm>
            <a:off x="130968" y="130969"/>
            <a:ext cx="118943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Q: W</a:t>
            </a:r>
            <a:r>
              <a:rPr lang="en-US" sz="2800" u="sng">
                <a:latin typeface="Arial"/>
                <a:cs typeface="Arial"/>
              </a:rPr>
              <a:t>hat are the uses of everyday materials?</a:t>
            </a:r>
            <a:endParaRPr lang="en-GB" sz="2800" u="sng"/>
          </a:p>
        </p:txBody>
      </p:sp>
      <p:pic>
        <p:nvPicPr>
          <p:cNvPr id="5" name="Picture 4" descr="A white sheet with black text&#10;&#10;AI-generated content may be incorrect.">
            <a:extLst>
              <a:ext uri="{FF2B5EF4-FFF2-40B4-BE49-F238E27FC236}">
                <a16:creationId xmlns:a16="http://schemas.microsoft.com/office/drawing/2014/main" id="{826B0718-4AC0-3BFA-7492-373B69B90627}"/>
              </a:ext>
            </a:extLst>
          </p:cNvPr>
          <p:cNvPicPr>
            <a:picLocks noChangeAspect="1"/>
          </p:cNvPicPr>
          <p:nvPr/>
        </p:nvPicPr>
        <p:blipFill>
          <a:blip r:embed="rId2"/>
          <a:stretch>
            <a:fillRect/>
          </a:stretch>
        </p:blipFill>
        <p:spPr>
          <a:xfrm>
            <a:off x="127983" y="1214276"/>
            <a:ext cx="6083301" cy="4609824"/>
          </a:xfrm>
          <a:prstGeom prst="rect">
            <a:avLst/>
          </a:prstGeom>
        </p:spPr>
      </p:pic>
      <p:pic>
        <p:nvPicPr>
          <p:cNvPr id="6" name="Picture 5">
            <a:extLst>
              <a:ext uri="{FF2B5EF4-FFF2-40B4-BE49-F238E27FC236}">
                <a16:creationId xmlns:a16="http://schemas.microsoft.com/office/drawing/2014/main" id="{954A5D12-B654-1084-5868-6D7005934AA3}"/>
              </a:ext>
            </a:extLst>
          </p:cNvPr>
          <p:cNvPicPr>
            <a:picLocks noChangeAspect="1"/>
          </p:cNvPicPr>
          <p:nvPr/>
        </p:nvPicPr>
        <p:blipFill>
          <a:blip r:embed="rId3"/>
          <a:stretch>
            <a:fillRect/>
          </a:stretch>
        </p:blipFill>
        <p:spPr>
          <a:xfrm>
            <a:off x="5494200" y="4918834"/>
            <a:ext cx="6527386" cy="1801882"/>
          </a:xfrm>
          <a:prstGeom prst="rect">
            <a:avLst/>
          </a:prstGeom>
          <a:ln w="57150">
            <a:solidFill>
              <a:srgbClr val="FF0000"/>
            </a:solidFill>
          </a:ln>
        </p:spPr>
      </p:pic>
    </p:spTree>
    <p:extLst>
      <p:ext uri="{BB962C8B-B14F-4D97-AF65-F5344CB8AC3E}">
        <p14:creationId xmlns:p14="http://schemas.microsoft.com/office/powerpoint/2010/main" val="1926260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49"/>
          <p:cNvSpPr txBox="1">
            <a:spLocks noGrp="1"/>
          </p:cNvSpPr>
          <p:nvPr>
            <p:ph type="subTitle" idx="1"/>
          </p:nvPr>
        </p:nvSpPr>
        <p:spPr>
          <a:xfrm>
            <a:off x="432049" y="1440000"/>
            <a:ext cx="29380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physical properties</a:t>
            </a:r>
            <a:endParaRPr/>
          </a:p>
        </p:txBody>
      </p:sp>
      <p:sp>
        <p:nvSpPr>
          <p:cNvPr id="1751" name="Google Shape;1751;p149"/>
          <p:cNvSpPr txBox="1">
            <a:spLocks noGrp="1"/>
          </p:cNvSpPr>
          <p:nvPr>
            <p:ph type="subTitle" idx="2"/>
          </p:nvPr>
        </p:nvSpPr>
        <p:spPr>
          <a:xfrm>
            <a:off x="3599151" y="1440000"/>
            <a:ext cx="81608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Clr>
                <a:schemeClr val="dk1"/>
              </a:buClr>
              <a:buSzPts val="1100"/>
              <a:buFont typeface="Arial"/>
              <a:buNone/>
            </a:pPr>
            <a:r>
              <a:rPr lang="en-GB">
                <a:solidFill>
                  <a:schemeClr val="dk1"/>
                </a:solidFill>
              </a:rPr>
              <a:t>The </a:t>
            </a:r>
            <a:r>
              <a:rPr lang="en-GB" b="1">
                <a:solidFill>
                  <a:schemeClr val="dk1"/>
                </a:solidFill>
              </a:rPr>
              <a:t>physical properties</a:t>
            </a:r>
            <a:r>
              <a:rPr lang="en-GB">
                <a:solidFill>
                  <a:schemeClr val="dk1"/>
                </a:solidFill>
              </a:rPr>
              <a:t> of a material are the features that can be observed or measured.</a:t>
            </a:r>
            <a:endParaRPr/>
          </a:p>
        </p:txBody>
      </p:sp>
      <p:sp>
        <p:nvSpPr>
          <p:cNvPr id="1752" name="Google Shape;1752;p149"/>
          <p:cNvSpPr txBox="1">
            <a:spLocks noGrp="1"/>
          </p:cNvSpPr>
          <p:nvPr>
            <p:ph type="subTitle" idx="3"/>
          </p:nvPr>
        </p:nvSpPr>
        <p:spPr>
          <a:xfrm>
            <a:off x="432049" y="2760800"/>
            <a:ext cx="29380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material</a:t>
            </a:r>
            <a:endParaRPr/>
          </a:p>
        </p:txBody>
      </p:sp>
      <p:sp>
        <p:nvSpPr>
          <p:cNvPr id="1753" name="Google Shape;1753;p149"/>
          <p:cNvSpPr txBox="1">
            <a:spLocks noGrp="1"/>
          </p:cNvSpPr>
          <p:nvPr>
            <p:ph type="subTitle" idx="4"/>
          </p:nvPr>
        </p:nvSpPr>
        <p:spPr>
          <a:xfrm>
            <a:off x="3599151" y="2760800"/>
            <a:ext cx="81608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600"/>
              </a:spcAft>
              <a:buClr>
                <a:schemeClr val="dk1"/>
              </a:buClr>
              <a:buSzPts val="1100"/>
              <a:buFont typeface="Arial"/>
              <a:buNone/>
            </a:pPr>
            <a:r>
              <a:rPr lang="en-GB">
                <a:solidFill>
                  <a:schemeClr val="dk1"/>
                </a:solidFill>
              </a:rPr>
              <a:t>A </a:t>
            </a:r>
            <a:r>
              <a:rPr lang="en-GB" b="1">
                <a:solidFill>
                  <a:schemeClr val="dk1"/>
                </a:solidFill>
              </a:rPr>
              <a:t>material</a:t>
            </a:r>
            <a:r>
              <a:rPr lang="en-GB">
                <a:solidFill>
                  <a:schemeClr val="dk1"/>
                </a:solidFill>
              </a:rPr>
              <a:t> is the substance that objects are made from such as wood, metal or plastic.</a:t>
            </a:r>
            <a:endParaRPr/>
          </a:p>
        </p:txBody>
      </p:sp>
      <p:sp>
        <p:nvSpPr>
          <p:cNvPr id="1754" name="Google Shape;1754;p149"/>
          <p:cNvSpPr txBox="1">
            <a:spLocks noGrp="1"/>
          </p:cNvSpPr>
          <p:nvPr>
            <p:ph type="subTitle" idx="5"/>
          </p:nvPr>
        </p:nvSpPr>
        <p:spPr>
          <a:xfrm>
            <a:off x="432049" y="4081600"/>
            <a:ext cx="29380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results</a:t>
            </a:r>
            <a:endParaRPr/>
          </a:p>
        </p:txBody>
      </p:sp>
      <p:sp>
        <p:nvSpPr>
          <p:cNvPr id="1755" name="Google Shape;1755;p149"/>
          <p:cNvSpPr txBox="1">
            <a:spLocks noGrp="1"/>
          </p:cNvSpPr>
          <p:nvPr>
            <p:ph type="subTitle" idx="6"/>
          </p:nvPr>
        </p:nvSpPr>
        <p:spPr>
          <a:xfrm>
            <a:off x="3599151" y="4081600"/>
            <a:ext cx="81608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a:t>
            </a:r>
            <a:r>
              <a:rPr lang="en-GB" b="1"/>
              <a:t>result</a:t>
            </a:r>
            <a:r>
              <a:rPr lang="en-GB"/>
              <a:t> of a test or enquiry is what happened or what was found out.</a:t>
            </a:r>
            <a:endParaRPr/>
          </a:p>
        </p:txBody>
      </p:sp>
      <p:sp>
        <p:nvSpPr>
          <p:cNvPr id="1756" name="Google Shape;1756;p149"/>
          <p:cNvSpPr txBox="1">
            <a:spLocks noGrp="1"/>
          </p:cNvSpPr>
          <p:nvPr>
            <p:ph type="subTitle" idx="7"/>
          </p:nvPr>
        </p:nvSpPr>
        <p:spPr>
          <a:xfrm>
            <a:off x="432049" y="5402400"/>
            <a:ext cx="29380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suitable</a:t>
            </a:r>
            <a:endParaRPr/>
          </a:p>
        </p:txBody>
      </p:sp>
      <p:sp>
        <p:nvSpPr>
          <p:cNvPr id="1757" name="Google Shape;1757;p149"/>
          <p:cNvSpPr txBox="1">
            <a:spLocks noGrp="1"/>
          </p:cNvSpPr>
          <p:nvPr>
            <p:ph type="subTitle" idx="8"/>
          </p:nvPr>
        </p:nvSpPr>
        <p:spPr>
          <a:xfrm>
            <a:off x="3599151" y="5402400"/>
            <a:ext cx="8160800" cy="6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If something or someone is </a:t>
            </a:r>
            <a:r>
              <a:rPr lang="en-GB" b="1"/>
              <a:t>suitable</a:t>
            </a:r>
            <a:r>
              <a:rPr lang="en-GB"/>
              <a:t>, it has properties which are right or acceptable for it.  </a:t>
            </a:r>
            <a:endParaRPr/>
          </a:p>
        </p:txBody>
      </p:sp>
    </p:spTree>
    <p:extLst>
      <p:ext uri="{BB962C8B-B14F-4D97-AF65-F5344CB8AC3E}">
        <p14:creationId xmlns:p14="http://schemas.microsoft.com/office/powerpoint/2010/main" val="748715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15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Knowing the properties of materials</a:t>
            </a:r>
            <a:endParaRPr/>
          </a:p>
        </p:txBody>
      </p:sp>
      <p:sp>
        <p:nvSpPr>
          <p:cNvPr id="1771" name="Google Shape;1771;p151"/>
          <p:cNvSpPr txBox="1"/>
          <p:nvPr/>
        </p:nvSpPr>
        <p:spPr>
          <a:xfrm>
            <a:off x="487000" y="2382833"/>
            <a:ext cx="7966800" cy="1272123"/>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They grouped the materials depending on their different physical properties.</a:t>
            </a:r>
            <a:endParaRPr sz="2400">
              <a:solidFill>
                <a:schemeClr val="dk1"/>
              </a:solidFill>
              <a:latin typeface="Lexend"/>
              <a:ea typeface="Lexend"/>
              <a:cs typeface="Lexend"/>
              <a:sym typeface="Lexend"/>
            </a:endParaRPr>
          </a:p>
        </p:txBody>
      </p:sp>
      <p:sp>
        <p:nvSpPr>
          <p:cNvPr id="1772" name="Google Shape;1772;p151"/>
          <p:cNvSpPr txBox="1"/>
          <p:nvPr/>
        </p:nvSpPr>
        <p:spPr>
          <a:xfrm>
            <a:off x="429800" y="5303600"/>
            <a:ext cx="106604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Which properties have you tested?</a:t>
            </a:r>
            <a:endParaRPr sz="2400">
              <a:solidFill>
                <a:schemeClr val="dk1"/>
              </a:solidFill>
              <a:latin typeface="Lexend"/>
              <a:ea typeface="Lexend"/>
              <a:cs typeface="Lexend"/>
              <a:sym typeface="Lexend"/>
            </a:endParaRPr>
          </a:p>
        </p:txBody>
      </p:sp>
      <p:sp>
        <p:nvSpPr>
          <p:cNvPr id="1773" name="Google Shape;1773;p151"/>
          <p:cNvSpPr txBox="1"/>
          <p:nvPr/>
        </p:nvSpPr>
        <p:spPr>
          <a:xfrm>
            <a:off x="487000" y="919800"/>
            <a:ext cx="8934800" cy="1151557"/>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333"/>
              </a:spcAft>
              <a:buNone/>
            </a:pPr>
            <a:r>
              <a:rPr lang="en-GB" sz="2400">
                <a:solidFill>
                  <a:schemeClr val="dk1"/>
                </a:solidFill>
                <a:latin typeface="Lexend"/>
                <a:ea typeface="Lexend"/>
                <a:cs typeface="Lexend"/>
                <a:sym typeface="Lexend"/>
              </a:rPr>
              <a:t>Sam and Alex have been investigating the </a:t>
            </a:r>
            <a:r>
              <a:rPr lang="en-GB" sz="2400" b="1">
                <a:solidFill>
                  <a:schemeClr val="dk1"/>
                </a:solidFill>
                <a:latin typeface="Lexend"/>
                <a:ea typeface="Lexend"/>
                <a:cs typeface="Lexend"/>
                <a:sym typeface="Lexend"/>
              </a:rPr>
              <a:t>physical properties</a:t>
            </a:r>
            <a:r>
              <a:rPr lang="en-GB" sz="2400">
                <a:solidFill>
                  <a:schemeClr val="dk1"/>
                </a:solidFill>
                <a:latin typeface="Lexend"/>
                <a:ea typeface="Lexend"/>
                <a:cs typeface="Lexend"/>
                <a:sym typeface="Lexend"/>
              </a:rPr>
              <a:t> of </a:t>
            </a:r>
            <a:r>
              <a:rPr lang="en-GB" sz="2400" b="1">
                <a:solidFill>
                  <a:schemeClr val="dk1"/>
                </a:solidFill>
                <a:latin typeface="Lexend"/>
                <a:ea typeface="Lexend"/>
                <a:cs typeface="Lexend"/>
                <a:sym typeface="Lexend"/>
              </a:rPr>
              <a:t>materials</a:t>
            </a:r>
            <a:r>
              <a:rPr lang="en-GB" sz="2400">
                <a:solidFill>
                  <a:schemeClr val="dk1"/>
                </a:solidFill>
                <a:latin typeface="Lexend"/>
                <a:ea typeface="Lexend"/>
                <a:cs typeface="Lexend"/>
                <a:sym typeface="Lexend"/>
              </a:rPr>
              <a:t>.</a:t>
            </a:r>
            <a:endParaRPr sz="2400">
              <a:solidFill>
                <a:schemeClr val="dk1"/>
              </a:solidFill>
              <a:latin typeface="Lexend"/>
              <a:ea typeface="Lexend"/>
              <a:cs typeface="Lexend"/>
              <a:sym typeface="Lexend"/>
            </a:endParaRPr>
          </a:p>
        </p:txBody>
      </p:sp>
      <p:sp>
        <p:nvSpPr>
          <p:cNvPr id="1774" name="Google Shape;1774;p151"/>
          <p:cNvSpPr txBox="1"/>
          <p:nvPr/>
        </p:nvSpPr>
        <p:spPr>
          <a:xfrm>
            <a:off x="487000" y="1819600"/>
            <a:ext cx="11328000" cy="837625"/>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Explain to a partner what physical properties are.</a:t>
            </a:r>
            <a:endParaRPr sz="2400">
              <a:solidFill>
                <a:schemeClr val="dk1"/>
              </a:solidFill>
              <a:latin typeface="Lexend"/>
              <a:ea typeface="Lexend"/>
              <a:cs typeface="Lexend"/>
              <a:sym typeface="Lexend"/>
            </a:endParaRPr>
          </a:p>
        </p:txBody>
      </p:sp>
      <p:sp>
        <p:nvSpPr>
          <p:cNvPr id="1775" name="Google Shape;1775;p151"/>
          <p:cNvSpPr txBox="1"/>
          <p:nvPr/>
        </p:nvSpPr>
        <p:spPr>
          <a:xfrm>
            <a:off x="9308533" y="2644100"/>
            <a:ext cx="8972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Sam</a:t>
            </a:r>
            <a:endParaRPr sz="2400">
              <a:solidFill>
                <a:schemeClr val="dk1"/>
              </a:solidFill>
              <a:latin typeface="Lexend"/>
              <a:ea typeface="Lexend"/>
              <a:cs typeface="Lexend"/>
              <a:sym typeface="Lexend"/>
            </a:endParaRPr>
          </a:p>
        </p:txBody>
      </p:sp>
      <p:sp>
        <p:nvSpPr>
          <p:cNvPr id="1776" name="Google Shape;1776;p151"/>
          <p:cNvSpPr txBox="1"/>
          <p:nvPr/>
        </p:nvSpPr>
        <p:spPr>
          <a:xfrm>
            <a:off x="10539200" y="2652800"/>
            <a:ext cx="8972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Alex</a:t>
            </a:r>
            <a:endParaRPr sz="2400">
              <a:solidFill>
                <a:schemeClr val="dk1"/>
              </a:solidFill>
              <a:latin typeface="Lexend"/>
              <a:ea typeface="Lexend"/>
              <a:cs typeface="Lexend"/>
              <a:sym typeface="Lexend"/>
            </a:endParaRPr>
          </a:p>
        </p:txBody>
      </p:sp>
      <p:pic>
        <p:nvPicPr>
          <p:cNvPr id="1777" name="Google Shape;1777;p151"/>
          <p:cNvPicPr preferRelativeResize="0"/>
          <p:nvPr/>
        </p:nvPicPr>
        <p:blipFill>
          <a:blip r:embed="rId3">
            <a:alphaModFix/>
          </a:blip>
          <a:stretch>
            <a:fillRect/>
          </a:stretch>
        </p:blipFill>
        <p:spPr>
          <a:xfrm>
            <a:off x="10505134" y="1563951"/>
            <a:ext cx="1051132" cy="1168831"/>
          </a:xfrm>
          <a:prstGeom prst="rect">
            <a:avLst/>
          </a:prstGeom>
          <a:noFill/>
          <a:ln>
            <a:noFill/>
          </a:ln>
        </p:spPr>
      </p:pic>
      <p:pic>
        <p:nvPicPr>
          <p:cNvPr id="1778" name="Google Shape;1778;p151"/>
          <p:cNvPicPr preferRelativeResize="0"/>
          <p:nvPr/>
        </p:nvPicPr>
        <p:blipFill>
          <a:blip r:embed="rId4">
            <a:alphaModFix/>
          </a:blip>
          <a:stretch>
            <a:fillRect/>
          </a:stretch>
        </p:blipFill>
        <p:spPr>
          <a:xfrm>
            <a:off x="9154600" y="1567600"/>
            <a:ext cx="1051133" cy="1161549"/>
          </a:xfrm>
          <a:prstGeom prst="rect">
            <a:avLst/>
          </a:prstGeom>
          <a:noFill/>
          <a:ln>
            <a:noFill/>
          </a:ln>
        </p:spPr>
      </p:pic>
      <p:graphicFrame>
        <p:nvGraphicFramePr>
          <p:cNvPr id="1779" name="Google Shape;1779;p151"/>
          <p:cNvGraphicFramePr/>
          <p:nvPr/>
        </p:nvGraphicFramePr>
        <p:xfrm>
          <a:off x="1140767" y="3295200"/>
          <a:ext cx="9652000" cy="213884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09560">
                <a:tc>
                  <a:txBody>
                    <a:bodyPr/>
                    <a:lstStyle/>
                    <a:p>
                      <a:pPr marL="0" lvl="0" indent="0" algn="l" rtl="0">
                        <a:spcBef>
                          <a:spcPts val="0"/>
                        </a:spcBef>
                        <a:spcAft>
                          <a:spcPts val="0"/>
                        </a:spcAft>
                        <a:buNone/>
                      </a:pPr>
                      <a:r>
                        <a:rPr lang="en-GB" sz="2400">
                          <a:solidFill>
                            <a:schemeClr val="lt1"/>
                          </a:solidFill>
                          <a:latin typeface="Lexend"/>
                          <a:ea typeface="Lexend"/>
                          <a:cs typeface="Lexend"/>
                          <a:sym typeface="Lexend"/>
                        </a:rPr>
                        <a:t>conducts electricity</a:t>
                      </a:r>
                      <a:endParaRPr sz="2400">
                        <a:solidFill>
                          <a:schemeClr val="lt1"/>
                        </a:solidFill>
                        <a:latin typeface="Lexend"/>
                        <a:ea typeface="Lexend"/>
                        <a:cs typeface="Lexend"/>
                        <a:sym typeface="Lexend"/>
                      </a:endParaRPr>
                    </a:p>
                  </a:txBody>
                  <a:tcPr marL="121900" marR="121900" marT="121900" marB="121900">
                    <a:solidFill>
                      <a:schemeClr val="accent4"/>
                    </a:solidFill>
                  </a:tcPr>
                </a:tc>
                <a:tc>
                  <a:txBody>
                    <a:bodyPr/>
                    <a:lstStyle/>
                    <a:p>
                      <a:pPr marL="0" lvl="0" indent="0" algn="l" rtl="0">
                        <a:spcBef>
                          <a:spcPts val="0"/>
                        </a:spcBef>
                        <a:spcAft>
                          <a:spcPts val="0"/>
                        </a:spcAft>
                        <a:buNone/>
                      </a:pPr>
                      <a:r>
                        <a:rPr lang="en-GB" sz="2400">
                          <a:solidFill>
                            <a:schemeClr val="lt1"/>
                          </a:solidFill>
                          <a:latin typeface="Lexend"/>
                          <a:ea typeface="Lexend"/>
                          <a:cs typeface="Lexend"/>
                          <a:sym typeface="Lexend"/>
                        </a:rPr>
                        <a:t>does not conduct electricity</a:t>
                      </a:r>
                      <a:endParaRPr sz="2400">
                        <a:solidFill>
                          <a:schemeClr val="lt1"/>
                        </a:solidFill>
                        <a:latin typeface="Lexend"/>
                        <a:ea typeface="Lexend"/>
                        <a:cs typeface="Lexend"/>
                        <a:sym typeface="Lexend"/>
                      </a:endParaRPr>
                    </a:p>
                  </a:txBody>
                  <a:tcPr marL="121900" marR="121900" marT="121900" marB="121900">
                    <a:solidFill>
                      <a:schemeClr val="accent4"/>
                    </a:solidFill>
                  </a:tcPr>
                </a:tc>
                <a:extLst>
                  <a:ext uri="{0D108BD9-81ED-4DB2-BD59-A6C34878D82A}">
                    <a16:rowId xmlns:a16="http://schemas.microsoft.com/office/drawing/2014/main" val="10000"/>
                  </a:ext>
                </a:extLst>
              </a:tr>
              <a:tr h="509760">
                <a:tc>
                  <a:txBody>
                    <a:bodyPr/>
                    <a:lstStyle/>
                    <a:p>
                      <a:pPr marL="0" lvl="0" indent="0" algn="l" rtl="0">
                        <a:spcBef>
                          <a:spcPts val="0"/>
                        </a:spcBef>
                        <a:spcAft>
                          <a:spcPts val="0"/>
                        </a:spcAft>
                        <a:buNone/>
                      </a:pPr>
                      <a:r>
                        <a:rPr lang="en-GB" sz="2400">
                          <a:latin typeface="Lexend"/>
                          <a:ea typeface="Lexend"/>
                          <a:cs typeface="Lexend"/>
                          <a:sym typeface="Lexend"/>
                        </a:rPr>
                        <a:t>metal (steel paper clip)</a:t>
                      </a:r>
                      <a:endParaRPr sz="2400">
                        <a:latin typeface="Lexend"/>
                        <a:ea typeface="Lexend"/>
                        <a:cs typeface="Lexend"/>
                        <a:sym typeface="Lexend"/>
                      </a:endParaRPr>
                    </a:p>
                  </a:txBody>
                  <a:tcPr marL="120000" marR="121900" marT="72000" marB="72000"/>
                </a:tc>
                <a:tc>
                  <a:txBody>
                    <a:bodyPr/>
                    <a:lstStyle/>
                    <a:p>
                      <a:pPr marL="0" lvl="0" indent="0" algn="l" rtl="0">
                        <a:spcBef>
                          <a:spcPts val="0"/>
                        </a:spcBef>
                        <a:spcAft>
                          <a:spcPts val="0"/>
                        </a:spcAft>
                        <a:buNone/>
                      </a:pPr>
                      <a:r>
                        <a:rPr lang="en-GB" sz="2400">
                          <a:latin typeface="Lexend"/>
                          <a:ea typeface="Lexend"/>
                          <a:cs typeface="Lexend"/>
                          <a:sym typeface="Lexend"/>
                        </a:rPr>
                        <a:t>plastic (cling film)</a:t>
                      </a:r>
                      <a:endParaRPr sz="2400">
                        <a:latin typeface="Lexend"/>
                        <a:ea typeface="Lexend"/>
                        <a:cs typeface="Lexend"/>
                        <a:sym typeface="Lexend"/>
                      </a:endParaRPr>
                    </a:p>
                  </a:txBody>
                  <a:tcPr marL="120000" marR="121900" marT="72000" marB="72000"/>
                </a:tc>
                <a:extLst>
                  <a:ext uri="{0D108BD9-81ED-4DB2-BD59-A6C34878D82A}">
                    <a16:rowId xmlns:a16="http://schemas.microsoft.com/office/drawing/2014/main" val="10001"/>
                  </a:ext>
                </a:extLst>
              </a:tr>
              <a:tr h="509760">
                <a:tc>
                  <a:txBody>
                    <a:bodyPr/>
                    <a:lstStyle/>
                    <a:p>
                      <a:pPr marL="0" lvl="0" indent="0" algn="l" rtl="0">
                        <a:spcBef>
                          <a:spcPts val="0"/>
                        </a:spcBef>
                        <a:spcAft>
                          <a:spcPts val="0"/>
                        </a:spcAft>
                        <a:buNone/>
                      </a:pPr>
                      <a:r>
                        <a:rPr lang="en-GB" sz="2400">
                          <a:latin typeface="Lexend"/>
                          <a:ea typeface="Lexend"/>
                          <a:cs typeface="Lexend"/>
                          <a:sym typeface="Lexend"/>
                        </a:rPr>
                        <a:t>metal (aluminium foil)</a:t>
                      </a:r>
                      <a:endParaRPr sz="2400">
                        <a:latin typeface="Lexend"/>
                        <a:ea typeface="Lexend"/>
                        <a:cs typeface="Lexend"/>
                        <a:sym typeface="Lexend"/>
                      </a:endParaRPr>
                    </a:p>
                  </a:txBody>
                  <a:tcPr marL="120000" marR="121900" marT="72000" marB="72000"/>
                </a:tc>
                <a:tc>
                  <a:txBody>
                    <a:bodyPr/>
                    <a:lstStyle/>
                    <a:p>
                      <a:pPr marL="0" lvl="0" indent="0" algn="l" rtl="0">
                        <a:spcBef>
                          <a:spcPts val="0"/>
                        </a:spcBef>
                        <a:spcAft>
                          <a:spcPts val="0"/>
                        </a:spcAft>
                        <a:buNone/>
                      </a:pPr>
                      <a:r>
                        <a:rPr lang="en-GB" sz="2400">
                          <a:latin typeface="Lexend"/>
                          <a:ea typeface="Lexend"/>
                          <a:cs typeface="Lexend"/>
                          <a:sym typeface="Lexend"/>
                        </a:rPr>
                        <a:t>glass (cup)</a:t>
                      </a:r>
                      <a:endParaRPr sz="2400">
                        <a:latin typeface="Lexend"/>
                        <a:ea typeface="Lexend"/>
                        <a:cs typeface="Lexend"/>
                        <a:sym typeface="Lexend"/>
                      </a:endParaRPr>
                    </a:p>
                  </a:txBody>
                  <a:tcPr marL="120000" marR="121900" marT="72000" marB="72000"/>
                </a:tc>
                <a:extLst>
                  <a:ext uri="{0D108BD9-81ED-4DB2-BD59-A6C34878D82A}">
                    <a16:rowId xmlns:a16="http://schemas.microsoft.com/office/drawing/2014/main" val="10002"/>
                  </a:ext>
                </a:extLst>
              </a:tr>
              <a:tr h="509760">
                <a:tc>
                  <a:txBody>
                    <a:bodyPr/>
                    <a:lstStyle/>
                    <a:p>
                      <a:pPr marL="0" lvl="0" indent="0" algn="l" rtl="0">
                        <a:spcBef>
                          <a:spcPts val="0"/>
                        </a:spcBef>
                        <a:spcAft>
                          <a:spcPts val="0"/>
                        </a:spcAft>
                        <a:buNone/>
                      </a:pPr>
                      <a:endParaRPr sz="2400">
                        <a:latin typeface="Lexend"/>
                        <a:ea typeface="Lexend"/>
                        <a:cs typeface="Lexend"/>
                        <a:sym typeface="Lexend"/>
                      </a:endParaRPr>
                    </a:p>
                  </a:txBody>
                  <a:tcPr marL="120000" marR="121900" marT="72000" marB="72000"/>
                </a:tc>
                <a:tc>
                  <a:txBody>
                    <a:bodyPr/>
                    <a:lstStyle/>
                    <a:p>
                      <a:pPr marL="0" lvl="0" indent="0" algn="l" rtl="0">
                        <a:spcBef>
                          <a:spcPts val="0"/>
                        </a:spcBef>
                        <a:spcAft>
                          <a:spcPts val="0"/>
                        </a:spcAft>
                        <a:buNone/>
                      </a:pPr>
                      <a:r>
                        <a:rPr lang="en-GB" sz="2400">
                          <a:latin typeface="Lexend"/>
                          <a:ea typeface="Lexend"/>
                          <a:cs typeface="Lexend"/>
                          <a:sym typeface="Lexend"/>
                        </a:rPr>
                        <a:t>wood (toy)</a:t>
                      </a:r>
                      <a:endParaRPr sz="2400">
                        <a:latin typeface="Lexend"/>
                        <a:ea typeface="Lexend"/>
                        <a:cs typeface="Lexend"/>
                        <a:sym typeface="Lexend"/>
                      </a:endParaRPr>
                    </a:p>
                  </a:txBody>
                  <a:tcPr marL="120000" marR="121900" marT="72000" marB="72000"/>
                </a:tc>
                <a:extLst>
                  <a:ext uri="{0D108BD9-81ED-4DB2-BD59-A6C34878D82A}">
                    <a16:rowId xmlns:a16="http://schemas.microsoft.com/office/drawing/2014/main" val="10003"/>
                  </a:ext>
                </a:extLst>
              </a:tr>
            </a:tbl>
          </a:graphicData>
        </a:graphic>
      </p:graphicFrame>
      <p:sp>
        <p:nvSpPr>
          <p:cNvPr id="1780" name="Google Shape;1780;p151"/>
          <p:cNvSpPr txBox="1"/>
          <p:nvPr/>
        </p:nvSpPr>
        <p:spPr>
          <a:xfrm>
            <a:off x="429800" y="5811600"/>
            <a:ext cx="106604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Sam and Alex grouped the results for all properties into one table.</a:t>
            </a:r>
            <a:endParaRPr sz="2400">
              <a:solidFill>
                <a:schemeClr val="dk1"/>
              </a:solidFill>
              <a:latin typeface="Lexend"/>
              <a:ea typeface="Lexend"/>
              <a:cs typeface="Lexend"/>
              <a:sym typeface="Lexend"/>
            </a:endParaRPr>
          </a:p>
        </p:txBody>
      </p:sp>
    </p:spTree>
    <p:extLst>
      <p:ext uri="{BB962C8B-B14F-4D97-AF65-F5344CB8AC3E}">
        <p14:creationId xmlns:p14="http://schemas.microsoft.com/office/powerpoint/2010/main" val="262202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FAB8E-7D56-CB38-78AF-88F872CF920B}"/>
            </a:ext>
          </a:extLst>
        </p:cNvPr>
        <p:cNvGrpSpPr/>
        <p:nvPr/>
      </p:nvGrpSpPr>
      <p:grpSpPr>
        <a:xfrm>
          <a:off x="0" y="0"/>
          <a:ext cx="0" cy="0"/>
          <a:chOff x="0" y="0"/>
          <a:chExt cx="0" cy="0"/>
        </a:xfrm>
      </p:grpSpPr>
      <p:pic>
        <p:nvPicPr>
          <p:cNvPr id="3" name="Picture 2" descr="A page of a book&#10;&#10;AI-generated content may be incorrect.">
            <a:extLst>
              <a:ext uri="{FF2B5EF4-FFF2-40B4-BE49-F238E27FC236}">
                <a16:creationId xmlns:a16="http://schemas.microsoft.com/office/drawing/2014/main" id="{87B8E295-4B85-C416-2DEF-EFA1B6DF8DDB}"/>
              </a:ext>
            </a:extLst>
          </p:cNvPr>
          <p:cNvPicPr>
            <a:picLocks noChangeAspect="1"/>
          </p:cNvPicPr>
          <p:nvPr/>
        </p:nvPicPr>
        <p:blipFill>
          <a:blip r:embed="rId2"/>
          <a:stretch>
            <a:fillRect/>
          </a:stretch>
        </p:blipFill>
        <p:spPr>
          <a:xfrm>
            <a:off x="178365" y="178496"/>
            <a:ext cx="8484556" cy="6438378"/>
          </a:xfrm>
          <a:prstGeom prst="rect">
            <a:avLst/>
          </a:prstGeom>
        </p:spPr>
      </p:pic>
      <p:sp>
        <p:nvSpPr>
          <p:cNvPr id="2" name="TextBox 1">
            <a:extLst>
              <a:ext uri="{FF2B5EF4-FFF2-40B4-BE49-F238E27FC236}">
                <a16:creationId xmlns:a16="http://schemas.microsoft.com/office/drawing/2014/main" id="{CF5F3FA2-18BB-78DF-63E9-8881276CA945}"/>
              </a:ext>
            </a:extLst>
          </p:cNvPr>
          <p:cNvSpPr txBox="1"/>
          <p:nvPr/>
        </p:nvSpPr>
        <p:spPr>
          <a:xfrm>
            <a:off x="8961806" y="4443523"/>
            <a:ext cx="3048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a:ea typeface="+mn-lt"/>
                <a:cs typeface="Arial"/>
              </a:rPr>
              <a:t>Why would Aunt Gwen be surprised if Tom picked a hyacinth?</a:t>
            </a:r>
            <a:endParaRPr lang="en-US" sz="2000">
              <a:latin typeface="Arial"/>
              <a:cs typeface="Arial"/>
            </a:endParaRPr>
          </a:p>
        </p:txBody>
      </p:sp>
      <p:cxnSp>
        <p:nvCxnSpPr>
          <p:cNvPr id="4" name="Straight Arrow Connector 3">
            <a:extLst>
              <a:ext uri="{FF2B5EF4-FFF2-40B4-BE49-F238E27FC236}">
                <a16:creationId xmlns:a16="http://schemas.microsoft.com/office/drawing/2014/main" id="{D94E4246-55F4-CEA3-B011-7D4378CBA950}"/>
              </a:ext>
            </a:extLst>
          </p:cNvPr>
          <p:cNvCxnSpPr/>
          <p:nvPr/>
        </p:nvCxnSpPr>
        <p:spPr>
          <a:xfrm flipV="1">
            <a:off x="4071660" y="4587782"/>
            <a:ext cx="4886823" cy="5003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99E3609-A182-CE18-2E8A-38A8C61A7747}"/>
              </a:ext>
            </a:extLst>
          </p:cNvPr>
          <p:cNvSpPr txBox="1"/>
          <p:nvPr/>
        </p:nvSpPr>
        <p:spPr>
          <a:xfrm>
            <a:off x="9120187" y="1547812"/>
            <a:ext cx="28575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a:cs typeface="Arial"/>
              </a:rPr>
              <a:t>What was Tom afraid of, if not Mrs Bartholomew?</a:t>
            </a:r>
          </a:p>
        </p:txBody>
      </p:sp>
      <p:cxnSp>
        <p:nvCxnSpPr>
          <p:cNvPr id="6" name="Straight Arrow Connector 5">
            <a:extLst>
              <a:ext uri="{FF2B5EF4-FFF2-40B4-BE49-F238E27FC236}">
                <a16:creationId xmlns:a16="http://schemas.microsoft.com/office/drawing/2014/main" id="{B9F703B8-9FC1-DDEF-E813-08C1C87ED3AD}"/>
              </a:ext>
            </a:extLst>
          </p:cNvPr>
          <p:cNvCxnSpPr/>
          <p:nvPr/>
        </p:nvCxnSpPr>
        <p:spPr>
          <a:xfrm flipV="1">
            <a:off x="5872162" y="1728786"/>
            <a:ext cx="3319462" cy="1509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12833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15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Knowing the properties of materials</a:t>
            </a:r>
            <a:endParaRPr/>
          </a:p>
        </p:txBody>
      </p:sp>
      <p:sp>
        <p:nvSpPr>
          <p:cNvPr id="1786" name="Google Shape;1786;p152"/>
          <p:cNvSpPr txBox="1"/>
          <p:nvPr/>
        </p:nvSpPr>
        <p:spPr>
          <a:xfrm>
            <a:off x="8397200" y="5431600"/>
            <a:ext cx="3096800" cy="1066983"/>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Do you know?</a:t>
            </a:r>
            <a:endParaRPr sz="2667">
              <a:solidFill>
                <a:schemeClr val="dk1"/>
              </a:solidFill>
              <a:latin typeface="Lexend"/>
              <a:ea typeface="Lexend"/>
              <a:cs typeface="Lexend"/>
              <a:sym typeface="Lexend"/>
            </a:endParaRPr>
          </a:p>
        </p:txBody>
      </p:sp>
      <p:grpSp>
        <p:nvGrpSpPr>
          <p:cNvPr id="1787" name="Google Shape;1787;p152"/>
          <p:cNvGrpSpPr/>
          <p:nvPr/>
        </p:nvGrpSpPr>
        <p:grpSpPr>
          <a:xfrm>
            <a:off x="432000" y="5102134"/>
            <a:ext cx="7578400" cy="1426668"/>
            <a:chOff x="324000" y="3826600"/>
            <a:chExt cx="5683800" cy="1070001"/>
          </a:xfrm>
        </p:grpSpPr>
        <p:pic>
          <p:nvPicPr>
            <p:cNvPr id="1788" name="Google Shape;1788;p152"/>
            <p:cNvPicPr preferRelativeResize="0"/>
            <p:nvPr/>
          </p:nvPicPr>
          <p:blipFill>
            <a:blip r:embed="rId3">
              <a:alphaModFix/>
            </a:blip>
            <a:stretch>
              <a:fillRect/>
            </a:stretch>
          </p:blipFill>
          <p:spPr>
            <a:xfrm>
              <a:off x="1158425" y="3826600"/>
              <a:ext cx="4487876" cy="1070001"/>
            </a:xfrm>
            <a:prstGeom prst="rect">
              <a:avLst/>
            </a:prstGeom>
            <a:noFill/>
            <a:ln>
              <a:noFill/>
            </a:ln>
          </p:spPr>
        </p:pic>
        <p:sp>
          <p:nvSpPr>
            <p:cNvPr id="1789" name="Google Shape;1789;p152"/>
            <p:cNvSpPr txBox="1"/>
            <p:nvPr/>
          </p:nvSpPr>
          <p:spPr>
            <a:xfrm>
              <a:off x="1285800" y="3847800"/>
              <a:ext cx="4722000" cy="8466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But why is it useful to know the </a:t>
              </a:r>
              <a:r>
                <a:rPr lang="en-GB" sz="2667" b="1">
                  <a:solidFill>
                    <a:schemeClr val="dk1"/>
                  </a:solidFill>
                  <a:latin typeface="Lexend"/>
                  <a:ea typeface="Lexend"/>
                  <a:cs typeface="Lexend"/>
                  <a:sym typeface="Lexend"/>
                </a:rPr>
                <a:t>properties</a:t>
              </a:r>
              <a:r>
                <a:rPr lang="en-GB" sz="2667">
                  <a:solidFill>
                    <a:schemeClr val="dk1"/>
                  </a:solidFill>
                  <a:latin typeface="Lexend"/>
                  <a:ea typeface="Lexend"/>
                  <a:cs typeface="Lexend"/>
                  <a:sym typeface="Lexend"/>
                </a:rPr>
                <a:t> of materials?</a:t>
              </a:r>
              <a:endParaRPr sz="2667">
                <a:solidFill>
                  <a:schemeClr val="dk1"/>
                </a:solidFill>
                <a:latin typeface="Lexend"/>
                <a:ea typeface="Lexend"/>
                <a:cs typeface="Lexend"/>
                <a:sym typeface="Lexend"/>
              </a:endParaRPr>
            </a:p>
          </p:txBody>
        </p:sp>
        <p:sp>
          <p:nvSpPr>
            <p:cNvPr id="1790" name="Google Shape;1790;p152"/>
            <p:cNvSpPr txBox="1"/>
            <p:nvPr/>
          </p:nvSpPr>
          <p:spPr>
            <a:xfrm>
              <a:off x="392200" y="4434888"/>
              <a:ext cx="6729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Alex</a:t>
              </a:r>
              <a:endParaRPr sz="2400">
                <a:solidFill>
                  <a:schemeClr val="dk1"/>
                </a:solidFill>
                <a:latin typeface="Lexend"/>
                <a:ea typeface="Lexend"/>
                <a:cs typeface="Lexend"/>
                <a:sym typeface="Lexend"/>
              </a:endParaRPr>
            </a:p>
          </p:txBody>
        </p:sp>
        <p:pic>
          <p:nvPicPr>
            <p:cNvPr id="1791" name="Google Shape;1791;p152"/>
            <p:cNvPicPr preferRelativeResize="0"/>
            <p:nvPr/>
          </p:nvPicPr>
          <p:blipFill>
            <a:blip r:embed="rId4">
              <a:alphaModFix/>
            </a:blip>
            <a:stretch>
              <a:fillRect/>
            </a:stretch>
          </p:blipFill>
          <p:spPr>
            <a:xfrm flipH="1">
              <a:off x="324000" y="3826601"/>
              <a:ext cx="672900" cy="748226"/>
            </a:xfrm>
            <a:prstGeom prst="rect">
              <a:avLst/>
            </a:prstGeom>
            <a:noFill/>
            <a:ln>
              <a:noFill/>
            </a:ln>
          </p:spPr>
        </p:pic>
      </p:grpSp>
      <p:graphicFrame>
        <p:nvGraphicFramePr>
          <p:cNvPr id="1792" name="Google Shape;1792;p152"/>
          <p:cNvGraphicFramePr/>
          <p:nvPr/>
        </p:nvGraphicFramePr>
        <p:xfrm>
          <a:off x="432001" y="889001"/>
          <a:ext cx="11328034" cy="4086380"/>
        </p:xfrm>
        <a:graphic>
          <a:graphicData uri="http://schemas.openxmlformats.org/drawingml/2006/table">
            <a:tbl>
              <a:tblPr>
                <a:noFill/>
              </a:tblPr>
              <a:tblGrid>
                <a:gridCol w="3704867">
                  <a:extLst>
                    <a:ext uri="{9D8B030D-6E8A-4147-A177-3AD203B41FA5}">
                      <a16:colId xmlns:a16="http://schemas.microsoft.com/office/drawing/2014/main" val="20000"/>
                    </a:ext>
                  </a:extLst>
                </a:gridCol>
                <a:gridCol w="1905800">
                  <a:extLst>
                    <a:ext uri="{9D8B030D-6E8A-4147-A177-3AD203B41FA5}">
                      <a16:colId xmlns:a16="http://schemas.microsoft.com/office/drawing/2014/main" val="20001"/>
                    </a:ext>
                  </a:extLst>
                </a:gridCol>
                <a:gridCol w="2095867">
                  <a:extLst>
                    <a:ext uri="{9D8B030D-6E8A-4147-A177-3AD203B41FA5}">
                      <a16:colId xmlns:a16="http://schemas.microsoft.com/office/drawing/2014/main" val="20002"/>
                    </a:ext>
                  </a:extLst>
                </a:gridCol>
                <a:gridCol w="1839000">
                  <a:extLst>
                    <a:ext uri="{9D8B030D-6E8A-4147-A177-3AD203B41FA5}">
                      <a16:colId xmlns:a16="http://schemas.microsoft.com/office/drawing/2014/main" val="20003"/>
                    </a:ext>
                  </a:extLst>
                </a:gridCol>
                <a:gridCol w="1782500">
                  <a:extLst>
                    <a:ext uri="{9D8B030D-6E8A-4147-A177-3AD203B41FA5}">
                      <a16:colId xmlns:a16="http://schemas.microsoft.com/office/drawing/2014/main" val="20004"/>
                    </a:ext>
                  </a:extLst>
                </a:gridCol>
              </a:tblGrid>
              <a:tr h="975320">
                <a:tc>
                  <a:txBody>
                    <a:bodyPr/>
                    <a:lstStyle/>
                    <a:p>
                      <a:pPr marL="0" lvl="0" indent="0" algn="l" rtl="0">
                        <a:spcBef>
                          <a:spcPts val="0"/>
                        </a:spcBef>
                        <a:spcAft>
                          <a:spcPts val="0"/>
                        </a:spcAft>
                        <a:buNone/>
                      </a:pPr>
                      <a:r>
                        <a:rPr lang="en-GB" sz="2400">
                          <a:solidFill>
                            <a:schemeClr val="lt1"/>
                          </a:solidFill>
                          <a:latin typeface="Lexend"/>
                          <a:ea typeface="Lexend"/>
                          <a:cs typeface="Lexend"/>
                          <a:sym typeface="Lexend"/>
                        </a:rPr>
                        <a:t>material</a:t>
                      </a:r>
                      <a:endParaRPr sz="2400">
                        <a:solidFill>
                          <a:schemeClr val="lt1"/>
                        </a:solidFill>
                        <a:latin typeface="Lexend"/>
                        <a:ea typeface="Lexend"/>
                        <a:cs typeface="Lexend"/>
                        <a:sym typeface="Lexend"/>
                      </a:endParaRPr>
                    </a:p>
                  </a:txBody>
                  <a:tcPr marL="121900" marR="121900" marT="121900" marB="12190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GB" sz="2400">
                          <a:solidFill>
                            <a:schemeClr val="lt1"/>
                          </a:solidFill>
                          <a:latin typeface="Lexend"/>
                          <a:ea typeface="Lexend"/>
                          <a:cs typeface="Lexend"/>
                          <a:sym typeface="Lexend"/>
                        </a:rPr>
                        <a:t>rigid</a:t>
                      </a:r>
                      <a:endParaRPr sz="2400">
                        <a:solidFill>
                          <a:schemeClr val="lt1"/>
                        </a:solidFill>
                        <a:latin typeface="Lexend"/>
                        <a:ea typeface="Lexend"/>
                        <a:cs typeface="Lexend"/>
                        <a:sym typeface="Lexend"/>
                      </a:endParaRPr>
                    </a:p>
                  </a:txBody>
                  <a:tcPr marL="121900" marR="121900" marT="121900" marB="12190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GB" sz="2400">
                          <a:solidFill>
                            <a:schemeClr val="lt1"/>
                          </a:solidFill>
                          <a:latin typeface="Lexend"/>
                          <a:ea typeface="Lexend"/>
                          <a:cs typeface="Lexend"/>
                          <a:sym typeface="Lexend"/>
                        </a:rPr>
                        <a:t>transparent</a:t>
                      </a:r>
                      <a:endParaRPr sz="2400">
                        <a:solidFill>
                          <a:schemeClr val="lt1"/>
                        </a:solidFill>
                        <a:latin typeface="Lexend"/>
                        <a:ea typeface="Lexend"/>
                        <a:cs typeface="Lexend"/>
                        <a:sym typeface="Lexend"/>
                      </a:endParaRPr>
                    </a:p>
                  </a:txBody>
                  <a:tcPr marL="121900" marR="121900" marT="121900" marB="12190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GB" sz="2400">
                          <a:solidFill>
                            <a:schemeClr val="lt1"/>
                          </a:solidFill>
                          <a:latin typeface="Lexend"/>
                          <a:ea typeface="Lexend"/>
                          <a:cs typeface="Lexend"/>
                          <a:sym typeface="Lexend"/>
                        </a:rPr>
                        <a:t>conducts electricity</a:t>
                      </a:r>
                      <a:endParaRPr sz="2400">
                        <a:solidFill>
                          <a:schemeClr val="lt1"/>
                        </a:solidFill>
                        <a:latin typeface="Lexend"/>
                        <a:ea typeface="Lexend"/>
                        <a:cs typeface="Lexend"/>
                        <a:sym typeface="Lexend"/>
                      </a:endParaRPr>
                    </a:p>
                  </a:txBody>
                  <a:tcPr marL="121900" marR="121900" marT="121900" marB="12190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GB" sz="2400">
                          <a:solidFill>
                            <a:schemeClr val="lt1"/>
                          </a:solidFill>
                          <a:latin typeface="Lexend"/>
                          <a:ea typeface="Lexend"/>
                          <a:cs typeface="Lexend"/>
                          <a:sym typeface="Lexend"/>
                        </a:rPr>
                        <a:t>magnetic</a:t>
                      </a:r>
                      <a:endParaRPr sz="2400">
                        <a:solidFill>
                          <a:schemeClr val="lt1"/>
                        </a:solidFill>
                        <a:latin typeface="Lexend"/>
                        <a:ea typeface="Lexend"/>
                        <a:cs typeface="Lexend"/>
                        <a:sym typeface="Lexend"/>
                      </a:endParaRPr>
                    </a:p>
                  </a:txBody>
                  <a:tcPr marL="121900" marR="121900" marT="121900" marB="12190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Clr>
                          <a:schemeClr val="dk1"/>
                        </a:buClr>
                        <a:buSzPts val="1100"/>
                        <a:buFont typeface="Arial"/>
                        <a:buNone/>
                      </a:pPr>
                      <a:r>
                        <a:rPr lang="en-GB" sz="2400">
                          <a:solidFill>
                            <a:schemeClr val="dk1"/>
                          </a:solidFill>
                          <a:latin typeface="Lexend"/>
                          <a:ea typeface="Lexend"/>
                          <a:cs typeface="Lexend"/>
                          <a:sym typeface="Lexend"/>
                        </a:rPr>
                        <a:t>metal (aluminium foil)</a:t>
                      </a:r>
                      <a:endParaRPr sz="2400">
                        <a:latin typeface="Lexend"/>
                        <a:ea typeface="Lexend"/>
                        <a:cs typeface="Lexend"/>
                        <a:sym typeface="Lexend"/>
                      </a:endParaRPr>
                    </a:p>
                  </a:txBody>
                  <a:tcPr marL="121900" marR="121900" marT="121900" marB="121900">
                    <a:lnT w="9525" cap="flat" cmpd="sng">
                      <a:solidFill>
                        <a:schemeClr val="lt1">
                          <a:alpha val="0"/>
                        </a:schemeClr>
                      </a:solidFill>
                      <a:prstDash val="solid"/>
                      <a:round/>
                      <a:headEnd type="none" w="sm" len="sm"/>
                      <a:tailEnd type="none" w="sm" len="sm"/>
                    </a:lnT>
                  </a:tcPr>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lnT w="9525" cap="flat" cmpd="sng">
                      <a:solidFill>
                        <a:schemeClr val="lt1">
                          <a:alpha val="0"/>
                        </a:schemeClr>
                      </a:solidFill>
                      <a:prstDash val="solid"/>
                      <a:round/>
                      <a:headEnd type="none" w="sm" len="sm"/>
                      <a:tailEnd type="none" w="sm" len="sm"/>
                    </a:lnT>
                  </a:tcPr>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lnT w="9525" cap="flat" cmpd="sng">
                      <a:solidFill>
                        <a:schemeClr val="lt1">
                          <a:alpha val="0"/>
                        </a:schemeClr>
                      </a:solidFill>
                      <a:prstDash val="solid"/>
                      <a:round/>
                      <a:headEnd type="none" w="sm" len="sm"/>
                      <a:tailEnd type="none" w="sm" len="sm"/>
                    </a:lnT>
                  </a:tcPr>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lnT w="9525" cap="flat" cmpd="sng">
                      <a:solidFill>
                        <a:schemeClr val="lt1">
                          <a:alpha val="0"/>
                        </a:schemeClr>
                      </a:solidFill>
                      <a:prstDash val="solid"/>
                      <a:round/>
                      <a:headEnd type="none" w="sm" len="sm"/>
                      <a:tailEnd type="none" w="sm" len="sm"/>
                    </a:lnT>
                  </a:tcPr>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lnT w="9525" cap="flat" cmpd="sng">
                      <a:solidFill>
                        <a:schemeClr val="lt1">
                          <a:alpha val="0"/>
                        </a:schemeClr>
                      </a:solidFill>
                      <a:prstDash val="solid"/>
                      <a:round/>
                      <a:headEnd type="none" w="sm" len="sm"/>
                      <a:tailEnd type="none" w="sm" len="sm"/>
                    </a:lnT>
                  </a:tcPr>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Clr>
                          <a:schemeClr val="dk1"/>
                        </a:buClr>
                        <a:buSzPts val="1100"/>
                        <a:buFont typeface="Arial"/>
                        <a:buNone/>
                      </a:pPr>
                      <a:r>
                        <a:rPr lang="en-GB" sz="2400">
                          <a:solidFill>
                            <a:schemeClr val="dk1"/>
                          </a:solidFill>
                          <a:latin typeface="Lexend"/>
                          <a:ea typeface="Lexend"/>
                          <a:cs typeface="Lexend"/>
                          <a:sym typeface="Lexend"/>
                        </a:rPr>
                        <a:t>metal (steel paper clip)</a:t>
                      </a: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Clr>
                          <a:schemeClr val="dk1"/>
                        </a:buClr>
                        <a:buSzPts val="1100"/>
                        <a:buFont typeface="Arial"/>
                        <a:buNone/>
                      </a:pPr>
                      <a:r>
                        <a:rPr lang="en-GB" sz="2400">
                          <a:solidFill>
                            <a:schemeClr val="dk1"/>
                          </a:solidFill>
                          <a:latin typeface="Lexend"/>
                          <a:ea typeface="Lexend"/>
                          <a:cs typeface="Lexend"/>
                          <a:sym typeface="Lexend"/>
                        </a:rPr>
                        <a:t>plastic (cling film)</a:t>
                      </a: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tc>
                <a:extLst>
                  <a:ext uri="{0D108BD9-81ED-4DB2-BD59-A6C34878D82A}">
                    <a16:rowId xmlns:a16="http://schemas.microsoft.com/office/drawing/2014/main" val="10003"/>
                  </a:ext>
                </a:extLst>
              </a:tr>
              <a:tr h="627100">
                <a:tc>
                  <a:txBody>
                    <a:bodyPr/>
                    <a:lstStyle/>
                    <a:p>
                      <a:pPr marL="0" lvl="0" indent="0" algn="l" rtl="0">
                        <a:spcBef>
                          <a:spcPts val="0"/>
                        </a:spcBef>
                        <a:spcAft>
                          <a:spcPts val="0"/>
                        </a:spcAft>
                        <a:buNone/>
                      </a:pPr>
                      <a:r>
                        <a:rPr lang="en-GB" sz="2400">
                          <a:solidFill>
                            <a:schemeClr val="dk1"/>
                          </a:solidFill>
                          <a:latin typeface="Lexend"/>
                          <a:ea typeface="Lexend"/>
                          <a:cs typeface="Lexend"/>
                          <a:sym typeface="Lexend"/>
                        </a:rPr>
                        <a:t>glass (cup)</a:t>
                      </a: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b="1">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tc>
                <a:extLst>
                  <a:ext uri="{0D108BD9-81ED-4DB2-BD59-A6C34878D82A}">
                    <a16:rowId xmlns:a16="http://schemas.microsoft.com/office/drawing/2014/main" val="10004"/>
                  </a:ext>
                </a:extLst>
              </a:tr>
              <a:tr h="650200">
                <a:tc>
                  <a:txBody>
                    <a:bodyPr/>
                    <a:lstStyle/>
                    <a:p>
                      <a:pPr marL="0" lvl="0" indent="0" algn="l" rtl="0">
                        <a:spcBef>
                          <a:spcPts val="0"/>
                        </a:spcBef>
                        <a:spcAft>
                          <a:spcPts val="0"/>
                        </a:spcAft>
                        <a:buClr>
                          <a:schemeClr val="dk1"/>
                        </a:buClr>
                        <a:buSzPts val="1100"/>
                        <a:buFont typeface="Arial"/>
                        <a:buNone/>
                      </a:pPr>
                      <a:r>
                        <a:rPr lang="en-GB" sz="2400">
                          <a:solidFill>
                            <a:schemeClr val="dk1"/>
                          </a:solidFill>
                          <a:latin typeface="Lexend"/>
                          <a:ea typeface="Lexend"/>
                          <a:cs typeface="Lexend"/>
                          <a:sym typeface="Lexend"/>
                        </a:rPr>
                        <a:t>wood (toy)</a:t>
                      </a: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4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700">
                        <a:latin typeface="Lexend"/>
                        <a:ea typeface="Lexend"/>
                        <a:cs typeface="Lexend"/>
                        <a:sym typeface="Lexend"/>
                      </a:endParaRPr>
                    </a:p>
                  </a:txBody>
                  <a:tcPr marL="121900" marR="121900" marT="121900" marB="121900"/>
                </a:tc>
                <a:extLst>
                  <a:ext uri="{0D108BD9-81ED-4DB2-BD59-A6C34878D82A}">
                    <a16:rowId xmlns:a16="http://schemas.microsoft.com/office/drawing/2014/main" val="10005"/>
                  </a:ext>
                </a:extLst>
              </a:tr>
            </a:tbl>
          </a:graphicData>
        </a:graphic>
      </p:graphicFrame>
      <p:pic>
        <p:nvPicPr>
          <p:cNvPr id="1793" name="Google Shape;1793;p152"/>
          <p:cNvPicPr preferRelativeResize="0"/>
          <p:nvPr/>
        </p:nvPicPr>
        <p:blipFill>
          <a:blip r:embed="rId5">
            <a:alphaModFix/>
          </a:blip>
          <a:stretch>
            <a:fillRect/>
          </a:stretch>
        </p:blipFill>
        <p:spPr>
          <a:xfrm>
            <a:off x="4826175" y="1948634"/>
            <a:ext cx="432820" cy="458767"/>
          </a:xfrm>
          <a:prstGeom prst="rect">
            <a:avLst/>
          </a:prstGeom>
          <a:noFill/>
          <a:ln>
            <a:noFill/>
          </a:ln>
        </p:spPr>
      </p:pic>
      <p:pic>
        <p:nvPicPr>
          <p:cNvPr id="1794" name="Google Shape;1794;p152"/>
          <p:cNvPicPr preferRelativeResize="0"/>
          <p:nvPr/>
        </p:nvPicPr>
        <p:blipFill>
          <a:blip r:embed="rId6">
            <a:alphaModFix/>
          </a:blip>
          <a:stretch>
            <a:fillRect/>
          </a:stretch>
        </p:blipFill>
        <p:spPr>
          <a:xfrm>
            <a:off x="8824184" y="1912601"/>
            <a:ext cx="432833" cy="458081"/>
          </a:xfrm>
          <a:prstGeom prst="rect">
            <a:avLst/>
          </a:prstGeom>
          <a:noFill/>
          <a:ln>
            <a:noFill/>
          </a:ln>
        </p:spPr>
      </p:pic>
      <p:pic>
        <p:nvPicPr>
          <p:cNvPr id="1795" name="Google Shape;1795;p152"/>
          <p:cNvPicPr preferRelativeResize="0"/>
          <p:nvPr/>
        </p:nvPicPr>
        <p:blipFill>
          <a:blip r:embed="rId6">
            <a:alphaModFix/>
          </a:blip>
          <a:stretch>
            <a:fillRect/>
          </a:stretch>
        </p:blipFill>
        <p:spPr>
          <a:xfrm>
            <a:off x="10540184" y="1912601"/>
            <a:ext cx="432833" cy="458081"/>
          </a:xfrm>
          <a:prstGeom prst="rect">
            <a:avLst/>
          </a:prstGeom>
          <a:noFill/>
          <a:ln>
            <a:noFill/>
          </a:ln>
        </p:spPr>
      </p:pic>
      <p:pic>
        <p:nvPicPr>
          <p:cNvPr id="1796" name="Google Shape;1796;p152"/>
          <p:cNvPicPr preferRelativeResize="0"/>
          <p:nvPr/>
        </p:nvPicPr>
        <p:blipFill>
          <a:blip r:embed="rId6">
            <a:alphaModFix/>
          </a:blip>
          <a:stretch>
            <a:fillRect/>
          </a:stretch>
        </p:blipFill>
        <p:spPr>
          <a:xfrm>
            <a:off x="8824184" y="2551468"/>
            <a:ext cx="432833" cy="458081"/>
          </a:xfrm>
          <a:prstGeom prst="rect">
            <a:avLst/>
          </a:prstGeom>
          <a:noFill/>
          <a:ln>
            <a:noFill/>
          </a:ln>
        </p:spPr>
      </p:pic>
      <p:pic>
        <p:nvPicPr>
          <p:cNvPr id="1797" name="Google Shape;1797;p152"/>
          <p:cNvPicPr preferRelativeResize="0"/>
          <p:nvPr/>
        </p:nvPicPr>
        <p:blipFill>
          <a:blip r:embed="rId6">
            <a:alphaModFix/>
          </a:blip>
          <a:stretch>
            <a:fillRect/>
          </a:stretch>
        </p:blipFill>
        <p:spPr>
          <a:xfrm>
            <a:off x="6807217" y="3141934"/>
            <a:ext cx="432833" cy="458081"/>
          </a:xfrm>
          <a:prstGeom prst="rect">
            <a:avLst/>
          </a:prstGeom>
          <a:noFill/>
          <a:ln>
            <a:noFill/>
          </a:ln>
        </p:spPr>
      </p:pic>
      <p:pic>
        <p:nvPicPr>
          <p:cNvPr id="1798" name="Google Shape;1798;p152"/>
          <p:cNvPicPr preferRelativeResize="0"/>
          <p:nvPr/>
        </p:nvPicPr>
        <p:blipFill>
          <a:blip r:embed="rId6">
            <a:alphaModFix/>
          </a:blip>
          <a:stretch>
            <a:fillRect/>
          </a:stretch>
        </p:blipFill>
        <p:spPr>
          <a:xfrm>
            <a:off x="6807217" y="3771534"/>
            <a:ext cx="432833" cy="458081"/>
          </a:xfrm>
          <a:prstGeom prst="rect">
            <a:avLst/>
          </a:prstGeom>
          <a:noFill/>
          <a:ln>
            <a:noFill/>
          </a:ln>
        </p:spPr>
      </p:pic>
      <p:pic>
        <p:nvPicPr>
          <p:cNvPr id="1799" name="Google Shape;1799;p152"/>
          <p:cNvPicPr preferRelativeResize="0"/>
          <p:nvPr/>
        </p:nvPicPr>
        <p:blipFill>
          <a:blip r:embed="rId6">
            <a:alphaModFix/>
          </a:blip>
          <a:stretch>
            <a:fillRect/>
          </a:stretch>
        </p:blipFill>
        <p:spPr>
          <a:xfrm>
            <a:off x="4826184" y="3771534"/>
            <a:ext cx="432833" cy="458081"/>
          </a:xfrm>
          <a:prstGeom prst="rect">
            <a:avLst/>
          </a:prstGeom>
          <a:noFill/>
          <a:ln>
            <a:noFill/>
          </a:ln>
        </p:spPr>
      </p:pic>
      <p:pic>
        <p:nvPicPr>
          <p:cNvPr id="1800" name="Google Shape;1800;p152"/>
          <p:cNvPicPr preferRelativeResize="0"/>
          <p:nvPr/>
        </p:nvPicPr>
        <p:blipFill>
          <a:blip r:embed="rId6">
            <a:alphaModFix/>
          </a:blip>
          <a:stretch>
            <a:fillRect/>
          </a:stretch>
        </p:blipFill>
        <p:spPr>
          <a:xfrm>
            <a:off x="4826184" y="4384568"/>
            <a:ext cx="432833" cy="458081"/>
          </a:xfrm>
          <a:prstGeom prst="rect">
            <a:avLst/>
          </a:prstGeom>
          <a:noFill/>
          <a:ln>
            <a:noFill/>
          </a:ln>
        </p:spPr>
      </p:pic>
      <p:pic>
        <p:nvPicPr>
          <p:cNvPr id="1801" name="Google Shape;1801;p152"/>
          <p:cNvPicPr preferRelativeResize="0"/>
          <p:nvPr/>
        </p:nvPicPr>
        <p:blipFill>
          <a:blip r:embed="rId5">
            <a:alphaModFix/>
          </a:blip>
          <a:stretch>
            <a:fillRect/>
          </a:stretch>
        </p:blipFill>
        <p:spPr>
          <a:xfrm>
            <a:off x="6807209" y="1948634"/>
            <a:ext cx="432820" cy="458767"/>
          </a:xfrm>
          <a:prstGeom prst="rect">
            <a:avLst/>
          </a:prstGeom>
          <a:noFill/>
          <a:ln>
            <a:noFill/>
          </a:ln>
        </p:spPr>
      </p:pic>
      <p:pic>
        <p:nvPicPr>
          <p:cNvPr id="1802" name="Google Shape;1802;p152"/>
          <p:cNvPicPr preferRelativeResize="0"/>
          <p:nvPr/>
        </p:nvPicPr>
        <p:blipFill>
          <a:blip r:embed="rId5">
            <a:alphaModFix/>
          </a:blip>
          <a:stretch>
            <a:fillRect/>
          </a:stretch>
        </p:blipFill>
        <p:spPr>
          <a:xfrm>
            <a:off x="6807209" y="2545283"/>
            <a:ext cx="432820" cy="458767"/>
          </a:xfrm>
          <a:prstGeom prst="rect">
            <a:avLst/>
          </a:prstGeom>
          <a:noFill/>
          <a:ln>
            <a:noFill/>
          </a:ln>
        </p:spPr>
      </p:pic>
      <p:pic>
        <p:nvPicPr>
          <p:cNvPr id="1803" name="Google Shape;1803;p152"/>
          <p:cNvPicPr preferRelativeResize="0"/>
          <p:nvPr/>
        </p:nvPicPr>
        <p:blipFill>
          <a:blip r:embed="rId5">
            <a:alphaModFix/>
          </a:blip>
          <a:stretch>
            <a:fillRect/>
          </a:stretch>
        </p:blipFill>
        <p:spPr>
          <a:xfrm>
            <a:off x="4826175" y="3166601"/>
            <a:ext cx="432820" cy="458767"/>
          </a:xfrm>
          <a:prstGeom prst="rect">
            <a:avLst/>
          </a:prstGeom>
          <a:noFill/>
          <a:ln>
            <a:noFill/>
          </a:ln>
        </p:spPr>
      </p:pic>
      <p:pic>
        <p:nvPicPr>
          <p:cNvPr id="1804" name="Google Shape;1804;p152"/>
          <p:cNvPicPr preferRelativeResize="0"/>
          <p:nvPr/>
        </p:nvPicPr>
        <p:blipFill>
          <a:blip r:embed="rId5">
            <a:alphaModFix/>
          </a:blip>
          <a:stretch>
            <a:fillRect/>
          </a:stretch>
        </p:blipFill>
        <p:spPr>
          <a:xfrm>
            <a:off x="6807209" y="4436483"/>
            <a:ext cx="432820" cy="458767"/>
          </a:xfrm>
          <a:prstGeom prst="rect">
            <a:avLst/>
          </a:prstGeom>
          <a:noFill/>
          <a:ln>
            <a:noFill/>
          </a:ln>
        </p:spPr>
      </p:pic>
      <p:pic>
        <p:nvPicPr>
          <p:cNvPr id="1805" name="Google Shape;1805;p152"/>
          <p:cNvPicPr preferRelativeResize="0"/>
          <p:nvPr/>
        </p:nvPicPr>
        <p:blipFill>
          <a:blip r:embed="rId5">
            <a:alphaModFix/>
          </a:blip>
          <a:stretch>
            <a:fillRect/>
          </a:stretch>
        </p:blipFill>
        <p:spPr>
          <a:xfrm>
            <a:off x="8824175" y="3190334"/>
            <a:ext cx="432820" cy="458767"/>
          </a:xfrm>
          <a:prstGeom prst="rect">
            <a:avLst/>
          </a:prstGeom>
          <a:noFill/>
          <a:ln>
            <a:noFill/>
          </a:ln>
        </p:spPr>
      </p:pic>
      <p:pic>
        <p:nvPicPr>
          <p:cNvPr id="1806" name="Google Shape;1806;p152"/>
          <p:cNvPicPr preferRelativeResize="0"/>
          <p:nvPr/>
        </p:nvPicPr>
        <p:blipFill>
          <a:blip r:embed="rId5">
            <a:alphaModFix/>
          </a:blip>
          <a:stretch>
            <a:fillRect/>
          </a:stretch>
        </p:blipFill>
        <p:spPr>
          <a:xfrm>
            <a:off x="8824175" y="3829901"/>
            <a:ext cx="432820" cy="458767"/>
          </a:xfrm>
          <a:prstGeom prst="rect">
            <a:avLst/>
          </a:prstGeom>
          <a:noFill/>
          <a:ln>
            <a:noFill/>
          </a:ln>
        </p:spPr>
      </p:pic>
      <p:pic>
        <p:nvPicPr>
          <p:cNvPr id="1807" name="Google Shape;1807;p152"/>
          <p:cNvPicPr preferRelativeResize="0"/>
          <p:nvPr/>
        </p:nvPicPr>
        <p:blipFill>
          <a:blip r:embed="rId5">
            <a:alphaModFix/>
          </a:blip>
          <a:stretch>
            <a:fillRect/>
          </a:stretch>
        </p:blipFill>
        <p:spPr>
          <a:xfrm>
            <a:off x="8824175" y="4469467"/>
            <a:ext cx="432820" cy="458767"/>
          </a:xfrm>
          <a:prstGeom prst="rect">
            <a:avLst/>
          </a:prstGeom>
          <a:noFill/>
          <a:ln>
            <a:noFill/>
          </a:ln>
        </p:spPr>
      </p:pic>
      <p:pic>
        <p:nvPicPr>
          <p:cNvPr id="1808" name="Google Shape;1808;p152"/>
          <p:cNvPicPr preferRelativeResize="0"/>
          <p:nvPr/>
        </p:nvPicPr>
        <p:blipFill>
          <a:blip r:embed="rId5">
            <a:alphaModFix/>
          </a:blip>
          <a:stretch>
            <a:fillRect/>
          </a:stretch>
        </p:blipFill>
        <p:spPr>
          <a:xfrm>
            <a:off x="10591842" y="4436467"/>
            <a:ext cx="432820" cy="458767"/>
          </a:xfrm>
          <a:prstGeom prst="rect">
            <a:avLst/>
          </a:prstGeom>
          <a:noFill/>
          <a:ln>
            <a:noFill/>
          </a:ln>
        </p:spPr>
      </p:pic>
      <p:pic>
        <p:nvPicPr>
          <p:cNvPr id="1809" name="Google Shape;1809;p152"/>
          <p:cNvPicPr preferRelativeResize="0"/>
          <p:nvPr/>
        </p:nvPicPr>
        <p:blipFill>
          <a:blip r:embed="rId5">
            <a:alphaModFix/>
          </a:blip>
          <a:stretch>
            <a:fillRect/>
          </a:stretch>
        </p:blipFill>
        <p:spPr>
          <a:xfrm>
            <a:off x="10591842" y="3771183"/>
            <a:ext cx="432820" cy="458767"/>
          </a:xfrm>
          <a:prstGeom prst="rect">
            <a:avLst/>
          </a:prstGeom>
          <a:noFill/>
          <a:ln>
            <a:noFill/>
          </a:ln>
        </p:spPr>
      </p:pic>
      <p:pic>
        <p:nvPicPr>
          <p:cNvPr id="1810" name="Google Shape;1810;p152"/>
          <p:cNvPicPr preferRelativeResize="0"/>
          <p:nvPr/>
        </p:nvPicPr>
        <p:blipFill>
          <a:blip r:embed="rId5">
            <a:alphaModFix/>
          </a:blip>
          <a:stretch>
            <a:fillRect/>
          </a:stretch>
        </p:blipFill>
        <p:spPr>
          <a:xfrm>
            <a:off x="10540175" y="3174183"/>
            <a:ext cx="432820" cy="458767"/>
          </a:xfrm>
          <a:prstGeom prst="rect">
            <a:avLst/>
          </a:prstGeom>
          <a:noFill/>
          <a:ln>
            <a:noFill/>
          </a:ln>
        </p:spPr>
      </p:pic>
      <p:pic>
        <p:nvPicPr>
          <p:cNvPr id="1811" name="Google Shape;1811;p152"/>
          <p:cNvPicPr preferRelativeResize="0"/>
          <p:nvPr/>
        </p:nvPicPr>
        <p:blipFill>
          <a:blip r:embed="rId5">
            <a:alphaModFix/>
          </a:blip>
          <a:stretch>
            <a:fillRect/>
          </a:stretch>
        </p:blipFill>
        <p:spPr>
          <a:xfrm>
            <a:off x="10540175" y="2543034"/>
            <a:ext cx="432820" cy="458767"/>
          </a:xfrm>
          <a:prstGeom prst="rect">
            <a:avLst/>
          </a:prstGeom>
          <a:noFill/>
          <a:ln>
            <a:noFill/>
          </a:ln>
        </p:spPr>
      </p:pic>
      <p:pic>
        <p:nvPicPr>
          <p:cNvPr id="1812" name="Google Shape;1812;p152"/>
          <p:cNvPicPr preferRelativeResize="0"/>
          <p:nvPr/>
        </p:nvPicPr>
        <p:blipFill>
          <a:blip r:embed="rId6">
            <a:alphaModFix/>
          </a:blip>
          <a:stretch>
            <a:fillRect/>
          </a:stretch>
        </p:blipFill>
        <p:spPr>
          <a:xfrm>
            <a:off x="4826184" y="2557968"/>
            <a:ext cx="432833" cy="4580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153"/>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The features of a material that can be observed or measured are called its                    .</a:t>
            </a:r>
            <a:endParaRPr/>
          </a:p>
        </p:txBody>
      </p:sp>
      <p:sp>
        <p:nvSpPr>
          <p:cNvPr id="1818" name="Google Shape;1818;p153"/>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Knowing the properties of materials</a:t>
            </a:r>
            <a:endParaRPr/>
          </a:p>
        </p:txBody>
      </p:sp>
      <p:sp>
        <p:nvSpPr>
          <p:cNvPr id="1819" name="Google Shape;1819;p153"/>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abilities</a:t>
            </a:r>
            <a:endParaRPr/>
          </a:p>
        </p:txBody>
      </p:sp>
      <p:sp>
        <p:nvSpPr>
          <p:cNvPr id="1820" name="Google Shape;1820;p153"/>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behaviours</a:t>
            </a:r>
            <a:endParaRPr/>
          </a:p>
        </p:txBody>
      </p:sp>
      <p:sp>
        <p:nvSpPr>
          <p:cNvPr id="1821" name="Google Shape;1821;p153"/>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properties</a:t>
            </a:r>
            <a:endParaRPr/>
          </a:p>
        </p:txBody>
      </p:sp>
      <p:sp>
        <p:nvSpPr>
          <p:cNvPr id="1822" name="Google Shape;1822;p153"/>
          <p:cNvSpPr txBox="1">
            <a:spLocks noGrp="1"/>
          </p:cNvSpPr>
          <p:nvPr>
            <p:ph type="subTitle" idx="4"/>
          </p:nvPr>
        </p:nvSpPr>
        <p:spPr>
          <a:xfrm>
            <a:off x="4910800" y="1417767"/>
            <a:ext cx="16984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3200">
                <a:latin typeface="Kalam"/>
                <a:ea typeface="Kalam"/>
                <a:cs typeface="Kalam"/>
                <a:sym typeface="Kalam"/>
              </a:rPr>
              <a:t>properties</a:t>
            </a:r>
            <a:endParaRPr sz="3200">
              <a:latin typeface="Kalam"/>
              <a:ea typeface="Kalam"/>
              <a:cs typeface="Kalam"/>
              <a:sym typeface="Kalam"/>
            </a:endParaRPr>
          </a:p>
        </p:txBody>
      </p:sp>
      <p:cxnSp>
        <p:nvCxnSpPr>
          <p:cNvPr id="1823" name="Google Shape;1823;p153"/>
          <p:cNvCxnSpPr/>
          <p:nvPr/>
        </p:nvCxnSpPr>
        <p:spPr>
          <a:xfrm>
            <a:off x="4847067" y="1905633"/>
            <a:ext cx="1774400" cy="0"/>
          </a:xfrm>
          <a:prstGeom prst="straightConnector1">
            <a:avLst/>
          </a:prstGeom>
          <a:noFill/>
          <a:ln w="38100" cap="flat" cmpd="sng">
            <a:solidFill>
              <a:schemeClr val="dk1"/>
            </a:solidFill>
            <a:prstDash val="solid"/>
            <a:round/>
            <a:headEnd type="none" w="med" len="med"/>
            <a:tailEnd type="none" w="med" len="med"/>
          </a:ln>
        </p:spPr>
      </p:cxnSp>
      <p:pic>
        <p:nvPicPr>
          <p:cNvPr id="1824" name="Google Shape;1824;p153"/>
          <p:cNvPicPr preferRelativeResize="0"/>
          <p:nvPr/>
        </p:nvPicPr>
        <p:blipFill>
          <a:blip r:embed="rId3">
            <a:alphaModFix/>
          </a:blip>
          <a:stretch>
            <a:fillRect/>
          </a:stretch>
        </p:blipFill>
        <p:spPr>
          <a:xfrm>
            <a:off x="3465977" y="4959633"/>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8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15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Knowing the properties of materials</a:t>
            </a:r>
            <a:endParaRPr/>
          </a:p>
        </p:txBody>
      </p:sp>
      <p:sp>
        <p:nvSpPr>
          <p:cNvPr id="1830" name="Google Shape;1830;p154"/>
          <p:cNvSpPr txBox="1"/>
          <p:nvPr/>
        </p:nvSpPr>
        <p:spPr>
          <a:xfrm>
            <a:off x="7142267" y="4713167"/>
            <a:ext cx="4020400" cy="1395213"/>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water containers made from different materials</a:t>
            </a:r>
            <a:endParaRPr sz="2400">
              <a:solidFill>
                <a:schemeClr val="dk1"/>
              </a:solidFill>
              <a:latin typeface="Lexend"/>
              <a:ea typeface="Lexend"/>
              <a:cs typeface="Lexend"/>
              <a:sym typeface="Lexend"/>
            </a:endParaRPr>
          </a:p>
        </p:txBody>
      </p:sp>
      <p:sp>
        <p:nvSpPr>
          <p:cNvPr id="1831" name="Google Shape;1831;p154"/>
          <p:cNvSpPr txBox="1"/>
          <p:nvPr/>
        </p:nvSpPr>
        <p:spPr>
          <a:xfrm>
            <a:off x="429800" y="4405367"/>
            <a:ext cx="6373200" cy="1828858"/>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When engineers design objects, they must think about what they need those objects to be able to do. </a:t>
            </a:r>
            <a:endParaRPr sz="2667">
              <a:solidFill>
                <a:schemeClr val="dk1"/>
              </a:solidFill>
              <a:latin typeface="Lexend"/>
              <a:ea typeface="Lexend"/>
              <a:cs typeface="Lexend"/>
              <a:sym typeface="Lexend"/>
            </a:endParaRPr>
          </a:p>
        </p:txBody>
      </p:sp>
      <p:sp>
        <p:nvSpPr>
          <p:cNvPr id="1832" name="Google Shape;1832;p154"/>
          <p:cNvSpPr txBox="1"/>
          <p:nvPr/>
        </p:nvSpPr>
        <p:spPr>
          <a:xfrm>
            <a:off x="429800" y="919800"/>
            <a:ext cx="8944800" cy="135687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The </a:t>
            </a:r>
            <a:r>
              <a:rPr lang="en-GB" sz="2667" b="1">
                <a:solidFill>
                  <a:schemeClr val="dk1"/>
                </a:solidFill>
                <a:latin typeface="Lexend"/>
                <a:ea typeface="Lexend"/>
                <a:cs typeface="Lexend"/>
                <a:sym typeface="Lexend"/>
              </a:rPr>
              <a:t>properties</a:t>
            </a:r>
            <a:r>
              <a:rPr lang="en-GB" sz="2667">
                <a:solidFill>
                  <a:schemeClr val="dk1"/>
                </a:solidFill>
                <a:latin typeface="Lexend"/>
                <a:ea typeface="Lexend"/>
                <a:cs typeface="Lexend"/>
                <a:sym typeface="Lexend"/>
              </a:rPr>
              <a:t> of </a:t>
            </a:r>
            <a:r>
              <a:rPr lang="en-GB" sz="2667" b="1">
                <a:solidFill>
                  <a:schemeClr val="dk1"/>
                </a:solidFill>
                <a:latin typeface="Lexend"/>
                <a:ea typeface="Lexend"/>
                <a:cs typeface="Lexend"/>
                <a:sym typeface="Lexend"/>
              </a:rPr>
              <a:t>materials</a:t>
            </a:r>
            <a:r>
              <a:rPr lang="en-GB" sz="2667">
                <a:solidFill>
                  <a:schemeClr val="dk1"/>
                </a:solidFill>
                <a:latin typeface="Lexend"/>
                <a:ea typeface="Lexend"/>
                <a:cs typeface="Lexend"/>
                <a:sym typeface="Lexend"/>
              </a:rPr>
              <a:t> can make them </a:t>
            </a:r>
            <a:r>
              <a:rPr lang="en-GB" sz="2667" b="1">
                <a:solidFill>
                  <a:schemeClr val="dk1"/>
                </a:solidFill>
                <a:latin typeface="Lexend"/>
                <a:ea typeface="Lexend"/>
                <a:cs typeface="Lexend"/>
                <a:sym typeface="Lexend"/>
              </a:rPr>
              <a:t>suitable</a:t>
            </a:r>
            <a:r>
              <a:rPr lang="en-GB" sz="2667">
                <a:solidFill>
                  <a:schemeClr val="dk1"/>
                </a:solidFill>
                <a:latin typeface="Lexend"/>
                <a:ea typeface="Lexend"/>
                <a:cs typeface="Lexend"/>
                <a:sym typeface="Lexend"/>
              </a:rPr>
              <a:t> for some uses and unsuitable for other uses.</a:t>
            </a:r>
            <a:endParaRPr sz="2667">
              <a:solidFill>
                <a:schemeClr val="dk1"/>
              </a:solidFill>
              <a:latin typeface="Lexend"/>
              <a:ea typeface="Lexend"/>
              <a:cs typeface="Lexend"/>
              <a:sym typeface="Lexend"/>
            </a:endParaRPr>
          </a:p>
        </p:txBody>
      </p:sp>
      <p:sp>
        <p:nvSpPr>
          <p:cNvPr id="1833" name="Google Shape;1833;p154"/>
          <p:cNvSpPr txBox="1"/>
          <p:nvPr/>
        </p:nvSpPr>
        <p:spPr>
          <a:xfrm>
            <a:off x="429800" y="2426584"/>
            <a:ext cx="6373200" cy="1828858"/>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The </a:t>
            </a:r>
            <a:r>
              <a:rPr lang="en-GB" sz="2667" b="1">
                <a:solidFill>
                  <a:schemeClr val="dk1"/>
                </a:solidFill>
                <a:latin typeface="Lexend"/>
                <a:ea typeface="Lexend"/>
                <a:cs typeface="Lexend"/>
                <a:sym typeface="Lexend"/>
              </a:rPr>
              <a:t>results</a:t>
            </a:r>
            <a:r>
              <a:rPr lang="en-GB" sz="2667">
                <a:solidFill>
                  <a:schemeClr val="dk1"/>
                </a:solidFill>
                <a:latin typeface="Lexend"/>
                <a:ea typeface="Lexend"/>
                <a:cs typeface="Lexend"/>
                <a:sym typeface="Lexend"/>
              </a:rPr>
              <a:t> of scientific investigations allow us to explain why materials are suited to particular uses. </a:t>
            </a:r>
            <a:endParaRPr sz="2667">
              <a:solidFill>
                <a:schemeClr val="dk1"/>
              </a:solidFill>
              <a:latin typeface="Lexend"/>
              <a:ea typeface="Lexend"/>
              <a:cs typeface="Lexend"/>
              <a:sym typeface="Lexend"/>
            </a:endParaRPr>
          </a:p>
        </p:txBody>
      </p:sp>
      <p:pic>
        <p:nvPicPr>
          <p:cNvPr id="1834" name="Google Shape;1834;p154"/>
          <p:cNvPicPr preferRelativeResize="0"/>
          <p:nvPr/>
        </p:nvPicPr>
        <p:blipFill>
          <a:blip r:embed="rId3">
            <a:alphaModFix/>
          </a:blip>
          <a:stretch>
            <a:fillRect/>
          </a:stretch>
        </p:blipFill>
        <p:spPr>
          <a:xfrm>
            <a:off x="7142267" y="2120901"/>
            <a:ext cx="4617735" cy="2640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p15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Knowing the properties of materials</a:t>
            </a:r>
            <a:endParaRPr/>
          </a:p>
        </p:txBody>
      </p:sp>
      <p:sp>
        <p:nvSpPr>
          <p:cNvPr id="1840" name="Google Shape;1840;p155"/>
          <p:cNvSpPr txBox="1"/>
          <p:nvPr/>
        </p:nvSpPr>
        <p:spPr>
          <a:xfrm>
            <a:off x="429800" y="980400"/>
            <a:ext cx="7477600" cy="1887849"/>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Engineers can then choose </a:t>
            </a:r>
            <a:r>
              <a:rPr lang="en-GB" sz="2667" b="1">
                <a:solidFill>
                  <a:schemeClr val="dk1"/>
                </a:solidFill>
                <a:latin typeface="Lexend"/>
                <a:ea typeface="Lexend"/>
                <a:cs typeface="Lexend"/>
                <a:sym typeface="Lexend"/>
              </a:rPr>
              <a:t>materials</a:t>
            </a:r>
            <a:r>
              <a:rPr lang="en-GB" sz="2667">
                <a:solidFill>
                  <a:schemeClr val="dk1"/>
                </a:solidFill>
                <a:latin typeface="Lexend"/>
                <a:ea typeface="Lexend"/>
                <a:cs typeface="Lexend"/>
                <a:sym typeface="Lexend"/>
              </a:rPr>
              <a:t> with </a:t>
            </a:r>
            <a:r>
              <a:rPr lang="en-GB" sz="2667" b="1">
                <a:solidFill>
                  <a:schemeClr val="dk1"/>
                </a:solidFill>
                <a:latin typeface="Lexend"/>
                <a:ea typeface="Lexend"/>
                <a:cs typeface="Lexend"/>
                <a:sym typeface="Lexend"/>
              </a:rPr>
              <a:t>suitable properties</a:t>
            </a:r>
            <a:r>
              <a:rPr lang="en-GB" sz="2667">
                <a:solidFill>
                  <a:schemeClr val="dk1"/>
                </a:solidFill>
                <a:latin typeface="Lexend"/>
                <a:ea typeface="Lexend"/>
                <a:cs typeface="Lexend"/>
                <a:sym typeface="Lexend"/>
              </a:rPr>
              <a:t> that allow the object to function in the best way possible.</a:t>
            </a:r>
            <a:endParaRPr sz="2667">
              <a:solidFill>
                <a:schemeClr val="dk1"/>
              </a:solidFill>
              <a:latin typeface="Lexend"/>
              <a:ea typeface="Lexend"/>
              <a:cs typeface="Lexend"/>
              <a:sym typeface="Lexend"/>
            </a:endParaRPr>
          </a:p>
        </p:txBody>
      </p:sp>
      <p:pic>
        <p:nvPicPr>
          <p:cNvPr id="1841" name="Google Shape;1841;p155"/>
          <p:cNvPicPr preferRelativeResize="0"/>
          <p:nvPr/>
        </p:nvPicPr>
        <p:blipFill>
          <a:blip r:embed="rId3">
            <a:alphaModFix/>
          </a:blip>
          <a:stretch>
            <a:fillRect/>
          </a:stretch>
        </p:blipFill>
        <p:spPr>
          <a:xfrm flipH="1">
            <a:off x="1288867" y="4069734"/>
            <a:ext cx="4252467" cy="1779100"/>
          </a:xfrm>
          <a:prstGeom prst="rect">
            <a:avLst/>
          </a:prstGeom>
          <a:noFill/>
          <a:ln>
            <a:noFill/>
          </a:ln>
        </p:spPr>
      </p:pic>
      <p:sp>
        <p:nvSpPr>
          <p:cNvPr id="1842" name="Google Shape;1842;p155"/>
          <p:cNvSpPr txBox="1"/>
          <p:nvPr/>
        </p:nvSpPr>
        <p:spPr>
          <a:xfrm>
            <a:off x="1642567" y="4225333"/>
            <a:ext cx="3817200" cy="135687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A window needs to be transparent and hard.</a:t>
            </a:r>
            <a:endParaRPr sz="2667">
              <a:solidFill>
                <a:schemeClr val="dk1"/>
              </a:solidFill>
              <a:latin typeface="Lexend"/>
              <a:ea typeface="Lexend"/>
              <a:cs typeface="Lexend"/>
              <a:sym typeface="Lexend"/>
            </a:endParaRPr>
          </a:p>
        </p:txBody>
      </p:sp>
      <p:sp>
        <p:nvSpPr>
          <p:cNvPr id="1843" name="Google Shape;1843;p155"/>
          <p:cNvSpPr txBox="1"/>
          <p:nvPr/>
        </p:nvSpPr>
        <p:spPr>
          <a:xfrm>
            <a:off x="6026667" y="5658767"/>
            <a:ext cx="897200" cy="1066983"/>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Sam</a:t>
            </a:r>
            <a:endParaRPr sz="2667">
              <a:solidFill>
                <a:schemeClr val="dk1"/>
              </a:solidFill>
              <a:latin typeface="Lexend"/>
              <a:ea typeface="Lexend"/>
              <a:cs typeface="Lexend"/>
              <a:sym typeface="Lexend"/>
            </a:endParaRPr>
          </a:p>
        </p:txBody>
      </p:sp>
      <p:pic>
        <p:nvPicPr>
          <p:cNvPr id="1844" name="Google Shape;1844;p155"/>
          <p:cNvPicPr preferRelativeResize="0"/>
          <p:nvPr/>
        </p:nvPicPr>
        <p:blipFill>
          <a:blip r:embed="rId4">
            <a:alphaModFix/>
          </a:blip>
          <a:stretch>
            <a:fillRect/>
          </a:stretch>
        </p:blipFill>
        <p:spPr>
          <a:xfrm flipH="1">
            <a:off x="5816450" y="4488431"/>
            <a:ext cx="1231100" cy="1360399"/>
          </a:xfrm>
          <a:prstGeom prst="rect">
            <a:avLst/>
          </a:prstGeom>
          <a:noFill/>
          <a:ln>
            <a:noFill/>
          </a:ln>
        </p:spPr>
      </p:pic>
      <p:grpSp>
        <p:nvGrpSpPr>
          <p:cNvPr id="1845" name="Google Shape;1845;p155"/>
          <p:cNvGrpSpPr/>
          <p:nvPr/>
        </p:nvGrpSpPr>
        <p:grpSpPr>
          <a:xfrm>
            <a:off x="429801" y="1555234"/>
            <a:ext cx="11066100" cy="4512567"/>
            <a:chOff x="322350" y="983950"/>
            <a:chExt cx="8299575" cy="3384425"/>
          </a:xfrm>
        </p:grpSpPr>
        <p:sp>
          <p:nvSpPr>
            <p:cNvPr id="1846" name="Google Shape;1846;p155"/>
            <p:cNvSpPr txBox="1"/>
            <p:nvPr/>
          </p:nvSpPr>
          <p:spPr>
            <a:xfrm>
              <a:off x="322350" y="1855425"/>
              <a:ext cx="4741200" cy="708000"/>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What properties does the material suitable for a window need? </a:t>
              </a:r>
              <a:endParaRPr sz="2667">
                <a:solidFill>
                  <a:schemeClr val="dk1"/>
                </a:solidFill>
                <a:latin typeface="Lexend"/>
                <a:ea typeface="Lexend"/>
                <a:cs typeface="Lexend"/>
                <a:sym typeface="Lexend"/>
              </a:endParaRPr>
            </a:p>
          </p:txBody>
        </p:sp>
        <p:sp>
          <p:nvSpPr>
            <p:cNvPr id="1847" name="Google Shape;1847;p155"/>
            <p:cNvSpPr txBox="1"/>
            <p:nvPr/>
          </p:nvSpPr>
          <p:spPr>
            <a:xfrm>
              <a:off x="6137050" y="3906675"/>
              <a:ext cx="12024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a window</a:t>
              </a:r>
              <a:endParaRPr sz="2400">
                <a:solidFill>
                  <a:schemeClr val="dk1"/>
                </a:solidFill>
                <a:latin typeface="Lexend"/>
                <a:ea typeface="Lexend"/>
                <a:cs typeface="Lexend"/>
                <a:sym typeface="Lexend"/>
              </a:endParaRPr>
            </a:p>
          </p:txBody>
        </p:sp>
        <p:pic>
          <p:nvPicPr>
            <p:cNvPr id="1848" name="Google Shape;1848;p155"/>
            <p:cNvPicPr preferRelativeResize="0"/>
            <p:nvPr/>
          </p:nvPicPr>
          <p:blipFill rotWithShape="1">
            <a:blip r:embed="rId5">
              <a:alphaModFix/>
            </a:blip>
            <a:srcRect l="33968" t="18493" r="22325" b="47284"/>
            <a:stretch/>
          </p:blipFill>
          <p:spPr>
            <a:xfrm>
              <a:off x="6137050" y="983950"/>
              <a:ext cx="2484875" cy="291829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15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Knowing the properties of materials</a:t>
            </a:r>
            <a:endParaRPr/>
          </a:p>
        </p:txBody>
      </p:sp>
      <p:sp>
        <p:nvSpPr>
          <p:cNvPr id="1854" name="Google Shape;1854;p156"/>
          <p:cNvSpPr txBox="1"/>
          <p:nvPr/>
        </p:nvSpPr>
        <p:spPr>
          <a:xfrm>
            <a:off x="429800" y="919800"/>
            <a:ext cx="9355600" cy="1450998"/>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933">
                <a:solidFill>
                  <a:schemeClr val="dk1"/>
                </a:solidFill>
                <a:latin typeface="Lexend"/>
                <a:ea typeface="Lexend"/>
                <a:cs typeface="Lexend"/>
                <a:sym typeface="Lexend"/>
              </a:rPr>
              <a:t>What </a:t>
            </a:r>
            <a:r>
              <a:rPr lang="en-GB" sz="2933" b="1">
                <a:solidFill>
                  <a:schemeClr val="dk1"/>
                </a:solidFill>
                <a:latin typeface="Lexend"/>
                <a:ea typeface="Lexend"/>
                <a:cs typeface="Lexend"/>
                <a:sym typeface="Lexend"/>
              </a:rPr>
              <a:t>properties</a:t>
            </a:r>
            <a:r>
              <a:rPr lang="en-GB" sz="2933">
                <a:solidFill>
                  <a:schemeClr val="dk1"/>
                </a:solidFill>
                <a:latin typeface="Lexend"/>
                <a:ea typeface="Lexend"/>
                <a:cs typeface="Lexend"/>
                <a:sym typeface="Lexend"/>
              </a:rPr>
              <a:t> does the </a:t>
            </a:r>
            <a:r>
              <a:rPr lang="en-GB" sz="2933" b="1">
                <a:solidFill>
                  <a:schemeClr val="dk1"/>
                </a:solidFill>
                <a:latin typeface="Lexend"/>
                <a:ea typeface="Lexend"/>
                <a:cs typeface="Lexend"/>
                <a:sym typeface="Lexend"/>
              </a:rPr>
              <a:t>material</a:t>
            </a:r>
            <a:r>
              <a:rPr lang="en-GB" sz="2933">
                <a:solidFill>
                  <a:schemeClr val="dk1"/>
                </a:solidFill>
                <a:latin typeface="Lexend"/>
                <a:ea typeface="Lexend"/>
                <a:cs typeface="Lexend"/>
                <a:sym typeface="Lexend"/>
              </a:rPr>
              <a:t> </a:t>
            </a:r>
            <a:r>
              <a:rPr lang="en-GB" sz="2933" b="1">
                <a:solidFill>
                  <a:schemeClr val="dk1"/>
                </a:solidFill>
                <a:latin typeface="Lexend"/>
                <a:ea typeface="Lexend"/>
                <a:cs typeface="Lexend"/>
                <a:sym typeface="Lexend"/>
              </a:rPr>
              <a:t>suitable</a:t>
            </a:r>
            <a:r>
              <a:rPr lang="en-GB" sz="2933">
                <a:solidFill>
                  <a:schemeClr val="dk1"/>
                </a:solidFill>
                <a:latin typeface="Lexend"/>
                <a:ea typeface="Lexend"/>
                <a:cs typeface="Lexend"/>
                <a:sym typeface="Lexend"/>
              </a:rPr>
              <a:t> for a wire in an electric circuit need? </a:t>
            </a:r>
            <a:endParaRPr sz="2933">
              <a:solidFill>
                <a:schemeClr val="dk1"/>
              </a:solidFill>
              <a:latin typeface="Lexend"/>
              <a:ea typeface="Lexend"/>
              <a:cs typeface="Lexend"/>
              <a:sym typeface="Lexend"/>
            </a:endParaRPr>
          </a:p>
        </p:txBody>
      </p:sp>
      <p:pic>
        <p:nvPicPr>
          <p:cNvPr id="1855" name="Google Shape;1855;p156"/>
          <p:cNvPicPr preferRelativeResize="0"/>
          <p:nvPr/>
        </p:nvPicPr>
        <p:blipFill rotWithShape="1">
          <a:blip r:embed="rId3">
            <a:alphaModFix/>
          </a:blip>
          <a:srcRect l="24224" t="21769" r="14008" b="16544"/>
          <a:stretch/>
        </p:blipFill>
        <p:spPr>
          <a:xfrm>
            <a:off x="874902" y="2448333"/>
            <a:ext cx="4112132" cy="2736731"/>
          </a:xfrm>
          <a:prstGeom prst="rect">
            <a:avLst/>
          </a:prstGeom>
          <a:noFill/>
          <a:ln>
            <a:noFill/>
          </a:ln>
        </p:spPr>
      </p:pic>
      <p:sp>
        <p:nvSpPr>
          <p:cNvPr id="1856" name="Google Shape;1856;p156"/>
          <p:cNvSpPr txBox="1"/>
          <p:nvPr/>
        </p:nvSpPr>
        <p:spPr>
          <a:xfrm>
            <a:off x="1018167" y="5144400"/>
            <a:ext cx="26460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electrical wires</a:t>
            </a:r>
            <a:endParaRPr sz="2400">
              <a:solidFill>
                <a:schemeClr val="dk1"/>
              </a:solidFill>
              <a:latin typeface="Lexend"/>
              <a:ea typeface="Lexend"/>
              <a:cs typeface="Lexend"/>
              <a:sym typeface="Lexend"/>
            </a:endParaRPr>
          </a:p>
        </p:txBody>
      </p:sp>
      <p:sp>
        <p:nvSpPr>
          <p:cNvPr id="1857" name="Google Shape;1857;p156"/>
          <p:cNvSpPr txBox="1"/>
          <p:nvPr/>
        </p:nvSpPr>
        <p:spPr>
          <a:xfrm>
            <a:off x="731900" y="6303633"/>
            <a:ext cx="5700000" cy="4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800">
              <a:solidFill>
                <a:schemeClr val="dk2"/>
              </a:solidFill>
              <a:latin typeface="Lexend"/>
              <a:ea typeface="Lexend"/>
              <a:cs typeface="Lexend"/>
              <a:sym typeface="Lexend"/>
            </a:endParaRPr>
          </a:p>
        </p:txBody>
      </p:sp>
      <p:grpSp>
        <p:nvGrpSpPr>
          <p:cNvPr id="1858" name="Google Shape;1858;p156"/>
          <p:cNvGrpSpPr/>
          <p:nvPr/>
        </p:nvGrpSpPr>
        <p:grpSpPr>
          <a:xfrm>
            <a:off x="5610019" y="2746401"/>
            <a:ext cx="5628581" cy="2484249"/>
            <a:chOff x="4686514" y="1170250"/>
            <a:chExt cx="4221436" cy="1863187"/>
          </a:xfrm>
        </p:grpSpPr>
        <p:pic>
          <p:nvPicPr>
            <p:cNvPr id="1859" name="Google Shape;1859;p156"/>
            <p:cNvPicPr preferRelativeResize="0"/>
            <p:nvPr/>
          </p:nvPicPr>
          <p:blipFill>
            <a:blip r:embed="rId4">
              <a:alphaModFix/>
            </a:blip>
            <a:stretch>
              <a:fillRect/>
            </a:stretch>
          </p:blipFill>
          <p:spPr>
            <a:xfrm flipH="1">
              <a:off x="4686514" y="1170250"/>
              <a:ext cx="3393524" cy="1768775"/>
            </a:xfrm>
            <a:prstGeom prst="rect">
              <a:avLst/>
            </a:prstGeom>
            <a:noFill/>
            <a:ln>
              <a:noFill/>
            </a:ln>
          </p:spPr>
        </p:pic>
        <p:sp>
          <p:nvSpPr>
            <p:cNvPr id="1860" name="Google Shape;1860;p156"/>
            <p:cNvSpPr txBox="1"/>
            <p:nvPr/>
          </p:nvSpPr>
          <p:spPr>
            <a:xfrm>
              <a:off x="4798425" y="1247325"/>
              <a:ext cx="3279300" cy="13023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933">
                  <a:solidFill>
                    <a:schemeClr val="dk1"/>
                  </a:solidFill>
                  <a:latin typeface="Lexend"/>
                  <a:ea typeface="Lexend"/>
                  <a:cs typeface="Lexend"/>
                  <a:sym typeface="Lexend"/>
                </a:rPr>
                <a:t>Wires needs to be flexible and an electrical conductor.</a:t>
              </a:r>
              <a:endParaRPr sz="2933">
                <a:solidFill>
                  <a:schemeClr val="dk1"/>
                </a:solidFill>
                <a:latin typeface="Lexend"/>
                <a:ea typeface="Lexend"/>
                <a:cs typeface="Lexend"/>
                <a:sym typeface="Lexend"/>
              </a:endParaRPr>
            </a:p>
          </p:txBody>
        </p:sp>
        <p:sp>
          <p:nvSpPr>
            <p:cNvPr id="1861" name="Google Shape;1861;p156"/>
            <p:cNvSpPr txBox="1"/>
            <p:nvPr/>
          </p:nvSpPr>
          <p:spPr>
            <a:xfrm>
              <a:off x="8209200" y="2571738"/>
              <a:ext cx="6729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Alex</a:t>
              </a:r>
              <a:endParaRPr sz="2400">
                <a:solidFill>
                  <a:schemeClr val="dk1"/>
                </a:solidFill>
                <a:latin typeface="Lexend"/>
                <a:ea typeface="Lexend"/>
                <a:cs typeface="Lexend"/>
                <a:sym typeface="Lexend"/>
              </a:endParaRPr>
            </a:p>
          </p:txBody>
        </p:sp>
        <p:pic>
          <p:nvPicPr>
            <p:cNvPr id="1862" name="Google Shape;1862;p156"/>
            <p:cNvPicPr preferRelativeResize="0"/>
            <p:nvPr/>
          </p:nvPicPr>
          <p:blipFill>
            <a:blip r:embed="rId5">
              <a:alphaModFix/>
            </a:blip>
            <a:stretch>
              <a:fillRect/>
            </a:stretch>
          </p:blipFill>
          <p:spPr>
            <a:xfrm>
              <a:off x="8119600" y="1791375"/>
              <a:ext cx="788349" cy="87662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157"/>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Knowing the properties of materials</a:t>
            </a:r>
            <a:endParaRPr/>
          </a:p>
        </p:txBody>
      </p:sp>
      <p:sp>
        <p:nvSpPr>
          <p:cNvPr id="1868" name="Google Shape;1868;p157"/>
          <p:cNvSpPr txBox="1"/>
          <p:nvPr/>
        </p:nvSpPr>
        <p:spPr>
          <a:xfrm>
            <a:off x="429800" y="919800"/>
            <a:ext cx="8823200" cy="1450998"/>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933">
                <a:solidFill>
                  <a:schemeClr val="dk1"/>
                </a:solidFill>
                <a:latin typeface="Lexend"/>
                <a:ea typeface="Lexend"/>
                <a:cs typeface="Lexend"/>
                <a:sym typeface="Lexend"/>
              </a:rPr>
              <a:t>What </a:t>
            </a:r>
            <a:r>
              <a:rPr lang="en-GB" sz="2933" b="1">
                <a:solidFill>
                  <a:schemeClr val="dk1"/>
                </a:solidFill>
                <a:latin typeface="Lexend"/>
                <a:ea typeface="Lexend"/>
                <a:cs typeface="Lexend"/>
                <a:sym typeface="Lexend"/>
              </a:rPr>
              <a:t>properties</a:t>
            </a:r>
            <a:r>
              <a:rPr lang="en-GB" sz="2933">
                <a:solidFill>
                  <a:schemeClr val="dk1"/>
                </a:solidFill>
                <a:latin typeface="Lexend"/>
                <a:ea typeface="Lexend"/>
                <a:cs typeface="Lexend"/>
                <a:sym typeface="Lexend"/>
              </a:rPr>
              <a:t> does the </a:t>
            </a:r>
            <a:r>
              <a:rPr lang="en-GB" sz="2933" b="1">
                <a:solidFill>
                  <a:schemeClr val="dk1"/>
                </a:solidFill>
                <a:latin typeface="Lexend"/>
                <a:ea typeface="Lexend"/>
                <a:cs typeface="Lexend"/>
                <a:sym typeface="Lexend"/>
              </a:rPr>
              <a:t>material</a:t>
            </a:r>
            <a:r>
              <a:rPr lang="en-GB" sz="2933">
                <a:solidFill>
                  <a:schemeClr val="dk1"/>
                </a:solidFill>
                <a:latin typeface="Lexend"/>
                <a:ea typeface="Lexend"/>
                <a:cs typeface="Lexend"/>
                <a:sym typeface="Lexend"/>
              </a:rPr>
              <a:t> </a:t>
            </a:r>
            <a:r>
              <a:rPr lang="en-GB" sz="2933" b="1">
                <a:solidFill>
                  <a:schemeClr val="dk1"/>
                </a:solidFill>
                <a:latin typeface="Lexend"/>
                <a:ea typeface="Lexend"/>
                <a:cs typeface="Lexend"/>
                <a:sym typeface="Lexend"/>
              </a:rPr>
              <a:t>suitable</a:t>
            </a:r>
            <a:r>
              <a:rPr lang="en-GB" sz="2933">
                <a:solidFill>
                  <a:schemeClr val="dk1"/>
                </a:solidFill>
                <a:latin typeface="Lexend"/>
                <a:ea typeface="Lexend"/>
                <a:cs typeface="Lexend"/>
                <a:sym typeface="Lexend"/>
              </a:rPr>
              <a:t> for a jumper need? </a:t>
            </a:r>
            <a:endParaRPr sz="2933">
              <a:solidFill>
                <a:schemeClr val="dk1"/>
              </a:solidFill>
              <a:latin typeface="Lexend"/>
              <a:ea typeface="Lexend"/>
              <a:cs typeface="Lexend"/>
              <a:sym typeface="Lexend"/>
            </a:endParaRPr>
          </a:p>
        </p:txBody>
      </p:sp>
      <p:sp>
        <p:nvSpPr>
          <p:cNvPr id="1869" name="Google Shape;1869;p157"/>
          <p:cNvSpPr txBox="1"/>
          <p:nvPr/>
        </p:nvSpPr>
        <p:spPr>
          <a:xfrm>
            <a:off x="873100" y="5865233"/>
            <a:ext cx="26460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jumper</a:t>
            </a:r>
            <a:endParaRPr sz="2400">
              <a:solidFill>
                <a:schemeClr val="dk1"/>
              </a:solidFill>
              <a:latin typeface="Lexend"/>
              <a:ea typeface="Lexend"/>
              <a:cs typeface="Lexend"/>
              <a:sym typeface="Lexend"/>
            </a:endParaRPr>
          </a:p>
        </p:txBody>
      </p:sp>
      <p:pic>
        <p:nvPicPr>
          <p:cNvPr id="1870" name="Google Shape;1870;p157"/>
          <p:cNvPicPr preferRelativeResize="0"/>
          <p:nvPr/>
        </p:nvPicPr>
        <p:blipFill>
          <a:blip r:embed="rId3">
            <a:alphaModFix/>
          </a:blip>
          <a:stretch>
            <a:fillRect/>
          </a:stretch>
        </p:blipFill>
        <p:spPr>
          <a:xfrm>
            <a:off x="914767" y="2448334"/>
            <a:ext cx="2562653" cy="3416900"/>
          </a:xfrm>
          <a:prstGeom prst="rect">
            <a:avLst/>
          </a:prstGeom>
          <a:noFill/>
          <a:ln>
            <a:noFill/>
          </a:ln>
        </p:spPr>
      </p:pic>
      <p:grpSp>
        <p:nvGrpSpPr>
          <p:cNvPr id="1871" name="Google Shape;1871;p157"/>
          <p:cNvGrpSpPr/>
          <p:nvPr/>
        </p:nvGrpSpPr>
        <p:grpSpPr>
          <a:xfrm>
            <a:off x="5474169" y="2534069"/>
            <a:ext cx="5171715" cy="2602300"/>
            <a:chOff x="4413199" y="2085850"/>
            <a:chExt cx="3571297" cy="1771075"/>
          </a:xfrm>
        </p:grpSpPr>
        <p:grpSp>
          <p:nvGrpSpPr>
            <p:cNvPr id="1872" name="Google Shape;1872;p157"/>
            <p:cNvGrpSpPr/>
            <p:nvPr/>
          </p:nvGrpSpPr>
          <p:grpSpPr>
            <a:xfrm>
              <a:off x="4413199" y="2085850"/>
              <a:ext cx="2757951" cy="1437501"/>
              <a:chOff x="5319874" y="1230500"/>
              <a:chExt cx="2757951" cy="1437501"/>
            </a:xfrm>
          </p:grpSpPr>
          <p:pic>
            <p:nvPicPr>
              <p:cNvPr id="1873" name="Google Shape;1873;p157"/>
              <p:cNvPicPr preferRelativeResize="0"/>
              <p:nvPr/>
            </p:nvPicPr>
            <p:blipFill>
              <a:blip r:embed="rId4">
                <a:alphaModFix/>
              </a:blip>
              <a:stretch>
                <a:fillRect/>
              </a:stretch>
            </p:blipFill>
            <p:spPr>
              <a:xfrm flipH="1">
                <a:off x="5319874" y="1230500"/>
                <a:ext cx="2757951" cy="1437501"/>
              </a:xfrm>
              <a:prstGeom prst="rect">
                <a:avLst/>
              </a:prstGeom>
              <a:noFill/>
              <a:ln>
                <a:noFill/>
              </a:ln>
            </p:spPr>
          </p:pic>
          <p:sp>
            <p:nvSpPr>
              <p:cNvPr id="1874" name="Google Shape;1874;p157"/>
              <p:cNvSpPr txBox="1"/>
              <p:nvPr/>
            </p:nvSpPr>
            <p:spPr>
              <a:xfrm>
                <a:off x="5453425" y="1247334"/>
                <a:ext cx="2624400" cy="10896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1600"/>
                  </a:spcBef>
                  <a:spcAft>
                    <a:spcPts val="1600"/>
                  </a:spcAft>
                  <a:buClr>
                    <a:schemeClr val="dk1"/>
                  </a:buClr>
                  <a:buSzPts val="1100"/>
                  <a:buFont typeface="Arial"/>
                  <a:buNone/>
                </a:pPr>
                <a:r>
                  <a:rPr lang="en-GB" sz="2933">
                    <a:solidFill>
                      <a:schemeClr val="dk1"/>
                    </a:solidFill>
                    <a:latin typeface="Lexend"/>
                    <a:ea typeface="Lexend"/>
                    <a:cs typeface="Lexend"/>
                    <a:sym typeface="Lexend"/>
                  </a:rPr>
                  <a:t>The material for a jumper needs to be soft and flexible.</a:t>
                </a:r>
                <a:endParaRPr sz="2933">
                  <a:solidFill>
                    <a:schemeClr val="dk1"/>
                  </a:solidFill>
                  <a:latin typeface="Lexend"/>
                  <a:ea typeface="Lexend"/>
                  <a:cs typeface="Lexend"/>
                  <a:sym typeface="Lexend"/>
                </a:endParaRPr>
              </a:p>
            </p:txBody>
          </p:sp>
        </p:grpSp>
        <p:sp>
          <p:nvSpPr>
            <p:cNvPr id="1875" name="Google Shape;1875;p157"/>
            <p:cNvSpPr txBox="1"/>
            <p:nvPr/>
          </p:nvSpPr>
          <p:spPr>
            <a:xfrm>
              <a:off x="7218350" y="3409925"/>
              <a:ext cx="672900" cy="4470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Sam</a:t>
              </a:r>
              <a:endParaRPr sz="2667">
                <a:solidFill>
                  <a:schemeClr val="dk1"/>
                </a:solidFill>
                <a:latin typeface="Lexend"/>
                <a:ea typeface="Lexend"/>
                <a:cs typeface="Lexend"/>
                <a:sym typeface="Lexend"/>
              </a:endParaRPr>
            </a:p>
          </p:txBody>
        </p:sp>
        <p:pic>
          <p:nvPicPr>
            <p:cNvPr id="1876" name="Google Shape;1876;p157"/>
            <p:cNvPicPr preferRelativeResize="0"/>
            <p:nvPr/>
          </p:nvPicPr>
          <p:blipFill>
            <a:blip r:embed="rId5">
              <a:alphaModFix/>
            </a:blip>
            <a:stretch>
              <a:fillRect/>
            </a:stretch>
          </p:blipFill>
          <p:spPr>
            <a:xfrm flipH="1">
              <a:off x="7218349" y="2648875"/>
              <a:ext cx="766147" cy="8466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1" name="Google Shape;1881;p158"/>
          <p:cNvSpPr txBox="1">
            <a:spLocks noGrp="1"/>
          </p:cNvSpPr>
          <p:nvPr>
            <p:ph type="title"/>
          </p:nvPr>
        </p:nvSpPr>
        <p:spPr>
          <a:xfrm>
            <a:off x="432000" y="998367"/>
            <a:ext cx="11328000" cy="65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Which of these is the most likely way that scientists find                     out whether particular materials are suitable for particular uses?</a:t>
            </a:r>
            <a:endParaRPr sz="2667"/>
          </a:p>
        </p:txBody>
      </p:sp>
      <p:sp>
        <p:nvSpPr>
          <p:cNvPr id="1882" name="Google Shape;1882;p158"/>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Knowing the properties of materials</a:t>
            </a:r>
            <a:endParaRPr/>
          </a:p>
        </p:txBody>
      </p:sp>
      <p:sp>
        <p:nvSpPr>
          <p:cNvPr id="1883" name="Google Shape;1883;p158"/>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reading newspapers</a:t>
            </a:r>
            <a:endParaRPr/>
          </a:p>
        </p:txBody>
      </p:sp>
      <p:sp>
        <p:nvSpPr>
          <p:cNvPr id="1884" name="Google Shape;1884;p158"/>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carrying out investigations</a:t>
            </a:r>
            <a:endParaRPr/>
          </a:p>
        </p:txBody>
      </p:sp>
      <p:sp>
        <p:nvSpPr>
          <p:cNvPr id="1885" name="Google Shape;1885;p158"/>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designing products</a:t>
            </a:r>
            <a:endParaRPr/>
          </a:p>
        </p:txBody>
      </p:sp>
      <p:pic>
        <p:nvPicPr>
          <p:cNvPr id="1886" name="Google Shape;1886;p158"/>
          <p:cNvPicPr preferRelativeResize="0"/>
          <p:nvPr/>
        </p:nvPicPr>
        <p:blipFill>
          <a:blip r:embed="rId3">
            <a:alphaModFix/>
          </a:blip>
          <a:stretch>
            <a:fillRect/>
          </a:stretch>
        </p:blipFill>
        <p:spPr>
          <a:xfrm>
            <a:off x="7021977" y="3740433"/>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48" name="Google Shape;1948;p16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1949" name="Google Shape;1949;p163"/>
          <p:cNvSpPr txBox="1"/>
          <p:nvPr/>
        </p:nvSpPr>
        <p:spPr>
          <a:xfrm>
            <a:off x="429800" y="5349200"/>
            <a:ext cx="113792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rgbClr val="222222"/>
                </a:solidFill>
                <a:latin typeface="Lexend"/>
                <a:ea typeface="Lexend"/>
                <a:cs typeface="Lexend"/>
                <a:sym typeface="Lexend"/>
              </a:rPr>
              <a:t>Some </a:t>
            </a:r>
            <a:r>
              <a:rPr lang="en-GB" sz="2400" b="1">
                <a:solidFill>
                  <a:srgbClr val="222222"/>
                </a:solidFill>
                <a:latin typeface="Lexend"/>
                <a:ea typeface="Lexend"/>
                <a:cs typeface="Lexend"/>
                <a:sym typeface="Lexend"/>
              </a:rPr>
              <a:t>materials</a:t>
            </a:r>
            <a:r>
              <a:rPr lang="en-GB" sz="2400">
                <a:solidFill>
                  <a:srgbClr val="222222"/>
                </a:solidFill>
                <a:latin typeface="Lexend"/>
                <a:ea typeface="Lexend"/>
                <a:cs typeface="Lexend"/>
                <a:sym typeface="Lexend"/>
              </a:rPr>
              <a:t> come in different types which have different </a:t>
            </a:r>
            <a:r>
              <a:rPr lang="en-GB" sz="2400" b="1">
                <a:solidFill>
                  <a:srgbClr val="222222"/>
                </a:solidFill>
                <a:latin typeface="Lexend"/>
                <a:ea typeface="Lexend"/>
                <a:cs typeface="Lexend"/>
                <a:sym typeface="Lexend"/>
              </a:rPr>
              <a:t>properties</a:t>
            </a:r>
            <a:r>
              <a:rPr lang="en-GB" sz="2400">
                <a:solidFill>
                  <a:srgbClr val="222222"/>
                </a:solidFill>
                <a:latin typeface="Lexend"/>
                <a:ea typeface="Lexend"/>
                <a:cs typeface="Lexend"/>
                <a:sym typeface="Lexend"/>
              </a:rPr>
              <a:t>.</a:t>
            </a:r>
            <a:endParaRPr sz="2133">
              <a:solidFill>
                <a:schemeClr val="dk1"/>
              </a:solidFill>
              <a:latin typeface="Lexend"/>
              <a:ea typeface="Lexend"/>
              <a:cs typeface="Lexend"/>
              <a:sym typeface="Lexend"/>
            </a:endParaRPr>
          </a:p>
        </p:txBody>
      </p:sp>
      <p:sp>
        <p:nvSpPr>
          <p:cNvPr id="1950" name="Google Shape;1950;p163"/>
          <p:cNvSpPr txBox="1"/>
          <p:nvPr/>
        </p:nvSpPr>
        <p:spPr>
          <a:xfrm>
            <a:off x="429800" y="5838200"/>
            <a:ext cx="106604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Can you think of any other examples of this?</a:t>
            </a:r>
            <a:endParaRPr sz="2400">
              <a:solidFill>
                <a:schemeClr val="dk1"/>
              </a:solidFill>
              <a:latin typeface="Lexend"/>
              <a:ea typeface="Lexend"/>
              <a:cs typeface="Lexend"/>
              <a:sym typeface="Lexend"/>
            </a:endParaRPr>
          </a:p>
        </p:txBody>
      </p:sp>
      <p:sp>
        <p:nvSpPr>
          <p:cNvPr id="1951" name="Google Shape;1951;p163"/>
          <p:cNvSpPr txBox="1"/>
          <p:nvPr/>
        </p:nvSpPr>
        <p:spPr>
          <a:xfrm>
            <a:off x="429800" y="919800"/>
            <a:ext cx="9288400" cy="837625"/>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Sam has observed something a bit confusing.</a:t>
            </a:r>
            <a:endParaRPr sz="2400">
              <a:solidFill>
                <a:schemeClr val="dk1"/>
              </a:solidFill>
              <a:latin typeface="Lexend"/>
              <a:ea typeface="Lexend"/>
              <a:cs typeface="Lexend"/>
              <a:sym typeface="Lexend"/>
            </a:endParaRPr>
          </a:p>
        </p:txBody>
      </p:sp>
      <p:grpSp>
        <p:nvGrpSpPr>
          <p:cNvPr id="1952" name="Google Shape;1952;p163"/>
          <p:cNvGrpSpPr/>
          <p:nvPr/>
        </p:nvGrpSpPr>
        <p:grpSpPr>
          <a:xfrm flipH="1">
            <a:off x="413047" y="2122385"/>
            <a:ext cx="1223691" cy="2054683"/>
            <a:chOff x="3330867" y="3396795"/>
            <a:chExt cx="766147" cy="1232317"/>
          </a:xfrm>
        </p:grpSpPr>
        <p:pic>
          <p:nvPicPr>
            <p:cNvPr id="1953" name="Google Shape;1953;p163"/>
            <p:cNvPicPr preferRelativeResize="0"/>
            <p:nvPr/>
          </p:nvPicPr>
          <p:blipFill>
            <a:blip r:embed="rId3">
              <a:alphaModFix/>
            </a:blip>
            <a:stretch>
              <a:fillRect/>
            </a:stretch>
          </p:blipFill>
          <p:spPr>
            <a:xfrm flipH="1">
              <a:off x="3330867" y="3396795"/>
              <a:ext cx="766147" cy="846600"/>
            </a:xfrm>
            <a:prstGeom prst="rect">
              <a:avLst/>
            </a:prstGeom>
            <a:noFill/>
            <a:ln>
              <a:noFill/>
            </a:ln>
          </p:spPr>
        </p:pic>
        <p:sp>
          <p:nvSpPr>
            <p:cNvPr id="1954" name="Google Shape;1954;p163"/>
            <p:cNvSpPr txBox="1"/>
            <p:nvPr/>
          </p:nvSpPr>
          <p:spPr>
            <a:xfrm flipH="1">
              <a:off x="3377489" y="4235212"/>
              <a:ext cx="672900" cy="3939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Sam</a:t>
              </a:r>
              <a:endParaRPr sz="2667">
                <a:solidFill>
                  <a:schemeClr val="dk1"/>
                </a:solidFill>
                <a:latin typeface="Lexend"/>
                <a:ea typeface="Lexend"/>
                <a:cs typeface="Lexend"/>
                <a:sym typeface="Lexend"/>
              </a:endParaRPr>
            </a:p>
          </p:txBody>
        </p:sp>
      </p:grpSp>
      <p:grpSp>
        <p:nvGrpSpPr>
          <p:cNvPr id="1955" name="Google Shape;1955;p163"/>
          <p:cNvGrpSpPr/>
          <p:nvPr/>
        </p:nvGrpSpPr>
        <p:grpSpPr>
          <a:xfrm>
            <a:off x="1752799" y="1535401"/>
            <a:ext cx="4185435" cy="3686567"/>
            <a:chOff x="1314599" y="1151550"/>
            <a:chExt cx="3139076" cy="2764925"/>
          </a:xfrm>
        </p:grpSpPr>
        <p:pic>
          <p:nvPicPr>
            <p:cNvPr id="1956" name="Google Shape;1956;p163"/>
            <p:cNvPicPr preferRelativeResize="0"/>
            <p:nvPr/>
          </p:nvPicPr>
          <p:blipFill>
            <a:blip r:embed="rId4">
              <a:alphaModFix/>
            </a:blip>
            <a:stretch>
              <a:fillRect/>
            </a:stretch>
          </p:blipFill>
          <p:spPr>
            <a:xfrm>
              <a:off x="1314599" y="1151550"/>
              <a:ext cx="3139076" cy="1080000"/>
            </a:xfrm>
            <a:prstGeom prst="rect">
              <a:avLst/>
            </a:prstGeom>
            <a:noFill/>
            <a:ln>
              <a:noFill/>
            </a:ln>
          </p:spPr>
        </p:pic>
        <p:sp>
          <p:nvSpPr>
            <p:cNvPr id="1957" name="Google Shape;1957;p163"/>
            <p:cNvSpPr txBox="1"/>
            <p:nvPr/>
          </p:nvSpPr>
          <p:spPr>
            <a:xfrm>
              <a:off x="2065100" y="3177575"/>
              <a:ext cx="855600" cy="7389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plastic bag</a:t>
              </a:r>
              <a:endParaRPr sz="2400">
                <a:solidFill>
                  <a:schemeClr val="dk1"/>
                </a:solidFill>
                <a:latin typeface="Lexend"/>
                <a:ea typeface="Lexend"/>
                <a:cs typeface="Lexend"/>
                <a:sym typeface="Lexend"/>
              </a:endParaRPr>
            </a:p>
          </p:txBody>
        </p:sp>
        <p:pic>
          <p:nvPicPr>
            <p:cNvPr id="1958" name="Google Shape;1958;p163"/>
            <p:cNvPicPr preferRelativeResize="0"/>
            <p:nvPr/>
          </p:nvPicPr>
          <p:blipFill rotWithShape="1">
            <a:blip r:embed="rId5">
              <a:alphaModFix/>
            </a:blip>
            <a:srcRect l="13208" t="35510" r="18671" b="11896"/>
            <a:stretch/>
          </p:blipFill>
          <p:spPr>
            <a:xfrm>
              <a:off x="2887189" y="2119650"/>
              <a:ext cx="1537511" cy="1780650"/>
            </a:xfrm>
            <a:prstGeom prst="rect">
              <a:avLst/>
            </a:prstGeom>
            <a:noFill/>
            <a:ln>
              <a:noFill/>
            </a:ln>
          </p:spPr>
        </p:pic>
        <p:sp>
          <p:nvSpPr>
            <p:cNvPr id="1959" name="Google Shape;1959;p163"/>
            <p:cNvSpPr txBox="1"/>
            <p:nvPr/>
          </p:nvSpPr>
          <p:spPr>
            <a:xfrm>
              <a:off x="1379288" y="1227750"/>
              <a:ext cx="3000000" cy="7803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This plastic is flexible and transparent …</a:t>
              </a:r>
              <a:endParaRPr sz="2489"/>
            </a:p>
          </p:txBody>
        </p:sp>
      </p:grpSp>
      <p:grpSp>
        <p:nvGrpSpPr>
          <p:cNvPr id="1960" name="Google Shape;1960;p163"/>
          <p:cNvGrpSpPr/>
          <p:nvPr/>
        </p:nvGrpSpPr>
        <p:grpSpPr>
          <a:xfrm>
            <a:off x="7056833" y="1535401"/>
            <a:ext cx="3469968" cy="3686567"/>
            <a:chOff x="5292625" y="1151550"/>
            <a:chExt cx="2602476" cy="2764925"/>
          </a:xfrm>
        </p:grpSpPr>
        <p:pic>
          <p:nvPicPr>
            <p:cNvPr id="1961" name="Google Shape;1961;p163"/>
            <p:cNvPicPr preferRelativeResize="0"/>
            <p:nvPr/>
          </p:nvPicPr>
          <p:blipFill>
            <a:blip r:embed="rId4">
              <a:alphaModFix/>
            </a:blip>
            <a:stretch>
              <a:fillRect/>
            </a:stretch>
          </p:blipFill>
          <p:spPr>
            <a:xfrm>
              <a:off x="5292625" y="1151550"/>
              <a:ext cx="2602476" cy="1080000"/>
            </a:xfrm>
            <a:prstGeom prst="rect">
              <a:avLst/>
            </a:prstGeom>
            <a:noFill/>
            <a:ln>
              <a:noFill/>
            </a:ln>
          </p:spPr>
        </p:pic>
        <p:sp>
          <p:nvSpPr>
            <p:cNvPr id="1962" name="Google Shape;1962;p163"/>
            <p:cNvSpPr txBox="1"/>
            <p:nvPr/>
          </p:nvSpPr>
          <p:spPr>
            <a:xfrm>
              <a:off x="5481000" y="1227750"/>
              <a:ext cx="2335500" cy="7803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but this plastic is rigid and opaque. </a:t>
              </a:r>
              <a:endParaRPr sz="2400">
                <a:solidFill>
                  <a:schemeClr val="dk1"/>
                </a:solidFill>
                <a:latin typeface="Lexend"/>
                <a:ea typeface="Lexend"/>
                <a:cs typeface="Lexend"/>
                <a:sym typeface="Lexend"/>
              </a:endParaRPr>
            </a:p>
          </p:txBody>
        </p:sp>
        <p:pic>
          <p:nvPicPr>
            <p:cNvPr id="1963" name="Google Shape;1963;p163"/>
            <p:cNvPicPr preferRelativeResize="0"/>
            <p:nvPr/>
          </p:nvPicPr>
          <p:blipFill>
            <a:blip r:embed="rId6">
              <a:alphaModFix/>
            </a:blip>
            <a:stretch>
              <a:fillRect/>
            </a:stretch>
          </p:blipFill>
          <p:spPr>
            <a:xfrm>
              <a:off x="6629849" y="2119653"/>
              <a:ext cx="1186657" cy="1780650"/>
            </a:xfrm>
            <a:prstGeom prst="rect">
              <a:avLst/>
            </a:prstGeom>
            <a:noFill/>
            <a:ln>
              <a:noFill/>
            </a:ln>
          </p:spPr>
        </p:pic>
        <p:sp>
          <p:nvSpPr>
            <p:cNvPr id="1964" name="Google Shape;1964;p163"/>
            <p:cNvSpPr txBox="1"/>
            <p:nvPr/>
          </p:nvSpPr>
          <p:spPr>
            <a:xfrm>
              <a:off x="5741575" y="3177575"/>
              <a:ext cx="855600" cy="7389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plastic bin</a:t>
              </a:r>
              <a:endParaRPr sz="2400">
                <a:solidFill>
                  <a:schemeClr val="dk1"/>
                </a:solidFill>
                <a:latin typeface="Lexend"/>
                <a:ea typeface="Lexend"/>
                <a:cs typeface="Lexend"/>
                <a:sym typeface="Lexen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p16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1970" name="Google Shape;1970;p164"/>
          <p:cNvSpPr txBox="1"/>
          <p:nvPr/>
        </p:nvSpPr>
        <p:spPr>
          <a:xfrm>
            <a:off x="429800" y="919800"/>
            <a:ext cx="9516000" cy="1262356"/>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There are lots of different types of metals and they do not all have the same </a:t>
            </a:r>
            <a:r>
              <a:rPr lang="en-GB" sz="2400" b="1">
                <a:solidFill>
                  <a:schemeClr val="dk1"/>
                </a:solidFill>
                <a:latin typeface="Lexend"/>
                <a:ea typeface="Lexend"/>
                <a:cs typeface="Lexend"/>
                <a:sym typeface="Lexend"/>
              </a:rPr>
              <a:t>properties</a:t>
            </a:r>
            <a:r>
              <a:rPr lang="en-GB" sz="2400">
                <a:solidFill>
                  <a:schemeClr val="dk1"/>
                </a:solidFill>
                <a:latin typeface="Lexend"/>
                <a:ea typeface="Lexend"/>
                <a:cs typeface="Lexend"/>
                <a:sym typeface="Lexend"/>
              </a:rPr>
              <a:t>.</a:t>
            </a:r>
            <a:endParaRPr sz="2400">
              <a:solidFill>
                <a:schemeClr val="dk1"/>
              </a:solidFill>
              <a:latin typeface="Lexend"/>
              <a:ea typeface="Lexend"/>
              <a:cs typeface="Lexend"/>
              <a:sym typeface="Lexend"/>
            </a:endParaRPr>
          </a:p>
        </p:txBody>
      </p:sp>
      <p:sp>
        <p:nvSpPr>
          <p:cNvPr id="1971" name="Google Shape;1971;p164"/>
          <p:cNvSpPr txBox="1"/>
          <p:nvPr/>
        </p:nvSpPr>
        <p:spPr>
          <a:xfrm>
            <a:off x="429800" y="1921200"/>
            <a:ext cx="11330400" cy="863273"/>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400"/>
              </a:spcBef>
              <a:spcAft>
                <a:spcPts val="1067"/>
              </a:spcAft>
              <a:buNone/>
            </a:pPr>
            <a:r>
              <a:rPr lang="en-GB" sz="2400">
                <a:solidFill>
                  <a:srgbClr val="222222"/>
                </a:solidFill>
                <a:highlight>
                  <a:srgbClr val="FFFFFF"/>
                </a:highlight>
                <a:latin typeface="Lexend"/>
                <a:ea typeface="Lexend"/>
                <a:cs typeface="Lexend"/>
                <a:sym typeface="Lexend"/>
              </a:rPr>
              <a:t>For example, can you remember which metals are attracted to magnets?</a:t>
            </a:r>
            <a:endParaRPr sz="2400">
              <a:solidFill>
                <a:schemeClr val="dk1"/>
              </a:solidFill>
              <a:latin typeface="Lexend"/>
              <a:ea typeface="Lexend"/>
              <a:cs typeface="Lexend"/>
              <a:sym typeface="Lexend"/>
            </a:endParaRPr>
          </a:p>
        </p:txBody>
      </p:sp>
      <p:grpSp>
        <p:nvGrpSpPr>
          <p:cNvPr id="1972" name="Google Shape;1972;p164"/>
          <p:cNvGrpSpPr/>
          <p:nvPr/>
        </p:nvGrpSpPr>
        <p:grpSpPr>
          <a:xfrm>
            <a:off x="432000" y="2624601"/>
            <a:ext cx="10237200" cy="3197833"/>
            <a:chOff x="-988075" y="1929000"/>
            <a:chExt cx="7677900" cy="2398375"/>
          </a:xfrm>
        </p:grpSpPr>
        <p:sp>
          <p:nvSpPr>
            <p:cNvPr id="1973" name="Google Shape;1973;p164"/>
            <p:cNvSpPr txBox="1"/>
            <p:nvPr/>
          </p:nvSpPr>
          <p:spPr>
            <a:xfrm>
              <a:off x="-988075" y="1929000"/>
              <a:ext cx="76779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Iron is attracted to magnets, but aluminium is not.  </a:t>
              </a:r>
              <a:endParaRPr sz="2400">
                <a:solidFill>
                  <a:schemeClr val="dk1"/>
                </a:solidFill>
                <a:latin typeface="Lexend"/>
                <a:ea typeface="Lexend"/>
                <a:cs typeface="Lexend"/>
                <a:sym typeface="Lexend"/>
              </a:endParaRPr>
            </a:p>
          </p:txBody>
        </p:sp>
        <p:pic>
          <p:nvPicPr>
            <p:cNvPr id="1974" name="Google Shape;1974;p164"/>
            <p:cNvPicPr preferRelativeResize="0"/>
            <p:nvPr/>
          </p:nvPicPr>
          <p:blipFill>
            <a:blip r:embed="rId3">
              <a:alphaModFix/>
            </a:blip>
            <a:stretch>
              <a:fillRect/>
            </a:stretch>
          </p:blipFill>
          <p:spPr>
            <a:xfrm>
              <a:off x="2499231" y="2718055"/>
              <a:ext cx="1845079" cy="1229749"/>
            </a:xfrm>
            <a:prstGeom prst="rect">
              <a:avLst/>
            </a:prstGeom>
            <a:noFill/>
            <a:ln>
              <a:noFill/>
            </a:ln>
          </p:spPr>
        </p:pic>
        <p:pic>
          <p:nvPicPr>
            <p:cNvPr id="1975" name="Google Shape;1975;p164"/>
            <p:cNvPicPr preferRelativeResize="0"/>
            <p:nvPr/>
          </p:nvPicPr>
          <p:blipFill rotWithShape="1">
            <a:blip r:embed="rId4">
              <a:alphaModFix/>
            </a:blip>
            <a:srcRect l="26022" t="28245" r="34174" b="30234"/>
            <a:stretch/>
          </p:blipFill>
          <p:spPr>
            <a:xfrm>
              <a:off x="341325" y="2718050"/>
              <a:ext cx="1748730" cy="1229750"/>
            </a:xfrm>
            <a:prstGeom prst="rect">
              <a:avLst/>
            </a:prstGeom>
            <a:noFill/>
            <a:ln>
              <a:noFill/>
            </a:ln>
          </p:spPr>
        </p:pic>
        <p:sp>
          <p:nvSpPr>
            <p:cNvPr id="1976" name="Google Shape;1976;p164"/>
            <p:cNvSpPr txBox="1"/>
            <p:nvPr/>
          </p:nvSpPr>
          <p:spPr>
            <a:xfrm>
              <a:off x="338775" y="3865675"/>
              <a:ext cx="5931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iron</a:t>
              </a:r>
              <a:endParaRPr sz="2400">
                <a:solidFill>
                  <a:schemeClr val="dk1"/>
                </a:solidFill>
                <a:latin typeface="Lexend"/>
                <a:ea typeface="Lexend"/>
                <a:cs typeface="Lexend"/>
                <a:sym typeface="Lexend"/>
              </a:endParaRPr>
            </a:p>
          </p:txBody>
        </p:sp>
        <p:sp>
          <p:nvSpPr>
            <p:cNvPr id="1977" name="Google Shape;1977;p164"/>
            <p:cNvSpPr txBox="1"/>
            <p:nvPr/>
          </p:nvSpPr>
          <p:spPr>
            <a:xfrm>
              <a:off x="2474950" y="3858300"/>
              <a:ext cx="18966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aluminium</a:t>
              </a:r>
              <a:endParaRPr sz="2400">
                <a:solidFill>
                  <a:schemeClr val="dk1"/>
                </a:solidFill>
                <a:latin typeface="Lexend"/>
                <a:ea typeface="Lexend"/>
                <a:cs typeface="Lexend"/>
                <a:sym typeface="Lexend"/>
              </a:endParaRPr>
            </a:p>
          </p:txBody>
        </p:sp>
      </p:grpSp>
      <p:sp>
        <p:nvSpPr>
          <p:cNvPr id="1978" name="Google Shape;1978;p164"/>
          <p:cNvSpPr txBox="1"/>
          <p:nvPr/>
        </p:nvSpPr>
        <p:spPr>
          <a:xfrm>
            <a:off x="429800" y="5796600"/>
            <a:ext cx="10946800" cy="837625"/>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What other materials have different types?</a:t>
            </a:r>
            <a:endParaRPr sz="2400">
              <a:solidFill>
                <a:schemeClr val="dk1"/>
              </a:solidFill>
              <a:latin typeface="Lexend"/>
              <a:ea typeface="Lexend"/>
              <a:cs typeface="Lexend"/>
              <a:sym typeface="Lexend"/>
            </a:endParaRPr>
          </a:p>
        </p:txBody>
      </p:sp>
      <p:sp>
        <p:nvSpPr>
          <p:cNvPr id="1979" name="Google Shape;1979;p164"/>
          <p:cNvSpPr txBox="1"/>
          <p:nvPr/>
        </p:nvSpPr>
        <p:spPr>
          <a:xfrm>
            <a:off x="355267" y="6450400"/>
            <a:ext cx="6451600" cy="40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800">
              <a:solidFill>
                <a:schemeClr val="dk2"/>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p16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1985" name="Google Shape;1985;p165"/>
          <p:cNvSpPr txBox="1"/>
          <p:nvPr/>
        </p:nvSpPr>
        <p:spPr>
          <a:xfrm>
            <a:off x="429800" y="1006800"/>
            <a:ext cx="9964400" cy="1262356"/>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There are lots of different types of wood. Each one has different </a:t>
            </a:r>
            <a:r>
              <a:rPr lang="en-GB" sz="2400" b="1">
                <a:solidFill>
                  <a:schemeClr val="dk1"/>
                </a:solidFill>
                <a:latin typeface="Lexend"/>
                <a:ea typeface="Lexend"/>
                <a:cs typeface="Lexend"/>
                <a:sym typeface="Lexend"/>
              </a:rPr>
              <a:t>properties</a:t>
            </a:r>
            <a:r>
              <a:rPr lang="en-GB" sz="2400">
                <a:solidFill>
                  <a:schemeClr val="dk1"/>
                </a:solidFill>
                <a:latin typeface="Lexend"/>
                <a:ea typeface="Lexend"/>
                <a:cs typeface="Lexend"/>
                <a:sym typeface="Lexend"/>
              </a:rPr>
              <a:t> which makes them </a:t>
            </a:r>
            <a:r>
              <a:rPr lang="en-GB" sz="2400" b="1">
                <a:solidFill>
                  <a:schemeClr val="dk1"/>
                </a:solidFill>
                <a:latin typeface="Lexend"/>
                <a:ea typeface="Lexend"/>
                <a:cs typeface="Lexend"/>
                <a:sym typeface="Lexend"/>
              </a:rPr>
              <a:t>suitable</a:t>
            </a:r>
            <a:r>
              <a:rPr lang="en-GB" sz="2400">
                <a:solidFill>
                  <a:schemeClr val="dk1"/>
                </a:solidFill>
                <a:latin typeface="Lexend"/>
                <a:ea typeface="Lexend"/>
                <a:cs typeface="Lexend"/>
                <a:sym typeface="Lexend"/>
              </a:rPr>
              <a:t> for different uses.</a:t>
            </a:r>
            <a:endParaRPr sz="2400">
              <a:solidFill>
                <a:schemeClr val="dk1"/>
              </a:solidFill>
              <a:latin typeface="Lexend"/>
              <a:ea typeface="Lexend"/>
              <a:cs typeface="Lexend"/>
              <a:sym typeface="Lexend"/>
            </a:endParaRPr>
          </a:p>
        </p:txBody>
      </p:sp>
      <p:grpSp>
        <p:nvGrpSpPr>
          <p:cNvPr id="1986" name="Google Shape;1986;p165"/>
          <p:cNvGrpSpPr/>
          <p:nvPr/>
        </p:nvGrpSpPr>
        <p:grpSpPr>
          <a:xfrm>
            <a:off x="6196000" y="1941201"/>
            <a:ext cx="3620400" cy="4501433"/>
            <a:chOff x="4647000" y="1455900"/>
            <a:chExt cx="2715300" cy="3376075"/>
          </a:xfrm>
        </p:grpSpPr>
        <p:sp>
          <p:nvSpPr>
            <p:cNvPr id="1987" name="Google Shape;1987;p165"/>
            <p:cNvSpPr txBox="1"/>
            <p:nvPr/>
          </p:nvSpPr>
          <p:spPr>
            <a:xfrm>
              <a:off x="4647000" y="1455900"/>
              <a:ext cx="2715300" cy="7389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Oak is rigid, strong and biodegradable.</a:t>
              </a:r>
              <a:endParaRPr sz="2400">
                <a:solidFill>
                  <a:schemeClr val="dk1"/>
                </a:solidFill>
                <a:latin typeface="Lexend"/>
                <a:ea typeface="Lexend"/>
                <a:cs typeface="Lexend"/>
                <a:sym typeface="Lexend"/>
              </a:endParaRPr>
            </a:p>
          </p:txBody>
        </p:sp>
        <p:pic>
          <p:nvPicPr>
            <p:cNvPr id="1988" name="Google Shape;1988;p165"/>
            <p:cNvPicPr preferRelativeResize="0"/>
            <p:nvPr/>
          </p:nvPicPr>
          <p:blipFill rotWithShape="1">
            <a:blip r:embed="rId3">
              <a:alphaModFix/>
            </a:blip>
            <a:srcRect b="33818"/>
            <a:stretch/>
          </p:blipFill>
          <p:spPr>
            <a:xfrm>
              <a:off x="4647000" y="2236200"/>
              <a:ext cx="2219375" cy="2193805"/>
            </a:xfrm>
            <a:prstGeom prst="rect">
              <a:avLst/>
            </a:prstGeom>
            <a:noFill/>
            <a:ln>
              <a:noFill/>
            </a:ln>
          </p:spPr>
        </p:pic>
        <p:sp>
          <p:nvSpPr>
            <p:cNvPr id="1989" name="Google Shape;1989;p165"/>
            <p:cNvSpPr txBox="1"/>
            <p:nvPr/>
          </p:nvSpPr>
          <p:spPr>
            <a:xfrm>
              <a:off x="4647000" y="4370275"/>
              <a:ext cx="12213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oak tree</a:t>
              </a:r>
              <a:endParaRPr sz="2400">
                <a:solidFill>
                  <a:schemeClr val="dk1"/>
                </a:solidFill>
                <a:latin typeface="Lexend"/>
                <a:ea typeface="Lexend"/>
                <a:cs typeface="Lexend"/>
                <a:sym typeface="Lexend"/>
              </a:endParaRPr>
            </a:p>
          </p:txBody>
        </p:sp>
      </p:grpSp>
      <p:grpSp>
        <p:nvGrpSpPr>
          <p:cNvPr id="1990" name="Google Shape;1990;p165"/>
          <p:cNvGrpSpPr/>
          <p:nvPr/>
        </p:nvGrpSpPr>
        <p:grpSpPr>
          <a:xfrm>
            <a:off x="429800" y="1941201"/>
            <a:ext cx="5251600" cy="4501433"/>
            <a:chOff x="322350" y="1455900"/>
            <a:chExt cx="3938700" cy="3376075"/>
          </a:xfrm>
        </p:grpSpPr>
        <p:sp>
          <p:nvSpPr>
            <p:cNvPr id="1991" name="Google Shape;1991;p165"/>
            <p:cNvSpPr txBox="1"/>
            <p:nvPr/>
          </p:nvSpPr>
          <p:spPr>
            <a:xfrm>
              <a:off x="322350" y="1455900"/>
              <a:ext cx="3938700" cy="7389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Bamboo is flexible, lightweight and biodegradable.</a:t>
              </a:r>
              <a:endParaRPr sz="2400">
                <a:solidFill>
                  <a:schemeClr val="dk1"/>
                </a:solidFill>
                <a:latin typeface="Lexend"/>
                <a:ea typeface="Lexend"/>
                <a:cs typeface="Lexend"/>
                <a:sym typeface="Lexend"/>
              </a:endParaRPr>
            </a:p>
          </p:txBody>
        </p:sp>
        <p:pic>
          <p:nvPicPr>
            <p:cNvPr id="1992" name="Google Shape;1992;p165"/>
            <p:cNvPicPr preferRelativeResize="0"/>
            <p:nvPr/>
          </p:nvPicPr>
          <p:blipFill rotWithShape="1">
            <a:blip r:embed="rId4">
              <a:alphaModFix/>
            </a:blip>
            <a:srcRect l="24374" r="-235" b="-1276"/>
            <a:stretch/>
          </p:blipFill>
          <p:spPr>
            <a:xfrm>
              <a:off x="322350" y="2236200"/>
              <a:ext cx="2219376" cy="2222424"/>
            </a:xfrm>
            <a:prstGeom prst="rect">
              <a:avLst/>
            </a:prstGeom>
            <a:noFill/>
            <a:ln>
              <a:noFill/>
            </a:ln>
          </p:spPr>
        </p:pic>
        <p:sp>
          <p:nvSpPr>
            <p:cNvPr id="1993" name="Google Shape;1993;p165"/>
            <p:cNvSpPr txBox="1"/>
            <p:nvPr/>
          </p:nvSpPr>
          <p:spPr>
            <a:xfrm>
              <a:off x="322350" y="4370275"/>
              <a:ext cx="16848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bamboo plant</a:t>
              </a:r>
              <a:endParaRPr sz="2400">
                <a:solidFill>
                  <a:schemeClr val="dk1"/>
                </a:solidFill>
                <a:latin typeface="Lexend"/>
                <a:ea typeface="Lexend"/>
                <a:cs typeface="Lexend"/>
                <a:sym typeface="Lexen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9CE14-91FB-08D5-E331-614A2767FA6A}"/>
            </a:ext>
          </a:extLst>
        </p:cNvPr>
        <p:cNvGrpSpPr/>
        <p:nvPr/>
      </p:nvGrpSpPr>
      <p:grpSpPr>
        <a:xfrm>
          <a:off x="0" y="0"/>
          <a:ext cx="0" cy="0"/>
          <a:chOff x="0" y="0"/>
          <a:chExt cx="0" cy="0"/>
        </a:xfrm>
      </p:grpSpPr>
      <p:pic>
        <p:nvPicPr>
          <p:cNvPr id="2" name="Picture 1" descr="An open book with text&#10;&#10;AI-generated content may be incorrect.">
            <a:extLst>
              <a:ext uri="{FF2B5EF4-FFF2-40B4-BE49-F238E27FC236}">
                <a16:creationId xmlns:a16="http://schemas.microsoft.com/office/drawing/2014/main" id="{CCD688DB-B049-5DCF-0F68-A17CA42777E6}"/>
              </a:ext>
            </a:extLst>
          </p:cNvPr>
          <p:cNvPicPr>
            <a:picLocks noChangeAspect="1"/>
          </p:cNvPicPr>
          <p:nvPr/>
        </p:nvPicPr>
        <p:blipFill>
          <a:blip r:embed="rId2"/>
          <a:stretch>
            <a:fillRect/>
          </a:stretch>
        </p:blipFill>
        <p:spPr>
          <a:xfrm>
            <a:off x="159315" y="224816"/>
            <a:ext cx="8313889" cy="6377052"/>
          </a:xfrm>
          <a:prstGeom prst="rect">
            <a:avLst/>
          </a:prstGeom>
        </p:spPr>
      </p:pic>
      <p:sp>
        <p:nvSpPr>
          <p:cNvPr id="3" name="TextBox 2">
            <a:extLst>
              <a:ext uri="{FF2B5EF4-FFF2-40B4-BE49-F238E27FC236}">
                <a16:creationId xmlns:a16="http://schemas.microsoft.com/office/drawing/2014/main" id="{94A2225A-56F2-9258-F104-00A16A796749}"/>
              </a:ext>
            </a:extLst>
          </p:cNvPr>
          <p:cNvSpPr txBox="1"/>
          <p:nvPr/>
        </p:nvSpPr>
        <p:spPr>
          <a:xfrm>
            <a:off x="8730327" y="557378"/>
            <a:ext cx="317896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a:cs typeface="Arial"/>
              </a:rPr>
              <a:t>How is the garden different at night compared to how it looks during the day?</a:t>
            </a:r>
            <a:endParaRPr lang="en-US" sz="2000">
              <a:latin typeface="Arial"/>
              <a:cs typeface="Arial"/>
            </a:endParaRPr>
          </a:p>
          <a:p>
            <a:pPr algn="l"/>
            <a:endParaRPr lang="en-GB" dirty="0"/>
          </a:p>
        </p:txBody>
      </p:sp>
      <p:cxnSp>
        <p:nvCxnSpPr>
          <p:cNvPr id="4" name="Straight Arrow Connector 3">
            <a:extLst>
              <a:ext uri="{FF2B5EF4-FFF2-40B4-BE49-F238E27FC236}">
                <a16:creationId xmlns:a16="http://schemas.microsoft.com/office/drawing/2014/main" id="{0791F640-8B90-2A4F-E5A5-DC7F62E00D1F}"/>
              </a:ext>
            </a:extLst>
          </p:cNvPr>
          <p:cNvCxnSpPr/>
          <p:nvPr/>
        </p:nvCxnSpPr>
        <p:spPr>
          <a:xfrm flipV="1">
            <a:off x="2165830" y="763107"/>
            <a:ext cx="6534315" cy="24623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E0F6B69-D7DF-AD60-0B86-9DA8FAC8D498}"/>
              </a:ext>
            </a:extLst>
          </p:cNvPr>
          <p:cNvSpPr txBox="1"/>
          <p:nvPr/>
        </p:nvSpPr>
        <p:spPr>
          <a:xfrm>
            <a:off x="8882062" y="3262312"/>
            <a:ext cx="288131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a:cs typeface="Arial"/>
              </a:rPr>
              <a:t>What does Tom’s behaviour show about his personality?</a:t>
            </a:r>
            <a:endParaRPr lang="en-US" sz="2000">
              <a:latin typeface="Arial"/>
              <a:cs typeface="Arial"/>
            </a:endParaRPr>
          </a:p>
          <a:p>
            <a:pPr algn="l"/>
            <a:endParaRPr lang="en-GB" dirty="0"/>
          </a:p>
        </p:txBody>
      </p:sp>
      <p:cxnSp>
        <p:nvCxnSpPr>
          <p:cNvPr id="6" name="Straight Arrow Connector 5">
            <a:extLst>
              <a:ext uri="{FF2B5EF4-FFF2-40B4-BE49-F238E27FC236}">
                <a16:creationId xmlns:a16="http://schemas.microsoft.com/office/drawing/2014/main" id="{304ECC2C-531E-D1E1-15DA-A86C7143F08F}"/>
              </a:ext>
            </a:extLst>
          </p:cNvPr>
          <p:cNvCxnSpPr/>
          <p:nvPr/>
        </p:nvCxnSpPr>
        <p:spPr>
          <a:xfrm>
            <a:off x="6191249" y="1928812"/>
            <a:ext cx="2559843" cy="21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950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16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1999" name="Google Shape;1999;p166"/>
          <p:cNvSpPr txBox="1"/>
          <p:nvPr/>
        </p:nvSpPr>
        <p:spPr>
          <a:xfrm>
            <a:off x="6096000" y="1278751"/>
            <a:ext cx="5730000" cy="1395213"/>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Would you use oak or bamboo to make a table?  Why?</a:t>
            </a:r>
            <a:endParaRPr sz="2400">
              <a:solidFill>
                <a:schemeClr val="dk1"/>
              </a:solidFill>
              <a:latin typeface="Lexend"/>
              <a:ea typeface="Lexend"/>
              <a:cs typeface="Lexend"/>
              <a:sym typeface="Lexend"/>
            </a:endParaRPr>
          </a:p>
        </p:txBody>
      </p:sp>
      <p:sp>
        <p:nvSpPr>
          <p:cNvPr id="2000" name="Google Shape;2000;p166"/>
          <p:cNvSpPr txBox="1"/>
          <p:nvPr/>
        </p:nvSpPr>
        <p:spPr>
          <a:xfrm>
            <a:off x="432000" y="1278767"/>
            <a:ext cx="5084400" cy="1395213"/>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Would you use oak or bamboo to make disposable cutlery? Why?</a:t>
            </a:r>
            <a:endParaRPr sz="2400">
              <a:solidFill>
                <a:schemeClr val="dk1"/>
              </a:solidFill>
              <a:latin typeface="Lexend"/>
              <a:ea typeface="Lexend"/>
              <a:cs typeface="Lexend"/>
              <a:sym typeface="Lexend"/>
            </a:endParaRPr>
          </a:p>
        </p:txBody>
      </p:sp>
      <p:grpSp>
        <p:nvGrpSpPr>
          <p:cNvPr id="2001" name="Google Shape;2001;p166"/>
          <p:cNvGrpSpPr/>
          <p:nvPr/>
        </p:nvGrpSpPr>
        <p:grpSpPr>
          <a:xfrm>
            <a:off x="432000" y="2399567"/>
            <a:ext cx="2910933" cy="3572333"/>
            <a:chOff x="287150" y="1996875"/>
            <a:chExt cx="2183200" cy="2679250"/>
          </a:xfrm>
        </p:grpSpPr>
        <p:sp>
          <p:nvSpPr>
            <p:cNvPr id="2002" name="Google Shape;2002;p166"/>
            <p:cNvSpPr txBox="1"/>
            <p:nvPr/>
          </p:nvSpPr>
          <p:spPr>
            <a:xfrm>
              <a:off x="287150" y="4214425"/>
              <a:ext cx="19056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bamboo cutlery</a:t>
              </a:r>
              <a:endParaRPr sz="2400">
                <a:solidFill>
                  <a:schemeClr val="dk1"/>
                </a:solidFill>
                <a:latin typeface="Lexend"/>
                <a:ea typeface="Lexend"/>
                <a:cs typeface="Lexend"/>
                <a:sym typeface="Lexend"/>
              </a:endParaRPr>
            </a:p>
          </p:txBody>
        </p:sp>
        <p:pic>
          <p:nvPicPr>
            <p:cNvPr id="2003" name="Google Shape;2003;p166"/>
            <p:cNvPicPr preferRelativeResize="0"/>
            <p:nvPr/>
          </p:nvPicPr>
          <p:blipFill rotWithShape="1">
            <a:blip r:embed="rId3">
              <a:alphaModFix/>
            </a:blip>
            <a:srcRect l="5227" t="21001" r="4650" b="10322"/>
            <a:stretch/>
          </p:blipFill>
          <p:spPr>
            <a:xfrm>
              <a:off x="287150" y="1996875"/>
              <a:ext cx="2183200" cy="2217550"/>
            </a:xfrm>
            <a:prstGeom prst="rect">
              <a:avLst/>
            </a:prstGeom>
            <a:noFill/>
            <a:ln>
              <a:noFill/>
            </a:ln>
          </p:spPr>
        </p:pic>
      </p:grpSp>
      <p:sp>
        <p:nvSpPr>
          <p:cNvPr id="2004" name="Google Shape;2004;p166"/>
          <p:cNvSpPr txBox="1"/>
          <p:nvPr/>
        </p:nvSpPr>
        <p:spPr>
          <a:xfrm>
            <a:off x="3442333" y="2813600"/>
            <a:ext cx="2417200" cy="2010787"/>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Bamboo is flexible, lightweight and biodegradable.</a:t>
            </a:r>
            <a:endParaRPr sz="2400">
              <a:solidFill>
                <a:schemeClr val="dk1"/>
              </a:solidFill>
              <a:latin typeface="Lexend"/>
              <a:ea typeface="Lexend"/>
              <a:cs typeface="Lexend"/>
              <a:sym typeface="Lexend"/>
            </a:endParaRPr>
          </a:p>
        </p:txBody>
      </p:sp>
      <p:grpSp>
        <p:nvGrpSpPr>
          <p:cNvPr id="2005" name="Google Shape;2005;p166"/>
          <p:cNvGrpSpPr/>
          <p:nvPr/>
        </p:nvGrpSpPr>
        <p:grpSpPr>
          <a:xfrm>
            <a:off x="6096000" y="2399569"/>
            <a:ext cx="3278280" cy="3553465"/>
            <a:chOff x="2927550" y="2014751"/>
            <a:chExt cx="2458710" cy="2665099"/>
          </a:xfrm>
        </p:grpSpPr>
        <p:sp>
          <p:nvSpPr>
            <p:cNvPr id="2006" name="Google Shape;2006;p166"/>
            <p:cNvSpPr txBox="1"/>
            <p:nvPr/>
          </p:nvSpPr>
          <p:spPr>
            <a:xfrm>
              <a:off x="2927550" y="4218150"/>
              <a:ext cx="1781100" cy="4617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oak table</a:t>
              </a:r>
              <a:endParaRPr sz="2400">
                <a:solidFill>
                  <a:schemeClr val="dk1"/>
                </a:solidFill>
                <a:latin typeface="Lexend"/>
                <a:ea typeface="Lexend"/>
                <a:cs typeface="Lexend"/>
                <a:sym typeface="Lexend"/>
              </a:endParaRPr>
            </a:p>
          </p:txBody>
        </p:sp>
        <p:pic>
          <p:nvPicPr>
            <p:cNvPr id="2007" name="Google Shape;2007;p166"/>
            <p:cNvPicPr preferRelativeResize="0"/>
            <p:nvPr/>
          </p:nvPicPr>
          <p:blipFill rotWithShape="1">
            <a:blip r:embed="rId4">
              <a:alphaModFix/>
            </a:blip>
            <a:srcRect r="26438"/>
            <a:stretch/>
          </p:blipFill>
          <p:spPr>
            <a:xfrm>
              <a:off x="2927550" y="2014751"/>
              <a:ext cx="2458710" cy="2227462"/>
            </a:xfrm>
            <a:prstGeom prst="rect">
              <a:avLst/>
            </a:prstGeom>
            <a:noFill/>
            <a:ln>
              <a:noFill/>
            </a:ln>
          </p:spPr>
        </p:pic>
      </p:grpSp>
      <p:sp>
        <p:nvSpPr>
          <p:cNvPr id="2008" name="Google Shape;2008;p166"/>
          <p:cNvSpPr txBox="1"/>
          <p:nvPr/>
        </p:nvSpPr>
        <p:spPr>
          <a:xfrm>
            <a:off x="9458733" y="2813400"/>
            <a:ext cx="2551200" cy="1272123"/>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Oak is rigid,  strong and biodegradable.</a:t>
            </a:r>
            <a:endParaRPr sz="2400">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167"/>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2014" name="Google Shape;2014;p167"/>
          <p:cNvSpPr txBox="1"/>
          <p:nvPr/>
        </p:nvSpPr>
        <p:spPr>
          <a:xfrm>
            <a:off x="429800" y="3114000"/>
            <a:ext cx="5101200" cy="1477415"/>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What properties of plastic make it </a:t>
            </a:r>
            <a:r>
              <a:rPr lang="en-GB" sz="2667" b="1">
                <a:solidFill>
                  <a:schemeClr val="dk1"/>
                </a:solidFill>
                <a:latin typeface="Lexend"/>
                <a:ea typeface="Lexend"/>
                <a:cs typeface="Lexend"/>
                <a:sym typeface="Lexend"/>
              </a:rPr>
              <a:t>suitable </a:t>
            </a:r>
            <a:r>
              <a:rPr lang="en-GB" sz="2667">
                <a:solidFill>
                  <a:schemeClr val="dk1"/>
                </a:solidFill>
                <a:latin typeface="Lexend"/>
                <a:ea typeface="Lexend"/>
                <a:cs typeface="Lexend"/>
                <a:sym typeface="Lexend"/>
              </a:rPr>
              <a:t>for this?</a:t>
            </a:r>
            <a:endParaRPr sz="2667">
              <a:solidFill>
                <a:schemeClr val="dk1"/>
              </a:solidFill>
              <a:latin typeface="Lexend"/>
              <a:ea typeface="Lexend"/>
              <a:cs typeface="Lexend"/>
              <a:sym typeface="Lexend"/>
            </a:endParaRPr>
          </a:p>
        </p:txBody>
      </p:sp>
      <p:sp>
        <p:nvSpPr>
          <p:cNvPr id="2015" name="Google Shape;2015;p167"/>
          <p:cNvSpPr txBox="1"/>
          <p:nvPr/>
        </p:nvSpPr>
        <p:spPr>
          <a:xfrm>
            <a:off x="429800" y="4212600"/>
            <a:ext cx="5238800" cy="1887849"/>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Plastic is lightweight and waterproof and can be made in different shapes and forms.</a:t>
            </a:r>
            <a:endParaRPr sz="2667">
              <a:solidFill>
                <a:schemeClr val="dk1"/>
              </a:solidFill>
              <a:latin typeface="Lexend"/>
              <a:ea typeface="Lexend"/>
              <a:cs typeface="Lexend"/>
              <a:sym typeface="Lexend"/>
            </a:endParaRPr>
          </a:p>
        </p:txBody>
      </p:sp>
      <p:sp>
        <p:nvSpPr>
          <p:cNvPr id="2016" name="Google Shape;2016;p167"/>
          <p:cNvSpPr txBox="1"/>
          <p:nvPr/>
        </p:nvSpPr>
        <p:spPr>
          <a:xfrm>
            <a:off x="6101700" y="5710000"/>
            <a:ext cx="40204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food in plastic packaging</a:t>
            </a:r>
            <a:endParaRPr sz="2400">
              <a:solidFill>
                <a:schemeClr val="dk1"/>
              </a:solidFill>
              <a:latin typeface="Lexend"/>
              <a:ea typeface="Lexend"/>
              <a:cs typeface="Lexend"/>
              <a:sym typeface="Lexend"/>
            </a:endParaRPr>
          </a:p>
        </p:txBody>
      </p:sp>
      <p:sp>
        <p:nvSpPr>
          <p:cNvPr id="2017" name="Google Shape;2017;p167"/>
          <p:cNvSpPr txBox="1"/>
          <p:nvPr/>
        </p:nvSpPr>
        <p:spPr>
          <a:xfrm>
            <a:off x="429800" y="919800"/>
            <a:ext cx="9288400" cy="135687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Scientists and engineers choose </a:t>
            </a:r>
            <a:r>
              <a:rPr lang="en-GB" sz="2667" b="1">
                <a:solidFill>
                  <a:schemeClr val="dk1"/>
                </a:solidFill>
                <a:latin typeface="Lexend"/>
                <a:ea typeface="Lexend"/>
                <a:cs typeface="Lexend"/>
                <a:sym typeface="Lexend"/>
              </a:rPr>
              <a:t>materials</a:t>
            </a:r>
            <a:r>
              <a:rPr lang="en-GB" sz="2667">
                <a:solidFill>
                  <a:schemeClr val="dk1"/>
                </a:solidFill>
                <a:latin typeface="Lexend"/>
                <a:ea typeface="Lexend"/>
                <a:cs typeface="Lexend"/>
                <a:sym typeface="Lexend"/>
              </a:rPr>
              <a:t> for different uses based on their </a:t>
            </a:r>
            <a:r>
              <a:rPr lang="en-GB" sz="2667" b="1">
                <a:solidFill>
                  <a:schemeClr val="dk1"/>
                </a:solidFill>
                <a:latin typeface="Lexend"/>
                <a:ea typeface="Lexend"/>
                <a:cs typeface="Lexend"/>
                <a:sym typeface="Lexend"/>
              </a:rPr>
              <a:t>physical properties</a:t>
            </a:r>
            <a:r>
              <a:rPr lang="en-GB" sz="2667">
                <a:solidFill>
                  <a:schemeClr val="dk1"/>
                </a:solidFill>
                <a:latin typeface="Lexend"/>
                <a:ea typeface="Lexend"/>
                <a:cs typeface="Lexend"/>
                <a:sym typeface="Lexend"/>
              </a:rPr>
              <a:t>. </a:t>
            </a:r>
            <a:endParaRPr sz="2667">
              <a:solidFill>
                <a:schemeClr val="dk1"/>
              </a:solidFill>
              <a:latin typeface="Lexend"/>
              <a:ea typeface="Lexend"/>
              <a:cs typeface="Lexend"/>
              <a:sym typeface="Lexend"/>
            </a:endParaRPr>
          </a:p>
        </p:txBody>
      </p:sp>
      <p:sp>
        <p:nvSpPr>
          <p:cNvPr id="2018" name="Google Shape;2018;p167"/>
          <p:cNvSpPr txBox="1"/>
          <p:nvPr/>
        </p:nvSpPr>
        <p:spPr>
          <a:xfrm>
            <a:off x="429800" y="2022800"/>
            <a:ext cx="6388400" cy="135687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Plastic is often used to make packaging for food.</a:t>
            </a:r>
            <a:endParaRPr sz="2667">
              <a:solidFill>
                <a:schemeClr val="dk1"/>
              </a:solidFill>
              <a:latin typeface="Lexend"/>
              <a:ea typeface="Lexend"/>
              <a:cs typeface="Lexend"/>
              <a:sym typeface="Lexend"/>
            </a:endParaRPr>
          </a:p>
        </p:txBody>
      </p:sp>
      <p:pic>
        <p:nvPicPr>
          <p:cNvPr id="2019" name="Google Shape;2019;p167"/>
          <p:cNvPicPr preferRelativeResize="0"/>
          <p:nvPr/>
        </p:nvPicPr>
        <p:blipFill rotWithShape="1">
          <a:blip r:embed="rId3">
            <a:alphaModFix/>
          </a:blip>
          <a:srcRect l="12275" r="15002"/>
          <a:stretch/>
        </p:blipFill>
        <p:spPr>
          <a:xfrm>
            <a:off x="6101700" y="3291263"/>
            <a:ext cx="2773600" cy="2526956"/>
          </a:xfrm>
          <a:prstGeom prst="rect">
            <a:avLst/>
          </a:prstGeom>
          <a:noFill/>
          <a:ln>
            <a:noFill/>
          </a:ln>
        </p:spPr>
      </p:pic>
      <p:pic>
        <p:nvPicPr>
          <p:cNvPr id="2020" name="Google Shape;2020;p167"/>
          <p:cNvPicPr preferRelativeResize="0"/>
          <p:nvPr/>
        </p:nvPicPr>
        <p:blipFill rotWithShape="1">
          <a:blip r:embed="rId4">
            <a:alphaModFix/>
          </a:blip>
          <a:srcRect l="30158" t="20995" r="30875" b="16012"/>
          <a:stretch/>
        </p:blipFill>
        <p:spPr>
          <a:xfrm>
            <a:off x="9087800" y="1564051"/>
            <a:ext cx="2672200" cy="432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168"/>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2026" name="Google Shape;2026;p168"/>
          <p:cNvSpPr txBox="1"/>
          <p:nvPr/>
        </p:nvSpPr>
        <p:spPr>
          <a:xfrm>
            <a:off x="508000" y="4792767"/>
            <a:ext cx="12328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a brick</a:t>
            </a:r>
            <a:endParaRPr sz="2400">
              <a:solidFill>
                <a:schemeClr val="dk1"/>
              </a:solidFill>
              <a:latin typeface="Lexend"/>
              <a:ea typeface="Lexend"/>
              <a:cs typeface="Lexend"/>
              <a:sym typeface="Lexend"/>
            </a:endParaRPr>
          </a:p>
        </p:txBody>
      </p:sp>
      <p:sp>
        <p:nvSpPr>
          <p:cNvPr id="2027" name="Google Shape;2027;p168"/>
          <p:cNvSpPr txBox="1"/>
          <p:nvPr/>
        </p:nvSpPr>
        <p:spPr>
          <a:xfrm>
            <a:off x="429800" y="919800"/>
            <a:ext cx="9288400" cy="884882"/>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Why do you think brick has </a:t>
            </a:r>
            <a:r>
              <a:rPr lang="en-GB" sz="2667" b="1">
                <a:solidFill>
                  <a:schemeClr val="dk1"/>
                </a:solidFill>
                <a:latin typeface="Lexend"/>
                <a:ea typeface="Lexend"/>
                <a:cs typeface="Lexend"/>
                <a:sym typeface="Lexend"/>
              </a:rPr>
              <a:t>suitable properties </a:t>
            </a:r>
            <a:r>
              <a:rPr lang="en-GB" sz="2667">
                <a:solidFill>
                  <a:schemeClr val="dk1"/>
                </a:solidFill>
                <a:latin typeface="Lexend"/>
                <a:ea typeface="Lexend"/>
                <a:cs typeface="Lexend"/>
                <a:sym typeface="Lexend"/>
              </a:rPr>
              <a:t>for construction? </a:t>
            </a:r>
            <a:endParaRPr sz="2667">
              <a:solidFill>
                <a:schemeClr val="dk1"/>
              </a:solidFill>
              <a:latin typeface="Lexend"/>
              <a:ea typeface="Lexend"/>
              <a:cs typeface="Lexend"/>
              <a:sym typeface="Lexend"/>
            </a:endParaRPr>
          </a:p>
        </p:txBody>
      </p:sp>
      <p:sp>
        <p:nvSpPr>
          <p:cNvPr id="2028" name="Google Shape;2028;p168"/>
          <p:cNvSpPr txBox="1"/>
          <p:nvPr/>
        </p:nvSpPr>
        <p:spPr>
          <a:xfrm>
            <a:off x="429800" y="5375600"/>
            <a:ext cx="11182400" cy="884882"/>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Brick is hard, rigid and strong and can be formed into different sizes and shapes.</a:t>
            </a:r>
            <a:endParaRPr sz="2667">
              <a:solidFill>
                <a:schemeClr val="dk1"/>
              </a:solidFill>
              <a:latin typeface="Lexend"/>
              <a:ea typeface="Lexend"/>
              <a:cs typeface="Lexend"/>
              <a:sym typeface="Lexend"/>
            </a:endParaRPr>
          </a:p>
        </p:txBody>
      </p:sp>
      <p:pic>
        <p:nvPicPr>
          <p:cNvPr id="2029" name="Google Shape;2029;p168"/>
          <p:cNvPicPr preferRelativeResize="0"/>
          <p:nvPr/>
        </p:nvPicPr>
        <p:blipFill rotWithShape="1">
          <a:blip r:embed="rId3">
            <a:alphaModFix/>
          </a:blip>
          <a:srcRect l="13693" t="23177" r="21380" b="17664"/>
          <a:stretch/>
        </p:blipFill>
        <p:spPr>
          <a:xfrm>
            <a:off x="479834" y="2160001"/>
            <a:ext cx="4980185" cy="2618801"/>
          </a:xfrm>
          <a:prstGeom prst="rect">
            <a:avLst/>
          </a:prstGeom>
          <a:noFill/>
          <a:ln>
            <a:noFill/>
          </a:ln>
        </p:spPr>
      </p:pic>
      <p:pic>
        <p:nvPicPr>
          <p:cNvPr id="2030" name="Google Shape;2030;p168"/>
          <p:cNvPicPr preferRelativeResize="0"/>
          <p:nvPr/>
        </p:nvPicPr>
        <p:blipFill>
          <a:blip r:embed="rId4">
            <a:alphaModFix/>
          </a:blip>
          <a:stretch>
            <a:fillRect/>
          </a:stretch>
        </p:blipFill>
        <p:spPr>
          <a:xfrm>
            <a:off x="6013828" y="2173968"/>
            <a:ext cx="4537571" cy="2618801"/>
          </a:xfrm>
          <a:prstGeom prst="rect">
            <a:avLst/>
          </a:prstGeom>
          <a:noFill/>
          <a:ln>
            <a:noFill/>
          </a:ln>
        </p:spPr>
      </p:pic>
      <p:sp>
        <p:nvSpPr>
          <p:cNvPr id="2031" name="Google Shape;2031;p168"/>
          <p:cNvSpPr txBox="1"/>
          <p:nvPr/>
        </p:nvSpPr>
        <p:spPr>
          <a:xfrm>
            <a:off x="5994400" y="4792767"/>
            <a:ext cx="15704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brick wall</a:t>
            </a:r>
            <a:endParaRPr sz="2400">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sp>
        <p:nvSpPr>
          <p:cNvPr id="2036" name="Google Shape;2036;p16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2037" name="Google Shape;2037;p169"/>
          <p:cNvSpPr txBox="1"/>
          <p:nvPr/>
        </p:nvSpPr>
        <p:spPr>
          <a:xfrm>
            <a:off x="1504867" y="4301233"/>
            <a:ext cx="40204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wax candles</a:t>
            </a:r>
            <a:endParaRPr sz="2400">
              <a:solidFill>
                <a:schemeClr val="dk1"/>
              </a:solidFill>
              <a:latin typeface="Lexend"/>
              <a:ea typeface="Lexend"/>
              <a:cs typeface="Lexend"/>
              <a:sym typeface="Lexend"/>
            </a:endParaRPr>
          </a:p>
        </p:txBody>
      </p:sp>
      <p:sp>
        <p:nvSpPr>
          <p:cNvPr id="2038" name="Google Shape;2038;p169"/>
          <p:cNvSpPr txBox="1"/>
          <p:nvPr/>
        </p:nvSpPr>
        <p:spPr>
          <a:xfrm>
            <a:off x="423200" y="843167"/>
            <a:ext cx="10138000" cy="1262356"/>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Understanding the </a:t>
            </a:r>
            <a:r>
              <a:rPr lang="en-GB" sz="2400" b="1">
                <a:solidFill>
                  <a:schemeClr val="dk1"/>
                </a:solidFill>
                <a:latin typeface="Lexend"/>
                <a:ea typeface="Lexend"/>
                <a:cs typeface="Lexend"/>
                <a:sym typeface="Lexend"/>
              </a:rPr>
              <a:t>properties</a:t>
            </a:r>
            <a:r>
              <a:rPr lang="en-GB" sz="2400">
                <a:solidFill>
                  <a:schemeClr val="dk1"/>
                </a:solidFill>
                <a:latin typeface="Lexend"/>
                <a:ea typeface="Lexend"/>
                <a:cs typeface="Lexend"/>
                <a:sym typeface="Lexend"/>
              </a:rPr>
              <a:t> of </a:t>
            </a:r>
            <a:r>
              <a:rPr lang="en-GB" sz="2400" b="1">
                <a:solidFill>
                  <a:schemeClr val="dk1"/>
                </a:solidFill>
                <a:latin typeface="Lexend"/>
                <a:ea typeface="Lexend"/>
                <a:cs typeface="Lexend"/>
                <a:sym typeface="Lexend"/>
              </a:rPr>
              <a:t>materials</a:t>
            </a:r>
            <a:r>
              <a:rPr lang="en-GB" sz="2400">
                <a:solidFill>
                  <a:schemeClr val="dk1"/>
                </a:solidFill>
                <a:latin typeface="Lexend"/>
                <a:ea typeface="Lexend"/>
                <a:cs typeface="Lexend"/>
                <a:sym typeface="Lexend"/>
              </a:rPr>
              <a:t> also helps engineers choose which materials are unsuitable for particular tasks.</a:t>
            </a:r>
            <a:endParaRPr sz="2400">
              <a:solidFill>
                <a:schemeClr val="dk1"/>
              </a:solidFill>
              <a:latin typeface="Lexend"/>
              <a:ea typeface="Lexend"/>
              <a:cs typeface="Lexend"/>
              <a:sym typeface="Lexend"/>
            </a:endParaRPr>
          </a:p>
        </p:txBody>
      </p:sp>
      <p:sp>
        <p:nvSpPr>
          <p:cNvPr id="2039" name="Google Shape;2039;p169"/>
          <p:cNvSpPr txBox="1"/>
          <p:nvPr/>
        </p:nvSpPr>
        <p:spPr>
          <a:xfrm>
            <a:off x="423200" y="1819600"/>
            <a:ext cx="11328000" cy="837625"/>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Why wouldn’t you use wax to make a saucepan?</a:t>
            </a:r>
            <a:endParaRPr sz="2400">
              <a:solidFill>
                <a:schemeClr val="dk1"/>
              </a:solidFill>
              <a:latin typeface="Lexend"/>
              <a:ea typeface="Lexend"/>
              <a:cs typeface="Lexend"/>
              <a:sym typeface="Lexend"/>
            </a:endParaRPr>
          </a:p>
        </p:txBody>
      </p:sp>
      <p:pic>
        <p:nvPicPr>
          <p:cNvPr id="2040" name="Google Shape;2040;p169"/>
          <p:cNvPicPr preferRelativeResize="0"/>
          <p:nvPr/>
        </p:nvPicPr>
        <p:blipFill rotWithShape="1">
          <a:blip r:embed="rId3">
            <a:alphaModFix/>
          </a:blip>
          <a:srcRect t="11221"/>
          <a:stretch/>
        </p:blipFill>
        <p:spPr>
          <a:xfrm>
            <a:off x="1504867" y="2437034"/>
            <a:ext cx="3646400" cy="2051100"/>
          </a:xfrm>
          <a:prstGeom prst="rect">
            <a:avLst/>
          </a:prstGeom>
          <a:noFill/>
          <a:ln>
            <a:noFill/>
          </a:ln>
        </p:spPr>
      </p:pic>
      <p:pic>
        <p:nvPicPr>
          <p:cNvPr id="2041" name="Google Shape;2041;p169"/>
          <p:cNvPicPr preferRelativeResize="0"/>
          <p:nvPr/>
        </p:nvPicPr>
        <p:blipFill>
          <a:blip r:embed="rId4">
            <a:alphaModFix/>
          </a:blip>
          <a:stretch>
            <a:fillRect/>
          </a:stretch>
        </p:blipFill>
        <p:spPr>
          <a:xfrm>
            <a:off x="5450467" y="2360400"/>
            <a:ext cx="3646400" cy="2051093"/>
          </a:xfrm>
          <a:prstGeom prst="rect">
            <a:avLst/>
          </a:prstGeom>
          <a:noFill/>
          <a:ln>
            <a:noFill/>
          </a:ln>
        </p:spPr>
      </p:pic>
      <p:pic>
        <p:nvPicPr>
          <p:cNvPr id="2042" name="Google Shape;2042;p169"/>
          <p:cNvPicPr preferRelativeResize="0"/>
          <p:nvPr/>
        </p:nvPicPr>
        <p:blipFill>
          <a:blip r:embed="rId5">
            <a:alphaModFix/>
          </a:blip>
          <a:stretch>
            <a:fillRect/>
          </a:stretch>
        </p:blipFill>
        <p:spPr>
          <a:xfrm flipH="1">
            <a:off x="1738902" y="4993467"/>
            <a:ext cx="8523532" cy="1440000"/>
          </a:xfrm>
          <a:prstGeom prst="rect">
            <a:avLst/>
          </a:prstGeom>
          <a:noFill/>
          <a:ln>
            <a:noFill/>
          </a:ln>
        </p:spPr>
      </p:pic>
      <p:sp>
        <p:nvSpPr>
          <p:cNvPr id="2043" name="Google Shape;2043;p169"/>
          <p:cNvSpPr txBox="1"/>
          <p:nvPr/>
        </p:nvSpPr>
        <p:spPr>
          <a:xfrm>
            <a:off x="1974700" y="5070233"/>
            <a:ext cx="8287600" cy="1262356"/>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Wax melts at low temperatures, so a saucepan made of wax would melt when it was heated on a cooker.</a:t>
            </a:r>
            <a:endParaRPr sz="2667">
              <a:solidFill>
                <a:schemeClr val="dk1"/>
              </a:solidFill>
              <a:latin typeface="Lexend"/>
              <a:ea typeface="Lexend"/>
              <a:cs typeface="Lexend"/>
              <a:sym typeface="Lexend"/>
            </a:endParaRPr>
          </a:p>
        </p:txBody>
      </p:sp>
      <p:sp>
        <p:nvSpPr>
          <p:cNvPr id="2044" name="Google Shape;2044;p169"/>
          <p:cNvSpPr txBox="1"/>
          <p:nvPr/>
        </p:nvSpPr>
        <p:spPr>
          <a:xfrm>
            <a:off x="10437600" y="5968984"/>
            <a:ext cx="8972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Alex</a:t>
            </a:r>
            <a:endParaRPr sz="2400">
              <a:solidFill>
                <a:schemeClr val="dk1"/>
              </a:solidFill>
              <a:latin typeface="Lexend"/>
              <a:ea typeface="Lexend"/>
              <a:cs typeface="Lexend"/>
              <a:sym typeface="Lexend"/>
            </a:endParaRPr>
          </a:p>
        </p:txBody>
      </p:sp>
      <p:pic>
        <p:nvPicPr>
          <p:cNvPr id="2045" name="Google Shape;2045;p169"/>
          <p:cNvPicPr preferRelativeResize="0"/>
          <p:nvPr/>
        </p:nvPicPr>
        <p:blipFill>
          <a:blip r:embed="rId6">
            <a:alphaModFix/>
          </a:blip>
          <a:stretch>
            <a:fillRect/>
          </a:stretch>
        </p:blipFill>
        <p:spPr>
          <a:xfrm>
            <a:off x="10318134" y="4928501"/>
            <a:ext cx="1051132" cy="1168831"/>
          </a:xfrm>
          <a:prstGeom prst="rect">
            <a:avLst/>
          </a:prstGeom>
          <a:noFill/>
          <a:ln>
            <a:noFill/>
          </a:ln>
        </p:spPr>
      </p:pic>
      <p:sp>
        <p:nvSpPr>
          <p:cNvPr id="2046" name="Google Shape;2046;p169"/>
          <p:cNvSpPr txBox="1"/>
          <p:nvPr/>
        </p:nvSpPr>
        <p:spPr>
          <a:xfrm>
            <a:off x="5467267" y="4301233"/>
            <a:ext cx="4020400" cy="102588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400">
                <a:solidFill>
                  <a:schemeClr val="dk1"/>
                </a:solidFill>
                <a:latin typeface="Lexend"/>
                <a:ea typeface="Lexend"/>
                <a:cs typeface="Lexend"/>
                <a:sym typeface="Lexend"/>
              </a:rPr>
              <a:t>metal saucepan</a:t>
            </a:r>
            <a:endParaRPr sz="2400">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1" name="Google Shape;2051;p17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2052" name="Google Shape;2052;p170"/>
          <p:cNvSpPr txBox="1"/>
          <p:nvPr/>
        </p:nvSpPr>
        <p:spPr>
          <a:xfrm>
            <a:off x="445433" y="5444200"/>
            <a:ext cx="6991600" cy="6156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endParaRPr sz="2400">
              <a:solidFill>
                <a:schemeClr val="dk1"/>
              </a:solidFill>
              <a:latin typeface="Lexend"/>
              <a:ea typeface="Lexend"/>
              <a:cs typeface="Lexend"/>
              <a:sym typeface="Lexend"/>
            </a:endParaRPr>
          </a:p>
        </p:txBody>
      </p:sp>
      <p:sp>
        <p:nvSpPr>
          <p:cNvPr id="2053" name="Google Shape;2053;p170"/>
          <p:cNvSpPr txBox="1"/>
          <p:nvPr/>
        </p:nvSpPr>
        <p:spPr>
          <a:xfrm>
            <a:off x="429800" y="919800"/>
            <a:ext cx="9480400" cy="1476646"/>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400"/>
              </a:spcBef>
              <a:spcAft>
                <a:spcPts val="1067"/>
              </a:spcAft>
              <a:buClr>
                <a:schemeClr val="dk1"/>
              </a:buClr>
              <a:buSzPts val="1100"/>
              <a:buFont typeface="Arial"/>
              <a:buNone/>
            </a:pPr>
            <a:r>
              <a:rPr lang="en-GB" sz="2933">
                <a:solidFill>
                  <a:srgbClr val="222222"/>
                </a:solidFill>
                <a:highlight>
                  <a:srgbClr val="FFFFFF"/>
                </a:highlight>
                <a:latin typeface="Lexend"/>
                <a:ea typeface="Lexend"/>
                <a:cs typeface="Lexend"/>
                <a:sym typeface="Lexend"/>
              </a:rPr>
              <a:t>Which </a:t>
            </a:r>
            <a:r>
              <a:rPr lang="en-GB" sz="2933" b="1">
                <a:solidFill>
                  <a:srgbClr val="222222"/>
                </a:solidFill>
                <a:highlight>
                  <a:srgbClr val="FFFFFF"/>
                </a:highlight>
                <a:latin typeface="Lexend"/>
                <a:ea typeface="Lexend"/>
                <a:cs typeface="Lexend"/>
                <a:sym typeface="Lexend"/>
              </a:rPr>
              <a:t>materials</a:t>
            </a:r>
            <a:r>
              <a:rPr lang="en-GB" sz="2933">
                <a:solidFill>
                  <a:srgbClr val="222222"/>
                </a:solidFill>
                <a:highlight>
                  <a:srgbClr val="FFFFFF"/>
                </a:highlight>
                <a:latin typeface="Lexend"/>
                <a:ea typeface="Lexend"/>
                <a:cs typeface="Lexend"/>
                <a:sym typeface="Lexend"/>
              </a:rPr>
              <a:t> would not have </a:t>
            </a:r>
            <a:r>
              <a:rPr lang="en-GB" sz="2933" b="1">
                <a:solidFill>
                  <a:srgbClr val="222222"/>
                </a:solidFill>
                <a:highlight>
                  <a:srgbClr val="FFFFFF"/>
                </a:highlight>
                <a:latin typeface="Lexend"/>
                <a:ea typeface="Lexend"/>
                <a:cs typeface="Lexend"/>
                <a:sym typeface="Lexend"/>
              </a:rPr>
              <a:t>suitable</a:t>
            </a:r>
            <a:r>
              <a:rPr lang="en-GB" sz="2933">
                <a:solidFill>
                  <a:srgbClr val="222222"/>
                </a:solidFill>
                <a:highlight>
                  <a:srgbClr val="FFFFFF"/>
                </a:highlight>
                <a:latin typeface="Lexend"/>
                <a:ea typeface="Lexend"/>
                <a:cs typeface="Lexend"/>
                <a:sym typeface="Lexend"/>
              </a:rPr>
              <a:t> </a:t>
            </a:r>
            <a:r>
              <a:rPr lang="en-GB" sz="2933" b="1">
                <a:solidFill>
                  <a:srgbClr val="222222"/>
                </a:solidFill>
                <a:highlight>
                  <a:srgbClr val="FFFFFF"/>
                </a:highlight>
                <a:latin typeface="Lexend"/>
                <a:ea typeface="Lexend"/>
                <a:cs typeface="Lexend"/>
                <a:sym typeface="Lexend"/>
              </a:rPr>
              <a:t>properties</a:t>
            </a:r>
            <a:r>
              <a:rPr lang="en-GB" sz="2933">
                <a:solidFill>
                  <a:srgbClr val="222222"/>
                </a:solidFill>
                <a:highlight>
                  <a:srgbClr val="FFFFFF"/>
                </a:highlight>
                <a:latin typeface="Lexend"/>
                <a:ea typeface="Lexend"/>
                <a:cs typeface="Lexend"/>
                <a:sym typeface="Lexend"/>
              </a:rPr>
              <a:t> for making a pair of trousers?</a:t>
            </a:r>
            <a:endParaRPr sz="2933">
              <a:solidFill>
                <a:schemeClr val="dk1"/>
              </a:solidFill>
              <a:latin typeface="Lexend"/>
              <a:ea typeface="Lexend"/>
              <a:cs typeface="Lexend"/>
              <a:sym typeface="Lexend"/>
            </a:endParaRPr>
          </a:p>
        </p:txBody>
      </p:sp>
      <p:pic>
        <p:nvPicPr>
          <p:cNvPr id="2054" name="Google Shape;2054;p170"/>
          <p:cNvPicPr preferRelativeResize="0"/>
          <p:nvPr/>
        </p:nvPicPr>
        <p:blipFill>
          <a:blip r:embed="rId3">
            <a:alphaModFix/>
          </a:blip>
          <a:stretch>
            <a:fillRect/>
          </a:stretch>
        </p:blipFill>
        <p:spPr>
          <a:xfrm flipH="1">
            <a:off x="4436135" y="2219751"/>
            <a:ext cx="5010632" cy="2063899"/>
          </a:xfrm>
          <a:prstGeom prst="rect">
            <a:avLst/>
          </a:prstGeom>
          <a:noFill/>
          <a:ln>
            <a:noFill/>
          </a:ln>
        </p:spPr>
      </p:pic>
      <p:sp>
        <p:nvSpPr>
          <p:cNvPr id="2055" name="Google Shape;2055;p170"/>
          <p:cNvSpPr txBox="1"/>
          <p:nvPr/>
        </p:nvSpPr>
        <p:spPr>
          <a:xfrm>
            <a:off x="5711433" y="3436133"/>
            <a:ext cx="3792000" cy="65680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1600"/>
              </a:spcBef>
              <a:spcAft>
                <a:spcPts val="1600"/>
              </a:spcAft>
              <a:buNone/>
            </a:pPr>
            <a:endParaRPr sz="2667">
              <a:solidFill>
                <a:schemeClr val="dk1"/>
              </a:solidFill>
              <a:latin typeface="Lexend"/>
              <a:ea typeface="Lexend"/>
              <a:cs typeface="Lexend"/>
              <a:sym typeface="Lexend"/>
            </a:endParaRPr>
          </a:p>
        </p:txBody>
      </p:sp>
      <p:sp>
        <p:nvSpPr>
          <p:cNvPr id="2056" name="Google Shape;2056;p170"/>
          <p:cNvSpPr txBox="1"/>
          <p:nvPr/>
        </p:nvSpPr>
        <p:spPr>
          <a:xfrm>
            <a:off x="9757200" y="4068751"/>
            <a:ext cx="897200" cy="1066983"/>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Sam</a:t>
            </a:r>
            <a:endParaRPr sz="2667">
              <a:solidFill>
                <a:schemeClr val="dk1"/>
              </a:solidFill>
              <a:latin typeface="Lexend"/>
              <a:ea typeface="Lexend"/>
              <a:cs typeface="Lexend"/>
              <a:sym typeface="Lexend"/>
            </a:endParaRPr>
          </a:p>
        </p:txBody>
      </p:sp>
      <p:pic>
        <p:nvPicPr>
          <p:cNvPr id="2057" name="Google Shape;2057;p170"/>
          <p:cNvPicPr preferRelativeResize="0"/>
          <p:nvPr/>
        </p:nvPicPr>
        <p:blipFill>
          <a:blip r:embed="rId4">
            <a:alphaModFix/>
          </a:blip>
          <a:stretch>
            <a:fillRect/>
          </a:stretch>
        </p:blipFill>
        <p:spPr>
          <a:xfrm flipH="1">
            <a:off x="9757200" y="3054017"/>
            <a:ext cx="1021529" cy="1128800"/>
          </a:xfrm>
          <a:prstGeom prst="rect">
            <a:avLst/>
          </a:prstGeom>
          <a:noFill/>
          <a:ln>
            <a:noFill/>
          </a:ln>
        </p:spPr>
      </p:pic>
      <p:pic>
        <p:nvPicPr>
          <p:cNvPr id="2058" name="Google Shape;2058;p170"/>
          <p:cNvPicPr preferRelativeResize="0"/>
          <p:nvPr/>
        </p:nvPicPr>
        <p:blipFill rotWithShape="1">
          <a:blip r:embed="rId5">
            <a:alphaModFix/>
          </a:blip>
          <a:srcRect t="3247" b="8029"/>
          <a:stretch/>
        </p:blipFill>
        <p:spPr>
          <a:xfrm>
            <a:off x="1194332" y="2474667"/>
            <a:ext cx="2368691" cy="3153800"/>
          </a:xfrm>
          <a:prstGeom prst="rect">
            <a:avLst/>
          </a:prstGeom>
          <a:noFill/>
          <a:ln>
            <a:noFill/>
          </a:ln>
        </p:spPr>
      </p:pic>
      <p:sp>
        <p:nvSpPr>
          <p:cNvPr id="2059" name="Google Shape;2059;p170"/>
          <p:cNvSpPr txBox="1"/>
          <p:nvPr/>
        </p:nvSpPr>
        <p:spPr>
          <a:xfrm>
            <a:off x="1194319" y="5505300"/>
            <a:ext cx="4000000" cy="1066983"/>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600"/>
              </a:spcBef>
              <a:spcAft>
                <a:spcPts val="1600"/>
              </a:spcAft>
              <a:buNone/>
            </a:pPr>
            <a:r>
              <a:rPr lang="en-GB" sz="2667">
                <a:solidFill>
                  <a:schemeClr val="dk1"/>
                </a:solidFill>
                <a:latin typeface="Lexend"/>
                <a:ea typeface="Lexend"/>
                <a:cs typeface="Lexend"/>
                <a:sym typeface="Lexend"/>
              </a:rPr>
              <a:t>pair of trousers</a:t>
            </a:r>
            <a:endParaRPr sz="2667">
              <a:solidFill>
                <a:schemeClr val="dk1"/>
              </a:solidFill>
              <a:latin typeface="Lexend"/>
              <a:ea typeface="Lexend"/>
              <a:cs typeface="Lexend"/>
              <a:sym typeface="Lexend"/>
            </a:endParaRPr>
          </a:p>
        </p:txBody>
      </p:sp>
      <p:sp>
        <p:nvSpPr>
          <p:cNvPr id="2060" name="Google Shape;2060;p170"/>
          <p:cNvSpPr txBox="1"/>
          <p:nvPr/>
        </p:nvSpPr>
        <p:spPr>
          <a:xfrm>
            <a:off x="4733900" y="5040000"/>
            <a:ext cx="5798400" cy="72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solidFill>
                  <a:schemeClr val="dk1"/>
                </a:solidFill>
                <a:latin typeface="Lexend"/>
                <a:ea typeface="Lexend"/>
                <a:cs typeface="Lexend"/>
                <a:sym typeface="Lexend"/>
              </a:rPr>
              <a:t>Do you have other ideas?</a:t>
            </a:r>
            <a:endParaRPr sz="2933">
              <a:solidFill>
                <a:schemeClr val="dk1"/>
              </a:solidFill>
              <a:latin typeface="Lexend"/>
              <a:ea typeface="Lexend"/>
              <a:cs typeface="Lexend"/>
              <a:sym typeface="Lexend"/>
            </a:endParaRPr>
          </a:p>
        </p:txBody>
      </p:sp>
      <p:sp>
        <p:nvSpPr>
          <p:cNvPr id="2061" name="Google Shape;2061;p170"/>
          <p:cNvSpPr txBox="1"/>
          <p:nvPr/>
        </p:nvSpPr>
        <p:spPr>
          <a:xfrm>
            <a:off x="4522465" y="2160000"/>
            <a:ext cx="4534000" cy="176454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1600"/>
              </a:spcBef>
              <a:spcAft>
                <a:spcPts val="1600"/>
              </a:spcAft>
              <a:buNone/>
            </a:pPr>
            <a:r>
              <a:rPr lang="en-GB" sz="2400">
                <a:solidFill>
                  <a:schemeClr val="dk1"/>
                </a:solidFill>
                <a:latin typeface="Lexend"/>
                <a:ea typeface="Lexend"/>
                <a:cs typeface="Lexend"/>
                <a:sym typeface="Lexend"/>
              </a:rPr>
              <a:t>I think glass is not suitable for making trousers because it is rigid, transparent and could shatter.  </a:t>
            </a:r>
            <a:endParaRPr sz="2400">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171"/>
          <p:cNvSpPr txBox="1">
            <a:spLocks noGrp="1"/>
          </p:cNvSpPr>
          <p:nvPr>
            <p:ph type="title"/>
          </p:nvPr>
        </p:nvSpPr>
        <p:spPr>
          <a:xfrm>
            <a:off x="432000" y="998367"/>
            <a:ext cx="9513600" cy="65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Scientists and engineers choose                   for different uses based on their physical properties.</a:t>
            </a:r>
            <a:endParaRPr/>
          </a:p>
        </p:txBody>
      </p:sp>
      <p:sp>
        <p:nvSpPr>
          <p:cNvPr id="2067" name="Google Shape;2067;p171"/>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2068" name="Google Shape;2068;p171"/>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companies</a:t>
            </a:r>
            <a:endParaRPr/>
          </a:p>
        </p:txBody>
      </p:sp>
      <p:sp>
        <p:nvSpPr>
          <p:cNvPr id="2069" name="Google Shape;2069;p171"/>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r>
              <a:rPr lang="en-GB"/>
              <a:t>materials</a:t>
            </a:r>
            <a:endParaRPr/>
          </a:p>
        </p:txBody>
      </p:sp>
      <p:sp>
        <p:nvSpPr>
          <p:cNvPr id="2070" name="Google Shape;2070;p171"/>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designers</a:t>
            </a:r>
            <a:endParaRPr/>
          </a:p>
        </p:txBody>
      </p:sp>
      <p:sp>
        <p:nvSpPr>
          <p:cNvPr id="2071" name="Google Shape;2071;p171"/>
          <p:cNvSpPr txBox="1"/>
          <p:nvPr/>
        </p:nvSpPr>
        <p:spPr>
          <a:xfrm>
            <a:off x="6324867" y="854100"/>
            <a:ext cx="2000000" cy="81249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3200">
                <a:solidFill>
                  <a:schemeClr val="dk1"/>
                </a:solidFill>
                <a:latin typeface="Kalam"/>
                <a:ea typeface="Kalam"/>
                <a:cs typeface="Kalam"/>
                <a:sym typeface="Kalam"/>
              </a:rPr>
              <a:t>materials</a:t>
            </a:r>
            <a:endParaRPr sz="2133">
              <a:latin typeface="Kalam"/>
              <a:ea typeface="Kalam"/>
              <a:cs typeface="Kalam"/>
              <a:sym typeface="Kalam"/>
            </a:endParaRPr>
          </a:p>
        </p:txBody>
      </p:sp>
      <p:cxnSp>
        <p:nvCxnSpPr>
          <p:cNvPr id="2072" name="Google Shape;2072;p171"/>
          <p:cNvCxnSpPr/>
          <p:nvPr/>
        </p:nvCxnSpPr>
        <p:spPr>
          <a:xfrm>
            <a:off x="6282733" y="1440000"/>
            <a:ext cx="1827600" cy="0"/>
          </a:xfrm>
          <a:prstGeom prst="straightConnector1">
            <a:avLst/>
          </a:prstGeom>
          <a:noFill/>
          <a:ln w="38100" cap="flat" cmpd="sng">
            <a:solidFill>
              <a:schemeClr val="dk1"/>
            </a:solidFill>
            <a:prstDash val="solid"/>
            <a:round/>
            <a:headEnd type="none" w="med" len="med"/>
            <a:tailEnd type="none" w="med" len="med"/>
          </a:ln>
        </p:spPr>
      </p:cxnSp>
      <p:pic>
        <p:nvPicPr>
          <p:cNvPr id="2073" name="Google Shape;2073;p171"/>
          <p:cNvPicPr preferRelativeResize="0"/>
          <p:nvPr/>
        </p:nvPicPr>
        <p:blipFill>
          <a:blip r:embed="rId3">
            <a:alphaModFix/>
          </a:blip>
          <a:stretch>
            <a:fillRect/>
          </a:stretch>
        </p:blipFill>
        <p:spPr>
          <a:xfrm>
            <a:off x="3228977" y="3673500"/>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7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172"/>
          <p:cNvSpPr txBox="1">
            <a:spLocks noGrp="1"/>
          </p:cNvSpPr>
          <p:nvPr>
            <p:ph type="subTitle" idx="1"/>
          </p:nvPr>
        </p:nvSpPr>
        <p:spPr>
          <a:xfrm>
            <a:off x="432000" y="1440000"/>
            <a:ext cx="11226400" cy="334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333"/>
              </a:spcAft>
              <a:buNone/>
            </a:pPr>
            <a:r>
              <a:rPr lang="en-GB" sz="2667"/>
              <a:t>If you know the properties of one type of metal, then you will know the properties of all metals.</a:t>
            </a:r>
            <a:endParaRPr sz="2667"/>
          </a:p>
        </p:txBody>
      </p:sp>
      <p:sp>
        <p:nvSpPr>
          <p:cNvPr id="2079" name="Google Shape;2079;p17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Choosing materials based on their properties </a:t>
            </a:r>
            <a:endParaRPr/>
          </a:p>
        </p:txBody>
      </p:sp>
      <p:sp>
        <p:nvSpPr>
          <p:cNvPr id="2080" name="Google Shape;2080;p172"/>
          <p:cNvSpPr txBox="1">
            <a:spLocks noGrp="1"/>
          </p:cNvSpPr>
          <p:nvPr>
            <p:ph type="subTitle" idx="2"/>
          </p:nvPr>
        </p:nvSpPr>
        <p:spPr>
          <a:xfrm>
            <a:off x="1307433" y="4112184"/>
            <a:ext cx="9936800" cy="97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333"/>
              </a:spcAft>
              <a:buNone/>
            </a:pPr>
            <a:r>
              <a:rPr lang="en-GB"/>
              <a:t>Some materials, like metal, come in different types which have different properties.</a:t>
            </a:r>
            <a:endParaRPr/>
          </a:p>
        </p:txBody>
      </p:sp>
      <p:sp>
        <p:nvSpPr>
          <p:cNvPr id="2081" name="Google Shape;2081;p172"/>
          <p:cNvSpPr txBox="1">
            <a:spLocks noGrp="1"/>
          </p:cNvSpPr>
          <p:nvPr>
            <p:ph type="subTitle" idx="3"/>
          </p:nvPr>
        </p:nvSpPr>
        <p:spPr>
          <a:xfrm>
            <a:off x="1307433" y="5272793"/>
            <a:ext cx="9936800" cy="97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1333"/>
              </a:spcAft>
              <a:buNone/>
            </a:pPr>
            <a:r>
              <a:rPr lang="en-GB"/>
              <a:t>Some materials come in different types and their properties change from day to day.</a:t>
            </a:r>
            <a:endParaRPr/>
          </a:p>
        </p:txBody>
      </p:sp>
      <p:pic>
        <p:nvPicPr>
          <p:cNvPr id="2082" name="Google Shape;2082;p172"/>
          <p:cNvPicPr preferRelativeResize="0"/>
          <p:nvPr/>
        </p:nvPicPr>
        <p:blipFill>
          <a:blip r:embed="rId3">
            <a:alphaModFix/>
          </a:blip>
          <a:stretch>
            <a:fillRect/>
          </a:stretch>
        </p:blipFill>
        <p:spPr>
          <a:xfrm>
            <a:off x="8401477" y="2396000"/>
            <a:ext cx="528000" cy="558800"/>
          </a:xfrm>
          <a:prstGeom prst="rect">
            <a:avLst/>
          </a:prstGeom>
          <a:noFill/>
          <a:ln>
            <a:noFill/>
          </a:ln>
        </p:spPr>
      </p:pic>
      <p:pic>
        <p:nvPicPr>
          <p:cNvPr id="2083" name="Google Shape;2083;p172"/>
          <p:cNvPicPr preferRelativeResize="0"/>
          <p:nvPr/>
        </p:nvPicPr>
        <p:blipFill>
          <a:blip r:embed="rId3">
            <a:alphaModFix/>
          </a:blip>
          <a:stretch>
            <a:fillRect/>
          </a:stretch>
        </p:blipFill>
        <p:spPr>
          <a:xfrm>
            <a:off x="10716244" y="4112200"/>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173"/>
          <p:cNvSpPr txBox="1">
            <a:spLocks noGrp="1"/>
          </p:cNvSpPr>
          <p:nvPr>
            <p:ph type="body" idx="1"/>
          </p:nvPr>
        </p:nvSpPr>
        <p:spPr>
          <a:xfrm>
            <a:off x="432000" y="1012400"/>
            <a:ext cx="9374800" cy="841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GB" sz="2533"/>
              <a:t>Choose which materials would be most suitable and least suitable for these objects and explain why. </a:t>
            </a:r>
            <a:endParaRPr sz="2533"/>
          </a:p>
          <a:p>
            <a:pPr marL="0" lvl="0" indent="0" algn="l" rtl="0">
              <a:spcBef>
                <a:spcPts val="1333"/>
              </a:spcBef>
              <a:spcAft>
                <a:spcPts val="0"/>
              </a:spcAft>
              <a:buNone/>
            </a:pPr>
            <a:endParaRPr sz="2400"/>
          </a:p>
          <a:p>
            <a:pPr marL="0" lvl="0" indent="0" algn="l" rtl="0">
              <a:spcBef>
                <a:spcPts val="1333"/>
              </a:spcBef>
              <a:spcAft>
                <a:spcPts val="1333"/>
              </a:spcAft>
              <a:buNone/>
            </a:pPr>
            <a:endParaRPr sz="2400"/>
          </a:p>
        </p:txBody>
      </p:sp>
      <p:sp>
        <p:nvSpPr>
          <p:cNvPr id="2089" name="Google Shape;2089;p173"/>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2090" name="Google Shape;2090;p173"/>
          <p:cNvSpPr txBox="1">
            <a:spLocks noGrp="1"/>
          </p:cNvSpPr>
          <p:nvPr>
            <p:ph type="body" idx="1"/>
          </p:nvPr>
        </p:nvSpPr>
        <p:spPr>
          <a:xfrm>
            <a:off x="432000" y="6016767"/>
            <a:ext cx="9997200" cy="51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sz="2400"/>
              <a:t>You could use your own test results to support your explanations.</a:t>
            </a:r>
            <a:endParaRPr sz="2400"/>
          </a:p>
          <a:p>
            <a:pPr marL="0" lvl="0" indent="0" algn="l" rtl="0">
              <a:spcBef>
                <a:spcPts val="1333"/>
              </a:spcBef>
              <a:spcAft>
                <a:spcPts val="1333"/>
              </a:spcAft>
              <a:buNone/>
            </a:pPr>
            <a:endParaRPr sz="2400"/>
          </a:p>
        </p:txBody>
      </p:sp>
      <p:graphicFrame>
        <p:nvGraphicFramePr>
          <p:cNvPr id="2091" name="Google Shape;2091;p173"/>
          <p:cNvGraphicFramePr/>
          <p:nvPr/>
        </p:nvGraphicFramePr>
        <p:xfrm>
          <a:off x="432000" y="2477200"/>
          <a:ext cx="10555400" cy="3413520"/>
        </p:xfrm>
        <a:graphic>
          <a:graphicData uri="http://schemas.openxmlformats.org/drawingml/2006/table">
            <a:tbl>
              <a:tblPr>
                <a:noFill/>
              </a:tblPr>
              <a:tblGrid>
                <a:gridCol w="4911433">
                  <a:extLst>
                    <a:ext uri="{9D8B030D-6E8A-4147-A177-3AD203B41FA5}">
                      <a16:colId xmlns:a16="http://schemas.microsoft.com/office/drawing/2014/main" val="20000"/>
                    </a:ext>
                  </a:extLst>
                </a:gridCol>
                <a:gridCol w="2759900">
                  <a:extLst>
                    <a:ext uri="{9D8B030D-6E8A-4147-A177-3AD203B41FA5}">
                      <a16:colId xmlns:a16="http://schemas.microsoft.com/office/drawing/2014/main" val="20001"/>
                    </a:ext>
                  </a:extLst>
                </a:gridCol>
                <a:gridCol w="2884067">
                  <a:extLst>
                    <a:ext uri="{9D8B030D-6E8A-4147-A177-3AD203B41FA5}">
                      <a16:colId xmlns:a16="http://schemas.microsoft.com/office/drawing/2014/main" val="20002"/>
                    </a:ext>
                  </a:extLst>
                </a:gridCol>
              </a:tblGrid>
              <a:tr h="568920">
                <a:tc rowSpan="2">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object</a:t>
                      </a:r>
                      <a:endParaRPr sz="2100">
                        <a:solidFill>
                          <a:schemeClr val="lt1"/>
                        </a:solidFill>
                        <a:latin typeface="Lexend"/>
                        <a:ea typeface="Lexend"/>
                        <a:cs typeface="Lexend"/>
                        <a:sym typeface="Lexend"/>
                      </a:endParaRPr>
                    </a:p>
                  </a:txBody>
                  <a:tcPr marL="121920" marR="121920" marT="60960" marB="60960">
                    <a:lnB w="9525" cap="flat" cmpd="sng">
                      <a:solidFill>
                        <a:srgbClr val="9E9E9E"/>
                      </a:solidFill>
                      <a:prstDash val="solid"/>
                      <a:round/>
                      <a:headEnd type="none" w="sm" len="sm"/>
                      <a:tailEnd type="none" w="sm" len="sm"/>
                    </a:lnB>
                    <a:solidFill>
                      <a:schemeClr val="accent5"/>
                    </a:solidFill>
                  </a:tcPr>
                </a:tc>
                <a:tc gridSpan="2">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material</a:t>
                      </a:r>
                      <a:endParaRPr sz="2100">
                        <a:solidFill>
                          <a:schemeClr val="lt1"/>
                        </a:solidFill>
                        <a:latin typeface="Lexend"/>
                        <a:ea typeface="Lexend"/>
                        <a:cs typeface="Lexend"/>
                        <a:sym typeface="Lexend"/>
                      </a:endParaRPr>
                    </a:p>
                  </a:txBody>
                  <a:tcPr marL="121920" marR="121920" marT="60960" marB="60960">
                    <a:lnB w="9525" cap="flat" cmpd="sng">
                      <a:solidFill>
                        <a:srgbClr val="9E9E9E"/>
                      </a:solidFill>
                      <a:prstDash val="solid"/>
                      <a:round/>
                      <a:headEnd type="none" w="sm" len="sm"/>
                      <a:tailEnd type="none" w="sm" len="sm"/>
                    </a:lnB>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568920">
                <a:tc vMerge="1">
                  <a:txBody>
                    <a:bodyPr/>
                    <a:lstStyle/>
                    <a:p>
                      <a:endParaRPr lang="en-US"/>
                    </a:p>
                  </a:txBody>
                  <a:tcPr/>
                </a:tc>
                <a:tc>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suitable</a:t>
                      </a:r>
                      <a:endParaRPr sz="2100">
                        <a:solidFill>
                          <a:schemeClr val="lt1"/>
                        </a:solidFill>
                        <a:latin typeface="Lexend"/>
                        <a:ea typeface="Lexend"/>
                        <a:cs typeface="Lexend"/>
                        <a:sym typeface="Lexend"/>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not suitable</a:t>
                      </a:r>
                      <a:endParaRPr sz="2100">
                        <a:solidFill>
                          <a:schemeClr val="lt1"/>
                        </a:solidFill>
                        <a:latin typeface="Lexend"/>
                        <a:ea typeface="Lexend"/>
                        <a:cs typeface="Lexend"/>
                        <a:sym typeface="Lexend"/>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r h="568920">
                <a:tc>
                  <a:txBody>
                    <a:bodyPr/>
                    <a:lstStyle/>
                    <a:p>
                      <a:pPr marL="0" lvl="0" indent="0" algn="l" rtl="0">
                        <a:spcBef>
                          <a:spcPts val="0"/>
                        </a:spcBef>
                        <a:spcAft>
                          <a:spcPts val="0"/>
                        </a:spcAft>
                        <a:buClr>
                          <a:schemeClr val="dk1"/>
                        </a:buClr>
                        <a:buSzPts val="1100"/>
                        <a:buFont typeface="Arial"/>
                        <a:buNone/>
                      </a:pPr>
                      <a:r>
                        <a:rPr lang="en-GB" sz="2100">
                          <a:solidFill>
                            <a:schemeClr val="dk1"/>
                          </a:solidFill>
                          <a:latin typeface="Lexend"/>
                          <a:ea typeface="Lexend"/>
                          <a:cs typeface="Lexend"/>
                          <a:sym typeface="Lexend"/>
                        </a:rPr>
                        <a:t>window</a:t>
                      </a:r>
                      <a:endParaRPr sz="2100">
                        <a:latin typeface="Lexend"/>
                        <a:ea typeface="Lexend"/>
                        <a:cs typeface="Lexend"/>
                        <a:sym typeface="Lexend"/>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100">
                        <a:solidFill>
                          <a:schemeClr val="lt1"/>
                        </a:solidFill>
                        <a:latin typeface="Lexend"/>
                        <a:ea typeface="Lexend"/>
                        <a:cs typeface="Lexend"/>
                        <a:sym typeface="Lexend"/>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100">
                        <a:solidFill>
                          <a:schemeClr val="lt1"/>
                        </a:solidFill>
                        <a:latin typeface="Lexend"/>
                        <a:ea typeface="Lexend"/>
                        <a:cs typeface="Lexend"/>
                        <a:sym typeface="Lexend"/>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68920">
                <a:tc>
                  <a:txBody>
                    <a:bodyPr/>
                    <a:lstStyle/>
                    <a:p>
                      <a:pPr marL="0" lvl="0" indent="0" algn="l" rtl="0">
                        <a:spcBef>
                          <a:spcPts val="0"/>
                        </a:spcBef>
                        <a:spcAft>
                          <a:spcPts val="0"/>
                        </a:spcAft>
                        <a:buNone/>
                      </a:pPr>
                      <a:r>
                        <a:rPr lang="en-GB" sz="2100">
                          <a:latin typeface="Lexend"/>
                          <a:ea typeface="Lexend"/>
                          <a:cs typeface="Lexend"/>
                          <a:sym typeface="Lexend"/>
                        </a:rPr>
                        <a:t>device to keep fridge door closed</a:t>
                      </a:r>
                      <a:endParaRPr sz="2100">
                        <a:latin typeface="Lexend"/>
                        <a:ea typeface="Lexend"/>
                        <a:cs typeface="Lexend"/>
                        <a:sym typeface="Lexend"/>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100">
                        <a:latin typeface="Lexend"/>
                        <a:ea typeface="Lexend"/>
                        <a:cs typeface="Lexend"/>
                        <a:sym typeface="Lexend"/>
                      </a:endParaRPr>
                    </a:p>
                  </a:txBody>
                  <a:tcPr marL="121900" marR="121900" marT="121900" marB="121900">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2100">
                        <a:latin typeface="Lexend"/>
                        <a:ea typeface="Lexend"/>
                        <a:cs typeface="Lexend"/>
                        <a:sym typeface="Lexend"/>
                      </a:endParaRPr>
                    </a:p>
                  </a:txBody>
                  <a:tcPr marL="121900" marR="121900" marT="121900" marB="121900">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568920">
                <a:tc>
                  <a:txBody>
                    <a:bodyPr/>
                    <a:lstStyle/>
                    <a:p>
                      <a:pPr marL="0" lvl="0" indent="0" algn="l" rtl="0">
                        <a:spcBef>
                          <a:spcPts val="0"/>
                        </a:spcBef>
                        <a:spcAft>
                          <a:spcPts val="0"/>
                        </a:spcAft>
                        <a:buNone/>
                      </a:pPr>
                      <a:r>
                        <a:rPr lang="en-GB" sz="2100">
                          <a:solidFill>
                            <a:schemeClr val="dk1"/>
                          </a:solidFill>
                          <a:latin typeface="Lexend"/>
                          <a:ea typeface="Lexend"/>
                          <a:cs typeface="Lexend"/>
                          <a:sym typeface="Lexend"/>
                        </a:rPr>
                        <a:t>the wires in an electrical circuit</a:t>
                      </a:r>
                      <a:endParaRPr sz="2100">
                        <a:latin typeface="Lexend"/>
                        <a:ea typeface="Lexend"/>
                        <a:cs typeface="Lexend"/>
                        <a:sym typeface="Lexend"/>
                      </a:endParaRPr>
                    </a:p>
                  </a:txBody>
                  <a:tcPr marL="121900" marR="121900" marT="121900" marB="12190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21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100">
                        <a:latin typeface="Lexend"/>
                        <a:ea typeface="Lexend"/>
                        <a:cs typeface="Lexend"/>
                        <a:sym typeface="Lexend"/>
                      </a:endParaRPr>
                    </a:p>
                  </a:txBody>
                  <a:tcPr marL="121900" marR="121900" marT="121900" marB="121900"/>
                </a:tc>
                <a:extLst>
                  <a:ext uri="{0D108BD9-81ED-4DB2-BD59-A6C34878D82A}">
                    <a16:rowId xmlns:a16="http://schemas.microsoft.com/office/drawing/2014/main" val="10004"/>
                  </a:ext>
                </a:extLst>
              </a:tr>
              <a:tr h="568920">
                <a:tc>
                  <a:txBody>
                    <a:bodyPr/>
                    <a:lstStyle/>
                    <a:p>
                      <a:pPr marL="0" lvl="0" indent="0" algn="l" rtl="0">
                        <a:spcBef>
                          <a:spcPts val="0"/>
                        </a:spcBef>
                        <a:spcAft>
                          <a:spcPts val="0"/>
                        </a:spcAft>
                        <a:buNone/>
                      </a:pPr>
                      <a:r>
                        <a:rPr lang="en-GB" sz="2100">
                          <a:solidFill>
                            <a:schemeClr val="dk1"/>
                          </a:solidFill>
                          <a:latin typeface="Lexend"/>
                          <a:ea typeface="Lexend"/>
                          <a:cs typeface="Lexend"/>
                          <a:sym typeface="Lexend"/>
                        </a:rPr>
                        <a:t>a table top</a:t>
                      </a:r>
                      <a:endParaRPr sz="21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100">
                        <a:latin typeface="Lexend"/>
                        <a:ea typeface="Lexend"/>
                        <a:cs typeface="Lexend"/>
                        <a:sym typeface="Lexend"/>
                      </a:endParaRPr>
                    </a:p>
                  </a:txBody>
                  <a:tcPr marL="121900" marR="121900" marT="121900" marB="121900"/>
                </a:tc>
                <a:tc>
                  <a:txBody>
                    <a:bodyPr/>
                    <a:lstStyle/>
                    <a:p>
                      <a:pPr marL="0" lvl="0" indent="0" algn="l" rtl="0">
                        <a:spcBef>
                          <a:spcPts val="0"/>
                        </a:spcBef>
                        <a:spcAft>
                          <a:spcPts val="0"/>
                        </a:spcAft>
                        <a:buNone/>
                      </a:pPr>
                      <a:endParaRPr sz="2100">
                        <a:latin typeface="Lexend"/>
                        <a:ea typeface="Lexend"/>
                        <a:cs typeface="Lexend"/>
                        <a:sym typeface="Lexend"/>
                      </a:endParaRPr>
                    </a:p>
                  </a:txBody>
                  <a:tcPr marL="121900" marR="121900" marT="121900" marB="121900"/>
                </a:tc>
                <a:extLst>
                  <a:ext uri="{0D108BD9-81ED-4DB2-BD59-A6C34878D82A}">
                    <a16:rowId xmlns:a16="http://schemas.microsoft.com/office/drawing/2014/main" val="10005"/>
                  </a:ext>
                </a:extLst>
              </a:tr>
            </a:tbl>
          </a:graphicData>
        </a:graphic>
      </p:graphicFrame>
      <p:sp>
        <p:nvSpPr>
          <p:cNvPr id="2092" name="Google Shape;2092;p173"/>
          <p:cNvSpPr txBox="1">
            <a:spLocks noGrp="1"/>
          </p:cNvSpPr>
          <p:nvPr>
            <p:ph type="body" idx="1"/>
          </p:nvPr>
        </p:nvSpPr>
        <p:spPr>
          <a:xfrm>
            <a:off x="432000" y="1923000"/>
            <a:ext cx="9374800" cy="51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533"/>
              <a:t>Record your results in a table like this:</a:t>
            </a:r>
            <a:endParaRPr sz="2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174"/>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2098" name="Google Shape;2098;p174"/>
          <p:cNvSpPr txBox="1">
            <a:spLocks noGrp="1"/>
          </p:cNvSpPr>
          <p:nvPr>
            <p:ph type="body" idx="1"/>
          </p:nvPr>
        </p:nvSpPr>
        <p:spPr>
          <a:xfrm>
            <a:off x="432000" y="1012400"/>
            <a:ext cx="9513600" cy="51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Clr>
                <a:schemeClr val="dk1"/>
              </a:buClr>
              <a:buSzPts val="1100"/>
              <a:buFont typeface="Arial"/>
              <a:buNone/>
            </a:pPr>
            <a:r>
              <a:rPr lang="en-GB" sz="2533"/>
              <a:t>Choose which materials would be most suitable and least suitable for these objects and explain why. </a:t>
            </a:r>
            <a:endParaRPr sz="2667"/>
          </a:p>
        </p:txBody>
      </p:sp>
      <p:sp>
        <p:nvSpPr>
          <p:cNvPr id="2099" name="Google Shape;2099;p174"/>
          <p:cNvSpPr txBox="1">
            <a:spLocks noGrp="1"/>
          </p:cNvSpPr>
          <p:nvPr>
            <p:ph type="body" idx="1"/>
          </p:nvPr>
        </p:nvSpPr>
        <p:spPr>
          <a:xfrm>
            <a:off x="570800" y="-2765867"/>
            <a:ext cx="9374800" cy="2442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GB" sz="2400"/>
              <a:t>Items:</a:t>
            </a:r>
            <a:endParaRPr sz="2400"/>
          </a:p>
          <a:p>
            <a:pPr marL="609585" lvl="0" indent="-457189" algn="l" rtl="0">
              <a:lnSpc>
                <a:spcPct val="100000"/>
              </a:lnSpc>
              <a:spcBef>
                <a:spcPts val="0"/>
              </a:spcBef>
              <a:spcAft>
                <a:spcPts val="0"/>
              </a:spcAft>
              <a:buSzPts val="1800"/>
              <a:buAutoNum type="arabicPeriod"/>
            </a:pPr>
            <a:r>
              <a:rPr lang="en-GB" sz="2400"/>
              <a:t>a window</a:t>
            </a:r>
            <a:endParaRPr sz="2400"/>
          </a:p>
          <a:p>
            <a:pPr marL="609585" lvl="0" indent="-457189" algn="l" rtl="0">
              <a:lnSpc>
                <a:spcPct val="100000"/>
              </a:lnSpc>
              <a:spcBef>
                <a:spcPts val="0"/>
              </a:spcBef>
              <a:spcAft>
                <a:spcPts val="0"/>
              </a:spcAft>
              <a:buSzPts val="1800"/>
              <a:buAutoNum type="arabicPeriod"/>
            </a:pPr>
            <a:r>
              <a:rPr lang="en-GB" sz="2400"/>
              <a:t>a device to keep a fridge door closed</a:t>
            </a:r>
            <a:endParaRPr sz="2400"/>
          </a:p>
          <a:p>
            <a:pPr marL="609585" lvl="0" indent="-457189" algn="l" rtl="0">
              <a:lnSpc>
                <a:spcPct val="100000"/>
              </a:lnSpc>
              <a:spcBef>
                <a:spcPts val="0"/>
              </a:spcBef>
              <a:spcAft>
                <a:spcPts val="0"/>
              </a:spcAft>
              <a:buSzPts val="1800"/>
              <a:buAutoNum type="arabicPeriod"/>
            </a:pPr>
            <a:r>
              <a:rPr lang="en-GB" sz="2400"/>
              <a:t>a winter hat</a:t>
            </a:r>
            <a:endParaRPr sz="2400"/>
          </a:p>
          <a:p>
            <a:pPr marL="609585" lvl="0" indent="-457189" algn="l" rtl="0">
              <a:lnSpc>
                <a:spcPct val="100000"/>
              </a:lnSpc>
              <a:spcBef>
                <a:spcPts val="0"/>
              </a:spcBef>
              <a:spcAft>
                <a:spcPts val="0"/>
              </a:spcAft>
              <a:buSzPts val="1800"/>
              <a:buAutoNum type="arabicPeriod"/>
            </a:pPr>
            <a:r>
              <a:rPr lang="en-GB" sz="2400"/>
              <a:t>the wires in a electrical circuit</a:t>
            </a:r>
            <a:endParaRPr sz="2400"/>
          </a:p>
          <a:p>
            <a:pPr marL="609585" lvl="0" indent="-457189" algn="l" rtl="0">
              <a:lnSpc>
                <a:spcPct val="100000"/>
              </a:lnSpc>
              <a:spcBef>
                <a:spcPts val="0"/>
              </a:spcBef>
              <a:spcAft>
                <a:spcPts val="0"/>
              </a:spcAft>
              <a:buSzPts val="1800"/>
              <a:buAutoNum type="arabicPeriod"/>
            </a:pPr>
            <a:r>
              <a:rPr lang="en-GB" sz="2400"/>
              <a:t>a tale top</a:t>
            </a:r>
            <a:endParaRPr sz="2400"/>
          </a:p>
        </p:txBody>
      </p:sp>
      <p:graphicFrame>
        <p:nvGraphicFramePr>
          <p:cNvPr id="2100" name="Google Shape;2100;p174"/>
          <p:cNvGraphicFramePr/>
          <p:nvPr/>
        </p:nvGraphicFramePr>
        <p:xfrm>
          <a:off x="450600" y="1971933"/>
          <a:ext cx="11290799" cy="3555840"/>
        </p:xfrm>
        <a:graphic>
          <a:graphicData uri="http://schemas.openxmlformats.org/drawingml/2006/table">
            <a:tbl>
              <a:tblPr>
                <a:noFill/>
              </a:tblPr>
              <a:tblGrid>
                <a:gridCol w="2635233">
                  <a:extLst>
                    <a:ext uri="{9D8B030D-6E8A-4147-A177-3AD203B41FA5}">
                      <a16:colId xmlns:a16="http://schemas.microsoft.com/office/drawing/2014/main" val="20000"/>
                    </a:ext>
                  </a:extLst>
                </a:gridCol>
                <a:gridCol w="4106133">
                  <a:extLst>
                    <a:ext uri="{9D8B030D-6E8A-4147-A177-3AD203B41FA5}">
                      <a16:colId xmlns:a16="http://schemas.microsoft.com/office/drawing/2014/main" val="20001"/>
                    </a:ext>
                  </a:extLst>
                </a:gridCol>
                <a:gridCol w="4549433">
                  <a:extLst>
                    <a:ext uri="{9D8B030D-6E8A-4147-A177-3AD203B41FA5}">
                      <a16:colId xmlns:a16="http://schemas.microsoft.com/office/drawing/2014/main" val="20002"/>
                    </a:ext>
                  </a:extLst>
                </a:gridCol>
              </a:tblGrid>
              <a:tr h="568920">
                <a:tc rowSpan="2">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object</a:t>
                      </a:r>
                      <a:endParaRPr sz="2100">
                        <a:solidFill>
                          <a:schemeClr val="lt1"/>
                        </a:solidFill>
                        <a:latin typeface="Lexend"/>
                        <a:ea typeface="Lexend"/>
                        <a:cs typeface="Lexend"/>
                        <a:sym typeface="Lexend"/>
                      </a:endParaRPr>
                    </a:p>
                  </a:txBody>
                  <a:tcPr marL="121920" marR="121920" marT="60960" marB="60960">
                    <a:solidFill>
                      <a:schemeClr val="accent5"/>
                    </a:solidFill>
                  </a:tcPr>
                </a:tc>
                <a:tc gridSpan="2">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material</a:t>
                      </a:r>
                      <a:endParaRPr sz="2100">
                        <a:solidFill>
                          <a:schemeClr val="lt1"/>
                        </a:solidFill>
                        <a:latin typeface="Lexend"/>
                        <a:ea typeface="Lexend"/>
                        <a:cs typeface="Lexend"/>
                        <a:sym typeface="Lexend"/>
                      </a:endParaRPr>
                    </a:p>
                  </a:txBody>
                  <a:tcPr marL="121920" marR="121920" marT="60960" marB="60960">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568920">
                <a:tc vMerge="1">
                  <a:txBody>
                    <a:bodyPr/>
                    <a:lstStyle/>
                    <a:p>
                      <a:endParaRPr lang="en-US"/>
                    </a:p>
                  </a:txBody>
                  <a:tcPr/>
                </a:tc>
                <a:tc>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suitable</a:t>
                      </a:r>
                      <a:endParaRPr sz="2100">
                        <a:solidFill>
                          <a:schemeClr val="lt1"/>
                        </a:solidFill>
                        <a:latin typeface="Lexend"/>
                        <a:ea typeface="Lexend"/>
                        <a:cs typeface="Lexend"/>
                        <a:sym typeface="Lexend"/>
                      </a:endParaRPr>
                    </a:p>
                  </a:txBody>
                  <a:tcPr marL="121900" marR="121900" marT="121900" marB="121900">
                    <a:solidFill>
                      <a:schemeClr val="accent5"/>
                    </a:solidFill>
                  </a:tcPr>
                </a:tc>
                <a:tc>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not suitable</a:t>
                      </a:r>
                      <a:endParaRPr sz="2100">
                        <a:solidFill>
                          <a:schemeClr val="lt1"/>
                        </a:solidFill>
                        <a:latin typeface="Lexend"/>
                        <a:ea typeface="Lexend"/>
                        <a:cs typeface="Lexend"/>
                        <a:sym typeface="Lexend"/>
                      </a:endParaRPr>
                    </a:p>
                  </a:txBody>
                  <a:tcPr marL="121900" marR="121900" marT="121900" marB="121900">
                    <a:solidFill>
                      <a:schemeClr val="accent5"/>
                    </a:solidFill>
                  </a:tcPr>
                </a:tc>
                <a:extLst>
                  <a:ext uri="{0D108BD9-81ED-4DB2-BD59-A6C34878D82A}">
                    <a16:rowId xmlns:a16="http://schemas.microsoft.com/office/drawing/2014/main" val="10001"/>
                  </a:ext>
                </a:extLst>
              </a:tr>
              <a:tr h="629880">
                <a:tc>
                  <a:txBody>
                    <a:bodyPr/>
                    <a:lstStyle/>
                    <a:p>
                      <a:pPr marL="0" lvl="0" indent="0" algn="l" rtl="0">
                        <a:spcBef>
                          <a:spcPts val="0"/>
                        </a:spcBef>
                        <a:spcAft>
                          <a:spcPts val="0"/>
                        </a:spcAft>
                        <a:buNone/>
                      </a:pPr>
                      <a:r>
                        <a:rPr lang="en-GB" sz="2500">
                          <a:latin typeface="Kalam"/>
                          <a:ea typeface="Kalam"/>
                          <a:cs typeface="Kalam"/>
                          <a:sym typeface="Kalam"/>
                        </a:rPr>
                        <a:t>window</a:t>
                      </a:r>
                      <a:endParaRPr sz="2500">
                        <a:latin typeface="Kalam"/>
                        <a:ea typeface="Kalam"/>
                        <a:cs typeface="Kalam"/>
                        <a:sym typeface="Kalam"/>
                      </a:endParaRPr>
                    </a:p>
                  </a:txBody>
                  <a:tcPr marL="121900" marR="121900" marT="121900" marB="121900"/>
                </a:tc>
                <a:tc>
                  <a:txBody>
                    <a:bodyPr/>
                    <a:lstStyle/>
                    <a:p>
                      <a:pPr marL="0" lvl="0" indent="0" algn="l" rtl="0">
                        <a:spcBef>
                          <a:spcPts val="0"/>
                        </a:spcBef>
                        <a:spcAft>
                          <a:spcPts val="0"/>
                        </a:spcAft>
                        <a:buNone/>
                      </a:pPr>
                      <a:r>
                        <a:rPr lang="en-GB" sz="2500">
                          <a:latin typeface="Kalam"/>
                          <a:ea typeface="Kalam"/>
                          <a:cs typeface="Kalam"/>
                          <a:sym typeface="Kalam"/>
                        </a:rPr>
                        <a:t>glass - rigid and transparent</a:t>
                      </a:r>
                      <a:endParaRPr sz="2500">
                        <a:latin typeface="Kalam"/>
                        <a:ea typeface="Kalam"/>
                        <a:cs typeface="Kalam"/>
                        <a:sym typeface="Kalam"/>
                      </a:endParaRPr>
                    </a:p>
                  </a:txBody>
                  <a:tcPr marL="121900" marR="121900" marT="121900" marB="121900"/>
                </a:tc>
                <a:tc>
                  <a:txBody>
                    <a:bodyPr/>
                    <a:lstStyle/>
                    <a:p>
                      <a:pPr marL="0" lvl="0" indent="0" algn="l" rtl="0">
                        <a:spcBef>
                          <a:spcPts val="0"/>
                        </a:spcBef>
                        <a:spcAft>
                          <a:spcPts val="0"/>
                        </a:spcAft>
                        <a:buNone/>
                      </a:pPr>
                      <a:r>
                        <a:rPr lang="en-GB" sz="2500">
                          <a:latin typeface="Kalam"/>
                          <a:ea typeface="Kalam"/>
                          <a:cs typeface="Kalam"/>
                          <a:sym typeface="Kalam"/>
                        </a:rPr>
                        <a:t>wood - opaque</a:t>
                      </a:r>
                      <a:endParaRPr sz="2500">
                        <a:latin typeface="Kalam"/>
                        <a:ea typeface="Kalam"/>
                        <a:cs typeface="Kalam"/>
                        <a:sym typeface="Kalam"/>
                      </a:endParaRPr>
                    </a:p>
                  </a:txBody>
                  <a:tcPr marL="121900" marR="121900" marT="121900" marB="121900"/>
                </a:tc>
                <a:extLst>
                  <a:ext uri="{0D108BD9-81ED-4DB2-BD59-A6C34878D82A}">
                    <a16:rowId xmlns:a16="http://schemas.microsoft.com/office/drawing/2014/main" val="10002"/>
                  </a:ext>
                </a:extLst>
              </a:tr>
              <a:tr h="1788120">
                <a:tc>
                  <a:txBody>
                    <a:bodyPr/>
                    <a:lstStyle/>
                    <a:p>
                      <a:pPr marL="0" lvl="0" indent="0" algn="l" rtl="0">
                        <a:spcBef>
                          <a:spcPts val="0"/>
                        </a:spcBef>
                        <a:spcAft>
                          <a:spcPts val="0"/>
                        </a:spcAft>
                        <a:buNone/>
                      </a:pPr>
                      <a:r>
                        <a:rPr lang="en-GB" sz="2500">
                          <a:latin typeface="Kalam"/>
                          <a:ea typeface="Kalam"/>
                          <a:cs typeface="Kalam"/>
                          <a:sym typeface="Kalam"/>
                        </a:rPr>
                        <a:t>device to keep fridge door closed</a:t>
                      </a:r>
                      <a:endParaRPr sz="2500">
                        <a:latin typeface="Kalam"/>
                        <a:ea typeface="Kalam"/>
                        <a:cs typeface="Kalam"/>
                        <a:sym typeface="Kalam"/>
                      </a:endParaRPr>
                    </a:p>
                  </a:txBody>
                  <a:tcPr marL="121900" marR="121900" marT="121900" marB="121900"/>
                </a:tc>
                <a:tc>
                  <a:txBody>
                    <a:bodyPr/>
                    <a:lstStyle/>
                    <a:p>
                      <a:pPr marL="0" lvl="0" indent="0" algn="l" rtl="0">
                        <a:spcBef>
                          <a:spcPts val="0"/>
                        </a:spcBef>
                        <a:spcAft>
                          <a:spcPts val="0"/>
                        </a:spcAft>
                        <a:buNone/>
                      </a:pPr>
                      <a:r>
                        <a:rPr lang="en-GB" sz="2500">
                          <a:latin typeface="Kalam"/>
                          <a:ea typeface="Kalam"/>
                          <a:cs typeface="Kalam"/>
                          <a:sym typeface="Kalam"/>
                        </a:rPr>
                        <a:t>steel on the door and a magnet on the other side - steel is magnetic so the door would stay shut.</a:t>
                      </a:r>
                      <a:endParaRPr sz="2500">
                        <a:latin typeface="Kalam"/>
                        <a:ea typeface="Kalam"/>
                        <a:cs typeface="Kalam"/>
                        <a:sym typeface="Kalam"/>
                      </a:endParaRPr>
                    </a:p>
                  </a:txBody>
                  <a:tcPr marL="121900" marR="121900" marT="121900" marB="121900"/>
                </a:tc>
                <a:tc>
                  <a:txBody>
                    <a:bodyPr/>
                    <a:lstStyle/>
                    <a:p>
                      <a:pPr marL="0" lvl="0" indent="0" algn="l" rtl="0">
                        <a:spcBef>
                          <a:spcPts val="0"/>
                        </a:spcBef>
                        <a:spcAft>
                          <a:spcPts val="0"/>
                        </a:spcAft>
                        <a:buNone/>
                      </a:pPr>
                      <a:r>
                        <a:rPr lang="en-GB" sz="2500">
                          <a:latin typeface="Kalam"/>
                          <a:ea typeface="Kalam"/>
                          <a:cs typeface="Kalam"/>
                          <a:sym typeface="Kalam"/>
                        </a:rPr>
                        <a:t>aluminium - not magnetic so would not be attracted to the magnet to keep the door closed.</a:t>
                      </a:r>
                      <a:endParaRPr sz="2500">
                        <a:latin typeface="Kalam"/>
                        <a:ea typeface="Kalam"/>
                        <a:cs typeface="Kalam"/>
                        <a:sym typeface="Kalam"/>
                      </a:endParaRPr>
                    </a:p>
                  </a:txBody>
                  <a:tcPr marL="121900" marR="121900" marT="121900" marB="121900"/>
                </a:tc>
                <a:extLst>
                  <a:ext uri="{0D108BD9-81ED-4DB2-BD59-A6C34878D82A}">
                    <a16:rowId xmlns:a16="http://schemas.microsoft.com/office/drawing/2014/main" val="10003"/>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sp>
        <p:nvSpPr>
          <p:cNvPr id="2105" name="Google Shape;2105;p175"/>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Choosing materials based on their properties </a:t>
            </a:r>
            <a:endParaRPr/>
          </a:p>
        </p:txBody>
      </p:sp>
      <p:sp>
        <p:nvSpPr>
          <p:cNvPr id="2106" name="Google Shape;2106;p175"/>
          <p:cNvSpPr txBox="1">
            <a:spLocks noGrp="1"/>
          </p:cNvSpPr>
          <p:nvPr>
            <p:ph type="body" idx="1"/>
          </p:nvPr>
        </p:nvSpPr>
        <p:spPr>
          <a:xfrm>
            <a:off x="432000" y="1012400"/>
            <a:ext cx="9427600" cy="51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Clr>
                <a:schemeClr val="dk1"/>
              </a:buClr>
              <a:buSzPts val="1100"/>
              <a:buFont typeface="Arial"/>
              <a:buNone/>
            </a:pPr>
            <a:r>
              <a:rPr lang="en-GB" sz="2533"/>
              <a:t>Choose which materials would be most suitable and least suitable for these objects and explain why. </a:t>
            </a:r>
            <a:endParaRPr sz="2667"/>
          </a:p>
        </p:txBody>
      </p:sp>
      <p:sp>
        <p:nvSpPr>
          <p:cNvPr id="2107" name="Google Shape;2107;p175"/>
          <p:cNvSpPr txBox="1">
            <a:spLocks noGrp="1"/>
          </p:cNvSpPr>
          <p:nvPr>
            <p:ph type="body" idx="1"/>
          </p:nvPr>
        </p:nvSpPr>
        <p:spPr>
          <a:xfrm>
            <a:off x="570800" y="-2765867"/>
            <a:ext cx="9374800" cy="2442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GB" sz="2400"/>
              <a:t>Items:</a:t>
            </a:r>
            <a:endParaRPr sz="2400"/>
          </a:p>
          <a:p>
            <a:pPr marL="609585" lvl="0" indent="-457189" algn="l" rtl="0">
              <a:lnSpc>
                <a:spcPct val="100000"/>
              </a:lnSpc>
              <a:spcBef>
                <a:spcPts val="0"/>
              </a:spcBef>
              <a:spcAft>
                <a:spcPts val="0"/>
              </a:spcAft>
              <a:buSzPts val="1800"/>
              <a:buAutoNum type="arabicPeriod"/>
            </a:pPr>
            <a:r>
              <a:rPr lang="en-GB" sz="2400"/>
              <a:t>a window</a:t>
            </a:r>
            <a:endParaRPr sz="2400"/>
          </a:p>
          <a:p>
            <a:pPr marL="609585" lvl="0" indent="-457189" algn="l" rtl="0">
              <a:lnSpc>
                <a:spcPct val="100000"/>
              </a:lnSpc>
              <a:spcBef>
                <a:spcPts val="0"/>
              </a:spcBef>
              <a:spcAft>
                <a:spcPts val="0"/>
              </a:spcAft>
              <a:buSzPts val="1800"/>
              <a:buAutoNum type="arabicPeriod"/>
            </a:pPr>
            <a:r>
              <a:rPr lang="en-GB" sz="2400"/>
              <a:t>a device to keep a fridge door closed</a:t>
            </a:r>
            <a:endParaRPr sz="2400"/>
          </a:p>
          <a:p>
            <a:pPr marL="609585" lvl="0" indent="-457189" algn="l" rtl="0">
              <a:lnSpc>
                <a:spcPct val="100000"/>
              </a:lnSpc>
              <a:spcBef>
                <a:spcPts val="0"/>
              </a:spcBef>
              <a:spcAft>
                <a:spcPts val="0"/>
              </a:spcAft>
              <a:buSzPts val="1800"/>
              <a:buAutoNum type="arabicPeriod"/>
            </a:pPr>
            <a:r>
              <a:rPr lang="en-GB" sz="2400"/>
              <a:t>a winter hat</a:t>
            </a:r>
            <a:endParaRPr sz="2400"/>
          </a:p>
          <a:p>
            <a:pPr marL="609585" lvl="0" indent="-457189" algn="l" rtl="0">
              <a:lnSpc>
                <a:spcPct val="100000"/>
              </a:lnSpc>
              <a:spcBef>
                <a:spcPts val="0"/>
              </a:spcBef>
              <a:spcAft>
                <a:spcPts val="0"/>
              </a:spcAft>
              <a:buSzPts val="1800"/>
              <a:buAutoNum type="arabicPeriod"/>
            </a:pPr>
            <a:r>
              <a:rPr lang="en-GB" sz="2400"/>
              <a:t>the wires in a electrical circuit</a:t>
            </a:r>
            <a:endParaRPr sz="2400"/>
          </a:p>
          <a:p>
            <a:pPr marL="609585" lvl="0" indent="-457189" algn="l" rtl="0">
              <a:lnSpc>
                <a:spcPct val="100000"/>
              </a:lnSpc>
              <a:spcBef>
                <a:spcPts val="0"/>
              </a:spcBef>
              <a:spcAft>
                <a:spcPts val="0"/>
              </a:spcAft>
              <a:buSzPts val="1800"/>
              <a:buAutoNum type="arabicPeriod"/>
            </a:pPr>
            <a:r>
              <a:rPr lang="en-GB" sz="2400"/>
              <a:t>a table top</a:t>
            </a:r>
            <a:endParaRPr sz="2400"/>
          </a:p>
          <a:p>
            <a:pPr marL="0" lvl="0" indent="0" algn="l" rtl="0">
              <a:spcBef>
                <a:spcPts val="0"/>
              </a:spcBef>
              <a:spcAft>
                <a:spcPts val="0"/>
              </a:spcAft>
              <a:buNone/>
            </a:pPr>
            <a:endParaRPr sz="2400"/>
          </a:p>
          <a:p>
            <a:pPr marL="0" lvl="0" indent="0" algn="l" rtl="0">
              <a:spcBef>
                <a:spcPts val="1333"/>
              </a:spcBef>
              <a:spcAft>
                <a:spcPts val="0"/>
              </a:spcAft>
              <a:buNone/>
            </a:pPr>
            <a:endParaRPr sz="2400"/>
          </a:p>
          <a:p>
            <a:pPr marL="0" lvl="0" indent="0" algn="l" rtl="0">
              <a:spcBef>
                <a:spcPts val="1333"/>
              </a:spcBef>
              <a:spcAft>
                <a:spcPts val="1333"/>
              </a:spcAft>
              <a:buNone/>
            </a:pPr>
            <a:endParaRPr sz="2400"/>
          </a:p>
        </p:txBody>
      </p:sp>
      <p:graphicFrame>
        <p:nvGraphicFramePr>
          <p:cNvPr id="2108" name="Google Shape;2108;p175"/>
          <p:cNvGraphicFramePr/>
          <p:nvPr/>
        </p:nvGraphicFramePr>
        <p:xfrm>
          <a:off x="432000" y="2160000"/>
          <a:ext cx="11327966" cy="3169760"/>
        </p:xfrm>
        <a:graphic>
          <a:graphicData uri="http://schemas.openxmlformats.org/drawingml/2006/table">
            <a:tbl>
              <a:tblPr>
                <a:noFill/>
              </a:tblPr>
              <a:tblGrid>
                <a:gridCol w="2643900">
                  <a:extLst>
                    <a:ext uri="{9D8B030D-6E8A-4147-A177-3AD203B41FA5}">
                      <a16:colId xmlns:a16="http://schemas.microsoft.com/office/drawing/2014/main" val="20000"/>
                    </a:ext>
                  </a:extLst>
                </a:gridCol>
                <a:gridCol w="4119633">
                  <a:extLst>
                    <a:ext uri="{9D8B030D-6E8A-4147-A177-3AD203B41FA5}">
                      <a16:colId xmlns:a16="http://schemas.microsoft.com/office/drawing/2014/main" val="20001"/>
                    </a:ext>
                  </a:extLst>
                </a:gridCol>
                <a:gridCol w="4564433">
                  <a:extLst>
                    <a:ext uri="{9D8B030D-6E8A-4147-A177-3AD203B41FA5}">
                      <a16:colId xmlns:a16="http://schemas.microsoft.com/office/drawing/2014/main" val="20002"/>
                    </a:ext>
                  </a:extLst>
                </a:gridCol>
              </a:tblGrid>
              <a:tr h="568920">
                <a:tc rowSpan="2">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object</a:t>
                      </a:r>
                      <a:endParaRPr sz="2100">
                        <a:solidFill>
                          <a:schemeClr val="lt1"/>
                        </a:solidFill>
                        <a:latin typeface="Lexend"/>
                        <a:ea typeface="Lexend"/>
                        <a:cs typeface="Lexend"/>
                        <a:sym typeface="Lexend"/>
                      </a:endParaRPr>
                    </a:p>
                  </a:txBody>
                  <a:tcPr marL="121920" marR="121920" marT="60960" marB="60960">
                    <a:solidFill>
                      <a:schemeClr val="accent5"/>
                    </a:solidFill>
                  </a:tcPr>
                </a:tc>
                <a:tc gridSpan="2">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material</a:t>
                      </a:r>
                      <a:endParaRPr sz="2100">
                        <a:solidFill>
                          <a:schemeClr val="lt1"/>
                        </a:solidFill>
                        <a:latin typeface="Lexend"/>
                        <a:ea typeface="Lexend"/>
                        <a:cs typeface="Lexend"/>
                        <a:sym typeface="Lexend"/>
                      </a:endParaRPr>
                    </a:p>
                  </a:txBody>
                  <a:tcPr marL="121920" marR="121920" marT="60960" marB="60960">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568920">
                <a:tc vMerge="1">
                  <a:txBody>
                    <a:bodyPr/>
                    <a:lstStyle/>
                    <a:p>
                      <a:endParaRPr lang="en-US"/>
                    </a:p>
                  </a:txBody>
                  <a:tcPr/>
                </a:tc>
                <a:tc>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suitable</a:t>
                      </a:r>
                      <a:endParaRPr sz="2100">
                        <a:solidFill>
                          <a:schemeClr val="lt1"/>
                        </a:solidFill>
                        <a:latin typeface="Lexend"/>
                        <a:ea typeface="Lexend"/>
                        <a:cs typeface="Lexend"/>
                        <a:sym typeface="Lexend"/>
                      </a:endParaRPr>
                    </a:p>
                  </a:txBody>
                  <a:tcPr marL="121900" marR="121900" marT="121900" marB="121900">
                    <a:solidFill>
                      <a:schemeClr val="accent5"/>
                    </a:solidFill>
                  </a:tcPr>
                </a:tc>
                <a:tc>
                  <a:txBody>
                    <a:bodyPr/>
                    <a:lstStyle/>
                    <a:p>
                      <a:pPr marL="0" lvl="0" indent="0" algn="l" rtl="0">
                        <a:spcBef>
                          <a:spcPts val="0"/>
                        </a:spcBef>
                        <a:spcAft>
                          <a:spcPts val="0"/>
                        </a:spcAft>
                        <a:buNone/>
                      </a:pPr>
                      <a:r>
                        <a:rPr lang="en-GB" sz="2100">
                          <a:solidFill>
                            <a:schemeClr val="lt1"/>
                          </a:solidFill>
                          <a:latin typeface="Lexend"/>
                          <a:ea typeface="Lexend"/>
                          <a:cs typeface="Lexend"/>
                          <a:sym typeface="Lexend"/>
                        </a:rPr>
                        <a:t>not suitable</a:t>
                      </a:r>
                      <a:endParaRPr sz="2100">
                        <a:solidFill>
                          <a:schemeClr val="lt1"/>
                        </a:solidFill>
                        <a:latin typeface="Lexend"/>
                        <a:ea typeface="Lexend"/>
                        <a:cs typeface="Lexend"/>
                        <a:sym typeface="Lexend"/>
                      </a:endParaRPr>
                    </a:p>
                  </a:txBody>
                  <a:tcPr marL="121900" marR="121900" marT="121900" marB="121900">
                    <a:solidFill>
                      <a:schemeClr val="accent5"/>
                    </a:solidFill>
                  </a:tcPr>
                </a:tc>
                <a:extLst>
                  <a:ext uri="{0D108BD9-81ED-4DB2-BD59-A6C34878D82A}">
                    <a16:rowId xmlns:a16="http://schemas.microsoft.com/office/drawing/2014/main" val="10001"/>
                  </a:ext>
                </a:extLst>
              </a:tr>
              <a:tr h="1015960">
                <a:tc>
                  <a:txBody>
                    <a:bodyPr/>
                    <a:lstStyle/>
                    <a:p>
                      <a:pPr marL="0" lvl="0" indent="0" algn="l" rtl="0">
                        <a:spcBef>
                          <a:spcPts val="0"/>
                        </a:spcBef>
                        <a:spcAft>
                          <a:spcPts val="0"/>
                        </a:spcAft>
                        <a:buNone/>
                      </a:pPr>
                      <a:r>
                        <a:rPr lang="en-GB" sz="2500">
                          <a:latin typeface="Kalam"/>
                          <a:ea typeface="Kalam"/>
                          <a:cs typeface="Kalam"/>
                          <a:sym typeface="Kalam"/>
                        </a:rPr>
                        <a:t>wires in electrical circuit</a:t>
                      </a:r>
                      <a:endParaRPr sz="2500">
                        <a:latin typeface="Kalam"/>
                        <a:ea typeface="Kalam"/>
                        <a:cs typeface="Kalam"/>
                        <a:sym typeface="Kalam"/>
                      </a:endParaRPr>
                    </a:p>
                  </a:txBody>
                  <a:tcPr marL="121900" marR="121900" marT="121900" marB="121900"/>
                </a:tc>
                <a:tc>
                  <a:txBody>
                    <a:bodyPr/>
                    <a:lstStyle/>
                    <a:p>
                      <a:pPr marL="0" lvl="0" indent="0" algn="l" rtl="0">
                        <a:spcBef>
                          <a:spcPts val="0"/>
                        </a:spcBef>
                        <a:spcAft>
                          <a:spcPts val="0"/>
                        </a:spcAft>
                        <a:buNone/>
                      </a:pPr>
                      <a:r>
                        <a:rPr lang="en-GB" sz="2500">
                          <a:latin typeface="Kalam"/>
                          <a:ea typeface="Kalam"/>
                          <a:cs typeface="Kalam"/>
                          <a:sym typeface="Kalam"/>
                        </a:rPr>
                        <a:t>any metal - they are electrical conductors</a:t>
                      </a:r>
                      <a:endParaRPr sz="2500">
                        <a:latin typeface="Kalam"/>
                        <a:ea typeface="Kalam"/>
                        <a:cs typeface="Kalam"/>
                        <a:sym typeface="Kalam"/>
                      </a:endParaRPr>
                    </a:p>
                  </a:txBody>
                  <a:tcPr marL="121900" marR="121900" marT="121900" marB="121900"/>
                </a:tc>
                <a:tc>
                  <a:txBody>
                    <a:bodyPr/>
                    <a:lstStyle/>
                    <a:p>
                      <a:pPr marL="0" lvl="0" indent="0" algn="l" rtl="0">
                        <a:spcBef>
                          <a:spcPts val="0"/>
                        </a:spcBef>
                        <a:spcAft>
                          <a:spcPts val="0"/>
                        </a:spcAft>
                        <a:buNone/>
                      </a:pPr>
                      <a:r>
                        <a:rPr lang="en-GB" sz="2500">
                          <a:latin typeface="Kalam"/>
                          <a:ea typeface="Kalam"/>
                          <a:cs typeface="Kalam"/>
                          <a:sym typeface="Kalam"/>
                        </a:rPr>
                        <a:t>any plastic - not electrical conductors</a:t>
                      </a:r>
                      <a:endParaRPr sz="2500">
                        <a:latin typeface="Kalam"/>
                        <a:ea typeface="Kalam"/>
                        <a:cs typeface="Kalam"/>
                        <a:sym typeface="Kalam"/>
                      </a:endParaRPr>
                    </a:p>
                  </a:txBody>
                  <a:tcPr marL="121900" marR="121900" marT="121900" marB="121900"/>
                </a:tc>
                <a:extLst>
                  <a:ext uri="{0D108BD9-81ED-4DB2-BD59-A6C34878D82A}">
                    <a16:rowId xmlns:a16="http://schemas.microsoft.com/office/drawing/2014/main" val="10002"/>
                  </a:ext>
                </a:extLst>
              </a:tr>
              <a:tr h="1015960">
                <a:tc>
                  <a:txBody>
                    <a:bodyPr/>
                    <a:lstStyle/>
                    <a:p>
                      <a:pPr marL="0" lvl="0" indent="0" algn="l" rtl="0">
                        <a:spcBef>
                          <a:spcPts val="0"/>
                        </a:spcBef>
                        <a:spcAft>
                          <a:spcPts val="0"/>
                        </a:spcAft>
                        <a:buNone/>
                      </a:pPr>
                      <a:r>
                        <a:rPr lang="en-GB" sz="2500">
                          <a:latin typeface="Kalam"/>
                          <a:ea typeface="Kalam"/>
                          <a:cs typeface="Kalam"/>
                          <a:sym typeface="Kalam"/>
                        </a:rPr>
                        <a:t>table top</a:t>
                      </a:r>
                      <a:endParaRPr sz="2500">
                        <a:latin typeface="Kalam"/>
                        <a:ea typeface="Kalam"/>
                        <a:cs typeface="Kalam"/>
                        <a:sym typeface="Kalam"/>
                      </a:endParaRPr>
                    </a:p>
                  </a:txBody>
                  <a:tcPr marL="121900" marR="121900" marT="121900" marB="121900"/>
                </a:tc>
                <a:tc>
                  <a:txBody>
                    <a:bodyPr/>
                    <a:lstStyle/>
                    <a:p>
                      <a:pPr marL="0" lvl="0" indent="0" algn="l" rtl="0">
                        <a:spcBef>
                          <a:spcPts val="0"/>
                        </a:spcBef>
                        <a:spcAft>
                          <a:spcPts val="0"/>
                        </a:spcAft>
                        <a:buNone/>
                      </a:pPr>
                      <a:r>
                        <a:rPr lang="en-GB" sz="2500">
                          <a:latin typeface="Kalam"/>
                          <a:ea typeface="Kalam"/>
                          <a:cs typeface="Kalam"/>
                          <a:sym typeface="Kalam"/>
                        </a:rPr>
                        <a:t>wood - rigid</a:t>
                      </a:r>
                      <a:endParaRPr sz="2500">
                        <a:latin typeface="Kalam"/>
                        <a:ea typeface="Kalam"/>
                        <a:cs typeface="Kalam"/>
                        <a:sym typeface="Kalam"/>
                      </a:endParaRPr>
                    </a:p>
                  </a:txBody>
                  <a:tcPr marL="121900" marR="121900" marT="121900" marB="121900"/>
                </a:tc>
                <a:tc>
                  <a:txBody>
                    <a:bodyPr/>
                    <a:lstStyle/>
                    <a:p>
                      <a:pPr marL="0" lvl="0" indent="0" algn="l" rtl="0">
                        <a:spcBef>
                          <a:spcPts val="0"/>
                        </a:spcBef>
                        <a:spcAft>
                          <a:spcPts val="0"/>
                        </a:spcAft>
                        <a:buNone/>
                      </a:pPr>
                      <a:r>
                        <a:rPr lang="en-GB" sz="2500">
                          <a:latin typeface="Kalam"/>
                          <a:ea typeface="Kalam"/>
                          <a:cs typeface="Kalam"/>
                          <a:sym typeface="Kalam"/>
                        </a:rPr>
                        <a:t>plastic used in cling film - soft and flexible</a:t>
                      </a:r>
                      <a:endParaRPr sz="2500">
                        <a:latin typeface="Kalam"/>
                        <a:ea typeface="Kalam"/>
                        <a:cs typeface="Kalam"/>
                        <a:sym typeface="Kalam"/>
                      </a:endParaRPr>
                    </a:p>
                  </a:txBody>
                  <a:tcPr marL="121900" marR="121900" marT="121900" marB="121900"/>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72C43-8079-9578-DC73-A810B6B7BA71}"/>
            </a:ext>
          </a:extLst>
        </p:cNvPr>
        <p:cNvGrpSpPr/>
        <p:nvPr/>
      </p:nvGrpSpPr>
      <p:grpSpPr>
        <a:xfrm>
          <a:off x="0" y="0"/>
          <a:ext cx="0" cy="0"/>
          <a:chOff x="0" y="0"/>
          <a:chExt cx="0" cy="0"/>
        </a:xfrm>
      </p:grpSpPr>
      <p:pic>
        <p:nvPicPr>
          <p:cNvPr id="3" name="Picture 2" descr="An open book with text&#10;&#10;AI-generated content may be incorrect.">
            <a:extLst>
              <a:ext uri="{FF2B5EF4-FFF2-40B4-BE49-F238E27FC236}">
                <a16:creationId xmlns:a16="http://schemas.microsoft.com/office/drawing/2014/main" id="{65274D05-CC49-85FC-319E-B6F0EF76A559}"/>
              </a:ext>
            </a:extLst>
          </p:cNvPr>
          <p:cNvPicPr>
            <a:picLocks noChangeAspect="1"/>
          </p:cNvPicPr>
          <p:nvPr/>
        </p:nvPicPr>
        <p:blipFill>
          <a:blip r:embed="rId2"/>
          <a:stretch>
            <a:fillRect/>
          </a:stretch>
        </p:blipFill>
        <p:spPr>
          <a:xfrm>
            <a:off x="116845" y="141505"/>
            <a:ext cx="8503215" cy="6512359"/>
          </a:xfrm>
          <a:prstGeom prst="rect">
            <a:avLst/>
          </a:prstGeom>
        </p:spPr>
      </p:pic>
      <p:sp>
        <p:nvSpPr>
          <p:cNvPr id="2" name="TextBox 1">
            <a:extLst>
              <a:ext uri="{FF2B5EF4-FFF2-40B4-BE49-F238E27FC236}">
                <a16:creationId xmlns:a16="http://schemas.microsoft.com/office/drawing/2014/main" id="{AE287BFA-442B-FF09-E61D-58E79B1F5727}"/>
              </a:ext>
            </a:extLst>
          </p:cNvPr>
          <p:cNvSpPr txBox="1"/>
          <p:nvPr/>
        </p:nvSpPr>
        <p:spPr>
          <a:xfrm>
            <a:off x="8929687" y="404812"/>
            <a:ext cx="30003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a:cs typeface="Arial"/>
              </a:rPr>
              <a:t>Why was Tom searching for a link between last night and this morning?</a:t>
            </a:r>
          </a:p>
        </p:txBody>
      </p:sp>
      <p:cxnSp>
        <p:nvCxnSpPr>
          <p:cNvPr id="4" name="Straight Arrow Connector 3">
            <a:extLst>
              <a:ext uri="{FF2B5EF4-FFF2-40B4-BE49-F238E27FC236}">
                <a16:creationId xmlns:a16="http://schemas.microsoft.com/office/drawing/2014/main" id="{8B05D29C-F8F1-E00E-E729-688659FED5E9}"/>
              </a:ext>
            </a:extLst>
          </p:cNvPr>
          <p:cNvCxnSpPr/>
          <p:nvPr/>
        </p:nvCxnSpPr>
        <p:spPr>
          <a:xfrm flipV="1">
            <a:off x="1714500" y="640169"/>
            <a:ext cx="7214632" cy="19448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83E9948-FE24-54CC-DA4D-010B68FD7699}"/>
              </a:ext>
            </a:extLst>
          </p:cNvPr>
          <p:cNvSpPr txBox="1"/>
          <p:nvPr/>
        </p:nvSpPr>
        <p:spPr>
          <a:xfrm>
            <a:off x="9009984" y="2473177"/>
            <a:ext cx="28336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a:ea typeface="+mn-lt"/>
                <a:cs typeface="Arial"/>
              </a:rPr>
              <a:t>What does it mean if you ‘mature your plan’? </a:t>
            </a:r>
            <a:endParaRPr lang="en-US" sz="2000">
              <a:latin typeface="Arial"/>
              <a:ea typeface="+mn-lt"/>
              <a:cs typeface="Arial"/>
            </a:endParaRPr>
          </a:p>
        </p:txBody>
      </p:sp>
      <p:cxnSp>
        <p:nvCxnSpPr>
          <p:cNvPr id="6" name="Straight Arrow Connector 5">
            <a:extLst>
              <a:ext uri="{FF2B5EF4-FFF2-40B4-BE49-F238E27FC236}">
                <a16:creationId xmlns:a16="http://schemas.microsoft.com/office/drawing/2014/main" id="{F3E004F6-DF98-1C54-61F5-109A2FDDEDF9}"/>
              </a:ext>
            </a:extLst>
          </p:cNvPr>
          <p:cNvCxnSpPr/>
          <p:nvPr/>
        </p:nvCxnSpPr>
        <p:spPr>
          <a:xfrm flipV="1">
            <a:off x="7560468" y="2674199"/>
            <a:ext cx="1451454" cy="4701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5899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30D4B-6A71-4068-458B-E0E1AABFFDE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3F01BA-C610-4DC3-444C-7CDFFBC9899B}"/>
              </a:ext>
            </a:extLst>
          </p:cNvPr>
          <p:cNvSpPr txBox="1"/>
          <p:nvPr/>
        </p:nvSpPr>
        <p:spPr>
          <a:xfrm>
            <a:off x="130968" y="130969"/>
            <a:ext cx="118943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Wednesday 22nd April </a:t>
            </a:r>
          </a:p>
          <a:p>
            <a:r>
              <a:rPr lang="en-GB" sz="2800" u="sng">
                <a:latin typeface="Arial"/>
                <a:cs typeface="Arial"/>
              </a:rPr>
              <a:t>Q: W</a:t>
            </a:r>
            <a:r>
              <a:rPr lang="en-US" sz="2800" u="sng">
                <a:latin typeface="Arial"/>
                <a:cs typeface="Arial"/>
              </a:rPr>
              <a:t>hat are the uses of everyday materials?</a:t>
            </a:r>
            <a:endParaRPr lang="en-GB" sz="2800" u="sng"/>
          </a:p>
        </p:txBody>
      </p:sp>
      <p:sp>
        <p:nvSpPr>
          <p:cNvPr id="2" name="TextBox 1">
            <a:extLst>
              <a:ext uri="{FF2B5EF4-FFF2-40B4-BE49-F238E27FC236}">
                <a16:creationId xmlns:a16="http://schemas.microsoft.com/office/drawing/2014/main" id="{0DFBA15F-1812-D37D-96E0-CBBE2BDDA4B5}"/>
              </a:ext>
            </a:extLst>
          </p:cNvPr>
          <p:cNvSpPr txBox="1"/>
          <p:nvPr/>
        </p:nvSpPr>
        <p:spPr>
          <a:xfrm>
            <a:off x="309562" y="1428749"/>
            <a:ext cx="1140618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latin typeface="Arial"/>
                <a:cs typeface="Arial"/>
              </a:rPr>
              <a:t>EXIT QUESTIONS </a:t>
            </a:r>
          </a:p>
          <a:p>
            <a:endParaRPr lang="en-GB" sz="2800">
              <a:latin typeface="Arial"/>
              <a:cs typeface="Arial"/>
            </a:endParaRPr>
          </a:p>
          <a:p>
            <a:r>
              <a:rPr lang="en-GB" sz="2800">
                <a:solidFill>
                  <a:srgbClr val="222222"/>
                </a:solidFill>
                <a:latin typeface="Arial"/>
                <a:ea typeface="+mn-lt"/>
                <a:cs typeface="Arial"/>
              </a:rPr>
              <a:t>The physical properties of a material are the features that can be observed or __________.</a:t>
            </a:r>
          </a:p>
          <a:p>
            <a:endParaRPr lang="en-GB" sz="2800">
              <a:solidFill>
                <a:srgbClr val="222222"/>
              </a:solidFill>
              <a:latin typeface="Arial"/>
              <a:cs typeface="Arial"/>
            </a:endParaRPr>
          </a:p>
          <a:p>
            <a:r>
              <a:rPr lang="en-GB" sz="2800">
                <a:solidFill>
                  <a:srgbClr val="222222"/>
                </a:solidFill>
                <a:latin typeface="Arial"/>
                <a:ea typeface="+mn-lt"/>
                <a:cs typeface="Arial"/>
              </a:rPr>
              <a:t>Some materials come in different types which have different ________.</a:t>
            </a:r>
          </a:p>
          <a:p>
            <a:endParaRPr lang="en-GB" sz="2800">
              <a:solidFill>
                <a:srgbClr val="222222"/>
              </a:solidFill>
              <a:latin typeface="Arial"/>
              <a:cs typeface="Arial"/>
            </a:endParaRPr>
          </a:p>
          <a:p>
            <a:r>
              <a:rPr lang="en-GB" sz="2800">
                <a:solidFill>
                  <a:srgbClr val="222222"/>
                </a:solidFill>
                <a:latin typeface="Arial"/>
                <a:ea typeface="+mn-lt"/>
                <a:cs typeface="Arial"/>
              </a:rPr>
              <a:t>Scientists and engineers choose materials for different uses based on their _________   ___________.</a:t>
            </a:r>
          </a:p>
          <a:p>
            <a:endParaRPr lang="en-GB" sz="2800" b="1">
              <a:solidFill>
                <a:srgbClr val="222222"/>
              </a:solidFill>
              <a:latin typeface="Arial"/>
              <a:cs typeface="Arial"/>
            </a:endParaRPr>
          </a:p>
          <a:p>
            <a:r>
              <a:rPr lang="en-GB" sz="2800" b="1">
                <a:solidFill>
                  <a:srgbClr val="222222"/>
                </a:solidFill>
                <a:latin typeface="Arial"/>
                <a:cs typeface="Arial"/>
              </a:rPr>
              <a:t>properties,     measured,   physical</a:t>
            </a:r>
          </a:p>
        </p:txBody>
      </p:sp>
    </p:spTree>
    <p:extLst>
      <p:ext uri="{BB962C8B-B14F-4D97-AF65-F5344CB8AC3E}">
        <p14:creationId xmlns:p14="http://schemas.microsoft.com/office/powerpoint/2010/main" val="151477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BEE6-B735-CC4A-DD5E-31BD0F1AE44B}"/>
              </a:ext>
            </a:extLst>
          </p:cNvPr>
          <p:cNvSpPr>
            <a:spLocks noGrp="1"/>
          </p:cNvSpPr>
          <p:nvPr>
            <p:ph type="title"/>
          </p:nvPr>
        </p:nvSpPr>
        <p:spPr>
          <a:xfrm>
            <a:off x="-2628" y="-2737"/>
            <a:ext cx="10515600" cy="1325563"/>
          </a:xfrm>
        </p:spPr>
        <p:txBody>
          <a:bodyPr/>
          <a:lstStyle/>
          <a:p>
            <a:r>
              <a:rPr lang="en-GB" u="sng" err="1"/>
              <a:t>mercredi</a:t>
            </a:r>
            <a:r>
              <a:rPr lang="en-GB" u="sng"/>
              <a:t> 22 </a:t>
            </a:r>
            <a:r>
              <a:rPr lang="en-GB" u="sng" err="1"/>
              <a:t>avril</a:t>
            </a:r>
            <a:br>
              <a:rPr lang="en-GB" u="sng"/>
            </a:br>
            <a:r>
              <a:rPr lang="en-GB" u="sng"/>
              <a:t>TBAT: Learn 5 more items of clothing.</a:t>
            </a:r>
          </a:p>
        </p:txBody>
      </p:sp>
      <p:sp>
        <p:nvSpPr>
          <p:cNvPr id="3" name="Content Placeholder 2">
            <a:extLst>
              <a:ext uri="{FF2B5EF4-FFF2-40B4-BE49-F238E27FC236}">
                <a16:creationId xmlns:a16="http://schemas.microsoft.com/office/drawing/2014/main" id="{88F19563-F8D1-3E3E-27D6-9616AA93F555}"/>
              </a:ext>
            </a:extLst>
          </p:cNvPr>
          <p:cNvSpPr>
            <a:spLocks noGrp="1"/>
          </p:cNvSpPr>
          <p:nvPr>
            <p:ph idx="1"/>
          </p:nvPr>
        </p:nvSpPr>
        <p:spPr>
          <a:xfrm>
            <a:off x="-2628" y="1449004"/>
            <a:ext cx="10515600" cy="4351338"/>
          </a:xfrm>
        </p:spPr>
        <p:txBody>
          <a:bodyPr vert="horz" lIns="91440" tIns="45720" rIns="91440" bIns="45720" rtlCol="0" anchor="t">
            <a:normAutofit/>
          </a:bodyPr>
          <a:lstStyle/>
          <a:p>
            <a:pPr marL="0" indent="0">
              <a:buNone/>
            </a:pPr>
            <a:r>
              <a:rPr lang="en-GB" u="sng"/>
              <a:t>3 in 3</a:t>
            </a:r>
          </a:p>
          <a:p>
            <a:pPr marL="0" indent="0">
              <a:buNone/>
            </a:pPr>
            <a:r>
              <a:rPr lang="en-GB"/>
              <a:t>Using the information,</a:t>
            </a:r>
            <a:br>
              <a:rPr lang="en-GB"/>
            </a:br>
            <a:r>
              <a:rPr lang="en-GB"/>
              <a:t>write the following</a:t>
            </a:r>
            <a:br>
              <a:rPr lang="en-GB"/>
            </a:br>
            <a:r>
              <a:rPr lang="en-GB"/>
              <a:t>in French:</a:t>
            </a:r>
            <a:br>
              <a:rPr lang="en-GB"/>
            </a:br>
            <a:r>
              <a:rPr lang="en-GB" sz="2000" b="1" i="1"/>
              <a:t>Remember the adjective</a:t>
            </a:r>
            <a:br>
              <a:rPr lang="en-GB" sz="2000" b="1" i="1"/>
            </a:br>
            <a:r>
              <a:rPr lang="en-GB" sz="2000" b="1" i="1"/>
              <a:t>comes after the noun.</a:t>
            </a:r>
            <a:br>
              <a:rPr lang="en-GB" sz="2000" b="1" i="1"/>
            </a:br>
            <a:br>
              <a:rPr lang="en-GB" sz="2000" b="1" i="1"/>
            </a:br>
            <a:r>
              <a:rPr lang="en-GB" sz="3200"/>
              <a:t>1. Red jumper</a:t>
            </a:r>
            <a:br>
              <a:rPr lang="en-GB" sz="3200"/>
            </a:br>
            <a:r>
              <a:rPr lang="en-GB" sz="3200"/>
              <a:t>2. Yellow hat</a:t>
            </a:r>
            <a:br>
              <a:rPr lang="en-GB" sz="3200"/>
            </a:br>
            <a:r>
              <a:rPr lang="en-GB" sz="3200"/>
              <a:t>3. Black dress</a:t>
            </a:r>
          </a:p>
        </p:txBody>
      </p:sp>
      <p:pic>
        <p:nvPicPr>
          <p:cNvPr id="4" name="Picture 3" descr="A chart of clothes and shoes&#10;&#10;AI-generated content may be incorrect.">
            <a:extLst>
              <a:ext uri="{FF2B5EF4-FFF2-40B4-BE49-F238E27FC236}">
                <a16:creationId xmlns:a16="http://schemas.microsoft.com/office/drawing/2014/main" id="{F0082DAD-34C0-7BF1-5F5A-20F00695F22E}"/>
              </a:ext>
            </a:extLst>
          </p:cNvPr>
          <p:cNvPicPr>
            <a:picLocks noChangeAspect="1"/>
          </p:cNvPicPr>
          <p:nvPr/>
        </p:nvPicPr>
        <p:blipFill>
          <a:blip r:embed="rId2"/>
          <a:stretch>
            <a:fillRect/>
          </a:stretch>
        </p:blipFill>
        <p:spPr>
          <a:xfrm>
            <a:off x="3797355" y="1532758"/>
            <a:ext cx="8398531" cy="5185104"/>
          </a:xfrm>
          <a:prstGeom prst="rect">
            <a:avLst/>
          </a:prstGeom>
        </p:spPr>
      </p:pic>
    </p:spTree>
    <p:extLst>
      <p:ext uri="{BB962C8B-B14F-4D97-AF65-F5344CB8AC3E}">
        <p14:creationId xmlns:p14="http://schemas.microsoft.com/office/powerpoint/2010/main" val="536190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0B10B-8AC1-AA52-9D6C-2482AECEF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4D1B4-81D7-7FFC-11E5-A1408881CDEF}"/>
              </a:ext>
            </a:extLst>
          </p:cNvPr>
          <p:cNvSpPr>
            <a:spLocks noGrp="1"/>
          </p:cNvSpPr>
          <p:nvPr>
            <p:ph type="title"/>
          </p:nvPr>
        </p:nvSpPr>
        <p:spPr>
          <a:xfrm>
            <a:off x="-2628" y="-2737"/>
            <a:ext cx="10515600" cy="1325563"/>
          </a:xfrm>
        </p:spPr>
        <p:txBody>
          <a:bodyPr/>
          <a:lstStyle/>
          <a:p>
            <a:r>
              <a:rPr lang="en-GB" u="sng" err="1"/>
              <a:t>mercredi</a:t>
            </a:r>
            <a:r>
              <a:rPr lang="en-GB" u="sng"/>
              <a:t> 22 </a:t>
            </a:r>
            <a:r>
              <a:rPr lang="en-GB" u="sng" err="1"/>
              <a:t>avril</a:t>
            </a:r>
            <a:br>
              <a:rPr lang="en-GB" u="sng"/>
            </a:br>
            <a:r>
              <a:rPr lang="en-GB" u="sng"/>
              <a:t>TBAT: Learn 5 more items of clothing.</a:t>
            </a:r>
          </a:p>
        </p:txBody>
      </p:sp>
      <p:sp>
        <p:nvSpPr>
          <p:cNvPr id="3" name="Content Placeholder 2">
            <a:extLst>
              <a:ext uri="{FF2B5EF4-FFF2-40B4-BE49-F238E27FC236}">
                <a16:creationId xmlns:a16="http://schemas.microsoft.com/office/drawing/2014/main" id="{DF81611D-3D85-376D-E134-237573753C86}"/>
              </a:ext>
            </a:extLst>
          </p:cNvPr>
          <p:cNvSpPr>
            <a:spLocks noGrp="1"/>
          </p:cNvSpPr>
          <p:nvPr>
            <p:ph idx="1"/>
          </p:nvPr>
        </p:nvSpPr>
        <p:spPr>
          <a:xfrm>
            <a:off x="-2628" y="1449004"/>
            <a:ext cx="10515600" cy="4351338"/>
          </a:xfrm>
        </p:spPr>
        <p:txBody>
          <a:bodyPr vert="horz" lIns="91440" tIns="45720" rIns="91440" bIns="45720" rtlCol="0" anchor="t">
            <a:normAutofit/>
          </a:bodyPr>
          <a:lstStyle/>
          <a:p>
            <a:pPr marL="0" indent="0">
              <a:buNone/>
            </a:pPr>
            <a:r>
              <a:rPr lang="en-GB">
                <a:ea typeface="+mn-lt"/>
                <a:cs typeface="+mn-lt"/>
                <a:hlinkClick r:id="rId2"/>
              </a:rPr>
              <a:t>languageangels.com/resource/1/5/53/215</a:t>
            </a:r>
          </a:p>
          <a:p>
            <a:pPr marL="0" indent="0">
              <a:buNone/>
            </a:pPr>
            <a:r>
              <a:rPr lang="en-GB"/>
              <a:t>Lesson 2</a:t>
            </a:r>
          </a:p>
          <a:p>
            <a:pPr marL="0" indent="0">
              <a:buNone/>
            </a:pPr>
            <a:endParaRPr lang="en-GB"/>
          </a:p>
          <a:p>
            <a:pPr marL="0" indent="0">
              <a:buNone/>
            </a:pPr>
            <a:r>
              <a:rPr lang="en-GB"/>
              <a:t>Go through slides, stop at slide 20 to complete the first task and slide 27 to complete the independent learning.</a:t>
            </a:r>
          </a:p>
        </p:txBody>
      </p:sp>
    </p:spTree>
    <p:extLst>
      <p:ext uri="{BB962C8B-B14F-4D97-AF65-F5344CB8AC3E}">
        <p14:creationId xmlns:p14="http://schemas.microsoft.com/office/powerpoint/2010/main" val="654655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C6790-C20E-B437-6DAE-710C6E36B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8D720-0966-AACA-25EA-0D6008607ABE}"/>
              </a:ext>
            </a:extLst>
          </p:cNvPr>
          <p:cNvSpPr>
            <a:spLocks noGrp="1"/>
          </p:cNvSpPr>
          <p:nvPr>
            <p:ph type="title"/>
          </p:nvPr>
        </p:nvSpPr>
        <p:spPr/>
        <p:txBody>
          <a:bodyPr/>
          <a:lstStyle/>
          <a:p>
            <a:r>
              <a:rPr lang="en-GB"/>
              <a:t>French</a:t>
            </a:r>
          </a:p>
        </p:txBody>
      </p:sp>
      <p:sp>
        <p:nvSpPr>
          <p:cNvPr id="3" name="Content Placeholder 2">
            <a:extLst>
              <a:ext uri="{FF2B5EF4-FFF2-40B4-BE49-F238E27FC236}">
                <a16:creationId xmlns:a16="http://schemas.microsoft.com/office/drawing/2014/main" id="{F5CF3629-8DC0-1122-B6E6-A38D6C83E9B7}"/>
              </a:ext>
            </a:extLst>
          </p:cNvPr>
          <p:cNvSpPr>
            <a:spLocks noGrp="1"/>
          </p:cNvSpPr>
          <p:nvPr>
            <p:ph idx="1"/>
          </p:nvPr>
        </p:nvSpPr>
        <p:spPr/>
        <p:txBody>
          <a:bodyPr vert="horz" lIns="91440" tIns="45720" rIns="91440" bIns="45720" rtlCol="0" anchor="t">
            <a:normAutofit/>
          </a:bodyPr>
          <a:lstStyle/>
          <a:p>
            <a:pPr marL="0" indent="0">
              <a:buNone/>
            </a:pPr>
            <a:r>
              <a:rPr lang="en-GB"/>
              <a:t>Slide 20 </a:t>
            </a:r>
          </a:p>
        </p:txBody>
      </p:sp>
      <p:pic>
        <p:nvPicPr>
          <p:cNvPr id="4" name="Picture 3" descr="A diagram of different types of clothing&#10;&#10;AI-generated content may be incorrect.">
            <a:extLst>
              <a:ext uri="{FF2B5EF4-FFF2-40B4-BE49-F238E27FC236}">
                <a16:creationId xmlns:a16="http://schemas.microsoft.com/office/drawing/2014/main" id="{EE6D3263-DAF7-BCB4-14BD-EBD1DDC71553}"/>
              </a:ext>
            </a:extLst>
          </p:cNvPr>
          <p:cNvPicPr>
            <a:picLocks noChangeAspect="1"/>
          </p:cNvPicPr>
          <p:nvPr/>
        </p:nvPicPr>
        <p:blipFill>
          <a:blip r:embed="rId2"/>
          <a:stretch>
            <a:fillRect/>
          </a:stretch>
        </p:blipFill>
        <p:spPr>
          <a:xfrm>
            <a:off x="3050482" y="762000"/>
            <a:ext cx="8552208" cy="5325242"/>
          </a:xfrm>
          <a:prstGeom prst="rect">
            <a:avLst/>
          </a:prstGeom>
        </p:spPr>
      </p:pic>
    </p:spTree>
    <p:extLst>
      <p:ext uri="{BB962C8B-B14F-4D97-AF65-F5344CB8AC3E}">
        <p14:creationId xmlns:p14="http://schemas.microsoft.com/office/powerpoint/2010/main" val="70107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22B25-F145-17A0-BF36-AF8D45140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3C8B2-77FC-B743-4700-1E32B2E5449E}"/>
              </a:ext>
            </a:extLst>
          </p:cNvPr>
          <p:cNvSpPr>
            <a:spLocks noGrp="1"/>
          </p:cNvSpPr>
          <p:nvPr>
            <p:ph type="title"/>
          </p:nvPr>
        </p:nvSpPr>
        <p:spPr/>
        <p:txBody>
          <a:bodyPr/>
          <a:lstStyle/>
          <a:p>
            <a:r>
              <a:rPr lang="en-GB"/>
              <a:t>French</a:t>
            </a:r>
          </a:p>
        </p:txBody>
      </p:sp>
      <p:sp>
        <p:nvSpPr>
          <p:cNvPr id="3" name="Content Placeholder 2">
            <a:extLst>
              <a:ext uri="{FF2B5EF4-FFF2-40B4-BE49-F238E27FC236}">
                <a16:creationId xmlns:a16="http://schemas.microsoft.com/office/drawing/2014/main" id="{DADAAD93-79F7-032D-B265-5B8E38BD4047}"/>
              </a:ext>
            </a:extLst>
          </p:cNvPr>
          <p:cNvSpPr>
            <a:spLocks noGrp="1"/>
          </p:cNvSpPr>
          <p:nvPr>
            <p:ph idx="1"/>
          </p:nvPr>
        </p:nvSpPr>
        <p:spPr/>
        <p:txBody>
          <a:bodyPr vert="horz" lIns="91440" tIns="45720" rIns="91440" bIns="45720" rtlCol="0" anchor="t">
            <a:normAutofit/>
          </a:bodyPr>
          <a:lstStyle/>
          <a:p>
            <a:pPr marL="0" indent="0">
              <a:buNone/>
            </a:pPr>
            <a:r>
              <a:rPr lang="en-GB"/>
              <a:t>Slide 20 </a:t>
            </a:r>
          </a:p>
        </p:txBody>
      </p:sp>
      <p:pic>
        <p:nvPicPr>
          <p:cNvPr id="5" name="Picture 4">
            <a:extLst>
              <a:ext uri="{FF2B5EF4-FFF2-40B4-BE49-F238E27FC236}">
                <a16:creationId xmlns:a16="http://schemas.microsoft.com/office/drawing/2014/main" id="{352AA696-F976-92B1-49D6-B4DED7F2C482}"/>
              </a:ext>
            </a:extLst>
          </p:cNvPr>
          <p:cNvPicPr>
            <a:picLocks noChangeAspect="1"/>
          </p:cNvPicPr>
          <p:nvPr/>
        </p:nvPicPr>
        <p:blipFill>
          <a:blip r:embed="rId2"/>
          <a:stretch>
            <a:fillRect/>
          </a:stretch>
        </p:blipFill>
        <p:spPr>
          <a:xfrm>
            <a:off x="2793638" y="560551"/>
            <a:ext cx="9372447" cy="5649311"/>
          </a:xfrm>
          <a:prstGeom prst="rect">
            <a:avLst/>
          </a:prstGeom>
        </p:spPr>
      </p:pic>
    </p:spTree>
    <p:extLst>
      <p:ext uri="{BB962C8B-B14F-4D97-AF65-F5344CB8AC3E}">
        <p14:creationId xmlns:p14="http://schemas.microsoft.com/office/powerpoint/2010/main" val="27747815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CEF26-AFC3-6DD3-6449-609338944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01283-0480-80CB-2B07-C33F60A7E91C}"/>
              </a:ext>
            </a:extLst>
          </p:cNvPr>
          <p:cNvSpPr>
            <a:spLocks noGrp="1"/>
          </p:cNvSpPr>
          <p:nvPr>
            <p:ph type="title"/>
          </p:nvPr>
        </p:nvSpPr>
        <p:spPr/>
        <p:txBody>
          <a:bodyPr/>
          <a:lstStyle/>
          <a:p>
            <a:r>
              <a:rPr lang="en-GB"/>
              <a:t>French</a:t>
            </a:r>
          </a:p>
        </p:txBody>
      </p:sp>
      <p:sp>
        <p:nvSpPr>
          <p:cNvPr id="3" name="Content Placeholder 2">
            <a:extLst>
              <a:ext uri="{FF2B5EF4-FFF2-40B4-BE49-F238E27FC236}">
                <a16:creationId xmlns:a16="http://schemas.microsoft.com/office/drawing/2014/main" id="{16489332-C206-6FB2-28FB-8A95428A3026}"/>
              </a:ext>
            </a:extLst>
          </p:cNvPr>
          <p:cNvSpPr>
            <a:spLocks noGrp="1"/>
          </p:cNvSpPr>
          <p:nvPr>
            <p:ph idx="1"/>
          </p:nvPr>
        </p:nvSpPr>
        <p:spPr/>
        <p:txBody>
          <a:bodyPr vert="horz" lIns="91440" tIns="45720" rIns="91440" bIns="45720" rtlCol="0" anchor="t">
            <a:normAutofit/>
          </a:bodyPr>
          <a:lstStyle/>
          <a:p>
            <a:pPr marL="0" indent="0">
              <a:buNone/>
            </a:pPr>
            <a:r>
              <a:rPr lang="en-GB"/>
              <a:t>Independent </a:t>
            </a:r>
          </a:p>
        </p:txBody>
      </p:sp>
      <p:pic>
        <p:nvPicPr>
          <p:cNvPr id="4" name="Picture 3">
            <a:extLst>
              <a:ext uri="{FF2B5EF4-FFF2-40B4-BE49-F238E27FC236}">
                <a16:creationId xmlns:a16="http://schemas.microsoft.com/office/drawing/2014/main" id="{D3E921D3-402C-6051-406F-DC12C70D711A}"/>
              </a:ext>
            </a:extLst>
          </p:cNvPr>
          <p:cNvPicPr>
            <a:picLocks noChangeAspect="1"/>
          </p:cNvPicPr>
          <p:nvPr/>
        </p:nvPicPr>
        <p:blipFill>
          <a:blip r:embed="rId2"/>
          <a:stretch>
            <a:fillRect/>
          </a:stretch>
        </p:blipFill>
        <p:spPr>
          <a:xfrm>
            <a:off x="3180910" y="1173655"/>
            <a:ext cx="8790594" cy="5456621"/>
          </a:xfrm>
          <a:prstGeom prst="rect">
            <a:avLst/>
          </a:prstGeom>
        </p:spPr>
      </p:pic>
    </p:spTree>
    <p:extLst>
      <p:ext uri="{BB962C8B-B14F-4D97-AF65-F5344CB8AC3E}">
        <p14:creationId xmlns:p14="http://schemas.microsoft.com/office/powerpoint/2010/main" val="307951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D7DE-29FB-D46C-1394-4B0790E57C44}"/>
            </a:ext>
          </a:extLst>
        </p:cNvPr>
        <p:cNvGrpSpPr/>
        <p:nvPr/>
      </p:nvGrpSpPr>
      <p:grpSpPr>
        <a:xfrm>
          <a:off x="0" y="0"/>
          <a:ext cx="0" cy="0"/>
          <a:chOff x="0" y="0"/>
          <a:chExt cx="0" cy="0"/>
        </a:xfrm>
      </p:grpSpPr>
      <p:pic>
        <p:nvPicPr>
          <p:cNvPr id="2" name="Picture 1" descr="A page of a book&#10;&#10;AI-generated content may be incorrect.">
            <a:extLst>
              <a:ext uri="{FF2B5EF4-FFF2-40B4-BE49-F238E27FC236}">
                <a16:creationId xmlns:a16="http://schemas.microsoft.com/office/drawing/2014/main" id="{6EAD45D5-3B37-5685-B9AF-CAED8335A6FC}"/>
              </a:ext>
            </a:extLst>
          </p:cNvPr>
          <p:cNvPicPr>
            <a:picLocks noChangeAspect="1"/>
          </p:cNvPicPr>
          <p:nvPr/>
        </p:nvPicPr>
        <p:blipFill>
          <a:blip r:embed="rId2"/>
          <a:stretch>
            <a:fillRect/>
          </a:stretch>
        </p:blipFill>
        <p:spPr>
          <a:xfrm>
            <a:off x="173799" y="116584"/>
            <a:ext cx="8253608" cy="6478696"/>
          </a:xfrm>
          <a:prstGeom prst="rect">
            <a:avLst/>
          </a:prstGeom>
        </p:spPr>
      </p:pic>
      <p:sp>
        <p:nvSpPr>
          <p:cNvPr id="3" name="TextBox 2">
            <a:extLst>
              <a:ext uri="{FF2B5EF4-FFF2-40B4-BE49-F238E27FC236}">
                <a16:creationId xmlns:a16="http://schemas.microsoft.com/office/drawing/2014/main" id="{6AD65BB5-2303-B937-5BCB-2781A7CB2FF3}"/>
              </a:ext>
            </a:extLst>
          </p:cNvPr>
          <p:cNvSpPr txBox="1"/>
          <p:nvPr/>
        </p:nvSpPr>
        <p:spPr>
          <a:xfrm>
            <a:off x="8632030" y="2762250"/>
            <a:ext cx="3202781"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a:cs typeface="Arial"/>
              </a:rPr>
              <a:t>How does Chapter 4 change Tom’s attitude towards staying with his aunt and uncle?</a:t>
            </a:r>
            <a:endParaRPr lang="en-US" sz="2000">
              <a:latin typeface="Arial"/>
              <a:cs typeface="Arial"/>
            </a:endParaRPr>
          </a:p>
          <a:p>
            <a:pPr algn="l"/>
            <a:endParaRPr lang="en-GB" sz="4000" dirty="0">
              <a:latin typeface="Arial"/>
              <a:cs typeface="Arial"/>
            </a:endParaRPr>
          </a:p>
          <a:p>
            <a:r>
              <a:rPr lang="en-GB" sz="2000">
                <a:latin typeface="Arial"/>
                <a:cs typeface="Arial"/>
              </a:rPr>
              <a:t>What do you think Tom will do the next time the clock strikes thirteen?</a:t>
            </a:r>
          </a:p>
          <a:p>
            <a:endParaRPr lang="en-GB" sz="2000" dirty="0">
              <a:latin typeface="Arial"/>
              <a:cs typeface="Arial"/>
            </a:endParaRPr>
          </a:p>
          <a:p>
            <a:endParaRPr lang="en-GB" dirty="0"/>
          </a:p>
        </p:txBody>
      </p:sp>
    </p:spTree>
    <p:extLst>
      <p:ext uri="{BB962C8B-B14F-4D97-AF65-F5344CB8AC3E}">
        <p14:creationId xmlns:p14="http://schemas.microsoft.com/office/powerpoint/2010/main" val="1707254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ak theme - September 2023">
  <a:themeElements>
    <a:clrScheme name="Simple Light">
      <a:dk1>
        <a:srgbClr val="000000"/>
      </a:dk1>
      <a:lt1>
        <a:srgbClr val="FFFFFF"/>
      </a:lt1>
      <a:dk2>
        <a:srgbClr val="808080"/>
      </a:dk2>
      <a:lt2>
        <a:srgbClr val="F0F0F0"/>
      </a:lt2>
      <a:accent1>
        <a:srgbClr val="BEF2BD"/>
      </a:accent1>
      <a:accent2>
        <a:srgbClr val="374CF1"/>
      </a:accent2>
      <a:accent3>
        <a:srgbClr val="D02AA7"/>
      </a:accent3>
      <a:accent4>
        <a:srgbClr val="845AD9"/>
      </a:accent4>
      <a:accent5>
        <a:srgbClr val="037B7D"/>
      </a:accent5>
      <a:accent6>
        <a:srgbClr val="C63D01"/>
      </a:accent6>
      <a:hlink>
        <a:srgbClr val="374C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ak theme - Sep 2024 v2">
  <a:themeElements>
    <a:clrScheme name="Simple Light">
      <a:dk1>
        <a:srgbClr val="222222"/>
      </a:dk1>
      <a:lt1>
        <a:srgbClr val="FFFFFF"/>
      </a:lt1>
      <a:dk2>
        <a:srgbClr val="808080"/>
      </a:dk2>
      <a:lt2>
        <a:srgbClr val="F2F2F2"/>
      </a:lt2>
      <a:accent1>
        <a:srgbClr val="BEF2BD"/>
      </a:accent1>
      <a:accent2>
        <a:srgbClr val="374CF1"/>
      </a:accent2>
      <a:accent3>
        <a:srgbClr val="D02AA7"/>
      </a:accent3>
      <a:accent4>
        <a:srgbClr val="845AD9"/>
      </a:accent4>
      <a:accent5>
        <a:srgbClr val="037B7D"/>
      </a:accent5>
      <a:accent6>
        <a:srgbClr val="287C34"/>
      </a:accent6>
      <a:hlink>
        <a:srgbClr val="374C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4B94CD-021E-4BB5-9D40-C393F398FEDC}">
  <ds:schemaRefs>
    <ds:schemaRef ds:uri="http://schemas.microsoft.com/sharepoint/v3/contenttype/forms"/>
  </ds:schemaRefs>
</ds:datastoreItem>
</file>

<file path=customXml/itemProps2.xml><?xml version="1.0" encoding="utf-8"?>
<ds:datastoreItem xmlns:ds="http://schemas.openxmlformats.org/officeDocument/2006/customXml" ds:itemID="{5A221878-E18D-49C0-9382-5DB00D3783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027DC9-B196-4DF0-AC36-53D4ACD40DE8}">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4299</Words>
  <Application>Microsoft Office PowerPoint</Application>
  <PresentationFormat>Widescreen</PresentationFormat>
  <Paragraphs>536</Paragraphs>
  <Slides>85</Slides>
  <Notes>55</Notes>
  <HiddenSlides>0</HiddenSlides>
  <MMClips>0</MMClips>
  <ScaleCrop>false</ScaleCrop>
  <HeadingPairs>
    <vt:vector size="4" baseType="variant">
      <vt:variant>
        <vt:lpstr>Theme</vt:lpstr>
      </vt:variant>
      <vt:variant>
        <vt:i4>3</vt:i4>
      </vt:variant>
      <vt:variant>
        <vt:lpstr>Slide Titles</vt:lpstr>
      </vt:variant>
      <vt:variant>
        <vt:i4>85</vt:i4>
      </vt:variant>
    </vt:vector>
  </HeadingPairs>
  <TitlesOfParts>
    <vt:vector size="88" baseType="lpstr">
      <vt:lpstr>office theme</vt:lpstr>
      <vt:lpstr>Oak theme - September 2023</vt:lpstr>
      <vt:lpstr>Oak theme - Sep 2024 v2</vt:lpstr>
      <vt:lpstr>PowerPoint Presentation</vt:lpstr>
      <vt:lpstr>How can we repair damaged friendships?</vt:lpstr>
      <vt:lpstr>How can we repair damaged friendships?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Blue                                            Green </vt:lpstr>
      <vt:lpstr>Talk partners:  How would you solve:  2     2/5     x    5     =   step 1: step 2: step 3:</vt:lpstr>
      <vt:lpstr>Whiteboard work:  3    2/3    x 4 = 4    ½       x  5 =  step 1: convert the mixed number into an improper fraction.  step 2: multiply the numerator to the improper fraction by the integer.  step 3: keep the denominator the same.</vt:lpstr>
      <vt:lpstr>Checkpoint question:  2   1/3  x 4 =  a) 7/4 b) 7/3 c) 6/3</vt:lpstr>
      <vt:lpstr>Blue        Green 2   ¾  x 4 =      3    ½   x 3 =   Challenge: A gardener plants 2 ½ metres of flowers along one side of a garden.  He plants the same length of flowers along 4 sides of the garden.  How many metres of flowers does the gardener plant altogether? </vt:lpstr>
      <vt:lpstr>PowerPoint Presentation</vt:lpstr>
      <vt:lpstr>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vt:lpstr>
      <vt:lpstr>How do humanists explain our origins? </vt:lpstr>
      <vt:lpstr>Is humanism just about humans?</vt:lpstr>
      <vt:lpstr>Is humanism just about humans?</vt:lpstr>
      <vt:lpstr>Is humanism just about humans?</vt:lpstr>
      <vt:lpstr>Is humanism just about humans?</vt:lpstr>
      <vt:lpstr>Is humanism just about humans?</vt:lpstr>
      <vt:lpstr>Is humanism just about humans?</vt:lpstr>
      <vt:lpstr>Is humanism just about humans?</vt:lpstr>
      <vt:lpstr>Is humanism just about humans?</vt:lpstr>
      <vt:lpstr>Is humanism just about humans?</vt:lpstr>
      <vt:lpstr>Is humanism just about humans?</vt:lpstr>
      <vt:lpstr>Is humanism just about humans?</vt:lpstr>
      <vt:lpstr>Is humanism just about humans?</vt:lpstr>
      <vt:lpstr>PowerPoint Presentation</vt:lpstr>
      <vt:lpstr>PowerPoint Presentation</vt:lpstr>
      <vt:lpstr>Knowing the properties of materials</vt:lpstr>
      <vt:lpstr>Knowing the properties of materials</vt:lpstr>
      <vt:lpstr>The features of a material that can be observed or measured are called its                    .</vt:lpstr>
      <vt:lpstr>Knowing the properties of materials</vt:lpstr>
      <vt:lpstr>Knowing the properties of materials</vt:lpstr>
      <vt:lpstr>Knowing the properties of materials</vt:lpstr>
      <vt:lpstr>Knowing the properties of materials</vt:lpstr>
      <vt:lpstr>Which of these is the most likely way that scientists find                     out whether particular materials are suitable for particular uses?</vt:lpstr>
      <vt:lpstr>Choosing materials based on their properties </vt:lpstr>
      <vt:lpstr>Choosing materials based on their properties </vt:lpstr>
      <vt:lpstr>Choosing materials based on their properties </vt:lpstr>
      <vt:lpstr>Choosing materials based on their properties </vt:lpstr>
      <vt:lpstr>Choosing materials based on their properties </vt:lpstr>
      <vt:lpstr>Choosing materials based on their properties </vt:lpstr>
      <vt:lpstr>Choosing materials based on their properties </vt:lpstr>
      <vt:lpstr>Choosing materials based on their properties </vt:lpstr>
      <vt:lpstr>Scientists and engineers choose                   for different uses based on their physical properties.</vt:lpstr>
      <vt:lpstr>Choosing materials based on their properties </vt:lpstr>
      <vt:lpstr>Choosing materials based on their properties </vt:lpstr>
      <vt:lpstr>Choosing materials based on their properties </vt:lpstr>
      <vt:lpstr>Choosing materials based on their properties </vt:lpstr>
      <vt:lpstr>PowerPoint Presentation</vt:lpstr>
      <vt:lpstr>mercredi 22 avril TBAT: Learn 5 more items of clothing.</vt:lpstr>
      <vt:lpstr>mercredi 22 avril TBAT: Learn 5 more items of clothing.</vt:lpstr>
      <vt:lpstr>French</vt:lpstr>
      <vt:lpstr>French</vt:lpstr>
      <vt:lpstr>French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 Porter</cp:lastModifiedBy>
  <cp:revision>40</cp:revision>
  <dcterms:created xsi:type="dcterms:W3CDTF">2026-04-17T13:25:18Z</dcterms:created>
  <dcterms:modified xsi:type="dcterms:W3CDTF">2026-04-22T07:48:13Z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