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83"/>
  </p:notesMasterIdLst>
  <p:sldIdLst>
    <p:sldId id="256" r:id="rId5"/>
    <p:sldId id="574" r:id="rId6"/>
    <p:sldId id="535" r:id="rId7"/>
    <p:sldId id="539" r:id="rId8"/>
    <p:sldId id="540" r:id="rId9"/>
    <p:sldId id="541" r:id="rId10"/>
    <p:sldId id="542" r:id="rId11"/>
    <p:sldId id="543" r:id="rId12"/>
    <p:sldId id="544" r:id="rId13"/>
    <p:sldId id="580" r:id="rId14"/>
    <p:sldId id="581" r:id="rId15"/>
    <p:sldId id="582" r:id="rId16"/>
    <p:sldId id="583" r:id="rId17"/>
    <p:sldId id="584" r:id="rId18"/>
    <p:sldId id="585" r:id="rId19"/>
    <p:sldId id="587" r:id="rId20"/>
    <p:sldId id="586" r:id="rId21"/>
    <p:sldId id="588" r:id="rId22"/>
    <p:sldId id="415" r:id="rId23"/>
    <p:sldId id="569" r:id="rId24"/>
    <p:sldId id="275" r:id="rId25"/>
    <p:sldId id="320" r:id="rId26"/>
    <p:sldId id="266" r:id="rId27"/>
    <p:sldId id="411" r:id="rId28"/>
    <p:sldId id="264" r:id="rId29"/>
    <p:sldId id="394" r:id="rId30"/>
    <p:sldId id="412" r:id="rId31"/>
    <p:sldId id="565" r:id="rId32"/>
    <p:sldId id="396" r:id="rId33"/>
    <p:sldId id="566" r:id="rId34"/>
    <p:sldId id="567" r:id="rId35"/>
    <p:sldId id="261" r:id="rId36"/>
    <p:sldId id="534" r:id="rId37"/>
    <p:sldId id="568" r:id="rId38"/>
    <p:sldId id="545" r:id="rId39"/>
    <p:sldId id="589" r:id="rId40"/>
    <p:sldId id="547" r:id="rId41"/>
    <p:sldId id="546" r:id="rId42"/>
    <p:sldId id="548" r:id="rId43"/>
    <p:sldId id="549" r:id="rId44"/>
    <p:sldId id="550" r:id="rId45"/>
    <p:sldId id="551" r:id="rId46"/>
    <p:sldId id="552" r:id="rId47"/>
    <p:sldId id="553" r:id="rId48"/>
    <p:sldId id="554" r:id="rId49"/>
    <p:sldId id="555" r:id="rId50"/>
    <p:sldId id="556" r:id="rId51"/>
    <p:sldId id="557" r:id="rId52"/>
    <p:sldId id="558" r:id="rId53"/>
    <p:sldId id="560" r:id="rId54"/>
    <p:sldId id="561" r:id="rId55"/>
    <p:sldId id="559" r:id="rId56"/>
    <p:sldId id="573" r:id="rId57"/>
    <p:sldId id="259" r:id="rId58"/>
    <p:sldId id="263" r:id="rId59"/>
    <p:sldId id="570" r:id="rId60"/>
    <p:sldId id="571" r:id="rId61"/>
    <p:sldId id="268" r:id="rId62"/>
    <p:sldId id="269" r:id="rId63"/>
    <p:sldId id="270" r:id="rId64"/>
    <p:sldId id="271" r:id="rId65"/>
    <p:sldId id="272" r:id="rId66"/>
    <p:sldId id="277" r:id="rId67"/>
    <p:sldId id="278" r:id="rId68"/>
    <p:sldId id="281" r:id="rId69"/>
    <p:sldId id="284" r:id="rId70"/>
    <p:sldId id="285" r:id="rId71"/>
    <p:sldId id="290" r:id="rId72"/>
    <p:sldId id="291" r:id="rId73"/>
    <p:sldId id="292" r:id="rId74"/>
    <p:sldId id="294" r:id="rId75"/>
    <p:sldId id="295" r:id="rId76"/>
    <p:sldId id="296" r:id="rId77"/>
    <p:sldId id="579" r:id="rId78"/>
    <p:sldId id="576" r:id="rId79"/>
    <p:sldId id="578" r:id="rId80"/>
    <p:sldId id="575" r:id="rId81"/>
    <p:sldId id="577" r:id="rId8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6A9077-981C-B231-923E-5E718FF8DEA2}" v="295" dt="2026-04-19T19:51:30.114"/>
    <p1510:client id="{4A37E2C9-F321-4AE5-A333-ADC6C6177348}" v="266" dt="2026-04-18T20:02:55.725"/>
    <p1510:client id="{94BEBE8B-6BA4-59E9-1A5E-723ACFBC6946}" v="294" dt="2026-04-18T18:18:53.445"/>
    <p1510:client id="{A000BAAA-0B4A-9164-7E94-DD1DC72DD015}" v="325" dt="2026-04-18T19:58:15.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Freel" userId="S::afreel@ohacademy.co.uk::f6dead3d-cc44-4b49-aee1-60fe86f08dbd" providerId="AD" clId="Web-{695C2DA2-DFF0-DB03-6101-96AFEE701FDE}"/>
    <pc:docChg chg="addSld modSld modMainMaster">
      <pc:chgData name="A Freel" userId="S::afreel@ohacademy.co.uk::f6dead3d-cc44-4b49-aee1-60fe86f08dbd" providerId="AD" clId="Web-{695C2DA2-DFF0-DB03-6101-96AFEE701FDE}" dt="2026-04-01T11:04:08.287" v="72" actId="14100"/>
      <pc:docMkLst>
        <pc:docMk/>
      </pc:docMkLst>
      <pc:sldChg chg="mod setBg">
        <pc:chgData name="A Freel" userId="S::afreel@ohacademy.co.uk::f6dead3d-cc44-4b49-aee1-60fe86f08dbd" providerId="AD" clId="Web-{695C2DA2-DFF0-DB03-6101-96AFEE701FDE}" dt="2026-04-01T10:34:17.289" v="1"/>
        <pc:sldMkLst>
          <pc:docMk/>
          <pc:sldMk cId="109857222" sldId="256"/>
        </pc:sldMkLst>
      </pc:sldChg>
      <pc:sldChg chg="mod">
        <pc:chgData name="A Freel" userId="S::afreel@ohacademy.co.uk::f6dead3d-cc44-4b49-aee1-60fe86f08dbd" providerId="AD" clId="Web-{695C2DA2-DFF0-DB03-6101-96AFEE701FDE}" dt="2026-04-01T10:34:17.289" v="1"/>
        <pc:sldMkLst>
          <pc:docMk/>
          <pc:sldMk cId="3033558818" sldId="535"/>
        </pc:sldMkLst>
      </pc:sldChg>
      <pc:sldChg chg="mod">
        <pc:chgData name="A Freel" userId="S::afreel@ohacademy.co.uk::f6dead3d-cc44-4b49-aee1-60fe86f08dbd" providerId="AD" clId="Web-{695C2DA2-DFF0-DB03-6101-96AFEE701FDE}" dt="2026-04-01T10:34:17.289" v="1"/>
        <pc:sldMkLst>
          <pc:docMk/>
          <pc:sldMk cId="1969826875" sldId="539"/>
        </pc:sldMkLst>
      </pc:sldChg>
      <pc:sldChg chg="mod">
        <pc:chgData name="A Freel" userId="S::afreel@ohacademy.co.uk::f6dead3d-cc44-4b49-aee1-60fe86f08dbd" providerId="AD" clId="Web-{695C2DA2-DFF0-DB03-6101-96AFEE701FDE}" dt="2026-04-01T10:34:17.289" v="1"/>
        <pc:sldMkLst>
          <pc:docMk/>
          <pc:sldMk cId="2706041977" sldId="540"/>
        </pc:sldMkLst>
      </pc:sldChg>
      <pc:sldChg chg="mod">
        <pc:chgData name="A Freel" userId="S::afreel@ohacademy.co.uk::f6dead3d-cc44-4b49-aee1-60fe86f08dbd" providerId="AD" clId="Web-{695C2DA2-DFF0-DB03-6101-96AFEE701FDE}" dt="2026-04-01T10:34:17.289" v="1"/>
        <pc:sldMkLst>
          <pc:docMk/>
          <pc:sldMk cId="2034226187" sldId="541"/>
        </pc:sldMkLst>
      </pc:sldChg>
      <pc:sldChg chg="mod">
        <pc:chgData name="A Freel" userId="S::afreel@ohacademy.co.uk::f6dead3d-cc44-4b49-aee1-60fe86f08dbd" providerId="AD" clId="Web-{695C2DA2-DFF0-DB03-6101-96AFEE701FDE}" dt="2026-04-01T10:34:17.289" v="1"/>
        <pc:sldMkLst>
          <pc:docMk/>
          <pc:sldMk cId="2287357911" sldId="542"/>
        </pc:sldMkLst>
      </pc:sldChg>
      <pc:sldChg chg="mod">
        <pc:chgData name="A Freel" userId="S::afreel@ohacademy.co.uk::f6dead3d-cc44-4b49-aee1-60fe86f08dbd" providerId="AD" clId="Web-{695C2DA2-DFF0-DB03-6101-96AFEE701FDE}" dt="2026-04-01T10:34:17.289" v="1"/>
        <pc:sldMkLst>
          <pc:docMk/>
          <pc:sldMk cId="2110913520" sldId="543"/>
        </pc:sldMkLst>
      </pc:sldChg>
      <pc:sldChg chg="mod">
        <pc:chgData name="A Freel" userId="S::afreel@ohacademy.co.uk::f6dead3d-cc44-4b49-aee1-60fe86f08dbd" providerId="AD" clId="Web-{695C2DA2-DFF0-DB03-6101-96AFEE701FDE}" dt="2026-04-01T10:34:17.289" v="1"/>
        <pc:sldMkLst>
          <pc:docMk/>
          <pc:sldMk cId="2344207664" sldId="544"/>
        </pc:sldMkLst>
      </pc:sldChg>
      <pc:sldChg chg="addSp delSp modSp new">
        <pc:chgData name="A Freel" userId="S::afreel@ohacademy.co.uk::f6dead3d-cc44-4b49-aee1-60fe86f08dbd" providerId="AD" clId="Web-{695C2DA2-DFF0-DB03-6101-96AFEE701FDE}" dt="2026-04-01T10:36:10.634" v="15"/>
        <pc:sldMkLst>
          <pc:docMk/>
          <pc:sldMk cId="2417830141" sldId="545"/>
        </pc:sldMkLst>
        <pc:spChg chg="add mod">
          <ac:chgData name="A Freel" userId="S::afreel@ohacademy.co.uk::f6dead3d-cc44-4b49-aee1-60fe86f08dbd" providerId="AD" clId="Web-{695C2DA2-DFF0-DB03-6101-96AFEE701FDE}" dt="2026-04-01T10:35:34.649" v="10" actId="20577"/>
          <ac:spMkLst>
            <pc:docMk/>
            <pc:sldMk cId="2417830141" sldId="545"/>
            <ac:spMk id="4" creationId="{BAF7DB17-2D08-2785-301F-5278107F6353}"/>
          </ac:spMkLst>
        </pc:spChg>
      </pc:sldChg>
      <pc:sldChg chg="addSp delSp modSp add mod replId setBg setClrOvrMap">
        <pc:chgData name="A Freel" userId="S::afreel@ohacademy.co.uk::f6dead3d-cc44-4b49-aee1-60fe86f08dbd" providerId="AD" clId="Web-{695C2DA2-DFF0-DB03-6101-96AFEE701FDE}" dt="2026-04-01T10:37:01.071" v="29" actId="1076"/>
        <pc:sldMkLst>
          <pc:docMk/>
          <pc:sldMk cId="13665671" sldId="546"/>
        </pc:sldMkLst>
        <pc:spChg chg="mod ord">
          <ac:chgData name="A Freel" userId="S::afreel@ohacademy.co.uk::f6dead3d-cc44-4b49-aee1-60fe86f08dbd" providerId="AD" clId="Web-{695C2DA2-DFF0-DB03-6101-96AFEE701FDE}" dt="2026-04-01T10:36:56.165" v="27"/>
          <ac:spMkLst>
            <pc:docMk/>
            <pc:sldMk cId="13665671" sldId="546"/>
            <ac:spMk id="4" creationId="{02F6A4D3-DF92-7932-8658-E9F135DA9D74}"/>
          </ac:spMkLst>
        </pc:spChg>
        <pc:picChg chg="add mod">
          <ac:chgData name="A Freel" userId="S::afreel@ohacademy.co.uk::f6dead3d-cc44-4b49-aee1-60fe86f08dbd" providerId="AD" clId="Web-{695C2DA2-DFF0-DB03-6101-96AFEE701FDE}" dt="2026-04-01T10:37:01.071" v="29" actId="1076"/>
          <ac:picMkLst>
            <pc:docMk/>
            <pc:sldMk cId="13665671" sldId="546"/>
            <ac:picMk id="2" creationId="{29E54027-E33C-EF4F-98AD-89EF0FCAF0A8}"/>
          </ac:picMkLst>
        </pc:picChg>
      </pc:sldChg>
      <pc:sldChg chg="addSp modSp add replId">
        <pc:chgData name="A Freel" userId="S::afreel@ohacademy.co.uk::f6dead3d-cc44-4b49-aee1-60fe86f08dbd" providerId="AD" clId="Web-{695C2DA2-DFF0-DB03-6101-96AFEE701FDE}" dt="2026-04-01T10:37:30.884" v="32" actId="1076"/>
        <pc:sldMkLst>
          <pc:docMk/>
          <pc:sldMk cId="1058289416" sldId="547"/>
        </pc:sldMkLst>
        <pc:picChg chg="add mod">
          <ac:chgData name="A Freel" userId="S::afreel@ohacademy.co.uk::f6dead3d-cc44-4b49-aee1-60fe86f08dbd" providerId="AD" clId="Web-{695C2DA2-DFF0-DB03-6101-96AFEE701FDE}" dt="2026-04-01T10:37:30.884" v="32" actId="1076"/>
          <ac:picMkLst>
            <pc:docMk/>
            <pc:sldMk cId="1058289416" sldId="547"/>
            <ac:picMk id="2" creationId="{AA6C2FCF-E7A4-4C6B-6025-216F41121CF5}"/>
          </ac:picMkLst>
        </pc:picChg>
      </pc:sldChg>
      <pc:sldChg chg="addSp modSp add replId">
        <pc:chgData name="A Freel" userId="S::afreel@ohacademy.co.uk::f6dead3d-cc44-4b49-aee1-60fe86f08dbd" providerId="AD" clId="Web-{695C2DA2-DFF0-DB03-6101-96AFEE701FDE}" dt="2026-04-01T10:37:58.181" v="35" actId="1076"/>
        <pc:sldMkLst>
          <pc:docMk/>
          <pc:sldMk cId="4274292941" sldId="548"/>
        </pc:sldMkLst>
        <pc:picChg chg="add mod">
          <ac:chgData name="A Freel" userId="S::afreel@ohacademy.co.uk::f6dead3d-cc44-4b49-aee1-60fe86f08dbd" providerId="AD" clId="Web-{695C2DA2-DFF0-DB03-6101-96AFEE701FDE}" dt="2026-04-01T10:37:58.181" v="35" actId="1076"/>
          <ac:picMkLst>
            <pc:docMk/>
            <pc:sldMk cId="4274292941" sldId="548"/>
            <ac:picMk id="2" creationId="{4A33F162-8187-F04C-B108-09ED5B4018C3}"/>
          </ac:picMkLst>
        </pc:picChg>
      </pc:sldChg>
      <pc:sldChg chg="addSp modSp add replId">
        <pc:chgData name="A Freel" userId="S::afreel@ohacademy.co.uk::f6dead3d-cc44-4b49-aee1-60fe86f08dbd" providerId="AD" clId="Web-{695C2DA2-DFF0-DB03-6101-96AFEE701FDE}" dt="2026-04-01T10:42:34.808" v="38" actId="1076"/>
        <pc:sldMkLst>
          <pc:docMk/>
          <pc:sldMk cId="612128403" sldId="549"/>
        </pc:sldMkLst>
        <pc:picChg chg="add mod">
          <ac:chgData name="A Freel" userId="S::afreel@ohacademy.co.uk::f6dead3d-cc44-4b49-aee1-60fe86f08dbd" providerId="AD" clId="Web-{695C2DA2-DFF0-DB03-6101-96AFEE701FDE}" dt="2026-04-01T10:42:34.808" v="38" actId="1076"/>
          <ac:picMkLst>
            <pc:docMk/>
            <pc:sldMk cId="612128403" sldId="549"/>
            <ac:picMk id="2" creationId="{CE56F30B-7BCF-DFC8-C916-0596EC48CC8F}"/>
          </ac:picMkLst>
        </pc:picChg>
      </pc:sldChg>
      <pc:sldChg chg="addSp modSp add replId">
        <pc:chgData name="A Freel" userId="S::afreel@ohacademy.co.uk::f6dead3d-cc44-4b49-aee1-60fe86f08dbd" providerId="AD" clId="Web-{695C2DA2-DFF0-DB03-6101-96AFEE701FDE}" dt="2026-04-01T10:58:35.937" v="41" actId="1076"/>
        <pc:sldMkLst>
          <pc:docMk/>
          <pc:sldMk cId="1865366380" sldId="550"/>
        </pc:sldMkLst>
        <pc:picChg chg="add mod">
          <ac:chgData name="A Freel" userId="S::afreel@ohacademy.co.uk::f6dead3d-cc44-4b49-aee1-60fe86f08dbd" providerId="AD" clId="Web-{695C2DA2-DFF0-DB03-6101-96AFEE701FDE}" dt="2026-04-01T10:58:35.937" v="41" actId="1076"/>
          <ac:picMkLst>
            <pc:docMk/>
            <pc:sldMk cId="1865366380" sldId="550"/>
            <ac:picMk id="2" creationId="{34A27167-9738-1463-9591-8641DDF39345}"/>
          </ac:picMkLst>
        </pc:picChg>
      </pc:sldChg>
      <pc:sldChg chg="addSp modSp add replId">
        <pc:chgData name="A Freel" userId="S::afreel@ohacademy.co.uk::f6dead3d-cc44-4b49-aee1-60fe86f08dbd" providerId="AD" clId="Web-{695C2DA2-DFF0-DB03-6101-96AFEE701FDE}" dt="2026-04-01T10:58:58.079" v="43" actId="14100"/>
        <pc:sldMkLst>
          <pc:docMk/>
          <pc:sldMk cId="178426511" sldId="551"/>
        </pc:sldMkLst>
        <pc:picChg chg="add mod">
          <ac:chgData name="A Freel" userId="S::afreel@ohacademy.co.uk::f6dead3d-cc44-4b49-aee1-60fe86f08dbd" providerId="AD" clId="Web-{695C2DA2-DFF0-DB03-6101-96AFEE701FDE}" dt="2026-04-01T10:58:58.079" v="43" actId="14100"/>
          <ac:picMkLst>
            <pc:docMk/>
            <pc:sldMk cId="178426511" sldId="551"/>
            <ac:picMk id="2" creationId="{0177BBC5-3748-7D0B-F549-F9FDFEBA7D6A}"/>
          </ac:picMkLst>
        </pc:picChg>
      </pc:sldChg>
      <pc:sldChg chg="addSp modSp add replId">
        <pc:chgData name="A Freel" userId="S::afreel@ohacademy.co.uk::f6dead3d-cc44-4b49-aee1-60fe86f08dbd" providerId="AD" clId="Web-{695C2DA2-DFF0-DB03-6101-96AFEE701FDE}" dt="2026-04-01T10:59:20.329" v="45" actId="14100"/>
        <pc:sldMkLst>
          <pc:docMk/>
          <pc:sldMk cId="3923215079" sldId="552"/>
        </pc:sldMkLst>
        <pc:picChg chg="add mod">
          <ac:chgData name="A Freel" userId="S::afreel@ohacademy.co.uk::f6dead3d-cc44-4b49-aee1-60fe86f08dbd" providerId="AD" clId="Web-{695C2DA2-DFF0-DB03-6101-96AFEE701FDE}" dt="2026-04-01T10:59:20.329" v="45" actId="14100"/>
          <ac:picMkLst>
            <pc:docMk/>
            <pc:sldMk cId="3923215079" sldId="552"/>
            <ac:picMk id="2" creationId="{63CF4F16-6478-AD18-40CA-DD9D617EEDC3}"/>
          </ac:picMkLst>
        </pc:picChg>
      </pc:sldChg>
      <pc:sldChg chg="addSp modSp add replId">
        <pc:chgData name="A Freel" userId="S::afreel@ohacademy.co.uk::f6dead3d-cc44-4b49-aee1-60fe86f08dbd" providerId="AD" clId="Web-{695C2DA2-DFF0-DB03-6101-96AFEE701FDE}" dt="2026-04-01T11:00:13.455" v="53" actId="14100"/>
        <pc:sldMkLst>
          <pc:docMk/>
          <pc:sldMk cId="1198111366" sldId="553"/>
        </pc:sldMkLst>
        <pc:picChg chg="add mod">
          <ac:chgData name="A Freel" userId="S::afreel@ohacademy.co.uk::f6dead3d-cc44-4b49-aee1-60fe86f08dbd" providerId="AD" clId="Web-{695C2DA2-DFF0-DB03-6101-96AFEE701FDE}" dt="2026-04-01T11:00:13.455" v="53" actId="14100"/>
          <ac:picMkLst>
            <pc:docMk/>
            <pc:sldMk cId="1198111366" sldId="553"/>
            <ac:picMk id="2" creationId="{F55416E4-F255-9016-7409-4D1863AAB76A}"/>
          </ac:picMkLst>
        </pc:picChg>
      </pc:sldChg>
      <pc:sldChg chg="addSp modSp add replId">
        <pc:chgData name="A Freel" userId="S::afreel@ohacademy.co.uk::f6dead3d-cc44-4b49-aee1-60fe86f08dbd" providerId="AD" clId="Web-{695C2DA2-DFF0-DB03-6101-96AFEE701FDE}" dt="2026-04-01T11:00:39.784" v="55" actId="14100"/>
        <pc:sldMkLst>
          <pc:docMk/>
          <pc:sldMk cId="333714574" sldId="554"/>
        </pc:sldMkLst>
        <pc:picChg chg="add mod">
          <ac:chgData name="A Freel" userId="S::afreel@ohacademy.co.uk::f6dead3d-cc44-4b49-aee1-60fe86f08dbd" providerId="AD" clId="Web-{695C2DA2-DFF0-DB03-6101-96AFEE701FDE}" dt="2026-04-01T11:00:39.784" v="55" actId="14100"/>
          <ac:picMkLst>
            <pc:docMk/>
            <pc:sldMk cId="333714574" sldId="554"/>
            <ac:picMk id="2" creationId="{5DB828DF-47DB-3FA8-A531-47F6B33710D5}"/>
          </ac:picMkLst>
        </pc:picChg>
      </pc:sldChg>
      <pc:sldChg chg="addSp modSp add replId">
        <pc:chgData name="A Freel" userId="S::afreel@ohacademy.co.uk::f6dead3d-cc44-4b49-aee1-60fe86f08dbd" providerId="AD" clId="Web-{695C2DA2-DFF0-DB03-6101-96AFEE701FDE}" dt="2026-04-01T11:01:18.535" v="57" actId="14100"/>
        <pc:sldMkLst>
          <pc:docMk/>
          <pc:sldMk cId="152762437" sldId="555"/>
        </pc:sldMkLst>
        <pc:picChg chg="add mod">
          <ac:chgData name="A Freel" userId="S::afreel@ohacademy.co.uk::f6dead3d-cc44-4b49-aee1-60fe86f08dbd" providerId="AD" clId="Web-{695C2DA2-DFF0-DB03-6101-96AFEE701FDE}" dt="2026-04-01T11:01:18.535" v="57" actId="14100"/>
          <ac:picMkLst>
            <pc:docMk/>
            <pc:sldMk cId="152762437" sldId="555"/>
            <ac:picMk id="2" creationId="{5F72E358-D8D2-905F-E6F3-D1EDD3042781}"/>
          </ac:picMkLst>
        </pc:picChg>
      </pc:sldChg>
      <pc:sldChg chg="addSp modSp add replId">
        <pc:chgData name="A Freel" userId="S::afreel@ohacademy.co.uk::f6dead3d-cc44-4b49-aee1-60fe86f08dbd" providerId="AD" clId="Web-{695C2DA2-DFF0-DB03-6101-96AFEE701FDE}" dt="2026-04-01T11:01:38.926" v="59" actId="14100"/>
        <pc:sldMkLst>
          <pc:docMk/>
          <pc:sldMk cId="1795897429" sldId="556"/>
        </pc:sldMkLst>
        <pc:picChg chg="add mod">
          <ac:chgData name="A Freel" userId="S::afreel@ohacademy.co.uk::f6dead3d-cc44-4b49-aee1-60fe86f08dbd" providerId="AD" clId="Web-{695C2DA2-DFF0-DB03-6101-96AFEE701FDE}" dt="2026-04-01T11:01:38.926" v="59" actId="14100"/>
          <ac:picMkLst>
            <pc:docMk/>
            <pc:sldMk cId="1795897429" sldId="556"/>
            <ac:picMk id="2" creationId="{5AAD5869-EB39-7D4A-063E-F16457A208B5}"/>
          </ac:picMkLst>
        </pc:picChg>
      </pc:sldChg>
      <pc:sldChg chg="addSp modSp add replId">
        <pc:chgData name="A Freel" userId="S::afreel@ohacademy.co.uk::f6dead3d-cc44-4b49-aee1-60fe86f08dbd" providerId="AD" clId="Web-{695C2DA2-DFF0-DB03-6101-96AFEE701FDE}" dt="2026-04-01T11:02:10.192" v="61" actId="14100"/>
        <pc:sldMkLst>
          <pc:docMk/>
          <pc:sldMk cId="3640310375" sldId="557"/>
        </pc:sldMkLst>
        <pc:picChg chg="add mod">
          <ac:chgData name="A Freel" userId="S::afreel@ohacademy.co.uk::f6dead3d-cc44-4b49-aee1-60fe86f08dbd" providerId="AD" clId="Web-{695C2DA2-DFF0-DB03-6101-96AFEE701FDE}" dt="2026-04-01T11:02:10.192" v="61" actId="14100"/>
          <ac:picMkLst>
            <pc:docMk/>
            <pc:sldMk cId="3640310375" sldId="557"/>
            <ac:picMk id="2" creationId="{4FB2F967-896F-DD82-950E-0FD004FF08FD}"/>
          </ac:picMkLst>
        </pc:picChg>
      </pc:sldChg>
      <pc:sldChg chg="addSp modSp add replId">
        <pc:chgData name="A Freel" userId="S::afreel@ohacademy.co.uk::f6dead3d-cc44-4b49-aee1-60fe86f08dbd" providerId="AD" clId="Web-{695C2DA2-DFF0-DB03-6101-96AFEE701FDE}" dt="2026-04-01T11:02:27.333" v="63" actId="14100"/>
        <pc:sldMkLst>
          <pc:docMk/>
          <pc:sldMk cId="3315440718" sldId="558"/>
        </pc:sldMkLst>
        <pc:picChg chg="add mod">
          <ac:chgData name="A Freel" userId="S::afreel@ohacademy.co.uk::f6dead3d-cc44-4b49-aee1-60fe86f08dbd" providerId="AD" clId="Web-{695C2DA2-DFF0-DB03-6101-96AFEE701FDE}" dt="2026-04-01T11:02:27.333" v="63" actId="14100"/>
          <ac:picMkLst>
            <pc:docMk/>
            <pc:sldMk cId="3315440718" sldId="558"/>
            <ac:picMk id="2" creationId="{959CA6D1-C821-68AA-C62E-83375601E692}"/>
          </ac:picMkLst>
        </pc:picChg>
      </pc:sldChg>
      <pc:sldChg chg="addSp modSp add replId">
        <pc:chgData name="A Freel" userId="S::afreel@ohacademy.co.uk::f6dead3d-cc44-4b49-aee1-60fe86f08dbd" providerId="AD" clId="Web-{695C2DA2-DFF0-DB03-6101-96AFEE701FDE}" dt="2026-04-01T11:03:07.381" v="65" actId="14100"/>
        <pc:sldMkLst>
          <pc:docMk/>
          <pc:sldMk cId="3250867985" sldId="559"/>
        </pc:sldMkLst>
        <pc:picChg chg="add mod">
          <ac:chgData name="A Freel" userId="S::afreel@ohacademy.co.uk::f6dead3d-cc44-4b49-aee1-60fe86f08dbd" providerId="AD" clId="Web-{695C2DA2-DFF0-DB03-6101-96AFEE701FDE}" dt="2026-04-01T11:03:07.381" v="65" actId="14100"/>
          <ac:picMkLst>
            <pc:docMk/>
            <pc:sldMk cId="3250867985" sldId="559"/>
            <ac:picMk id="2" creationId="{F5D4A628-A433-DADC-997A-BA232F87E597}"/>
          </ac:picMkLst>
        </pc:picChg>
      </pc:sldChg>
      <pc:sldChg chg="addSp delSp modSp add replId">
        <pc:chgData name="A Freel" userId="S::afreel@ohacademy.co.uk::f6dead3d-cc44-4b49-aee1-60fe86f08dbd" providerId="AD" clId="Web-{695C2DA2-DFF0-DB03-6101-96AFEE701FDE}" dt="2026-04-01T11:03:47.443" v="70" actId="14100"/>
        <pc:sldMkLst>
          <pc:docMk/>
          <pc:sldMk cId="1541679293" sldId="560"/>
        </pc:sldMkLst>
        <pc:picChg chg="add mod">
          <ac:chgData name="A Freel" userId="S::afreel@ohacademy.co.uk::f6dead3d-cc44-4b49-aee1-60fe86f08dbd" providerId="AD" clId="Web-{695C2DA2-DFF0-DB03-6101-96AFEE701FDE}" dt="2026-04-01T11:03:47.443" v="70" actId="14100"/>
          <ac:picMkLst>
            <pc:docMk/>
            <pc:sldMk cId="1541679293" sldId="560"/>
            <ac:picMk id="3" creationId="{4B974E66-88AD-D86A-BFCE-08F05361B688}"/>
          </ac:picMkLst>
        </pc:picChg>
      </pc:sldChg>
      <pc:sldChg chg="addSp modSp add replId">
        <pc:chgData name="A Freel" userId="S::afreel@ohacademy.co.uk::f6dead3d-cc44-4b49-aee1-60fe86f08dbd" providerId="AD" clId="Web-{695C2DA2-DFF0-DB03-6101-96AFEE701FDE}" dt="2026-04-01T11:04:08.287" v="72" actId="14100"/>
        <pc:sldMkLst>
          <pc:docMk/>
          <pc:sldMk cId="3352622702" sldId="561"/>
        </pc:sldMkLst>
        <pc:picChg chg="add mod">
          <ac:chgData name="A Freel" userId="S::afreel@ohacademy.co.uk::f6dead3d-cc44-4b49-aee1-60fe86f08dbd" providerId="AD" clId="Web-{695C2DA2-DFF0-DB03-6101-96AFEE701FDE}" dt="2026-04-01T11:04:08.287" v="72" actId="14100"/>
          <ac:picMkLst>
            <pc:docMk/>
            <pc:sldMk cId="3352622702" sldId="561"/>
            <ac:picMk id="2" creationId="{E192FE32-42B8-6ECE-C5B1-CC0D2ADC8542}"/>
          </ac:picMkLst>
        </pc:picChg>
      </pc:sldChg>
    </pc:docChg>
  </pc:docChgLst>
  <pc:docChgLst>
    <pc:chgData name="A Freel" userId="S::afreel@ohacademy.co.uk::f6dead3d-cc44-4b49-aee1-60fe86f08dbd" providerId="AD" clId="Web-{94BEBE8B-6BA4-59E9-1A5E-723ACFBC6946}"/>
    <pc:docChg chg="addSld delSld modSld">
      <pc:chgData name="A Freel" userId="S::afreel@ohacademy.co.uk::f6dead3d-cc44-4b49-aee1-60fe86f08dbd" providerId="AD" clId="Web-{94BEBE8B-6BA4-59E9-1A5E-723ACFBC6946}" dt="2026-04-18T18:18:53.445" v="201" actId="1076"/>
      <pc:docMkLst>
        <pc:docMk/>
      </pc:docMkLst>
      <pc:sldChg chg="add del">
        <pc:chgData name="A Freel" userId="S::afreel@ohacademy.co.uk::f6dead3d-cc44-4b49-aee1-60fe86f08dbd" providerId="AD" clId="Web-{94BEBE8B-6BA4-59E9-1A5E-723ACFBC6946}" dt="2026-04-17T13:37:24.101" v="3"/>
        <pc:sldMkLst>
          <pc:docMk/>
          <pc:sldMk cId="3772315522" sldId="261"/>
        </pc:sldMkLst>
      </pc:sldChg>
      <pc:sldChg chg="add">
        <pc:chgData name="A Freel" userId="S::afreel@ohacademy.co.uk::f6dead3d-cc44-4b49-aee1-60fe86f08dbd" providerId="AD" clId="Web-{94BEBE8B-6BA4-59E9-1A5E-723ACFBC6946}" dt="2026-04-17T13:37:17.210" v="0"/>
        <pc:sldMkLst>
          <pc:docMk/>
          <pc:sldMk cId="1352623685" sldId="415"/>
        </pc:sldMkLst>
      </pc:sldChg>
      <pc:sldChg chg="addSp delSp modSp new">
        <pc:chgData name="A Freel" userId="S::afreel@ohacademy.co.uk::f6dead3d-cc44-4b49-aee1-60fe86f08dbd" providerId="AD" clId="Web-{94BEBE8B-6BA4-59E9-1A5E-723ACFBC6946}" dt="2026-04-17T13:43:27.642" v="60" actId="20577"/>
        <pc:sldMkLst>
          <pc:docMk/>
          <pc:sldMk cId="3089385105" sldId="580"/>
        </pc:sldMkLst>
        <pc:spChg chg="add mod">
          <ac:chgData name="A Freel" userId="S::afreel@ohacademy.co.uk::f6dead3d-cc44-4b49-aee1-60fe86f08dbd" providerId="AD" clId="Web-{94BEBE8B-6BA4-59E9-1A5E-723ACFBC6946}" dt="2026-04-17T13:40:07.185" v="44" actId="20577"/>
          <ac:spMkLst>
            <pc:docMk/>
            <pc:sldMk cId="3089385105" sldId="580"/>
            <ac:spMk id="4" creationId="{B724D9F3-56CD-7AFD-17CD-815DEC94C5CE}"/>
          </ac:spMkLst>
        </pc:spChg>
        <pc:spChg chg="add mod">
          <ac:chgData name="A Freel" userId="S::afreel@ohacademy.co.uk::f6dead3d-cc44-4b49-aee1-60fe86f08dbd" providerId="AD" clId="Web-{94BEBE8B-6BA4-59E9-1A5E-723ACFBC6946}" dt="2026-04-17T13:43:27.642" v="60" actId="20577"/>
          <ac:spMkLst>
            <pc:docMk/>
            <pc:sldMk cId="3089385105" sldId="580"/>
            <ac:spMk id="5" creationId="{1242E260-F8E9-C03B-AC3E-AB16660DE027}"/>
          </ac:spMkLst>
        </pc:spChg>
      </pc:sldChg>
      <pc:sldChg chg="addSp modSp add replId">
        <pc:chgData name="A Freel" userId="S::afreel@ohacademy.co.uk::f6dead3d-cc44-4b49-aee1-60fe86f08dbd" providerId="AD" clId="Web-{94BEBE8B-6BA4-59E9-1A5E-723ACFBC6946}" dt="2026-04-17T13:45:16.941" v="75" actId="20577"/>
        <pc:sldMkLst>
          <pc:docMk/>
          <pc:sldMk cId="2451084109" sldId="581"/>
        </pc:sldMkLst>
        <pc:spChg chg="add mod">
          <ac:chgData name="A Freel" userId="S::afreel@ohacademy.co.uk::f6dead3d-cc44-4b49-aee1-60fe86f08dbd" providerId="AD" clId="Web-{94BEBE8B-6BA4-59E9-1A5E-723ACFBC6946}" dt="2026-04-17T13:45:16.941" v="75" actId="20577"/>
          <ac:spMkLst>
            <pc:docMk/>
            <pc:sldMk cId="2451084109" sldId="581"/>
            <ac:spMk id="3" creationId="{BB4EAEAF-F6A8-8D66-3625-64A9CA131EE6}"/>
          </ac:spMkLst>
        </pc:spChg>
      </pc:sldChg>
      <pc:sldChg chg="addSp modSp add replId">
        <pc:chgData name="A Freel" userId="S::afreel@ohacademy.co.uk::f6dead3d-cc44-4b49-aee1-60fe86f08dbd" providerId="AD" clId="Web-{94BEBE8B-6BA4-59E9-1A5E-723ACFBC6946}" dt="2026-04-18T18:18:06.749" v="168" actId="1076"/>
        <pc:sldMkLst>
          <pc:docMk/>
          <pc:sldMk cId="2521216176" sldId="582"/>
        </pc:sldMkLst>
        <pc:spChg chg="add mod">
          <ac:chgData name="A Freel" userId="S::afreel@ohacademy.co.uk::f6dead3d-cc44-4b49-aee1-60fe86f08dbd" providerId="AD" clId="Web-{94BEBE8B-6BA4-59E9-1A5E-723ACFBC6946}" dt="2026-04-17T13:48:13.131" v="127" actId="20577"/>
          <ac:spMkLst>
            <pc:docMk/>
            <pc:sldMk cId="2521216176" sldId="582"/>
            <ac:spMk id="2" creationId="{D48F4958-CE24-CA77-F33A-48B5B748E64E}"/>
          </ac:spMkLst>
        </pc:spChg>
        <pc:spChg chg="add mod">
          <ac:chgData name="A Freel" userId="S::afreel@ohacademy.co.uk::f6dead3d-cc44-4b49-aee1-60fe86f08dbd" providerId="AD" clId="Web-{94BEBE8B-6BA4-59E9-1A5E-723ACFBC6946}" dt="2026-04-17T13:46:42.927" v="126"/>
          <ac:spMkLst>
            <pc:docMk/>
            <pc:sldMk cId="2521216176" sldId="582"/>
            <ac:spMk id="3" creationId="{F1C96542-6DAB-55F8-C36E-D5483847D02E}"/>
          </ac:spMkLst>
        </pc:spChg>
        <pc:picChg chg="add mod">
          <ac:chgData name="A Freel" userId="S::afreel@ohacademy.co.uk::f6dead3d-cc44-4b49-aee1-60fe86f08dbd" providerId="AD" clId="Web-{94BEBE8B-6BA4-59E9-1A5E-723ACFBC6946}" dt="2026-04-18T18:18:06.749" v="168" actId="1076"/>
          <ac:picMkLst>
            <pc:docMk/>
            <pc:sldMk cId="2521216176" sldId="582"/>
            <ac:picMk id="5" creationId="{6A02B674-4604-E04F-2CE7-748B7F6E0BC8}"/>
          </ac:picMkLst>
        </pc:picChg>
      </pc:sldChg>
      <pc:sldChg chg="addSp delSp modSp add replId">
        <pc:chgData name="A Freel" userId="S::afreel@ohacademy.co.uk::f6dead3d-cc44-4b49-aee1-60fe86f08dbd" providerId="AD" clId="Web-{94BEBE8B-6BA4-59E9-1A5E-723ACFBC6946}" dt="2026-04-18T18:18:01.530" v="166"/>
        <pc:sldMkLst>
          <pc:docMk/>
          <pc:sldMk cId="351142737" sldId="583"/>
        </pc:sldMkLst>
        <pc:spChg chg="add mod">
          <ac:chgData name="A Freel" userId="S::afreel@ohacademy.co.uk::f6dead3d-cc44-4b49-aee1-60fe86f08dbd" providerId="AD" clId="Web-{94BEBE8B-6BA4-59E9-1A5E-723ACFBC6946}" dt="2026-04-18T18:13:47.692" v="157" actId="14100"/>
          <ac:spMkLst>
            <pc:docMk/>
            <pc:sldMk cId="351142737" sldId="583"/>
            <ac:spMk id="2" creationId="{3F36C88A-A2DA-82E1-EF30-883ECF9CC34B}"/>
          </ac:spMkLst>
        </pc:spChg>
        <pc:spChg chg="add mod">
          <ac:chgData name="A Freel" userId="S::afreel@ohacademy.co.uk::f6dead3d-cc44-4b49-aee1-60fe86f08dbd" providerId="AD" clId="Web-{94BEBE8B-6BA4-59E9-1A5E-723ACFBC6946}" dt="2026-04-18T18:15:08.836" v="164" actId="20577"/>
          <ac:spMkLst>
            <pc:docMk/>
            <pc:sldMk cId="351142737" sldId="583"/>
            <ac:spMk id="3" creationId="{F5F5CA97-E196-2B58-51AC-418D072B139E}"/>
          </ac:spMkLst>
        </pc:spChg>
        <pc:picChg chg="add del mod">
          <ac:chgData name="A Freel" userId="S::afreel@ohacademy.co.uk::f6dead3d-cc44-4b49-aee1-60fe86f08dbd" providerId="AD" clId="Web-{94BEBE8B-6BA4-59E9-1A5E-723ACFBC6946}" dt="2026-04-18T18:18:01.530" v="166"/>
          <ac:picMkLst>
            <pc:docMk/>
            <pc:sldMk cId="351142737" sldId="583"/>
            <ac:picMk id="5" creationId="{9D7992B0-BFE5-E66B-A219-879A29BC4A4F}"/>
          </ac:picMkLst>
        </pc:picChg>
      </pc:sldChg>
      <pc:sldChg chg="addSp delSp modSp add replId">
        <pc:chgData name="A Freel" userId="S::afreel@ohacademy.co.uk::f6dead3d-cc44-4b49-aee1-60fe86f08dbd" providerId="AD" clId="Web-{94BEBE8B-6BA4-59E9-1A5E-723ACFBC6946}" dt="2026-04-18T18:18:53.445" v="201" actId="1076"/>
        <pc:sldMkLst>
          <pc:docMk/>
          <pc:sldMk cId="1137312579" sldId="584"/>
        </pc:sldMkLst>
        <pc:spChg chg="add del">
          <ac:chgData name="A Freel" userId="S::afreel@ohacademy.co.uk::f6dead3d-cc44-4b49-aee1-60fe86f08dbd" providerId="AD" clId="Web-{94BEBE8B-6BA4-59E9-1A5E-723ACFBC6946}" dt="2026-04-18T18:18:21.624" v="172"/>
          <ac:spMkLst>
            <pc:docMk/>
            <pc:sldMk cId="1137312579" sldId="584"/>
            <ac:spMk id="3" creationId="{7E38D7B3-BC49-0546-14C7-A2D59B196800}"/>
          </ac:spMkLst>
        </pc:spChg>
        <pc:spChg chg="add mod">
          <ac:chgData name="A Freel" userId="S::afreel@ohacademy.co.uk::f6dead3d-cc44-4b49-aee1-60fe86f08dbd" providerId="AD" clId="Web-{94BEBE8B-6BA4-59E9-1A5E-723ACFBC6946}" dt="2026-04-18T18:18:51.133" v="200" actId="1076"/>
          <ac:spMkLst>
            <pc:docMk/>
            <pc:sldMk cId="1137312579" sldId="584"/>
            <ac:spMk id="5" creationId="{AEF8E142-1556-E198-DCEC-A3F6A2770607}"/>
          </ac:spMkLst>
        </pc:spChg>
        <pc:picChg chg="add mod">
          <ac:chgData name="A Freel" userId="S::afreel@ohacademy.co.uk::f6dead3d-cc44-4b49-aee1-60fe86f08dbd" providerId="AD" clId="Web-{94BEBE8B-6BA4-59E9-1A5E-723ACFBC6946}" dt="2026-04-18T18:18:53.445" v="201" actId="1076"/>
          <ac:picMkLst>
            <pc:docMk/>
            <pc:sldMk cId="1137312579" sldId="584"/>
            <ac:picMk id="2" creationId="{F51A3D29-3DC4-FFA0-1CBD-7FA564EC64BE}"/>
          </ac:picMkLst>
        </pc:picChg>
      </pc:sldChg>
      <pc:sldChg chg="add replId">
        <pc:chgData name="A Freel" userId="S::afreel@ohacademy.co.uk::f6dead3d-cc44-4b49-aee1-60fe86f08dbd" providerId="AD" clId="Web-{94BEBE8B-6BA4-59E9-1A5E-723ACFBC6946}" dt="2026-04-17T13:45:38.707" v="78"/>
        <pc:sldMkLst>
          <pc:docMk/>
          <pc:sldMk cId="3951779966" sldId="585"/>
        </pc:sldMkLst>
      </pc:sldChg>
    </pc:docChg>
  </pc:docChgLst>
  <pc:docChgLst>
    <pc:chgData clId="Web-{928C2343-D9AC-42F3-A59D-06ED481DF82F}"/>
    <pc:docChg chg="modSld">
      <pc:chgData name="" userId="" providerId="" clId="Web-{928C2343-D9AC-42F3-A59D-06ED481DF82F}" dt="2026-03-24T17:30:52.251" v="7" actId="20577"/>
      <pc:docMkLst>
        <pc:docMk/>
      </pc:docMkLst>
      <pc:sldChg chg="modSp">
        <pc:chgData name="" userId="" providerId="" clId="Web-{928C2343-D9AC-42F3-A59D-06ED481DF82F}" dt="2026-03-24T17:30:52.251" v="7" actId="20577"/>
        <pc:sldMkLst>
          <pc:docMk/>
          <pc:sldMk cId="109857222" sldId="256"/>
        </pc:sldMkLst>
        <pc:spChg chg="mod">
          <ac:chgData name="" userId="" providerId="" clId="Web-{928C2343-D9AC-42F3-A59D-06ED481DF82F}" dt="2026-03-24T17:30:52.251" v="7" actId="20577"/>
          <ac:spMkLst>
            <pc:docMk/>
            <pc:sldMk cId="109857222" sldId="256"/>
            <ac:spMk id="2" creationId="{00000000-0000-0000-0000-000000000000}"/>
          </ac:spMkLst>
        </pc:spChg>
      </pc:sldChg>
    </pc:docChg>
  </pc:docChgLst>
  <pc:docChgLst>
    <pc:chgData clId="Web-{695C2DA2-DFF0-DB03-6101-96AFEE701FDE}"/>
    <pc:docChg chg="modSld">
      <pc:chgData name="" userId="" providerId="" clId="Web-{695C2DA2-DFF0-DB03-6101-96AFEE701FDE}" dt="2026-04-01T10:33:30.273" v="0"/>
      <pc:docMkLst>
        <pc:docMk/>
      </pc:docMkLst>
      <pc:sldChg chg="delSp">
        <pc:chgData name="" userId="" providerId="" clId="Web-{695C2DA2-DFF0-DB03-6101-96AFEE701FDE}" dt="2026-04-01T10:33:30.273" v="0"/>
        <pc:sldMkLst>
          <pc:docMk/>
          <pc:sldMk cId="109857222" sldId="256"/>
        </pc:sldMkLst>
      </pc:sldChg>
    </pc:docChg>
  </pc:docChgLst>
  <pc:docChgLst>
    <pc:chgData name="P McKenzie-Cook" userId="6605cc89-aaff-4d80-9ee6-20e4afa4ef0c" providerId="ADAL" clId="{C1EED9DC-9EC8-4349-96AA-3A3934B357C5}"/>
    <pc:docChg chg="undo custSel addSld delSld modSld sldOrd modMainMaster modNotesMaster">
      <pc:chgData name="P McKenzie-Cook" userId="6605cc89-aaff-4d80-9ee6-20e4afa4ef0c" providerId="ADAL" clId="{C1EED9DC-9EC8-4349-96AA-3A3934B357C5}" dt="2026-04-18T20:02:55.727" v="1326" actId="1076"/>
      <pc:docMkLst>
        <pc:docMk/>
      </pc:docMkLst>
      <pc:sldChg chg="modSp mod">
        <pc:chgData name="P McKenzie-Cook" userId="6605cc89-aaff-4d80-9ee6-20e4afa4ef0c" providerId="ADAL" clId="{C1EED9DC-9EC8-4349-96AA-3A3934B357C5}" dt="2026-04-16T20:19:36.093" v="352" actId="207"/>
        <pc:sldMkLst>
          <pc:docMk/>
          <pc:sldMk cId="109857222" sldId="256"/>
        </pc:sldMkLst>
        <pc:spChg chg="mod">
          <ac:chgData name="P McKenzie-Cook" userId="6605cc89-aaff-4d80-9ee6-20e4afa4ef0c" providerId="ADAL" clId="{C1EED9DC-9EC8-4349-96AA-3A3934B357C5}" dt="2026-04-16T20:19:36.093" v="352" actId="207"/>
          <ac:spMkLst>
            <pc:docMk/>
            <pc:sldMk cId="109857222" sldId="256"/>
            <ac:spMk id="2" creationId="{00000000-0000-0000-0000-000000000000}"/>
          </ac:spMkLst>
        </pc:spChg>
      </pc:sldChg>
      <pc:sldChg chg="addSp modSp add mod modNotes">
        <pc:chgData name="P McKenzie-Cook" userId="6605cc89-aaff-4d80-9ee6-20e4afa4ef0c" providerId="ADAL" clId="{C1EED9DC-9EC8-4349-96AA-3A3934B357C5}" dt="2026-04-17T11:39:27.595" v="428"/>
        <pc:sldMkLst>
          <pc:docMk/>
          <pc:sldMk cId="0" sldId="259"/>
        </pc:sldMkLst>
        <pc:picChg chg="add mod">
          <ac:chgData name="P McKenzie-Cook" userId="6605cc89-aaff-4d80-9ee6-20e4afa4ef0c" providerId="ADAL" clId="{C1EED9DC-9EC8-4349-96AA-3A3934B357C5}" dt="2026-04-17T11:37:16.021" v="398" actId="14100"/>
          <ac:picMkLst>
            <pc:docMk/>
            <pc:sldMk cId="0" sldId="259"/>
            <ac:picMk id="3" creationId="{62D5B7B7-BF06-704A-A38A-F22E5918D16F}"/>
          </ac:picMkLst>
        </pc:picChg>
      </pc:sldChg>
      <pc:sldChg chg="addSp modSp add del mod">
        <pc:chgData name="P McKenzie-Cook" userId="6605cc89-aaff-4d80-9ee6-20e4afa4ef0c" providerId="ADAL" clId="{C1EED9DC-9EC8-4349-96AA-3A3934B357C5}" dt="2026-04-16T20:13:07.781" v="346" actId="47"/>
        <pc:sldMkLst>
          <pc:docMk/>
          <pc:sldMk cId="3772315522" sldId="261"/>
        </pc:sldMkLst>
      </pc:sldChg>
      <pc:sldChg chg="addSp modSp add modNotes">
        <pc:chgData name="P McKenzie-Cook" userId="6605cc89-aaff-4d80-9ee6-20e4afa4ef0c" providerId="ADAL" clId="{C1EED9DC-9EC8-4349-96AA-3A3934B357C5}" dt="2026-04-17T11:39:27.595" v="428"/>
        <pc:sldMkLst>
          <pc:docMk/>
          <pc:sldMk cId="0" sldId="263"/>
        </pc:sldMkLst>
        <pc:picChg chg="add mod">
          <ac:chgData name="P McKenzie-Cook" userId="6605cc89-aaff-4d80-9ee6-20e4afa4ef0c" providerId="ADAL" clId="{C1EED9DC-9EC8-4349-96AA-3A3934B357C5}" dt="2026-04-16T20:13:15.438" v="348"/>
          <ac:picMkLst>
            <pc:docMk/>
            <pc:sldMk cId="0" sldId="263"/>
            <ac:picMk id="2" creationId="{2F2FAF26-204F-443B-96FB-3DE47DC97863}"/>
          </ac:picMkLst>
        </pc:picChg>
        <pc:picChg chg="add mod">
          <ac:chgData name="P McKenzie-Cook" userId="6605cc89-aaff-4d80-9ee6-20e4afa4ef0c" providerId="ADAL" clId="{C1EED9DC-9EC8-4349-96AA-3A3934B357C5}" dt="2026-04-17T11:38:41.726" v="427"/>
          <ac:picMkLst>
            <pc:docMk/>
            <pc:sldMk cId="0" sldId="263"/>
            <ac:picMk id="3" creationId="{9221FD4B-8C03-A729-974F-B50E8D982F44}"/>
          </ac:picMkLst>
        </pc:picChg>
      </pc:sldChg>
      <pc:sldChg chg="addSp modSp add mod ord">
        <pc:chgData name="P McKenzie-Cook" userId="6605cc89-aaff-4d80-9ee6-20e4afa4ef0c" providerId="ADAL" clId="{C1EED9DC-9EC8-4349-96AA-3A3934B357C5}" dt="2026-04-18T20:02:55.727" v="1326" actId="1076"/>
        <pc:sldMkLst>
          <pc:docMk/>
          <pc:sldMk cId="3745506808" sldId="264"/>
        </pc:sldMkLst>
        <pc:spChg chg="mod">
          <ac:chgData name="P McKenzie-Cook" userId="6605cc89-aaff-4d80-9ee6-20e4afa4ef0c" providerId="ADAL" clId="{C1EED9DC-9EC8-4349-96AA-3A3934B357C5}" dt="2026-04-18T20:02:55.727" v="1326" actId="1076"/>
          <ac:spMkLst>
            <pc:docMk/>
            <pc:sldMk cId="3745506808" sldId="264"/>
            <ac:spMk id="7" creationId="{7E3551AB-6737-A79C-5629-2942D579AAED}"/>
          </ac:spMkLst>
        </pc:spChg>
        <pc:spChg chg="add mod">
          <ac:chgData name="P McKenzie-Cook" userId="6605cc89-aaff-4d80-9ee6-20e4afa4ef0c" providerId="ADAL" clId="{C1EED9DC-9EC8-4349-96AA-3A3934B357C5}" dt="2026-04-16T19:43:16.371" v="85" actId="1076"/>
          <ac:spMkLst>
            <pc:docMk/>
            <pc:sldMk cId="3745506808" sldId="264"/>
            <ac:spMk id="10" creationId="{48F6BF22-24C3-7081-DBEA-868664EEEDE2}"/>
          </ac:spMkLst>
        </pc:spChg>
      </pc:sldChg>
      <pc:sldChg chg="addSp modSp add mod ord">
        <pc:chgData name="P McKenzie-Cook" userId="6605cc89-aaff-4d80-9ee6-20e4afa4ef0c" providerId="ADAL" clId="{C1EED9DC-9EC8-4349-96AA-3A3934B357C5}" dt="2026-04-16T20:05:02.548" v="279"/>
        <pc:sldMkLst>
          <pc:docMk/>
          <pc:sldMk cId="1079818296" sldId="266"/>
        </pc:sldMkLst>
        <pc:spChg chg="mod">
          <ac:chgData name="P McKenzie-Cook" userId="6605cc89-aaff-4d80-9ee6-20e4afa4ef0c" providerId="ADAL" clId="{C1EED9DC-9EC8-4349-96AA-3A3934B357C5}" dt="2026-04-16T20:05:02.548" v="279"/>
          <ac:spMkLst>
            <pc:docMk/>
            <pc:sldMk cId="1079818296" sldId="266"/>
            <ac:spMk id="2" creationId="{00000000-0000-0000-0000-000000000000}"/>
          </ac:spMkLst>
        </pc:spChg>
        <pc:spChg chg="add mod">
          <ac:chgData name="P McKenzie-Cook" userId="6605cc89-aaff-4d80-9ee6-20e4afa4ef0c" providerId="ADAL" clId="{C1EED9DC-9EC8-4349-96AA-3A3934B357C5}" dt="2026-04-16T19:43:06.678" v="81" actId="1076"/>
          <ac:spMkLst>
            <pc:docMk/>
            <pc:sldMk cId="1079818296" sldId="266"/>
            <ac:spMk id="6" creationId="{482D20B0-DD25-1DCB-AD18-2D6D5BB47FF6}"/>
          </ac:spMkLst>
        </pc:spChg>
      </pc:sldChg>
      <pc:sldChg chg="addSp modSp add modNotes">
        <pc:chgData name="P McKenzie-Cook" userId="6605cc89-aaff-4d80-9ee6-20e4afa4ef0c" providerId="ADAL" clId="{C1EED9DC-9EC8-4349-96AA-3A3934B357C5}" dt="2026-04-17T11:39:27.595" v="428"/>
        <pc:sldMkLst>
          <pc:docMk/>
          <pc:sldMk cId="0" sldId="268"/>
        </pc:sldMkLst>
        <pc:picChg chg="add mod">
          <ac:chgData name="P McKenzie-Cook" userId="6605cc89-aaff-4d80-9ee6-20e4afa4ef0c" providerId="ADAL" clId="{C1EED9DC-9EC8-4349-96AA-3A3934B357C5}" dt="2026-04-17T11:37:24.465" v="402"/>
          <ac:picMkLst>
            <pc:docMk/>
            <pc:sldMk cId="0" sldId="268"/>
            <ac:picMk id="2" creationId="{3BF8A9B8-6CBD-8B4B-08BE-DA4CFE45B64A}"/>
          </ac:picMkLst>
        </pc:picChg>
      </pc:sldChg>
      <pc:sldChg chg="addSp modSp add modNotes">
        <pc:chgData name="P McKenzie-Cook" userId="6605cc89-aaff-4d80-9ee6-20e4afa4ef0c" providerId="ADAL" clId="{C1EED9DC-9EC8-4349-96AA-3A3934B357C5}" dt="2026-04-17T11:39:27.595" v="428"/>
        <pc:sldMkLst>
          <pc:docMk/>
          <pc:sldMk cId="0" sldId="269"/>
        </pc:sldMkLst>
        <pc:picChg chg="add mod">
          <ac:chgData name="P McKenzie-Cook" userId="6605cc89-aaff-4d80-9ee6-20e4afa4ef0c" providerId="ADAL" clId="{C1EED9DC-9EC8-4349-96AA-3A3934B357C5}" dt="2026-04-17T11:37:25.329" v="403"/>
          <ac:picMkLst>
            <pc:docMk/>
            <pc:sldMk cId="0" sldId="269"/>
            <ac:picMk id="2" creationId="{3B36DACC-5FF8-B063-9D25-F714E6EB793B}"/>
          </ac:picMkLst>
        </pc:picChg>
      </pc:sldChg>
      <pc:sldChg chg="addSp modSp add modNotes">
        <pc:chgData name="P McKenzie-Cook" userId="6605cc89-aaff-4d80-9ee6-20e4afa4ef0c" providerId="ADAL" clId="{C1EED9DC-9EC8-4349-96AA-3A3934B357C5}" dt="2026-04-17T11:39:27.595" v="428"/>
        <pc:sldMkLst>
          <pc:docMk/>
          <pc:sldMk cId="0" sldId="270"/>
        </pc:sldMkLst>
        <pc:picChg chg="add mod">
          <ac:chgData name="P McKenzie-Cook" userId="6605cc89-aaff-4d80-9ee6-20e4afa4ef0c" providerId="ADAL" clId="{C1EED9DC-9EC8-4349-96AA-3A3934B357C5}" dt="2026-04-17T11:37:27.290" v="404"/>
          <ac:picMkLst>
            <pc:docMk/>
            <pc:sldMk cId="0" sldId="270"/>
            <ac:picMk id="2" creationId="{201E4880-0C21-DD09-50D2-0965A913028E}"/>
          </ac:picMkLst>
        </pc:picChg>
      </pc:sldChg>
      <pc:sldChg chg="addSp modSp add modNotes">
        <pc:chgData name="P McKenzie-Cook" userId="6605cc89-aaff-4d80-9ee6-20e4afa4ef0c" providerId="ADAL" clId="{C1EED9DC-9EC8-4349-96AA-3A3934B357C5}" dt="2026-04-17T11:39:27.595" v="428"/>
        <pc:sldMkLst>
          <pc:docMk/>
          <pc:sldMk cId="0" sldId="271"/>
        </pc:sldMkLst>
        <pc:picChg chg="add mod">
          <ac:chgData name="P McKenzie-Cook" userId="6605cc89-aaff-4d80-9ee6-20e4afa4ef0c" providerId="ADAL" clId="{C1EED9DC-9EC8-4349-96AA-3A3934B357C5}" dt="2026-04-17T11:37:28.857" v="405"/>
          <ac:picMkLst>
            <pc:docMk/>
            <pc:sldMk cId="0" sldId="271"/>
            <ac:picMk id="2" creationId="{612DDE9D-01AE-E7DC-CAE3-F24DB60F9B13}"/>
          </ac:picMkLst>
        </pc:picChg>
      </pc:sldChg>
      <pc:sldChg chg="addSp modSp add modNotes">
        <pc:chgData name="P McKenzie-Cook" userId="6605cc89-aaff-4d80-9ee6-20e4afa4ef0c" providerId="ADAL" clId="{C1EED9DC-9EC8-4349-96AA-3A3934B357C5}" dt="2026-04-17T11:39:27.595" v="428"/>
        <pc:sldMkLst>
          <pc:docMk/>
          <pc:sldMk cId="0" sldId="272"/>
        </pc:sldMkLst>
        <pc:picChg chg="add mod">
          <ac:chgData name="P McKenzie-Cook" userId="6605cc89-aaff-4d80-9ee6-20e4afa4ef0c" providerId="ADAL" clId="{C1EED9DC-9EC8-4349-96AA-3A3934B357C5}" dt="2026-04-17T11:37:29.736" v="406"/>
          <ac:picMkLst>
            <pc:docMk/>
            <pc:sldMk cId="0" sldId="272"/>
            <ac:picMk id="2" creationId="{16D9115B-23C2-C344-E6BA-B7E0B4370840}"/>
          </ac:picMkLst>
        </pc:picChg>
      </pc:sldChg>
      <pc:sldChg chg="addSp modSp add mod ord">
        <pc:chgData name="P McKenzie-Cook" userId="6605cc89-aaff-4d80-9ee6-20e4afa4ef0c" providerId="ADAL" clId="{C1EED9DC-9EC8-4349-96AA-3A3934B357C5}" dt="2026-04-16T19:42:57.734" v="79" actId="404"/>
        <pc:sldMkLst>
          <pc:docMk/>
          <pc:sldMk cId="3189735415" sldId="275"/>
        </pc:sldMkLst>
        <pc:spChg chg="add mod">
          <ac:chgData name="P McKenzie-Cook" userId="6605cc89-aaff-4d80-9ee6-20e4afa4ef0c" providerId="ADAL" clId="{C1EED9DC-9EC8-4349-96AA-3A3934B357C5}" dt="2026-04-16T19:42:57.734" v="79" actId="404"/>
          <ac:spMkLst>
            <pc:docMk/>
            <pc:sldMk cId="3189735415" sldId="275"/>
            <ac:spMk id="2" creationId="{8EEF041C-7C67-E638-0E62-B1CE0EE7E8C5}"/>
          </ac:spMkLst>
        </pc:spChg>
        <pc:spChg chg="mod">
          <ac:chgData name="P McKenzie-Cook" userId="6605cc89-aaff-4d80-9ee6-20e4afa4ef0c" providerId="ADAL" clId="{C1EED9DC-9EC8-4349-96AA-3A3934B357C5}" dt="2026-04-16T19:42:37.261" v="74" actId="1076"/>
          <ac:spMkLst>
            <pc:docMk/>
            <pc:sldMk cId="3189735415" sldId="275"/>
            <ac:spMk id="15" creationId="{00000000-0000-0000-0000-000000000000}"/>
          </ac:spMkLst>
        </pc:spChg>
      </pc:sldChg>
      <pc:sldChg chg="addSp modSp add mod modNotes">
        <pc:chgData name="P McKenzie-Cook" userId="6605cc89-aaff-4d80-9ee6-20e4afa4ef0c" providerId="ADAL" clId="{C1EED9DC-9EC8-4349-96AA-3A3934B357C5}" dt="2026-04-17T11:39:27.595" v="428"/>
        <pc:sldMkLst>
          <pc:docMk/>
          <pc:sldMk cId="0" sldId="277"/>
        </pc:sldMkLst>
        <pc:picChg chg="add mod">
          <ac:chgData name="P McKenzie-Cook" userId="6605cc89-aaff-4d80-9ee6-20e4afa4ef0c" providerId="ADAL" clId="{C1EED9DC-9EC8-4349-96AA-3A3934B357C5}" dt="2026-04-16T20:08:42.417" v="306" actId="1076"/>
          <ac:picMkLst>
            <pc:docMk/>
            <pc:sldMk cId="0" sldId="277"/>
            <ac:picMk id="3" creationId="{8E5E403A-F954-8476-E21B-E47FFD8C7FAC}"/>
          </ac:picMkLst>
        </pc:picChg>
        <pc:picChg chg="add mod">
          <ac:chgData name="P McKenzie-Cook" userId="6605cc89-aaff-4d80-9ee6-20e4afa4ef0c" providerId="ADAL" clId="{C1EED9DC-9EC8-4349-96AA-3A3934B357C5}" dt="2026-04-17T11:38:35.083" v="426" actId="1076"/>
          <ac:picMkLst>
            <pc:docMk/>
            <pc:sldMk cId="0" sldId="277"/>
            <ac:picMk id="5" creationId="{3483E16B-97FA-1177-5512-65FB4A82AD52}"/>
          </ac:picMkLst>
        </pc:picChg>
      </pc:sldChg>
      <pc:sldChg chg="addSp modSp add mod modNotes">
        <pc:chgData name="P McKenzie-Cook" userId="6605cc89-aaff-4d80-9ee6-20e4afa4ef0c" providerId="ADAL" clId="{C1EED9DC-9EC8-4349-96AA-3A3934B357C5}" dt="2026-04-17T11:39:27.595" v="428"/>
        <pc:sldMkLst>
          <pc:docMk/>
          <pc:sldMk cId="0" sldId="278"/>
        </pc:sldMkLst>
        <pc:spChg chg="add mod">
          <ac:chgData name="P McKenzie-Cook" userId="6605cc89-aaff-4d80-9ee6-20e4afa4ef0c" providerId="ADAL" clId="{C1EED9DC-9EC8-4349-96AA-3A3934B357C5}" dt="2026-04-16T20:09:59.442" v="319" actId="1076"/>
          <ac:spMkLst>
            <pc:docMk/>
            <pc:sldMk cId="0" sldId="278"/>
            <ac:spMk id="2" creationId="{2E3ADB79-770E-4135-1D05-A24A4EFA60B4}"/>
          </ac:spMkLst>
        </pc:spChg>
        <pc:spChg chg="add mod">
          <ac:chgData name="P McKenzie-Cook" userId="6605cc89-aaff-4d80-9ee6-20e4afa4ef0c" providerId="ADAL" clId="{C1EED9DC-9EC8-4349-96AA-3A3934B357C5}" dt="2026-04-16T20:10:03.428" v="320" actId="1076"/>
          <ac:spMkLst>
            <pc:docMk/>
            <pc:sldMk cId="0" sldId="278"/>
            <ac:spMk id="3" creationId="{C85E029D-39DF-91CE-64E1-6CAD03FAEB4C}"/>
          </ac:spMkLst>
        </pc:spChg>
        <pc:spChg chg="mod">
          <ac:chgData name="P McKenzie-Cook" userId="6605cc89-aaff-4d80-9ee6-20e4afa4ef0c" providerId="ADAL" clId="{C1EED9DC-9EC8-4349-96AA-3A3934B357C5}" dt="2026-04-16T20:09:35.756" v="313" actId="1076"/>
          <ac:spMkLst>
            <pc:docMk/>
            <pc:sldMk cId="0" sldId="278"/>
            <ac:spMk id="1141" creationId="{00000000-0000-0000-0000-000000000000}"/>
          </ac:spMkLst>
        </pc:spChg>
        <pc:spChg chg="mod">
          <ac:chgData name="P McKenzie-Cook" userId="6605cc89-aaff-4d80-9ee6-20e4afa4ef0c" providerId="ADAL" clId="{C1EED9DC-9EC8-4349-96AA-3A3934B357C5}" dt="2026-04-16T20:09:39.487" v="314" actId="1076"/>
          <ac:spMkLst>
            <pc:docMk/>
            <pc:sldMk cId="0" sldId="278"/>
            <ac:spMk id="1142" creationId="{00000000-0000-0000-0000-000000000000}"/>
          </ac:spMkLst>
        </pc:spChg>
        <pc:spChg chg="mod">
          <ac:chgData name="P McKenzie-Cook" userId="6605cc89-aaff-4d80-9ee6-20e4afa4ef0c" providerId="ADAL" clId="{C1EED9DC-9EC8-4349-96AA-3A3934B357C5}" dt="2026-04-16T20:09:42.289" v="315" actId="1076"/>
          <ac:spMkLst>
            <pc:docMk/>
            <pc:sldMk cId="0" sldId="278"/>
            <ac:spMk id="1143" creationId="{00000000-0000-0000-0000-000000000000}"/>
          </ac:spMkLst>
        </pc:spChg>
        <pc:picChg chg="add mod">
          <ac:chgData name="P McKenzie-Cook" userId="6605cc89-aaff-4d80-9ee6-20e4afa4ef0c" providerId="ADAL" clId="{C1EED9DC-9EC8-4349-96AA-3A3934B357C5}" dt="2026-04-16T20:09:59.442" v="319" actId="1076"/>
          <ac:picMkLst>
            <pc:docMk/>
            <pc:sldMk cId="0" sldId="278"/>
            <ac:picMk id="4" creationId="{407B4450-231F-02AB-BFC0-CE2C617F5A1A}"/>
          </ac:picMkLst>
        </pc:picChg>
        <pc:picChg chg="add mod">
          <ac:chgData name="P McKenzie-Cook" userId="6605cc89-aaff-4d80-9ee6-20e4afa4ef0c" providerId="ADAL" clId="{C1EED9DC-9EC8-4349-96AA-3A3934B357C5}" dt="2026-04-17T11:37:35.121" v="409" actId="1036"/>
          <ac:picMkLst>
            <pc:docMk/>
            <pc:sldMk cId="0" sldId="278"/>
            <ac:picMk id="5" creationId="{5ADE54C9-2676-468E-8CD0-9862BB537E15}"/>
          </ac:picMkLst>
        </pc:picChg>
        <pc:picChg chg="mod">
          <ac:chgData name="P McKenzie-Cook" userId="6605cc89-aaff-4d80-9ee6-20e4afa4ef0c" providerId="ADAL" clId="{C1EED9DC-9EC8-4349-96AA-3A3934B357C5}" dt="2026-04-16T20:09:39.487" v="314" actId="1076"/>
          <ac:picMkLst>
            <pc:docMk/>
            <pc:sldMk cId="0" sldId="278"/>
            <ac:picMk id="1138" creationId="{00000000-0000-0000-0000-000000000000}"/>
          </ac:picMkLst>
        </pc:picChg>
        <pc:picChg chg="mod">
          <ac:chgData name="P McKenzie-Cook" userId="6605cc89-aaff-4d80-9ee6-20e4afa4ef0c" providerId="ADAL" clId="{C1EED9DC-9EC8-4349-96AA-3A3934B357C5}" dt="2026-04-16T20:09:33.285" v="312" actId="1076"/>
          <ac:picMkLst>
            <pc:docMk/>
            <pc:sldMk cId="0" sldId="278"/>
            <ac:picMk id="1144" creationId="{00000000-0000-0000-0000-000000000000}"/>
          </ac:picMkLst>
        </pc:picChg>
        <pc:picChg chg="mod">
          <ac:chgData name="P McKenzie-Cook" userId="6605cc89-aaff-4d80-9ee6-20e4afa4ef0c" providerId="ADAL" clId="{C1EED9DC-9EC8-4349-96AA-3A3934B357C5}" dt="2026-04-16T20:09:49.986" v="317" actId="14100"/>
          <ac:picMkLst>
            <pc:docMk/>
            <pc:sldMk cId="0" sldId="278"/>
            <ac:picMk id="1145" creationId="{00000000-0000-0000-0000-000000000000}"/>
          </ac:picMkLst>
        </pc:picChg>
      </pc:sldChg>
      <pc:sldChg chg="addSp modSp add modNotes">
        <pc:chgData name="P McKenzie-Cook" userId="6605cc89-aaff-4d80-9ee6-20e4afa4ef0c" providerId="ADAL" clId="{C1EED9DC-9EC8-4349-96AA-3A3934B357C5}" dt="2026-04-17T11:39:27.595" v="428"/>
        <pc:sldMkLst>
          <pc:docMk/>
          <pc:sldMk cId="0" sldId="281"/>
        </pc:sldMkLst>
        <pc:picChg chg="add mod">
          <ac:chgData name="P McKenzie-Cook" userId="6605cc89-aaff-4d80-9ee6-20e4afa4ef0c" providerId="ADAL" clId="{C1EED9DC-9EC8-4349-96AA-3A3934B357C5}" dt="2026-04-17T11:37:36.648" v="410"/>
          <ac:picMkLst>
            <pc:docMk/>
            <pc:sldMk cId="0" sldId="281"/>
            <ac:picMk id="2" creationId="{0099B4D2-8782-FD35-BAAD-8C7436614FC8}"/>
          </ac:picMkLst>
        </pc:picChg>
      </pc:sldChg>
      <pc:sldChg chg="addSp modSp add mod modNotes">
        <pc:chgData name="P McKenzie-Cook" userId="6605cc89-aaff-4d80-9ee6-20e4afa4ef0c" providerId="ADAL" clId="{C1EED9DC-9EC8-4349-96AA-3A3934B357C5}" dt="2026-04-17T11:39:27.595" v="428"/>
        <pc:sldMkLst>
          <pc:docMk/>
          <pc:sldMk cId="0" sldId="284"/>
        </pc:sldMkLst>
        <pc:spChg chg="add mod">
          <ac:chgData name="P McKenzie-Cook" userId="6605cc89-aaff-4d80-9ee6-20e4afa4ef0c" providerId="ADAL" clId="{C1EED9DC-9EC8-4349-96AA-3A3934B357C5}" dt="2026-04-16T20:10:40.001" v="330" actId="14100"/>
          <ac:spMkLst>
            <pc:docMk/>
            <pc:sldMk cId="0" sldId="284"/>
            <ac:spMk id="3" creationId="{C375E2B8-8C19-37E2-C720-51D70D058943}"/>
          </ac:spMkLst>
        </pc:spChg>
        <pc:spChg chg="mod">
          <ac:chgData name="P McKenzie-Cook" userId="6605cc89-aaff-4d80-9ee6-20e4afa4ef0c" providerId="ADAL" clId="{C1EED9DC-9EC8-4349-96AA-3A3934B357C5}" dt="2026-04-16T20:10:49.036" v="333" actId="1076"/>
          <ac:spMkLst>
            <pc:docMk/>
            <pc:sldMk cId="0" sldId="284"/>
            <ac:spMk id="1198" creationId="{00000000-0000-0000-0000-000000000000}"/>
          </ac:spMkLst>
        </pc:spChg>
        <pc:spChg chg="mod">
          <ac:chgData name="P McKenzie-Cook" userId="6605cc89-aaff-4d80-9ee6-20e4afa4ef0c" providerId="ADAL" clId="{C1EED9DC-9EC8-4349-96AA-3A3934B357C5}" dt="2026-04-16T20:10:45.027" v="332" actId="1076"/>
          <ac:spMkLst>
            <pc:docMk/>
            <pc:sldMk cId="0" sldId="284"/>
            <ac:spMk id="1200" creationId="{00000000-0000-0000-0000-000000000000}"/>
          </ac:spMkLst>
        </pc:spChg>
        <pc:picChg chg="add mod">
          <ac:chgData name="P McKenzie-Cook" userId="6605cc89-aaff-4d80-9ee6-20e4afa4ef0c" providerId="ADAL" clId="{C1EED9DC-9EC8-4349-96AA-3A3934B357C5}" dt="2026-04-17T11:37:37.405" v="411"/>
          <ac:picMkLst>
            <pc:docMk/>
            <pc:sldMk cId="0" sldId="284"/>
            <ac:picMk id="2" creationId="{941647BE-F4CE-F2C4-8B64-472C544F0E87}"/>
          </ac:picMkLst>
        </pc:picChg>
        <pc:picChg chg="mod">
          <ac:chgData name="P McKenzie-Cook" userId="6605cc89-aaff-4d80-9ee6-20e4afa4ef0c" providerId="ADAL" clId="{C1EED9DC-9EC8-4349-96AA-3A3934B357C5}" dt="2026-04-16T20:10:42.914" v="331" actId="1076"/>
          <ac:picMkLst>
            <pc:docMk/>
            <pc:sldMk cId="0" sldId="284"/>
            <ac:picMk id="1196" creationId="{00000000-0000-0000-0000-000000000000}"/>
          </ac:picMkLst>
        </pc:picChg>
      </pc:sldChg>
      <pc:sldChg chg="addSp modSp add setBg modNotes">
        <pc:chgData name="P McKenzie-Cook" userId="6605cc89-aaff-4d80-9ee6-20e4afa4ef0c" providerId="ADAL" clId="{C1EED9DC-9EC8-4349-96AA-3A3934B357C5}" dt="2026-04-17T11:39:27.595" v="428"/>
        <pc:sldMkLst>
          <pc:docMk/>
          <pc:sldMk cId="0" sldId="285"/>
        </pc:sldMkLst>
        <pc:spChg chg="mod">
          <ac:chgData name="P McKenzie-Cook" userId="6605cc89-aaff-4d80-9ee6-20e4afa4ef0c" providerId="ADAL" clId="{C1EED9DC-9EC8-4349-96AA-3A3934B357C5}" dt="2026-04-16T20:05:02.548" v="279"/>
          <ac:spMkLst>
            <pc:docMk/>
            <pc:sldMk cId="0" sldId="285"/>
            <ac:spMk id="1205" creationId="{00000000-0000-0000-0000-000000000000}"/>
          </ac:spMkLst>
        </pc:spChg>
        <pc:picChg chg="add mod">
          <ac:chgData name="P McKenzie-Cook" userId="6605cc89-aaff-4d80-9ee6-20e4afa4ef0c" providerId="ADAL" clId="{C1EED9DC-9EC8-4349-96AA-3A3934B357C5}" dt="2026-04-17T11:37:39.693" v="412"/>
          <ac:picMkLst>
            <pc:docMk/>
            <pc:sldMk cId="0" sldId="285"/>
            <ac:picMk id="2" creationId="{63DE6855-4745-2E63-E4AE-20D47758CC68}"/>
          </ac:picMkLst>
        </pc:picChg>
      </pc:sldChg>
      <pc:sldChg chg="addSp modSp add modNotes">
        <pc:chgData name="P McKenzie-Cook" userId="6605cc89-aaff-4d80-9ee6-20e4afa4ef0c" providerId="ADAL" clId="{C1EED9DC-9EC8-4349-96AA-3A3934B357C5}" dt="2026-04-17T11:39:27.595" v="428"/>
        <pc:sldMkLst>
          <pc:docMk/>
          <pc:sldMk cId="0" sldId="290"/>
        </pc:sldMkLst>
        <pc:picChg chg="add mod">
          <ac:chgData name="P McKenzie-Cook" userId="6605cc89-aaff-4d80-9ee6-20e4afa4ef0c" providerId="ADAL" clId="{C1EED9DC-9EC8-4349-96AA-3A3934B357C5}" dt="2026-04-17T11:37:54.540" v="416"/>
          <ac:picMkLst>
            <pc:docMk/>
            <pc:sldMk cId="0" sldId="290"/>
            <ac:picMk id="2" creationId="{B3BC093B-B023-EA92-0745-C18D22B45AD8}"/>
          </ac:picMkLst>
        </pc:picChg>
      </pc:sldChg>
      <pc:sldChg chg="addSp modSp add modNotes">
        <pc:chgData name="P McKenzie-Cook" userId="6605cc89-aaff-4d80-9ee6-20e4afa4ef0c" providerId="ADAL" clId="{C1EED9DC-9EC8-4349-96AA-3A3934B357C5}" dt="2026-04-17T11:39:27.595" v="428"/>
        <pc:sldMkLst>
          <pc:docMk/>
          <pc:sldMk cId="0" sldId="291"/>
        </pc:sldMkLst>
        <pc:picChg chg="add mod">
          <ac:chgData name="P McKenzie-Cook" userId="6605cc89-aaff-4d80-9ee6-20e4afa4ef0c" providerId="ADAL" clId="{C1EED9DC-9EC8-4349-96AA-3A3934B357C5}" dt="2026-04-17T11:37:55.683" v="417"/>
          <ac:picMkLst>
            <pc:docMk/>
            <pc:sldMk cId="0" sldId="291"/>
            <ac:picMk id="2" creationId="{CFB57EB8-933E-9474-DABD-2B8EDE241104}"/>
          </ac:picMkLst>
        </pc:picChg>
      </pc:sldChg>
      <pc:sldChg chg="addSp modSp add modNotes">
        <pc:chgData name="P McKenzie-Cook" userId="6605cc89-aaff-4d80-9ee6-20e4afa4ef0c" providerId="ADAL" clId="{C1EED9DC-9EC8-4349-96AA-3A3934B357C5}" dt="2026-04-17T11:39:27.595" v="428"/>
        <pc:sldMkLst>
          <pc:docMk/>
          <pc:sldMk cId="0" sldId="292"/>
        </pc:sldMkLst>
        <pc:picChg chg="add mod">
          <ac:chgData name="P McKenzie-Cook" userId="6605cc89-aaff-4d80-9ee6-20e4afa4ef0c" providerId="ADAL" clId="{C1EED9DC-9EC8-4349-96AA-3A3934B357C5}" dt="2026-04-17T11:38:05.522" v="421"/>
          <ac:picMkLst>
            <pc:docMk/>
            <pc:sldMk cId="0" sldId="292"/>
            <ac:picMk id="2" creationId="{10BF0F12-C7A3-F112-F166-B4A2E2C26FA5}"/>
          </ac:picMkLst>
        </pc:picChg>
      </pc:sldChg>
      <pc:sldChg chg="addSp modSp add modNotes">
        <pc:chgData name="P McKenzie-Cook" userId="6605cc89-aaff-4d80-9ee6-20e4afa4ef0c" providerId="ADAL" clId="{C1EED9DC-9EC8-4349-96AA-3A3934B357C5}" dt="2026-04-17T11:39:27.595" v="428"/>
        <pc:sldMkLst>
          <pc:docMk/>
          <pc:sldMk cId="0" sldId="294"/>
        </pc:sldMkLst>
        <pc:spChg chg="mod">
          <ac:chgData name="P McKenzie-Cook" userId="6605cc89-aaff-4d80-9ee6-20e4afa4ef0c" providerId="ADAL" clId="{C1EED9DC-9EC8-4349-96AA-3A3934B357C5}" dt="2026-04-16T20:05:02.548" v="279"/>
          <ac:spMkLst>
            <pc:docMk/>
            <pc:sldMk cId="0" sldId="294"/>
            <ac:spMk id="1300" creationId="{00000000-0000-0000-0000-000000000000}"/>
          </ac:spMkLst>
        </pc:spChg>
        <pc:picChg chg="add mod">
          <ac:chgData name="P McKenzie-Cook" userId="6605cc89-aaff-4d80-9ee6-20e4afa4ef0c" providerId="ADAL" clId="{C1EED9DC-9EC8-4349-96AA-3A3934B357C5}" dt="2026-04-17T11:38:06.758" v="422"/>
          <ac:picMkLst>
            <pc:docMk/>
            <pc:sldMk cId="0" sldId="294"/>
            <ac:picMk id="2" creationId="{51F3ECCC-DB41-7736-87F5-8B8B3112CEEB}"/>
          </ac:picMkLst>
        </pc:picChg>
      </pc:sldChg>
      <pc:sldChg chg="addSp modSp add setBg modNotes">
        <pc:chgData name="P McKenzie-Cook" userId="6605cc89-aaff-4d80-9ee6-20e4afa4ef0c" providerId="ADAL" clId="{C1EED9DC-9EC8-4349-96AA-3A3934B357C5}" dt="2026-04-17T11:39:27.595" v="428"/>
        <pc:sldMkLst>
          <pc:docMk/>
          <pc:sldMk cId="0" sldId="295"/>
        </pc:sldMkLst>
        <pc:spChg chg="mod">
          <ac:chgData name="P McKenzie-Cook" userId="6605cc89-aaff-4d80-9ee6-20e4afa4ef0c" providerId="ADAL" clId="{C1EED9DC-9EC8-4349-96AA-3A3934B357C5}" dt="2026-04-16T20:05:02.548" v="279"/>
          <ac:spMkLst>
            <pc:docMk/>
            <pc:sldMk cId="0" sldId="295"/>
            <ac:spMk id="1307" creationId="{00000000-0000-0000-0000-000000000000}"/>
          </ac:spMkLst>
        </pc:spChg>
        <pc:picChg chg="add mod">
          <ac:chgData name="P McKenzie-Cook" userId="6605cc89-aaff-4d80-9ee6-20e4afa4ef0c" providerId="ADAL" clId="{C1EED9DC-9EC8-4349-96AA-3A3934B357C5}" dt="2026-04-17T11:38:09.462" v="423"/>
          <ac:picMkLst>
            <pc:docMk/>
            <pc:sldMk cId="0" sldId="295"/>
            <ac:picMk id="2" creationId="{DEA480AD-33DF-DA00-31D5-35AEAB5C5BA6}"/>
          </ac:picMkLst>
        </pc:picChg>
      </pc:sldChg>
      <pc:sldChg chg="add modNotes">
        <pc:chgData name="P McKenzie-Cook" userId="6605cc89-aaff-4d80-9ee6-20e4afa4ef0c" providerId="ADAL" clId="{C1EED9DC-9EC8-4349-96AA-3A3934B357C5}" dt="2026-04-17T11:39:27.595" v="428"/>
        <pc:sldMkLst>
          <pc:docMk/>
          <pc:sldMk cId="0" sldId="296"/>
        </pc:sldMkLst>
      </pc:sldChg>
      <pc:sldChg chg="modSp add ord">
        <pc:chgData name="P McKenzie-Cook" userId="6605cc89-aaff-4d80-9ee6-20e4afa4ef0c" providerId="ADAL" clId="{C1EED9DC-9EC8-4349-96AA-3A3934B357C5}" dt="2026-04-16T20:05:02.548" v="279"/>
        <pc:sldMkLst>
          <pc:docMk/>
          <pc:sldMk cId="2134110344" sldId="320"/>
        </pc:sldMkLst>
        <pc:spChg chg="mod">
          <ac:chgData name="P McKenzie-Cook" userId="6605cc89-aaff-4d80-9ee6-20e4afa4ef0c" providerId="ADAL" clId="{C1EED9DC-9EC8-4349-96AA-3A3934B357C5}" dt="2026-04-16T20:05:02.548" v="279"/>
          <ac:spMkLst>
            <pc:docMk/>
            <pc:sldMk cId="2134110344" sldId="320"/>
            <ac:spMk id="3" creationId="{3A0451C1-A87D-ABBE-62E5-DB5D0690F48F}"/>
          </ac:spMkLst>
        </pc:spChg>
      </pc:sldChg>
      <pc:sldChg chg="addSp modSp add mod ord">
        <pc:chgData name="P McKenzie-Cook" userId="6605cc89-aaff-4d80-9ee6-20e4afa4ef0c" providerId="ADAL" clId="{C1EED9DC-9EC8-4349-96AA-3A3934B357C5}" dt="2026-04-16T19:43:27.823" v="89" actId="1076"/>
        <pc:sldMkLst>
          <pc:docMk/>
          <pc:sldMk cId="1323578749" sldId="394"/>
        </pc:sldMkLst>
        <pc:spChg chg="mod">
          <ac:chgData name="P McKenzie-Cook" userId="6605cc89-aaff-4d80-9ee6-20e4afa4ef0c" providerId="ADAL" clId="{C1EED9DC-9EC8-4349-96AA-3A3934B357C5}" dt="2026-04-16T19:43:24.448" v="88" actId="1076"/>
          <ac:spMkLst>
            <pc:docMk/>
            <pc:sldMk cId="1323578749" sldId="394"/>
            <ac:spMk id="2" creationId="{00000000-0000-0000-0000-000000000000}"/>
          </ac:spMkLst>
        </pc:spChg>
        <pc:spChg chg="mod">
          <ac:chgData name="P McKenzie-Cook" userId="6605cc89-aaff-4d80-9ee6-20e4afa4ef0c" providerId="ADAL" clId="{C1EED9DC-9EC8-4349-96AA-3A3934B357C5}" dt="2026-04-16T19:43:27.823" v="89" actId="1076"/>
          <ac:spMkLst>
            <pc:docMk/>
            <pc:sldMk cId="1323578749" sldId="394"/>
            <ac:spMk id="4" creationId="{00000000-0000-0000-0000-000000000000}"/>
          </ac:spMkLst>
        </pc:spChg>
        <pc:spChg chg="add mod">
          <ac:chgData name="P McKenzie-Cook" userId="6605cc89-aaff-4d80-9ee6-20e4afa4ef0c" providerId="ADAL" clId="{C1EED9DC-9EC8-4349-96AA-3A3934B357C5}" dt="2026-04-16T19:43:22.135" v="87" actId="1076"/>
          <ac:spMkLst>
            <pc:docMk/>
            <pc:sldMk cId="1323578749" sldId="394"/>
            <ac:spMk id="11" creationId="{787FD403-3BBF-A612-F545-E91F5C52F79B}"/>
          </ac:spMkLst>
        </pc:spChg>
      </pc:sldChg>
      <pc:sldChg chg="add ord">
        <pc:chgData name="P McKenzie-Cook" userId="6605cc89-aaff-4d80-9ee6-20e4afa4ef0c" providerId="ADAL" clId="{C1EED9DC-9EC8-4349-96AA-3A3934B357C5}" dt="2026-04-16T19:37:29.478" v="4" actId="20578"/>
        <pc:sldMkLst>
          <pc:docMk/>
          <pc:sldMk cId="2767889288" sldId="396"/>
        </pc:sldMkLst>
      </pc:sldChg>
      <pc:sldChg chg="addSp modSp add mod ord">
        <pc:chgData name="P McKenzie-Cook" userId="6605cc89-aaff-4d80-9ee6-20e4afa4ef0c" providerId="ADAL" clId="{C1EED9DC-9EC8-4349-96AA-3A3934B357C5}" dt="2026-04-16T20:05:02.548" v="279"/>
        <pc:sldMkLst>
          <pc:docMk/>
          <pc:sldMk cId="3354291706" sldId="411"/>
        </pc:sldMkLst>
        <pc:spChg chg="mod">
          <ac:chgData name="P McKenzie-Cook" userId="6605cc89-aaff-4d80-9ee6-20e4afa4ef0c" providerId="ADAL" clId="{C1EED9DC-9EC8-4349-96AA-3A3934B357C5}" dt="2026-04-16T20:05:02.548" v="279"/>
          <ac:spMkLst>
            <pc:docMk/>
            <pc:sldMk cId="3354291706" sldId="411"/>
            <ac:spMk id="2" creationId="{00000000-0000-0000-0000-000000000000}"/>
          </ac:spMkLst>
        </pc:spChg>
        <pc:spChg chg="add mod">
          <ac:chgData name="P McKenzie-Cook" userId="6605cc89-aaff-4d80-9ee6-20e4afa4ef0c" providerId="ADAL" clId="{C1EED9DC-9EC8-4349-96AA-3A3934B357C5}" dt="2026-04-16T19:43:11.497" v="83" actId="1076"/>
          <ac:spMkLst>
            <pc:docMk/>
            <pc:sldMk cId="3354291706" sldId="411"/>
            <ac:spMk id="6" creationId="{AF4B1A6F-9F6A-A5AD-01FE-06ADE196AD73}"/>
          </ac:spMkLst>
        </pc:spChg>
      </pc:sldChg>
      <pc:sldChg chg="addSp modSp add mod ord">
        <pc:chgData name="P McKenzie-Cook" userId="6605cc89-aaff-4d80-9ee6-20e4afa4ef0c" providerId="ADAL" clId="{C1EED9DC-9EC8-4349-96AA-3A3934B357C5}" dt="2026-04-16T19:43:50.850" v="95" actId="1076"/>
        <pc:sldMkLst>
          <pc:docMk/>
          <pc:sldMk cId="4279079815" sldId="412"/>
        </pc:sldMkLst>
        <pc:spChg chg="mod">
          <ac:chgData name="P McKenzie-Cook" userId="6605cc89-aaff-4d80-9ee6-20e4afa4ef0c" providerId="ADAL" clId="{C1EED9DC-9EC8-4349-96AA-3A3934B357C5}" dt="2026-04-16T19:43:50.850" v="95" actId="1076"/>
          <ac:spMkLst>
            <pc:docMk/>
            <pc:sldMk cId="4279079815" sldId="412"/>
            <ac:spMk id="2" creationId="{00000000-0000-0000-0000-000000000000}"/>
          </ac:spMkLst>
        </pc:spChg>
        <pc:spChg chg="mod">
          <ac:chgData name="P McKenzie-Cook" userId="6605cc89-aaff-4d80-9ee6-20e4afa4ef0c" providerId="ADAL" clId="{C1EED9DC-9EC8-4349-96AA-3A3934B357C5}" dt="2026-04-16T19:43:48.539" v="94" actId="1076"/>
          <ac:spMkLst>
            <pc:docMk/>
            <pc:sldMk cId="4279079815" sldId="412"/>
            <ac:spMk id="4" creationId="{00000000-0000-0000-0000-000000000000}"/>
          </ac:spMkLst>
        </pc:spChg>
        <pc:spChg chg="add mod">
          <ac:chgData name="P McKenzie-Cook" userId="6605cc89-aaff-4d80-9ee6-20e4afa4ef0c" providerId="ADAL" clId="{C1EED9DC-9EC8-4349-96AA-3A3934B357C5}" dt="2026-04-16T19:43:33.187" v="91" actId="1076"/>
          <ac:spMkLst>
            <pc:docMk/>
            <pc:sldMk cId="4279079815" sldId="412"/>
            <ac:spMk id="10" creationId="{99C1A4C6-ABCF-2596-8F65-4B60382A7782}"/>
          </ac:spMkLst>
        </pc:spChg>
        <pc:grpChg chg="mod">
          <ac:chgData name="P McKenzie-Cook" userId="6605cc89-aaff-4d80-9ee6-20e4afa4ef0c" providerId="ADAL" clId="{C1EED9DC-9EC8-4349-96AA-3A3934B357C5}" dt="2026-04-16T19:43:40.173" v="92" actId="1076"/>
          <ac:grpSpMkLst>
            <pc:docMk/>
            <pc:sldMk cId="4279079815" sldId="412"/>
            <ac:grpSpMk id="1105" creationId="{B24DD6DF-99CB-A9D0-A9FD-32A509B0DE2E}"/>
          </ac:grpSpMkLst>
        </pc:grpChg>
        <pc:picChg chg="mod">
          <ac:chgData name="P McKenzie-Cook" userId="6605cc89-aaff-4d80-9ee6-20e4afa4ef0c" providerId="ADAL" clId="{C1EED9DC-9EC8-4349-96AA-3A3934B357C5}" dt="2026-04-16T19:43:45.478" v="93" actId="1076"/>
          <ac:picMkLst>
            <pc:docMk/>
            <pc:sldMk cId="4279079815" sldId="412"/>
            <ac:picMk id="1094" creationId="{2051D0D5-E554-75FC-FC83-27851D2CFA98}"/>
          </ac:picMkLst>
        </pc:picChg>
        <pc:picChg chg="mod">
          <ac:chgData name="P McKenzie-Cook" userId="6605cc89-aaff-4d80-9ee6-20e4afa4ef0c" providerId="ADAL" clId="{C1EED9DC-9EC8-4349-96AA-3A3934B357C5}" dt="2026-04-16T19:43:45.478" v="93" actId="1076"/>
          <ac:picMkLst>
            <pc:docMk/>
            <pc:sldMk cId="4279079815" sldId="412"/>
            <ac:picMk id="1100" creationId="{1051B93F-745D-22B1-2C3D-47CB3294A534}"/>
          </ac:picMkLst>
        </pc:picChg>
        <pc:picChg chg="mod">
          <ac:chgData name="P McKenzie-Cook" userId="6605cc89-aaff-4d80-9ee6-20e4afa4ef0c" providerId="ADAL" clId="{C1EED9DC-9EC8-4349-96AA-3A3934B357C5}" dt="2026-04-16T19:43:45.478" v="93" actId="1076"/>
          <ac:picMkLst>
            <pc:docMk/>
            <pc:sldMk cId="4279079815" sldId="412"/>
            <ac:picMk id="1106" creationId="{B7409E41-76B3-6D65-AB53-AE5C67AC0EE2}"/>
          </ac:picMkLst>
        </pc:picChg>
        <pc:picChg chg="mod">
          <ac:chgData name="P McKenzie-Cook" userId="6605cc89-aaff-4d80-9ee6-20e4afa4ef0c" providerId="ADAL" clId="{C1EED9DC-9EC8-4349-96AA-3A3934B357C5}" dt="2026-04-16T19:43:45.478" v="93" actId="1076"/>
          <ac:picMkLst>
            <pc:docMk/>
            <pc:sldMk cId="4279079815" sldId="412"/>
            <ac:picMk id="1110" creationId="{ABB99970-77D4-A572-7461-FF860CC80401}"/>
          </ac:picMkLst>
        </pc:picChg>
        <pc:picChg chg="mod">
          <ac:chgData name="P McKenzie-Cook" userId="6605cc89-aaff-4d80-9ee6-20e4afa4ef0c" providerId="ADAL" clId="{C1EED9DC-9EC8-4349-96AA-3A3934B357C5}" dt="2026-04-16T19:43:45.478" v="93" actId="1076"/>
          <ac:picMkLst>
            <pc:docMk/>
            <pc:sldMk cId="4279079815" sldId="412"/>
            <ac:picMk id="1116" creationId="{958B14CD-9839-C78E-241A-4BF0C9A6B592}"/>
          </ac:picMkLst>
        </pc:picChg>
        <pc:picChg chg="mod">
          <ac:chgData name="P McKenzie-Cook" userId="6605cc89-aaff-4d80-9ee6-20e4afa4ef0c" providerId="ADAL" clId="{C1EED9DC-9EC8-4349-96AA-3A3934B357C5}" dt="2026-04-16T19:43:45.478" v="93" actId="1076"/>
          <ac:picMkLst>
            <pc:docMk/>
            <pc:sldMk cId="4279079815" sldId="412"/>
            <ac:picMk id="1117" creationId="{D2347080-BF6B-F3DF-92BA-7B9A07069917}"/>
          </ac:picMkLst>
        </pc:picChg>
        <pc:picChg chg="mod">
          <ac:chgData name="P McKenzie-Cook" userId="6605cc89-aaff-4d80-9ee6-20e4afa4ef0c" providerId="ADAL" clId="{C1EED9DC-9EC8-4349-96AA-3A3934B357C5}" dt="2026-04-16T19:43:45.478" v="93" actId="1076"/>
          <ac:picMkLst>
            <pc:docMk/>
            <pc:sldMk cId="4279079815" sldId="412"/>
            <ac:picMk id="1122" creationId="{D051D08D-B620-5DDB-7E9F-020B6BB63E9D}"/>
          </ac:picMkLst>
        </pc:picChg>
        <pc:picChg chg="mod">
          <ac:chgData name="P McKenzie-Cook" userId="6605cc89-aaff-4d80-9ee6-20e4afa4ef0c" providerId="ADAL" clId="{C1EED9DC-9EC8-4349-96AA-3A3934B357C5}" dt="2026-04-16T19:43:45.478" v="93" actId="1076"/>
          <ac:picMkLst>
            <pc:docMk/>
            <pc:sldMk cId="4279079815" sldId="412"/>
            <ac:picMk id="1123" creationId="{F88C0766-7B10-C1F9-1058-46158A3601D0}"/>
          </ac:picMkLst>
        </pc:picChg>
        <pc:picChg chg="mod">
          <ac:chgData name="P McKenzie-Cook" userId="6605cc89-aaff-4d80-9ee6-20e4afa4ef0c" providerId="ADAL" clId="{C1EED9DC-9EC8-4349-96AA-3A3934B357C5}" dt="2026-04-16T19:43:45.478" v="93" actId="1076"/>
          <ac:picMkLst>
            <pc:docMk/>
            <pc:sldMk cId="4279079815" sldId="412"/>
            <ac:picMk id="1125" creationId="{CBFA0479-2B14-9EBF-8E4A-3DB4C8991800}"/>
          </ac:picMkLst>
        </pc:picChg>
        <pc:picChg chg="mod">
          <ac:chgData name="P McKenzie-Cook" userId="6605cc89-aaff-4d80-9ee6-20e4afa4ef0c" providerId="ADAL" clId="{C1EED9DC-9EC8-4349-96AA-3A3934B357C5}" dt="2026-04-16T19:43:45.478" v="93" actId="1076"/>
          <ac:picMkLst>
            <pc:docMk/>
            <pc:sldMk cId="4279079815" sldId="412"/>
            <ac:picMk id="1127" creationId="{126B168A-9E33-3E60-B75D-77E7BDA3934E}"/>
          </ac:picMkLst>
        </pc:picChg>
      </pc:sldChg>
      <pc:sldChg chg="modSp add ord">
        <pc:chgData name="P McKenzie-Cook" userId="6605cc89-aaff-4d80-9ee6-20e4afa4ef0c" providerId="ADAL" clId="{C1EED9DC-9EC8-4349-96AA-3A3934B357C5}" dt="2026-04-16T20:05:02.548" v="279"/>
        <pc:sldMkLst>
          <pc:docMk/>
          <pc:sldMk cId="1726649943" sldId="534"/>
        </pc:sldMkLst>
        <pc:spChg chg="mod">
          <ac:chgData name="P McKenzie-Cook" userId="6605cc89-aaff-4d80-9ee6-20e4afa4ef0c" providerId="ADAL" clId="{C1EED9DC-9EC8-4349-96AA-3A3934B357C5}" dt="2026-04-16T20:05:02.548" v="279"/>
          <ac:spMkLst>
            <pc:docMk/>
            <pc:sldMk cId="1726649943" sldId="534"/>
            <ac:spMk id="2" creationId="{02FE1D3A-911F-F80C-4F76-752868B14B72}"/>
          </ac:spMkLst>
        </pc:spChg>
      </pc:sldChg>
      <pc:sldChg chg="addSp modSp add mod ord">
        <pc:chgData name="P McKenzie-Cook" userId="6605cc89-aaff-4d80-9ee6-20e4afa4ef0c" providerId="ADAL" clId="{C1EED9DC-9EC8-4349-96AA-3A3934B357C5}" dt="2026-04-16T19:45:51.101" v="162"/>
        <pc:sldMkLst>
          <pc:docMk/>
          <pc:sldMk cId="628588497" sldId="565"/>
        </pc:sldMkLst>
        <pc:spChg chg="mod">
          <ac:chgData name="P McKenzie-Cook" userId="6605cc89-aaff-4d80-9ee6-20e4afa4ef0c" providerId="ADAL" clId="{C1EED9DC-9EC8-4349-96AA-3A3934B357C5}" dt="2026-04-16T19:45:14.750" v="147" actId="1076"/>
          <ac:spMkLst>
            <pc:docMk/>
            <pc:sldMk cId="628588497" sldId="565"/>
            <ac:spMk id="2" creationId="{5FA7414B-FE70-C4A9-A2D5-2BFCF28889A3}"/>
          </ac:spMkLst>
        </pc:spChg>
        <pc:spChg chg="mod">
          <ac:chgData name="P McKenzie-Cook" userId="6605cc89-aaff-4d80-9ee6-20e4afa4ef0c" providerId="ADAL" clId="{C1EED9DC-9EC8-4349-96AA-3A3934B357C5}" dt="2026-04-16T19:45:20.556" v="148" actId="1076"/>
          <ac:spMkLst>
            <pc:docMk/>
            <pc:sldMk cId="628588497" sldId="565"/>
            <ac:spMk id="4" creationId="{E86ABD67-6BEC-064B-4C84-02CCB524AAFD}"/>
          </ac:spMkLst>
        </pc:spChg>
        <pc:spChg chg="add mod">
          <ac:chgData name="P McKenzie-Cook" userId="6605cc89-aaff-4d80-9ee6-20e4afa4ef0c" providerId="ADAL" clId="{C1EED9DC-9EC8-4349-96AA-3A3934B357C5}" dt="2026-04-16T19:45:35.100" v="157" actId="1036"/>
          <ac:spMkLst>
            <pc:docMk/>
            <pc:sldMk cId="628588497" sldId="565"/>
            <ac:spMk id="16" creationId="{0E3C7FA6-346E-5469-0D68-EBF8F9D9103B}"/>
          </ac:spMkLst>
        </pc:spChg>
        <pc:spChg chg="add mod">
          <ac:chgData name="P McKenzie-Cook" userId="6605cc89-aaff-4d80-9ee6-20e4afa4ef0c" providerId="ADAL" clId="{C1EED9DC-9EC8-4349-96AA-3A3934B357C5}" dt="2026-04-16T19:45:45.193" v="161" actId="1036"/>
          <ac:spMkLst>
            <pc:docMk/>
            <pc:sldMk cId="628588497" sldId="565"/>
            <ac:spMk id="17" creationId="{8F167506-52E7-1E11-E9B2-25731277E732}"/>
          </ac:spMkLst>
        </pc:spChg>
        <pc:spChg chg="add mod">
          <ac:chgData name="P McKenzie-Cook" userId="6605cc89-aaff-4d80-9ee6-20e4afa4ef0c" providerId="ADAL" clId="{C1EED9DC-9EC8-4349-96AA-3A3934B357C5}" dt="2026-04-16T19:45:31.426" v="151" actId="1076"/>
          <ac:spMkLst>
            <pc:docMk/>
            <pc:sldMk cId="628588497" sldId="565"/>
            <ac:spMk id="18" creationId="{A003896B-DAF8-F637-F261-7BE4BC178D31}"/>
          </ac:spMkLst>
        </pc:spChg>
        <pc:spChg chg="add mod">
          <ac:chgData name="P McKenzie-Cook" userId="6605cc89-aaff-4d80-9ee6-20e4afa4ef0c" providerId="ADAL" clId="{C1EED9DC-9EC8-4349-96AA-3A3934B357C5}" dt="2026-04-16T19:45:51.101" v="162"/>
          <ac:spMkLst>
            <pc:docMk/>
            <pc:sldMk cId="628588497" sldId="565"/>
            <ac:spMk id="19" creationId="{074969C3-5D9B-3DA0-2B26-A1E54691660B}"/>
          </ac:spMkLst>
        </pc:spChg>
        <pc:picChg chg="mod">
          <ac:chgData name="P McKenzie-Cook" userId="6605cc89-aaff-4d80-9ee6-20e4afa4ef0c" providerId="ADAL" clId="{C1EED9DC-9EC8-4349-96AA-3A3934B357C5}" dt="2026-04-16T19:44:08.691" v="96" actId="1076"/>
          <ac:picMkLst>
            <pc:docMk/>
            <pc:sldMk cId="628588497" sldId="565"/>
            <ac:picMk id="14" creationId="{F9283E98-F0D1-7B97-A8B8-C7D4261B11A6}"/>
          </ac:picMkLst>
        </pc:picChg>
        <pc:picChg chg="mod">
          <ac:chgData name="P McKenzie-Cook" userId="6605cc89-aaff-4d80-9ee6-20e4afa4ef0c" providerId="ADAL" clId="{C1EED9DC-9EC8-4349-96AA-3A3934B357C5}" dt="2026-04-16T19:44:08.691" v="96" actId="1076"/>
          <ac:picMkLst>
            <pc:docMk/>
            <pc:sldMk cId="628588497" sldId="565"/>
            <ac:picMk id="15" creationId="{E637AC37-E4B7-5534-9ABF-7530A3248235}"/>
          </ac:picMkLst>
        </pc:picChg>
        <pc:picChg chg="mod">
          <ac:chgData name="P McKenzie-Cook" userId="6605cc89-aaff-4d80-9ee6-20e4afa4ef0c" providerId="ADAL" clId="{C1EED9DC-9EC8-4349-96AA-3A3934B357C5}" dt="2026-04-16T19:44:08.691" v="96" actId="1076"/>
          <ac:picMkLst>
            <pc:docMk/>
            <pc:sldMk cId="628588497" sldId="565"/>
            <ac:picMk id="1096" creationId="{47F87B02-7645-5097-7EFB-01118E7534FB}"/>
          </ac:picMkLst>
        </pc:picChg>
        <pc:picChg chg="mod">
          <ac:chgData name="P McKenzie-Cook" userId="6605cc89-aaff-4d80-9ee6-20e4afa4ef0c" providerId="ADAL" clId="{C1EED9DC-9EC8-4349-96AA-3A3934B357C5}" dt="2026-04-16T19:44:08.691" v="96" actId="1076"/>
          <ac:picMkLst>
            <pc:docMk/>
            <pc:sldMk cId="628588497" sldId="565"/>
            <ac:picMk id="1106" creationId="{A2F57FD0-12C3-AA30-1420-A75B07891A28}"/>
          </ac:picMkLst>
        </pc:picChg>
        <pc:picChg chg="mod">
          <ac:chgData name="P McKenzie-Cook" userId="6605cc89-aaff-4d80-9ee6-20e4afa4ef0c" providerId="ADAL" clId="{C1EED9DC-9EC8-4349-96AA-3A3934B357C5}" dt="2026-04-16T19:44:08.691" v="96" actId="1076"/>
          <ac:picMkLst>
            <pc:docMk/>
            <pc:sldMk cId="628588497" sldId="565"/>
            <ac:picMk id="1107" creationId="{3DBD5D2E-C4F4-A2AF-C100-BE41C3BE0F53}"/>
          </ac:picMkLst>
        </pc:picChg>
        <pc:picChg chg="mod">
          <ac:chgData name="P McKenzie-Cook" userId="6605cc89-aaff-4d80-9ee6-20e4afa4ef0c" providerId="ADAL" clId="{C1EED9DC-9EC8-4349-96AA-3A3934B357C5}" dt="2026-04-16T19:44:08.691" v="96" actId="1076"/>
          <ac:picMkLst>
            <pc:docMk/>
            <pc:sldMk cId="628588497" sldId="565"/>
            <ac:picMk id="1110" creationId="{3825849D-555B-CFA9-8281-3E60933057C8}"/>
          </ac:picMkLst>
        </pc:picChg>
        <pc:picChg chg="mod">
          <ac:chgData name="P McKenzie-Cook" userId="6605cc89-aaff-4d80-9ee6-20e4afa4ef0c" providerId="ADAL" clId="{C1EED9DC-9EC8-4349-96AA-3A3934B357C5}" dt="2026-04-16T19:44:08.691" v="96" actId="1076"/>
          <ac:picMkLst>
            <pc:docMk/>
            <pc:sldMk cId="628588497" sldId="565"/>
            <ac:picMk id="1117" creationId="{48761ED0-ECF2-D8CF-9320-26F3357F5CB4}"/>
          </ac:picMkLst>
        </pc:picChg>
        <pc:picChg chg="mod">
          <ac:chgData name="P McKenzie-Cook" userId="6605cc89-aaff-4d80-9ee6-20e4afa4ef0c" providerId="ADAL" clId="{C1EED9DC-9EC8-4349-96AA-3A3934B357C5}" dt="2026-04-16T19:44:08.691" v="96" actId="1076"/>
          <ac:picMkLst>
            <pc:docMk/>
            <pc:sldMk cId="628588497" sldId="565"/>
            <ac:picMk id="1122" creationId="{E38BB71D-4829-A05F-9700-C82FEDC29C29}"/>
          </ac:picMkLst>
        </pc:picChg>
        <pc:picChg chg="mod">
          <ac:chgData name="P McKenzie-Cook" userId="6605cc89-aaff-4d80-9ee6-20e4afa4ef0c" providerId="ADAL" clId="{C1EED9DC-9EC8-4349-96AA-3A3934B357C5}" dt="2026-04-16T19:44:08.691" v="96" actId="1076"/>
          <ac:picMkLst>
            <pc:docMk/>
            <pc:sldMk cId="628588497" sldId="565"/>
            <ac:picMk id="1125" creationId="{CA7BCC91-3904-ABC6-3646-8FEE7DC8F992}"/>
          </ac:picMkLst>
        </pc:picChg>
        <pc:picChg chg="mod">
          <ac:chgData name="P McKenzie-Cook" userId="6605cc89-aaff-4d80-9ee6-20e4afa4ef0c" providerId="ADAL" clId="{C1EED9DC-9EC8-4349-96AA-3A3934B357C5}" dt="2026-04-16T19:44:08.691" v="96" actId="1076"/>
          <ac:picMkLst>
            <pc:docMk/>
            <pc:sldMk cId="628588497" sldId="565"/>
            <ac:picMk id="1126" creationId="{31235AEC-B826-9B7F-38AA-26B3491E657A}"/>
          </ac:picMkLst>
        </pc:picChg>
      </pc:sldChg>
      <pc:sldChg chg="addSp modSp add mod ord">
        <pc:chgData name="P McKenzie-Cook" userId="6605cc89-aaff-4d80-9ee6-20e4afa4ef0c" providerId="ADAL" clId="{C1EED9DC-9EC8-4349-96AA-3A3934B357C5}" dt="2026-04-16T19:46:51.536" v="198" actId="1076"/>
        <pc:sldMkLst>
          <pc:docMk/>
          <pc:sldMk cId="272777221" sldId="566"/>
        </pc:sldMkLst>
        <pc:spChg chg="add mod">
          <ac:chgData name="P McKenzie-Cook" userId="6605cc89-aaff-4d80-9ee6-20e4afa4ef0c" providerId="ADAL" clId="{C1EED9DC-9EC8-4349-96AA-3A3934B357C5}" dt="2026-04-16T19:46:28.952" v="196" actId="20577"/>
          <ac:spMkLst>
            <pc:docMk/>
            <pc:sldMk cId="272777221" sldId="566"/>
            <ac:spMk id="2" creationId="{D9E70A7A-D1B3-B1B3-295E-7B07A81DE505}"/>
          </ac:spMkLst>
        </pc:spChg>
        <pc:picChg chg="mod">
          <ac:chgData name="P McKenzie-Cook" userId="6605cc89-aaff-4d80-9ee6-20e4afa4ef0c" providerId="ADAL" clId="{C1EED9DC-9EC8-4349-96AA-3A3934B357C5}" dt="2026-04-16T19:46:51.536" v="198" actId="1076"/>
          <ac:picMkLst>
            <pc:docMk/>
            <pc:sldMk cId="272777221" sldId="566"/>
            <ac:picMk id="6" creationId="{9CAE2259-35A1-EB66-33AB-42548D912F90}"/>
          </ac:picMkLst>
        </pc:picChg>
        <pc:picChg chg="mod">
          <ac:chgData name="P McKenzie-Cook" userId="6605cc89-aaff-4d80-9ee6-20e4afa4ef0c" providerId="ADAL" clId="{C1EED9DC-9EC8-4349-96AA-3A3934B357C5}" dt="2026-04-16T19:46:03.978" v="164" actId="1076"/>
          <ac:picMkLst>
            <pc:docMk/>
            <pc:sldMk cId="272777221" sldId="566"/>
            <ac:picMk id="9" creationId="{BF716235-DD57-05D4-0633-7528D0B908BD}"/>
          </ac:picMkLst>
        </pc:picChg>
      </pc:sldChg>
      <pc:sldChg chg="addSp delSp modSp add mod ord">
        <pc:chgData name="P McKenzie-Cook" userId="6605cc89-aaff-4d80-9ee6-20e4afa4ef0c" providerId="ADAL" clId="{C1EED9DC-9EC8-4349-96AA-3A3934B357C5}" dt="2026-04-16T19:50:14.307" v="232" actId="20577"/>
        <pc:sldMkLst>
          <pc:docMk/>
          <pc:sldMk cId="1517062465" sldId="567"/>
        </pc:sldMkLst>
        <pc:spChg chg="add mod">
          <ac:chgData name="P McKenzie-Cook" userId="6605cc89-aaff-4d80-9ee6-20e4afa4ef0c" providerId="ADAL" clId="{C1EED9DC-9EC8-4349-96AA-3A3934B357C5}" dt="2026-04-16T19:50:14.307" v="232" actId="20577"/>
          <ac:spMkLst>
            <pc:docMk/>
            <pc:sldMk cId="1517062465" sldId="567"/>
            <ac:spMk id="4" creationId="{C767698B-690F-4AB4-80F6-FF146C2E91CE}"/>
          </ac:spMkLst>
        </pc:spChg>
        <pc:picChg chg="add mod">
          <ac:chgData name="P McKenzie-Cook" userId="6605cc89-aaff-4d80-9ee6-20e4afa4ef0c" providerId="ADAL" clId="{C1EED9DC-9EC8-4349-96AA-3A3934B357C5}" dt="2026-04-16T19:50:02.232" v="203" actId="1076"/>
          <ac:picMkLst>
            <pc:docMk/>
            <pc:sldMk cId="1517062465" sldId="567"/>
            <ac:picMk id="3" creationId="{C1AFAF36-84F9-A56B-7A4A-C6F059192FF3}"/>
          </ac:picMkLst>
        </pc:picChg>
      </pc:sldChg>
      <pc:sldChg chg="addSp modSp new mod">
        <pc:chgData name="P McKenzie-Cook" userId="6605cc89-aaff-4d80-9ee6-20e4afa4ef0c" providerId="ADAL" clId="{C1EED9DC-9EC8-4349-96AA-3A3934B357C5}" dt="2026-04-16T20:05:02.548" v="279"/>
        <pc:sldMkLst>
          <pc:docMk/>
          <pc:sldMk cId="2437999759" sldId="568"/>
        </pc:sldMkLst>
        <pc:spChg chg="mod">
          <ac:chgData name="P McKenzie-Cook" userId="6605cc89-aaff-4d80-9ee6-20e4afa4ef0c" providerId="ADAL" clId="{C1EED9DC-9EC8-4349-96AA-3A3934B357C5}" dt="2026-04-16T20:05:02.548" v="279"/>
          <ac:spMkLst>
            <pc:docMk/>
            <pc:sldMk cId="2437999759" sldId="568"/>
            <ac:spMk id="2" creationId="{B1B10A52-4FCA-6083-5D1E-5AB2AA0556E2}"/>
          </ac:spMkLst>
        </pc:spChg>
        <pc:spChg chg="mod">
          <ac:chgData name="P McKenzie-Cook" userId="6605cc89-aaff-4d80-9ee6-20e4afa4ef0c" providerId="ADAL" clId="{C1EED9DC-9EC8-4349-96AA-3A3934B357C5}" dt="2026-04-16T20:05:02.548" v="279"/>
          <ac:spMkLst>
            <pc:docMk/>
            <pc:sldMk cId="2437999759" sldId="568"/>
            <ac:spMk id="3" creationId="{2FCF4BD0-6304-4276-1F6E-76EFE7C56BFC}"/>
          </ac:spMkLst>
        </pc:spChg>
        <pc:spChg chg="add mod">
          <ac:chgData name="P McKenzie-Cook" userId="6605cc89-aaff-4d80-9ee6-20e4afa4ef0c" providerId="ADAL" clId="{C1EED9DC-9EC8-4349-96AA-3A3934B357C5}" dt="2026-04-16T19:38:06.849" v="8"/>
          <ac:spMkLst>
            <pc:docMk/>
            <pc:sldMk cId="2437999759" sldId="568"/>
            <ac:spMk id="5" creationId="{557A1767-25C5-1722-E102-4D410D619D69}"/>
          </ac:spMkLst>
        </pc:spChg>
        <pc:picChg chg="add mod">
          <ac:chgData name="P McKenzie-Cook" userId="6605cc89-aaff-4d80-9ee6-20e4afa4ef0c" providerId="ADAL" clId="{C1EED9DC-9EC8-4349-96AA-3A3934B357C5}" dt="2026-04-16T19:38:06.849" v="8"/>
          <ac:picMkLst>
            <pc:docMk/>
            <pc:sldMk cId="2437999759" sldId="568"/>
            <ac:picMk id="4" creationId="{08D1C7BA-9C1C-BDB7-08B2-EDCB8F527ED3}"/>
          </ac:picMkLst>
        </pc:picChg>
      </pc:sldChg>
      <pc:sldChg chg="addSp delSp modSp new mod">
        <pc:chgData name="P McKenzie-Cook" userId="6605cc89-aaff-4d80-9ee6-20e4afa4ef0c" providerId="ADAL" clId="{C1EED9DC-9EC8-4349-96AA-3A3934B357C5}" dt="2026-04-16T19:42:23.803" v="72" actId="14100"/>
        <pc:sldMkLst>
          <pc:docMk/>
          <pc:sldMk cId="1031534836" sldId="569"/>
        </pc:sldMkLst>
        <pc:spChg chg="add mod">
          <ac:chgData name="P McKenzie-Cook" userId="6605cc89-aaff-4d80-9ee6-20e4afa4ef0c" providerId="ADAL" clId="{C1EED9DC-9EC8-4349-96AA-3A3934B357C5}" dt="2026-04-16T19:40:25.553" v="60" actId="14100"/>
          <ac:spMkLst>
            <pc:docMk/>
            <pc:sldMk cId="1031534836" sldId="569"/>
            <ac:spMk id="5" creationId="{8218DD73-C340-9201-6059-2A64ECE366B1}"/>
          </ac:spMkLst>
        </pc:spChg>
        <pc:spChg chg="add mod">
          <ac:chgData name="P McKenzie-Cook" userId="6605cc89-aaff-4d80-9ee6-20e4afa4ef0c" providerId="ADAL" clId="{C1EED9DC-9EC8-4349-96AA-3A3934B357C5}" dt="2026-04-16T19:40:03.956" v="21" actId="20577"/>
          <ac:spMkLst>
            <pc:docMk/>
            <pc:sldMk cId="1031534836" sldId="569"/>
            <ac:spMk id="6" creationId="{16CA2281-B449-6BF0-4475-37F714E3A85E}"/>
          </ac:spMkLst>
        </pc:spChg>
        <pc:picChg chg="add mod">
          <ac:chgData name="P McKenzie-Cook" userId="6605cc89-aaff-4d80-9ee6-20e4afa4ef0c" providerId="ADAL" clId="{C1EED9DC-9EC8-4349-96AA-3A3934B357C5}" dt="2026-04-16T19:41:07.490" v="64" actId="14100"/>
          <ac:picMkLst>
            <pc:docMk/>
            <pc:sldMk cId="1031534836" sldId="569"/>
            <ac:picMk id="8" creationId="{592AFFE6-B8A5-BB13-5E7D-2F52FC7A7D82}"/>
          </ac:picMkLst>
        </pc:picChg>
        <pc:picChg chg="add mod">
          <ac:chgData name="P McKenzie-Cook" userId="6605cc89-aaff-4d80-9ee6-20e4afa4ef0c" providerId="ADAL" clId="{C1EED9DC-9EC8-4349-96AA-3A3934B357C5}" dt="2026-04-16T19:41:40.316" v="69" actId="1076"/>
          <ac:picMkLst>
            <pc:docMk/>
            <pc:sldMk cId="1031534836" sldId="569"/>
            <ac:picMk id="10" creationId="{C1D5A79F-F4CF-7AB2-23E8-ADD78E3B93BC}"/>
          </ac:picMkLst>
        </pc:picChg>
        <pc:picChg chg="add mod">
          <ac:chgData name="P McKenzie-Cook" userId="6605cc89-aaff-4d80-9ee6-20e4afa4ef0c" providerId="ADAL" clId="{C1EED9DC-9EC8-4349-96AA-3A3934B357C5}" dt="2026-04-16T19:42:23.803" v="72" actId="14100"/>
          <ac:picMkLst>
            <pc:docMk/>
            <pc:sldMk cId="1031534836" sldId="569"/>
            <ac:picMk id="12" creationId="{DBACBA19-BA3A-6584-2855-D0B6C05E75D2}"/>
          </ac:picMkLst>
        </pc:picChg>
      </pc:sldChg>
      <pc:sldChg chg="addSp modSp add mod modNotes">
        <pc:chgData name="P McKenzie-Cook" userId="6605cc89-aaff-4d80-9ee6-20e4afa4ef0c" providerId="ADAL" clId="{C1EED9DC-9EC8-4349-96AA-3A3934B357C5}" dt="2026-04-17T11:39:27.595" v="428"/>
        <pc:sldMkLst>
          <pc:docMk/>
          <pc:sldMk cId="0" sldId="570"/>
        </pc:sldMkLst>
        <pc:picChg chg="add mod">
          <ac:chgData name="P McKenzie-Cook" userId="6605cc89-aaff-4d80-9ee6-20e4afa4ef0c" providerId="ADAL" clId="{C1EED9DC-9EC8-4349-96AA-3A3934B357C5}" dt="2026-04-17T11:37:21.188" v="400" actId="1036"/>
          <ac:picMkLst>
            <pc:docMk/>
            <pc:sldMk cId="0" sldId="570"/>
            <ac:picMk id="2" creationId="{E25921FF-3468-125E-2258-70FAF4121E62}"/>
          </ac:picMkLst>
        </pc:picChg>
      </pc:sldChg>
      <pc:sldChg chg="addSp delSp modSp add mod modNotes">
        <pc:chgData name="P McKenzie-Cook" userId="6605cc89-aaff-4d80-9ee6-20e4afa4ef0c" providerId="ADAL" clId="{C1EED9DC-9EC8-4349-96AA-3A3934B357C5}" dt="2026-04-17T11:39:27.595" v="428"/>
        <pc:sldMkLst>
          <pc:docMk/>
          <pc:sldMk cId="0" sldId="571"/>
        </pc:sldMkLst>
        <pc:spChg chg="add mod">
          <ac:chgData name="P McKenzie-Cook" userId="6605cc89-aaff-4d80-9ee6-20e4afa4ef0c" providerId="ADAL" clId="{C1EED9DC-9EC8-4349-96AA-3A3934B357C5}" dt="2026-04-16T20:07:14.885" v="299" actId="1076"/>
          <ac:spMkLst>
            <pc:docMk/>
            <pc:sldMk cId="0" sldId="571"/>
            <ac:spMk id="2" creationId="{A1D1C904-67C1-DC94-84D2-217E15C4EF81}"/>
          </ac:spMkLst>
        </pc:spChg>
        <pc:spChg chg="add mod">
          <ac:chgData name="P McKenzie-Cook" userId="6605cc89-aaff-4d80-9ee6-20e4afa4ef0c" providerId="ADAL" clId="{C1EED9DC-9EC8-4349-96AA-3A3934B357C5}" dt="2026-04-16T20:06:41.530" v="295" actId="14100"/>
          <ac:spMkLst>
            <pc:docMk/>
            <pc:sldMk cId="0" sldId="571"/>
            <ac:spMk id="4" creationId="{99FDE8F1-AD79-5706-E77A-0EC5A68360BC}"/>
          </ac:spMkLst>
        </pc:spChg>
        <pc:spChg chg="mod">
          <ac:chgData name="P McKenzie-Cook" userId="6605cc89-aaff-4d80-9ee6-20e4afa4ef0c" providerId="ADAL" clId="{C1EED9DC-9EC8-4349-96AA-3A3934B357C5}" dt="2026-04-16T20:07:17.415" v="300" actId="1076"/>
          <ac:spMkLst>
            <pc:docMk/>
            <pc:sldMk cId="0" sldId="571"/>
            <ac:spMk id="1025" creationId="{00000000-0000-0000-0000-000000000000}"/>
          </ac:spMkLst>
        </pc:spChg>
        <pc:spChg chg="mod">
          <ac:chgData name="P McKenzie-Cook" userId="6605cc89-aaff-4d80-9ee6-20e4afa4ef0c" providerId="ADAL" clId="{C1EED9DC-9EC8-4349-96AA-3A3934B357C5}" dt="2026-04-16T20:05:46.466" v="281" actId="1076"/>
          <ac:spMkLst>
            <pc:docMk/>
            <pc:sldMk cId="0" sldId="571"/>
            <ac:spMk id="1027" creationId="{00000000-0000-0000-0000-000000000000}"/>
          </ac:spMkLst>
        </pc:spChg>
        <pc:picChg chg="add mod">
          <ac:chgData name="P McKenzie-Cook" userId="6605cc89-aaff-4d80-9ee6-20e4afa4ef0c" providerId="ADAL" clId="{C1EED9DC-9EC8-4349-96AA-3A3934B357C5}" dt="2026-04-16T20:06:34.549" v="293" actId="14100"/>
          <ac:picMkLst>
            <pc:docMk/>
            <pc:sldMk cId="0" sldId="571"/>
            <ac:picMk id="3" creationId="{3A64E937-5B17-741E-F127-59D638C4A13D}"/>
          </ac:picMkLst>
        </pc:picChg>
        <pc:picChg chg="add mod">
          <ac:chgData name="P McKenzie-Cook" userId="6605cc89-aaff-4d80-9ee6-20e4afa4ef0c" providerId="ADAL" clId="{C1EED9DC-9EC8-4349-96AA-3A3934B357C5}" dt="2026-04-16T20:06:20.437" v="288" actId="1076"/>
          <ac:picMkLst>
            <pc:docMk/>
            <pc:sldMk cId="0" sldId="571"/>
            <ac:picMk id="5" creationId="{A3838728-5267-781F-EC51-3DDA3F5B9FDA}"/>
          </ac:picMkLst>
        </pc:picChg>
        <pc:picChg chg="add mod">
          <ac:chgData name="P McKenzie-Cook" userId="6605cc89-aaff-4d80-9ee6-20e4afa4ef0c" providerId="ADAL" clId="{C1EED9DC-9EC8-4349-96AA-3A3934B357C5}" dt="2026-04-16T20:07:10.903" v="298" actId="1076"/>
          <ac:picMkLst>
            <pc:docMk/>
            <pc:sldMk cId="0" sldId="571"/>
            <ac:picMk id="6" creationId="{AD97A217-4988-F640-2C1E-7CC10B4CD9A1}"/>
          </ac:picMkLst>
        </pc:picChg>
        <pc:picChg chg="add mod">
          <ac:chgData name="P McKenzie-Cook" userId="6605cc89-aaff-4d80-9ee6-20e4afa4ef0c" providerId="ADAL" clId="{C1EED9DC-9EC8-4349-96AA-3A3934B357C5}" dt="2026-04-17T11:37:23.015" v="401"/>
          <ac:picMkLst>
            <pc:docMk/>
            <pc:sldMk cId="0" sldId="571"/>
            <ac:picMk id="7" creationId="{BDC09612-00E4-5AB9-4466-3B4BD8ACAFE1}"/>
          </ac:picMkLst>
        </pc:picChg>
        <pc:picChg chg="mod">
          <ac:chgData name="P McKenzie-Cook" userId="6605cc89-aaff-4d80-9ee6-20e4afa4ef0c" providerId="ADAL" clId="{C1EED9DC-9EC8-4349-96AA-3A3934B357C5}" dt="2026-04-16T20:05:46.466" v="281" actId="1076"/>
          <ac:picMkLst>
            <pc:docMk/>
            <pc:sldMk cId="0" sldId="571"/>
            <ac:picMk id="1026" creationId="{00000000-0000-0000-0000-000000000000}"/>
          </ac:picMkLst>
        </pc:picChg>
        <pc:picChg chg="mod">
          <ac:chgData name="P McKenzie-Cook" userId="6605cc89-aaff-4d80-9ee6-20e4afa4ef0c" providerId="ADAL" clId="{C1EED9DC-9EC8-4349-96AA-3A3934B357C5}" dt="2026-04-16T20:06:10.353" v="286" actId="1076"/>
          <ac:picMkLst>
            <pc:docMk/>
            <pc:sldMk cId="0" sldId="571"/>
            <ac:picMk id="1028" creationId="{00000000-0000-0000-0000-000000000000}"/>
          </ac:picMkLst>
        </pc:picChg>
        <pc:picChg chg="mod">
          <ac:chgData name="P McKenzie-Cook" userId="6605cc89-aaff-4d80-9ee6-20e4afa4ef0c" providerId="ADAL" clId="{C1EED9DC-9EC8-4349-96AA-3A3934B357C5}" dt="2026-04-16T20:05:49.096" v="282" actId="1076"/>
          <ac:picMkLst>
            <pc:docMk/>
            <pc:sldMk cId="0" sldId="571"/>
            <ac:picMk id="1029" creationId="{00000000-0000-0000-0000-000000000000}"/>
          </ac:picMkLst>
        </pc:picChg>
      </pc:sldChg>
      <pc:sldChg chg="addSp delSp modSp new mod">
        <pc:chgData name="P McKenzie-Cook" userId="6605cc89-aaff-4d80-9ee6-20e4afa4ef0c" providerId="ADAL" clId="{C1EED9DC-9EC8-4349-96AA-3A3934B357C5}" dt="2026-04-16T20:05:02.548" v="279"/>
        <pc:sldMkLst>
          <pc:docMk/>
          <pc:sldMk cId="1609497138" sldId="573"/>
        </pc:sldMkLst>
        <pc:spChg chg="mod">
          <ac:chgData name="P McKenzie-Cook" userId="6605cc89-aaff-4d80-9ee6-20e4afa4ef0c" providerId="ADAL" clId="{C1EED9DC-9EC8-4349-96AA-3A3934B357C5}" dt="2026-04-16T20:03:47.455" v="256" actId="1076"/>
          <ac:spMkLst>
            <pc:docMk/>
            <pc:sldMk cId="1609497138" sldId="573"/>
            <ac:spMk id="2" creationId="{5E3B6310-9ACB-4623-AF43-EF0858B2EDFE}"/>
          </ac:spMkLst>
        </pc:spChg>
        <pc:spChg chg="mod">
          <ac:chgData name="P McKenzie-Cook" userId="6605cc89-aaff-4d80-9ee6-20e4afa4ef0c" providerId="ADAL" clId="{C1EED9DC-9EC8-4349-96AA-3A3934B357C5}" dt="2026-04-16T20:05:02.548" v="279"/>
          <ac:spMkLst>
            <pc:docMk/>
            <pc:sldMk cId="1609497138" sldId="573"/>
            <ac:spMk id="3" creationId="{61FE391A-ED41-9C0D-4647-FE842BF7A593}"/>
          </ac:spMkLst>
        </pc:spChg>
        <pc:spChg chg="add mod">
          <ac:chgData name="P McKenzie-Cook" userId="6605cc89-aaff-4d80-9ee6-20e4afa4ef0c" providerId="ADAL" clId="{C1EED9DC-9EC8-4349-96AA-3A3934B357C5}" dt="2026-04-16T20:04:36.852" v="274" actId="1076"/>
          <ac:spMkLst>
            <pc:docMk/>
            <pc:sldMk cId="1609497138" sldId="573"/>
            <ac:spMk id="13" creationId="{6F76D089-8CE9-9776-34E4-FB6DB96E0402}"/>
          </ac:spMkLst>
        </pc:spChg>
        <pc:picChg chg="add mod">
          <ac:chgData name="P McKenzie-Cook" userId="6605cc89-aaff-4d80-9ee6-20e4afa4ef0c" providerId="ADAL" clId="{C1EED9DC-9EC8-4349-96AA-3A3934B357C5}" dt="2026-04-16T20:03:38.061" v="245" actId="1076"/>
          <ac:picMkLst>
            <pc:docMk/>
            <pc:sldMk cId="1609497138" sldId="573"/>
            <ac:picMk id="5" creationId="{71E33A8A-97D2-A820-AF25-0B5336419180}"/>
          </ac:picMkLst>
        </pc:picChg>
        <pc:picChg chg="add mod">
          <ac:chgData name="P McKenzie-Cook" userId="6605cc89-aaff-4d80-9ee6-20e4afa4ef0c" providerId="ADAL" clId="{C1EED9DC-9EC8-4349-96AA-3A3934B357C5}" dt="2026-04-16T20:03:35.691" v="244" actId="1076"/>
          <ac:picMkLst>
            <pc:docMk/>
            <pc:sldMk cId="1609497138" sldId="573"/>
            <ac:picMk id="9" creationId="{24983AB8-A042-D90E-39D5-E9E23EFFB8CD}"/>
          </ac:picMkLst>
        </pc:picChg>
        <pc:picChg chg="add mod">
          <ac:chgData name="P McKenzie-Cook" userId="6605cc89-aaff-4d80-9ee6-20e4afa4ef0c" providerId="ADAL" clId="{C1EED9DC-9EC8-4349-96AA-3A3934B357C5}" dt="2026-04-16T20:03:31.901" v="242" actId="1076"/>
          <ac:picMkLst>
            <pc:docMk/>
            <pc:sldMk cId="1609497138" sldId="573"/>
            <ac:picMk id="11" creationId="{9669B4E7-9133-26CD-3E49-0BEAB9BB6840}"/>
          </ac:picMkLst>
        </pc:picChg>
      </pc:sldChg>
      <pc:sldChg chg="addSp delSp modSp new mod">
        <pc:chgData name="P McKenzie-Cook" userId="6605cc89-aaff-4d80-9ee6-20e4afa4ef0c" providerId="ADAL" clId="{C1EED9DC-9EC8-4349-96AA-3A3934B357C5}" dt="2026-04-16T20:22:25.580" v="394" actId="14100"/>
        <pc:sldMkLst>
          <pc:docMk/>
          <pc:sldMk cId="3891156701" sldId="574"/>
        </pc:sldMkLst>
        <pc:spChg chg="mod">
          <ac:chgData name="P McKenzie-Cook" userId="6605cc89-aaff-4d80-9ee6-20e4afa4ef0c" providerId="ADAL" clId="{C1EED9DC-9EC8-4349-96AA-3A3934B357C5}" dt="2026-04-16T20:20:21.536" v="388" actId="20577"/>
          <ac:spMkLst>
            <pc:docMk/>
            <pc:sldMk cId="3891156701" sldId="574"/>
            <ac:spMk id="2" creationId="{BAEA52CC-ECC2-5CFE-7189-6EC6BFAB91AB}"/>
          </ac:spMkLst>
        </pc:spChg>
        <pc:picChg chg="add mod ord">
          <ac:chgData name="P McKenzie-Cook" userId="6605cc89-aaff-4d80-9ee6-20e4afa4ef0c" providerId="ADAL" clId="{C1EED9DC-9EC8-4349-96AA-3A3934B357C5}" dt="2026-04-16T20:22:25.580" v="394" actId="14100"/>
          <ac:picMkLst>
            <pc:docMk/>
            <pc:sldMk cId="3891156701" sldId="574"/>
            <ac:picMk id="5" creationId="{98FB9250-2314-A7E9-BBFE-EB9D0EACC9BE}"/>
          </ac:picMkLst>
        </pc:picChg>
      </pc:sldChg>
      <pc:sldChg chg="addSp delSp modSp new mod">
        <pc:chgData name="P McKenzie-Cook" userId="6605cc89-aaff-4d80-9ee6-20e4afa4ef0c" providerId="ADAL" clId="{C1EED9DC-9EC8-4349-96AA-3A3934B357C5}" dt="2026-04-17T12:33:30.696" v="1325" actId="478"/>
        <pc:sldMkLst>
          <pc:docMk/>
          <pc:sldMk cId="4013551794" sldId="575"/>
        </pc:sldMkLst>
        <pc:spChg chg="mod">
          <ac:chgData name="P McKenzie-Cook" userId="6605cc89-aaff-4d80-9ee6-20e4afa4ef0c" providerId="ADAL" clId="{C1EED9DC-9EC8-4349-96AA-3A3934B357C5}" dt="2026-04-17T12:30:47.041" v="1109" actId="20577"/>
          <ac:spMkLst>
            <pc:docMk/>
            <pc:sldMk cId="4013551794" sldId="575"/>
            <ac:spMk id="3" creationId="{5A141C61-D81C-F15B-1273-6484128AD4A9}"/>
          </ac:spMkLst>
        </pc:spChg>
        <pc:spChg chg="add mod">
          <ac:chgData name="P McKenzie-Cook" userId="6605cc89-aaff-4d80-9ee6-20e4afa4ef0c" providerId="ADAL" clId="{C1EED9DC-9EC8-4349-96AA-3A3934B357C5}" dt="2026-04-17T12:26:42.142" v="693" actId="1076"/>
          <ac:spMkLst>
            <pc:docMk/>
            <pc:sldMk cId="4013551794" sldId="575"/>
            <ac:spMk id="7" creationId="{0AED5728-4B74-A4A2-4EE3-2120856B620D}"/>
          </ac:spMkLst>
        </pc:spChg>
        <pc:picChg chg="add mod">
          <ac:chgData name="P McKenzie-Cook" userId="6605cc89-aaff-4d80-9ee6-20e4afa4ef0c" providerId="ADAL" clId="{C1EED9DC-9EC8-4349-96AA-3A3934B357C5}" dt="2026-04-17T12:29:19.555" v="873" actId="1076"/>
          <ac:picMkLst>
            <pc:docMk/>
            <pc:sldMk cId="4013551794" sldId="575"/>
            <ac:picMk id="5" creationId="{CFD25113-8B11-EEA2-165E-3A07FDCC6CDF}"/>
          </ac:picMkLst>
        </pc:picChg>
      </pc:sldChg>
      <pc:sldChg chg="addSp delSp modSp new mod ord">
        <pc:chgData name="P McKenzie-Cook" userId="6605cc89-aaff-4d80-9ee6-20e4afa4ef0c" providerId="ADAL" clId="{C1EED9DC-9EC8-4349-96AA-3A3934B357C5}" dt="2026-04-17T12:26:29.328" v="689" actId="20577"/>
        <pc:sldMkLst>
          <pc:docMk/>
          <pc:sldMk cId="3872448834" sldId="576"/>
        </pc:sldMkLst>
        <pc:spChg chg="mod">
          <ac:chgData name="P McKenzie-Cook" userId="6605cc89-aaff-4d80-9ee6-20e4afa4ef0c" providerId="ADAL" clId="{C1EED9DC-9EC8-4349-96AA-3A3934B357C5}" dt="2026-04-17T12:26:29.328" v="689" actId="20577"/>
          <ac:spMkLst>
            <pc:docMk/>
            <pc:sldMk cId="3872448834" sldId="576"/>
            <ac:spMk id="3" creationId="{308BF3D3-F256-84C3-3EDC-12F639F84765}"/>
          </ac:spMkLst>
        </pc:spChg>
        <pc:spChg chg="add mod">
          <ac:chgData name="P McKenzie-Cook" userId="6605cc89-aaff-4d80-9ee6-20e4afa4ef0c" providerId="ADAL" clId="{C1EED9DC-9EC8-4349-96AA-3A3934B357C5}" dt="2026-04-17T12:25:54.762" v="619" actId="1076"/>
          <ac:spMkLst>
            <pc:docMk/>
            <pc:sldMk cId="3872448834" sldId="576"/>
            <ac:spMk id="5" creationId="{CE30193E-E636-7F5F-6EE7-533F3D17D131}"/>
          </ac:spMkLst>
        </pc:spChg>
      </pc:sldChg>
      <pc:sldChg chg="addSp delSp modSp new mod">
        <pc:chgData name="P McKenzie-Cook" userId="6605cc89-aaff-4d80-9ee6-20e4afa4ef0c" providerId="ADAL" clId="{C1EED9DC-9EC8-4349-96AA-3A3934B357C5}" dt="2026-04-17T12:32:41.741" v="1323" actId="478"/>
        <pc:sldMkLst>
          <pc:docMk/>
          <pc:sldMk cId="3966194605" sldId="577"/>
        </pc:sldMkLst>
        <pc:spChg chg="mod">
          <ac:chgData name="P McKenzie-Cook" userId="6605cc89-aaff-4d80-9ee6-20e4afa4ef0c" providerId="ADAL" clId="{C1EED9DC-9EC8-4349-96AA-3A3934B357C5}" dt="2026-04-17T12:32:38.403" v="1322" actId="20577"/>
          <ac:spMkLst>
            <pc:docMk/>
            <pc:sldMk cId="3966194605" sldId="577"/>
            <ac:spMk id="3" creationId="{22C7A2AC-1170-3C81-FC5F-D183E734652D}"/>
          </ac:spMkLst>
        </pc:spChg>
        <pc:spChg chg="add mod">
          <ac:chgData name="P McKenzie-Cook" userId="6605cc89-aaff-4d80-9ee6-20e4afa4ef0c" providerId="ADAL" clId="{C1EED9DC-9EC8-4349-96AA-3A3934B357C5}" dt="2026-04-17T12:26:47.610" v="695" actId="1076"/>
          <ac:spMkLst>
            <pc:docMk/>
            <pc:sldMk cId="3966194605" sldId="577"/>
            <ac:spMk id="7" creationId="{6447CAA2-0591-AA07-1EE1-27F4824B9710}"/>
          </ac:spMkLst>
        </pc:spChg>
        <pc:picChg chg="add mod">
          <ac:chgData name="P McKenzie-Cook" userId="6605cc89-aaff-4d80-9ee6-20e4afa4ef0c" providerId="ADAL" clId="{C1EED9DC-9EC8-4349-96AA-3A3934B357C5}" dt="2026-04-17T12:30:56.658" v="1112" actId="1076"/>
          <ac:picMkLst>
            <pc:docMk/>
            <pc:sldMk cId="3966194605" sldId="577"/>
            <ac:picMk id="5" creationId="{64EDB2B0-B8A0-98E0-559E-D826AF0452D9}"/>
          </ac:picMkLst>
        </pc:picChg>
      </pc:sldChg>
      <pc:sldChg chg="addSp delSp modSp new mod ord">
        <pc:chgData name="P McKenzie-Cook" userId="6605cc89-aaff-4d80-9ee6-20e4afa4ef0c" providerId="ADAL" clId="{C1EED9DC-9EC8-4349-96AA-3A3934B357C5}" dt="2026-04-17T12:33:26.792" v="1324" actId="478"/>
        <pc:sldMkLst>
          <pc:docMk/>
          <pc:sldMk cId="3216769753" sldId="578"/>
        </pc:sldMkLst>
        <pc:spChg chg="mod">
          <ac:chgData name="P McKenzie-Cook" userId="6605cc89-aaff-4d80-9ee6-20e4afa4ef0c" providerId="ADAL" clId="{C1EED9DC-9EC8-4349-96AA-3A3934B357C5}" dt="2026-04-17T12:29:14.387" v="871" actId="20577"/>
          <ac:spMkLst>
            <pc:docMk/>
            <pc:sldMk cId="3216769753" sldId="578"/>
            <ac:spMk id="3" creationId="{4727D9DF-1905-5D0A-59BB-C3FFF3AA4E11}"/>
          </ac:spMkLst>
        </pc:spChg>
        <pc:spChg chg="add mod">
          <ac:chgData name="P McKenzie-Cook" userId="6605cc89-aaff-4d80-9ee6-20e4afa4ef0c" providerId="ADAL" clId="{C1EED9DC-9EC8-4349-96AA-3A3934B357C5}" dt="2026-04-17T12:26:36.402" v="691" actId="1076"/>
          <ac:spMkLst>
            <pc:docMk/>
            <pc:sldMk cId="3216769753" sldId="578"/>
            <ac:spMk id="7" creationId="{AC624C11-C492-D725-1BC1-CD4B5AAC5A8D}"/>
          </ac:spMkLst>
        </pc:spChg>
        <pc:picChg chg="add mod">
          <ac:chgData name="P McKenzie-Cook" userId="6605cc89-aaff-4d80-9ee6-20e4afa4ef0c" providerId="ADAL" clId="{C1EED9DC-9EC8-4349-96AA-3A3934B357C5}" dt="2026-04-17T12:27:57.862" v="697" actId="1076"/>
          <ac:picMkLst>
            <pc:docMk/>
            <pc:sldMk cId="3216769753" sldId="578"/>
            <ac:picMk id="5" creationId="{D9C2127F-D271-9C35-89BD-EC27AA76BCC1}"/>
          </ac:picMkLst>
        </pc:picChg>
      </pc:sldChg>
      <pc:sldChg chg="addSp delSp modSp new mod">
        <pc:chgData name="P McKenzie-Cook" userId="6605cc89-aaff-4d80-9ee6-20e4afa4ef0c" providerId="ADAL" clId="{C1EED9DC-9EC8-4349-96AA-3A3934B357C5}" dt="2026-04-17T12:25:43.361" v="617" actId="20577"/>
        <pc:sldMkLst>
          <pc:docMk/>
          <pc:sldMk cId="597603102" sldId="579"/>
        </pc:sldMkLst>
        <pc:spChg chg="mod">
          <ac:chgData name="P McKenzie-Cook" userId="6605cc89-aaff-4d80-9ee6-20e4afa4ef0c" providerId="ADAL" clId="{C1EED9DC-9EC8-4349-96AA-3A3934B357C5}" dt="2026-04-17T12:25:43.361" v="617" actId="20577"/>
          <ac:spMkLst>
            <pc:docMk/>
            <pc:sldMk cId="597603102" sldId="579"/>
            <ac:spMk id="3" creationId="{BAC91B68-8DEE-2E23-1589-DC0F983400EE}"/>
          </ac:spMkLst>
        </pc:spChg>
        <pc:spChg chg="add mod">
          <ac:chgData name="P McKenzie-Cook" userId="6605cc89-aaff-4d80-9ee6-20e4afa4ef0c" providerId="ADAL" clId="{C1EED9DC-9EC8-4349-96AA-3A3934B357C5}" dt="2026-04-17T12:22:12.260" v="459" actId="14100"/>
          <ac:spMkLst>
            <pc:docMk/>
            <pc:sldMk cId="597603102" sldId="579"/>
            <ac:spMk id="5" creationId="{F3CB27EC-0872-DF0B-438A-893979ABB889}"/>
          </ac:spMkLst>
        </pc:spChg>
      </pc:sldChg>
      <pc:sldMasterChg chg="addSp modSp mod delSldLayout">
        <pc:chgData name="P McKenzie-Cook" userId="6605cc89-aaff-4d80-9ee6-20e4afa4ef0c" providerId="ADAL" clId="{C1EED9DC-9EC8-4349-96AA-3A3934B357C5}" dt="2026-04-17T11:35:08.535" v="395" actId="47"/>
        <pc:sldMasterMkLst>
          <pc:docMk/>
          <pc:sldMasterMk cId="3382310409" sldId="2147483672"/>
        </pc:sldMasterMkLst>
        <pc:spChg chg="add mod">
          <ac:chgData name="P McKenzie-Cook" userId="6605cc89-aaff-4d80-9ee6-20e4afa4ef0c" providerId="ADAL" clId="{C1EED9DC-9EC8-4349-96AA-3A3934B357C5}" dt="2026-04-16T20:19:59.248" v="368" actId="20577"/>
          <ac:spMkLst>
            <pc:docMk/>
            <pc:sldMasterMk cId="3382310409" sldId="2147483672"/>
            <ac:spMk id="8" creationId="{B0792814-AD26-C900-053F-B232B79F2FF8}"/>
          </ac:spMkLst>
        </pc:spChg>
      </pc:sldMasterChg>
    </pc:docChg>
  </pc:docChgLst>
  <pc:docChgLst>
    <pc:chgData name="A Freel" userId="S::afreel@ohacademy.co.uk::f6dead3d-cc44-4b49-aee1-60fe86f08dbd" providerId="AD" clId="Web-{928C2343-D9AC-42F3-A59D-06ED481DF82F}"/>
    <pc:docChg chg="modSld">
      <pc:chgData name="A Freel" userId="S::afreel@ohacademy.co.uk::f6dead3d-cc44-4b49-aee1-60fe86f08dbd" providerId="AD" clId="Web-{928C2343-D9AC-42F3-A59D-06ED481DF82F}" dt="2026-03-24T17:30:53.345" v="0" actId="20577"/>
      <pc:docMkLst>
        <pc:docMk/>
      </pc:docMkLst>
      <pc:sldChg chg="modSp">
        <pc:chgData name="A Freel" userId="S::afreel@ohacademy.co.uk::f6dead3d-cc44-4b49-aee1-60fe86f08dbd" providerId="AD" clId="Web-{928C2343-D9AC-42F3-A59D-06ED481DF82F}" dt="2026-03-24T17:30:53.345" v="0" actId="20577"/>
        <pc:sldMkLst>
          <pc:docMk/>
          <pc:sldMk cId="109857222" sldId="256"/>
        </pc:sldMkLst>
        <pc:spChg chg="mod">
          <ac:chgData name="A Freel" userId="S::afreel@ohacademy.co.uk::f6dead3d-cc44-4b49-aee1-60fe86f08dbd" providerId="AD" clId="Web-{928C2343-D9AC-42F3-A59D-06ED481DF82F}" dt="2026-03-24T17:30:53.345" v="0" actId="20577"/>
          <ac:spMkLst>
            <pc:docMk/>
            <pc:sldMk cId="109857222" sldId="256"/>
            <ac:spMk id="2" creationId="{00000000-0000-0000-0000-000000000000}"/>
          </ac:spMkLst>
        </pc:spChg>
      </pc:sldChg>
    </pc:docChg>
  </pc:docChgLst>
  <pc:docChgLst>
    <pc:chgData name="A Freel" userId="S::afreel@ohacademy.co.uk::f6dead3d-cc44-4b49-aee1-60fe86f08dbd" providerId="AD" clId="Web-{2C30732E-01B1-2BE6-9A17-C84DBF3D1B30}"/>
    <pc:docChg chg="addSld modSld">
      <pc:chgData name="A Freel" userId="S::afreel@ohacademy.co.uk::f6dead3d-cc44-4b49-aee1-60fe86f08dbd" providerId="AD" clId="Web-{2C30732E-01B1-2BE6-9A17-C84DBF3D1B30}" dt="2026-03-24T17:47:31.146" v="13"/>
      <pc:docMkLst>
        <pc:docMk/>
      </pc:docMkLst>
      <pc:sldChg chg="delSp add">
        <pc:chgData name="A Freel" userId="S::afreel@ohacademy.co.uk::f6dead3d-cc44-4b49-aee1-60fe86f08dbd" providerId="AD" clId="Web-{2C30732E-01B1-2BE6-9A17-C84DBF3D1B30}" dt="2026-03-24T17:47:06.424" v="7"/>
        <pc:sldMkLst>
          <pc:docMk/>
          <pc:sldMk cId="3033558818" sldId="535"/>
        </pc:sldMkLst>
      </pc:sldChg>
      <pc:sldChg chg="delSp add">
        <pc:chgData name="A Freel" userId="S::afreel@ohacademy.co.uk::f6dead3d-cc44-4b49-aee1-60fe86f08dbd" providerId="AD" clId="Web-{2C30732E-01B1-2BE6-9A17-C84DBF3D1B30}" dt="2026-03-24T17:47:10.878" v="8"/>
        <pc:sldMkLst>
          <pc:docMk/>
          <pc:sldMk cId="1969826875" sldId="539"/>
        </pc:sldMkLst>
      </pc:sldChg>
      <pc:sldChg chg="delSp add">
        <pc:chgData name="A Freel" userId="S::afreel@ohacademy.co.uk::f6dead3d-cc44-4b49-aee1-60fe86f08dbd" providerId="AD" clId="Web-{2C30732E-01B1-2BE6-9A17-C84DBF3D1B30}" dt="2026-03-24T17:47:14.113" v="9"/>
        <pc:sldMkLst>
          <pc:docMk/>
          <pc:sldMk cId="2706041977" sldId="540"/>
        </pc:sldMkLst>
      </pc:sldChg>
      <pc:sldChg chg="delSp add">
        <pc:chgData name="A Freel" userId="S::afreel@ohacademy.co.uk::f6dead3d-cc44-4b49-aee1-60fe86f08dbd" providerId="AD" clId="Web-{2C30732E-01B1-2BE6-9A17-C84DBF3D1B30}" dt="2026-03-24T17:47:18.144" v="10"/>
        <pc:sldMkLst>
          <pc:docMk/>
          <pc:sldMk cId="2034226187" sldId="541"/>
        </pc:sldMkLst>
      </pc:sldChg>
      <pc:sldChg chg="delSp add">
        <pc:chgData name="A Freel" userId="S::afreel@ohacademy.co.uk::f6dead3d-cc44-4b49-aee1-60fe86f08dbd" providerId="AD" clId="Web-{2C30732E-01B1-2BE6-9A17-C84DBF3D1B30}" dt="2026-03-24T17:47:23.114" v="11"/>
        <pc:sldMkLst>
          <pc:docMk/>
          <pc:sldMk cId="2287357911" sldId="542"/>
        </pc:sldMkLst>
      </pc:sldChg>
      <pc:sldChg chg="delSp add">
        <pc:chgData name="A Freel" userId="S::afreel@ohacademy.co.uk::f6dead3d-cc44-4b49-aee1-60fe86f08dbd" providerId="AD" clId="Web-{2C30732E-01B1-2BE6-9A17-C84DBF3D1B30}" dt="2026-03-24T17:47:27.817" v="12"/>
        <pc:sldMkLst>
          <pc:docMk/>
          <pc:sldMk cId="2110913520" sldId="543"/>
        </pc:sldMkLst>
      </pc:sldChg>
      <pc:sldChg chg="delSp add">
        <pc:chgData name="A Freel" userId="S::afreel@ohacademy.co.uk::f6dead3d-cc44-4b49-aee1-60fe86f08dbd" providerId="AD" clId="Web-{2C30732E-01B1-2BE6-9A17-C84DBF3D1B30}" dt="2026-03-24T17:47:31.146" v="13"/>
        <pc:sldMkLst>
          <pc:docMk/>
          <pc:sldMk cId="2344207664" sldId="544"/>
        </pc:sldMkLst>
      </pc:sldChg>
    </pc:docChg>
  </pc:docChgLst>
  <pc:docChgLst>
    <pc:chgData name="A Freel" userId="S::afreel@ohacademy.co.uk::f6dead3d-cc44-4b49-aee1-60fe86f08dbd" providerId="AD" clId="Web-{A000BAAA-0B4A-9164-7E94-DD1DC72DD015}"/>
    <pc:docChg chg="addSld modSld sldOrd">
      <pc:chgData name="A Freel" userId="S::afreel@ohacademy.co.uk::f6dead3d-cc44-4b49-aee1-60fe86f08dbd" providerId="AD" clId="Web-{A000BAAA-0B4A-9164-7E94-DD1DC72DD015}" dt="2026-04-18T19:58:15.061" v="229" actId="1076"/>
      <pc:docMkLst>
        <pc:docMk/>
      </pc:docMkLst>
      <pc:sldChg chg="addSp delSp modSp">
        <pc:chgData name="A Freel" userId="S::afreel@ohacademy.co.uk::f6dead3d-cc44-4b49-aee1-60fe86f08dbd" providerId="AD" clId="Web-{A000BAAA-0B4A-9164-7E94-DD1DC72DD015}" dt="2026-04-18T19:54:31.623" v="184" actId="20577"/>
        <pc:sldMkLst>
          <pc:docMk/>
          <pc:sldMk cId="2417830141" sldId="545"/>
        </pc:sldMkLst>
        <pc:spChg chg="add mod">
          <ac:chgData name="A Freel" userId="S::afreel@ohacademy.co.uk::f6dead3d-cc44-4b49-aee1-60fe86f08dbd" providerId="AD" clId="Web-{A000BAAA-0B4A-9164-7E94-DD1DC72DD015}" dt="2026-04-18T19:50:39.185" v="151" actId="20577"/>
          <ac:spMkLst>
            <pc:docMk/>
            <pc:sldMk cId="2417830141" sldId="545"/>
            <ac:spMk id="2" creationId="{3FE55131-EAA3-EAB8-2A23-76D0BDE07AD4}"/>
          </ac:spMkLst>
        </pc:spChg>
        <pc:spChg chg="add mod">
          <ac:chgData name="A Freel" userId="S::afreel@ohacademy.co.uk::f6dead3d-cc44-4b49-aee1-60fe86f08dbd" providerId="AD" clId="Web-{A000BAAA-0B4A-9164-7E94-DD1DC72DD015}" dt="2026-04-18T19:54:31.623" v="184" actId="20577"/>
          <ac:spMkLst>
            <pc:docMk/>
            <pc:sldMk cId="2417830141" sldId="545"/>
            <ac:spMk id="8" creationId="{3EFE8CA5-82C5-A0BE-FA4E-871E81E1804C}"/>
          </ac:spMkLst>
        </pc:spChg>
        <pc:picChg chg="add mod">
          <ac:chgData name="A Freel" userId="S::afreel@ohacademy.co.uk::f6dead3d-cc44-4b49-aee1-60fe86f08dbd" providerId="AD" clId="Web-{A000BAAA-0B4A-9164-7E94-DD1DC72DD015}" dt="2026-04-18T19:51:50.498" v="154" actId="1076"/>
          <ac:picMkLst>
            <pc:docMk/>
            <pc:sldMk cId="2417830141" sldId="545"/>
            <ac:picMk id="3" creationId="{16CD0B6F-40B2-F45C-21FF-0EFDA721B126}"/>
          </ac:picMkLst>
        </pc:picChg>
        <pc:picChg chg="del">
          <ac:chgData name="A Freel" userId="S::afreel@ohacademy.co.uk::f6dead3d-cc44-4b49-aee1-60fe86f08dbd" providerId="AD" clId="Web-{A000BAAA-0B4A-9164-7E94-DD1DC72DD015}" dt="2026-04-18T19:48:49.607" v="144"/>
          <ac:picMkLst>
            <pc:docMk/>
            <pc:sldMk cId="2417830141" sldId="545"/>
            <ac:picMk id="5" creationId="{B67A1D07-1FFB-91E7-650B-2F4496DAB36B}"/>
          </ac:picMkLst>
        </pc:picChg>
        <pc:picChg chg="add mod">
          <ac:chgData name="A Freel" userId="S::afreel@ohacademy.co.uk::f6dead3d-cc44-4b49-aee1-60fe86f08dbd" providerId="AD" clId="Web-{A000BAAA-0B4A-9164-7E94-DD1DC72DD015}" dt="2026-04-18T19:52:37.326" v="160" actId="1076"/>
          <ac:picMkLst>
            <pc:docMk/>
            <pc:sldMk cId="2417830141" sldId="545"/>
            <ac:picMk id="6" creationId="{51013450-1E24-EC2C-50DD-27DB92C18F89}"/>
          </ac:picMkLst>
        </pc:picChg>
        <pc:picChg chg="add mod">
          <ac:chgData name="A Freel" userId="S::afreel@ohacademy.co.uk::f6dead3d-cc44-4b49-aee1-60fe86f08dbd" providerId="AD" clId="Web-{A000BAAA-0B4A-9164-7E94-DD1DC72DD015}" dt="2026-04-18T19:54:10.014" v="165" actId="1076"/>
          <ac:picMkLst>
            <pc:docMk/>
            <pc:sldMk cId="2417830141" sldId="545"/>
            <ac:picMk id="7" creationId="{C482E21B-AFEE-D351-F056-CB6B4CB9E0B0}"/>
          </ac:picMkLst>
        </pc:picChg>
      </pc:sldChg>
      <pc:sldChg chg="addSp modSp ord">
        <pc:chgData name="A Freel" userId="S::afreel@ohacademy.co.uk::f6dead3d-cc44-4b49-aee1-60fe86f08dbd" providerId="AD" clId="Web-{A000BAAA-0B4A-9164-7E94-DD1DC72DD015}" dt="2026-04-18T19:58:15.061" v="229" actId="1076"/>
        <pc:sldMkLst>
          <pc:docMk/>
          <pc:sldMk cId="13665671" sldId="546"/>
        </pc:sldMkLst>
        <pc:spChg chg="add mod">
          <ac:chgData name="A Freel" userId="S::afreel@ohacademy.co.uk::f6dead3d-cc44-4b49-aee1-60fe86f08dbd" providerId="AD" clId="Web-{A000BAAA-0B4A-9164-7E94-DD1DC72DD015}" dt="2026-04-18T19:57:06.951" v="227" actId="20577"/>
          <ac:spMkLst>
            <pc:docMk/>
            <pc:sldMk cId="13665671" sldId="546"/>
            <ac:spMk id="3" creationId="{875CD562-90DF-4B96-BF8C-44C4C6EF7AAE}"/>
          </ac:spMkLst>
        </pc:spChg>
        <pc:picChg chg="mod">
          <ac:chgData name="A Freel" userId="S::afreel@ohacademy.co.uk::f6dead3d-cc44-4b49-aee1-60fe86f08dbd" providerId="AD" clId="Web-{A000BAAA-0B4A-9164-7E94-DD1DC72DD015}" dt="2026-04-18T19:55:58.889" v="186" actId="1076"/>
          <ac:picMkLst>
            <pc:docMk/>
            <pc:sldMk cId="13665671" sldId="546"/>
            <ac:picMk id="2" creationId="{29E54027-E33C-EF4F-98AD-89EF0FCAF0A8}"/>
          </ac:picMkLst>
        </pc:picChg>
        <pc:picChg chg="add mod">
          <ac:chgData name="A Freel" userId="S::afreel@ohacademy.co.uk::f6dead3d-cc44-4b49-aee1-60fe86f08dbd" providerId="AD" clId="Web-{A000BAAA-0B4A-9164-7E94-DD1DC72DD015}" dt="2026-04-18T19:58:15.061" v="229" actId="1076"/>
          <ac:picMkLst>
            <pc:docMk/>
            <pc:sldMk cId="13665671" sldId="546"/>
            <ac:picMk id="5" creationId="{D6926348-9351-C098-3E26-2C6451054C6E}"/>
          </ac:picMkLst>
        </pc:picChg>
      </pc:sldChg>
      <pc:sldChg chg="addSp modSp">
        <pc:chgData name="A Freel" userId="S::afreel@ohacademy.co.uk::f6dead3d-cc44-4b49-aee1-60fe86f08dbd" providerId="AD" clId="Web-{A000BAAA-0B4A-9164-7E94-DD1DC72DD015}" dt="2026-04-18T19:24:25.859" v="30" actId="1076"/>
        <pc:sldMkLst>
          <pc:docMk/>
          <pc:sldMk cId="1137312579" sldId="584"/>
        </pc:sldMkLst>
        <pc:spChg chg="mod">
          <ac:chgData name="A Freel" userId="S::afreel@ohacademy.co.uk::f6dead3d-cc44-4b49-aee1-60fe86f08dbd" providerId="AD" clId="Web-{A000BAAA-0B4A-9164-7E94-DD1DC72DD015}" dt="2026-04-18T19:24:25.859" v="30" actId="1076"/>
          <ac:spMkLst>
            <pc:docMk/>
            <pc:sldMk cId="1137312579" sldId="584"/>
            <ac:spMk id="5" creationId="{AEF8E142-1556-E198-DCEC-A3F6A2770607}"/>
          </ac:spMkLst>
        </pc:spChg>
        <pc:spChg chg="add mod">
          <ac:chgData name="A Freel" userId="S::afreel@ohacademy.co.uk::f6dead3d-cc44-4b49-aee1-60fe86f08dbd" providerId="AD" clId="Web-{A000BAAA-0B4A-9164-7E94-DD1DC72DD015}" dt="2026-04-18T19:24:23.093" v="29" actId="1076"/>
          <ac:spMkLst>
            <pc:docMk/>
            <pc:sldMk cId="1137312579" sldId="584"/>
            <ac:spMk id="6" creationId="{0E323701-578D-4B1E-00E4-ED82A8EAB8D2}"/>
          </ac:spMkLst>
        </pc:spChg>
        <pc:picChg chg="add mod">
          <ac:chgData name="A Freel" userId="S::afreel@ohacademy.co.uk::f6dead3d-cc44-4b49-aee1-60fe86f08dbd" providerId="AD" clId="Web-{A000BAAA-0B4A-9164-7E94-DD1DC72DD015}" dt="2026-04-18T19:24:09.015" v="6" actId="1076"/>
          <ac:picMkLst>
            <pc:docMk/>
            <pc:sldMk cId="1137312579" sldId="584"/>
            <ac:picMk id="3" creationId="{A148C14D-534F-AC1A-62FF-F378AABD1EA0}"/>
          </ac:picMkLst>
        </pc:picChg>
      </pc:sldChg>
      <pc:sldChg chg="addSp modSp">
        <pc:chgData name="A Freel" userId="S::afreel@ohacademy.co.uk::f6dead3d-cc44-4b49-aee1-60fe86f08dbd" providerId="AD" clId="Web-{A000BAAA-0B4A-9164-7E94-DD1DC72DD015}" dt="2026-04-18T19:24:59.594" v="57"/>
        <pc:sldMkLst>
          <pc:docMk/>
          <pc:sldMk cId="3951779966" sldId="585"/>
        </pc:sldMkLst>
        <pc:spChg chg="add mod">
          <ac:chgData name="A Freel" userId="S::afreel@ohacademy.co.uk::f6dead3d-cc44-4b49-aee1-60fe86f08dbd" providerId="AD" clId="Web-{A000BAAA-0B4A-9164-7E94-DD1DC72DD015}" dt="2026-04-18T19:24:47.203" v="55" actId="20577"/>
          <ac:spMkLst>
            <pc:docMk/>
            <pc:sldMk cId="3951779966" sldId="585"/>
            <ac:spMk id="3" creationId="{E727C26C-ACA9-0D90-66C4-9D4F508B4B86}"/>
          </ac:spMkLst>
        </pc:spChg>
        <pc:spChg chg="add mod">
          <ac:chgData name="A Freel" userId="S::afreel@ohacademy.co.uk::f6dead3d-cc44-4b49-aee1-60fe86f08dbd" providerId="AD" clId="Web-{A000BAAA-0B4A-9164-7E94-DD1DC72DD015}" dt="2026-04-18T19:24:59.594" v="57"/>
          <ac:spMkLst>
            <pc:docMk/>
            <pc:sldMk cId="3951779966" sldId="585"/>
            <ac:spMk id="5" creationId="{5F87C0B2-B69A-37BC-908B-2707EAE89113}"/>
          </ac:spMkLst>
        </pc:spChg>
        <pc:picChg chg="add mod">
          <ac:chgData name="A Freel" userId="S::afreel@ohacademy.co.uk::f6dead3d-cc44-4b49-aee1-60fe86f08dbd" providerId="AD" clId="Web-{A000BAAA-0B4A-9164-7E94-DD1DC72DD015}" dt="2026-04-18T19:19:13.793" v="2" actId="1076"/>
          <ac:picMkLst>
            <pc:docMk/>
            <pc:sldMk cId="3951779966" sldId="585"/>
            <ac:picMk id="2" creationId="{72D9245D-09C2-D45C-26AB-9F224647E82B}"/>
          </ac:picMkLst>
        </pc:picChg>
      </pc:sldChg>
      <pc:sldChg chg="addSp delSp modSp add replId">
        <pc:chgData name="A Freel" userId="S::afreel@ohacademy.co.uk::f6dead3d-cc44-4b49-aee1-60fe86f08dbd" providerId="AD" clId="Web-{A000BAAA-0B4A-9164-7E94-DD1DC72DD015}" dt="2026-04-18T19:25:36.001" v="93"/>
        <pc:sldMkLst>
          <pc:docMk/>
          <pc:sldMk cId="3114538823" sldId="586"/>
        </pc:sldMkLst>
        <pc:spChg chg="del">
          <ac:chgData name="A Freel" userId="S::afreel@ohacademy.co.uk::f6dead3d-cc44-4b49-aee1-60fe86f08dbd" providerId="AD" clId="Web-{A000BAAA-0B4A-9164-7E94-DD1DC72DD015}" dt="2026-04-18T19:25:09.047" v="59"/>
          <ac:spMkLst>
            <pc:docMk/>
            <pc:sldMk cId="3114538823" sldId="586"/>
            <ac:spMk id="3" creationId="{4B29C3C0-BB07-028D-E7E3-B057B88A6C80}"/>
          </ac:spMkLst>
        </pc:spChg>
        <pc:spChg chg="del">
          <ac:chgData name="A Freel" userId="S::afreel@ohacademy.co.uk::f6dead3d-cc44-4b49-aee1-60fe86f08dbd" providerId="AD" clId="Web-{A000BAAA-0B4A-9164-7E94-DD1DC72DD015}" dt="2026-04-18T19:25:13.812" v="60"/>
          <ac:spMkLst>
            <pc:docMk/>
            <pc:sldMk cId="3114538823" sldId="586"/>
            <ac:spMk id="5" creationId="{0A944D8A-D3E7-DB91-8D24-E690B6334512}"/>
          </ac:spMkLst>
        </pc:spChg>
        <pc:spChg chg="add mod">
          <ac:chgData name="A Freel" userId="S::afreel@ohacademy.co.uk::f6dead3d-cc44-4b49-aee1-60fe86f08dbd" providerId="AD" clId="Web-{A000BAAA-0B4A-9164-7E94-DD1DC72DD015}" dt="2026-04-18T19:25:31.142" v="92" actId="20577"/>
          <ac:spMkLst>
            <pc:docMk/>
            <pc:sldMk cId="3114538823" sldId="586"/>
            <ac:spMk id="6" creationId="{6C0CC9B9-7278-7872-ABC2-EA7B5FC3B6FB}"/>
          </ac:spMkLst>
        </pc:spChg>
        <pc:picChg chg="add">
          <ac:chgData name="A Freel" userId="S::afreel@ohacademy.co.uk::f6dead3d-cc44-4b49-aee1-60fe86f08dbd" providerId="AD" clId="Web-{A000BAAA-0B4A-9164-7E94-DD1DC72DD015}" dt="2026-04-18T19:25:36.001" v="93"/>
          <ac:picMkLst>
            <pc:docMk/>
            <pc:sldMk cId="3114538823" sldId="586"/>
            <ac:picMk id="8" creationId="{BEE741CE-D10C-F60C-B70B-181078D9E691}"/>
          </ac:picMkLst>
        </pc:picChg>
      </pc:sldChg>
      <pc:sldChg chg="modSp add replId">
        <pc:chgData name="A Freel" userId="S::afreel@ohacademy.co.uk::f6dead3d-cc44-4b49-aee1-60fe86f08dbd" providerId="AD" clId="Web-{A000BAAA-0B4A-9164-7E94-DD1DC72DD015}" dt="2026-04-18T19:25:54.862" v="97" actId="20577"/>
        <pc:sldMkLst>
          <pc:docMk/>
          <pc:sldMk cId="677168162" sldId="587"/>
        </pc:sldMkLst>
        <pc:spChg chg="mod">
          <ac:chgData name="A Freel" userId="S::afreel@ohacademy.co.uk::f6dead3d-cc44-4b49-aee1-60fe86f08dbd" providerId="AD" clId="Web-{A000BAAA-0B4A-9164-7E94-DD1DC72DD015}" dt="2026-04-18T19:25:54.862" v="97" actId="20577"/>
          <ac:spMkLst>
            <pc:docMk/>
            <pc:sldMk cId="677168162" sldId="587"/>
            <ac:spMk id="2" creationId="{3306C5C4-B413-B5B6-EF1F-42ED31D298FD}"/>
          </ac:spMkLst>
        </pc:spChg>
        <pc:spChg chg="mod">
          <ac:chgData name="A Freel" userId="S::afreel@ohacademy.co.uk::f6dead3d-cc44-4b49-aee1-60fe86f08dbd" providerId="AD" clId="Web-{A000BAAA-0B4A-9164-7E94-DD1DC72DD015}" dt="2026-04-18T19:25:47.580" v="95" actId="20577"/>
          <ac:spMkLst>
            <pc:docMk/>
            <pc:sldMk cId="677168162" sldId="587"/>
            <ac:spMk id="3" creationId="{B04DC0DC-EBA7-78C7-0A87-F7DEAE52A4A1}"/>
          </ac:spMkLst>
        </pc:spChg>
      </pc:sldChg>
      <pc:sldChg chg="addSp delSp modSp add replId">
        <pc:chgData name="A Freel" userId="S::afreel@ohacademy.co.uk::f6dead3d-cc44-4b49-aee1-60fe86f08dbd" providerId="AD" clId="Web-{A000BAAA-0B4A-9164-7E94-DD1DC72DD015}" dt="2026-04-18T19:44:52.860" v="141" actId="1076"/>
        <pc:sldMkLst>
          <pc:docMk/>
          <pc:sldMk cId="2538778392" sldId="588"/>
        </pc:sldMkLst>
        <pc:spChg chg="add mod">
          <ac:chgData name="A Freel" userId="S::afreel@ohacademy.co.uk::f6dead3d-cc44-4b49-aee1-60fe86f08dbd" providerId="AD" clId="Web-{A000BAAA-0B4A-9164-7E94-DD1DC72DD015}" dt="2026-04-18T19:33:33.517" v="127" actId="20577"/>
          <ac:spMkLst>
            <pc:docMk/>
            <pc:sldMk cId="2538778392" sldId="588"/>
            <ac:spMk id="3" creationId="{25173640-A216-F15C-8F3C-D9B9C4D05566}"/>
          </ac:spMkLst>
        </pc:spChg>
        <pc:spChg chg="add mod">
          <ac:chgData name="A Freel" userId="S::afreel@ohacademy.co.uk::f6dead3d-cc44-4b49-aee1-60fe86f08dbd" providerId="AD" clId="Web-{A000BAAA-0B4A-9164-7E94-DD1DC72DD015}" dt="2026-04-18T19:44:52.860" v="141" actId="1076"/>
          <ac:spMkLst>
            <pc:docMk/>
            <pc:sldMk cId="2538778392" sldId="588"/>
            <ac:spMk id="5" creationId="{A5FBBF1E-369B-73A6-ED61-15288806827C}"/>
          </ac:spMkLst>
        </pc:spChg>
        <pc:spChg chg="del">
          <ac:chgData name="A Freel" userId="S::afreel@ohacademy.co.uk::f6dead3d-cc44-4b49-aee1-60fe86f08dbd" providerId="AD" clId="Web-{A000BAAA-0B4A-9164-7E94-DD1DC72DD015}" dt="2026-04-18T19:31:34.124" v="99"/>
          <ac:spMkLst>
            <pc:docMk/>
            <pc:sldMk cId="2538778392" sldId="588"/>
            <ac:spMk id="6" creationId="{0111D86F-3D49-1F7B-F618-F4112314A50F}"/>
          </ac:spMkLst>
        </pc:spChg>
        <pc:picChg chg="del">
          <ac:chgData name="A Freel" userId="S::afreel@ohacademy.co.uk::f6dead3d-cc44-4b49-aee1-60fe86f08dbd" providerId="AD" clId="Web-{A000BAAA-0B4A-9164-7E94-DD1DC72DD015}" dt="2026-04-18T19:31:36.655" v="101"/>
          <ac:picMkLst>
            <pc:docMk/>
            <pc:sldMk cId="2538778392" sldId="588"/>
            <ac:picMk id="2" creationId="{3F5EB9CE-8E0D-550A-A90C-B853C3111439}"/>
          </ac:picMkLst>
        </pc:picChg>
        <pc:picChg chg="add mod">
          <ac:chgData name="A Freel" userId="S::afreel@ohacademy.co.uk::f6dead3d-cc44-4b49-aee1-60fe86f08dbd" providerId="AD" clId="Web-{A000BAAA-0B4A-9164-7E94-DD1DC72DD015}" dt="2026-04-18T19:40:21.767" v="132" actId="1076"/>
          <ac:picMkLst>
            <pc:docMk/>
            <pc:sldMk cId="2538778392" sldId="588"/>
            <ac:picMk id="7" creationId="{E2344C80-9435-8F82-7DD8-40B0F83622CB}"/>
          </ac:picMkLst>
        </pc:picChg>
        <pc:picChg chg="del">
          <ac:chgData name="A Freel" userId="S::afreel@ohacademy.co.uk::f6dead3d-cc44-4b49-aee1-60fe86f08dbd" providerId="AD" clId="Web-{A000BAAA-0B4A-9164-7E94-DD1DC72DD015}" dt="2026-04-18T19:31:36.655" v="100"/>
          <ac:picMkLst>
            <pc:docMk/>
            <pc:sldMk cId="2538778392" sldId="588"/>
            <ac:picMk id="8" creationId="{5E6CBECA-FD90-41D1-CB49-7D3DE270128E}"/>
          </ac:picMkLst>
        </pc:picChg>
      </pc:sldChg>
      <pc:sldChg chg="add replId">
        <pc:chgData name="A Freel" userId="S::afreel@ohacademy.co.uk::f6dead3d-cc44-4b49-aee1-60fe86f08dbd" providerId="AD" clId="Web-{A000BAAA-0B4A-9164-7E94-DD1DC72DD015}" dt="2026-04-18T19:48:47.404" v="143"/>
        <pc:sldMkLst>
          <pc:docMk/>
          <pc:sldMk cId="2642076432" sldId="589"/>
        </pc:sldMkLst>
      </pc:sldChg>
    </pc:docChg>
  </pc:docChgLst>
  <pc:docChgLst>
    <pc:chgData name="A Freel" userId="S::afreel@ohacademy.co.uk::f6dead3d-cc44-4b49-aee1-60fe86f08dbd" providerId="AD" clId="Web-{066A9077-981C-B231-923E-5E718FF8DEA2}"/>
    <pc:docChg chg="modSld">
      <pc:chgData name="A Freel" userId="S::afreel@ohacademy.co.uk::f6dead3d-cc44-4b49-aee1-60fe86f08dbd" providerId="AD" clId="Web-{066A9077-981C-B231-923E-5E718FF8DEA2}" dt="2026-04-19T19:51:30.114" v="186" actId="20577"/>
      <pc:docMkLst>
        <pc:docMk/>
      </pc:docMkLst>
      <pc:sldChg chg="addSp modSp">
        <pc:chgData name="A Freel" userId="S::afreel@ohacademy.co.uk::f6dead3d-cc44-4b49-aee1-60fe86f08dbd" providerId="AD" clId="Web-{066A9077-981C-B231-923E-5E718FF8DEA2}" dt="2026-04-19T19:40:55.377" v="85" actId="20577"/>
        <pc:sldMkLst>
          <pc:docMk/>
          <pc:sldMk cId="3089385105" sldId="580"/>
        </pc:sldMkLst>
        <pc:spChg chg="mod">
          <ac:chgData name="A Freel" userId="S::afreel@ohacademy.co.uk::f6dead3d-cc44-4b49-aee1-60fe86f08dbd" providerId="AD" clId="Web-{066A9077-981C-B231-923E-5E718FF8DEA2}" dt="2026-04-19T19:30:53.043" v="35" actId="20577"/>
          <ac:spMkLst>
            <pc:docMk/>
            <pc:sldMk cId="3089385105" sldId="580"/>
            <ac:spMk id="5" creationId="{1242E260-F8E9-C03B-AC3E-AB16660DE027}"/>
          </ac:spMkLst>
        </pc:spChg>
        <pc:spChg chg="add mod">
          <ac:chgData name="A Freel" userId="S::afreel@ohacademy.co.uk::f6dead3d-cc44-4b49-aee1-60fe86f08dbd" providerId="AD" clId="Web-{066A9077-981C-B231-923E-5E718FF8DEA2}" dt="2026-04-19T19:40:11.424" v="60" actId="20577"/>
          <ac:spMkLst>
            <pc:docMk/>
            <pc:sldMk cId="3089385105" sldId="580"/>
            <ac:spMk id="7" creationId="{0C7DEA90-3706-EB46-92E7-BBA870710B20}"/>
          </ac:spMkLst>
        </pc:spChg>
        <pc:spChg chg="add mod">
          <ac:chgData name="A Freel" userId="S::afreel@ohacademy.co.uk::f6dead3d-cc44-4b49-aee1-60fe86f08dbd" providerId="AD" clId="Web-{066A9077-981C-B231-923E-5E718FF8DEA2}" dt="2026-04-19T19:40:32.190" v="64" actId="20577"/>
          <ac:spMkLst>
            <pc:docMk/>
            <pc:sldMk cId="3089385105" sldId="580"/>
            <ac:spMk id="8" creationId="{78B2A84F-9BA4-40EA-2EBC-EFD202300FF4}"/>
          </ac:spMkLst>
        </pc:spChg>
        <pc:spChg chg="add mod">
          <ac:chgData name="A Freel" userId="S::afreel@ohacademy.co.uk::f6dead3d-cc44-4b49-aee1-60fe86f08dbd" providerId="AD" clId="Web-{066A9077-981C-B231-923E-5E718FF8DEA2}" dt="2026-04-19T19:40:55.377" v="85" actId="20577"/>
          <ac:spMkLst>
            <pc:docMk/>
            <pc:sldMk cId="3089385105" sldId="580"/>
            <ac:spMk id="9" creationId="{77A954DD-180A-197D-5FC5-EE5A96E107CC}"/>
          </ac:spMkLst>
        </pc:spChg>
        <pc:picChg chg="add mod">
          <ac:chgData name="A Freel" userId="S::afreel@ohacademy.co.uk::f6dead3d-cc44-4b49-aee1-60fe86f08dbd" providerId="AD" clId="Web-{066A9077-981C-B231-923E-5E718FF8DEA2}" dt="2026-04-19T19:38:32.767" v="38" actId="1076"/>
          <ac:picMkLst>
            <pc:docMk/>
            <pc:sldMk cId="3089385105" sldId="580"/>
            <ac:picMk id="2" creationId="{F574D109-E60E-F8FE-19DB-80B171F7A225}"/>
          </ac:picMkLst>
        </pc:picChg>
        <pc:picChg chg="add mod">
          <ac:chgData name="A Freel" userId="S::afreel@ohacademy.co.uk::f6dead3d-cc44-4b49-aee1-60fe86f08dbd" providerId="AD" clId="Web-{066A9077-981C-B231-923E-5E718FF8DEA2}" dt="2026-04-19T19:39:05.236" v="41" actId="1076"/>
          <ac:picMkLst>
            <pc:docMk/>
            <pc:sldMk cId="3089385105" sldId="580"/>
            <ac:picMk id="3" creationId="{7D4EE42C-0A16-ED6B-899C-BC8A5C4FC20E}"/>
          </ac:picMkLst>
        </pc:picChg>
        <pc:picChg chg="add mod">
          <ac:chgData name="A Freel" userId="S::afreel@ohacademy.co.uk::f6dead3d-cc44-4b49-aee1-60fe86f08dbd" providerId="AD" clId="Web-{066A9077-981C-B231-923E-5E718FF8DEA2}" dt="2026-04-19T19:39:45.455" v="44" actId="1076"/>
          <ac:picMkLst>
            <pc:docMk/>
            <pc:sldMk cId="3089385105" sldId="580"/>
            <ac:picMk id="6" creationId="{5D77A8C7-74EA-970D-56B2-5ACEFAED2C26}"/>
          </ac:picMkLst>
        </pc:picChg>
      </pc:sldChg>
      <pc:sldChg chg="addSp modSp">
        <pc:chgData name="A Freel" userId="S::afreel@ohacademy.co.uk::f6dead3d-cc44-4b49-aee1-60fe86f08dbd" providerId="AD" clId="Web-{066A9077-981C-B231-923E-5E718FF8DEA2}" dt="2026-04-19T19:51:30.114" v="186" actId="20577"/>
        <pc:sldMkLst>
          <pc:docMk/>
          <pc:sldMk cId="2451084109" sldId="581"/>
        </pc:sldMkLst>
        <pc:spChg chg="add mod">
          <ac:chgData name="A Freel" userId="S::afreel@ohacademy.co.uk::f6dead3d-cc44-4b49-aee1-60fe86f08dbd" providerId="AD" clId="Web-{066A9077-981C-B231-923E-5E718FF8DEA2}" dt="2026-04-19T19:48:35.018" v="145" actId="20577"/>
          <ac:spMkLst>
            <pc:docMk/>
            <pc:sldMk cId="2451084109" sldId="581"/>
            <ac:spMk id="2" creationId="{D3E02C94-A919-426B-BAE5-25169E6C7BE8}"/>
          </ac:spMkLst>
        </pc:spChg>
        <pc:spChg chg="mod">
          <ac:chgData name="A Freel" userId="S::afreel@ohacademy.co.uk::f6dead3d-cc44-4b49-aee1-60fe86f08dbd" providerId="AD" clId="Web-{066A9077-981C-B231-923E-5E718FF8DEA2}" dt="2026-04-19T19:45:19.716" v="113" actId="20577"/>
          <ac:spMkLst>
            <pc:docMk/>
            <pc:sldMk cId="2451084109" sldId="581"/>
            <ac:spMk id="3" creationId="{BB4EAEAF-F6A8-8D66-3625-64A9CA131EE6}"/>
          </ac:spMkLst>
        </pc:spChg>
        <pc:spChg chg="add mod">
          <ac:chgData name="A Freel" userId="S::afreel@ohacademy.co.uk::f6dead3d-cc44-4b49-aee1-60fe86f08dbd" providerId="AD" clId="Web-{066A9077-981C-B231-923E-5E718FF8DEA2}" dt="2026-04-19T19:51:30.114" v="186" actId="20577"/>
          <ac:spMkLst>
            <pc:docMk/>
            <pc:sldMk cId="2451084109" sldId="581"/>
            <ac:spMk id="5" creationId="{49156F43-110B-2AFC-EA82-BE86BCF8D2B6}"/>
          </ac:spMkLst>
        </pc:spChg>
        <pc:spChg chg="add mod">
          <ac:chgData name="A Freel" userId="S::afreel@ohacademy.co.uk::f6dead3d-cc44-4b49-aee1-60fe86f08dbd" providerId="AD" clId="Web-{066A9077-981C-B231-923E-5E718FF8DEA2}" dt="2026-04-19T19:50:18.613" v="180" actId="20577"/>
          <ac:spMkLst>
            <pc:docMk/>
            <pc:sldMk cId="2451084109" sldId="581"/>
            <ac:spMk id="6" creationId="{CB17654F-9088-7BEB-A893-D6E444EE87E2}"/>
          </ac:spMkLst>
        </pc:spChg>
        <pc:picChg chg="add mod">
          <ac:chgData name="A Freel" userId="S::afreel@ohacademy.co.uk::f6dead3d-cc44-4b49-aee1-60fe86f08dbd" providerId="AD" clId="Web-{066A9077-981C-B231-923E-5E718FF8DEA2}" dt="2026-04-19T19:51:22.552" v="183" actId="1076"/>
          <ac:picMkLst>
            <pc:docMk/>
            <pc:sldMk cId="2451084109" sldId="581"/>
            <ac:picMk id="7" creationId="{10F134FC-6D6E-B923-EFD4-B67C5AD266F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EF03AB2-5785-4FF8-951A-2015E1B4994E}" type="datetimeFigureOut">
              <a:rPr lang="en-GB" smtClean="0"/>
              <a:t>19/04/2026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953F36F-30D2-4533-8315-CD93A902AFE9}" type="slidenum">
              <a:rPr lang="en-GB" smtClean="0"/>
              <a:t>‹#›</a:t>
            </a:fld>
            <a:endParaRPr lang="en-GB"/>
          </a:p>
        </p:txBody>
      </p:sp>
    </p:spTree>
    <p:extLst>
      <p:ext uri="{BB962C8B-B14F-4D97-AF65-F5344CB8AC3E}">
        <p14:creationId xmlns:p14="http://schemas.microsoft.com/office/powerpoint/2010/main" val="2790664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 </a:t>
            </a:r>
            <a:r>
              <a:rPr lang="en-GB" sz="1200" b="1" i="1">
                <a:solidFill>
                  <a:srgbClr val="000000"/>
                </a:solidFill>
                <a:effectLst/>
                <a:latin typeface="Arial" panose="020B0604020202020204" pitchFamily="34" charset="0"/>
              </a:rPr>
              <a:t>Revising one/ten more/fewer</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identify the numbers hidden beneath the shapes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can you say about the two numbers under the blue circles?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about the two numbers under the green squares? </a:t>
            </a:r>
          </a:p>
          <a:p>
            <a:pPr algn="l" rtl="0" fontAlgn="base"/>
            <a:r>
              <a:rPr lang="en-GB" sz="1200" b="0" i="0">
                <a:solidFill>
                  <a:srgbClr val="000000"/>
                </a:solidFill>
                <a:effectLst/>
                <a:latin typeface="Arial" panose="020B0604020202020204" pitchFamily="34" charset="0"/>
              </a:rPr>
              <a:t>(They have a ten more/ten fewer relationship.)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21</a:t>
            </a:fld>
            <a:endParaRPr lang="en-GB"/>
          </a:p>
        </p:txBody>
      </p:sp>
    </p:spTree>
    <p:extLst>
      <p:ext uri="{BB962C8B-B14F-4D97-AF65-F5344CB8AC3E}">
        <p14:creationId xmlns:p14="http://schemas.microsoft.com/office/powerpoint/2010/main" val="1272489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323482a0553_1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323482a0553_1_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323482a0553_1_4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323482a0553_1_4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323482a0553_1_5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323482a0553_1_5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323482a0553_1_7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323482a0553_1_7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323482a0553_1_8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323482a0553_1_8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23482a0553_1_9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323482a0553_1_9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323482a0553_1_9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323482a0553_1_9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323482a0553_1_10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323482a0553_1_10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323482a0553_1_1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323482a0553_1_11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323482a0553_1_15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323482a0553_1_15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Using a number line to compare numbers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this part of the lesson to establish that numbers further ‘along’ the number line have a greater value and numbers closer to zero have a lesser value.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Begin by skip counting in tens on a 0–100 number line.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When we count in tens along the number line, is each number ten greater or ten less? </a:t>
            </a:r>
          </a:p>
          <a:p>
            <a:pPr algn="l" rtl="0" fontAlgn="base"/>
            <a:r>
              <a:rPr lang="en-GB" sz="1200" b="0" i="0">
                <a:solidFill>
                  <a:srgbClr val="000000"/>
                </a:solidFill>
                <a:effectLst/>
                <a:latin typeface="Arial" panose="020B0604020202020204" pitchFamily="34" charset="0"/>
              </a:rPr>
              <a:t>Repeat, counting backwards in tens and emphasising that each value is ten less.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skip count in tens beginning at five, to demonstrate that counting in tens does not mean the numbers must be multiples of ten.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the next slide to model using a number line to compare values, e.g. 14 and 41. Have pupils mark each number on the number line and reason about how they know which number is greater.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41 is greater than 14 because it is further from zero on the number line. The numbers increase in value along the number line.  </a:t>
            </a:r>
          </a:p>
          <a:p>
            <a:pPr algn="l" rtl="0" fontAlgn="base"/>
            <a:r>
              <a:rPr lang="en-GB" sz="1200" b="0" i="0">
                <a:solidFill>
                  <a:srgbClr val="000000"/>
                </a:solidFill>
                <a:effectLst/>
                <a:latin typeface="Arial" panose="020B0604020202020204" pitchFamily="34" charset="0"/>
              </a:rPr>
              <a:t>Represent the same numbers on two bead strings and line them up to compare.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with further examples, giving all pupils the opportunity to reason about which number has a greater/lesser value. Ensure pupils formulate full sentences to describe the relationships.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23</a:t>
            </a:fld>
            <a:endParaRPr lang="en-GB"/>
          </a:p>
        </p:txBody>
      </p:sp>
    </p:spTree>
    <p:extLst>
      <p:ext uri="{BB962C8B-B14F-4D97-AF65-F5344CB8AC3E}">
        <p14:creationId xmlns:p14="http://schemas.microsoft.com/office/powerpoint/2010/main" val="584867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323482a0553_1_17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323482a0553_1_17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323482a0553_1_19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323482a0553_1_19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323482a0553_1_2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323482a0553_1_22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323482a0553_1_23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323482a0553_1_23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323482a0553_1_28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323482a0553_1_28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323482a0553_1_29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323482a0553_1_29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323482a0553_1_30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323482a0553_1_30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323482a0553_1_3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323482a0553_1_32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323482a0553_1_33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323482a0553_1_33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323482a0553_1_34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323482a0553_1_342: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Using a number line to compare numbers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this part of the lesson to establish that numbers further ‘along’ the number line have a greater value and numbers closer to zero have a lesser value.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Begin by skip counting in tens on a 0–100 number line.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When we count in tens along the number line, is each number ten greater or ten less? </a:t>
            </a:r>
          </a:p>
          <a:p>
            <a:pPr algn="l" rtl="0" fontAlgn="base"/>
            <a:r>
              <a:rPr lang="en-GB" sz="1200" b="0" i="0">
                <a:solidFill>
                  <a:srgbClr val="000000"/>
                </a:solidFill>
                <a:effectLst/>
                <a:latin typeface="Arial" panose="020B0604020202020204" pitchFamily="34" charset="0"/>
              </a:rPr>
              <a:t>Repeat, counting backwards in tens and emphasising that each value is ten less.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skip count in tens beginning at five, to demonstrate that counting in tens does not mean the numbers must be multiples of ten.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the next slide to model using a number line to compare values, e.g. 14 and 41. Have pupils mark each number on the number line and reason about how they know which number is greater.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41 is greater than 14 because it is further from zero on the number line. The numbers increase in value along the number line.  </a:t>
            </a:r>
          </a:p>
          <a:p>
            <a:pPr algn="l" rtl="0" fontAlgn="base"/>
            <a:r>
              <a:rPr lang="en-GB" sz="1200" b="0" i="0">
                <a:solidFill>
                  <a:srgbClr val="000000"/>
                </a:solidFill>
                <a:effectLst/>
                <a:latin typeface="Arial" panose="020B0604020202020204" pitchFamily="34" charset="0"/>
              </a:rPr>
              <a:t>Represent the same numbers on two bead strings and line them up to compare.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Repeat with further examples, giving all pupils the opportunity to reason about which number has a greater/lesser value. Ensure pupils formulate full sentences to describe the relationships.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24</a:t>
            </a:fld>
            <a:endParaRPr lang="en-GB"/>
          </a:p>
        </p:txBody>
      </p:sp>
    </p:spTree>
    <p:extLst>
      <p:ext uri="{BB962C8B-B14F-4D97-AF65-F5344CB8AC3E}">
        <p14:creationId xmlns:p14="http://schemas.microsoft.com/office/powerpoint/2010/main" val="3195184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Practise comparing 2-digit numbers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a bead string each and the Task Sheet. Pupils A and B each make the given number on their bead string. Pupil A says which number is greater, and explains how they know. Pupil B says which number is less, and explains how they know.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25</a:t>
            </a:fld>
            <a:endParaRPr lang="en-GB"/>
          </a:p>
        </p:txBody>
      </p:sp>
    </p:spTree>
    <p:extLst>
      <p:ext uri="{BB962C8B-B14F-4D97-AF65-F5344CB8AC3E}">
        <p14:creationId xmlns:p14="http://schemas.microsoft.com/office/powerpoint/2010/main" val="335974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 </a:t>
            </a:r>
            <a:r>
              <a:rPr lang="en-GB" sz="1200" b="1" i="1">
                <a:solidFill>
                  <a:srgbClr val="000000"/>
                </a:solidFill>
                <a:effectLst/>
                <a:latin typeface="Arial" panose="020B0604020202020204" pitchFamily="34" charset="0"/>
              </a:rPr>
              <a:t>Comparing three 2-digit numbers on a number line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Give pupils a problem such as that on the slide, which requires comparison of three 2-digit numbers.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we compare Amir’s, Bella’s and Carlos’s money?  </a:t>
            </a:r>
          </a:p>
          <a:p>
            <a:pPr algn="l" rtl="0" fontAlgn="base"/>
            <a:r>
              <a:rPr lang="en-GB" sz="1200" b="0" i="0">
                <a:solidFill>
                  <a:srgbClr val="000000"/>
                </a:solidFill>
                <a:effectLst/>
                <a:latin typeface="Arial" panose="020B0604020202020204" pitchFamily="34" charset="0"/>
              </a:rPr>
              <a:t>Follow pupils’ suggestions, which may include using a number line, bead string or other manipulative. Model sentences to compare the amounts: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Bella has the most money because 72 is the furthest along the number line. Amir has less money than Bella but more than Carlos because 49 is less than 72 but more than 27. Carlos has the least money.  </a:t>
            </a:r>
          </a:p>
          <a:p>
            <a:pPr algn="l" rtl="0" fontAlgn="base"/>
            <a:r>
              <a:rPr lang="en-GB" sz="1200" b="0" i="0">
                <a:solidFill>
                  <a:srgbClr val="000000"/>
                </a:solidFill>
                <a:effectLst/>
                <a:latin typeface="Arial" panose="020B0604020202020204" pitchFamily="34" charset="0"/>
              </a:rPr>
              <a:t>Repeat with an example in a different context such as the following slide, which includes two equal quantities.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number of sticks is equal to the number of bricks.</a:t>
            </a:r>
            <a:r>
              <a:rPr lang="en-GB" sz="1200" b="0" i="0">
                <a:solidFill>
                  <a:srgbClr val="000000"/>
                </a:solidFill>
                <a:effectLst/>
                <a:latin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26</a:t>
            </a:fld>
            <a:endParaRPr lang="en-GB"/>
          </a:p>
        </p:txBody>
      </p:sp>
    </p:spTree>
    <p:extLst>
      <p:ext uri="{BB962C8B-B14F-4D97-AF65-F5344CB8AC3E}">
        <p14:creationId xmlns:p14="http://schemas.microsoft.com/office/powerpoint/2010/main" val="452060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 </a:t>
            </a:r>
            <a:r>
              <a:rPr lang="en-GB" sz="1200" b="1" i="1">
                <a:solidFill>
                  <a:srgbClr val="000000"/>
                </a:solidFill>
                <a:effectLst/>
                <a:latin typeface="Arial" panose="020B0604020202020204" pitchFamily="34" charset="0"/>
              </a:rPr>
              <a:t>Comparing three 2-digit numbers on a number line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Give pupils a problem such as that on the slide, which requires comparison of three 2-digit numbers.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we compare Amir’s, Bella’s and Carlos’s money?  </a:t>
            </a:r>
          </a:p>
          <a:p>
            <a:pPr algn="l" rtl="0" fontAlgn="base"/>
            <a:r>
              <a:rPr lang="en-GB" sz="1200" b="0" i="0">
                <a:solidFill>
                  <a:srgbClr val="000000"/>
                </a:solidFill>
                <a:effectLst/>
                <a:latin typeface="Arial" panose="020B0604020202020204" pitchFamily="34" charset="0"/>
              </a:rPr>
              <a:t>Follow pupils’ suggestions, which may include using a number line, bead string or other manipulative. Model sentences to compare the amounts: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Bella has the most money because 72 is the furthest along the number line. Amir has less money than Bella but more than Carlos because 49 is less than 72 but more than 27. Carlos has the least money.  </a:t>
            </a:r>
          </a:p>
          <a:p>
            <a:pPr algn="l" rtl="0" fontAlgn="base"/>
            <a:r>
              <a:rPr lang="en-GB" sz="1200" b="0" i="0">
                <a:solidFill>
                  <a:srgbClr val="000000"/>
                </a:solidFill>
                <a:effectLst/>
                <a:latin typeface="Arial" panose="020B0604020202020204" pitchFamily="34" charset="0"/>
              </a:rPr>
              <a:t>Repeat with an example in a different context such as the following slide, which includes two equal quantities.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number of sticks is equal to the number of bricks.</a:t>
            </a:r>
            <a:r>
              <a:rPr lang="en-GB" sz="1200" b="0" i="0">
                <a:solidFill>
                  <a:srgbClr val="000000"/>
                </a:solidFill>
                <a:effectLst/>
                <a:latin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27</a:t>
            </a:fld>
            <a:endParaRPr lang="en-GB"/>
          </a:p>
        </p:txBody>
      </p:sp>
    </p:spTree>
    <p:extLst>
      <p:ext uri="{BB962C8B-B14F-4D97-AF65-F5344CB8AC3E}">
        <p14:creationId xmlns:p14="http://schemas.microsoft.com/office/powerpoint/2010/main" val="135020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50EBE-3928-5CF7-1F74-A85FE2B33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71010-6C51-DF16-0E2A-60AA62856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AA20A8-CEE8-664B-41CC-FAB6981BFD5F}"/>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 </a:t>
            </a:r>
            <a:r>
              <a:rPr lang="en-GB" sz="1200" b="1" i="1">
                <a:solidFill>
                  <a:srgbClr val="000000"/>
                </a:solidFill>
                <a:effectLst/>
                <a:latin typeface="Arial" panose="020B0604020202020204" pitchFamily="34" charset="0"/>
              </a:rPr>
              <a:t>Comparing three 2-digit numbers on a number line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Give pupils a problem such as that on the slide, which requires comparison of three 2-digit numbers.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we compare Amir’s, Bella’s and Carlos’s money?  </a:t>
            </a:r>
          </a:p>
          <a:p>
            <a:pPr algn="l" rtl="0" fontAlgn="base"/>
            <a:r>
              <a:rPr lang="en-GB" sz="1200" b="0" i="0">
                <a:solidFill>
                  <a:srgbClr val="000000"/>
                </a:solidFill>
                <a:effectLst/>
                <a:latin typeface="Arial" panose="020B0604020202020204" pitchFamily="34" charset="0"/>
              </a:rPr>
              <a:t>Follow pupils’ suggestions, which may include using a number line, bead string or other manipulative. Model sentences to compare the amounts: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Bella has the most money because 72 is the furthest along the number line. Amir has less money than Bella but more than Carlos because 49 is less than 72 but more than 27. Carlos has the least money.  </a:t>
            </a:r>
          </a:p>
          <a:p>
            <a:pPr algn="l" rtl="0" fontAlgn="base"/>
            <a:r>
              <a:rPr lang="en-GB" sz="1200" b="0" i="0">
                <a:solidFill>
                  <a:srgbClr val="000000"/>
                </a:solidFill>
                <a:effectLst/>
                <a:latin typeface="Arial" panose="020B0604020202020204" pitchFamily="34" charset="0"/>
              </a:rPr>
              <a:t>Repeat with an example in a different context such as the following slide, which includes two equal quantities.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number of sticks is equal to the number of bricks.</a:t>
            </a:r>
            <a:r>
              <a:rPr lang="en-GB" sz="1200" b="0" i="0">
                <a:solidFill>
                  <a:srgbClr val="000000"/>
                </a:solidFill>
                <a:effectLst/>
                <a:latin typeface="Arial" panose="020B0604020202020204" pitchFamily="34" charset="0"/>
              </a:rPr>
              <a:t> </a:t>
            </a:r>
          </a:p>
          <a:p>
            <a:endParaRPr lang="en-GB"/>
          </a:p>
        </p:txBody>
      </p:sp>
      <p:sp>
        <p:nvSpPr>
          <p:cNvPr id="4" name="Slide Number Placeholder 3">
            <a:extLst>
              <a:ext uri="{FF2B5EF4-FFF2-40B4-BE49-F238E27FC236}">
                <a16:creationId xmlns:a16="http://schemas.microsoft.com/office/drawing/2014/main" id="{290260E4-D4E2-EB13-2E46-2FD989954616}"/>
              </a:ext>
            </a:extLst>
          </p:cNvPr>
          <p:cNvSpPr>
            <a:spLocks noGrp="1"/>
          </p:cNvSpPr>
          <p:nvPr>
            <p:ph type="sldNum" sz="quarter" idx="5"/>
          </p:nvPr>
        </p:nvSpPr>
        <p:spPr/>
        <p:txBody>
          <a:bodyPr/>
          <a:lstStyle/>
          <a:p>
            <a:fld id="{FC83585D-67E6-47C6-B97C-FD02F69C172E}" type="slidenum">
              <a:rPr lang="en-GB" smtClean="0"/>
              <a:t>28</a:t>
            </a:fld>
            <a:endParaRPr lang="en-GB"/>
          </a:p>
        </p:txBody>
      </p:sp>
    </p:spTree>
    <p:extLst>
      <p:ext uri="{BB962C8B-B14F-4D97-AF65-F5344CB8AC3E}">
        <p14:creationId xmlns:p14="http://schemas.microsoft.com/office/powerpoint/2010/main" val="3708182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Comparing three 2-digit numbers on a number line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a:t>
            </a:r>
            <a:r>
              <a:rPr lang="en-GB" sz="1200" b="0" i="1">
                <a:solidFill>
                  <a:srgbClr val="000000"/>
                </a:solidFill>
                <a:effectLst/>
                <a:latin typeface="Arial" panose="020B0604020202020204" pitchFamily="34" charset="0"/>
              </a:rPr>
              <a:t>S</a:t>
            </a:r>
            <a:r>
              <a:rPr lang="en-GB" sz="1200" b="0" i="0">
                <a:solidFill>
                  <a:srgbClr val="000000"/>
                </a:solidFill>
                <a:effectLst/>
                <a:latin typeface="Arial" panose="020B0604020202020204" pitchFamily="34" charset="0"/>
              </a:rPr>
              <a:t>heet. They mark each set of three numbers on the number line and use this to compare and complete the missing information.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instead have a set of number cards 0–100 from the resource bank, place them face down and then choose sets of three or more to compare.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make each value on a bead string to compare/check their answers.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29</a:t>
            </a:fld>
            <a:endParaRPr lang="en-GB"/>
          </a:p>
        </p:txBody>
      </p:sp>
    </p:spTree>
    <p:extLst>
      <p:ext uri="{BB962C8B-B14F-4D97-AF65-F5344CB8AC3E}">
        <p14:creationId xmlns:p14="http://schemas.microsoft.com/office/powerpoint/2010/main" val="243807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560388" y="877888"/>
            <a:ext cx="7797801" cy="43862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67862" y="5556838"/>
            <a:ext cx="5342890" cy="52643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19/04/2026</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088003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19/04/2026</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710021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19/04/2026</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08603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2058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22_1a_Title_Elephant_NumberAndPlaceVa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7674-D72D-F4D3-8874-04996BB6E162}"/>
              </a:ext>
            </a:extLst>
          </p:cNvPr>
          <p:cNvSpPr>
            <a:spLocks noGrp="1"/>
          </p:cNvSpPr>
          <p:nvPr>
            <p:ph type="title" hasCustomPrompt="1"/>
          </p:nvPr>
        </p:nvSpPr>
        <p:spPr/>
        <p:txBody>
          <a:bodyPr/>
          <a:lstStyle>
            <a:lvl1pPr>
              <a:defRPr/>
            </a:lvl1pPr>
          </a:lstStyle>
          <a:p>
            <a:r>
              <a:rPr lang="en-US"/>
              <a:t>Unit title</a:t>
            </a:r>
            <a:endParaRPr lang="en-GB"/>
          </a:p>
        </p:txBody>
      </p:sp>
      <p:sp>
        <p:nvSpPr>
          <p:cNvPr id="4" name="Text Placeholder 3">
            <a:extLst>
              <a:ext uri="{FF2B5EF4-FFF2-40B4-BE49-F238E27FC236}">
                <a16:creationId xmlns:a16="http://schemas.microsoft.com/office/drawing/2014/main" id="{4DCC3023-2279-9A03-EE12-7006F6BBAC5D}"/>
              </a:ext>
            </a:extLst>
          </p:cNvPr>
          <p:cNvSpPr>
            <a:spLocks noGrp="1"/>
          </p:cNvSpPr>
          <p:nvPr>
            <p:ph type="body" sz="quarter" idx="10" hasCustomPrompt="1"/>
          </p:nvPr>
        </p:nvSpPr>
        <p:spPr>
          <a:xfrm>
            <a:off x="418539" y="5106988"/>
            <a:ext cx="5784850" cy="615950"/>
          </a:xfrm>
        </p:spPr>
        <p:txBody>
          <a:bodyPr/>
          <a:lstStyle>
            <a:lvl1pPr>
              <a:defRPr/>
            </a:lvl1pPr>
          </a:lstStyle>
          <a:p>
            <a:pPr lvl="0"/>
            <a:r>
              <a:rPr lang="en-US"/>
              <a:t>Week / lesson title</a:t>
            </a:r>
          </a:p>
        </p:txBody>
      </p:sp>
      <p:pic>
        <p:nvPicPr>
          <p:cNvPr id="6" name="Picture 5">
            <a:extLst>
              <a:ext uri="{FF2B5EF4-FFF2-40B4-BE49-F238E27FC236}">
                <a16:creationId xmlns:a16="http://schemas.microsoft.com/office/drawing/2014/main" id="{56DD294F-045D-D9B6-A776-4D6960221C08}"/>
              </a:ext>
            </a:extLst>
          </p:cNvPr>
          <p:cNvPicPr>
            <a:picLocks noChangeAspect="1"/>
          </p:cNvPicPr>
          <p:nvPr userDrawn="1"/>
        </p:nvPicPr>
        <p:blipFill>
          <a:blip r:embed="rId2"/>
          <a:srcRect/>
          <a:stretch/>
        </p:blipFill>
        <p:spPr>
          <a:xfrm>
            <a:off x="6933309" y="978382"/>
            <a:ext cx="4214918" cy="5400000"/>
          </a:xfrm>
          <a:prstGeom prst="rect">
            <a:avLst/>
          </a:prstGeom>
        </p:spPr>
      </p:pic>
    </p:spTree>
    <p:extLst>
      <p:ext uri="{BB962C8B-B14F-4D97-AF65-F5344CB8AC3E}">
        <p14:creationId xmlns:p14="http://schemas.microsoft.com/office/powerpoint/2010/main" val="3182956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57751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12406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30052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22_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755035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680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67288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19/04/2026</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554694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0 Keywords (4)">
  <p:cSld name="9.0 Keywords (4)">
    <p:spTree>
      <p:nvGrpSpPr>
        <p:cNvPr id="1" name="Shape 253"/>
        <p:cNvGrpSpPr/>
        <p:nvPr/>
      </p:nvGrpSpPr>
      <p:grpSpPr>
        <a:xfrm>
          <a:off x="0" y="0"/>
          <a:ext cx="0" cy="0"/>
          <a:chOff x="0" y="0"/>
          <a:chExt cx="0" cy="0"/>
        </a:xfrm>
      </p:grpSpPr>
      <p:grpSp>
        <p:nvGrpSpPr>
          <p:cNvPr id="254" name="Google Shape;254;p26"/>
          <p:cNvGrpSpPr/>
          <p:nvPr/>
        </p:nvGrpSpPr>
        <p:grpSpPr>
          <a:xfrm>
            <a:off x="0" y="2"/>
            <a:ext cx="12201603" cy="865645"/>
            <a:chOff x="0" y="1"/>
            <a:chExt cx="9151202" cy="649234"/>
          </a:xfrm>
        </p:grpSpPr>
        <p:sp>
          <p:nvSpPr>
            <p:cNvPr id="255" name="Google Shape;255;p26"/>
            <p:cNvSpPr/>
            <p:nvPr/>
          </p:nvSpPr>
          <p:spPr>
            <a:xfrm>
              <a:off x="0" y="1"/>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56" name="Google Shape;256;p26"/>
            <p:cNvPicPr preferRelativeResize="0"/>
            <p:nvPr/>
          </p:nvPicPr>
          <p:blipFill rotWithShape="1">
            <a:blip r:embed="rId2">
              <a:alphaModFix/>
            </a:blip>
            <a:srcRect t="1699" b="1709"/>
            <a:stretch/>
          </p:blipFill>
          <p:spPr>
            <a:xfrm>
              <a:off x="0" y="532525"/>
              <a:ext cx="9151202" cy="116709"/>
            </a:xfrm>
            <a:prstGeom prst="rect">
              <a:avLst/>
            </a:prstGeom>
            <a:noFill/>
            <a:ln>
              <a:noFill/>
            </a:ln>
          </p:spPr>
        </p:pic>
      </p:grpSp>
      <p:sp>
        <p:nvSpPr>
          <p:cNvPr id="257" name="Google Shape;257;p26"/>
          <p:cNvSpPr/>
          <p:nvPr/>
        </p:nvSpPr>
        <p:spPr>
          <a:xfrm>
            <a:off x="432000" y="152600"/>
            <a:ext cx="8895600" cy="48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2667" b="1" i="0" u="none" strike="noStrike" cap="none">
                <a:solidFill>
                  <a:schemeClr val="dk1"/>
                </a:solidFill>
                <a:latin typeface="Lexend"/>
                <a:ea typeface="Lexend"/>
                <a:cs typeface="Lexend"/>
                <a:sym typeface="Lexend"/>
              </a:rPr>
              <a:t>Keywords</a:t>
            </a:r>
            <a:endParaRPr sz="2667" b="0" i="0" u="none" strike="noStrike" cap="none">
              <a:solidFill>
                <a:schemeClr val="dk1"/>
              </a:solidFill>
              <a:latin typeface="Calibri"/>
              <a:ea typeface="Calibri"/>
              <a:cs typeface="Calibri"/>
              <a:sym typeface="Calibri"/>
            </a:endParaRPr>
          </a:p>
        </p:txBody>
      </p:sp>
      <p:sp>
        <p:nvSpPr>
          <p:cNvPr id="258" name="Google Shape;258;p26"/>
          <p:cNvSpPr txBox="1">
            <a:spLocks noGrp="1"/>
          </p:cNvSpPr>
          <p:nvPr>
            <p:ph type="subTitle" idx="1"/>
          </p:nvPr>
        </p:nvSpPr>
        <p:spPr>
          <a:xfrm>
            <a:off x="432000" y="1080000"/>
            <a:ext cx="2938000" cy="471989"/>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59" name="Google Shape;259;p26"/>
          <p:cNvSpPr txBox="1">
            <a:spLocks noGrp="1"/>
          </p:cNvSpPr>
          <p:nvPr>
            <p:ph type="subTitle" idx="2"/>
          </p:nvPr>
        </p:nvSpPr>
        <p:spPr>
          <a:xfrm>
            <a:off x="3599100" y="1080000"/>
            <a:ext cx="5397200" cy="424732"/>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60" name="Google Shape;260;p26"/>
          <p:cNvSpPr txBox="1">
            <a:spLocks noGrp="1"/>
          </p:cNvSpPr>
          <p:nvPr>
            <p:ph type="subTitle" idx="3"/>
          </p:nvPr>
        </p:nvSpPr>
        <p:spPr>
          <a:xfrm>
            <a:off x="432000" y="2400800"/>
            <a:ext cx="2938000" cy="471989"/>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61" name="Google Shape;261;p26"/>
          <p:cNvSpPr txBox="1">
            <a:spLocks noGrp="1"/>
          </p:cNvSpPr>
          <p:nvPr>
            <p:ph type="subTitle" idx="4"/>
          </p:nvPr>
        </p:nvSpPr>
        <p:spPr>
          <a:xfrm>
            <a:off x="3599100" y="2400800"/>
            <a:ext cx="5397200" cy="424732"/>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62" name="Google Shape;262;p26"/>
          <p:cNvSpPr txBox="1">
            <a:spLocks noGrp="1"/>
          </p:cNvSpPr>
          <p:nvPr>
            <p:ph type="subTitle" idx="5"/>
          </p:nvPr>
        </p:nvSpPr>
        <p:spPr>
          <a:xfrm>
            <a:off x="432000" y="3721600"/>
            <a:ext cx="2938000" cy="471989"/>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63" name="Google Shape;263;p26"/>
          <p:cNvSpPr txBox="1">
            <a:spLocks noGrp="1"/>
          </p:cNvSpPr>
          <p:nvPr>
            <p:ph type="subTitle" idx="6"/>
          </p:nvPr>
        </p:nvSpPr>
        <p:spPr>
          <a:xfrm>
            <a:off x="3599100" y="3721600"/>
            <a:ext cx="5397200" cy="424732"/>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64" name="Google Shape;264;p26"/>
          <p:cNvSpPr txBox="1">
            <a:spLocks noGrp="1"/>
          </p:cNvSpPr>
          <p:nvPr>
            <p:ph type="subTitle" idx="7"/>
          </p:nvPr>
        </p:nvSpPr>
        <p:spPr>
          <a:xfrm>
            <a:off x="432000" y="5042400"/>
            <a:ext cx="2938000" cy="471989"/>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2000"/>
              <a:buFont typeface="Lexend"/>
              <a:buNone/>
              <a:defRPr sz="2667" b="1">
                <a:latin typeface="Lexend"/>
                <a:ea typeface="Lexend"/>
                <a:cs typeface="Lexend"/>
                <a:sym typeface="Lexend"/>
              </a:defRPr>
            </a:lvl1pPr>
            <a:lvl2pPr lvl="1" rtl="0">
              <a:spcBef>
                <a:spcPts val="1333"/>
              </a:spcBef>
              <a:spcAft>
                <a:spcPts val="0"/>
              </a:spcAft>
              <a:buSzPts val="2000"/>
              <a:buFont typeface="Lexend"/>
              <a:buNone/>
              <a:defRPr sz="2667">
                <a:latin typeface="Lexend"/>
                <a:ea typeface="Lexend"/>
                <a:cs typeface="Lexend"/>
                <a:sym typeface="Lexend"/>
              </a:defRPr>
            </a:lvl2pPr>
            <a:lvl3pPr lvl="2" rtl="0">
              <a:spcBef>
                <a:spcPts val="1333"/>
              </a:spcBef>
              <a:spcAft>
                <a:spcPts val="0"/>
              </a:spcAft>
              <a:buSzPts val="2000"/>
              <a:buFont typeface="Lexend"/>
              <a:buNone/>
              <a:defRPr>
                <a:latin typeface="Lexend"/>
                <a:ea typeface="Lexend"/>
                <a:cs typeface="Lexend"/>
                <a:sym typeface="Lexend"/>
              </a:defRPr>
            </a:lvl3pPr>
            <a:lvl4pPr lvl="3" rtl="0">
              <a:spcBef>
                <a:spcPts val="1067"/>
              </a:spcBef>
              <a:spcAft>
                <a:spcPts val="0"/>
              </a:spcAft>
              <a:buSzPts val="2000"/>
              <a:buFont typeface="Lexend"/>
              <a:buNone/>
              <a:defRPr sz="2667">
                <a:latin typeface="Lexend"/>
                <a:ea typeface="Lexend"/>
                <a:cs typeface="Lexend"/>
                <a:sym typeface="Lexend"/>
              </a:defRPr>
            </a:lvl4pPr>
            <a:lvl5pPr lvl="4" rtl="0">
              <a:spcBef>
                <a:spcPts val="1067"/>
              </a:spcBef>
              <a:spcAft>
                <a:spcPts val="0"/>
              </a:spcAft>
              <a:buSzPts val="2000"/>
              <a:buFont typeface="Lexend"/>
              <a:buNone/>
              <a:defRPr sz="2667">
                <a:latin typeface="Lexend"/>
                <a:ea typeface="Lexend"/>
                <a:cs typeface="Lexend"/>
                <a:sym typeface="Lexend"/>
              </a:defRPr>
            </a:lvl5pPr>
            <a:lvl6pPr lvl="5" rtl="0">
              <a:spcBef>
                <a:spcPts val="800"/>
              </a:spcBef>
              <a:spcAft>
                <a:spcPts val="0"/>
              </a:spcAft>
              <a:buSzPts val="2000"/>
              <a:buFont typeface="Lexend"/>
              <a:buNone/>
              <a:defRPr sz="2667">
                <a:latin typeface="Lexend"/>
                <a:ea typeface="Lexend"/>
                <a:cs typeface="Lexend"/>
                <a:sym typeface="Lexend"/>
              </a:defRPr>
            </a:lvl6pPr>
            <a:lvl7pPr lvl="6" rtl="0">
              <a:spcBef>
                <a:spcPts val="800"/>
              </a:spcBef>
              <a:spcAft>
                <a:spcPts val="0"/>
              </a:spcAft>
              <a:buSzPts val="2000"/>
              <a:buFont typeface="Lexend"/>
              <a:buNone/>
              <a:defRPr sz="2667">
                <a:latin typeface="Lexend"/>
                <a:ea typeface="Lexend"/>
                <a:cs typeface="Lexend"/>
                <a:sym typeface="Lexend"/>
              </a:defRPr>
            </a:lvl7pPr>
            <a:lvl8pPr lvl="7" rtl="0">
              <a:spcBef>
                <a:spcPts val="533"/>
              </a:spcBef>
              <a:spcAft>
                <a:spcPts val="0"/>
              </a:spcAft>
              <a:buSzPts val="2000"/>
              <a:buFont typeface="Lexend"/>
              <a:buNone/>
              <a:defRPr sz="2667">
                <a:latin typeface="Lexend"/>
                <a:ea typeface="Lexend"/>
                <a:cs typeface="Lexend"/>
                <a:sym typeface="Lexend"/>
              </a:defRPr>
            </a:lvl8pPr>
            <a:lvl9pPr lvl="8" rtl="0">
              <a:spcBef>
                <a:spcPts val="533"/>
              </a:spcBef>
              <a:spcAft>
                <a:spcPts val="267"/>
              </a:spcAft>
              <a:buSzPts val="2000"/>
              <a:buFont typeface="Lexend"/>
              <a:buNone/>
              <a:defRPr sz="2667">
                <a:latin typeface="Lexend"/>
                <a:ea typeface="Lexend"/>
                <a:cs typeface="Lexend"/>
                <a:sym typeface="Lexend"/>
              </a:defRPr>
            </a:lvl9pPr>
          </a:lstStyle>
          <a:p>
            <a:endParaRPr/>
          </a:p>
        </p:txBody>
      </p:sp>
      <p:sp>
        <p:nvSpPr>
          <p:cNvPr id="265" name="Google Shape;265;p26"/>
          <p:cNvSpPr txBox="1">
            <a:spLocks noGrp="1"/>
          </p:cNvSpPr>
          <p:nvPr>
            <p:ph type="subTitle" idx="8"/>
          </p:nvPr>
        </p:nvSpPr>
        <p:spPr>
          <a:xfrm>
            <a:off x="3599100" y="5042400"/>
            <a:ext cx="5397200" cy="424732"/>
          </a:xfrm>
          <a:prstGeom prst="rect">
            <a:avLst/>
          </a:prstGeom>
        </p:spPr>
        <p:txBody>
          <a:bodyPr spcFirstLastPara="1" wrap="square" lIns="0" tIns="0" rIns="0" bIns="0" anchor="t" anchorCtr="0">
            <a:spAutoFit/>
          </a:bodyPr>
          <a:lstStyle>
            <a:lvl1pPr lvl="0" rtl="0">
              <a:lnSpc>
                <a:spcPct val="115000"/>
              </a:lnSpc>
              <a:spcBef>
                <a:spcPts val="0"/>
              </a:spcBef>
              <a:spcAft>
                <a:spcPts val="0"/>
              </a:spcAft>
              <a:buSzPts val="1800"/>
              <a:buNone/>
              <a:defRPr sz="2400"/>
            </a:lvl1pPr>
            <a:lvl2pPr lvl="1" rtl="0">
              <a:spcBef>
                <a:spcPts val="1333"/>
              </a:spcBef>
              <a:spcAft>
                <a:spcPts val="0"/>
              </a:spcAft>
              <a:buSzPts val="1800"/>
              <a:buNone/>
              <a:defRPr sz="2400"/>
            </a:lvl2pPr>
            <a:lvl3pPr lvl="2" rtl="0">
              <a:spcBef>
                <a:spcPts val="1333"/>
              </a:spcBef>
              <a:spcAft>
                <a:spcPts val="0"/>
              </a:spcAft>
              <a:buSzPts val="1800"/>
              <a:buNone/>
              <a:defRPr sz="2400"/>
            </a:lvl3pPr>
            <a:lvl4pPr lvl="3" rtl="0">
              <a:spcBef>
                <a:spcPts val="1067"/>
              </a:spcBef>
              <a:spcAft>
                <a:spcPts val="0"/>
              </a:spcAft>
              <a:buSzPts val="1800"/>
              <a:buNone/>
              <a:defRPr sz="2400"/>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Font typeface="Lexend"/>
              <a:buNone/>
              <a:defRPr>
                <a:latin typeface="Lexend"/>
                <a:ea typeface="Lexend"/>
                <a:cs typeface="Lexend"/>
                <a:sym typeface="Lexend"/>
              </a:defRPr>
            </a:lvl9pPr>
          </a:lstStyle>
          <a:p>
            <a:endParaRPr/>
          </a:p>
        </p:txBody>
      </p:sp>
      <p:sp>
        <p:nvSpPr>
          <p:cNvPr id="266" name="Google Shape;266;p26"/>
          <p:cNvSpPr txBox="1">
            <a:spLocks noGrp="1"/>
          </p:cNvSpPr>
          <p:nvPr>
            <p:ph type="body" idx="9"/>
          </p:nvPr>
        </p:nvSpPr>
        <p:spPr>
          <a:xfrm>
            <a:off x="432000" y="6331200"/>
            <a:ext cx="10955200" cy="110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4279064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0 Explanation blank - purple ">
  <p:cSld name="1.00 Explanation blank - purple ">
    <p:spTree>
      <p:nvGrpSpPr>
        <p:cNvPr id="1" name="Shape 349"/>
        <p:cNvGrpSpPr/>
        <p:nvPr/>
      </p:nvGrpSpPr>
      <p:grpSpPr>
        <a:xfrm>
          <a:off x="0" y="0"/>
          <a:ext cx="0" cy="0"/>
          <a:chOff x="0" y="0"/>
          <a:chExt cx="0" cy="0"/>
        </a:xfrm>
      </p:grpSpPr>
      <p:grpSp>
        <p:nvGrpSpPr>
          <p:cNvPr id="350" name="Google Shape;350;p32"/>
          <p:cNvGrpSpPr/>
          <p:nvPr/>
        </p:nvGrpSpPr>
        <p:grpSpPr>
          <a:xfrm>
            <a:off x="-1" y="-2"/>
            <a:ext cx="12201604" cy="865636"/>
            <a:chOff x="-1" y="-2"/>
            <a:chExt cx="9151203" cy="649227"/>
          </a:xfrm>
        </p:grpSpPr>
        <p:pic>
          <p:nvPicPr>
            <p:cNvPr id="351" name="Google Shape;351;p32"/>
            <p:cNvPicPr preferRelativeResize="0"/>
            <p:nvPr/>
          </p:nvPicPr>
          <p:blipFill>
            <a:blip r:embed="rId2">
              <a:alphaModFix/>
            </a:blip>
            <a:stretch>
              <a:fillRect/>
            </a:stretch>
          </p:blipFill>
          <p:spPr>
            <a:xfrm>
              <a:off x="0" y="532525"/>
              <a:ext cx="9151202" cy="116700"/>
            </a:xfrm>
            <a:prstGeom prst="rect">
              <a:avLst/>
            </a:prstGeom>
            <a:noFill/>
            <a:ln>
              <a:noFill/>
            </a:ln>
          </p:spPr>
        </p:pic>
        <p:sp>
          <p:nvSpPr>
            <p:cNvPr id="352" name="Google Shape;352;p32"/>
            <p:cNvSpPr/>
            <p:nvPr/>
          </p:nvSpPr>
          <p:spPr>
            <a:xfrm>
              <a:off x="-1" y="-2"/>
              <a:ext cx="9147600" cy="540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3" name="Google Shape;353;p32"/>
          <p:cNvSpPr txBox="1">
            <a:spLocks noGrp="1"/>
          </p:cNvSpPr>
          <p:nvPr>
            <p:ph type="body" idx="1"/>
          </p:nvPr>
        </p:nvSpPr>
        <p:spPr>
          <a:xfrm>
            <a:off x="432000" y="1080000"/>
            <a:ext cx="10983600" cy="519053"/>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pic>
        <p:nvPicPr>
          <p:cNvPr id="354" name="Google Shape;354;p32"/>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55" name="Google Shape;355;p32"/>
          <p:cNvSpPr txBox="1"/>
          <p:nvPr/>
        </p:nvSpPr>
        <p:spPr>
          <a:xfrm>
            <a:off x="10945667" y="585014"/>
            <a:ext cx="1246800" cy="18466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F3EEFB"/>
                </a:solidFill>
                <a:latin typeface="Lexend"/>
                <a:ea typeface="Lexend"/>
                <a:cs typeface="Lexend"/>
                <a:sym typeface="Lexend"/>
              </a:rPr>
              <a:t>Explanation</a:t>
            </a:r>
            <a:endParaRPr sz="1200" b="1">
              <a:solidFill>
                <a:srgbClr val="F3EEFB"/>
              </a:solidFill>
              <a:latin typeface="Lexend"/>
              <a:ea typeface="Lexend"/>
              <a:cs typeface="Lexend"/>
              <a:sym typeface="Lexend"/>
            </a:endParaRPr>
          </a:p>
        </p:txBody>
      </p:sp>
      <p:sp>
        <p:nvSpPr>
          <p:cNvPr id="356" name="Google Shape;356;p32"/>
          <p:cNvSpPr txBox="1">
            <a:spLocks noGrp="1"/>
          </p:cNvSpPr>
          <p:nvPr>
            <p:ph type="title"/>
          </p:nvPr>
        </p:nvSpPr>
        <p:spPr>
          <a:xfrm>
            <a:off x="432000" y="188784"/>
            <a:ext cx="9513600" cy="410433"/>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7" name="Google Shape;357;p32"/>
          <p:cNvSpPr txBox="1">
            <a:spLocks noGrp="1"/>
          </p:cNvSpPr>
          <p:nvPr>
            <p:ph type="body" idx="2"/>
          </p:nvPr>
        </p:nvSpPr>
        <p:spPr>
          <a:xfrm>
            <a:off x="432000" y="6331200"/>
            <a:ext cx="10955200" cy="110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3802569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00 Explanation blank - jade">
  <p:cSld name="2.00 Explanation blank - jade">
    <p:spTree>
      <p:nvGrpSpPr>
        <p:cNvPr id="1" name="Shape 358"/>
        <p:cNvGrpSpPr/>
        <p:nvPr/>
      </p:nvGrpSpPr>
      <p:grpSpPr>
        <a:xfrm>
          <a:off x="0" y="0"/>
          <a:ext cx="0" cy="0"/>
          <a:chOff x="0" y="0"/>
          <a:chExt cx="0" cy="0"/>
        </a:xfrm>
      </p:grpSpPr>
      <p:grpSp>
        <p:nvGrpSpPr>
          <p:cNvPr id="359" name="Google Shape;359;p33"/>
          <p:cNvGrpSpPr/>
          <p:nvPr/>
        </p:nvGrpSpPr>
        <p:grpSpPr>
          <a:xfrm>
            <a:off x="-1" y="-3"/>
            <a:ext cx="12201604" cy="865648"/>
            <a:chOff x="-1" y="-2"/>
            <a:chExt cx="9151203" cy="649236"/>
          </a:xfrm>
        </p:grpSpPr>
        <p:pic>
          <p:nvPicPr>
            <p:cNvPr id="360" name="Google Shape;360;p33"/>
            <p:cNvPicPr preferRelativeResize="0"/>
            <p:nvPr/>
          </p:nvPicPr>
          <p:blipFill rotWithShape="1">
            <a:blip r:embed="rId2">
              <a:alphaModFix/>
            </a:blip>
            <a:srcRect t="1662" b="1672"/>
            <a:stretch/>
          </p:blipFill>
          <p:spPr>
            <a:xfrm>
              <a:off x="0" y="532525"/>
              <a:ext cx="9151202" cy="116709"/>
            </a:xfrm>
            <a:prstGeom prst="rect">
              <a:avLst/>
            </a:prstGeom>
            <a:noFill/>
            <a:ln>
              <a:noFill/>
            </a:ln>
          </p:spPr>
        </p:pic>
        <p:sp>
          <p:nvSpPr>
            <p:cNvPr id="361" name="Google Shape;361;p33"/>
            <p:cNvSpPr/>
            <p:nvPr/>
          </p:nvSpPr>
          <p:spPr>
            <a:xfrm>
              <a:off x="-1" y="-2"/>
              <a:ext cx="9144300" cy="540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2" name="Google Shape;362;p33"/>
          <p:cNvSpPr txBox="1"/>
          <p:nvPr/>
        </p:nvSpPr>
        <p:spPr>
          <a:xfrm>
            <a:off x="10945667" y="585014"/>
            <a:ext cx="1246800" cy="18466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Explanation</a:t>
            </a:r>
            <a:endParaRPr sz="1200" b="1">
              <a:solidFill>
                <a:srgbClr val="E6F2F2"/>
              </a:solidFill>
              <a:latin typeface="Lexend"/>
              <a:ea typeface="Lexend"/>
              <a:cs typeface="Lexend"/>
              <a:sym typeface="Lexend"/>
            </a:endParaRPr>
          </a:p>
        </p:txBody>
      </p:sp>
      <p:pic>
        <p:nvPicPr>
          <p:cNvPr id="363" name="Google Shape;363;p33"/>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64" name="Google Shape;364;p33"/>
          <p:cNvSpPr txBox="1">
            <a:spLocks noGrp="1"/>
          </p:cNvSpPr>
          <p:nvPr>
            <p:ph type="title"/>
          </p:nvPr>
        </p:nvSpPr>
        <p:spPr>
          <a:xfrm>
            <a:off x="432000" y="188784"/>
            <a:ext cx="9513600" cy="410433"/>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 name="Google Shape;365;p33"/>
          <p:cNvSpPr txBox="1">
            <a:spLocks noGrp="1"/>
          </p:cNvSpPr>
          <p:nvPr>
            <p:ph type="body" idx="1"/>
          </p:nvPr>
        </p:nvSpPr>
        <p:spPr>
          <a:xfrm>
            <a:off x="432000" y="1080000"/>
            <a:ext cx="10983600" cy="519053"/>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66" name="Google Shape;366;p33"/>
          <p:cNvSpPr txBox="1">
            <a:spLocks noGrp="1"/>
          </p:cNvSpPr>
          <p:nvPr>
            <p:ph type="body" idx="2"/>
          </p:nvPr>
        </p:nvSpPr>
        <p:spPr>
          <a:xfrm>
            <a:off x="432000" y="6331200"/>
            <a:ext cx="10955200" cy="110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2637533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03 CfU 3 options - jade">
  <p:cSld name="2.03 CfU 3 options - jade">
    <p:bg>
      <p:bgPr>
        <a:solidFill>
          <a:srgbClr val="E6F2F2"/>
        </a:solidFill>
        <a:effectLst/>
      </p:bgPr>
    </p:bg>
    <p:spTree>
      <p:nvGrpSpPr>
        <p:cNvPr id="1" name="Shape 527"/>
        <p:cNvGrpSpPr/>
        <p:nvPr/>
      </p:nvGrpSpPr>
      <p:grpSpPr>
        <a:xfrm>
          <a:off x="0" y="0"/>
          <a:ext cx="0" cy="0"/>
          <a:chOff x="0" y="0"/>
          <a:chExt cx="0" cy="0"/>
        </a:xfrm>
      </p:grpSpPr>
      <p:pic>
        <p:nvPicPr>
          <p:cNvPr id="528" name="Google Shape;528;p45"/>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529" name="Google Shape;529;p45"/>
          <p:cNvSpPr/>
          <p:nvPr/>
        </p:nvSpPr>
        <p:spPr>
          <a:xfrm>
            <a:off x="-1" y="-3"/>
            <a:ext cx="12192400" cy="720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30" name="Google Shape;530;p45"/>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531" name="Google Shape;531;p45"/>
          <p:cNvSpPr txBox="1"/>
          <p:nvPr/>
        </p:nvSpPr>
        <p:spPr>
          <a:xfrm>
            <a:off x="11302080" y="585000"/>
            <a:ext cx="805200" cy="18466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Check</a:t>
            </a:r>
            <a:endParaRPr sz="1200" b="1">
              <a:solidFill>
                <a:srgbClr val="E6F2F2"/>
              </a:solidFill>
              <a:latin typeface="Lexend"/>
              <a:ea typeface="Lexend"/>
              <a:cs typeface="Lexend"/>
              <a:sym typeface="Lexend"/>
            </a:endParaRPr>
          </a:p>
        </p:txBody>
      </p:sp>
      <p:sp>
        <p:nvSpPr>
          <p:cNvPr id="532" name="Google Shape;532;p45"/>
          <p:cNvSpPr txBox="1">
            <a:spLocks noGrp="1"/>
          </p:cNvSpPr>
          <p:nvPr>
            <p:ph type="subTitle" idx="1"/>
          </p:nvPr>
        </p:nvSpPr>
        <p:spPr>
          <a:xfrm>
            <a:off x="1379233" y="2450367"/>
            <a:ext cx="10008800" cy="406201"/>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33" name="Google Shape;533;p45"/>
          <p:cNvSpPr txBox="1">
            <a:spLocks noGrp="1"/>
          </p:cNvSpPr>
          <p:nvPr>
            <p:ph type="subTitle" idx="2"/>
          </p:nvPr>
        </p:nvSpPr>
        <p:spPr>
          <a:xfrm>
            <a:off x="1379233" y="3725663"/>
            <a:ext cx="10008800" cy="406201"/>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sp>
        <p:nvSpPr>
          <p:cNvPr id="534" name="Google Shape;534;p45"/>
          <p:cNvSpPr txBox="1">
            <a:spLocks noGrp="1"/>
          </p:cNvSpPr>
          <p:nvPr>
            <p:ph type="subTitle" idx="3"/>
          </p:nvPr>
        </p:nvSpPr>
        <p:spPr>
          <a:xfrm>
            <a:off x="1379233" y="5022620"/>
            <a:ext cx="9952800" cy="406201"/>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a:latin typeface="Lexend"/>
                <a:ea typeface="Lexend"/>
                <a:cs typeface="Lexend"/>
                <a:sym typeface="Lexend"/>
              </a:defRPr>
            </a:lvl1pPr>
            <a:lvl2pPr lvl="1" rtl="0">
              <a:spcBef>
                <a:spcPts val="1333"/>
              </a:spcBef>
              <a:spcAft>
                <a:spcPts val="0"/>
              </a:spcAft>
              <a:buSzPts val="2100"/>
              <a:buNone/>
              <a:defRPr/>
            </a:lvl2pPr>
            <a:lvl3pPr lvl="2" rtl="0">
              <a:spcBef>
                <a:spcPts val="1333"/>
              </a:spcBef>
              <a:spcAft>
                <a:spcPts val="0"/>
              </a:spcAft>
              <a:buSzPts val="2000"/>
              <a:buNone/>
              <a:defRPr/>
            </a:lvl3pPr>
            <a:lvl4pPr lvl="3" rtl="0">
              <a:spcBef>
                <a:spcPts val="1067"/>
              </a:spcBef>
              <a:spcAft>
                <a:spcPts val="0"/>
              </a:spcAft>
              <a:buSzPts val="1900"/>
              <a:buNone/>
              <a:defRPr/>
            </a:lvl4pPr>
            <a:lvl5pPr lvl="4" rtl="0">
              <a:spcBef>
                <a:spcPts val="1067"/>
              </a:spcBef>
              <a:spcAft>
                <a:spcPts val="0"/>
              </a:spcAft>
              <a:buSzPts val="1800"/>
              <a:buNone/>
              <a:defRPr/>
            </a:lvl5pPr>
            <a:lvl6pPr lvl="5" rtl="0">
              <a:spcBef>
                <a:spcPts val="800"/>
              </a:spcBef>
              <a:spcAft>
                <a:spcPts val="0"/>
              </a:spcAft>
              <a:buSzPts val="1800"/>
              <a:buNone/>
              <a:defRPr/>
            </a:lvl6pPr>
            <a:lvl7pPr lvl="6" rtl="0">
              <a:spcBef>
                <a:spcPts val="800"/>
              </a:spcBef>
              <a:spcAft>
                <a:spcPts val="0"/>
              </a:spcAft>
              <a:buSzPts val="1800"/>
              <a:buNone/>
              <a:defRPr/>
            </a:lvl7pPr>
            <a:lvl8pPr lvl="7" rtl="0">
              <a:spcBef>
                <a:spcPts val="533"/>
              </a:spcBef>
              <a:spcAft>
                <a:spcPts val="0"/>
              </a:spcAft>
              <a:buSzPts val="1800"/>
              <a:buNone/>
              <a:defRPr/>
            </a:lvl8pPr>
            <a:lvl9pPr lvl="8" rtl="0">
              <a:spcBef>
                <a:spcPts val="533"/>
              </a:spcBef>
              <a:spcAft>
                <a:spcPts val="267"/>
              </a:spcAft>
              <a:buSzPts val="1800"/>
              <a:buNone/>
              <a:defRPr/>
            </a:lvl9pPr>
          </a:lstStyle>
          <a:p>
            <a:endParaRPr/>
          </a:p>
        </p:txBody>
      </p:sp>
      <p:grpSp>
        <p:nvGrpSpPr>
          <p:cNvPr id="535" name="Google Shape;535;p45"/>
          <p:cNvGrpSpPr/>
          <p:nvPr/>
        </p:nvGrpSpPr>
        <p:grpSpPr>
          <a:xfrm>
            <a:off x="431537" y="2405917"/>
            <a:ext cx="609600" cy="609600"/>
            <a:chOff x="1020916" y="1442088"/>
            <a:chExt cx="457200" cy="457200"/>
          </a:xfrm>
        </p:grpSpPr>
        <p:pic>
          <p:nvPicPr>
            <p:cNvPr id="536" name="Google Shape;536;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37" name="Google Shape;537;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a</a:t>
              </a:r>
              <a:endParaRPr sz="2400" b="1">
                <a:solidFill>
                  <a:srgbClr val="FFFFFF"/>
                </a:solidFill>
                <a:latin typeface="Lexend"/>
                <a:ea typeface="Lexend"/>
                <a:cs typeface="Lexend"/>
                <a:sym typeface="Lexend"/>
              </a:endParaRPr>
            </a:p>
          </p:txBody>
        </p:sp>
      </p:grpSp>
      <p:grpSp>
        <p:nvGrpSpPr>
          <p:cNvPr id="538" name="Google Shape;538;p45"/>
          <p:cNvGrpSpPr/>
          <p:nvPr/>
        </p:nvGrpSpPr>
        <p:grpSpPr>
          <a:xfrm>
            <a:off x="431537" y="3688767"/>
            <a:ext cx="609600" cy="609600"/>
            <a:chOff x="1020916" y="1442088"/>
            <a:chExt cx="457200" cy="457200"/>
          </a:xfrm>
        </p:grpSpPr>
        <p:pic>
          <p:nvPicPr>
            <p:cNvPr id="539" name="Google Shape;539;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40" name="Google Shape;540;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b</a:t>
              </a:r>
              <a:endParaRPr sz="2400" b="1">
                <a:solidFill>
                  <a:srgbClr val="FFFFFF"/>
                </a:solidFill>
                <a:latin typeface="Lexend"/>
                <a:ea typeface="Lexend"/>
                <a:cs typeface="Lexend"/>
                <a:sym typeface="Lexend"/>
              </a:endParaRPr>
            </a:p>
          </p:txBody>
        </p:sp>
      </p:grpSp>
      <p:grpSp>
        <p:nvGrpSpPr>
          <p:cNvPr id="541" name="Google Shape;541;p45"/>
          <p:cNvGrpSpPr/>
          <p:nvPr/>
        </p:nvGrpSpPr>
        <p:grpSpPr>
          <a:xfrm>
            <a:off x="431521" y="4972051"/>
            <a:ext cx="609600" cy="609600"/>
            <a:chOff x="1020916" y="1442088"/>
            <a:chExt cx="457200" cy="457200"/>
          </a:xfrm>
        </p:grpSpPr>
        <p:pic>
          <p:nvPicPr>
            <p:cNvPr id="542" name="Google Shape;542;p45"/>
            <p:cNvPicPr preferRelativeResize="0"/>
            <p:nvPr/>
          </p:nvPicPr>
          <p:blipFill>
            <a:blip r:embed="rId4">
              <a:alphaModFix/>
            </a:blip>
            <a:stretch>
              <a:fillRect/>
            </a:stretch>
          </p:blipFill>
          <p:spPr>
            <a:xfrm>
              <a:off x="1020916" y="1442088"/>
              <a:ext cx="457200" cy="457200"/>
            </a:xfrm>
            <a:prstGeom prst="rect">
              <a:avLst/>
            </a:prstGeom>
            <a:noFill/>
            <a:ln>
              <a:noFill/>
            </a:ln>
          </p:spPr>
        </p:pic>
        <p:sp>
          <p:nvSpPr>
            <p:cNvPr id="543" name="Google Shape;543;p45"/>
            <p:cNvSpPr txBox="1"/>
            <p:nvPr/>
          </p:nvSpPr>
          <p:spPr>
            <a:xfrm>
              <a:off x="1045528" y="1526400"/>
              <a:ext cx="408000" cy="277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GB" sz="2400" b="1">
                  <a:solidFill>
                    <a:srgbClr val="FFFFFF"/>
                  </a:solidFill>
                  <a:latin typeface="Lexend"/>
                  <a:ea typeface="Lexend"/>
                  <a:cs typeface="Lexend"/>
                  <a:sym typeface="Lexend"/>
                </a:rPr>
                <a:t>c</a:t>
              </a:r>
              <a:endParaRPr sz="2400" b="1">
                <a:solidFill>
                  <a:srgbClr val="FFFFFF"/>
                </a:solidFill>
                <a:latin typeface="Lexend"/>
                <a:ea typeface="Lexend"/>
                <a:cs typeface="Lexend"/>
                <a:sym typeface="Lexend"/>
              </a:endParaRPr>
            </a:p>
          </p:txBody>
        </p:sp>
      </p:grpSp>
      <p:sp>
        <p:nvSpPr>
          <p:cNvPr id="544" name="Google Shape;544;p45"/>
          <p:cNvSpPr txBox="1">
            <a:spLocks noGrp="1"/>
          </p:cNvSpPr>
          <p:nvPr>
            <p:ph type="title"/>
          </p:nvPr>
        </p:nvSpPr>
        <p:spPr>
          <a:xfrm>
            <a:off x="432000" y="188784"/>
            <a:ext cx="10513600" cy="410433"/>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5" name="Google Shape;545;p45"/>
          <p:cNvSpPr txBox="1">
            <a:spLocks noGrp="1"/>
          </p:cNvSpPr>
          <p:nvPr>
            <p:ph type="title" idx="4"/>
          </p:nvPr>
        </p:nvSpPr>
        <p:spPr>
          <a:xfrm>
            <a:off x="432000" y="1079884"/>
            <a:ext cx="10905600" cy="406201"/>
          </a:xfrm>
          <a:prstGeom prst="rect">
            <a:avLst/>
          </a:prstGeom>
        </p:spPr>
        <p:txBody>
          <a:bodyPr spcFirstLastPara="1" wrap="square" lIns="0" tIns="0" rIns="0" bIns="0" anchor="t" anchorCtr="0">
            <a:spAutoFit/>
          </a:bodyPr>
          <a:lstStyle>
            <a:lvl1pPr lvl="0" rtl="0">
              <a:spcBef>
                <a:spcPts val="0"/>
              </a:spcBef>
              <a:spcAft>
                <a:spcPts val="0"/>
              </a:spcAft>
              <a:buSzPts val="2200"/>
              <a:buFont typeface="Lexend"/>
              <a:buNone/>
              <a:defRPr sz="2933" b="0">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6" name="Google Shape;546;p45"/>
          <p:cNvSpPr txBox="1">
            <a:spLocks noGrp="1"/>
          </p:cNvSpPr>
          <p:nvPr>
            <p:ph type="body" idx="5"/>
          </p:nvPr>
        </p:nvSpPr>
        <p:spPr>
          <a:xfrm>
            <a:off x="432000" y="6331200"/>
            <a:ext cx="10955200" cy="110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1962657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00 Explanation blank - blue ">
  <p:cSld name="3.00 Explanation blank - blue ">
    <p:spTree>
      <p:nvGrpSpPr>
        <p:cNvPr id="1" name="Shape 367"/>
        <p:cNvGrpSpPr/>
        <p:nvPr/>
      </p:nvGrpSpPr>
      <p:grpSpPr>
        <a:xfrm>
          <a:off x="0" y="0"/>
          <a:ext cx="0" cy="0"/>
          <a:chOff x="0" y="0"/>
          <a:chExt cx="0" cy="0"/>
        </a:xfrm>
      </p:grpSpPr>
      <p:pic>
        <p:nvPicPr>
          <p:cNvPr id="368" name="Google Shape;368;p34"/>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369" name="Google Shape;369;p34"/>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34"/>
          <p:cNvSpPr txBox="1"/>
          <p:nvPr/>
        </p:nvSpPr>
        <p:spPr>
          <a:xfrm>
            <a:off x="10945667" y="585014"/>
            <a:ext cx="1246800" cy="18466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Explanation</a:t>
            </a:r>
            <a:endParaRPr sz="1200" b="1">
              <a:solidFill>
                <a:srgbClr val="EBEDFE"/>
              </a:solidFill>
              <a:latin typeface="Lexend"/>
              <a:ea typeface="Lexend"/>
              <a:cs typeface="Lexend"/>
              <a:sym typeface="Lexend"/>
            </a:endParaRPr>
          </a:p>
        </p:txBody>
      </p:sp>
      <p:pic>
        <p:nvPicPr>
          <p:cNvPr id="371" name="Google Shape;371;p34"/>
          <p:cNvPicPr preferRelativeResize="0"/>
          <p:nvPr/>
        </p:nvPicPr>
        <p:blipFill rotWithShape="1">
          <a:blip r:embed="rId3">
            <a:alphaModFix/>
          </a:blip>
          <a:srcRect/>
          <a:stretch/>
        </p:blipFill>
        <p:spPr>
          <a:xfrm>
            <a:off x="11235933" y="-750"/>
            <a:ext cx="666267" cy="666267"/>
          </a:xfrm>
          <a:prstGeom prst="rect">
            <a:avLst/>
          </a:prstGeom>
          <a:noFill/>
          <a:ln>
            <a:noFill/>
          </a:ln>
        </p:spPr>
      </p:pic>
      <p:sp>
        <p:nvSpPr>
          <p:cNvPr id="372" name="Google Shape;372;p34"/>
          <p:cNvSpPr txBox="1">
            <a:spLocks noGrp="1"/>
          </p:cNvSpPr>
          <p:nvPr>
            <p:ph type="title"/>
          </p:nvPr>
        </p:nvSpPr>
        <p:spPr>
          <a:xfrm>
            <a:off x="432000" y="188784"/>
            <a:ext cx="9513600" cy="410433"/>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34"/>
          <p:cNvSpPr txBox="1">
            <a:spLocks noGrp="1"/>
          </p:cNvSpPr>
          <p:nvPr>
            <p:ph type="body" idx="1"/>
          </p:nvPr>
        </p:nvSpPr>
        <p:spPr>
          <a:xfrm>
            <a:off x="432000" y="1080000"/>
            <a:ext cx="10983600" cy="519053"/>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374" name="Google Shape;374;p34"/>
          <p:cNvSpPr txBox="1">
            <a:spLocks noGrp="1"/>
          </p:cNvSpPr>
          <p:nvPr>
            <p:ph type="body" idx="2"/>
          </p:nvPr>
        </p:nvSpPr>
        <p:spPr>
          <a:xfrm>
            <a:off x="432000" y="6331200"/>
            <a:ext cx="10955200" cy="110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3801168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07 Practice - blue ">
  <p:cSld name="3.07 Practice - blue ">
    <p:spTree>
      <p:nvGrpSpPr>
        <p:cNvPr id="1" name="Shape 813"/>
        <p:cNvGrpSpPr/>
        <p:nvPr/>
      </p:nvGrpSpPr>
      <p:grpSpPr>
        <a:xfrm>
          <a:off x="0" y="0"/>
          <a:ext cx="0" cy="0"/>
          <a:chOff x="0" y="0"/>
          <a:chExt cx="0" cy="0"/>
        </a:xfrm>
      </p:grpSpPr>
      <p:pic>
        <p:nvPicPr>
          <p:cNvPr id="814" name="Google Shape;814;p62"/>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15" name="Google Shape;815;p62"/>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6" name="Google Shape;816;p62"/>
          <p:cNvSpPr txBox="1"/>
          <p:nvPr/>
        </p:nvSpPr>
        <p:spPr>
          <a:xfrm>
            <a:off x="11302080" y="585000"/>
            <a:ext cx="805200" cy="18466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BEDFE"/>
                </a:solidFill>
                <a:latin typeface="Lexend"/>
                <a:ea typeface="Lexend"/>
                <a:cs typeface="Lexend"/>
                <a:sym typeface="Lexend"/>
              </a:rPr>
              <a:t>Practice</a:t>
            </a:r>
            <a:endParaRPr sz="1200" b="1">
              <a:solidFill>
                <a:srgbClr val="EBEDFE"/>
              </a:solidFill>
              <a:latin typeface="Lexend"/>
              <a:ea typeface="Lexend"/>
              <a:cs typeface="Lexend"/>
              <a:sym typeface="Lexend"/>
            </a:endParaRPr>
          </a:p>
        </p:txBody>
      </p:sp>
      <p:pic>
        <p:nvPicPr>
          <p:cNvPr id="817" name="Google Shape;817;p62"/>
          <p:cNvPicPr preferRelativeResize="0"/>
          <p:nvPr/>
        </p:nvPicPr>
        <p:blipFill rotWithShape="1">
          <a:blip r:embed="rId3">
            <a:alphaModFix/>
          </a:blip>
          <a:srcRect/>
          <a:stretch/>
        </p:blipFill>
        <p:spPr>
          <a:xfrm>
            <a:off x="11356657" y="-15299"/>
            <a:ext cx="666267" cy="666267"/>
          </a:xfrm>
          <a:prstGeom prst="rect">
            <a:avLst/>
          </a:prstGeom>
          <a:noFill/>
          <a:ln>
            <a:noFill/>
          </a:ln>
        </p:spPr>
      </p:pic>
      <p:sp>
        <p:nvSpPr>
          <p:cNvPr id="818" name="Google Shape;818;p62"/>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C</a:t>
            </a:r>
            <a:endParaRPr sz="2667" b="1">
              <a:solidFill>
                <a:srgbClr val="FFFFFF"/>
              </a:solidFill>
              <a:latin typeface="Lexend"/>
              <a:ea typeface="Lexend"/>
              <a:cs typeface="Lexend"/>
              <a:sym typeface="Lexend"/>
            </a:endParaRPr>
          </a:p>
        </p:txBody>
      </p:sp>
      <p:sp>
        <p:nvSpPr>
          <p:cNvPr id="819" name="Google Shape;819;p62"/>
          <p:cNvSpPr txBox="1">
            <a:spLocks noGrp="1"/>
          </p:cNvSpPr>
          <p:nvPr>
            <p:ph type="title"/>
          </p:nvPr>
        </p:nvSpPr>
        <p:spPr>
          <a:xfrm>
            <a:off x="1932400" y="195567"/>
            <a:ext cx="7655200" cy="332399"/>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20" name="Google Shape;820;p62"/>
          <p:cNvSpPr txBox="1">
            <a:spLocks noGrp="1"/>
          </p:cNvSpPr>
          <p:nvPr>
            <p:ph type="body" idx="1"/>
          </p:nvPr>
        </p:nvSpPr>
        <p:spPr>
          <a:xfrm>
            <a:off x="432000" y="1080000"/>
            <a:ext cx="10983600" cy="519053"/>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21" name="Google Shape;821;p62"/>
          <p:cNvSpPr txBox="1">
            <a:spLocks noGrp="1"/>
          </p:cNvSpPr>
          <p:nvPr>
            <p:ph type="body" idx="2"/>
          </p:nvPr>
        </p:nvSpPr>
        <p:spPr>
          <a:xfrm>
            <a:off x="432000" y="6331200"/>
            <a:ext cx="10955200" cy="110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3917160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08 Feedback - blue">
  <p:cSld name="3.08 Feedback - blue">
    <p:bg>
      <p:bgPr>
        <a:solidFill>
          <a:srgbClr val="EBEDFE"/>
        </a:solidFill>
        <a:effectLst/>
      </p:bgPr>
    </p:bg>
    <p:spTree>
      <p:nvGrpSpPr>
        <p:cNvPr id="1" name="Shape 849"/>
        <p:cNvGrpSpPr/>
        <p:nvPr/>
      </p:nvGrpSpPr>
      <p:grpSpPr>
        <a:xfrm>
          <a:off x="0" y="0"/>
          <a:ext cx="0" cy="0"/>
          <a:chOff x="0" y="0"/>
          <a:chExt cx="0" cy="0"/>
        </a:xfrm>
      </p:grpSpPr>
      <p:pic>
        <p:nvPicPr>
          <p:cNvPr id="850" name="Google Shape;850;p66"/>
          <p:cNvPicPr preferRelativeResize="0"/>
          <p:nvPr/>
        </p:nvPicPr>
        <p:blipFill rotWithShape="1">
          <a:blip r:embed="rId2">
            <a:alphaModFix/>
          </a:blip>
          <a:srcRect t="1662" b="1672"/>
          <a:stretch/>
        </p:blipFill>
        <p:spPr>
          <a:xfrm>
            <a:off x="0" y="710034"/>
            <a:ext cx="12201603" cy="155612"/>
          </a:xfrm>
          <a:prstGeom prst="rect">
            <a:avLst/>
          </a:prstGeom>
          <a:noFill/>
          <a:ln>
            <a:noFill/>
          </a:ln>
        </p:spPr>
      </p:pic>
      <p:sp>
        <p:nvSpPr>
          <p:cNvPr id="851" name="Google Shape;851;p66"/>
          <p:cNvSpPr/>
          <p:nvPr/>
        </p:nvSpPr>
        <p:spPr>
          <a:xfrm>
            <a:off x="-1" y="-3"/>
            <a:ext cx="12192400" cy="720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66"/>
          <p:cNvSpPr txBox="1"/>
          <p:nvPr/>
        </p:nvSpPr>
        <p:spPr>
          <a:xfrm>
            <a:off x="11302080" y="585000"/>
            <a:ext cx="805200" cy="18466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200" b="1">
                <a:solidFill>
                  <a:srgbClr val="E6F2F2"/>
                </a:solidFill>
                <a:latin typeface="Lexend"/>
                <a:ea typeface="Lexend"/>
                <a:cs typeface="Lexend"/>
                <a:sym typeface="Lexend"/>
              </a:rPr>
              <a:t>Feedback</a:t>
            </a:r>
            <a:endParaRPr sz="1200" b="1">
              <a:solidFill>
                <a:srgbClr val="E6F2F2"/>
              </a:solidFill>
              <a:latin typeface="Lexend"/>
              <a:ea typeface="Lexend"/>
              <a:cs typeface="Lexend"/>
              <a:sym typeface="Lexend"/>
            </a:endParaRPr>
          </a:p>
        </p:txBody>
      </p:sp>
      <p:pic>
        <p:nvPicPr>
          <p:cNvPr id="853" name="Google Shape;853;p66"/>
          <p:cNvPicPr preferRelativeResize="0"/>
          <p:nvPr/>
        </p:nvPicPr>
        <p:blipFill rotWithShape="1">
          <a:blip r:embed="rId3">
            <a:alphaModFix/>
          </a:blip>
          <a:srcRect/>
          <a:stretch/>
        </p:blipFill>
        <p:spPr>
          <a:xfrm>
            <a:off x="11371447" y="-15299"/>
            <a:ext cx="666267" cy="666267"/>
          </a:xfrm>
          <a:prstGeom prst="rect">
            <a:avLst/>
          </a:prstGeom>
          <a:noFill/>
          <a:ln>
            <a:noFill/>
          </a:ln>
        </p:spPr>
      </p:pic>
      <p:sp>
        <p:nvSpPr>
          <p:cNvPr id="854" name="Google Shape;854;p66"/>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GB" sz="2667" b="1">
                <a:solidFill>
                  <a:srgbClr val="FFFFFF"/>
                </a:solidFill>
                <a:latin typeface="Lexend"/>
                <a:ea typeface="Lexend"/>
                <a:cs typeface="Lexend"/>
                <a:sym typeface="Lexend"/>
              </a:rPr>
              <a:t>Task C</a:t>
            </a:r>
            <a:endParaRPr sz="2667" b="1">
              <a:solidFill>
                <a:srgbClr val="FFFFFF"/>
              </a:solidFill>
              <a:latin typeface="Lexend"/>
              <a:ea typeface="Lexend"/>
              <a:cs typeface="Lexend"/>
              <a:sym typeface="Lexend"/>
            </a:endParaRPr>
          </a:p>
        </p:txBody>
      </p:sp>
      <p:sp>
        <p:nvSpPr>
          <p:cNvPr id="855" name="Google Shape;855;p66"/>
          <p:cNvSpPr txBox="1">
            <a:spLocks noGrp="1"/>
          </p:cNvSpPr>
          <p:nvPr>
            <p:ph type="title"/>
          </p:nvPr>
        </p:nvSpPr>
        <p:spPr>
          <a:xfrm>
            <a:off x="1932400" y="195567"/>
            <a:ext cx="7655200" cy="332399"/>
          </a:xfrm>
          <a:prstGeom prst="rect">
            <a:avLst/>
          </a:prstGeom>
        </p:spPr>
        <p:txBody>
          <a:bodyPr spcFirstLastPara="1" wrap="square" lIns="0" tIns="0" rIns="0" bIns="0" anchor="t" anchorCtr="0">
            <a:spAutoFit/>
          </a:bodyPr>
          <a:lstStyle>
            <a:lvl1pPr lvl="0" rtl="0">
              <a:spcBef>
                <a:spcPts val="0"/>
              </a:spcBef>
              <a:spcAft>
                <a:spcPts val="0"/>
              </a:spcAft>
              <a:buClr>
                <a:schemeClr val="lt1"/>
              </a:buClr>
              <a:buSzPts val="1800"/>
              <a:buNone/>
              <a:defRPr sz="2400" b="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
        <p:nvSpPr>
          <p:cNvPr id="856" name="Google Shape;856;p66"/>
          <p:cNvSpPr txBox="1">
            <a:spLocks noGrp="1"/>
          </p:cNvSpPr>
          <p:nvPr>
            <p:ph type="body" idx="1"/>
          </p:nvPr>
        </p:nvSpPr>
        <p:spPr>
          <a:xfrm>
            <a:off x="432000" y="1080000"/>
            <a:ext cx="10983600" cy="519053"/>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57" name="Google Shape;857;p66"/>
          <p:cNvSpPr txBox="1">
            <a:spLocks noGrp="1"/>
          </p:cNvSpPr>
          <p:nvPr>
            <p:ph type="body" idx="2"/>
          </p:nvPr>
        </p:nvSpPr>
        <p:spPr>
          <a:xfrm>
            <a:off x="432000" y="6331200"/>
            <a:ext cx="10955200" cy="110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1479946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9.6 Summary 1">
  <p:cSld name="9.6 Summary 1">
    <p:spTree>
      <p:nvGrpSpPr>
        <p:cNvPr id="1" name="Shape 867"/>
        <p:cNvGrpSpPr/>
        <p:nvPr/>
      </p:nvGrpSpPr>
      <p:grpSpPr>
        <a:xfrm>
          <a:off x="0" y="0"/>
          <a:ext cx="0" cy="0"/>
          <a:chOff x="0" y="0"/>
          <a:chExt cx="0" cy="0"/>
        </a:xfrm>
      </p:grpSpPr>
      <p:grpSp>
        <p:nvGrpSpPr>
          <p:cNvPr id="868" name="Google Shape;868;p68"/>
          <p:cNvGrpSpPr/>
          <p:nvPr/>
        </p:nvGrpSpPr>
        <p:grpSpPr>
          <a:xfrm>
            <a:off x="0" y="0"/>
            <a:ext cx="12201603" cy="870045"/>
            <a:chOff x="0" y="0"/>
            <a:chExt cx="9151202" cy="652534"/>
          </a:xfrm>
        </p:grpSpPr>
        <p:sp>
          <p:nvSpPr>
            <p:cNvPr id="869" name="Google Shape;869;p68"/>
            <p:cNvSpPr/>
            <p:nvPr/>
          </p:nvSpPr>
          <p:spPr>
            <a:xfrm>
              <a:off x="0" y="0"/>
              <a:ext cx="9144300" cy="54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870" name="Google Shape;870;p68"/>
            <p:cNvPicPr preferRelativeResize="0"/>
            <p:nvPr/>
          </p:nvPicPr>
          <p:blipFill rotWithShape="1">
            <a:blip r:embed="rId2">
              <a:alphaModFix/>
            </a:blip>
            <a:srcRect t="1699" b="1709"/>
            <a:stretch/>
          </p:blipFill>
          <p:spPr>
            <a:xfrm>
              <a:off x="0" y="535825"/>
              <a:ext cx="9151202" cy="116709"/>
            </a:xfrm>
            <a:prstGeom prst="rect">
              <a:avLst/>
            </a:prstGeom>
            <a:noFill/>
            <a:ln>
              <a:noFill/>
            </a:ln>
          </p:spPr>
        </p:pic>
      </p:grpSp>
      <p:sp>
        <p:nvSpPr>
          <p:cNvPr id="871" name="Google Shape;871;p68"/>
          <p:cNvSpPr txBox="1"/>
          <p:nvPr/>
        </p:nvSpPr>
        <p:spPr>
          <a:xfrm>
            <a:off x="432000" y="58433"/>
            <a:ext cx="1755600" cy="5104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2667" b="1">
                <a:solidFill>
                  <a:schemeClr val="dk1"/>
                </a:solidFill>
                <a:latin typeface="Lexend"/>
                <a:ea typeface="Lexend"/>
                <a:cs typeface="Lexend"/>
                <a:sym typeface="Lexend"/>
              </a:rPr>
              <a:t>Summary</a:t>
            </a:r>
            <a:endParaRPr sz="2667" b="1">
              <a:solidFill>
                <a:schemeClr val="dk1"/>
              </a:solidFill>
              <a:latin typeface="Lexend"/>
              <a:ea typeface="Lexend"/>
              <a:cs typeface="Lexend"/>
              <a:sym typeface="Lexend"/>
            </a:endParaRPr>
          </a:p>
        </p:txBody>
      </p:sp>
      <p:sp>
        <p:nvSpPr>
          <p:cNvPr id="872" name="Google Shape;872;p68"/>
          <p:cNvSpPr txBox="1">
            <a:spLocks noGrp="1"/>
          </p:cNvSpPr>
          <p:nvPr>
            <p:ph type="title"/>
          </p:nvPr>
        </p:nvSpPr>
        <p:spPr>
          <a:xfrm>
            <a:off x="2246400" y="158833"/>
            <a:ext cx="7655200" cy="369397"/>
          </a:xfrm>
          <a:prstGeom prst="rect">
            <a:avLst/>
          </a:prstGeom>
        </p:spPr>
        <p:txBody>
          <a:bodyPr spcFirstLastPara="1" wrap="square" lIns="0" tIns="0" rIns="0" bIns="0" anchor="t" anchorCtr="0">
            <a:spAutoFit/>
          </a:bodyPr>
          <a:lstStyle>
            <a:lvl1pPr lvl="0" rtl="0">
              <a:spcBef>
                <a:spcPts val="0"/>
              </a:spcBef>
              <a:spcAft>
                <a:spcPts val="0"/>
              </a:spcAft>
              <a:buSzPts val="2000"/>
              <a:buNone/>
              <a:defRPr sz="2667"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3" name="Google Shape;873;p68"/>
          <p:cNvSpPr txBox="1">
            <a:spLocks noGrp="1"/>
          </p:cNvSpPr>
          <p:nvPr>
            <p:ph type="body" idx="1"/>
          </p:nvPr>
        </p:nvSpPr>
        <p:spPr>
          <a:xfrm>
            <a:off x="432000" y="1080000"/>
            <a:ext cx="10983600" cy="519053"/>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874" name="Google Shape;874;p68"/>
          <p:cNvSpPr txBox="1">
            <a:spLocks noGrp="1"/>
          </p:cNvSpPr>
          <p:nvPr>
            <p:ph type="body" idx="2"/>
          </p:nvPr>
        </p:nvSpPr>
        <p:spPr>
          <a:xfrm>
            <a:off x="432000" y="6331200"/>
            <a:ext cx="10955200" cy="110800"/>
          </a:xfrm>
          <a:prstGeom prst="rect">
            <a:avLst/>
          </a:prstGeom>
        </p:spPr>
        <p:txBody>
          <a:bodyPr spcFirstLastPara="1" wrap="square" lIns="0" tIns="0" rIns="0" bIns="0" anchor="t" anchorCtr="0">
            <a:spAutoFit/>
          </a:bodyPr>
          <a:lstStyle>
            <a:lvl1pPr marL="609585" lvl="0" indent="-355591">
              <a:spcBef>
                <a:spcPts val="0"/>
              </a:spcBef>
              <a:spcAft>
                <a:spcPts val="0"/>
              </a:spcAft>
              <a:buClr>
                <a:schemeClr val="dk2"/>
              </a:buClr>
              <a:buSzPts val="600"/>
              <a:buChar char="●"/>
              <a:defRPr sz="800">
                <a:solidFill>
                  <a:schemeClr val="dk2"/>
                </a:solidFill>
              </a:defRPr>
            </a:lvl1pPr>
            <a:lvl2pPr marL="1219170" lvl="1" indent="-355591">
              <a:spcBef>
                <a:spcPts val="1333"/>
              </a:spcBef>
              <a:spcAft>
                <a:spcPts val="0"/>
              </a:spcAft>
              <a:buClr>
                <a:schemeClr val="dk2"/>
              </a:buClr>
              <a:buSzPts val="600"/>
              <a:buChar char="–"/>
              <a:defRPr sz="800">
                <a:solidFill>
                  <a:schemeClr val="dk2"/>
                </a:solidFill>
              </a:defRPr>
            </a:lvl2pPr>
            <a:lvl3pPr marL="1828754" lvl="2" indent="-355591">
              <a:spcBef>
                <a:spcPts val="1333"/>
              </a:spcBef>
              <a:spcAft>
                <a:spcPts val="0"/>
              </a:spcAft>
              <a:buClr>
                <a:schemeClr val="dk2"/>
              </a:buClr>
              <a:buSzPts val="600"/>
              <a:buChar char="–"/>
              <a:defRPr sz="800">
                <a:solidFill>
                  <a:schemeClr val="dk2"/>
                </a:solidFill>
              </a:defRPr>
            </a:lvl3pPr>
            <a:lvl4pPr marL="2438339" lvl="3" indent="-355591">
              <a:spcBef>
                <a:spcPts val="1067"/>
              </a:spcBef>
              <a:spcAft>
                <a:spcPts val="0"/>
              </a:spcAft>
              <a:buClr>
                <a:schemeClr val="dk2"/>
              </a:buClr>
              <a:buSzPts val="600"/>
              <a:buChar char="–"/>
              <a:defRPr sz="800">
                <a:solidFill>
                  <a:schemeClr val="dk2"/>
                </a:solidFill>
              </a:defRPr>
            </a:lvl4pPr>
            <a:lvl5pPr marL="3047924" lvl="4" indent="-355591">
              <a:spcBef>
                <a:spcPts val="1067"/>
              </a:spcBef>
              <a:spcAft>
                <a:spcPts val="0"/>
              </a:spcAft>
              <a:buClr>
                <a:schemeClr val="dk2"/>
              </a:buClr>
              <a:buSzPts val="600"/>
              <a:buChar char="–"/>
              <a:defRPr sz="800">
                <a:solidFill>
                  <a:schemeClr val="dk2"/>
                </a:solidFill>
              </a:defRPr>
            </a:lvl5pPr>
            <a:lvl6pPr marL="3657509" lvl="5" indent="-355591">
              <a:spcBef>
                <a:spcPts val="800"/>
              </a:spcBef>
              <a:spcAft>
                <a:spcPts val="0"/>
              </a:spcAft>
              <a:buClr>
                <a:schemeClr val="dk2"/>
              </a:buClr>
              <a:buSzPts val="600"/>
              <a:buChar char="–"/>
              <a:defRPr sz="800">
                <a:solidFill>
                  <a:schemeClr val="dk2"/>
                </a:solidFill>
              </a:defRPr>
            </a:lvl6pPr>
            <a:lvl7pPr marL="4267093" lvl="6" indent="-355591">
              <a:spcBef>
                <a:spcPts val="800"/>
              </a:spcBef>
              <a:spcAft>
                <a:spcPts val="0"/>
              </a:spcAft>
              <a:buClr>
                <a:schemeClr val="dk2"/>
              </a:buClr>
              <a:buSzPts val="600"/>
              <a:buChar char="–"/>
              <a:defRPr sz="800">
                <a:solidFill>
                  <a:schemeClr val="dk2"/>
                </a:solidFill>
              </a:defRPr>
            </a:lvl7pPr>
            <a:lvl8pPr marL="4876678" lvl="7" indent="-355591">
              <a:spcBef>
                <a:spcPts val="533"/>
              </a:spcBef>
              <a:spcAft>
                <a:spcPts val="0"/>
              </a:spcAft>
              <a:buClr>
                <a:schemeClr val="dk2"/>
              </a:buClr>
              <a:buSzPts val="600"/>
              <a:buChar char="–"/>
              <a:defRPr sz="800">
                <a:solidFill>
                  <a:schemeClr val="dk2"/>
                </a:solidFill>
              </a:defRPr>
            </a:lvl8pPr>
            <a:lvl9pPr marL="5486263" lvl="8" indent="-355591">
              <a:spcBef>
                <a:spcPts val="533"/>
              </a:spcBef>
              <a:spcAft>
                <a:spcPts val="267"/>
              </a:spcAft>
              <a:buClr>
                <a:schemeClr val="dk2"/>
              </a:buClr>
              <a:buSzPts val="600"/>
              <a:buChar char="–"/>
              <a:defRPr sz="800">
                <a:solidFill>
                  <a:schemeClr val="dk2"/>
                </a:solidFill>
              </a:defRPr>
            </a:lvl9pPr>
          </a:lstStyle>
          <a:p>
            <a:endParaRPr/>
          </a:p>
        </p:txBody>
      </p:sp>
    </p:spTree>
    <p:extLst>
      <p:ext uri="{BB962C8B-B14F-4D97-AF65-F5344CB8AC3E}">
        <p14:creationId xmlns:p14="http://schemas.microsoft.com/office/powerpoint/2010/main" val="3736728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19/04/2026</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015685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19/04/2026</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464428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19/04/2026</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84275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19/04/2026</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9402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19/04/2026</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29573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19/04/2026</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3064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19/04/2026</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301638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19/04/2026</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
        <p:nvSpPr>
          <p:cNvPr id="8" name="TextBox 7">
            <a:extLst>
              <a:ext uri="{FF2B5EF4-FFF2-40B4-BE49-F238E27FC236}">
                <a16:creationId xmlns:a16="http://schemas.microsoft.com/office/drawing/2014/main" id="{B0792814-AD26-C900-053F-B232B79F2FF8}"/>
              </a:ext>
            </a:extLst>
          </p:cNvPr>
          <p:cNvSpPr txBox="1"/>
          <p:nvPr userDrawn="1"/>
        </p:nvSpPr>
        <p:spPr>
          <a:xfrm>
            <a:off x="9270724" y="112991"/>
            <a:ext cx="2835137" cy="646331"/>
          </a:xfrm>
          <a:prstGeom prst="rect">
            <a:avLst/>
          </a:prstGeom>
          <a:noFill/>
        </p:spPr>
        <p:txBody>
          <a:bodyPr wrap="square">
            <a:spAutoFit/>
          </a:bodyPr>
          <a:lstStyle/>
          <a:p>
            <a:r>
              <a:rPr lang="en-GB">
                <a:solidFill>
                  <a:schemeClr val="accent5">
                    <a:lumMod val="75000"/>
                  </a:schemeClr>
                </a:solidFill>
              </a:rPr>
              <a:t>T</a:t>
            </a:r>
            <a:r>
              <a:rPr lang="en-GB"/>
              <a:t>uesday 21st </a:t>
            </a:r>
            <a:r>
              <a:rPr lang="en-GB">
                <a:solidFill>
                  <a:schemeClr val="accent5">
                    <a:lumMod val="75000"/>
                  </a:schemeClr>
                </a:solidFill>
              </a:rPr>
              <a:t>A</a:t>
            </a:r>
            <a:r>
              <a:rPr lang="en-GB"/>
              <a:t>pril 2026</a:t>
            </a:r>
          </a:p>
          <a:p>
            <a:r>
              <a:rPr lang="en-GB"/>
              <a:t>21/04/2026</a:t>
            </a:r>
          </a:p>
        </p:txBody>
      </p:sp>
    </p:spTree>
    <p:extLst>
      <p:ext uri="{BB962C8B-B14F-4D97-AF65-F5344CB8AC3E}">
        <p14:creationId xmlns:p14="http://schemas.microsoft.com/office/powerpoint/2010/main" val="3382310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4" r:id="rId21"/>
    <p:sldLayoutId id="2147483699" r:id="rId22"/>
    <p:sldLayoutId id="2147483700" r:id="rId23"/>
    <p:sldLayoutId id="2147483703" r:id="rId24"/>
    <p:sldLayoutId id="2147483705" r:id="rId25"/>
    <p:sldLayoutId id="2147483706" r:id="rId26"/>
    <p:sldLayoutId id="214748370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4.png"/><Relationship Id="rId12" Type="http://schemas.microsoft.com/office/2007/relationships/hdphoto" Target="../media/hdphoto5.wdp"/><Relationship Id="rId2" Type="http://schemas.openxmlformats.org/officeDocument/2006/relationships/notesSlide" Target="../notesSlides/notesSlide6.xml"/><Relationship Id="rId16" Type="http://schemas.microsoft.com/office/2007/relationships/hdphoto" Target="../media/hdphoto7.wdp"/><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5.png"/><Relationship Id="rId14" Type="http://schemas.microsoft.com/office/2007/relationships/hdphoto" Target="../media/hdphoto6.wdp"/></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5.png"/><Relationship Id="rId12" Type="http://schemas.microsoft.com/office/2007/relationships/hdphoto" Target="../media/hdphoto6.wdp"/><Relationship Id="rId2" Type="http://schemas.openxmlformats.org/officeDocument/2006/relationships/notesSlide" Target="../notesSlides/notesSlide7.xml"/><Relationship Id="rId16" Type="http://schemas.microsoft.com/office/2007/relationships/hdphoto" Target="../media/hdphoto3.wdp"/><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57.png"/><Relationship Id="rId5" Type="http://schemas.openxmlformats.org/officeDocument/2006/relationships/image" Target="../media/image53.png"/><Relationship Id="rId15" Type="http://schemas.openxmlformats.org/officeDocument/2006/relationships/image" Target="../media/image54.png"/><Relationship Id="rId10"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56.png"/><Relationship Id="rId1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hyperlink" Target="https://www.teachyourmonster.org/digital-flashcard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94.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94.png"/><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91.png"/><Relationship Id="rId5" Type="http://schemas.openxmlformats.org/officeDocument/2006/relationships/image" Target="../media/image96.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91.png"/><Relationship Id="rId5" Type="http://schemas.openxmlformats.org/officeDocument/2006/relationships/image" Target="../media/image111.gif"/><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solidFill>
                  <a:schemeClr val="accent5">
                    <a:lumMod val="75000"/>
                  </a:schemeClr>
                </a:solidFill>
              </a:rPr>
              <a:t>T</a:t>
            </a:r>
            <a:r>
              <a:rPr lang="en-GB"/>
              <a:t>uesday 21st </a:t>
            </a:r>
            <a:r>
              <a:rPr lang="en-GB">
                <a:solidFill>
                  <a:schemeClr val="accent5">
                    <a:lumMod val="75000"/>
                  </a:schemeClr>
                </a:solidFill>
              </a:rPr>
              <a:t>A</a:t>
            </a:r>
            <a:r>
              <a:rPr lang="en-GB"/>
              <a:t>pril 2026</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4D9F3-56CD-7AFD-17CD-815DEC94C5CE}"/>
              </a:ext>
            </a:extLst>
          </p:cNvPr>
          <p:cNvSpPr txBox="1"/>
          <p:nvPr/>
        </p:nvSpPr>
        <p:spPr>
          <a:xfrm>
            <a:off x="187150" y="238191"/>
            <a:ext cx="58356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explore interesting vocabulary</a:t>
            </a:r>
          </a:p>
        </p:txBody>
      </p:sp>
      <p:sp>
        <p:nvSpPr>
          <p:cNvPr id="5" name="TextBox 4">
            <a:extLst>
              <a:ext uri="{FF2B5EF4-FFF2-40B4-BE49-F238E27FC236}">
                <a16:creationId xmlns:a16="http://schemas.microsoft.com/office/drawing/2014/main" id="{1242E260-F8E9-C03B-AC3E-AB16660DE027}"/>
              </a:ext>
            </a:extLst>
          </p:cNvPr>
          <p:cNvSpPr txBox="1"/>
          <p:nvPr/>
        </p:nvSpPr>
        <p:spPr>
          <a:xfrm>
            <a:off x="391314" y="952765"/>
            <a:ext cx="114808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3 in 3- </a:t>
            </a:r>
            <a:r>
              <a:rPr lang="en-GB" sz="2800"/>
              <a:t>How many words can you think of to complete these sentences?</a:t>
            </a:r>
          </a:p>
        </p:txBody>
      </p:sp>
      <p:pic>
        <p:nvPicPr>
          <p:cNvPr id="2" name="Picture 1" descr="A close up of a frog&#10;&#10;AI-generated content may be incorrect.">
            <a:extLst>
              <a:ext uri="{FF2B5EF4-FFF2-40B4-BE49-F238E27FC236}">
                <a16:creationId xmlns:a16="http://schemas.microsoft.com/office/drawing/2014/main" id="{F574D109-E60E-F8FE-19DB-80B171F7A225}"/>
              </a:ext>
            </a:extLst>
          </p:cNvPr>
          <p:cNvPicPr>
            <a:picLocks noChangeAspect="1"/>
          </p:cNvPicPr>
          <p:nvPr/>
        </p:nvPicPr>
        <p:blipFill>
          <a:blip r:embed="rId2"/>
          <a:stretch>
            <a:fillRect/>
          </a:stretch>
        </p:blipFill>
        <p:spPr>
          <a:xfrm>
            <a:off x="8350827" y="1875992"/>
            <a:ext cx="1701800" cy="1893744"/>
          </a:xfrm>
          <a:prstGeom prst="rect">
            <a:avLst/>
          </a:prstGeom>
        </p:spPr>
      </p:pic>
      <p:pic>
        <p:nvPicPr>
          <p:cNvPr id="3" name="Picture 2" descr="A snake on a rock&#10;&#10;AI-generated content may be incorrect.">
            <a:extLst>
              <a:ext uri="{FF2B5EF4-FFF2-40B4-BE49-F238E27FC236}">
                <a16:creationId xmlns:a16="http://schemas.microsoft.com/office/drawing/2014/main" id="{7D4EE42C-0A16-ED6B-899C-BC8A5C4FC20E}"/>
              </a:ext>
            </a:extLst>
          </p:cNvPr>
          <p:cNvPicPr>
            <a:picLocks noChangeAspect="1"/>
          </p:cNvPicPr>
          <p:nvPr/>
        </p:nvPicPr>
        <p:blipFill>
          <a:blip r:embed="rId3"/>
          <a:stretch>
            <a:fillRect/>
          </a:stretch>
        </p:blipFill>
        <p:spPr>
          <a:xfrm>
            <a:off x="1030288" y="2825895"/>
            <a:ext cx="1426153" cy="2314575"/>
          </a:xfrm>
          <a:prstGeom prst="rect">
            <a:avLst/>
          </a:prstGeom>
        </p:spPr>
      </p:pic>
      <p:pic>
        <p:nvPicPr>
          <p:cNvPr id="6" name="Picture 5" descr="A lion running in the grass&#10;&#10;AI-generated content may be incorrect.">
            <a:extLst>
              <a:ext uri="{FF2B5EF4-FFF2-40B4-BE49-F238E27FC236}">
                <a16:creationId xmlns:a16="http://schemas.microsoft.com/office/drawing/2014/main" id="{5D77A8C7-74EA-970D-56B2-5ACEFAED2C26}"/>
              </a:ext>
            </a:extLst>
          </p:cNvPr>
          <p:cNvPicPr>
            <a:picLocks noChangeAspect="1"/>
          </p:cNvPicPr>
          <p:nvPr/>
        </p:nvPicPr>
        <p:blipFill>
          <a:blip r:embed="rId4"/>
          <a:stretch>
            <a:fillRect/>
          </a:stretch>
        </p:blipFill>
        <p:spPr>
          <a:xfrm>
            <a:off x="9261475" y="4356822"/>
            <a:ext cx="1600778" cy="2277630"/>
          </a:xfrm>
          <a:prstGeom prst="rect">
            <a:avLst/>
          </a:prstGeom>
        </p:spPr>
      </p:pic>
      <p:sp>
        <p:nvSpPr>
          <p:cNvPr id="7" name="TextBox 6">
            <a:extLst>
              <a:ext uri="{FF2B5EF4-FFF2-40B4-BE49-F238E27FC236}">
                <a16:creationId xmlns:a16="http://schemas.microsoft.com/office/drawing/2014/main" id="{0C7DEA90-3706-EB46-92E7-BBA870710B20}"/>
              </a:ext>
            </a:extLst>
          </p:cNvPr>
          <p:cNvSpPr txBox="1"/>
          <p:nvPr/>
        </p:nvSpPr>
        <p:spPr>
          <a:xfrm>
            <a:off x="3743008" y="2041640"/>
            <a:ext cx="42534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0070C0"/>
                </a:solidFill>
              </a:rPr>
              <a:t>The frog has …..eyes.</a:t>
            </a:r>
          </a:p>
        </p:txBody>
      </p:sp>
      <p:sp>
        <p:nvSpPr>
          <p:cNvPr id="8" name="TextBox 7">
            <a:extLst>
              <a:ext uri="{FF2B5EF4-FFF2-40B4-BE49-F238E27FC236}">
                <a16:creationId xmlns:a16="http://schemas.microsoft.com/office/drawing/2014/main" id="{78B2A84F-9BA4-40EA-2EBC-EFD202300FF4}"/>
              </a:ext>
            </a:extLst>
          </p:cNvPr>
          <p:cNvSpPr txBox="1"/>
          <p:nvPr/>
        </p:nvSpPr>
        <p:spPr>
          <a:xfrm>
            <a:off x="2634644" y="3715730"/>
            <a:ext cx="42534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accent2"/>
                </a:solidFill>
              </a:rPr>
              <a:t>The snake is .......</a:t>
            </a:r>
          </a:p>
        </p:txBody>
      </p:sp>
      <p:sp>
        <p:nvSpPr>
          <p:cNvPr id="9" name="TextBox 8">
            <a:extLst>
              <a:ext uri="{FF2B5EF4-FFF2-40B4-BE49-F238E27FC236}">
                <a16:creationId xmlns:a16="http://schemas.microsoft.com/office/drawing/2014/main" id="{77A954DD-180A-197D-5FC5-EE5A96E107CC}"/>
              </a:ext>
            </a:extLst>
          </p:cNvPr>
          <p:cNvSpPr txBox="1"/>
          <p:nvPr/>
        </p:nvSpPr>
        <p:spPr>
          <a:xfrm>
            <a:off x="4770553" y="5505275"/>
            <a:ext cx="425341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00B050"/>
                </a:solidFill>
              </a:rPr>
              <a:t>The lion is …....... over the </a:t>
            </a:r>
            <a:r>
              <a:rPr lang="en-GB" sz="2800">
                <a:solidFill>
                  <a:srgbClr val="00B050"/>
                </a:solidFill>
              </a:rPr>
              <a:t>puddle. </a:t>
            </a:r>
            <a:endParaRPr lang="en-GB" sz="2800" dirty="0">
              <a:solidFill>
                <a:srgbClr val="00B050"/>
              </a:solidFill>
            </a:endParaRPr>
          </a:p>
        </p:txBody>
      </p:sp>
    </p:spTree>
    <p:extLst>
      <p:ext uri="{BB962C8B-B14F-4D97-AF65-F5344CB8AC3E}">
        <p14:creationId xmlns:p14="http://schemas.microsoft.com/office/powerpoint/2010/main" val="3089385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64BD0-FA66-3143-6C5A-5E05A71C7C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F7F7232-FC6F-5CD4-0CD3-C9C2B9E1CBCB}"/>
              </a:ext>
            </a:extLst>
          </p:cNvPr>
          <p:cNvSpPr txBox="1"/>
          <p:nvPr/>
        </p:nvSpPr>
        <p:spPr>
          <a:xfrm>
            <a:off x="187150" y="238191"/>
            <a:ext cx="58356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explore interesting vocabulary</a:t>
            </a:r>
          </a:p>
        </p:txBody>
      </p:sp>
      <p:sp>
        <p:nvSpPr>
          <p:cNvPr id="3" name="TextBox 2">
            <a:extLst>
              <a:ext uri="{FF2B5EF4-FFF2-40B4-BE49-F238E27FC236}">
                <a16:creationId xmlns:a16="http://schemas.microsoft.com/office/drawing/2014/main" id="{BB4EAEAF-F6A8-8D66-3625-64A9CA131EE6}"/>
              </a:ext>
            </a:extLst>
          </p:cNvPr>
          <p:cNvSpPr txBox="1"/>
          <p:nvPr/>
        </p:nvSpPr>
        <p:spPr>
          <a:xfrm>
            <a:off x="391314" y="952765"/>
            <a:ext cx="114231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solidFill>
                  <a:srgbClr val="0070C0"/>
                </a:solidFill>
              </a:rPr>
              <a:t>Blue</a:t>
            </a:r>
            <a:r>
              <a:rPr lang="en-GB" sz="3600" b="1" dirty="0"/>
              <a:t>/ </a:t>
            </a:r>
            <a:r>
              <a:rPr lang="en-GB" sz="3600" b="1" dirty="0">
                <a:solidFill>
                  <a:schemeClr val="accent6"/>
                </a:solidFill>
              </a:rPr>
              <a:t>Green- </a:t>
            </a:r>
            <a:r>
              <a:rPr lang="en-GB" sz="3600" b="1" dirty="0"/>
              <a:t>Which sentence do </a:t>
            </a:r>
            <a:r>
              <a:rPr lang="en-GB" sz="3600" b="1"/>
              <a:t>you think is better? Explain why.</a:t>
            </a:r>
            <a:endParaRPr lang="en-GB" sz="3600" b="1" dirty="0"/>
          </a:p>
        </p:txBody>
      </p:sp>
      <p:sp>
        <p:nvSpPr>
          <p:cNvPr id="2" name="Rectangle 1">
            <a:extLst>
              <a:ext uri="{FF2B5EF4-FFF2-40B4-BE49-F238E27FC236}">
                <a16:creationId xmlns:a16="http://schemas.microsoft.com/office/drawing/2014/main" id="{D3E02C94-A919-426B-BAE5-25169E6C7BE8}"/>
              </a:ext>
            </a:extLst>
          </p:cNvPr>
          <p:cNvSpPr/>
          <p:nvPr/>
        </p:nvSpPr>
        <p:spPr>
          <a:xfrm>
            <a:off x="1224505" y="2398688"/>
            <a:ext cx="9041210" cy="13922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The playful dog leaped off the wooden table and chased </a:t>
            </a:r>
            <a:r>
              <a:rPr lang="en-GB" sz="2400"/>
              <a:t>rapidly</a:t>
            </a:r>
            <a:r>
              <a:rPr lang="en-GB" sz="2400" dirty="0"/>
              <a:t> after the worried cat.</a:t>
            </a:r>
          </a:p>
        </p:txBody>
      </p:sp>
      <p:sp>
        <p:nvSpPr>
          <p:cNvPr id="5" name="Rectangle 4">
            <a:extLst>
              <a:ext uri="{FF2B5EF4-FFF2-40B4-BE49-F238E27FC236}">
                <a16:creationId xmlns:a16="http://schemas.microsoft.com/office/drawing/2014/main" id="{49156F43-110B-2AFC-EA82-BE86BCF8D2B6}"/>
              </a:ext>
            </a:extLst>
          </p:cNvPr>
          <p:cNvSpPr/>
          <p:nvPr/>
        </p:nvSpPr>
        <p:spPr>
          <a:xfrm>
            <a:off x="1224505" y="4465324"/>
            <a:ext cx="9041210" cy="139224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a:t>The dog ran after the cat. </a:t>
            </a:r>
          </a:p>
        </p:txBody>
      </p:sp>
      <p:sp>
        <p:nvSpPr>
          <p:cNvPr id="6" name="TextBox 5">
            <a:extLst>
              <a:ext uri="{FF2B5EF4-FFF2-40B4-BE49-F238E27FC236}">
                <a16:creationId xmlns:a16="http://schemas.microsoft.com/office/drawing/2014/main" id="{CB17654F-9088-7BEB-A893-D6E444EE87E2}"/>
              </a:ext>
            </a:extLst>
          </p:cNvPr>
          <p:cNvSpPr txBox="1"/>
          <p:nvPr/>
        </p:nvSpPr>
        <p:spPr>
          <a:xfrm>
            <a:off x="285158" y="6021882"/>
            <a:ext cx="111379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chemeClr val="accent2"/>
                </a:solidFill>
              </a:rPr>
              <a:t>The …..... sentence is better because …................</a:t>
            </a:r>
          </a:p>
        </p:txBody>
      </p:sp>
      <p:pic>
        <p:nvPicPr>
          <p:cNvPr id="7" name="Picture 6" descr="A close up of a clock&#10;&#10;AI-generated content may be incorrect.">
            <a:extLst>
              <a:ext uri="{FF2B5EF4-FFF2-40B4-BE49-F238E27FC236}">
                <a16:creationId xmlns:a16="http://schemas.microsoft.com/office/drawing/2014/main" id="{10F134FC-6D6E-B923-EFD4-B67C5AD266F1}"/>
              </a:ext>
            </a:extLst>
          </p:cNvPr>
          <p:cNvPicPr>
            <a:picLocks noChangeAspect="1"/>
          </p:cNvPicPr>
          <p:nvPr/>
        </p:nvPicPr>
        <p:blipFill>
          <a:blip r:embed="rId2"/>
          <a:stretch>
            <a:fillRect/>
          </a:stretch>
        </p:blipFill>
        <p:spPr>
          <a:xfrm>
            <a:off x="10114684" y="5485390"/>
            <a:ext cx="1868632" cy="1105766"/>
          </a:xfrm>
          <a:prstGeom prst="rect">
            <a:avLst/>
          </a:prstGeom>
        </p:spPr>
      </p:pic>
    </p:spTree>
    <p:extLst>
      <p:ext uri="{BB962C8B-B14F-4D97-AF65-F5344CB8AC3E}">
        <p14:creationId xmlns:p14="http://schemas.microsoft.com/office/powerpoint/2010/main" val="2451084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70B89-30E2-066C-F54C-AD4EF10F742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AAC9536-3B8B-5ED4-70D6-CA9A80152BA7}"/>
              </a:ext>
            </a:extLst>
          </p:cNvPr>
          <p:cNvSpPr txBox="1"/>
          <p:nvPr/>
        </p:nvSpPr>
        <p:spPr>
          <a:xfrm>
            <a:off x="187150" y="238191"/>
            <a:ext cx="58356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explore interesting vocabulary</a:t>
            </a:r>
          </a:p>
        </p:txBody>
      </p:sp>
      <p:sp>
        <p:nvSpPr>
          <p:cNvPr id="2" name="TextBox 1">
            <a:extLst>
              <a:ext uri="{FF2B5EF4-FFF2-40B4-BE49-F238E27FC236}">
                <a16:creationId xmlns:a16="http://schemas.microsoft.com/office/drawing/2014/main" id="{D48F4958-CE24-CA77-F33A-48B5B748E64E}"/>
              </a:ext>
            </a:extLst>
          </p:cNvPr>
          <p:cNvSpPr txBox="1"/>
          <p:nvPr/>
        </p:nvSpPr>
        <p:spPr>
          <a:xfrm>
            <a:off x="2007613" y="2586078"/>
            <a:ext cx="828565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a:t>The girl is sad.</a:t>
            </a:r>
          </a:p>
        </p:txBody>
      </p:sp>
      <p:sp>
        <p:nvSpPr>
          <p:cNvPr id="3" name="Rectangle 2">
            <a:extLst>
              <a:ext uri="{FF2B5EF4-FFF2-40B4-BE49-F238E27FC236}">
                <a16:creationId xmlns:a16="http://schemas.microsoft.com/office/drawing/2014/main" id="{F1C96542-6DAB-55F8-C36E-D5483847D02E}"/>
              </a:ext>
            </a:extLst>
          </p:cNvPr>
          <p:cNvSpPr/>
          <p:nvPr/>
        </p:nvSpPr>
        <p:spPr>
          <a:xfrm>
            <a:off x="5631526" y="2637119"/>
            <a:ext cx="1582271" cy="9017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cartoon of a child looking at a chair&#10;&#10;AI-generated content may be incorrect.">
            <a:extLst>
              <a:ext uri="{FF2B5EF4-FFF2-40B4-BE49-F238E27FC236}">
                <a16:creationId xmlns:a16="http://schemas.microsoft.com/office/drawing/2014/main" id="{6A02B674-4604-E04F-2CE7-748B7F6E0BC8}"/>
              </a:ext>
            </a:extLst>
          </p:cNvPr>
          <p:cNvPicPr>
            <a:picLocks noChangeAspect="1"/>
          </p:cNvPicPr>
          <p:nvPr/>
        </p:nvPicPr>
        <p:blipFill>
          <a:blip r:embed="rId2"/>
          <a:stretch>
            <a:fillRect/>
          </a:stretch>
        </p:blipFill>
        <p:spPr>
          <a:xfrm>
            <a:off x="7548274" y="3309361"/>
            <a:ext cx="4276725" cy="3171825"/>
          </a:xfrm>
          <a:prstGeom prst="rect">
            <a:avLst/>
          </a:prstGeom>
        </p:spPr>
      </p:pic>
    </p:spTree>
    <p:extLst>
      <p:ext uri="{BB962C8B-B14F-4D97-AF65-F5344CB8AC3E}">
        <p14:creationId xmlns:p14="http://schemas.microsoft.com/office/powerpoint/2010/main" val="2521216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649B1-7A57-0E3B-E298-BCA2CE6F11D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C135D00-7BE5-551F-1D1F-CD588D1D42B9}"/>
              </a:ext>
            </a:extLst>
          </p:cNvPr>
          <p:cNvSpPr txBox="1"/>
          <p:nvPr/>
        </p:nvSpPr>
        <p:spPr>
          <a:xfrm>
            <a:off x="187150" y="238191"/>
            <a:ext cx="58356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explore interesting vocabulary</a:t>
            </a:r>
          </a:p>
        </p:txBody>
      </p:sp>
      <p:sp>
        <p:nvSpPr>
          <p:cNvPr id="2" name="TextBox 1">
            <a:extLst>
              <a:ext uri="{FF2B5EF4-FFF2-40B4-BE49-F238E27FC236}">
                <a16:creationId xmlns:a16="http://schemas.microsoft.com/office/drawing/2014/main" id="{3F36C88A-A2DA-82E1-EF30-883ECF9CC34B}"/>
              </a:ext>
            </a:extLst>
          </p:cNvPr>
          <p:cNvSpPr txBox="1"/>
          <p:nvPr/>
        </p:nvSpPr>
        <p:spPr>
          <a:xfrm>
            <a:off x="209023" y="1003806"/>
            <a:ext cx="101554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What words can you think of  that mean </a:t>
            </a:r>
            <a:r>
              <a:rPr lang="en-GB" sz="3200" b="1"/>
              <a:t>sad?</a:t>
            </a:r>
            <a:endParaRPr lang="en-GB" sz="3200"/>
          </a:p>
        </p:txBody>
      </p:sp>
      <p:sp>
        <p:nvSpPr>
          <p:cNvPr id="3" name="Oval 2">
            <a:extLst>
              <a:ext uri="{FF2B5EF4-FFF2-40B4-BE49-F238E27FC236}">
                <a16:creationId xmlns:a16="http://schemas.microsoft.com/office/drawing/2014/main" id="{F5F5CA97-E196-2B58-51AC-418D072B139E}"/>
              </a:ext>
            </a:extLst>
          </p:cNvPr>
          <p:cNvSpPr/>
          <p:nvPr/>
        </p:nvSpPr>
        <p:spPr>
          <a:xfrm>
            <a:off x="3232597" y="3403952"/>
            <a:ext cx="4014669" cy="14230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a:t>sad</a:t>
            </a:r>
          </a:p>
        </p:txBody>
      </p:sp>
    </p:spTree>
    <p:extLst>
      <p:ext uri="{BB962C8B-B14F-4D97-AF65-F5344CB8AC3E}">
        <p14:creationId xmlns:p14="http://schemas.microsoft.com/office/powerpoint/2010/main" val="351142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6DBFB-74C7-4EBC-3580-D918DA8B96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E129D4-4657-4D8E-0E19-B35E56C391BD}"/>
              </a:ext>
            </a:extLst>
          </p:cNvPr>
          <p:cNvSpPr txBox="1"/>
          <p:nvPr/>
        </p:nvSpPr>
        <p:spPr>
          <a:xfrm>
            <a:off x="187150" y="238191"/>
            <a:ext cx="58356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explore interesting vocabulary</a:t>
            </a:r>
          </a:p>
        </p:txBody>
      </p:sp>
      <p:pic>
        <p:nvPicPr>
          <p:cNvPr id="2" name="Picture 1" descr="A cartoon of a child looking at a chair&#10;&#10;AI-generated content may be incorrect.">
            <a:extLst>
              <a:ext uri="{FF2B5EF4-FFF2-40B4-BE49-F238E27FC236}">
                <a16:creationId xmlns:a16="http://schemas.microsoft.com/office/drawing/2014/main" id="{F51A3D29-3DC4-FFA0-1CBD-7FA564EC64BE}"/>
              </a:ext>
            </a:extLst>
          </p:cNvPr>
          <p:cNvPicPr>
            <a:picLocks noChangeAspect="1"/>
          </p:cNvPicPr>
          <p:nvPr/>
        </p:nvPicPr>
        <p:blipFill>
          <a:blip r:embed="rId2"/>
          <a:stretch>
            <a:fillRect/>
          </a:stretch>
        </p:blipFill>
        <p:spPr>
          <a:xfrm>
            <a:off x="7324045" y="3228295"/>
            <a:ext cx="4276725" cy="3171825"/>
          </a:xfrm>
          <a:prstGeom prst="rect">
            <a:avLst/>
          </a:prstGeom>
        </p:spPr>
      </p:pic>
      <p:sp>
        <p:nvSpPr>
          <p:cNvPr id="5" name="TextBox 4">
            <a:extLst>
              <a:ext uri="{FF2B5EF4-FFF2-40B4-BE49-F238E27FC236}">
                <a16:creationId xmlns:a16="http://schemas.microsoft.com/office/drawing/2014/main" id="{AEF8E142-1556-E198-DCEC-A3F6A2770607}"/>
              </a:ext>
            </a:extLst>
          </p:cNvPr>
          <p:cNvSpPr txBox="1"/>
          <p:nvPr/>
        </p:nvSpPr>
        <p:spPr>
          <a:xfrm>
            <a:off x="651416" y="3432831"/>
            <a:ext cx="82005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t>The girl felt ...........</a:t>
            </a:r>
          </a:p>
        </p:txBody>
      </p:sp>
      <p:pic>
        <p:nvPicPr>
          <p:cNvPr id="3" name="Picture 2" descr="A group of people with speech bubbles&#10;&#10;AI-generated content may be incorrect.">
            <a:extLst>
              <a:ext uri="{FF2B5EF4-FFF2-40B4-BE49-F238E27FC236}">
                <a16:creationId xmlns:a16="http://schemas.microsoft.com/office/drawing/2014/main" id="{A148C14D-534F-AC1A-62FF-F378AABD1EA0}"/>
              </a:ext>
            </a:extLst>
          </p:cNvPr>
          <p:cNvPicPr>
            <a:picLocks noChangeAspect="1"/>
          </p:cNvPicPr>
          <p:nvPr/>
        </p:nvPicPr>
        <p:blipFill>
          <a:blip r:embed="rId3"/>
          <a:stretch>
            <a:fillRect/>
          </a:stretch>
        </p:blipFill>
        <p:spPr>
          <a:xfrm>
            <a:off x="187036" y="5099772"/>
            <a:ext cx="1738746" cy="1542184"/>
          </a:xfrm>
          <a:prstGeom prst="rect">
            <a:avLst/>
          </a:prstGeom>
        </p:spPr>
      </p:pic>
      <p:sp>
        <p:nvSpPr>
          <p:cNvPr id="6" name="TextBox 5">
            <a:extLst>
              <a:ext uri="{FF2B5EF4-FFF2-40B4-BE49-F238E27FC236}">
                <a16:creationId xmlns:a16="http://schemas.microsoft.com/office/drawing/2014/main" id="{0E323701-578D-4B1E-00E4-ED82A8EAB8D2}"/>
              </a:ext>
            </a:extLst>
          </p:cNvPr>
          <p:cNvSpPr txBox="1"/>
          <p:nvPr/>
        </p:nvSpPr>
        <p:spPr>
          <a:xfrm>
            <a:off x="186542" y="1141146"/>
            <a:ext cx="842176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Improve the sentence.</a:t>
            </a:r>
          </a:p>
        </p:txBody>
      </p:sp>
    </p:spTree>
    <p:extLst>
      <p:ext uri="{BB962C8B-B14F-4D97-AF65-F5344CB8AC3E}">
        <p14:creationId xmlns:p14="http://schemas.microsoft.com/office/powerpoint/2010/main" val="1137312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01364-F49C-5615-03DF-3550EB49DC9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A89B33F-ECB9-06A3-8FB2-1CA4CA4CE64E}"/>
              </a:ext>
            </a:extLst>
          </p:cNvPr>
          <p:cNvSpPr txBox="1"/>
          <p:nvPr/>
        </p:nvSpPr>
        <p:spPr>
          <a:xfrm>
            <a:off x="187150" y="238191"/>
            <a:ext cx="58356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explore interesting vocabulary</a:t>
            </a:r>
          </a:p>
        </p:txBody>
      </p:sp>
      <p:pic>
        <p:nvPicPr>
          <p:cNvPr id="2" name="Picture 1" descr="A child&amp;#39;s drawing of a toy&#10;&#10;AI-generated content may be incorrect.">
            <a:extLst>
              <a:ext uri="{FF2B5EF4-FFF2-40B4-BE49-F238E27FC236}">
                <a16:creationId xmlns:a16="http://schemas.microsoft.com/office/drawing/2014/main" id="{72D9245D-09C2-D45C-26AB-9F224647E82B}"/>
              </a:ext>
            </a:extLst>
          </p:cNvPr>
          <p:cNvPicPr>
            <a:picLocks noChangeAspect="1"/>
          </p:cNvPicPr>
          <p:nvPr/>
        </p:nvPicPr>
        <p:blipFill>
          <a:blip r:embed="rId2"/>
          <a:stretch>
            <a:fillRect/>
          </a:stretch>
        </p:blipFill>
        <p:spPr>
          <a:xfrm>
            <a:off x="7401214" y="4100802"/>
            <a:ext cx="4466936" cy="2570306"/>
          </a:xfrm>
          <a:prstGeom prst="rect">
            <a:avLst/>
          </a:prstGeom>
        </p:spPr>
      </p:pic>
      <p:sp>
        <p:nvSpPr>
          <p:cNvPr id="3" name="TextBox 2">
            <a:extLst>
              <a:ext uri="{FF2B5EF4-FFF2-40B4-BE49-F238E27FC236}">
                <a16:creationId xmlns:a16="http://schemas.microsoft.com/office/drawing/2014/main" id="{E727C26C-ACA9-0D90-66C4-9D4F508B4B86}"/>
              </a:ext>
            </a:extLst>
          </p:cNvPr>
          <p:cNvSpPr txBox="1"/>
          <p:nvPr/>
        </p:nvSpPr>
        <p:spPr>
          <a:xfrm>
            <a:off x="884711" y="2211777"/>
            <a:ext cx="813253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a:t>The girl is happy. </a:t>
            </a:r>
          </a:p>
        </p:txBody>
      </p:sp>
      <p:sp>
        <p:nvSpPr>
          <p:cNvPr id="5" name="Rectangle 4">
            <a:extLst>
              <a:ext uri="{FF2B5EF4-FFF2-40B4-BE49-F238E27FC236}">
                <a16:creationId xmlns:a16="http://schemas.microsoft.com/office/drawing/2014/main" id="{5F87C0B2-B69A-37BC-908B-2707EAE89113}"/>
              </a:ext>
            </a:extLst>
          </p:cNvPr>
          <p:cNvSpPr/>
          <p:nvPr/>
        </p:nvSpPr>
        <p:spPr>
          <a:xfrm>
            <a:off x="4457582" y="2075668"/>
            <a:ext cx="2841283" cy="14631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1779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6401E-9DAF-FA69-D954-40237394426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6033BB-0BF5-1DF0-870D-49EED7A1EB8B}"/>
              </a:ext>
            </a:extLst>
          </p:cNvPr>
          <p:cNvSpPr txBox="1"/>
          <p:nvPr/>
        </p:nvSpPr>
        <p:spPr>
          <a:xfrm>
            <a:off x="187150" y="238191"/>
            <a:ext cx="58356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explore interesting vocabulary</a:t>
            </a:r>
          </a:p>
        </p:txBody>
      </p:sp>
      <p:sp>
        <p:nvSpPr>
          <p:cNvPr id="2" name="TextBox 1">
            <a:extLst>
              <a:ext uri="{FF2B5EF4-FFF2-40B4-BE49-F238E27FC236}">
                <a16:creationId xmlns:a16="http://schemas.microsoft.com/office/drawing/2014/main" id="{3306C5C4-B413-B5B6-EF1F-42ED31D298FD}"/>
              </a:ext>
            </a:extLst>
          </p:cNvPr>
          <p:cNvSpPr txBox="1"/>
          <p:nvPr/>
        </p:nvSpPr>
        <p:spPr>
          <a:xfrm>
            <a:off x="209023" y="1003806"/>
            <a:ext cx="101554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What words can you think of  that mean </a:t>
            </a:r>
            <a:r>
              <a:rPr lang="en-GB" sz="3200" b="1"/>
              <a:t>happy?</a:t>
            </a:r>
            <a:endParaRPr lang="en-GB" sz="3200"/>
          </a:p>
        </p:txBody>
      </p:sp>
      <p:sp>
        <p:nvSpPr>
          <p:cNvPr id="3" name="Oval 2">
            <a:extLst>
              <a:ext uri="{FF2B5EF4-FFF2-40B4-BE49-F238E27FC236}">
                <a16:creationId xmlns:a16="http://schemas.microsoft.com/office/drawing/2014/main" id="{B04DC0DC-EBA7-78C7-0A87-F7DEAE52A4A1}"/>
              </a:ext>
            </a:extLst>
          </p:cNvPr>
          <p:cNvSpPr/>
          <p:nvPr/>
        </p:nvSpPr>
        <p:spPr>
          <a:xfrm>
            <a:off x="3232597" y="3403952"/>
            <a:ext cx="4014669" cy="14230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a:t>happy</a:t>
            </a:r>
          </a:p>
        </p:txBody>
      </p:sp>
    </p:spTree>
    <p:extLst>
      <p:ext uri="{BB962C8B-B14F-4D97-AF65-F5344CB8AC3E}">
        <p14:creationId xmlns:p14="http://schemas.microsoft.com/office/powerpoint/2010/main" val="677168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34815-9626-2183-5A8C-1626CC29ED5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8B6F1B-414A-04ED-5F09-361F3B97529C}"/>
              </a:ext>
            </a:extLst>
          </p:cNvPr>
          <p:cNvSpPr txBox="1"/>
          <p:nvPr/>
        </p:nvSpPr>
        <p:spPr>
          <a:xfrm>
            <a:off x="187150" y="238191"/>
            <a:ext cx="58356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explore interesting vocabulary</a:t>
            </a:r>
          </a:p>
        </p:txBody>
      </p:sp>
      <p:pic>
        <p:nvPicPr>
          <p:cNvPr id="2" name="Picture 1" descr="A child&amp;#39;s drawing of a toy&#10;&#10;AI-generated content may be incorrect.">
            <a:extLst>
              <a:ext uri="{FF2B5EF4-FFF2-40B4-BE49-F238E27FC236}">
                <a16:creationId xmlns:a16="http://schemas.microsoft.com/office/drawing/2014/main" id="{20208DBD-19C3-8D9C-0BD3-816EF656F963}"/>
              </a:ext>
            </a:extLst>
          </p:cNvPr>
          <p:cNvPicPr>
            <a:picLocks noChangeAspect="1"/>
          </p:cNvPicPr>
          <p:nvPr/>
        </p:nvPicPr>
        <p:blipFill>
          <a:blip r:embed="rId2"/>
          <a:stretch>
            <a:fillRect/>
          </a:stretch>
        </p:blipFill>
        <p:spPr>
          <a:xfrm>
            <a:off x="7401214" y="4100802"/>
            <a:ext cx="4466936" cy="2570306"/>
          </a:xfrm>
          <a:prstGeom prst="rect">
            <a:avLst/>
          </a:prstGeom>
        </p:spPr>
      </p:pic>
      <p:sp>
        <p:nvSpPr>
          <p:cNvPr id="6" name="TextBox 5">
            <a:extLst>
              <a:ext uri="{FF2B5EF4-FFF2-40B4-BE49-F238E27FC236}">
                <a16:creationId xmlns:a16="http://schemas.microsoft.com/office/drawing/2014/main" id="{6C0CC9B9-7278-7872-ABC2-EA7B5FC3B6FB}"/>
              </a:ext>
            </a:extLst>
          </p:cNvPr>
          <p:cNvSpPr txBox="1"/>
          <p:nvPr/>
        </p:nvSpPr>
        <p:spPr>
          <a:xfrm>
            <a:off x="544437" y="2501010"/>
            <a:ext cx="750303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a:t>The girl is..............</a:t>
            </a:r>
          </a:p>
        </p:txBody>
      </p:sp>
      <p:pic>
        <p:nvPicPr>
          <p:cNvPr id="8" name="Picture 7" descr="A group of people with speech bubbles&#10;&#10;AI-generated content may be incorrect.">
            <a:extLst>
              <a:ext uri="{FF2B5EF4-FFF2-40B4-BE49-F238E27FC236}">
                <a16:creationId xmlns:a16="http://schemas.microsoft.com/office/drawing/2014/main" id="{BEE741CE-D10C-F60C-B70B-181078D9E691}"/>
              </a:ext>
            </a:extLst>
          </p:cNvPr>
          <p:cNvPicPr>
            <a:picLocks noChangeAspect="1"/>
          </p:cNvPicPr>
          <p:nvPr/>
        </p:nvPicPr>
        <p:blipFill>
          <a:blip r:embed="rId3"/>
          <a:stretch>
            <a:fillRect/>
          </a:stretch>
        </p:blipFill>
        <p:spPr>
          <a:xfrm>
            <a:off x="187036" y="5099772"/>
            <a:ext cx="1738746" cy="1542184"/>
          </a:xfrm>
          <a:prstGeom prst="rect">
            <a:avLst/>
          </a:prstGeom>
        </p:spPr>
      </p:pic>
    </p:spTree>
    <p:extLst>
      <p:ext uri="{BB962C8B-B14F-4D97-AF65-F5344CB8AC3E}">
        <p14:creationId xmlns:p14="http://schemas.microsoft.com/office/powerpoint/2010/main" val="3114538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DDBBC-A6D4-4248-467F-67BB083148C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60BA07D-A31C-AFA3-AA27-01881A363D87}"/>
              </a:ext>
            </a:extLst>
          </p:cNvPr>
          <p:cNvSpPr txBox="1"/>
          <p:nvPr/>
        </p:nvSpPr>
        <p:spPr>
          <a:xfrm>
            <a:off x="187150" y="238191"/>
            <a:ext cx="58356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explore interesting vocabulary</a:t>
            </a:r>
          </a:p>
        </p:txBody>
      </p:sp>
      <p:sp>
        <p:nvSpPr>
          <p:cNvPr id="3" name="TextBox 2">
            <a:extLst>
              <a:ext uri="{FF2B5EF4-FFF2-40B4-BE49-F238E27FC236}">
                <a16:creationId xmlns:a16="http://schemas.microsoft.com/office/drawing/2014/main" id="{25173640-A216-F15C-8F3C-D9B9C4D05566}"/>
              </a:ext>
            </a:extLst>
          </p:cNvPr>
          <p:cNvSpPr txBox="1"/>
          <p:nvPr/>
        </p:nvSpPr>
        <p:spPr>
          <a:xfrm>
            <a:off x="493396" y="1088875"/>
            <a:ext cx="46957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Independent: </a:t>
            </a:r>
          </a:p>
        </p:txBody>
      </p:sp>
      <p:sp>
        <p:nvSpPr>
          <p:cNvPr id="5" name="TextBox 4">
            <a:extLst>
              <a:ext uri="{FF2B5EF4-FFF2-40B4-BE49-F238E27FC236}">
                <a16:creationId xmlns:a16="http://schemas.microsoft.com/office/drawing/2014/main" id="{A5FBBF1E-369B-73A6-ED61-15288806827C}"/>
              </a:ext>
            </a:extLst>
          </p:cNvPr>
          <p:cNvSpPr txBox="1"/>
          <p:nvPr/>
        </p:nvSpPr>
        <p:spPr>
          <a:xfrm>
            <a:off x="6704850" y="2982330"/>
            <a:ext cx="469577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FF0000"/>
                </a:solidFill>
              </a:rPr>
              <a:t>Challenge:</a:t>
            </a:r>
          </a:p>
          <a:p>
            <a:endParaRPr lang="en-GB" sz="2400">
              <a:solidFill>
                <a:srgbClr val="FF0000"/>
              </a:solidFill>
            </a:endParaRPr>
          </a:p>
          <a:p>
            <a:endParaRPr lang="en-GB" sz="2400">
              <a:solidFill>
                <a:srgbClr val="FF0000"/>
              </a:solidFill>
            </a:endParaRPr>
          </a:p>
          <a:p>
            <a:r>
              <a:rPr lang="en-GB" sz="2400">
                <a:solidFill>
                  <a:srgbClr val="FF0000"/>
                </a:solidFill>
              </a:rPr>
              <a:t>Explain why interesting vocabulary is needed when reading and writing.</a:t>
            </a:r>
            <a:endParaRPr lang="en-GB"/>
          </a:p>
          <a:p>
            <a:endParaRPr lang="en-GB" sz="2400">
              <a:solidFill>
                <a:srgbClr val="FF0000"/>
              </a:solidFill>
            </a:endParaRPr>
          </a:p>
        </p:txBody>
      </p:sp>
      <p:pic>
        <p:nvPicPr>
          <p:cNvPr id="7" name="Picture 6" descr="A cartoon of a chair and a child&#10;&#10;AI-generated content may be incorrect.">
            <a:extLst>
              <a:ext uri="{FF2B5EF4-FFF2-40B4-BE49-F238E27FC236}">
                <a16:creationId xmlns:a16="http://schemas.microsoft.com/office/drawing/2014/main" id="{E2344C80-9435-8F82-7DD8-40B0F83622CB}"/>
              </a:ext>
            </a:extLst>
          </p:cNvPr>
          <p:cNvPicPr>
            <a:picLocks noChangeAspect="1"/>
          </p:cNvPicPr>
          <p:nvPr/>
        </p:nvPicPr>
        <p:blipFill>
          <a:blip r:embed="rId2"/>
          <a:stretch>
            <a:fillRect/>
          </a:stretch>
        </p:blipFill>
        <p:spPr>
          <a:xfrm>
            <a:off x="491693" y="1954645"/>
            <a:ext cx="4477616" cy="4357255"/>
          </a:xfrm>
          <a:prstGeom prst="rect">
            <a:avLst/>
          </a:prstGeom>
        </p:spPr>
      </p:pic>
    </p:spTree>
    <p:extLst>
      <p:ext uri="{BB962C8B-B14F-4D97-AF65-F5344CB8AC3E}">
        <p14:creationId xmlns:p14="http://schemas.microsoft.com/office/powerpoint/2010/main" val="2538778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352623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52CC-ECC2-5CFE-7189-6EC6BFAB91AB}"/>
              </a:ext>
            </a:extLst>
          </p:cNvPr>
          <p:cNvSpPr>
            <a:spLocks noGrp="1"/>
          </p:cNvSpPr>
          <p:nvPr>
            <p:ph type="title"/>
          </p:nvPr>
        </p:nvSpPr>
        <p:spPr/>
        <p:txBody>
          <a:bodyPr/>
          <a:lstStyle/>
          <a:p>
            <a:r>
              <a:rPr lang="en-GB"/>
              <a:t>Early morning work</a:t>
            </a:r>
          </a:p>
        </p:txBody>
      </p:sp>
      <p:pic>
        <p:nvPicPr>
          <p:cNvPr id="5" name="Content Placeholder 4">
            <a:extLst>
              <a:ext uri="{FF2B5EF4-FFF2-40B4-BE49-F238E27FC236}">
                <a16:creationId xmlns:a16="http://schemas.microsoft.com/office/drawing/2014/main" id="{98FB9250-2314-A7E9-BBFE-EB9D0EACC9BE}"/>
              </a:ext>
            </a:extLst>
          </p:cNvPr>
          <p:cNvPicPr>
            <a:picLocks noGrp="1" noChangeAspect="1"/>
          </p:cNvPicPr>
          <p:nvPr>
            <p:ph idx="1"/>
          </p:nvPr>
        </p:nvPicPr>
        <p:blipFill>
          <a:blip r:embed="rId2"/>
          <a:stretch>
            <a:fillRect/>
          </a:stretch>
        </p:blipFill>
        <p:spPr>
          <a:xfrm>
            <a:off x="2342736" y="1577476"/>
            <a:ext cx="7144164" cy="5128741"/>
          </a:xfrm>
          <a:prstGeom prst="rect">
            <a:avLst/>
          </a:prstGeom>
        </p:spPr>
      </p:pic>
    </p:spTree>
    <p:extLst>
      <p:ext uri="{BB962C8B-B14F-4D97-AF65-F5344CB8AC3E}">
        <p14:creationId xmlns:p14="http://schemas.microsoft.com/office/powerpoint/2010/main" val="3891156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18DD73-C340-9201-6059-2A64ECE366B1}"/>
              </a:ext>
            </a:extLst>
          </p:cNvPr>
          <p:cNvSpPr txBox="1"/>
          <p:nvPr/>
        </p:nvSpPr>
        <p:spPr>
          <a:xfrm>
            <a:off x="262964" y="1252974"/>
            <a:ext cx="6615356" cy="1938992"/>
          </a:xfrm>
          <a:prstGeom prst="rect">
            <a:avLst/>
          </a:prstGeom>
          <a:noFill/>
        </p:spPr>
        <p:txBody>
          <a:bodyPr wrap="square">
            <a:spAutoFit/>
          </a:bodyPr>
          <a:lstStyle/>
          <a:p>
            <a:r>
              <a:rPr lang="en-US" sz="4000">
                <a:latin typeface="Century Gothic"/>
              </a:rPr>
              <a:t>3 in 3</a:t>
            </a:r>
          </a:p>
          <a:p>
            <a:endParaRPr lang="en-US" sz="4000">
              <a:latin typeface="Century Gothic"/>
            </a:endParaRPr>
          </a:p>
          <a:p>
            <a:r>
              <a:rPr lang="en-US" sz="4000">
                <a:latin typeface="Century Gothic"/>
              </a:rPr>
              <a:t>Find 10 more and 10 less </a:t>
            </a:r>
            <a:endParaRPr lang="en-GB" sz="4000"/>
          </a:p>
        </p:txBody>
      </p:sp>
      <p:sp>
        <p:nvSpPr>
          <p:cNvPr id="6" name="TextBox 5">
            <a:extLst>
              <a:ext uri="{FF2B5EF4-FFF2-40B4-BE49-F238E27FC236}">
                <a16:creationId xmlns:a16="http://schemas.microsoft.com/office/drawing/2014/main" id="{16CA2281-B449-6BF0-4475-37F714E3A85E}"/>
              </a:ext>
            </a:extLst>
          </p:cNvPr>
          <p:cNvSpPr txBox="1"/>
          <p:nvPr/>
        </p:nvSpPr>
        <p:spPr>
          <a:xfrm>
            <a:off x="108857" y="196333"/>
            <a:ext cx="11811001" cy="1200329"/>
          </a:xfrm>
          <a:prstGeom prst="rect">
            <a:avLst/>
          </a:prstGeom>
          <a:noFill/>
        </p:spPr>
        <p:txBody>
          <a:bodyPr wrap="square">
            <a:spAutoFit/>
          </a:bodyPr>
          <a:lstStyle/>
          <a:p>
            <a:r>
              <a:rPr lang="en-US" sz="3600">
                <a:latin typeface="Century Gothic"/>
                <a:cs typeface="Century Gothic"/>
              </a:rPr>
              <a:t>TBAT: compare numbers within 100 on a number line</a:t>
            </a:r>
          </a:p>
          <a:p>
            <a:endParaRPr lang="en-US" sz="3600">
              <a:latin typeface="Century Gothic"/>
            </a:endParaRPr>
          </a:p>
        </p:txBody>
      </p:sp>
      <p:pic>
        <p:nvPicPr>
          <p:cNvPr id="8" name="Picture 7">
            <a:extLst>
              <a:ext uri="{FF2B5EF4-FFF2-40B4-BE49-F238E27FC236}">
                <a16:creationId xmlns:a16="http://schemas.microsoft.com/office/drawing/2014/main" id="{592AFFE6-B8A5-BB13-5E7D-2F52FC7A7D82}"/>
              </a:ext>
            </a:extLst>
          </p:cNvPr>
          <p:cNvPicPr>
            <a:picLocks noChangeAspect="1"/>
          </p:cNvPicPr>
          <p:nvPr/>
        </p:nvPicPr>
        <p:blipFill>
          <a:blip r:embed="rId2"/>
          <a:stretch>
            <a:fillRect/>
          </a:stretch>
        </p:blipFill>
        <p:spPr>
          <a:xfrm>
            <a:off x="385297" y="3822479"/>
            <a:ext cx="2473887" cy="1938992"/>
          </a:xfrm>
          <a:prstGeom prst="rect">
            <a:avLst/>
          </a:prstGeom>
        </p:spPr>
      </p:pic>
      <p:pic>
        <p:nvPicPr>
          <p:cNvPr id="10" name="Picture 9">
            <a:extLst>
              <a:ext uri="{FF2B5EF4-FFF2-40B4-BE49-F238E27FC236}">
                <a16:creationId xmlns:a16="http://schemas.microsoft.com/office/drawing/2014/main" id="{C1D5A79F-F4CF-7AB2-23E8-ADD78E3B93BC}"/>
              </a:ext>
            </a:extLst>
          </p:cNvPr>
          <p:cNvPicPr>
            <a:picLocks noChangeAspect="1"/>
          </p:cNvPicPr>
          <p:nvPr/>
        </p:nvPicPr>
        <p:blipFill>
          <a:blip r:embed="rId3"/>
          <a:stretch>
            <a:fillRect/>
          </a:stretch>
        </p:blipFill>
        <p:spPr>
          <a:xfrm>
            <a:off x="3738854" y="3822479"/>
            <a:ext cx="1950746" cy="1877593"/>
          </a:xfrm>
          <a:prstGeom prst="rect">
            <a:avLst/>
          </a:prstGeom>
        </p:spPr>
      </p:pic>
      <p:pic>
        <p:nvPicPr>
          <p:cNvPr id="12" name="Picture 11">
            <a:extLst>
              <a:ext uri="{FF2B5EF4-FFF2-40B4-BE49-F238E27FC236}">
                <a16:creationId xmlns:a16="http://schemas.microsoft.com/office/drawing/2014/main" id="{DBACBA19-BA3A-6584-2855-D0B6C05E75D2}"/>
              </a:ext>
            </a:extLst>
          </p:cNvPr>
          <p:cNvPicPr>
            <a:picLocks noChangeAspect="1"/>
          </p:cNvPicPr>
          <p:nvPr/>
        </p:nvPicPr>
        <p:blipFill>
          <a:blip r:embed="rId4"/>
          <a:stretch>
            <a:fillRect/>
          </a:stretch>
        </p:blipFill>
        <p:spPr>
          <a:xfrm>
            <a:off x="6718737" y="3822478"/>
            <a:ext cx="2218738" cy="2255965"/>
          </a:xfrm>
          <a:prstGeom prst="rect">
            <a:avLst/>
          </a:prstGeom>
        </p:spPr>
      </p:pic>
    </p:spTree>
    <p:extLst>
      <p:ext uri="{BB962C8B-B14F-4D97-AF65-F5344CB8AC3E}">
        <p14:creationId xmlns:p14="http://schemas.microsoft.com/office/powerpoint/2010/main" val="1031534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838200" y="592185"/>
            <a:ext cx="10515600" cy="1325563"/>
          </a:xfrm>
        </p:spPr>
        <p:txBody>
          <a:bodyPr/>
          <a:lstStyle/>
          <a:p>
            <a:r>
              <a:rPr lang="en-US">
                <a:solidFill>
                  <a:schemeClr val="tx2">
                    <a:lumMod val="75000"/>
                    <a:lumOff val="25000"/>
                  </a:schemeClr>
                </a:solidFill>
                <a:latin typeface="Sassoon Infant Std" panose="020B0503020103030203" pitchFamily="34" charset="0"/>
              </a:rPr>
              <a:t>Blue</a:t>
            </a:r>
            <a:r>
              <a:rPr lang="en-US">
                <a:latin typeface="Sassoon Infant Std" panose="020B0503020103030203" pitchFamily="34" charset="0"/>
              </a:rPr>
              <a:t>/ </a:t>
            </a:r>
            <a:r>
              <a:rPr lang="en-US">
                <a:solidFill>
                  <a:srgbClr val="00B050"/>
                </a:solidFill>
                <a:latin typeface="Sassoon Infant Std" panose="020B0503020103030203" pitchFamily="34" charset="0"/>
              </a:rPr>
              <a:t>Green      </a:t>
            </a:r>
            <a:r>
              <a:rPr lang="en-US">
                <a:latin typeface="Sassoon Infant Std" panose="020B0503020103030203" pitchFamily="34" charset="0"/>
              </a:rPr>
              <a:t>Which numbers are hidden behind the shapes?</a:t>
            </a:r>
          </a:p>
        </p:txBody>
      </p:sp>
      <p:sp>
        <p:nvSpPr>
          <p:cNvPr id="4" name="Text Placeholder 3"/>
          <p:cNvSpPr>
            <a:spLocks noGrp="1"/>
          </p:cNvSpPr>
          <p:nvPr>
            <p:ph type="body" sz="quarter" idx="10"/>
          </p:nvPr>
        </p:nvSpPr>
        <p:spPr>
          <a:xfrm>
            <a:off x="4729489" y="2240806"/>
            <a:ext cx="5945104" cy="2726900"/>
          </a:xfrm>
        </p:spPr>
        <p:txBody>
          <a:bodyPr/>
          <a:lstStyle/>
          <a:p>
            <a:pPr>
              <a:spcBef>
                <a:spcPts val="1200"/>
              </a:spcBef>
              <a:spcAft>
                <a:spcPts val="1200"/>
              </a:spcAft>
            </a:pPr>
            <a:r>
              <a:rPr lang="en-GB" sz="2800">
                <a:solidFill>
                  <a:schemeClr val="tx2">
                    <a:lumMod val="75000"/>
                    <a:lumOff val="25000"/>
                  </a:schemeClr>
                </a:solidFill>
                <a:latin typeface="Century Gothic" panose="020B0502020202020204" pitchFamily="34" charset="0"/>
              </a:rPr>
              <a:t>What can you say about the two numbers under the blue circles? </a:t>
            </a:r>
          </a:p>
          <a:p>
            <a:pPr>
              <a:spcBef>
                <a:spcPts val="1200"/>
              </a:spcBef>
              <a:spcAft>
                <a:spcPts val="1200"/>
              </a:spcAft>
            </a:pPr>
            <a:r>
              <a:rPr lang="en-GB" sz="2800">
                <a:solidFill>
                  <a:srgbClr val="00B050"/>
                </a:solidFill>
                <a:latin typeface="Century Gothic" panose="020B0502020202020204" pitchFamily="34" charset="0"/>
              </a:rPr>
              <a:t>What can you say about the two numbers under the green squares?</a:t>
            </a:r>
          </a:p>
        </p:txBody>
      </p:sp>
      <p:grpSp>
        <p:nvGrpSpPr>
          <p:cNvPr id="1095" name="Group 1094">
            <a:extLst>
              <a:ext uri="{FF2B5EF4-FFF2-40B4-BE49-F238E27FC236}">
                <a16:creationId xmlns:a16="http://schemas.microsoft.com/office/drawing/2014/main" id="{AD1988D6-A94A-0442-9597-12DF84030A27}"/>
              </a:ext>
            </a:extLst>
          </p:cNvPr>
          <p:cNvGrpSpPr>
            <a:grpSpLocks noChangeAspect="1"/>
          </p:cNvGrpSpPr>
          <p:nvPr/>
        </p:nvGrpSpPr>
        <p:grpSpPr>
          <a:xfrm>
            <a:off x="348966" y="1888150"/>
            <a:ext cx="3883790" cy="3883790"/>
            <a:chOff x="2996710" y="6397335"/>
            <a:chExt cx="2430000" cy="2430000"/>
          </a:xfrm>
        </p:grpSpPr>
        <p:sp>
          <p:nvSpPr>
            <p:cNvPr id="1025" name="Rectangle 1024">
              <a:extLst>
                <a:ext uri="{FF2B5EF4-FFF2-40B4-BE49-F238E27FC236}">
                  <a16:creationId xmlns:a16="http://schemas.microsoft.com/office/drawing/2014/main" id="{B62623BA-BFBC-98E5-2711-4961B4D26F3A}"/>
                </a:ext>
              </a:extLst>
            </p:cNvPr>
            <p:cNvSpPr/>
            <p:nvPr/>
          </p:nvSpPr>
          <p:spPr>
            <a:xfrm>
              <a:off x="2996710" y="6397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51</a:t>
              </a:r>
            </a:p>
          </p:txBody>
        </p:sp>
        <p:sp>
          <p:nvSpPr>
            <p:cNvPr id="1026" name="Rectangle 1025">
              <a:extLst>
                <a:ext uri="{FF2B5EF4-FFF2-40B4-BE49-F238E27FC236}">
                  <a16:creationId xmlns:a16="http://schemas.microsoft.com/office/drawing/2014/main" id="{B091FE28-3088-CC14-317A-7B6D3729BABF}"/>
                </a:ext>
              </a:extLst>
            </p:cNvPr>
            <p:cNvSpPr/>
            <p:nvPr/>
          </p:nvSpPr>
          <p:spPr>
            <a:xfrm>
              <a:off x="3482710" y="6397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52</a:t>
              </a:r>
            </a:p>
          </p:txBody>
        </p:sp>
        <p:sp>
          <p:nvSpPr>
            <p:cNvPr id="1027" name="Rectangle 1026">
              <a:extLst>
                <a:ext uri="{FF2B5EF4-FFF2-40B4-BE49-F238E27FC236}">
                  <a16:creationId xmlns:a16="http://schemas.microsoft.com/office/drawing/2014/main" id="{3779D456-2773-F74A-78FA-5FE9004521D8}"/>
                </a:ext>
              </a:extLst>
            </p:cNvPr>
            <p:cNvSpPr/>
            <p:nvPr/>
          </p:nvSpPr>
          <p:spPr>
            <a:xfrm>
              <a:off x="3968710" y="6397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53</a:t>
              </a:r>
            </a:p>
          </p:txBody>
        </p:sp>
        <p:sp>
          <p:nvSpPr>
            <p:cNvPr id="1028" name="Rectangle 1027">
              <a:extLst>
                <a:ext uri="{FF2B5EF4-FFF2-40B4-BE49-F238E27FC236}">
                  <a16:creationId xmlns:a16="http://schemas.microsoft.com/office/drawing/2014/main" id="{AB4F39DE-1F24-DCDD-B529-447DF45FD44B}"/>
                </a:ext>
              </a:extLst>
            </p:cNvPr>
            <p:cNvSpPr/>
            <p:nvPr/>
          </p:nvSpPr>
          <p:spPr>
            <a:xfrm>
              <a:off x="4454710" y="6397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54</a:t>
              </a:r>
            </a:p>
          </p:txBody>
        </p:sp>
        <p:sp>
          <p:nvSpPr>
            <p:cNvPr id="1029" name="Rectangle 1028">
              <a:extLst>
                <a:ext uri="{FF2B5EF4-FFF2-40B4-BE49-F238E27FC236}">
                  <a16:creationId xmlns:a16="http://schemas.microsoft.com/office/drawing/2014/main" id="{F2A2977E-C3E5-6C07-032D-5C2D6BAFC42F}"/>
                </a:ext>
              </a:extLst>
            </p:cNvPr>
            <p:cNvSpPr/>
            <p:nvPr/>
          </p:nvSpPr>
          <p:spPr>
            <a:xfrm>
              <a:off x="4940710" y="6397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55</a:t>
              </a:r>
            </a:p>
          </p:txBody>
        </p:sp>
        <p:sp>
          <p:nvSpPr>
            <p:cNvPr id="48" name="Rectangle 47">
              <a:extLst>
                <a:ext uri="{FF2B5EF4-FFF2-40B4-BE49-F238E27FC236}">
                  <a16:creationId xmlns:a16="http://schemas.microsoft.com/office/drawing/2014/main" id="{EF904135-24C7-A026-E8EC-18C9AA5A9218}"/>
                </a:ext>
              </a:extLst>
            </p:cNvPr>
            <p:cNvSpPr/>
            <p:nvPr/>
          </p:nvSpPr>
          <p:spPr>
            <a:xfrm>
              <a:off x="2996710" y="6883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56</a:t>
              </a:r>
            </a:p>
          </p:txBody>
        </p:sp>
        <p:sp>
          <p:nvSpPr>
            <p:cNvPr id="49" name="Rectangle 48">
              <a:extLst>
                <a:ext uri="{FF2B5EF4-FFF2-40B4-BE49-F238E27FC236}">
                  <a16:creationId xmlns:a16="http://schemas.microsoft.com/office/drawing/2014/main" id="{F9B6B522-ECA8-F94D-4A82-8657DB8B72E4}"/>
                </a:ext>
              </a:extLst>
            </p:cNvPr>
            <p:cNvSpPr/>
            <p:nvPr/>
          </p:nvSpPr>
          <p:spPr>
            <a:xfrm>
              <a:off x="3482710" y="6883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57</a:t>
              </a:r>
            </a:p>
          </p:txBody>
        </p:sp>
        <p:sp>
          <p:nvSpPr>
            <p:cNvPr id="50" name="Rectangle 49">
              <a:extLst>
                <a:ext uri="{FF2B5EF4-FFF2-40B4-BE49-F238E27FC236}">
                  <a16:creationId xmlns:a16="http://schemas.microsoft.com/office/drawing/2014/main" id="{75709DF5-0385-F15D-3949-216F6BF3BD4C}"/>
                </a:ext>
              </a:extLst>
            </p:cNvPr>
            <p:cNvSpPr/>
            <p:nvPr/>
          </p:nvSpPr>
          <p:spPr>
            <a:xfrm>
              <a:off x="3968710" y="6883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58</a:t>
              </a:r>
            </a:p>
          </p:txBody>
        </p:sp>
        <p:sp>
          <p:nvSpPr>
            <p:cNvPr id="51" name="Rectangle 50">
              <a:extLst>
                <a:ext uri="{FF2B5EF4-FFF2-40B4-BE49-F238E27FC236}">
                  <a16:creationId xmlns:a16="http://schemas.microsoft.com/office/drawing/2014/main" id="{EC4BC33B-4D82-72D9-15F4-718385FC0023}"/>
                </a:ext>
              </a:extLst>
            </p:cNvPr>
            <p:cNvSpPr/>
            <p:nvPr/>
          </p:nvSpPr>
          <p:spPr>
            <a:xfrm>
              <a:off x="4454710" y="6883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59</a:t>
              </a:r>
            </a:p>
          </p:txBody>
        </p:sp>
        <p:sp>
          <p:nvSpPr>
            <p:cNvPr id="52" name="Rectangle 51">
              <a:extLst>
                <a:ext uri="{FF2B5EF4-FFF2-40B4-BE49-F238E27FC236}">
                  <a16:creationId xmlns:a16="http://schemas.microsoft.com/office/drawing/2014/main" id="{A6804755-B9C4-6F98-A190-462FEC0D5ED4}"/>
                </a:ext>
              </a:extLst>
            </p:cNvPr>
            <p:cNvSpPr/>
            <p:nvPr/>
          </p:nvSpPr>
          <p:spPr>
            <a:xfrm>
              <a:off x="4940710" y="6883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60</a:t>
              </a:r>
            </a:p>
          </p:txBody>
        </p:sp>
        <p:sp>
          <p:nvSpPr>
            <p:cNvPr id="38" name="Rectangle 37">
              <a:extLst>
                <a:ext uri="{FF2B5EF4-FFF2-40B4-BE49-F238E27FC236}">
                  <a16:creationId xmlns:a16="http://schemas.microsoft.com/office/drawing/2014/main" id="{B2C894D4-6155-7304-6B6D-C371A7E6377B}"/>
                </a:ext>
              </a:extLst>
            </p:cNvPr>
            <p:cNvSpPr/>
            <p:nvPr/>
          </p:nvSpPr>
          <p:spPr>
            <a:xfrm>
              <a:off x="2996710" y="7369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61</a:t>
              </a:r>
            </a:p>
          </p:txBody>
        </p:sp>
        <p:sp>
          <p:nvSpPr>
            <p:cNvPr id="39" name="Rectangle 38">
              <a:extLst>
                <a:ext uri="{FF2B5EF4-FFF2-40B4-BE49-F238E27FC236}">
                  <a16:creationId xmlns:a16="http://schemas.microsoft.com/office/drawing/2014/main" id="{3F2AAED0-EA41-DF42-C326-F3E6AD1E565B}"/>
                </a:ext>
              </a:extLst>
            </p:cNvPr>
            <p:cNvSpPr/>
            <p:nvPr/>
          </p:nvSpPr>
          <p:spPr>
            <a:xfrm>
              <a:off x="3482710" y="7369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62</a:t>
              </a:r>
            </a:p>
          </p:txBody>
        </p:sp>
        <p:sp>
          <p:nvSpPr>
            <p:cNvPr id="40" name="Rectangle 39">
              <a:extLst>
                <a:ext uri="{FF2B5EF4-FFF2-40B4-BE49-F238E27FC236}">
                  <a16:creationId xmlns:a16="http://schemas.microsoft.com/office/drawing/2014/main" id="{58251974-9674-6589-B3CF-83C1F55784D6}"/>
                </a:ext>
              </a:extLst>
            </p:cNvPr>
            <p:cNvSpPr/>
            <p:nvPr/>
          </p:nvSpPr>
          <p:spPr>
            <a:xfrm>
              <a:off x="3968710" y="7369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63</a:t>
              </a:r>
            </a:p>
          </p:txBody>
        </p:sp>
        <p:sp>
          <p:nvSpPr>
            <p:cNvPr id="41" name="Rectangle 40">
              <a:extLst>
                <a:ext uri="{FF2B5EF4-FFF2-40B4-BE49-F238E27FC236}">
                  <a16:creationId xmlns:a16="http://schemas.microsoft.com/office/drawing/2014/main" id="{BA6BF9A5-90C3-39F8-83DE-86F1DCFEC139}"/>
                </a:ext>
              </a:extLst>
            </p:cNvPr>
            <p:cNvSpPr/>
            <p:nvPr/>
          </p:nvSpPr>
          <p:spPr>
            <a:xfrm>
              <a:off x="4454710" y="7369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64</a:t>
              </a:r>
            </a:p>
          </p:txBody>
        </p:sp>
        <p:sp>
          <p:nvSpPr>
            <p:cNvPr id="42" name="Rectangle 41">
              <a:extLst>
                <a:ext uri="{FF2B5EF4-FFF2-40B4-BE49-F238E27FC236}">
                  <a16:creationId xmlns:a16="http://schemas.microsoft.com/office/drawing/2014/main" id="{1644E782-269E-8371-A689-5EE3FD83FF09}"/>
                </a:ext>
              </a:extLst>
            </p:cNvPr>
            <p:cNvSpPr/>
            <p:nvPr/>
          </p:nvSpPr>
          <p:spPr>
            <a:xfrm>
              <a:off x="4940710" y="7369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65</a:t>
              </a:r>
            </a:p>
          </p:txBody>
        </p:sp>
        <p:sp>
          <p:nvSpPr>
            <p:cNvPr id="26" name="Rectangle 25">
              <a:extLst>
                <a:ext uri="{FF2B5EF4-FFF2-40B4-BE49-F238E27FC236}">
                  <a16:creationId xmlns:a16="http://schemas.microsoft.com/office/drawing/2014/main" id="{A3771CED-6E0D-9791-39CE-40C708033DCD}"/>
                </a:ext>
              </a:extLst>
            </p:cNvPr>
            <p:cNvSpPr/>
            <p:nvPr/>
          </p:nvSpPr>
          <p:spPr>
            <a:xfrm>
              <a:off x="2996710" y="7855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66</a:t>
              </a:r>
            </a:p>
          </p:txBody>
        </p:sp>
        <p:sp>
          <p:nvSpPr>
            <p:cNvPr id="27" name="Rectangle 26">
              <a:extLst>
                <a:ext uri="{FF2B5EF4-FFF2-40B4-BE49-F238E27FC236}">
                  <a16:creationId xmlns:a16="http://schemas.microsoft.com/office/drawing/2014/main" id="{7CB345C8-B4D7-5029-CB08-0905AA8A5920}"/>
                </a:ext>
              </a:extLst>
            </p:cNvPr>
            <p:cNvSpPr/>
            <p:nvPr/>
          </p:nvSpPr>
          <p:spPr>
            <a:xfrm>
              <a:off x="3482710" y="7855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67</a:t>
              </a:r>
            </a:p>
          </p:txBody>
        </p:sp>
        <p:sp>
          <p:nvSpPr>
            <p:cNvPr id="28" name="Rectangle 27">
              <a:extLst>
                <a:ext uri="{FF2B5EF4-FFF2-40B4-BE49-F238E27FC236}">
                  <a16:creationId xmlns:a16="http://schemas.microsoft.com/office/drawing/2014/main" id="{AC15B18D-F724-30DC-41A3-60FDC996812D}"/>
                </a:ext>
              </a:extLst>
            </p:cNvPr>
            <p:cNvSpPr/>
            <p:nvPr/>
          </p:nvSpPr>
          <p:spPr>
            <a:xfrm>
              <a:off x="3968710" y="7855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68</a:t>
              </a:r>
            </a:p>
          </p:txBody>
        </p:sp>
        <p:sp>
          <p:nvSpPr>
            <p:cNvPr id="29" name="Rectangle 28">
              <a:extLst>
                <a:ext uri="{FF2B5EF4-FFF2-40B4-BE49-F238E27FC236}">
                  <a16:creationId xmlns:a16="http://schemas.microsoft.com/office/drawing/2014/main" id="{BC18D0AE-E234-340B-D465-92BC07A1D48B}"/>
                </a:ext>
              </a:extLst>
            </p:cNvPr>
            <p:cNvSpPr/>
            <p:nvPr/>
          </p:nvSpPr>
          <p:spPr>
            <a:xfrm>
              <a:off x="4454710" y="7855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69</a:t>
              </a:r>
            </a:p>
          </p:txBody>
        </p:sp>
        <p:sp>
          <p:nvSpPr>
            <p:cNvPr id="30" name="Rectangle 29">
              <a:extLst>
                <a:ext uri="{FF2B5EF4-FFF2-40B4-BE49-F238E27FC236}">
                  <a16:creationId xmlns:a16="http://schemas.microsoft.com/office/drawing/2014/main" id="{73CC8B9F-8D4E-C91A-B895-5B942C8D4C9D}"/>
                </a:ext>
              </a:extLst>
            </p:cNvPr>
            <p:cNvSpPr/>
            <p:nvPr/>
          </p:nvSpPr>
          <p:spPr>
            <a:xfrm>
              <a:off x="4940710" y="7855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70</a:t>
              </a:r>
            </a:p>
          </p:txBody>
        </p:sp>
        <p:sp>
          <p:nvSpPr>
            <p:cNvPr id="16" name="Rectangle 15">
              <a:extLst>
                <a:ext uri="{FF2B5EF4-FFF2-40B4-BE49-F238E27FC236}">
                  <a16:creationId xmlns:a16="http://schemas.microsoft.com/office/drawing/2014/main" id="{A62C77A3-D0CB-AA00-8237-0C426526816B}"/>
                </a:ext>
              </a:extLst>
            </p:cNvPr>
            <p:cNvSpPr/>
            <p:nvPr/>
          </p:nvSpPr>
          <p:spPr>
            <a:xfrm>
              <a:off x="2996710" y="8341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71</a:t>
              </a:r>
            </a:p>
          </p:txBody>
        </p:sp>
        <p:sp>
          <p:nvSpPr>
            <p:cNvPr id="17" name="Rectangle 16">
              <a:extLst>
                <a:ext uri="{FF2B5EF4-FFF2-40B4-BE49-F238E27FC236}">
                  <a16:creationId xmlns:a16="http://schemas.microsoft.com/office/drawing/2014/main" id="{6FB35F0D-A3B1-4006-9D28-49C252F22226}"/>
                </a:ext>
              </a:extLst>
            </p:cNvPr>
            <p:cNvSpPr/>
            <p:nvPr/>
          </p:nvSpPr>
          <p:spPr>
            <a:xfrm>
              <a:off x="3482710" y="8341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72</a:t>
              </a:r>
            </a:p>
          </p:txBody>
        </p:sp>
        <p:sp>
          <p:nvSpPr>
            <p:cNvPr id="18" name="Rectangle 17">
              <a:extLst>
                <a:ext uri="{FF2B5EF4-FFF2-40B4-BE49-F238E27FC236}">
                  <a16:creationId xmlns:a16="http://schemas.microsoft.com/office/drawing/2014/main" id="{C9E82AD7-B95E-1579-EF32-A73987B16A9E}"/>
                </a:ext>
              </a:extLst>
            </p:cNvPr>
            <p:cNvSpPr/>
            <p:nvPr/>
          </p:nvSpPr>
          <p:spPr>
            <a:xfrm>
              <a:off x="3968710" y="8341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73</a:t>
              </a:r>
            </a:p>
          </p:txBody>
        </p:sp>
        <p:sp>
          <p:nvSpPr>
            <p:cNvPr id="19" name="Rectangle 18">
              <a:extLst>
                <a:ext uri="{FF2B5EF4-FFF2-40B4-BE49-F238E27FC236}">
                  <a16:creationId xmlns:a16="http://schemas.microsoft.com/office/drawing/2014/main" id="{1C8E459D-7D66-73DC-0F41-12D5DE50FB8A}"/>
                </a:ext>
              </a:extLst>
            </p:cNvPr>
            <p:cNvSpPr/>
            <p:nvPr/>
          </p:nvSpPr>
          <p:spPr>
            <a:xfrm>
              <a:off x="4454710" y="8341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74</a:t>
              </a:r>
            </a:p>
          </p:txBody>
        </p:sp>
        <p:sp>
          <p:nvSpPr>
            <p:cNvPr id="20" name="Rectangle 19">
              <a:extLst>
                <a:ext uri="{FF2B5EF4-FFF2-40B4-BE49-F238E27FC236}">
                  <a16:creationId xmlns:a16="http://schemas.microsoft.com/office/drawing/2014/main" id="{3CD782A8-7F87-A3EC-7450-BAA01982E09C}"/>
                </a:ext>
              </a:extLst>
            </p:cNvPr>
            <p:cNvSpPr/>
            <p:nvPr/>
          </p:nvSpPr>
          <p:spPr>
            <a:xfrm>
              <a:off x="4940710" y="8341335"/>
              <a:ext cx="486000" cy="486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GB" sz="2800">
                  <a:solidFill>
                    <a:schemeClr val="tx1"/>
                  </a:solidFill>
                  <a:latin typeface="Cambria Math" panose="02040503050406030204" pitchFamily="18" charset="0"/>
                  <a:ea typeface="Cambria Math" panose="02040503050406030204" pitchFamily="18" charset="0"/>
                </a:rPr>
                <a:t>75</a:t>
              </a:r>
            </a:p>
          </p:txBody>
        </p:sp>
      </p:grpSp>
      <p:sp>
        <p:nvSpPr>
          <p:cNvPr id="1098" name="Oval 1097">
            <a:extLst>
              <a:ext uri="{FF2B5EF4-FFF2-40B4-BE49-F238E27FC236}">
                <a16:creationId xmlns:a16="http://schemas.microsoft.com/office/drawing/2014/main" id="{BA828E58-D165-FD10-2D57-32C069AA9881}"/>
              </a:ext>
            </a:extLst>
          </p:cNvPr>
          <p:cNvSpPr>
            <a:spLocks noChangeAspect="1"/>
          </p:cNvSpPr>
          <p:nvPr/>
        </p:nvSpPr>
        <p:spPr>
          <a:xfrm>
            <a:off x="1168086" y="2695800"/>
            <a:ext cx="693564" cy="693209"/>
          </a:xfrm>
          <a:prstGeom prst="ellipse">
            <a:avLst/>
          </a:prstGeom>
          <a:solidFill>
            <a:srgbClr val="1C57A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9" name="Oval 1098">
            <a:extLst>
              <a:ext uri="{FF2B5EF4-FFF2-40B4-BE49-F238E27FC236}">
                <a16:creationId xmlns:a16="http://schemas.microsoft.com/office/drawing/2014/main" id="{C2883331-62A6-96F0-7E62-93874224C74D}"/>
              </a:ext>
            </a:extLst>
          </p:cNvPr>
          <p:cNvSpPr>
            <a:spLocks noChangeAspect="1"/>
          </p:cNvSpPr>
          <p:nvPr/>
        </p:nvSpPr>
        <p:spPr>
          <a:xfrm>
            <a:off x="1165551" y="4237714"/>
            <a:ext cx="693564" cy="693209"/>
          </a:xfrm>
          <a:prstGeom prst="ellipse">
            <a:avLst/>
          </a:prstGeom>
          <a:solidFill>
            <a:srgbClr val="1C57A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0" name="Rectangle 1099">
            <a:extLst>
              <a:ext uri="{FF2B5EF4-FFF2-40B4-BE49-F238E27FC236}">
                <a16:creationId xmlns:a16="http://schemas.microsoft.com/office/drawing/2014/main" id="{4082D87A-68AD-5CA1-19B2-C6F164D7B139}"/>
              </a:ext>
            </a:extLst>
          </p:cNvPr>
          <p:cNvSpPr>
            <a:spLocks noChangeAspect="1"/>
          </p:cNvSpPr>
          <p:nvPr/>
        </p:nvSpPr>
        <p:spPr>
          <a:xfrm>
            <a:off x="2742149" y="2718829"/>
            <a:ext cx="647401" cy="648000"/>
          </a:xfrm>
          <a:prstGeom prst="rect">
            <a:avLst/>
          </a:prstGeom>
          <a:solidFill>
            <a:srgbClr val="89C97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1" name="Rectangle 1100">
            <a:extLst>
              <a:ext uri="{FF2B5EF4-FFF2-40B4-BE49-F238E27FC236}">
                <a16:creationId xmlns:a16="http://schemas.microsoft.com/office/drawing/2014/main" id="{1573967A-6F65-ACA4-5C0D-4D6C95EE3EE7}"/>
              </a:ext>
            </a:extLst>
          </p:cNvPr>
          <p:cNvSpPr>
            <a:spLocks noChangeAspect="1"/>
          </p:cNvSpPr>
          <p:nvPr/>
        </p:nvSpPr>
        <p:spPr>
          <a:xfrm>
            <a:off x="2737325" y="4278141"/>
            <a:ext cx="647401" cy="648000"/>
          </a:xfrm>
          <a:prstGeom prst="rect">
            <a:avLst/>
          </a:prstGeom>
          <a:solidFill>
            <a:srgbClr val="89C97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2" name="Pentagon 1101">
            <a:extLst>
              <a:ext uri="{FF2B5EF4-FFF2-40B4-BE49-F238E27FC236}">
                <a16:creationId xmlns:a16="http://schemas.microsoft.com/office/drawing/2014/main" id="{E9BA992B-D642-A9A3-5B75-644821E9FB88}"/>
              </a:ext>
            </a:extLst>
          </p:cNvPr>
          <p:cNvSpPr>
            <a:spLocks noChangeAspect="1"/>
          </p:cNvSpPr>
          <p:nvPr/>
        </p:nvSpPr>
        <p:spPr>
          <a:xfrm>
            <a:off x="388856" y="1917748"/>
            <a:ext cx="693209" cy="693209"/>
          </a:xfrm>
          <a:prstGeom prst="pentagon">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3" name="Pentagon 1102">
            <a:extLst>
              <a:ext uri="{FF2B5EF4-FFF2-40B4-BE49-F238E27FC236}">
                <a16:creationId xmlns:a16="http://schemas.microsoft.com/office/drawing/2014/main" id="{B07A37DA-8AA0-C370-13DF-B475B8A65849}"/>
              </a:ext>
            </a:extLst>
          </p:cNvPr>
          <p:cNvSpPr>
            <a:spLocks noChangeAspect="1"/>
          </p:cNvSpPr>
          <p:nvPr/>
        </p:nvSpPr>
        <p:spPr>
          <a:xfrm>
            <a:off x="3496003" y="1917748"/>
            <a:ext cx="693209" cy="693209"/>
          </a:xfrm>
          <a:prstGeom prst="pentagon">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4" name="Pentagon 1103">
            <a:extLst>
              <a:ext uri="{FF2B5EF4-FFF2-40B4-BE49-F238E27FC236}">
                <a16:creationId xmlns:a16="http://schemas.microsoft.com/office/drawing/2014/main" id="{AC4F2555-D1E0-642F-BE77-449D8D689FC2}"/>
              </a:ext>
            </a:extLst>
          </p:cNvPr>
          <p:cNvSpPr>
            <a:spLocks noChangeAspect="1"/>
          </p:cNvSpPr>
          <p:nvPr/>
        </p:nvSpPr>
        <p:spPr>
          <a:xfrm>
            <a:off x="388856" y="5024221"/>
            <a:ext cx="693209" cy="693209"/>
          </a:xfrm>
          <a:prstGeom prst="pentagon">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5" name="Pentagon 1104">
            <a:extLst>
              <a:ext uri="{FF2B5EF4-FFF2-40B4-BE49-F238E27FC236}">
                <a16:creationId xmlns:a16="http://schemas.microsoft.com/office/drawing/2014/main" id="{F10CA440-A363-5DDA-4510-B50305332AE3}"/>
              </a:ext>
            </a:extLst>
          </p:cNvPr>
          <p:cNvSpPr>
            <a:spLocks noChangeAspect="1"/>
          </p:cNvSpPr>
          <p:nvPr/>
        </p:nvSpPr>
        <p:spPr>
          <a:xfrm>
            <a:off x="3496003" y="5024221"/>
            <a:ext cx="693209" cy="693209"/>
          </a:xfrm>
          <a:prstGeom prst="pentagon">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6" name="Pentagon 1105">
            <a:extLst>
              <a:ext uri="{FF2B5EF4-FFF2-40B4-BE49-F238E27FC236}">
                <a16:creationId xmlns:a16="http://schemas.microsoft.com/office/drawing/2014/main" id="{4AB3ADDF-EEFA-3E14-A39B-EFAA41EC2CC1}"/>
              </a:ext>
            </a:extLst>
          </p:cNvPr>
          <p:cNvSpPr>
            <a:spLocks noChangeAspect="1"/>
          </p:cNvSpPr>
          <p:nvPr/>
        </p:nvSpPr>
        <p:spPr>
          <a:xfrm>
            <a:off x="1942487" y="3472558"/>
            <a:ext cx="693209" cy="693209"/>
          </a:xfrm>
          <a:prstGeom prst="pentagon">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EEF041C-7C67-E638-0E62-B1CE0EE7E8C5}"/>
              </a:ext>
            </a:extLst>
          </p:cNvPr>
          <p:cNvSpPr txBox="1"/>
          <p:nvPr/>
        </p:nvSpPr>
        <p:spPr>
          <a:xfrm>
            <a:off x="108857" y="196333"/>
            <a:ext cx="11811001" cy="954107"/>
          </a:xfrm>
          <a:prstGeom prst="rect">
            <a:avLst/>
          </a:prstGeom>
          <a:noFill/>
        </p:spPr>
        <p:txBody>
          <a:bodyPr wrap="square">
            <a:spAutoFit/>
          </a:bodyPr>
          <a:lstStyle/>
          <a:p>
            <a:r>
              <a:rPr lang="en-US" sz="2000">
                <a:latin typeface="Century Gothic"/>
                <a:cs typeface="Century Gothic"/>
              </a:rPr>
              <a:t>TBAT: compare numbers within 100 on a number line</a:t>
            </a:r>
          </a:p>
          <a:p>
            <a:endParaRPr lang="en-US" sz="3600">
              <a:latin typeface="Century Gothic"/>
            </a:endParaRPr>
          </a:p>
        </p:txBody>
      </p:sp>
    </p:spTree>
    <p:extLst>
      <p:ext uri="{BB962C8B-B14F-4D97-AF65-F5344CB8AC3E}">
        <p14:creationId xmlns:p14="http://schemas.microsoft.com/office/powerpoint/2010/main" val="3189735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0451C1-A87D-ABBE-62E5-DB5D0690F48F}"/>
              </a:ext>
            </a:extLst>
          </p:cNvPr>
          <p:cNvSpPr>
            <a:spLocks noGrp="1"/>
          </p:cNvSpPr>
          <p:nvPr>
            <p:ph type="title"/>
          </p:nvPr>
        </p:nvSpPr>
        <p:spPr/>
        <p:txBody>
          <a:bodyPr/>
          <a:lstStyle/>
          <a:p>
            <a:r>
              <a:rPr lang="en-US" sz="2200">
                <a:latin typeface="Century Gothic"/>
                <a:cs typeface="Century Gothic"/>
              </a:rPr>
              <a:t>TBAT: compare numbers within 100 on a number line</a:t>
            </a:r>
            <a:endParaRPr lang="en-GB"/>
          </a:p>
        </p:txBody>
      </p:sp>
      <p:sp>
        <p:nvSpPr>
          <p:cNvPr id="2" name="Star: 5 Points 1">
            <a:extLst>
              <a:ext uri="{FF2B5EF4-FFF2-40B4-BE49-F238E27FC236}">
                <a16:creationId xmlns:a16="http://schemas.microsoft.com/office/drawing/2014/main" id="{932C8C4C-7507-4039-9809-3AE36DCC5732}"/>
              </a:ext>
            </a:extLst>
          </p:cNvPr>
          <p:cNvSpPr/>
          <p:nvPr/>
        </p:nvSpPr>
        <p:spPr>
          <a:xfrm>
            <a:off x="285747" y="1612070"/>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CAE3CB7E-38A6-4F8D-A1E6-D405E43ECEB1}"/>
              </a:ext>
            </a:extLst>
          </p:cNvPr>
          <p:cNvSpPr/>
          <p:nvPr/>
        </p:nvSpPr>
        <p:spPr>
          <a:xfrm>
            <a:off x="5143488" y="1530266"/>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A727E20B-A05A-4A07-9C4E-FA02DA600BF9}"/>
              </a:ext>
            </a:extLst>
          </p:cNvPr>
          <p:cNvSpPr/>
          <p:nvPr/>
        </p:nvSpPr>
        <p:spPr>
          <a:xfrm>
            <a:off x="9306607" y="1612071"/>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6B96B244-4919-4FE5-916A-C02C084E0BCF}"/>
              </a:ext>
            </a:extLst>
          </p:cNvPr>
          <p:cNvSpPr/>
          <p:nvPr/>
        </p:nvSpPr>
        <p:spPr>
          <a:xfrm>
            <a:off x="4585238" y="4038307"/>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8">
            <a:extLst>
              <a:ext uri="{FF2B5EF4-FFF2-40B4-BE49-F238E27FC236}">
                <a16:creationId xmlns:a16="http://schemas.microsoft.com/office/drawing/2014/main" id="{82265CE6-8C2B-4289-85E8-95F1B3AEE60F}"/>
              </a:ext>
            </a:extLst>
          </p:cNvPr>
          <p:cNvSpPr/>
          <p:nvPr/>
        </p:nvSpPr>
        <p:spPr>
          <a:xfrm>
            <a:off x="820178" y="4736264"/>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DE8E907-1C2D-1EED-CE13-CBDD8A9AF527}"/>
              </a:ext>
            </a:extLst>
          </p:cNvPr>
          <p:cNvSpPr txBox="1"/>
          <p:nvPr/>
        </p:nvSpPr>
        <p:spPr>
          <a:xfrm>
            <a:off x="1478368" y="1221441"/>
            <a:ext cx="3630527" cy="646331"/>
          </a:xfrm>
          <a:prstGeom prst="rect">
            <a:avLst/>
          </a:prstGeom>
          <a:noFill/>
        </p:spPr>
        <p:txBody>
          <a:bodyPr wrap="square" rtlCol="0">
            <a:spAutoFit/>
          </a:bodyPr>
          <a:lstStyle/>
          <a:p>
            <a:r>
              <a:rPr lang="en-GB" sz="3600" b="1">
                <a:latin typeface="Century Gothic" panose="020B0502020202020204" pitchFamily="34" charset="0"/>
              </a:rPr>
              <a:t>greater than</a:t>
            </a:r>
          </a:p>
        </p:txBody>
      </p:sp>
      <p:sp>
        <p:nvSpPr>
          <p:cNvPr id="7" name="TextBox 6">
            <a:extLst>
              <a:ext uri="{FF2B5EF4-FFF2-40B4-BE49-F238E27FC236}">
                <a16:creationId xmlns:a16="http://schemas.microsoft.com/office/drawing/2014/main" id="{40709529-9F76-B140-060E-FF44007A8B1C}"/>
              </a:ext>
            </a:extLst>
          </p:cNvPr>
          <p:cNvSpPr txBox="1"/>
          <p:nvPr/>
        </p:nvSpPr>
        <p:spPr>
          <a:xfrm>
            <a:off x="2264115" y="2536624"/>
            <a:ext cx="2879373" cy="646331"/>
          </a:xfrm>
          <a:prstGeom prst="rect">
            <a:avLst/>
          </a:prstGeom>
          <a:noFill/>
        </p:spPr>
        <p:txBody>
          <a:bodyPr wrap="square" rtlCol="0">
            <a:spAutoFit/>
          </a:bodyPr>
          <a:lstStyle/>
          <a:p>
            <a:r>
              <a:rPr lang="en-GB" sz="3600" b="1">
                <a:latin typeface="Century Gothic" panose="020B0502020202020204" pitchFamily="34" charset="0"/>
              </a:rPr>
              <a:t>less than</a:t>
            </a:r>
          </a:p>
        </p:txBody>
      </p:sp>
      <p:sp>
        <p:nvSpPr>
          <p:cNvPr id="9" name="TextBox 8">
            <a:extLst>
              <a:ext uri="{FF2B5EF4-FFF2-40B4-BE49-F238E27FC236}">
                <a16:creationId xmlns:a16="http://schemas.microsoft.com/office/drawing/2014/main" id="{ACEB7409-675F-9077-466C-FDD63FAD59F2}"/>
              </a:ext>
            </a:extLst>
          </p:cNvPr>
          <p:cNvSpPr txBox="1"/>
          <p:nvPr/>
        </p:nvSpPr>
        <p:spPr>
          <a:xfrm>
            <a:off x="1337338" y="3801999"/>
            <a:ext cx="2331713" cy="646331"/>
          </a:xfrm>
          <a:prstGeom prst="rect">
            <a:avLst/>
          </a:prstGeom>
          <a:noFill/>
        </p:spPr>
        <p:txBody>
          <a:bodyPr wrap="square" rtlCol="0">
            <a:spAutoFit/>
          </a:bodyPr>
          <a:lstStyle/>
          <a:p>
            <a:r>
              <a:rPr lang="en-GB" sz="3600" b="1">
                <a:latin typeface="Century Gothic" panose="020B0502020202020204" pitchFamily="34" charset="0"/>
              </a:rPr>
              <a:t>equal to</a:t>
            </a:r>
          </a:p>
        </p:txBody>
      </p:sp>
      <p:sp>
        <p:nvSpPr>
          <p:cNvPr id="13" name="TextBox 12">
            <a:extLst>
              <a:ext uri="{FF2B5EF4-FFF2-40B4-BE49-F238E27FC236}">
                <a16:creationId xmlns:a16="http://schemas.microsoft.com/office/drawing/2014/main" id="{78054138-5E7E-0791-6C23-5C69B1E96931}"/>
              </a:ext>
            </a:extLst>
          </p:cNvPr>
          <p:cNvSpPr txBox="1"/>
          <p:nvPr/>
        </p:nvSpPr>
        <p:spPr>
          <a:xfrm>
            <a:off x="3006005" y="5213627"/>
            <a:ext cx="1823927" cy="646331"/>
          </a:xfrm>
          <a:prstGeom prst="rect">
            <a:avLst/>
          </a:prstGeom>
          <a:noFill/>
        </p:spPr>
        <p:txBody>
          <a:bodyPr wrap="square" rtlCol="0">
            <a:spAutoFit/>
          </a:bodyPr>
          <a:lstStyle/>
          <a:p>
            <a:r>
              <a:rPr lang="en-GB" sz="3600" b="1">
                <a:latin typeface="Century Gothic" panose="020B0502020202020204" pitchFamily="34" charset="0"/>
              </a:rPr>
              <a:t>value</a:t>
            </a:r>
          </a:p>
        </p:txBody>
      </p:sp>
      <p:sp>
        <p:nvSpPr>
          <p:cNvPr id="14" name="TextBox 13">
            <a:extLst>
              <a:ext uri="{FF2B5EF4-FFF2-40B4-BE49-F238E27FC236}">
                <a16:creationId xmlns:a16="http://schemas.microsoft.com/office/drawing/2014/main" id="{36366B46-B808-5AB5-A41A-85E862A038DB}"/>
              </a:ext>
            </a:extLst>
          </p:cNvPr>
          <p:cNvSpPr txBox="1"/>
          <p:nvPr/>
        </p:nvSpPr>
        <p:spPr>
          <a:xfrm>
            <a:off x="6212403" y="1233732"/>
            <a:ext cx="1644221" cy="646331"/>
          </a:xfrm>
          <a:prstGeom prst="rect">
            <a:avLst/>
          </a:prstGeom>
          <a:noFill/>
        </p:spPr>
        <p:txBody>
          <a:bodyPr wrap="square" rtlCol="0">
            <a:spAutoFit/>
          </a:bodyPr>
          <a:lstStyle/>
          <a:p>
            <a:r>
              <a:rPr lang="en-GB" sz="3600" b="1">
                <a:latin typeface="Century Gothic" panose="020B0502020202020204" pitchFamily="34" charset="0"/>
              </a:rPr>
              <a:t>most</a:t>
            </a:r>
          </a:p>
        </p:txBody>
      </p:sp>
      <p:sp>
        <p:nvSpPr>
          <p:cNvPr id="16" name="TextBox 15">
            <a:extLst>
              <a:ext uri="{FF2B5EF4-FFF2-40B4-BE49-F238E27FC236}">
                <a16:creationId xmlns:a16="http://schemas.microsoft.com/office/drawing/2014/main" id="{EFF9F470-51C6-C3A1-9AC7-B0DDA08ED3EB}"/>
              </a:ext>
            </a:extLst>
          </p:cNvPr>
          <p:cNvSpPr txBox="1"/>
          <p:nvPr/>
        </p:nvSpPr>
        <p:spPr>
          <a:xfrm>
            <a:off x="7638321" y="2518345"/>
            <a:ext cx="1668286" cy="646331"/>
          </a:xfrm>
          <a:prstGeom prst="rect">
            <a:avLst/>
          </a:prstGeom>
          <a:noFill/>
        </p:spPr>
        <p:txBody>
          <a:bodyPr wrap="square" rtlCol="0">
            <a:spAutoFit/>
          </a:bodyPr>
          <a:lstStyle/>
          <a:p>
            <a:r>
              <a:rPr lang="en-GB" sz="3600" b="1">
                <a:latin typeface="Century Gothic" panose="020B0502020202020204" pitchFamily="34" charset="0"/>
              </a:rPr>
              <a:t>least</a:t>
            </a:r>
          </a:p>
        </p:txBody>
      </p:sp>
      <p:sp>
        <p:nvSpPr>
          <p:cNvPr id="17" name="TextBox 16">
            <a:extLst>
              <a:ext uri="{FF2B5EF4-FFF2-40B4-BE49-F238E27FC236}">
                <a16:creationId xmlns:a16="http://schemas.microsoft.com/office/drawing/2014/main" id="{652CC9BB-09F7-2166-128A-0EBEED1F451B}"/>
              </a:ext>
            </a:extLst>
          </p:cNvPr>
          <p:cNvSpPr txBox="1"/>
          <p:nvPr/>
        </p:nvSpPr>
        <p:spPr>
          <a:xfrm>
            <a:off x="6399790" y="3802958"/>
            <a:ext cx="2879373" cy="646331"/>
          </a:xfrm>
          <a:prstGeom prst="rect">
            <a:avLst/>
          </a:prstGeom>
          <a:noFill/>
        </p:spPr>
        <p:txBody>
          <a:bodyPr wrap="square" rtlCol="0">
            <a:spAutoFit/>
          </a:bodyPr>
          <a:lstStyle/>
          <a:p>
            <a:r>
              <a:rPr lang="en-GB" sz="3600" b="1">
                <a:latin typeface="Century Gothic" panose="020B0502020202020204" pitchFamily="34" charset="0"/>
              </a:rPr>
              <a:t>compare</a:t>
            </a:r>
          </a:p>
        </p:txBody>
      </p:sp>
      <p:sp>
        <p:nvSpPr>
          <p:cNvPr id="18" name="TextBox 17">
            <a:extLst>
              <a:ext uri="{FF2B5EF4-FFF2-40B4-BE49-F238E27FC236}">
                <a16:creationId xmlns:a16="http://schemas.microsoft.com/office/drawing/2014/main" id="{E03B8006-F544-C322-00B6-44D5F9885797}"/>
              </a:ext>
            </a:extLst>
          </p:cNvPr>
          <p:cNvSpPr txBox="1"/>
          <p:nvPr/>
        </p:nvSpPr>
        <p:spPr>
          <a:xfrm>
            <a:off x="6854286" y="5151145"/>
            <a:ext cx="2879373" cy="646331"/>
          </a:xfrm>
          <a:prstGeom prst="rect">
            <a:avLst/>
          </a:prstGeom>
          <a:noFill/>
        </p:spPr>
        <p:txBody>
          <a:bodyPr wrap="square" rtlCol="0">
            <a:spAutoFit/>
          </a:bodyPr>
          <a:lstStyle/>
          <a:p>
            <a:r>
              <a:rPr lang="en-GB" sz="3600" b="1">
                <a:latin typeface="Century Gothic" panose="020B0502020202020204" pitchFamily="34" charset="0"/>
              </a:rPr>
              <a:t>number line</a:t>
            </a:r>
          </a:p>
        </p:txBody>
      </p:sp>
    </p:spTree>
    <p:extLst>
      <p:ext uri="{BB962C8B-B14F-4D97-AF65-F5344CB8AC3E}">
        <p14:creationId xmlns:p14="http://schemas.microsoft.com/office/powerpoint/2010/main" val="2134110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Count in tens on the number line</a:t>
            </a:r>
          </a:p>
        </p:txBody>
      </p:sp>
      <p:grpSp>
        <p:nvGrpSpPr>
          <p:cNvPr id="3" name="Group 2">
            <a:extLst>
              <a:ext uri="{FF2B5EF4-FFF2-40B4-BE49-F238E27FC236}">
                <a16:creationId xmlns:a16="http://schemas.microsoft.com/office/drawing/2014/main" id="{E4C8C733-5ACD-48AB-0B43-B0481FAE48D3}"/>
              </a:ext>
            </a:extLst>
          </p:cNvPr>
          <p:cNvGrpSpPr/>
          <p:nvPr/>
        </p:nvGrpSpPr>
        <p:grpSpPr>
          <a:xfrm>
            <a:off x="210685" y="2765495"/>
            <a:ext cx="10428211" cy="681249"/>
            <a:chOff x="208257" y="2652647"/>
            <a:chExt cx="10428211" cy="681249"/>
          </a:xfrm>
        </p:grpSpPr>
        <p:grpSp>
          <p:nvGrpSpPr>
            <p:cNvPr id="5" name="Group 4">
              <a:extLst>
                <a:ext uri="{FF2B5EF4-FFF2-40B4-BE49-F238E27FC236}">
                  <a16:creationId xmlns:a16="http://schemas.microsoft.com/office/drawing/2014/main" id="{ED385411-6805-0332-17B7-4B032A7493B5}"/>
                </a:ext>
              </a:extLst>
            </p:cNvPr>
            <p:cNvGrpSpPr/>
            <p:nvPr/>
          </p:nvGrpSpPr>
          <p:grpSpPr>
            <a:xfrm>
              <a:off x="528174" y="2652647"/>
              <a:ext cx="9777250" cy="399838"/>
              <a:chOff x="-6019800" y="2972729"/>
              <a:chExt cx="5725244" cy="273600"/>
            </a:xfrm>
          </p:grpSpPr>
          <p:cxnSp>
            <p:nvCxnSpPr>
              <p:cNvPr id="2049" name="Straight Connector 2048">
                <a:extLst>
                  <a:ext uri="{FF2B5EF4-FFF2-40B4-BE49-F238E27FC236}">
                    <a16:creationId xmlns:a16="http://schemas.microsoft.com/office/drawing/2014/main" id="{033CCC7C-3DC7-550F-C137-F47561B10F1B}"/>
                  </a:ext>
                </a:extLst>
              </p:cNvPr>
              <p:cNvCxnSpPr>
                <a:cxnSpLocks/>
              </p:cNvCxnSpPr>
              <p:nvPr/>
            </p:nvCxnSpPr>
            <p:spPr>
              <a:xfrm>
                <a:off x="-6019800" y="3109529"/>
                <a:ext cx="57252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CF315C1F-7181-5208-3A80-F955DFF2761F}"/>
                  </a:ext>
                </a:extLst>
              </p:cNvPr>
              <p:cNvGrpSpPr/>
              <p:nvPr/>
            </p:nvGrpSpPr>
            <p:grpSpPr>
              <a:xfrm>
                <a:off x="-6019800" y="2972729"/>
                <a:ext cx="5725244" cy="273600"/>
                <a:chOff x="-6019800" y="2972729"/>
                <a:chExt cx="5725244" cy="273600"/>
              </a:xfrm>
            </p:grpSpPr>
            <p:cxnSp>
              <p:nvCxnSpPr>
                <p:cNvPr id="65" name="Straight Connector 64">
                  <a:extLst>
                    <a:ext uri="{FF2B5EF4-FFF2-40B4-BE49-F238E27FC236}">
                      <a16:creationId xmlns:a16="http://schemas.microsoft.com/office/drawing/2014/main" id="{07D7E45D-713B-0F18-DC4D-540A208C4315}"/>
                    </a:ext>
                  </a:extLst>
                </p:cNvPr>
                <p:cNvCxnSpPr>
                  <a:cxnSpLocks/>
                </p:cNvCxnSpPr>
                <p:nvPr/>
              </p:nvCxnSpPr>
              <p:spPr>
                <a:xfrm>
                  <a:off x="-601980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36E6640-9A72-D730-9E56-7A7E287A8615}"/>
                    </a:ext>
                  </a:extLst>
                </p:cNvPr>
                <p:cNvCxnSpPr>
                  <a:cxnSpLocks/>
                </p:cNvCxnSpPr>
                <p:nvPr/>
              </p:nvCxnSpPr>
              <p:spPr>
                <a:xfrm>
                  <a:off x="-544728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C940F60-C45D-289A-7965-5EB531CCABC9}"/>
                    </a:ext>
                  </a:extLst>
                </p:cNvPr>
                <p:cNvCxnSpPr>
                  <a:cxnSpLocks/>
                </p:cNvCxnSpPr>
                <p:nvPr/>
              </p:nvCxnSpPr>
              <p:spPr>
                <a:xfrm>
                  <a:off x="-487476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570D9F2-C6C9-8762-C8ED-AFE209CEC26A}"/>
                    </a:ext>
                  </a:extLst>
                </p:cNvPr>
                <p:cNvCxnSpPr>
                  <a:cxnSpLocks/>
                </p:cNvCxnSpPr>
                <p:nvPr/>
              </p:nvCxnSpPr>
              <p:spPr>
                <a:xfrm>
                  <a:off x="-430224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8EDE75A-2D78-4366-7809-81451E455183}"/>
                    </a:ext>
                  </a:extLst>
                </p:cNvPr>
                <p:cNvCxnSpPr>
                  <a:cxnSpLocks/>
                </p:cNvCxnSpPr>
                <p:nvPr/>
              </p:nvCxnSpPr>
              <p:spPr>
                <a:xfrm>
                  <a:off x="-372972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68358D9-BA0D-F58B-9D80-4ADD67DB3047}"/>
                    </a:ext>
                  </a:extLst>
                </p:cNvPr>
                <p:cNvCxnSpPr>
                  <a:cxnSpLocks/>
                </p:cNvCxnSpPr>
                <p:nvPr/>
              </p:nvCxnSpPr>
              <p:spPr>
                <a:xfrm>
                  <a:off x="-315720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4193F09-7B35-B2A0-D43B-05EFED1CD443}"/>
                    </a:ext>
                  </a:extLst>
                </p:cNvPr>
                <p:cNvCxnSpPr>
                  <a:cxnSpLocks/>
                </p:cNvCxnSpPr>
                <p:nvPr/>
              </p:nvCxnSpPr>
              <p:spPr>
                <a:xfrm>
                  <a:off x="-258468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E1AEB53-4C6D-5672-0AFB-6114BCB1D138}"/>
                    </a:ext>
                  </a:extLst>
                </p:cNvPr>
                <p:cNvCxnSpPr>
                  <a:cxnSpLocks/>
                </p:cNvCxnSpPr>
                <p:nvPr/>
              </p:nvCxnSpPr>
              <p:spPr>
                <a:xfrm>
                  <a:off x="-201216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BF26E2-051C-1185-A066-AE0FC3563D92}"/>
                    </a:ext>
                  </a:extLst>
                </p:cNvPr>
                <p:cNvCxnSpPr>
                  <a:cxnSpLocks/>
                </p:cNvCxnSpPr>
                <p:nvPr/>
              </p:nvCxnSpPr>
              <p:spPr>
                <a:xfrm>
                  <a:off x="-143964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B42125D-CC1B-F556-49B4-9B1414523A6C}"/>
                    </a:ext>
                  </a:extLst>
                </p:cNvPr>
                <p:cNvCxnSpPr>
                  <a:cxnSpLocks/>
                </p:cNvCxnSpPr>
                <p:nvPr/>
              </p:nvCxnSpPr>
              <p:spPr>
                <a:xfrm>
                  <a:off x="-86712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E63A68B-DC1B-BDBD-53A6-12DB60C00503}"/>
                    </a:ext>
                  </a:extLst>
                </p:cNvPr>
                <p:cNvCxnSpPr>
                  <a:cxnSpLocks/>
                </p:cNvCxnSpPr>
                <p:nvPr/>
              </p:nvCxnSpPr>
              <p:spPr>
                <a:xfrm>
                  <a:off x="-294556"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9AB9BBA-B805-1407-31AF-D6D4A9DF5866}"/>
                    </a:ext>
                  </a:extLst>
                </p:cNvPr>
                <p:cNvCxnSpPr>
                  <a:cxnSpLocks/>
                </p:cNvCxnSpPr>
                <p:nvPr/>
              </p:nvCxnSpPr>
              <p:spPr>
                <a:xfrm>
                  <a:off x="-573354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F06BF1C-92E0-BF12-FA98-135B61290D7D}"/>
                    </a:ext>
                  </a:extLst>
                </p:cNvPr>
                <p:cNvCxnSpPr>
                  <a:cxnSpLocks/>
                </p:cNvCxnSpPr>
                <p:nvPr/>
              </p:nvCxnSpPr>
              <p:spPr>
                <a:xfrm>
                  <a:off x="-516102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EBC637A-1EAF-BAAA-A03C-CC76513CD5EB}"/>
                    </a:ext>
                  </a:extLst>
                </p:cNvPr>
                <p:cNvCxnSpPr>
                  <a:cxnSpLocks/>
                </p:cNvCxnSpPr>
                <p:nvPr/>
              </p:nvCxnSpPr>
              <p:spPr>
                <a:xfrm>
                  <a:off x="-458850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AFA3E81-108A-CF1F-DC3C-0AD6D865D042}"/>
                    </a:ext>
                  </a:extLst>
                </p:cNvPr>
                <p:cNvCxnSpPr>
                  <a:cxnSpLocks/>
                </p:cNvCxnSpPr>
                <p:nvPr/>
              </p:nvCxnSpPr>
              <p:spPr>
                <a:xfrm>
                  <a:off x="-401598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ABE800D-9DD7-5979-9491-4950E24FDA0D}"/>
                    </a:ext>
                  </a:extLst>
                </p:cNvPr>
                <p:cNvCxnSpPr>
                  <a:cxnSpLocks/>
                </p:cNvCxnSpPr>
                <p:nvPr/>
              </p:nvCxnSpPr>
              <p:spPr>
                <a:xfrm>
                  <a:off x="-344346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095F24A-4C99-8594-6081-987D0A988533}"/>
                    </a:ext>
                  </a:extLst>
                </p:cNvPr>
                <p:cNvCxnSpPr>
                  <a:cxnSpLocks/>
                </p:cNvCxnSpPr>
                <p:nvPr/>
              </p:nvCxnSpPr>
              <p:spPr>
                <a:xfrm>
                  <a:off x="-287094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022D16E-2710-A8B8-5214-575A6DAC930F}"/>
                    </a:ext>
                  </a:extLst>
                </p:cNvPr>
                <p:cNvCxnSpPr>
                  <a:cxnSpLocks/>
                </p:cNvCxnSpPr>
                <p:nvPr/>
              </p:nvCxnSpPr>
              <p:spPr>
                <a:xfrm>
                  <a:off x="-229842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6FBB6E7-4251-3AC4-F8DB-8BD09B0D3176}"/>
                    </a:ext>
                  </a:extLst>
                </p:cNvPr>
                <p:cNvCxnSpPr>
                  <a:cxnSpLocks/>
                </p:cNvCxnSpPr>
                <p:nvPr/>
              </p:nvCxnSpPr>
              <p:spPr>
                <a:xfrm>
                  <a:off x="-172590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AE1036B-A308-12E5-B3B6-7B296E51E430}"/>
                    </a:ext>
                  </a:extLst>
                </p:cNvPr>
                <p:cNvCxnSpPr>
                  <a:cxnSpLocks/>
                </p:cNvCxnSpPr>
                <p:nvPr/>
              </p:nvCxnSpPr>
              <p:spPr>
                <a:xfrm>
                  <a:off x="-115338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CA5C824-187B-BA87-1DE5-5EA6F4244B96}"/>
                    </a:ext>
                  </a:extLst>
                </p:cNvPr>
                <p:cNvCxnSpPr>
                  <a:cxnSpLocks/>
                </p:cNvCxnSpPr>
                <p:nvPr/>
              </p:nvCxnSpPr>
              <p:spPr>
                <a:xfrm>
                  <a:off x="-58086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788B9B3-99FF-3C7E-38BC-F474F5CCFDA1}"/>
                    </a:ext>
                  </a:extLst>
                </p:cNvPr>
                <p:cNvCxnSpPr>
                  <a:cxnSpLocks/>
                </p:cNvCxnSpPr>
                <p:nvPr/>
              </p:nvCxnSpPr>
              <p:spPr>
                <a:xfrm>
                  <a:off x="-59625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CA687C9-E34E-57BE-60F5-6334B63F7740}"/>
                    </a:ext>
                  </a:extLst>
                </p:cNvPr>
                <p:cNvCxnSpPr>
                  <a:cxnSpLocks/>
                </p:cNvCxnSpPr>
                <p:nvPr/>
              </p:nvCxnSpPr>
              <p:spPr>
                <a:xfrm>
                  <a:off x="-59052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BDEE647-2794-D84D-CCFD-D97BA675A75C}"/>
                    </a:ext>
                  </a:extLst>
                </p:cNvPr>
                <p:cNvCxnSpPr>
                  <a:cxnSpLocks/>
                </p:cNvCxnSpPr>
                <p:nvPr/>
              </p:nvCxnSpPr>
              <p:spPr>
                <a:xfrm>
                  <a:off x="-58480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68CFC59-A516-7DB2-22AA-6FEFFE3B339A}"/>
                    </a:ext>
                  </a:extLst>
                </p:cNvPr>
                <p:cNvCxnSpPr>
                  <a:cxnSpLocks/>
                </p:cNvCxnSpPr>
                <p:nvPr/>
              </p:nvCxnSpPr>
              <p:spPr>
                <a:xfrm>
                  <a:off x="-57907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74D33D8-337E-EECA-95E7-A91B8D4E3E81}"/>
                    </a:ext>
                  </a:extLst>
                </p:cNvPr>
                <p:cNvCxnSpPr>
                  <a:cxnSpLocks/>
                </p:cNvCxnSpPr>
                <p:nvPr/>
              </p:nvCxnSpPr>
              <p:spPr>
                <a:xfrm>
                  <a:off x="-56762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9B40F2-8540-E373-4D5A-8217597C0839}"/>
                    </a:ext>
                  </a:extLst>
                </p:cNvPr>
                <p:cNvCxnSpPr>
                  <a:cxnSpLocks/>
                </p:cNvCxnSpPr>
                <p:nvPr/>
              </p:nvCxnSpPr>
              <p:spPr>
                <a:xfrm>
                  <a:off x="-56190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266CE6B-ABA4-1B65-B564-3D53FC08BDD5}"/>
                    </a:ext>
                  </a:extLst>
                </p:cNvPr>
                <p:cNvCxnSpPr>
                  <a:cxnSpLocks/>
                </p:cNvCxnSpPr>
                <p:nvPr/>
              </p:nvCxnSpPr>
              <p:spPr>
                <a:xfrm>
                  <a:off x="-55617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467C5F2-526B-B34F-C402-13569EDDB7C5}"/>
                    </a:ext>
                  </a:extLst>
                </p:cNvPr>
                <p:cNvCxnSpPr>
                  <a:cxnSpLocks/>
                </p:cNvCxnSpPr>
                <p:nvPr/>
              </p:nvCxnSpPr>
              <p:spPr>
                <a:xfrm>
                  <a:off x="-55045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0" name="Straight Connector 2229">
                  <a:extLst>
                    <a:ext uri="{FF2B5EF4-FFF2-40B4-BE49-F238E27FC236}">
                      <a16:creationId xmlns:a16="http://schemas.microsoft.com/office/drawing/2014/main" id="{B3E4D215-B8BE-6EF5-16EB-738B5904A5B7}"/>
                    </a:ext>
                  </a:extLst>
                </p:cNvPr>
                <p:cNvCxnSpPr>
                  <a:cxnSpLocks/>
                </p:cNvCxnSpPr>
                <p:nvPr/>
              </p:nvCxnSpPr>
              <p:spPr>
                <a:xfrm>
                  <a:off x="-53900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1" name="Straight Connector 2230">
                  <a:extLst>
                    <a:ext uri="{FF2B5EF4-FFF2-40B4-BE49-F238E27FC236}">
                      <a16:creationId xmlns:a16="http://schemas.microsoft.com/office/drawing/2014/main" id="{2E3390C6-A302-E499-177A-C6684464F806}"/>
                    </a:ext>
                  </a:extLst>
                </p:cNvPr>
                <p:cNvCxnSpPr>
                  <a:cxnSpLocks/>
                </p:cNvCxnSpPr>
                <p:nvPr/>
              </p:nvCxnSpPr>
              <p:spPr>
                <a:xfrm>
                  <a:off x="-53327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2" name="Straight Connector 2231">
                  <a:extLst>
                    <a:ext uri="{FF2B5EF4-FFF2-40B4-BE49-F238E27FC236}">
                      <a16:creationId xmlns:a16="http://schemas.microsoft.com/office/drawing/2014/main" id="{069FA035-23E2-BCC7-B93A-4B65210455D6}"/>
                    </a:ext>
                  </a:extLst>
                </p:cNvPr>
                <p:cNvCxnSpPr>
                  <a:cxnSpLocks/>
                </p:cNvCxnSpPr>
                <p:nvPr/>
              </p:nvCxnSpPr>
              <p:spPr>
                <a:xfrm>
                  <a:off x="-52755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3" name="Straight Connector 2232">
                  <a:extLst>
                    <a:ext uri="{FF2B5EF4-FFF2-40B4-BE49-F238E27FC236}">
                      <a16:creationId xmlns:a16="http://schemas.microsoft.com/office/drawing/2014/main" id="{1D17B7F5-55CF-9A7E-F8AD-10A41FBA8129}"/>
                    </a:ext>
                  </a:extLst>
                </p:cNvPr>
                <p:cNvCxnSpPr>
                  <a:cxnSpLocks/>
                </p:cNvCxnSpPr>
                <p:nvPr/>
              </p:nvCxnSpPr>
              <p:spPr>
                <a:xfrm>
                  <a:off x="-52182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4" name="Straight Connector 2233">
                  <a:extLst>
                    <a:ext uri="{FF2B5EF4-FFF2-40B4-BE49-F238E27FC236}">
                      <a16:creationId xmlns:a16="http://schemas.microsoft.com/office/drawing/2014/main" id="{FD9B3D11-A9F6-49CC-6C12-189A5DA953E5}"/>
                    </a:ext>
                  </a:extLst>
                </p:cNvPr>
                <p:cNvCxnSpPr>
                  <a:cxnSpLocks/>
                </p:cNvCxnSpPr>
                <p:nvPr/>
              </p:nvCxnSpPr>
              <p:spPr>
                <a:xfrm>
                  <a:off x="-51037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5" name="Straight Connector 2234">
                  <a:extLst>
                    <a:ext uri="{FF2B5EF4-FFF2-40B4-BE49-F238E27FC236}">
                      <a16:creationId xmlns:a16="http://schemas.microsoft.com/office/drawing/2014/main" id="{A013D31E-3114-E1A0-D696-C96552705513}"/>
                    </a:ext>
                  </a:extLst>
                </p:cNvPr>
                <p:cNvCxnSpPr>
                  <a:cxnSpLocks/>
                </p:cNvCxnSpPr>
                <p:nvPr/>
              </p:nvCxnSpPr>
              <p:spPr>
                <a:xfrm>
                  <a:off x="-50465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6" name="Straight Connector 2235">
                  <a:extLst>
                    <a:ext uri="{FF2B5EF4-FFF2-40B4-BE49-F238E27FC236}">
                      <a16:creationId xmlns:a16="http://schemas.microsoft.com/office/drawing/2014/main" id="{B000433B-96BD-940F-7092-507EE9D83981}"/>
                    </a:ext>
                  </a:extLst>
                </p:cNvPr>
                <p:cNvCxnSpPr>
                  <a:cxnSpLocks/>
                </p:cNvCxnSpPr>
                <p:nvPr/>
              </p:nvCxnSpPr>
              <p:spPr>
                <a:xfrm>
                  <a:off x="-49892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7" name="Straight Connector 2236">
                  <a:extLst>
                    <a:ext uri="{FF2B5EF4-FFF2-40B4-BE49-F238E27FC236}">
                      <a16:creationId xmlns:a16="http://schemas.microsoft.com/office/drawing/2014/main" id="{7FFF70E3-9215-C654-6264-2C3211C67479}"/>
                    </a:ext>
                  </a:extLst>
                </p:cNvPr>
                <p:cNvCxnSpPr>
                  <a:cxnSpLocks/>
                </p:cNvCxnSpPr>
                <p:nvPr/>
              </p:nvCxnSpPr>
              <p:spPr>
                <a:xfrm>
                  <a:off x="-49320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8" name="Straight Connector 2237">
                  <a:extLst>
                    <a:ext uri="{FF2B5EF4-FFF2-40B4-BE49-F238E27FC236}">
                      <a16:creationId xmlns:a16="http://schemas.microsoft.com/office/drawing/2014/main" id="{EE1758B0-7CD5-245C-9EC4-DF7C49BD3ED5}"/>
                    </a:ext>
                  </a:extLst>
                </p:cNvPr>
                <p:cNvCxnSpPr>
                  <a:cxnSpLocks/>
                </p:cNvCxnSpPr>
                <p:nvPr/>
              </p:nvCxnSpPr>
              <p:spPr>
                <a:xfrm>
                  <a:off x="-48175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9" name="Straight Connector 2238">
                  <a:extLst>
                    <a:ext uri="{FF2B5EF4-FFF2-40B4-BE49-F238E27FC236}">
                      <a16:creationId xmlns:a16="http://schemas.microsoft.com/office/drawing/2014/main" id="{36CA8C5D-E1D2-0CCF-4426-F30D2553F687}"/>
                    </a:ext>
                  </a:extLst>
                </p:cNvPr>
                <p:cNvCxnSpPr>
                  <a:cxnSpLocks/>
                </p:cNvCxnSpPr>
                <p:nvPr/>
              </p:nvCxnSpPr>
              <p:spPr>
                <a:xfrm>
                  <a:off x="-47602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0" name="Straight Connector 2239">
                  <a:extLst>
                    <a:ext uri="{FF2B5EF4-FFF2-40B4-BE49-F238E27FC236}">
                      <a16:creationId xmlns:a16="http://schemas.microsoft.com/office/drawing/2014/main" id="{4EABBDF0-B10E-B722-B40F-BFE74FAC95EE}"/>
                    </a:ext>
                  </a:extLst>
                </p:cNvPr>
                <p:cNvCxnSpPr>
                  <a:cxnSpLocks/>
                </p:cNvCxnSpPr>
                <p:nvPr/>
              </p:nvCxnSpPr>
              <p:spPr>
                <a:xfrm>
                  <a:off x="-47030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1" name="Straight Connector 2240">
                  <a:extLst>
                    <a:ext uri="{FF2B5EF4-FFF2-40B4-BE49-F238E27FC236}">
                      <a16:creationId xmlns:a16="http://schemas.microsoft.com/office/drawing/2014/main" id="{733E320C-3EAA-5A5F-6623-E56C22E16635}"/>
                    </a:ext>
                  </a:extLst>
                </p:cNvPr>
                <p:cNvCxnSpPr>
                  <a:cxnSpLocks/>
                </p:cNvCxnSpPr>
                <p:nvPr/>
              </p:nvCxnSpPr>
              <p:spPr>
                <a:xfrm>
                  <a:off x="-46457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2" name="Straight Connector 2241">
                  <a:extLst>
                    <a:ext uri="{FF2B5EF4-FFF2-40B4-BE49-F238E27FC236}">
                      <a16:creationId xmlns:a16="http://schemas.microsoft.com/office/drawing/2014/main" id="{4D959486-8AF0-9470-E70D-FE023420C775}"/>
                    </a:ext>
                  </a:extLst>
                </p:cNvPr>
                <p:cNvCxnSpPr>
                  <a:cxnSpLocks/>
                </p:cNvCxnSpPr>
                <p:nvPr/>
              </p:nvCxnSpPr>
              <p:spPr>
                <a:xfrm>
                  <a:off x="-45312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3" name="Straight Connector 2242">
                  <a:extLst>
                    <a:ext uri="{FF2B5EF4-FFF2-40B4-BE49-F238E27FC236}">
                      <a16:creationId xmlns:a16="http://schemas.microsoft.com/office/drawing/2014/main" id="{6AC5DCBF-C235-0036-1BA3-4BF3F2366DA4}"/>
                    </a:ext>
                  </a:extLst>
                </p:cNvPr>
                <p:cNvCxnSpPr>
                  <a:cxnSpLocks/>
                </p:cNvCxnSpPr>
                <p:nvPr/>
              </p:nvCxnSpPr>
              <p:spPr>
                <a:xfrm>
                  <a:off x="-44739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4" name="Straight Connector 2243">
                  <a:extLst>
                    <a:ext uri="{FF2B5EF4-FFF2-40B4-BE49-F238E27FC236}">
                      <a16:creationId xmlns:a16="http://schemas.microsoft.com/office/drawing/2014/main" id="{37E99BA0-01AD-6812-2D64-DF4B94AE734C}"/>
                    </a:ext>
                  </a:extLst>
                </p:cNvPr>
                <p:cNvCxnSpPr>
                  <a:cxnSpLocks/>
                </p:cNvCxnSpPr>
                <p:nvPr/>
              </p:nvCxnSpPr>
              <p:spPr>
                <a:xfrm>
                  <a:off x="-44167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5" name="Straight Connector 2244">
                  <a:extLst>
                    <a:ext uri="{FF2B5EF4-FFF2-40B4-BE49-F238E27FC236}">
                      <a16:creationId xmlns:a16="http://schemas.microsoft.com/office/drawing/2014/main" id="{78311873-7ED8-6B42-3E1B-19EDA4641836}"/>
                    </a:ext>
                  </a:extLst>
                </p:cNvPr>
                <p:cNvCxnSpPr>
                  <a:cxnSpLocks/>
                </p:cNvCxnSpPr>
                <p:nvPr/>
              </p:nvCxnSpPr>
              <p:spPr>
                <a:xfrm>
                  <a:off x="-43594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6" name="Straight Connector 2245">
                  <a:extLst>
                    <a:ext uri="{FF2B5EF4-FFF2-40B4-BE49-F238E27FC236}">
                      <a16:creationId xmlns:a16="http://schemas.microsoft.com/office/drawing/2014/main" id="{87A04A68-F062-528B-9BEE-770BE71FBE8A}"/>
                    </a:ext>
                  </a:extLst>
                </p:cNvPr>
                <p:cNvCxnSpPr>
                  <a:cxnSpLocks/>
                </p:cNvCxnSpPr>
                <p:nvPr/>
              </p:nvCxnSpPr>
              <p:spPr>
                <a:xfrm>
                  <a:off x="-42449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7" name="Straight Connector 2246">
                  <a:extLst>
                    <a:ext uri="{FF2B5EF4-FFF2-40B4-BE49-F238E27FC236}">
                      <a16:creationId xmlns:a16="http://schemas.microsoft.com/office/drawing/2014/main" id="{35FF5853-D5C9-954C-862E-0EB58E6298A8}"/>
                    </a:ext>
                  </a:extLst>
                </p:cNvPr>
                <p:cNvCxnSpPr>
                  <a:cxnSpLocks/>
                </p:cNvCxnSpPr>
                <p:nvPr/>
              </p:nvCxnSpPr>
              <p:spPr>
                <a:xfrm>
                  <a:off x="-41877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8" name="Straight Connector 2247">
                  <a:extLst>
                    <a:ext uri="{FF2B5EF4-FFF2-40B4-BE49-F238E27FC236}">
                      <a16:creationId xmlns:a16="http://schemas.microsoft.com/office/drawing/2014/main" id="{6511BFC6-D021-7D1E-73DF-03C904C2B6E3}"/>
                    </a:ext>
                  </a:extLst>
                </p:cNvPr>
                <p:cNvCxnSpPr>
                  <a:cxnSpLocks/>
                </p:cNvCxnSpPr>
                <p:nvPr/>
              </p:nvCxnSpPr>
              <p:spPr>
                <a:xfrm>
                  <a:off x="-41304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9" name="Straight Connector 2248">
                  <a:extLst>
                    <a:ext uri="{FF2B5EF4-FFF2-40B4-BE49-F238E27FC236}">
                      <a16:creationId xmlns:a16="http://schemas.microsoft.com/office/drawing/2014/main" id="{E9D5A66A-FB14-0CDC-D0C3-941AF4B27172}"/>
                    </a:ext>
                  </a:extLst>
                </p:cNvPr>
                <p:cNvCxnSpPr>
                  <a:cxnSpLocks/>
                </p:cNvCxnSpPr>
                <p:nvPr/>
              </p:nvCxnSpPr>
              <p:spPr>
                <a:xfrm>
                  <a:off x="-40732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0" name="Straight Connector 2249">
                  <a:extLst>
                    <a:ext uri="{FF2B5EF4-FFF2-40B4-BE49-F238E27FC236}">
                      <a16:creationId xmlns:a16="http://schemas.microsoft.com/office/drawing/2014/main" id="{6D39177A-5DF5-17FA-303D-8358745AB142}"/>
                    </a:ext>
                  </a:extLst>
                </p:cNvPr>
                <p:cNvCxnSpPr>
                  <a:cxnSpLocks/>
                </p:cNvCxnSpPr>
                <p:nvPr/>
              </p:nvCxnSpPr>
              <p:spPr>
                <a:xfrm>
                  <a:off x="-39587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1" name="Straight Connector 2250">
                  <a:extLst>
                    <a:ext uri="{FF2B5EF4-FFF2-40B4-BE49-F238E27FC236}">
                      <a16:creationId xmlns:a16="http://schemas.microsoft.com/office/drawing/2014/main" id="{06E3C2C2-7BFD-5AEA-A675-5079F669F8EA}"/>
                    </a:ext>
                  </a:extLst>
                </p:cNvPr>
                <p:cNvCxnSpPr>
                  <a:cxnSpLocks/>
                </p:cNvCxnSpPr>
                <p:nvPr/>
              </p:nvCxnSpPr>
              <p:spPr>
                <a:xfrm>
                  <a:off x="-39014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2" name="Straight Connector 2251">
                  <a:extLst>
                    <a:ext uri="{FF2B5EF4-FFF2-40B4-BE49-F238E27FC236}">
                      <a16:creationId xmlns:a16="http://schemas.microsoft.com/office/drawing/2014/main" id="{3C9879F5-E2C0-E053-F76D-7E23A2D537CC}"/>
                    </a:ext>
                  </a:extLst>
                </p:cNvPr>
                <p:cNvCxnSpPr>
                  <a:cxnSpLocks/>
                </p:cNvCxnSpPr>
                <p:nvPr/>
              </p:nvCxnSpPr>
              <p:spPr>
                <a:xfrm>
                  <a:off x="-38442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3" name="Straight Connector 2252">
                  <a:extLst>
                    <a:ext uri="{FF2B5EF4-FFF2-40B4-BE49-F238E27FC236}">
                      <a16:creationId xmlns:a16="http://schemas.microsoft.com/office/drawing/2014/main" id="{D76B069C-686A-3054-5EB3-FDCABDB87D8E}"/>
                    </a:ext>
                  </a:extLst>
                </p:cNvPr>
                <p:cNvCxnSpPr>
                  <a:cxnSpLocks/>
                </p:cNvCxnSpPr>
                <p:nvPr/>
              </p:nvCxnSpPr>
              <p:spPr>
                <a:xfrm>
                  <a:off x="-37869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4" name="Straight Connector 2253">
                  <a:extLst>
                    <a:ext uri="{FF2B5EF4-FFF2-40B4-BE49-F238E27FC236}">
                      <a16:creationId xmlns:a16="http://schemas.microsoft.com/office/drawing/2014/main" id="{C0224797-AF19-ACD9-C9D6-FB1942B4A519}"/>
                    </a:ext>
                  </a:extLst>
                </p:cNvPr>
                <p:cNvCxnSpPr>
                  <a:cxnSpLocks/>
                </p:cNvCxnSpPr>
                <p:nvPr/>
              </p:nvCxnSpPr>
              <p:spPr>
                <a:xfrm>
                  <a:off x="-36724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5" name="Straight Connector 2254">
                  <a:extLst>
                    <a:ext uri="{FF2B5EF4-FFF2-40B4-BE49-F238E27FC236}">
                      <a16:creationId xmlns:a16="http://schemas.microsoft.com/office/drawing/2014/main" id="{47C30D27-D905-DEC6-9641-B35C1CBD6AC9}"/>
                    </a:ext>
                  </a:extLst>
                </p:cNvPr>
                <p:cNvCxnSpPr>
                  <a:cxnSpLocks/>
                </p:cNvCxnSpPr>
                <p:nvPr/>
              </p:nvCxnSpPr>
              <p:spPr>
                <a:xfrm>
                  <a:off x="-36152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6" name="Straight Connector 2255">
                  <a:extLst>
                    <a:ext uri="{FF2B5EF4-FFF2-40B4-BE49-F238E27FC236}">
                      <a16:creationId xmlns:a16="http://schemas.microsoft.com/office/drawing/2014/main" id="{44558E5E-7A21-4E35-BDEF-4729236D4266}"/>
                    </a:ext>
                  </a:extLst>
                </p:cNvPr>
                <p:cNvCxnSpPr>
                  <a:cxnSpLocks/>
                </p:cNvCxnSpPr>
                <p:nvPr/>
              </p:nvCxnSpPr>
              <p:spPr>
                <a:xfrm>
                  <a:off x="-35579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7" name="Straight Connector 2256">
                  <a:extLst>
                    <a:ext uri="{FF2B5EF4-FFF2-40B4-BE49-F238E27FC236}">
                      <a16:creationId xmlns:a16="http://schemas.microsoft.com/office/drawing/2014/main" id="{5C3FD766-7AC0-525F-12CA-260D264DD63C}"/>
                    </a:ext>
                  </a:extLst>
                </p:cNvPr>
                <p:cNvCxnSpPr>
                  <a:cxnSpLocks/>
                </p:cNvCxnSpPr>
                <p:nvPr/>
              </p:nvCxnSpPr>
              <p:spPr>
                <a:xfrm>
                  <a:off x="-35007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8" name="Straight Connector 2257">
                  <a:extLst>
                    <a:ext uri="{FF2B5EF4-FFF2-40B4-BE49-F238E27FC236}">
                      <a16:creationId xmlns:a16="http://schemas.microsoft.com/office/drawing/2014/main" id="{E4493B9A-080F-802A-A1E6-DE1B54A77F46}"/>
                    </a:ext>
                  </a:extLst>
                </p:cNvPr>
                <p:cNvCxnSpPr>
                  <a:cxnSpLocks/>
                </p:cNvCxnSpPr>
                <p:nvPr/>
              </p:nvCxnSpPr>
              <p:spPr>
                <a:xfrm>
                  <a:off x="-33862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9" name="Straight Connector 2258">
                  <a:extLst>
                    <a:ext uri="{FF2B5EF4-FFF2-40B4-BE49-F238E27FC236}">
                      <a16:creationId xmlns:a16="http://schemas.microsoft.com/office/drawing/2014/main" id="{3D201616-82A1-4FC4-21FB-FAC5C31EA388}"/>
                    </a:ext>
                  </a:extLst>
                </p:cNvPr>
                <p:cNvCxnSpPr>
                  <a:cxnSpLocks/>
                </p:cNvCxnSpPr>
                <p:nvPr/>
              </p:nvCxnSpPr>
              <p:spPr>
                <a:xfrm>
                  <a:off x="-33289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0" name="Straight Connector 2259">
                  <a:extLst>
                    <a:ext uri="{FF2B5EF4-FFF2-40B4-BE49-F238E27FC236}">
                      <a16:creationId xmlns:a16="http://schemas.microsoft.com/office/drawing/2014/main" id="{E767A40E-10DD-B63C-4C7B-66E93F112038}"/>
                    </a:ext>
                  </a:extLst>
                </p:cNvPr>
                <p:cNvCxnSpPr>
                  <a:cxnSpLocks/>
                </p:cNvCxnSpPr>
                <p:nvPr/>
              </p:nvCxnSpPr>
              <p:spPr>
                <a:xfrm>
                  <a:off x="-32717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1" name="Straight Connector 2260">
                  <a:extLst>
                    <a:ext uri="{FF2B5EF4-FFF2-40B4-BE49-F238E27FC236}">
                      <a16:creationId xmlns:a16="http://schemas.microsoft.com/office/drawing/2014/main" id="{322B3E7E-62B4-351F-7012-3C7426808660}"/>
                    </a:ext>
                  </a:extLst>
                </p:cNvPr>
                <p:cNvCxnSpPr>
                  <a:cxnSpLocks/>
                </p:cNvCxnSpPr>
                <p:nvPr/>
              </p:nvCxnSpPr>
              <p:spPr>
                <a:xfrm>
                  <a:off x="-32144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2" name="Straight Connector 2261">
                  <a:extLst>
                    <a:ext uri="{FF2B5EF4-FFF2-40B4-BE49-F238E27FC236}">
                      <a16:creationId xmlns:a16="http://schemas.microsoft.com/office/drawing/2014/main" id="{3DA4A4FD-66A9-20FA-C669-5E7416E08390}"/>
                    </a:ext>
                  </a:extLst>
                </p:cNvPr>
                <p:cNvCxnSpPr>
                  <a:cxnSpLocks/>
                </p:cNvCxnSpPr>
                <p:nvPr/>
              </p:nvCxnSpPr>
              <p:spPr>
                <a:xfrm>
                  <a:off x="-30999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3" name="Straight Connector 2262">
                  <a:extLst>
                    <a:ext uri="{FF2B5EF4-FFF2-40B4-BE49-F238E27FC236}">
                      <a16:creationId xmlns:a16="http://schemas.microsoft.com/office/drawing/2014/main" id="{8D1CC761-8359-87D1-77BF-414D552936E0}"/>
                    </a:ext>
                  </a:extLst>
                </p:cNvPr>
                <p:cNvCxnSpPr>
                  <a:cxnSpLocks/>
                </p:cNvCxnSpPr>
                <p:nvPr/>
              </p:nvCxnSpPr>
              <p:spPr>
                <a:xfrm>
                  <a:off x="-30426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4" name="Straight Connector 2263">
                  <a:extLst>
                    <a:ext uri="{FF2B5EF4-FFF2-40B4-BE49-F238E27FC236}">
                      <a16:creationId xmlns:a16="http://schemas.microsoft.com/office/drawing/2014/main" id="{E33AC486-07EC-23B1-44A9-8425E8F68C68}"/>
                    </a:ext>
                  </a:extLst>
                </p:cNvPr>
                <p:cNvCxnSpPr>
                  <a:cxnSpLocks/>
                </p:cNvCxnSpPr>
                <p:nvPr/>
              </p:nvCxnSpPr>
              <p:spPr>
                <a:xfrm>
                  <a:off x="-29854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5" name="Straight Connector 2264">
                  <a:extLst>
                    <a:ext uri="{FF2B5EF4-FFF2-40B4-BE49-F238E27FC236}">
                      <a16:creationId xmlns:a16="http://schemas.microsoft.com/office/drawing/2014/main" id="{DE38A6E8-420E-786E-102B-B0E8991D6AD5}"/>
                    </a:ext>
                  </a:extLst>
                </p:cNvPr>
                <p:cNvCxnSpPr>
                  <a:cxnSpLocks/>
                </p:cNvCxnSpPr>
                <p:nvPr/>
              </p:nvCxnSpPr>
              <p:spPr>
                <a:xfrm>
                  <a:off x="-29281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6" name="Straight Connector 2265">
                  <a:extLst>
                    <a:ext uri="{FF2B5EF4-FFF2-40B4-BE49-F238E27FC236}">
                      <a16:creationId xmlns:a16="http://schemas.microsoft.com/office/drawing/2014/main" id="{65214029-A0CC-1935-9667-341E0663A56F}"/>
                    </a:ext>
                  </a:extLst>
                </p:cNvPr>
                <p:cNvCxnSpPr>
                  <a:cxnSpLocks/>
                </p:cNvCxnSpPr>
                <p:nvPr/>
              </p:nvCxnSpPr>
              <p:spPr>
                <a:xfrm>
                  <a:off x="-28136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7" name="Straight Connector 2266">
                  <a:extLst>
                    <a:ext uri="{FF2B5EF4-FFF2-40B4-BE49-F238E27FC236}">
                      <a16:creationId xmlns:a16="http://schemas.microsoft.com/office/drawing/2014/main" id="{7DB40F0E-37BC-1DE3-D2E8-EBAC25F79479}"/>
                    </a:ext>
                  </a:extLst>
                </p:cNvPr>
                <p:cNvCxnSpPr>
                  <a:cxnSpLocks/>
                </p:cNvCxnSpPr>
                <p:nvPr/>
              </p:nvCxnSpPr>
              <p:spPr>
                <a:xfrm>
                  <a:off x="-27564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8" name="Straight Connector 2267">
                  <a:extLst>
                    <a:ext uri="{FF2B5EF4-FFF2-40B4-BE49-F238E27FC236}">
                      <a16:creationId xmlns:a16="http://schemas.microsoft.com/office/drawing/2014/main" id="{B6FE54DE-3C0C-164E-874E-ABCD10BFCB14}"/>
                    </a:ext>
                  </a:extLst>
                </p:cNvPr>
                <p:cNvCxnSpPr>
                  <a:cxnSpLocks/>
                </p:cNvCxnSpPr>
                <p:nvPr/>
              </p:nvCxnSpPr>
              <p:spPr>
                <a:xfrm>
                  <a:off x="-26991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9" name="Straight Connector 2268">
                  <a:extLst>
                    <a:ext uri="{FF2B5EF4-FFF2-40B4-BE49-F238E27FC236}">
                      <a16:creationId xmlns:a16="http://schemas.microsoft.com/office/drawing/2014/main" id="{96912E0B-0908-5045-6475-58804558ADE0}"/>
                    </a:ext>
                  </a:extLst>
                </p:cNvPr>
                <p:cNvCxnSpPr>
                  <a:cxnSpLocks/>
                </p:cNvCxnSpPr>
                <p:nvPr/>
              </p:nvCxnSpPr>
              <p:spPr>
                <a:xfrm>
                  <a:off x="-26419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0" name="Straight Connector 2269">
                  <a:extLst>
                    <a:ext uri="{FF2B5EF4-FFF2-40B4-BE49-F238E27FC236}">
                      <a16:creationId xmlns:a16="http://schemas.microsoft.com/office/drawing/2014/main" id="{846F5BFF-3F31-86A5-B4A9-F3B2DC22E1C1}"/>
                    </a:ext>
                  </a:extLst>
                </p:cNvPr>
                <p:cNvCxnSpPr>
                  <a:cxnSpLocks/>
                </p:cNvCxnSpPr>
                <p:nvPr/>
              </p:nvCxnSpPr>
              <p:spPr>
                <a:xfrm>
                  <a:off x="-25274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1" name="Straight Connector 2270">
                  <a:extLst>
                    <a:ext uri="{FF2B5EF4-FFF2-40B4-BE49-F238E27FC236}">
                      <a16:creationId xmlns:a16="http://schemas.microsoft.com/office/drawing/2014/main" id="{1946A48E-512F-33FC-3286-A376A9780640}"/>
                    </a:ext>
                  </a:extLst>
                </p:cNvPr>
                <p:cNvCxnSpPr>
                  <a:cxnSpLocks/>
                </p:cNvCxnSpPr>
                <p:nvPr/>
              </p:nvCxnSpPr>
              <p:spPr>
                <a:xfrm>
                  <a:off x="-24701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2" name="Straight Connector 2271">
                  <a:extLst>
                    <a:ext uri="{FF2B5EF4-FFF2-40B4-BE49-F238E27FC236}">
                      <a16:creationId xmlns:a16="http://schemas.microsoft.com/office/drawing/2014/main" id="{0DE53EB7-8CF6-EFC0-6882-BD2100A0CCC2}"/>
                    </a:ext>
                  </a:extLst>
                </p:cNvPr>
                <p:cNvCxnSpPr>
                  <a:cxnSpLocks/>
                </p:cNvCxnSpPr>
                <p:nvPr/>
              </p:nvCxnSpPr>
              <p:spPr>
                <a:xfrm>
                  <a:off x="-24129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3" name="Straight Connector 2272">
                  <a:extLst>
                    <a:ext uri="{FF2B5EF4-FFF2-40B4-BE49-F238E27FC236}">
                      <a16:creationId xmlns:a16="http://schemas.microsoft.com/office/drawing/2014/main" id="{FCDDBE4D-2279-BBB1-1FEA-A0F415D18504}"/>
                    </a:ext>
                  </a:extLst>
                </p:cNvPr>
                <p:cNvCxnSpPr>
                  <a:cxnSpLocks/>
                </p:cNvCxnSpPr>
                <p:nvPr/>
              </p:nvCxnSpPr>
              <p:spPr>
                <a:xfrm>
                  <a:off x="-23556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4" name="Straight Connector 2273">
                  <a:extLst>
                    <a:ext uri="{FF2B5EF4-FFF2-40B4-BE49-F238E27FC236}">
                      <a16:creationId xmlns:a16="http://schemas.microsoft.com/office/drawing/2014/main" id="{2DD65B27-C6F7-AC7C-D360-A66D67EDFC52}"/>
                    </a:ext>
                  </a:extLst>
                </p:cNvPr>
                <p:cNvCxnSpPr>
                  <a:cxnSpLocks/>
                </p:cNvCxnSpPr>
                <p:nvPr/>
              </p:nvCxnSpPr>
              <p:spPr>
                <a:xfrm>
                  <a:off x="-22411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5" name="Straight Connector 2274">
                  <a:extLst>
                    <a:ext uri="{FF2B5EF4-FFF2-40B4-BE49-F238E27FC236}">
                      <a16:creationId xmlns:a16="http://schemas.microsoft.com/office/drawing/2014/main" id="{4A7CC4F0-26F9-1C86-1698-4DFD019A3575}"/>
                    </a:ext>
                  </a:extLst>
                </p:cNvPr>
                <p:cNvCxnSpPr>
                  <a:cxnSpLocks/>
                </p:cNvCxnSpPr>
                <p:nvPr/>
              </p:nvCxnSpPr>
              <p:spPr>
                <a:xfrm>
                  <a:off x="-21839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6" name="Straight Connector 2275">
                  <a:extLst>
                    <a:ext uri="{FF2B5EF4-FFF2-40B4-BE49-F238E27FC236}">
                      <a16:creationId xmlns:a16="http://schemas.microsoft.com/office/drawing/2014/main" id="{80BA1310-9EEC-4E01-7893-788C1EB7CA2E}"/>
                    </a:ext>
                  </a:extLst>
                </p:cNvPr>
                <p:cNvCxnSpPr>
                  <a:cxnSpLocks/>
                </p:cNvCxnSpPr>
                <p:nvPr/>
              </p:nvCxnSpPr>
              <p:spPr>
                <a:xfrm>
                  <a:off x="-21266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7" name="Straight Connector 2276">
                  <a:extLst>
                    <a:ext uri="{FF2B5EF4-FFF2-40B4-BE49-F238E27FC236}">
                      <a16:creationId xmlns:a16="http://schemas.microsoft.com/office/drawing/2014/main" id="{A257FD9C-2ECC-9FA8-3D5D-68FC8A92D581}"/>
                    </a:ext>
                  </a:extLst>
                </p:cNvPr>
                <p:cNvCxnSpPr>
                  <a:cxnSpLocks/>
                </p:cNvCxnSpPr>
                <p:nvPr/>
              </p:nvCxnSpPr>
              <p:spPr>
                <a:xfrm>
                  <a:off x="-20694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8" name="Straight Connector 2277">
                  <a:extLst>
                    <a:ext uri="{FF2B5EF4-FFF2-40B4-BE49-F238E27FC236}">
                      <a16:creationId xmlns:a16="http://schemas.microsoft.com/office/drawing/2014/main" id="{36FF8CA9-7D0D-5034-E9BB-9860456F8605}"/>
                    </a:ext>
                  </a:extLst>
                </p:cNvPr>
                <p:cNvCxnSpPr>
                  <a:cxnSpLocks/>
                </p:cNvCxnSpPr>
                <p:nvPr/>
              </p:nvCxnSpPr>
              <p:spPr>
                <a:xfrm>
                  <a:off x="-19549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9" name="Straight Connector 2278">
                  <a:extLst>
                    <a:ext uri="{FF2B5EF4-FFF2-40B4-BE49-F238E27FC236}">
                      <a16:creationId xmlns:a16="http://schemas.microsoft.com/office/drawing/2014/main" id="{43421B7D-0839-F92D-1EFD-1E8C2FBF854A}"/>
                    </a:ext>
                  </a:extLst>
                </p:cNvPr>
                <p:cNvCxnSpPr>
                  <a:cxnSpLocks/>
                </p:cNvCxnSpPr>
                <p:nvPr/>
              </p:nvCxnSpPr>
              <p:spPr>
                <a:xfrm>
                  <a:off x="-18976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0" name="Straight Connector 2279">
                  <a:extLst>
                    <a:ext uri="{FF2B5EF4-FFF2-40B4-BE49-F238E27FC236}">
                      <a16:creationId xmlns:a16="http://schemas.microsoft.com/office/drawing/2014/main" id="{8A13409B-2AA3-DC4E-42FC-9F74FA139443}"/>
                    </a:ext>
                  </a:extLst>
                </p:cNvPr>
                <p:cNvCxnSpPr>
                  <a:cxnSpLocks/>
                </p:cNvCxnSpPr>
                <p:nvPr/>
              </p:nvCxnSpPr>
              <p:spPr>
                <a:xfrm>
                  <a:off x="-18404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1" name="Straight Connector 2280">
                  <a:extLst>
                    <a:ext uri="{FF2B5EF4-FFF2-40B4-BE49-F238E27FC236}">
                      <a16:creationId xmlns:a16="http://schemas.microsoft.com/office/drawing/2014/main" id="{6EC5E4C1-445D-0435-341F-12E04CB610CA}"/>
                    </a:ext>
                  </a:extLst>
                </p:cNvPr>
                <p:cNvCxnSpPr>
                  <a:cxnSpLocks/>
                </p:cNvCxnSpPr>
                <p:nvPr/>
              </p:nvCxnSpPr>
              <p:spPr>
                <a:xfrm>
                  <a:off x="-17831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2" name="Straight Connector 2281">
                  <a:extLst>
                    <a:ext uri="{FF2B5EF4-FFF2-40B4-BE49-F238E27FC236}">
                      <a16:creationId xmlns:a16="http://schemas.microsoft.com/office/drawing/2014/main" id="{D380AFF4-F182-F9D1-4922-EE25B46F6C8E}"/>
                    </a:ext>
                  </a:extLst>
                </p:cNvPr>
                <p:cNvCxnSpPr>
                  <a:cxnSpLocks/>
                </p:cNvCxnSpPr>
                <p:nvPr/>
              </p:nvCxnSpPr>
              <p:spPr>
                <a:xfrm>
                  <a:off x="-16686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3" name="Straight Connector 2282">
                  <a:extLst>
                    <a:ext uri="{FF2B5EF4-FFF2-40B4-BE49-F238E27FC236}">
                      <a16:creationId xmlns:a16="http://schemas.microsoft.com/office/drawing/2014/main" id="{7DBB6ABF-82F5-DB72-6330-2FA96677D0BB}"/>
                    </a:ext>
                  </a:extLst>
                </p:cNvPr>
                <p:cNvCxnSpPr>
                  <a:cxnSpLocks/>
                </p:cNvCxnSpPr>
                <p:nvPr/>
              </p:nvCxnSpPr>
              <p:spPr>
                <a:xfrm>
                  <a:off x="-16113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4" name="Straight Connector 2283">
                  <a:extLst>
                    <a:ext uri="{FF2B5EF4-FFF2-40B4-BE49-F238E27FC236}">
                      <a16:creationId xmlns:a16="http://schemas.microsoft.com/office/drawing/2014/main" id="{872C2D80-0577-EB33-CE0B-5B84AC4B19E4}"/>
                    </a:ext>
                  </a:extLst>
                </p:cNvPr>
                <p:cNvCxnSpPr>
                  <a:cxnSpLocks/>
                </p:cNvCxnSpPr>
                <p:nvPr/>
              </p:nvCxnSpPr>
              <p:spPr>
                <a:xfrm>
                  <a:off x="-15541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5" name="Straight Connector 2284">
                  <a:extLst>
                    <a:ext uri="{FF2B5EF4-FFF2-40B4-BE49-F238E27FC236}">
                      <a16:creationId xmlns:a16="http://schemas.microsoft.com/office/drawing/2014/main" id="{074942FB-7CE5-2E47-243D-B1681500AC97}"/>
                    </a:ext>
                  </a:extLst>
                </p:cNvPr>
                <p:cNvCxnSpPr>
                  <a:cxnSpLocks/>
                </p:cNvCxnSpPr>
                <p:nvPr/>
              </p:nvCxnSpPr>
              <p:spPr>
                <a:xfrm>
                  <a:off x="-14968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6" name="Straight Connector 2285">
                  <a:extLst>
                    <a:ext uri="{FF2B5EF4-FFF2-40B4-BE49-F238E27FC236}">
                      <a16:creationId xmlns:a16="http://schemas.microsoft.com/office/drawing/2014/main" id="{4C33C164-F9D5-0629-8E09-3174B7E8E85A}"/>
                    </a:ext>
                  </a:extLst>
                </p:cNvPr>
                <p:cNvCxnSpPr>
                  <a:cxnSpLocks/>
                </p:cNvCxnSpPr>
                <p:nvPr/>
              </p:nvCxnSpPr>
              <p:spPr>
                <a:xfrm>
                  <a:off x="-13823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7" name="Straight Connector 2286">
                  <a:extLst>
                    <a:ext uri="{FF2B5EF4-FFF2-40B4-BE49-F238E27FC236}">
                      <a16:creationId xmlns:a16="http://schemas.microsoft.com/office/drawing/2014/main" id="{B6B1EAB2-87A3-81C0-D4A5-3AE96C46DF2B}"/>
                    </a:ext>
                  </a:extLst>
                </p:cNvPr>
                <p:cNvCxnSpPr>
                  <a:cxnSpLocks/>
                </p:cNvCxnSpPr>
                <p:nvPr/>
              </p:nvCxnSpPr>
              <p:spPr>
                <a:xfrm>
                  <a:off x="-13251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8" name="Straight Connector 2287">
                  <a:extLst>
                    <a:ext uri="{FF2B5EF4-FFF2-40B4-BE49-F238E27FC236}">
                      <a16:creationId xmlns:a16="http://schemas.microsoft.com/office/drawing/2014/main" id="{472E8430-C354-501E-F135-65755CEC9458}"/>
                    </a:ext>
                  </a:extLst>
                </p:cNvPr>
                <p:cNvCxnSpPr>
                  <a:cxnSpLocks/>
                </p:cNvCxnSpPr>
                <p:nvPr/>
              </p:nvCxnSpPr>
              <p:spPr>
                <a:xfrm>
                  <a:off x="-12678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9" name="Straight Connector 2288">
                  <a:extLst>
                    <a:ext uri="{FF2B5EF4-FFF2-40B4-BE49-F238E27FC236}">
                      <a16:creationId xmlns:a16="http://schemas.microsoft.com/office/drawing/2014/main" id="{F2D55C78-05E4-42E2-BDBF-DEF9EC624A4D}"/>
                    </a:ext>
                  </a:extLst>
                </p:cNvPr>
                <p:cNvCxnSpPr>
                  <a:cxnSpLocks/>
                </p:cNvCxnSpPr>
                <p:nvPr/>
              </p:nvCxnSpPr>
              <p:spPr>
                <a:xfrm>
                  <a:off x="-12106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0" name="Straight Connector 2289">
                  <a:extLst>
                    <a:ext uri="{FF2B5EF4-FFF2-40B4-BE49-F238E27FC236}">
                      <a16:creationId xmlns:a16="http://schemas.microsoft.com/office/drawing/2014/main" id="{1D1B5F73-865B-123C-D986-146B2A5316BE}"/>
                    </a:ext>
                  </a:extLst>
                </p:cNvPr>
                <p:cNvCxnSpPr>
                  <a:cxnSpLocks/>
                </p:cNvCxnSpPr>
                <p:nvPr/>
              </p:nvCxnSpPr>
              <p:spPr>
                <a:xfrm>
                  <a:off x="-10961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1" name="Straight Connector 2290">
                  <a:extLst>
                    <a:ext uri="{FF2B5EF4-FFF2-40B4-BE49-F238E27FC236}">
                      <a16:creationId xmlns:a16="http://schemas.microsoft.com/office/drawing/2014/main" id="{A36590FF-048C-435A-A24F-A43CBAD5AAC8}"/>
                    </a:ext>
                  </a:extLst>
                </p:cNvPr>
                <p:cNvCxnSpPr>
                  <a:cxnSpLocks/>
                </p:cNvCxnSpPr>
                <p:nvPr/>
              </p:nvCxnSpPr>
              <p:spPr>
                <a:xfrm>
                  <a:off x="-10388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2" name="Straight Connector 2291">
                  <a:extLst>
                    <a:ext uri="{FF2B5EF4-FFF2-40B4-BE49-F238E27FC236}">
                      <a16:creationId xmlns:a16="http://schemas.microsoft.com/office/drawing/2014/main" id="{A211661E-0EFF-96EC-158A-CD1784D9E6BA}"/>
                    </a:ext>
                  </a:extLst>
                </p:cNvPr>
                <p:cNvCxnSpPr>
                  <a:cxnSpLocks/>
                </p:cNvCxnSpPr>
                <p:nvPr/>
              </p:nvCxnSpPr>
              <p:spPr>
                <a:xfrm>
                  <a:off x="-9816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3" name="Straight Connector 2292">
                  <a:extLst>
                    <a:ext uri="{FF2B5EF4-FFF2-40B4-BE49-F238E27FC236}">
                      <a16:creationId xmlns:a16="http://schemas.microsoft.com/office/drawing/2014/main" id="{7E36CAE2-0773-A825-FF12-076B14849071}"/>
                    </a:ext>
                  </a:extLst>
                </p:cNvPr>
                <p:cNvCxnSpPr>
                  <a:cxnSpLocks/>
                </p:cNvCxnSpPr>
                <p:nvPr/>
              </p:nvCxnSpPr>
              <p:spPr>
                <a:xfrm>
                  <a:off x="-9243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4" name="Straight Connector 2293">
                  <a:extLst>
                    <a:ext uri="{FF2B5EF4-FFF2-40B4-BE49-F238E27FC236}">
                      <a16:creationId xmlns:a16="http://schemas.microsoft.com/office/drawing/2014/main" id="{C0003EDD-68AC-AA89-A4CE-271EDFB5CBFB}"/>
                    </a:ext>
                  </a:extLst>
                </p:cNvPr>
                <p:cNvCxnSpPr>
                  <a:cxnSpLocks/>
                </p:cNvCxnSpPr>
                <p:nvPr/>
              </p:nvCxnSpPr>
              <p:spPr>
                <a:xfrm>
                  <a:off x="-8098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5" name="Straight Connector 2294">
                  <a:extLst>
                    <a:ext uri="{FF2B5EF4-FFF2-40B4-BE49-F238E27FC236}">
                      <a16:creationId xmlns:a16="http://schemas.microsoft.com/office/drawing/2014/main" id="{6122843F-C99D-FB41-07AB-B9D7DD51F002}"/>
                    </a:ext>
                  </a:extLst>
                </p:cNvPr>
                <p:cNvCxnSpPr>
                  <a:cxnSpLocks/>
                </p:cNvCxnSpPr>
                <p:nvPr/>
              </p:nvCxnSpPr>
              <p:spPr>
                <a:xfrm>
                  <a:off x="-7526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6" name="Straight Connector 2295">
                  <a:extLst>
                    <a:ext uri="{FF2B5EF4-FFF2-40B4-BE49-F238E27FC236}">
                      <a16:creationId xmlns:a16="http://schemas.microsoft.com/office/drawing/2014/main" id="{702D82CA-97A0-8186-D184-78749F8D4569}"/>
                    </a:ext>
                  </a:extLst>
                </p:cNvPr>
                <p:cNvCxnSpPr>
                  <a:cxnSpLocks/>
                </p:cNvCxnSpPr>
                <p:nvPr/>
              </p:nvCxnSpPr>
              <p:spPr>
                <a:xfrm>
                  <a:off x="-6953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7" name="Straight Connector 2296">
                  <a:extLst>
                    <a:ext uri="{FF2B5EF4-FFF2-40B4-BE49-F238E27FC236}">
                      <a16:creationId xmlns:a16="http://schemas.microsoft.com/office/drawing/2014/main" id="{E2377844-FA99-5FDF-5955-E47E39BA322D}"/>
                    </a:ext>
                  </a:extLst>
                </p:cNvPr>
                <p:cNvCxnSpPr>
                  <a:cxnSpLocks/>
                </p:cNvCxnSpPr>
                <p:nvPr/>
              </p:nvCxnSpPr>
              <p:spPr>
                <a:xfrm>
                  <a:off x="-6381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8" name="Straight Connector 2297">
                  <a:extLst>
                    <a:ext uri="{FF2B5EF4-FFF2-40B4-BE49-F238E27FC236}">
                      <a16:creationId xmlns:a16="http://schemas.microsoft.com/office/drawing/2014/main" id="{3FA8AFEE-3B7E-C116-85E4-BE2F9200CCD7}"/>
                    </a:ext>
                  </a:extLst>
                </p:cNvPr>
                <p:cNvCxnSpPr>
                  <a:cxnSpLocks/>
                </p:cNvCxnSpPr>
                <p:nvPr/>
              </p:nvCxnSpPr>
              <p:spPr>
                <a:xfrm>
                  <a:off x="-5236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9" name="Straight Connector 2298">
                  <a:extLst>
                    <a:ext uri="{FF2B5EF4-FFF2-40B4-BE49-F238E27FC236}">
                      <a16:creationId xmlns:a16="http://schemas.microsoft.com/office/drawing/2014/main" id="{98F1130B-25DF-08AB-F2D6-EF7F62F0B99D}"/>
                    </a:ext>
                  </a:extLst>
                </p:cNvPr>
                <p:cNvCxnSpPr>
                  <a:cxnSpLocks/>
                </p:cNvCxnSpPr>
                <p:nvPr/>
              </p:nvCxnSpPr>
              <p:spPr>
                <a:xfrm>
                  <a:off x="-4663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0" name="Straight Connector 2299">
                  <a:extLst>
                    <a:ext uri="{FF2B5EF4-FFF2-40B4-BE49-F238E27FC236}">
                      <a16:creationId xmlns:a16="http://schemas.microsoft.com/office/drawing/2014/main" id="{B862594F-F88F-E75E-FF3F-A177D5C8D7F3}"/>
                    </a:ext>
                  </a:extLst>
                </p:cNvPr>
                <p:cNvCxnSpPr>
                  <a:cxnSpLocks/>
                </p:cNvCxnSpPr>
                <p:nvPr/>
              </p:nvCxnSpPr>
              <p:spPr>
                <a:xfrm>
                  <a:off x="-4091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1" name="Straight Connector 2300">
                  <a:extLst>
                    <a:ext uri="{FF2B5EF4-FFF2-40B4-BE49-F238E27FC236}">
                      <a16:creationId xmlns:a16="http://schemas.microsoft.com/office/drawing/2014/main" id="{668F2853-C7C0-7719-8C42-2078EFBCDB6E}"/>
                    </a:ext>
                  </a:extLst>
                </p:cNvPr>
                <p:cNvCxnSpPr>
                  <a:cxnSpLocks/>
                </p:cNvCxnSpPr>
                <p:nvPr/>
              </p:nvCxnSpPr>
              <p:spPr>
                <a:xfrm>
                  <a:off x="-3518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 name="TextBox 6">
              <a:extLst>
                <a:ext uri="{FF2B5EF4-FFF2-40B4-BE49-F238E27FC236}">
                  <a16:creationId xmlns:a16="http://schemas.microsoft.com/office/drawing/2014/main" id="{472D681B-F4A0-A0C8-C109-CE96E099E0A4}"/>
                </a:ext>
              </a:extLst>
            </p:cNvPr>
            <p:cNvSpPr txBox="1"/>
            <p:nvPr/>
          </p:nvSpPr>
          <p:spPr>
            <a:xfrm>
              <a:off x="9991296"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100</a:t>
              </a:r>
            </a:p>
          </p:txBody>
        </p:sp>
        <p:sp>
          <p:nvSpPr>
            <p:cNvPr id="9" name="TextBox 8">
              <a:extLst>
                <a:ext uri="{FF2B5EF4-FFF2-40B4-BE49-F238E27FC236}">
                  <a16:creationId xmlns:a16="http://schemas.microsoft.com/office/drawing/2014/main" id="{FDFCD38E-5CD8-01BD-24F3-3D27A61A4682}"/>
                </a:ext>
              </a:extLst>
            </p:cNvPr>
            <p:cNvSpPr txBox="1"/>
            <p:nvPr/>
          </p:nvSpPr>
          <p:spPr>
            <a:xfrm>
              <a:off x="9012993"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90</a:t>
              </a:r>
            </a:p>
          </p:txBody>
        </p:sp>
        <p:sp>
          <p:nvSpPr>
            <p:cNvPr id="24" name="TextBox 23">
              <a:extLst>
                <a:ext uri="{FF2B5EF4-FFF2-40B4-BE49-F238E27FC236}">
                  <a16:creationId xmlns:a16="http://schemas.microsoft.com/office/drawing/2014/main" id="{5DB55DDF-CB80-69C3-ECFB-E694F9774C80}"/>
                </a:ext>
              </a:extLst>
            </p:cNvPr>
            <p:cNvSpPr txBox="1"/>
            <p:nvPr/>
          </p:nvSpPr>
          <p:spPr>
            <a:xfrm>
              <a:off x="8034689"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80</a:t>
              </a:r>
            </a:p>
          </p:txBody>
        </p:sp>
        <p:sp>
          <p:nvSpPr>
            <p:cNvPr id="25" name="TextBox 24">
              <a:extLst>
                <a:ext uri="{FF2B5EF4-FFF2-40B4-BE49-F238E27FC236}">
                  <a16:creationId xmlns:a16="http://schemas.microsoft.com/office/drawing/2014/main" id="{CF0686A4-B667-D9D7-0597-D7AB6506CEC0}"/>
                </a:ext>
              </a:extLst>
            </p:cNvPr>
            <p:cNvSpPr txBox="1"/>
            <p:nvPr/>
          </p:nvSpPr>
          <p:spPr>
            <a:xfrm>
              <a:off x="7056385"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70</a:t>
              </a:r>
            </a:p>
          </p:txBody>
        </p:sp>
        <p:sp>
          <p:nvSpPr>
            <p:cNvPr id="26" name="TextBox 25">
              <a:extLst>
                <a:ext uri="{FF2B5EF4-FFF2-40B4-BE49-F238E27FC236}">
                  <a16:creationId xmlns:a16="http://schemas.microsoft.com/office/drawing/2014/main" id="{8C6279F8-1DCC-695B-3C1A-41D156795812}"/>
                </a:ext>
              </a:extLst>
            </p:cNvPr>
            <p:cNvSpPr txBox="1"/>
            <p:nvPr/>
          </p:nvSpPr>
          <p:spPr>
            <a:xfrm>
              <a:off x="6078081"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60</a:t>
              </a:r>
            </a:p>
          </p:txBody>
        </p:sp>
        <p:sp>
          <p:nvSpPr>
            <p:cNvPr id="27" name="TextBox 26">
              <a:extLst>
                <a:ext uri="{FF2B5EF4-FFF2-40B4-BE49-F238E27FC236}">
                  <a16:creationId xmlns:a16="http://schemas.microsoft.com/office/drawing/2014/main" id="{05BA2E6E-138B-5AF4-4EBF-FC5B76BC848A}"/>
                </a:ext>
              </a:extLst>
            </p:cNvPr>
            <p:cNvSpPr txBox="1"/>
            <p:nvPr/>
          </p:nvSpPr>
          <p:spPr>
            <a:xfrm>
              <a:off x="5099777"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50</a:t>
              </a:r>
            </a:p>
          </p:txBody>
        </p:sp>
        <p:sp>
          <p:nvSpPr>
            <p:cNvPr id="28" name="TextBox 27">
              <a:extLst>
                <a:ext uri="{FF2B5EF4-FFF2-40B4-BE49-F238E27FC236}">
                  <a16:creationId xmlns:a16="http://schemas.microsoft.com/office/drawing/2014/main" id="{A01E6D4E-C586-DEDB-3DD1-11093D75227F}"/>
                </a:ext>
              </a:extLst>
            </p:cNvPr>
            <p:cNvSpPr txBox="1"/>
            <p:nvPr/>
          </p:nvSpPr>
          <p:spPr>
            <a:xfrm>
              <a:off x="4121473"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40</a:t>
              </a:r>
            </a:p>
          </p:txBody>
        </p:sp>
        <p:sp>
          <p:nvSpPr>
            <p:cNvPr id="29" name="TextBox 28">
              <a:extLst>
                <a:ext uri="{FF2B5EF4-FFF2-40B4-BE49-F238E27FC236}">
                  <a16:creationId xmlns:a16="http://schemas.microsoft.com/office/drawing/2014/main" id="{857DF5B1-6BB2-8282-6E34-7678A48528EF}"/>
                </a:ext>
              </a:extLst>
            </p:cNvPr>
            <p:cNvSpPr txBox="1"/>
            <p:nvPr/>
          </p:nvSpPr>
          <p:spPr>
            <a:xfrm>
              <a:off x="3143169"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30</a:t>
              </a:r>
            </a:p>
          </p:txBody>
        </p:sp>
        <p:sp>
          <p:nvSpPr>
            <p:cNvPr id="30" name="TextBox 29">
              <a:extLst>
                <a:ext uri="{FF2B5EF4-FFF2-40B4-BE49-F238E27FC236}">
                  <a16:creationId xmlns:a16="http://schemas.microsoft.com/office/drawing/2014/main" id="{0E5F605E-ED72-50B8-8453-E664B25CDA32}"/>
                </a:ext>
              </a:extLst>
            </p:cNvPr>
            <p:cNvSpPr txBox="1"/>
            <p:nvPr/>
          </p:nvSpPr>
          <p:spPr>
            <a:xfrm>
              <a:off x="2164865"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20</a:t>
              </a:r>
            </a:p>
          </p:txBody>
        </p:sp>
        <p:sp>
          <p:nvSpPr>
            <p:cNvPr id="31" name="TextBox 30">
              <a:extLst>
                <a:ext uri="{FF2B5EF4-FFF2-40B4-BE49-F238E27FC236}">
                  <a16:creationId xmlns:a16="http://schemas.microsoft.com/office/drawing/2014/main" id="{D9E394D2-BFFF-F12D-431B-A262485EB133}"/>
                </a:ext>
              </a:extLst>
            </p:cNvPr>
            <p:cNvSpPr txBox="1"/>
            <p:nvPr/>
          </p:nvSpPr>
          <p:spPr>
            <a:xfrm>
              <a:off x="1186561"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a:t>
              </a:r>
            </a:p>
          </p:txBody>
        </p:sp>
        <p:sp>
          <p:nvSpPr>
            <p:cNvPr id="2048" name="TextBox 2047">
              <a:extLst>
                <a:ext uri="{FF2B5EF4-FFF2-40B4-BE49-F238E27FC236}">
                  <a16:creationId xmlns:a16="http://schemas.microsoft.com/office/drawing/2014/main" id="{DCF84C60-0C69-ECD9-ABE3-F2C826F21495}"/>
                </a:ext>
              </a:extLst>
            </p:cNvPr>
            <p:cNvSpPr txBox="1"/>
            <p:nvPr/>
          </p:nvSpPr>
          <p:spPr>
            <a:xfrm>
              <a:off x="208257"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0</a:t>
              </a:r>
            </a:p>
          </p:txBody>
        </p:sp>
      </p:grpSp>
      <p:sp>
        <p:nvSpPr>
          <p:cNvPr id="6" name="TextBox 5">
            <a:extLst>
              <a:ext uri="{FF2B5EF4-FFF2-40B4-BE49-F238E27FC236}">
                <a16:creationId xmlns:a16="http://schemas.microsoft.com/office/drawing/2014/main" id="{482D20B0-DD25-1DCB-AD18-2D6D5BB47FF6}"/>
              </a:ext>
            </a:extLst>
          </p:cNvPr>
          <p:cNvSpPr txBox="1"/>
          <p:nvPr/>
        </p:nvSpPr>
        <p:spPr>
          <a:xfrm>
            <a:off x="210685" y="37684"/>
            <a:ext cx="6096000" cy="369332"/>
          </a:xfrm>
          <a:prstGeom prst="rect">
            <a:avLst/>
          </a:prstGeom>
          <a:noFill/>
        </p:spPr>
        <p:txBody>
          <a:bodyPr wrap="square">
            <a:spAutoFit/>
          </a:bodyPr>
          <a:lstStyle/>
          <a:p>
            <a:r>
              <a:rPr lang="en-US" sz="1800">
                <a:latin typeface="Century Gothic"/>
                <a:cs typeface="Century Gothic"/>
              </a:rPr>
              <a:t>TBAT: compare numbers within 100 on a number line</a:t>
            </a:r>
          </a:p>
        </p:txBody>
      </p:sp>
    </p:spTree>
    <p:extLst>
      <p:ext uri="{BB962C8B-B14F-4D97-AF65-F5344CB8AC3E}">
        <p14:creationId xmlns:p14="http://schemas.microsoft.com/office/powerpoint/2010/main" val="1079818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the number line to compare …</a:t>
            </a:r>
          </a:p>
        </p:txBody>
      </p:sp>
      <p:grpSp>
        <p:nvGrpSpPr>
          <p:cNvPr id="3" name="Group 2">
            <a:extLst>
              <a:ext uri="{FF2B5EF4-FFF2-40B4-BE49-F238E27FC236}">
                <a16:creationId xmlns:a16="http://schemas.microsoft.com/office/drawing/2014/main" id="{E4C8C733-5ACD-48AB-0B43-B0481FAE48D3}"/>
              </a:ext>
            </a:extLst>
          </p:cNvPr>
          <p:cNvGrpSpPr/>
          <p:nvPr/>
        </p:nvGrpSpPr>
        <p:grpSpPr>
          <a:xfrm>
            <a:off x="210685" y="3635289"/>
            <a:ext cx="10428211" cy="681249"/>
            <a:chOff x="208257" y="2652647"/>
            <a:chExt cx="10428211" cy="681249"/>
          </a:xfrm>
        </p:grpSpPr>
        <p:grpSp>
          <p:nvGrpSpPr>
            <p:cNvPr id="5" name="Group 4">
              <a:extLst>
                <a:ext uri="{FF2B5EF4-FFF2-40B4-BE49-F238E27FC236}">
                  <a16:creationId xmlns:a16="http://schemas.microsoft.com/office/drawing/2014/main" id="{ED385411-6805-0332-17B7-4B032A7493B5}"/>
                </a:ext>
              </a:extLst>
            </p:cNvPr>
            <p:cNvGrpSpPr/>
            <p:nvPr/>
          </p:nvGrpSpPr>
          <p:grpSpPr>
            <a:xfrm>
              <a:off x="528174" y="2652647"/>
              <a:ext cx="9777250" cy="399838"/>
              <a:chOff x="-6019800" y="2972729"/>
              <a:chExt cx="5725244" cy="273600"/>
            </a:xfrm>
          </p:grpSpPr>
          <p:cxnSp>
            <p:nvCxnSpPr>
              <p:cNvPr id="2049" name="Straight Connector 2048">
                <a:extLst>
                  <a:ext uri="{FF2B5EF4-FFF2-40B4-BE49-F238E27FC236}">
                    <a16:creationId xmlns:a16="http://schemas.microsoft.com/office/drawing/2014/main" id="{033CCC7C-3DC7-550F-C137-F47561B10F1B}"/>
                  </a:ext>
                </a:extLst>
              </p:cNvPr>
              <p:cNvCxnSpPr>
                <a:cxnSpLocks/>
              </p:cNvCxnSpPr>
              <p:nvPr/>
            </p:nvCxnSpPr>
            <p:spPr>
              <a:xfrm>
                <a:off x="-6019800" y="3109529"/>
                <a:ext cx="57252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CF315C1F-7181-5208-3A80-F955DFF2761F}"/>
                  </a:ext>
                </a:extLst>
              </p:cNvPr>
              <p:cNvGrpSpPr/>
              <p:nvPr/>
            </p:nvGrpSpPr>
            <p:grpSpPr>
              <a:xfrm>
                <a:off x="-6019800" y="2972729"/>
                <a:ext cx="5725244" cy="273600"/>
                <a:chOff x="-6019800" y="2972729"/>
                <a:chExt cx="5725244" cy="273600"/>
              </a:xfrm>
            </p:grpSpPr>
            <p:cxnSp>
              <p:nvCxnSpPr>
                <p:cNvPr id="65" name="Straight Connector 64">
                  <a:extLst>
                    <a:ext uri="{FF2B5EF4-FFF2-40B4-BE49-F238E27FC236}">
                      <a16:creationId xmlns:a16="http://schemas.microsoft.com/office/drawing/2014/main" id="{07D7E45D-713B-0F18-DC4D-540A208C4315}"/>
                    </a:ext>
                  </a:extLst>
                </p:cNvPr>
                <p:cNvCxnSpPr>
                  <a:cxnSpLocks/>
                </p:cNvCxnSpPr>
                <p:nvPr/>
              </p:nvCxnSpPr>
              <p:spPr>
                <a:xfrm>
                  <a:off x="-601980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36E6640-9A72-D730-9E56-7A7E287A8615}"/>
                    </a:ext>
                  </a:extLst>
                </p:cNvPr>
                <p:cNvCxnSpPr>
                  <a:cxnSpLocks/>
                </p:cNvCxnSpPr>
                <p:nvPr/>
              </p:nvCxnSpPr>
              <p:spPr>
                <a:xfrm>
                  <a:off x="-544728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C940F60-C45D-289A-7965-5EB531CCABC9}"/>
                    </a:ext>
                  </a:extLst>
                </p:cNvPr>
                <p:cNvCxnSpPr>
                  <a:cxnSpLocks/>
                </p:cNvCxnSpPr>
                <p:nvPr/>
              </p:nvCxnSpPr>
              <p:spPr>
                <a:xfrm>
                  <a:off x="-487476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570D9F2-C6C9-8762-C8ED-AFE209CEC26A}"/>
                    </a:ext>
                  </a:extLst>
                </p:cNvPr>
                <p:cNvCxnSpPr>
                  <a:cxnSpLocks/>
                </p:cNvCxnSpPr>
                <p:nvPr/>
              </p:nvCxnSpPr>
              <p:spPr>
                <a:xfrm>
                  <a:off x="-430224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8EDE75A-2D78-4366-7809-81451E455183}"/>
                    </a:ext>
                  </a:extLst>
                </p:cNvPr>
                <p:cNvCxnSpPr>
                  <a:cxnSpLocks/>
                </p:cNvCxnSpPr>
                <p:nvPr/>
              </p:nvCxnSpPr>
              <p:spPr>
                <a:xfrm>
                  <a:off x="-372972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68358D9-BA0D-F58B-9D80-4ADD67DB3047}"/>
                    </a:ext>
                  </a:extLst>
                </p:cNvPr>
                <p:cNvCxnSpPr>
                  <a:cxnSpLocks/>
                </p:cNvCxnSpPr>
                <p:nvPr/>
              </p:nvCxnSpPr>
              <p:spPr>
                <a:xfrm>
                  <a:off x="-315720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4193F09-7B35-B2A0-D43B-05EFED1CD443}"/>
                    </a:ext>
                  </a:extLst>
                </p:cNvPr>
                <p:cNvCxnSpPr>
                  <a:cxnSpLocks/>
                </p:cNvCxnSpPr>
                <p:nvPr/>
              </p:nvCxnSpPr>
              <p:spPr>
                <a:xfrm>
                  <a:off x="-258468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E1AEB53-4C6D-5672-0AFB-6114BCB1D138}"/>
                    </a:ext>
                  </a:extLst>
                </p:cNvPr>
                <p:cNvCxnSpPr>
                  <a:cxnSpLocks/>
                </p:cNvCxnSpPr>
                <p:nvPr/>
              </p:nvCxnSpPr>
              <p:spPr>
                <a:xfrm>
                  <a:off x="-201216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BF26E2-051C-1185-A066-AE0FC3563D92}"/>
                    </a:ext>
                  </a:extLst>
                </p:cNvPr>
                <p:cNvCxnSpPr>
                  <a:cxnSpLocks/>
                </p:cNvCxnSpPr>
                <p:nvPr/>
              </p:nvCxnSpPr>
              <p:spPr>
                <a:xfrm>
                  <a:off x="-143964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B42125D-CC1B-F556-49B4-9B1414523A6C}"/>
                    </a:ext>
                  </a:extLst>
                </p:cNvPr>
                <p:cNvCxnSpPr>
                  <a:cxnSpLocks/>
                </p:cNvCxnSpPr>
                <p:nvPr/>
              </p:nvCxnSpPr>
              <p:spPr>
                <a:xfrm>
                  <a:off x="-86712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E63A68B-DC1B-BDBD-53A6-12DB60C00503}"/>
                    </a:ext>
                  </a:extLst>
                </p:cNvPr>
                <p:cNvCxnSpPr>
                  <a:cxnSpLocks/>
                </p:cNvCxnSpPr>
                <p:nvPr/>
              </p:nvCxnSpPr>
              <p:spPr>
                <a:xfrm>
                  <a:off x="-294556"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9AB9BBA-B805-1407-31AF-D6D4A9DF5866}"/>
                    </a:ext>
                  </a:extLst>
                </p:cNvPr>
                <p:cNvCxnSpPr>
                  <a:cxnSpLocks/>
                </p:cNvCxnSpPr>
                <p:nvPr/>
              </p:nvCxnSpPr>
              <p:spPr>
                <a:xfrm>
                  <a:off x="-573354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F06BF1C-92E0-BF12-FA98-135B61290D7D}"/>
                    </a:ext>
                  </a:extLst>
                </p:cNvPr>
                <p:cNvCxnSpPr>
                  <a:cxnSpLocks/>
                </p:cNvCxnSpPr>
                <p:nvPr/>
              </p:nvCxnSpPr>
              <p:spPr>
                <a:xfrm>
                  <a:off x="-516102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EBC637A-1EAF-BAAA-A03C-CC76513CD5EB}"/>
                    </a:ext>
                  </a:extLst>
                </p:cNvPr>
                <p:cNvCxnSpPr>
                  <a:cxnSpLocks/>
                </p:cNvCxnSpPr>
                <p:nvPr/>
              </p:nvCxnSpPr>
              <p:spPr>
                <a:xfrm>
                  <a:off x="-458850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AFA3E81-108A-CF1F-DC3C-0AD6D865D042}"/>
                    </a:ext>
                  </a:extLst>
                </p:cNvPr>
                <p:cNvCxnSpPr>
                  <a:cxnSpLocks/>
                </p:cNvCxnSpPr>
                <p:nvPr/>
              </p:nvCxnSpPr>
              <p:spPr>
                <a:xfrm>
                  <a:off x="-401598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ABE800D-9DD7-5979-9491-4950E24FDA0D}"/>
                    </a:ext>
                  </a:extLst>
                </p:cNvPr>
                <p:cNvCxnSpPr>
                  <a:cxnSpLocks/>
                </p:cNvCxnSpPr>
                <p:nvPr/>
              </p:nvCxnSpPr>
              <p:spPr>
                <a:xfrm>
                  <a:off x="-344346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095F24A-4C99-8594-6081-987D0A988533}"/>
                    </a:ext>
                  </a:extLst>
                </p:cNvPr>
                <p:cNvCxnSpPr>
                  <a:cxnSpLocks/>
                </p:cNvCxnSpPr>
                <p:nvPr/>
              </p:nvCxnSpPr>
              <p:spPr>
                <a:xfrm>
                  <a:off x="-287094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022D16E-2710-A8B8-5214-575A6DAC930F}"/>
                    </a:ext>
                  </a:extLst>
                </p:cNvPr>
                <p:cNvCxnSpPr>
                  <a:cxnSpLocks/>
                </p:cNvCxnSpPr>
                <p:nvPr/>
              </p:nvCxnSpPr>
              <p:spPr>
                <a:xfrm>
                  <a:off x="-229842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6FBB6E7-4251-3AC4-F8DB-8BD09B0D3176}"/>
                    </a:ext>
                  </a:extLst>
                </p:cNvPr>
                <p:cNvCxnSpPr>
                  <a:cxnSpLocks/>
                </p:cNvCxnSpPr>
                <p:nvPr/>
              </p:nvCxnSpPr>
              <p:spPr>
                <a:xfrm>
                  <a:off x="-172590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AE1036B-A308-12E5-B3B6-7B296E51E430}"/>
                    </a:ext>
                  </a:extLst>
                </p:cNvPr>
                <p:cNvCxnSpPr>
                  <a:cxnSpLocks/>
                </p:cNvCxnSpPr>
                <p:nvPr/>
              </p:nvCxnSpPr>
              <p:spPr>
                <a:xfrm>
                  <a:off x="-115338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CA5C824-187B-BA87-1DE5-5EA6F4244B96}"/>
                    </a:ext>
                  </a:extLst>
                </p:cNvPr>
                <p:cNvCxnSpPr>
                  <a:cxnSpLocks/>
                </p:cNvCxnSpPr>
                <p:nvPr/>
              </p:nvCxnSpPr>
              <p:spPr>
                <a:xfrm>
                  <a:off x="-58086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788B9B3-99FF-3C7E-38BC-F474F5CCFDA1}"/>
                    </a:ext>
                  </a:extLst>
                </p:cNvPr>
                <p:cNvCxnSpPr>
                  <a:cxnSpLocks/>
                </p:cNvCxnSpPr>
                <p:nvPr/>
              </p:nvCxnSpPr>
              <p:spPr>
                <a:xfrm>
                  <a:off x="-59625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CA687C9-E34E-57BE-60F5-6334B63F7740}"/>
                    </a:ext>
                  </a:extLst>
                </p:cNvPr>
                <p:cNvCxnSpPr>
                  <a:cxnSpLocks/>
                </p:cNvCxnSpPr>
                <p:nvPr/>
              </p:nvCxnSpPr>
              <p:spPr>
                <a:xfrm>
                  <a:off x="-59052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BDEE647-2794-D84D-CCFD-D97BA675A75C}"/>
                    </a:ext>
                  </a:extLst>
                </p:cNvPr>
                <p:cNvCxnSpPr>
                  <a:cxnSpLocks/>
                </p:cNvCxnSpPr>
                <p:nvPr/>
              </p:nvCxnSpPr>
              <p:spPr>
                <a:xfrm>
                  <a:off x="-58480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68CFC59-A516-7DB2-22AA-6FEFFE3B339A}"/>
                    </a:ext>
                  </a:extLst>
                </p:cNvPr>
                <p:cNvCxnSpPr>
                  <a:cxnSpLocks/>
                </p:cNvCxnSpPr>
                <p:nvPr/>
              </p:nvCxnSpPr>
              <p:spPr>
                <a:xfrm>
                  <a:off x="-57907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74D33D8-337E-EECA-95E7-A91B8D4E3E81}"/>
                    </a:ext>
                  </a:extLst>
                </p:cNvPr>
                <p:cNvCxnSpPr>
                  <a:cxnSpLocks/>
                </p:cNvCxnSpPr>
                <p:nvPr/>
              </p:nvCxnSpPr>
              <p:spPr>
                <a:xfrm>
                  <a:off x="-56762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9B40F2-8540-E373-4D5A-8217597C0839}"/>
                    </a:ext>
                  </a:extLst>
                </p:cNvPr>
                <p:cNvCxnSpPr>
                  <a:cxnSpLocks/>
                </p:cNvCxnSpPr>
                <p:nvPr/>
              </p:nvCxnSpPr>
              <p:spPr>
                <a:xfrm>
                  <a:off x="-56190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266CE6B-ABA4-1B65-B564-3D53FC08BDD5}"/>
                    </a:ext>
                  </a:extLst>
                </p:cNvPr>
                <p:cNvCxnSpPr>
                  <a:cxnSpLocks/>
                </p:cNvCxnSpPr>
                <p:nvPr/>
              </p:nvCxnSpPr>
              <p:spPr>
                <a:xfrm>
                  <a:off x="-55617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467C5F2-526B-B34F-C402-13569EDDB7C5}"/>
                    </a:ext>
                  </a:extLst>
                </p:cNvPr>
                <p:cNvCxnSpPr>
                  <a:cxnSpLocks/>
                </p:cNvCxnSpPr>
                <p:nvPr/>
              </p:nvCxnSpPr>
              <p:spPr>
                <a:xfrm>
                  <a:off x="-55045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0" name="Straight Connector 2229">
                  <a:extLst>
                    <a:ext uri="{FF2B5EF4-FFF2-40B4-BE49-F238E27FC236}">
                      <a16:creationId xmlns:a16="http://schemas.microsoft.com/office/drawing/2014/main" id="{B3E4D215-B8BE-6EF5-16EB-738B5904A5B7}"/>
                    </a:ext>
                  </a:extLst>
                </p:cNvPr>
                <p:cNvCxnSpPr>
                  <a:cxnSpLocks/>
                </p:cNvCxnSpPr>
                <p:nvPr/>
              </p:nvCxnSpPr>
              <p:spPr>
                <a:xfrm>
                  <a:off x="-53900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1" name="Straight Connector 2230">
                  <a:extLst>
                    <a:ext uri="{FF2B5EF4-FFF2-40B4-BE49-F238E27FC236}">
                      <a16:creationId xmlns:a16="http://schemas.microsoft.com/office/drawing/2014/main" id="{2E3390C6-A302-E499-177A-C6684464F806}"/>
                    </a:ext>
                  </a:extLst>
                </p:cNvPr>
                <p:cNvCxnSpPr>
                  <a:cxnSpLocks/>
                </p:cNvCxnSpPr>
                <p:nvPr/>
              </p:nvCxnSpPr>
              <p:spPr>
                <a:xfrm>
                  <a:off x="-53327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2" name="Straight Connector 2231">
                  <a:extLst>
                    <a:ext uri="{FF2B5EF4-FFF2-40B4-BE49-F238E27FC236}">
                      <a16:creationId xmlns:a16="http://schemas.microsoft.com/office/drawing/2014/main" id="{069FA035-23E2-BCC7-B93A-4B65210455D6}"/>
                    </a:ext>
                  </a:extLst>
                </p:cNvPr>
                <p:cNvCxnSpPr>
                  <a:cxnSpLocks/>
                </p:cNvCxnSpPr>
                <p:nvPr/>
              </p:nvCxnSpPr>
              <p:spPr>
                <a:xfrm>
                  <a:off x="-52755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3" name="Straight Connector 2232">
                  <a:extLst>
                    <a:ext uri="{FF2B5EF4-FFF2-40B4-BE49-F238E27FC236}">
                      <a16:creationId xmlns:a16="http://schemas.microsoft.com/office/drawing/2014/main" id="{1D17B7F5-55CF-9A7E-F8AD-10A41FBA8129}"/>
                    </a:ext>
                  </a:extLst>
                </p:cNvPr>
                <p:cNvCxnSpPr>
                  <a:cxnSpLocks/>
                </p:cNvCxnSpPr>
                <p:nvPr/>
              </p:nvCxnSpPr>
              <p:spPr>
                <a:xfrm>
                  <a:off x="-52182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4" name="Straight Connector 2233">
                  <a:extLst>
                    <a:ext uri="{FF2B5EF4-FFF2-40B4-BE49-F238E27FC236}">
                      <a16:creationId xmlns:a16="http://schemas.microsoft.com/office/drawing/2014/main" id="{FD9B3D11-A9F6-49CC-6C12-189A5DA953E5}"/>
                    </a:ext>
                  </a:extLst>
                </p:cNvPr>
                <p:cNvCxnSpPr>
                  <a:cxnSpLocks/>
                </p:cNvCxnSpPr>
                <p:nvPr/>
              </p:nvCxnSpPr>
              <p:spPr>
                <a:xfrm>
                  <a:off x="-51037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5" name="Straight Connector 2234">
                  <a:extLst>
                    <a:ext uri="{FF2B5EF4-FFF2-40B4-BE49-F238E27FC236}">
                      <a16:creationId xmlns:a16="http://schemas.microsoft.com/office/drawing/2014/main" id="{A013D31E-3114-E1A0-D696-C96552705513}"/>
                    </a:ext>
                  </a:extLst>
                </p:cNvPr>
                <p:cNvCxnSpPr>
                  <a:cxnSpLocks/>
                </p:cNvCxnSpPr>
                <p:nvPr/>
              </p:nvCxnSpPr>
              <p:spPr>
                <a:xfrm>
                  <a:off x="-50465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6" name="Straight Connector 2235">
                  <a:extLst>
                    <a:ext uri="{FF2B5EF4-FFF2-40B4-BE49-F238E27FC236}">
                      <a16:creationId xmlns:a16="http://schemas.microsoft.com/office/drawing/2014/main" id="{B000433B-96BD-940F-7092-507EE9D83981}"/>
                    </a:ext>
                  </a:extLst>
                </p:cNvPr>
                <p:cNvCxnSpPr>
                  <a:cxnSpLocks/>
                </p:cNvCxnSpPr>
                <p:nvPr/>
              </p:nvCxnSpPr>
              <p:spPr>
                <a:xfrm>
                  <a:off x="-49892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7" name="Straight Connector 2236">
                  <a:extLst>
                    <a:ext uri="{FF2B5EF4-FFF2-40B4-BE49-F238E27FC236}">
                      <a16:creationId xmlns:a16="http://schemas.microsoft.com/office/drawing/2014/main" id="{7FFF70E3-9215-C654-6264-2C3211C67479}"/>
                    </a:ext>
                  </a:extLst>
                </p:cNvPr>
                <p:cNvCxnSpPr>
                  <a:cxnSpLocks/>
                </p:cNvCxnSpPr>
                <p:nvPr/>
              </p:nvCxnSpPr>
              <p:spPr>
                <a:xfrm>
                  <a:off x="-49320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8" name="Straight Connector 2237">
                  <a:extLst>
                    <a:ext uri="{FF2B5EF4-FFF2-40B4-BE49-F238E27FC236}">
                      <a16:creationId xmlns:a16="http://schemas.microsoft.com/office/drawing/2014/main" id="{EE1758B0-7CD5-245C-9EC4-DF7C49BD3ED5}"/>
                    </a:ext>
                  </a:extLst>
                </p:cNvPr>
                <p:cNvCxnSpPr>
                  <a:cxnSpLocks/>
                </p:cNvCxnSpPr>
                <p:nvPr/>
              </p:nvCxnSpPr>
              <p:spPr>
                <a:xfrm>
                  <a:off x="-48175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9" name="Straight Connector 2238">
                  <a:extLst>
                    <a:ext uri="{FF2B5EF4-FFF2-40B4-BE49-F238E27FC236}">
                      <a16:creationId xmlns:a16="http://schemas.microsoft.com/office/drawing/2014/main" id="{36CA8C5D-E1D2-0CCF-4426-F30D2553F687}"/>
                    </a:ext>
                  </a:extLst>
                </p:cNvPr>
                <p:cNvCxnSpPr>
                  <a:cxnSpLocks/>
                </p:cNvCxnSpPr>
                <p:nvPr/>
              </p:nvCxnSpPr>
              <p:spPr>
                <a:xfrm>
                  <a:off x="-47602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0" name="Straight Connector 2239">
                  <a:extLst>
                    <a:ext uri="{FF2B5EF4-FFF2-40B4-BE49-F238E27FC236}">
                      <a16:creationId xmlns:a16="http://schemas.microsoft.com/office/drawing/2014/main" id="{4EABBDF0-B10E-B722-B40F-BFE74FAC95EE}"/>
                    </a:ext>
                  </a:extLst>
                </p:cNvPr>
                <p:cNvCxnSpPr>
                  <a:cxnSpLocks/>
                </p:cNvCxnSpPr>
                <p:nvPr/>
              </p:nvCxnSpPr>
              <p:spPr>
                <a:xfrm>
                  <a:off x="-47030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1" name="Straight Connector 2240">
                  <a:extLst>
                    <a:ext uri="{FF2B5EF4-FFF2-40B4-BE49-F238E27FC236}">
                      <a16:creationId xmlns:a16="http://schemas.microsoft.com/office/drawing/2014/main" id="{733E320C-3EAA-5A5F-6623-E56C22E16635}"/>
                    </a:ext>
                  </a:extLst>
                </p:cNvPr>
                <p:cNvCxnSpPr>
                  <a:cxnSpLocks/>
                </p:cNvCxnSpPr>
                <p:nvPr/>
              </p:nvCxnSpPr>
              <p:spPr>
                <a:xfrm>
                  <a:off x="-46457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2" name="Straight Connector 2241">
                  <a:extLst>
                    <a:ext uri="{FF2B5EF4-FFF2-40B4-BE49-F238E27FC236}">
                      <a16:creationId xmlns:a16="http://schemas.microsoft.com/office/drawing/2014/main" id="{4D959486-8AF0-9470-E70D-FE023420C775}"/>
                    </a:ext>
                  </a:extLst>
                </p:cNvPr>
                <p:cNvCxnSpPr>
                  <a:cxnSpLocks/>
                </p:cNvCxnSpPr>
                <p:nvPr/>
              </p:nvCxnSpPr>
              <p:spPr>
                <a:xfrm>
                  <a:off x="-45312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3" name="Straight Connector 2242">
                  <a:extLst>
                    <a:ext uri="{FF2B5EF4-FFF2-40B4-BE49-F238E27FC236}">
                      <a16:creationId xmlns:a16="http://schemas.microsoft.com/office/drawing/2014/main" id="{6AC5DCBF-C235-0036-1BA3-4BF3F2366DA4}"/>
                    </a:ext>
                  </a:extLst>
                </p:cNvPr>
                <p:cNvCxnSpPr>
                  <a:cxnSpLocks/>
                </p:cNvCxnSpPr>
                <p:nvPr/>
              </p:nvCxnSpPr>
              <p:spPr>
                <a:xfrm>
                  <a:off x="-44739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4" name="Straight Connector 2243">
                  <a:extLst>
                    <a:ext uri="{FF2B5EF4-FFF2-40B4-BE49-F238E27FC236}">
                      <a16:creationId xmlns:a16="http://schemas.microsoft.com/office/drawing/2014/main" id="{37E99BA0-01AD-6812-2D64-DF4B94AE734C}"/>
                    </a:ext>
                  </a:extLst>
                </p:cNvPr>
                <p:cNvCxnSpPr>
                  <a:cxnSpLocks/>
                </p:cNvCxnSpPr>
                <p:nvPr/>
              </p:nvCxnSpPr>
              <p:spPr>
                <a:xfrm>
                  <a:off x="-44167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5" name="Straight Connector 2244">
                  <a:extLst>
                    <a:ext uri="{FF2B5EF4-FFF2-40B4-BE49-F238E27FC236}">
                      <a16:creationId xmlns:a16="http://schemas.microsoft.com/office/drawing/2014/main" id="{78311873-7ED8-6B42-3E1B-19EDA4641836}"/>
                    </a:ext>
                  </a:extLst>
                </p:cNvPr>
                <p:cNvCxnSpPr>
                  <a:cxnSpLocks/>
                </p:cNvCxnSpPr>
                <p:nvPr/>
              </p:nvCxnSpPr>
              <p:spPr>
                <a:xfrm>
                  <a:off x="-43594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6" name="Straight Connector 2245">
                  <a:extLst>
                    <a:ext uri="{FF2B5EF4-FFF2-40B4-BE49-F238E27FC236}">
                      <a16:creationId xmlns:a16="http://schemas.microsoft.com/office/drawing/2014/main" id="{87A04A68-F062-528B-9BEE-770BE71FBE8A}"/>
                    </a:ext>
                  </a:extLst>
                </p:cNvPr>
                <p:cNvCxnSpPr>
                  <a:cxnSpLocks/>
                </p:cNvCxnSpPr>
                <p:nvPr/>
              </p:nvCxnSpPr>
              <p:spPr>
                <a:xfrm>
                  <a:off x="-42449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7" name="Straight Connector 2246">
                  <a:extLst>
                    <a:ext uri="{FF2B5EF4-FFF2-40B4-BE49-F238E27FC236}">
                      <a16:creationId xmlns:a16="http://schemas.microsoft.com/office/drawing/2014/main" id="{35FF5853-D5C9-954C-862E-0EB58E6298A8}"/>
                    </a:ext>
                  </a:extLst>
                </p:cNvPr>
                <p:cNvCxnSpPr>
                  <a:cxnSpLocks/>
                </p:cNvCxnSpPr>
                <p:nvPr/>
              </p:nvCxnSpPr>
              <p:spPr>
                <a:xfrm>
                  <a:off x="-41877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8" name="Straight Connector 2247">
                  <a:extLst>
                    <a:ext uri="{FF2B5EF4-FFF2-40B4-BE49-F238E27FC236}">
                      <a16:creationId xmlns:a16="http://schemas.microsoft.com/office/drawing/2014/main" id="{6511BFC6-D021-7D1E-73DF-03C904C2B6E3}"/>
                    </a:ext>
                  </a:extLst>
                </p:cNvPr>
                <p:cNvCxnSpPr>
                  <a:cxnSpLocks/>
                </p:cNvCxnSpPr>
                <p:nvPr/>
              </p:nvCxnSpPr>
              <p:spPr>
                <a:xfrm>
                  <a:off x="-41304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9" name="Straight Connector 2248">
                  <a:extLst>
                    <a:ext uri="{FF2B5EF4-FFF2-40B4-BE49-F238E27FC236}">
                      <a16:creationId xmlns:a16="http://schemas.microsoft.com/office/drawing/2014/main" id="{E9D5A66A-FB14-0CDC-D0C3-941AF4B27172}"/>
                    </a:ext>
                  </a:extLst>
                </p:cNvPr>
                <p:cNvCxnSpPr>
                  <a:cxnSpLocks/>
                </p:cNvCxnSpPr>
                <p:nvPr/>
              </p:nvCxnSpPr>
              <p:spPr>
                <a:xfrm>
                  <a:off x="-40732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0" name="Straight Connector 2249">
                  <a:extLst>
                    <a:ext uri="{FF2B5EF4-FFF2-40B4-BE49-F238E27FC236}">
                      <a16:creationId xmlns:a16="http://schemas.microsoft.com/office/drawing/2014/main" id="{6D39177A-5DF5-17FA-303D-8358745AB142}"/>
                    </a:ext>
                  </a:extLst>
                </p:cNvPr>
                <p:cNvCxnSpPr>
                  <a:cxnSpLocks/>
                </p:cNvCxnSpPr>
                <p:nvPr/>
              </p:nvCxnSpPr>
              <p:spPr>
                <a:xfrm>
                  <a:off x="-39587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1" name="Straight Connector 2250">
                  <a:extLst>
                    <a:ext uri="{FF2B5EF4-FFF2-40B4-BE49-F238E27FC236}">
                      <a16:creationId xmlns:a16="http://schemas.microsoft.com/office/drawing/2014/main" id="{06E3C2C2-7BFD-5AEA-A675-5079F669F8EA}"/>
                    </a:ext>
                  </a:extLst>
                </p:cNvPr>
                <p:cNvCxnSpPr>
                  <a:cxnSpLocks/>
                </p:cNvCxnSpPr>
                <p:nvPr/>
              </p:nvCxnSpPr>
              <p:spPr>
                <a:xfrm>
                  <a:off x="-39014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2" name="Straight Connector 2251">
                  <a:extLst>
                    <a:ext uri="{FF2B5EF4-FFF2-40B4-BE49-F238E27FC236}">
                      <a16:creationId xmlns:a16="http://schemas.microsoft.com/office/drawing/2014/main" id="{3C9879F5-E2C0-E053-F76D-7E23A2D537CC}"/>
                    </a:ext>
                  </a:extLst>
                </p:cNvPr>
                <p:cNvCxnSpPr>
                  <a:cxnSpLocks/>
                </p:cNvCxnSpPr>
                <p:nvPr/>
              </p:nvCxnSpPr>
              <p:spPr>
                <a:xfrm>
                  <a:off x="-38442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3" name="Straight Connector 2252">
                  <a:extLst>
                    <a:ext uri="{FF2B5EF4-FFF2-40B4-BE49-F238E27FC236}">
                      <a16:creationId xmlns:a16="http://schemas.microsoft.com/office/drawing/2014/main" id="{D76B069C-686A-3054-5EB3-FDCABDB87D8E}"/>
                    </a:ext>
                  </a:extLst>
                </p:cNvPr>
                <p:cNvCxnSpPr>
                  <a:cxnSpLocks/>
                </p:cNvCxnSpPr>
                <p:nvPr/>
              </p:nvCxnSpPr>
              <p:spPr>
                <a:xfrm>
                  <a:off x="-37869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4" name="Straight Connector 2253">
                  <a:extLst>
                    <a:ext uri="{FF2B5EF4-FFF2-40B4-BE49-F238E27FC236}">
                      <a16:creationId xmlns:a16="http://schemas.microsoft.com/office/drawing/2014/main" id="{C0224797-AF19-ACD9-C9D6-FB1942B4A519}"/>
                    </a:ext>
                  </a:extLst>
                </p:cNvPr>
                <p:cNvCxnSpPr>
                  <a:cxnSpLocks/>
                </p:cNvCxnSpPr>
                <p:nvPr/>
              </p:nvCxnSpPr>
              <p:spPr>
                <a:xfrm>
                  <a:off x="-36724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5" name="Straight Connector 2254">
                  <a:extLst>
                    <a:ext uri="{FF2B5EF4-FFF2-40B4-BE49-F238E27FC236}">
                      <a16:creationId xmlns:a16="http://schemas.microsoft.com/office/drawing/2014/main" id="{47C30D27-D905-DEC6-9641-B35C1CBD6AC9}"/>
                    </a:ext>
                  </a:extLst>
                </p:cNvPr>
                <p:cNvCxnSpPr>
                  <a:cxnSpLocks/>
                </p:cNvCxnSpPr>
                <p:nvPr/>
              </p:nvCxnSpPr>
              <p:spPr>
                <a:xfrm>
                  <a:off x="-36152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6" name="Straight Connector 2255">
                  <a:extLst>
                    <a:ext uri="{FF2B5EF4-FFF2-40B4-BE49-F238E27FC236}">
                      <a16:creationId xmlns:a16="http://schemas.microsoft.com/office/drawing/2014/main" id="{44558E5E-7A21-4E35-BDEF-4729236D4266}"/>
                    </a:ext>
                  </a:extLst>
                </p:cNvPr>
                <p:cNvCxnSpPr>
                  <a:cxnSpLocks/>
                </p:cNvCxnSpPr>
                <p:nvPr/>
              </p:nvCxnSpPr>
              <p:spPr>
                <a:xfrm>
                  <a:off x="-35579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7" name="Straight Connector 2256">
                  <a:extLst>
                    <a:ext uri="{FF2B5EF4-FFF2-40B4-BE49-F238E27FC236}">
                      <a16:creationId xmlns:a16="http://schemas.microsoft.com/office/drawing/2014/main" id="{5C3FD766-7AC0-525F-12CA-260D264DD63C}"/>
                    </a:ext>
                  </a:extLst>
                </p:cNvPr>
                <p:cNvCxnSpPr>
                  <a:cxnSpLocks/>
                </p:cNvCxnSpPr>
                <p:nvPr/>
              </p:nvCxnSpPr>
              <p:spPr>
                <a:xfrm>
                  <a:off x="-35007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8" name="Straight Connector 2257">
                  <a:extLst>
                    <a:ext uri="{FF2B5EF4-FFF2-40B4-BE49-F238E27FC236}">
                      <a16:creationId xmlns:a16="http://schemas.microsoft.com/office/drawing/2014/main" id="{E4493B9A-080F-802A-A1E6-DE1B54A77F46}"/>
                    </a:ext>
                  </a:extLst>
                </p:cNvPr>
                <p:cNvCxnSpPr>
                  <a:cxnSpLocks/>
                </p:cNvCxnSpPr>
                <p:nvPr/>
              </p:nvCxnSpPr>
              <p:spPr>
                <a:xfrm>
                  <a:off x="-33862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9" name="Straight Connector 2258">
                  <a:extLst>
                    <a:ext uri="{FF2B5EF4-FFF2-40B4-BE49-F238E27FC236}">
                      <a16:creationId xmlns:a16="http://schemas.microsoft.com/office/drawing/2014/main" id="{3D201616-82A1-4FC4-21FB-FAC5C31EA388}"/>
                    </a:ext>
                  </a:extLst>
                </p:cNvPr>
                <p:cNvCxnSpPr>
                  <a:cxnSpLocks/>
                </p:cNvCxnSpPr>
                <p:nvPr/>
              </p:nvCxnSpPr>
              <p:spPr>
                <a:xfrm>
                  <a:off x="-33289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0" name="Straight Connector 2259">
                  <a:extLst>
                    <a:ext uri="{FF2B5EF4-FFF2-40B4-BE49-F238E27FC236}">
                      <a16:creationId xmlns:a16="http://schemas.microsoft.com/office/drawing/2014/main" id="{E767A40E-10DD-B63C-4C7B-66E93F112038}"/>
                    </a:ext>
                  </a:extLst>
                </p:cNvPr>
                <p:cNvCxnSpPr>
                  <a:cxnSpLocks/>
                </p:cNvCxnSpPr>
                <p:nvPr/>
              </p:nvCxnSpPr>
              <p:spPr>
                <a:xfrm>
                  <a:off x="-32717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1" name="Straight Connector 2260">
                  <a:extLst>
                    <a:ext uri="{FF2B5EF4-FFF2-40B4-BE49-F238E27FC236}">
                      <a16:creationId xmlns:a16="http://schemas.microsoft.com/office/drawing/2014/main" id="{322B3E7E-62B4-351F-7012-3C7426808660}"/>
                    </a:ext>
                  </a:extLst>
                </p:cNvPr>
                <p:cNvCxnSpPr>
                  <a:cxnSpLocks/>
                </p:cNvCxnSpPr>
                <p:nvPr/>
              </p:nvCxnSpPr>
              <p:spPr>
                <a:xfrm>
                  <a:off x="-32144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2" name="Straight Connector 2261">
                  <a:extLst>
                    <a:ext uri="{FF2B5EF4-FFF2-40B4-BE49-F238E27FC236}">
                      <a16:creationId xmlns:a16="http://schemas.microsoft.com/office/drawing/2014/main" id="{3DA4A4FD-66A9-20FA-C669-5E7416E08390}"/>
                    </a:ext>
                  </a:extLst>
                </p:cNvPr>
                <p:cNvCxnSpPr>
                  <a:cxnSpLocks/>
                </p:cNvCxnSpPr>
                <p:nvPr/>
              </p:nvCxnSpPr>
              <p:spPr>
                <a:xfrm>
                  <a:off x="-30999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3" name="Straight Connector 2262">
                  <a:extLst>
                    <a:ext uri="{FF2B5EF4-FFF2-40B4-BE49-F238E27FC236}">
                      <a16:creationId xmlns:a16="http://schemas.microsoft.com/office/drawing/2014/main" id="{8D1CC761-8359-87D1-77BF-414D552936E0}"/>
                    </a:ext>
                  </a:extLst>
                </p:cNvPr>
                <p:cNvCxnSpPr>
                  <a:cxnSpLocks/>
                </p:cNvCxnSpPr>
                <p:nvPr/>
              </p:nvCxnSpPr>
              <p:spPr>
                <a:xfrm>
                  <a:off x="-30426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4" name="Straight Connector 2263">
                  <a:extLst>
                    <a:ext uri="{FF2B5EF4-FFF2-40B4-BE49-F238E27FC236}">
                      <a16:creationId xmlns:a16="http://schemas.microsoft.com/office/drawing/2014/main" id="{E33AC486-07EC-23B1-44A9-8425E8F68C68}"/>
                    </a:ext>
                  </a:extLst>
                </p:cNvPr>
                <p:cNvCxnSpPr>
                  <a:cxnSpLocks/>
                </p:cNvCxnSpPr>
                <p:nvPr/>
              </p:nvCxnSpPr>
              <p:spPr>
                <a:xfrm>
                  <a:off x="-29854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5" name="Straight Connector 2264">
                  <a:extLst>
                    <a:ext uri="{FF2B5EF4-FFF2-40B4-BE49-F238E27FC236}">
                      <a16:creationId xmlns:a16="http://schemas.microsoft.com/office/drawing/2014/main" id="{DE38A6E8-420E-786E-102B-B0E8991D6AD5}"/>
                    </a:ext>
                  </a:extLst>
                </p:cNvPr>
                <p:cNvCxnSpPr>
                  <a:cxnSpLocks/>
                </p:cNvCxnSpPr>
                <p:nvPr/>
              </p:nvCxnSpPr>
              <p:spPr>
                <a:xfrm>
                  <a:off x="-29281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6" name="Straight Connector 2265">
                  <a:extLst>
                    <a:ext uri="{FF2B5EF4-FFF2-40B4-BE49-F238E27FC236}">
                      <a16:creationId xmlns:a16="http://schemas.microsoft.com/office/drawing/2014/main" id="{65214029-A0CC-1935-9667-341E0663A56F}"/>
                    </a:ext>
                  </a:extLst>
                </p:cNvPr>
                <p:cNvCxnSpPr>
                  <a:cxnSpLocks/>
                </p:cNvCxnSpPr>
                <p:nvPr/>
              </p:nvCxnSpPr>
              <p:spPr>
                <a:xfrm>
                  <a:off x="-28136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7" name="Straight Connector 2266">
                  <a:extLst>
                    <a:ext uri="{FF2B5EF4-FFF2-40B4-BE49-F238E27FC236}">
                      <a16:creationId xmlns:a16="http://schemas.microsoft.com/office/drawing/2014/main" id="{7DB40F0E-37BC-1DE3-D2E8-EBAC25F79479}"/>
                    </a:ext>
                  </a:extLst>
                </p:cNvPr>
                <p:cNvCxnSpPr>
                  <a:cxnSpLocks/>
                </p:cNvCxnSpPr>
                <p:nvPr/>
              </p:nvCxnSpPr>
              <p:spPr>
                <a:xfrm>
                  <a:off x="-27564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8" name="Straight Connector 2267">
                  <a:extLst>
                    <a:ext uri="{FF2B5EF4-FFF2-40B4-BE49-F238E27FC236}">
                      <a16:creationId xmlns:a16="http://schemas.microsoft.com/office/drawing/2014/main" id="{B6FE54DE-3C0C-164E-874E-ABCD10BFCB14}"/>
                    </a:ext>
                  </a:extLst>
                </p:cNvPr>
                <p:cNvCxnSpPr>
                  <a:cxnSpLocks/>
                </p:cNvCxnSpPr>
                <p:nvPr/>
              </p:nvCxnSpPr>
              <p:spPr>
                <a:xfrm>
                  <a:off x="-26991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9" name="Straight Connector 2268">
                  <a:extLst>
                    <a:ext uri="{FF2B5EF4-FFF2-40B4-BE49-F238E27FC236}">
                      <a16:creationId xmlns:a16="http://schemas.microsoft.com/office/drawing/2014/main" id="{96912E0B-0908-5045-6475-58804558ADE0}"/>
                    </a:ext>
                  </a:extLst>
                </p:cNvPr>
                <p:cNvCxnSpPr>
                  <a:cxnSpLocks/>
                </p:cNvCxnSpPr>
                <p:nvPr/>
              </p:nvCxnSpPr>
              <p:spPr>
                <a:xfrm>
                  <a:off x="-26419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0" name="Straight Connector 2269">
                  <a:extLst>
                    <a:ext uri="{FF2B5EF4-FFF2-40B4-BE49-F238E27FC236}">
                      <a16:creationId xmlns:a16="http://schemas.microsoft.com/office/drawing/2014/main" id="{846F5BFF-3F31-86A5-B4A9-F3B2DC22E1C1}"/>
                    </a:ext>
                  </a:extLst>
                </p:cNvPr>
                <p:cNvCxnSpPr>
                  <a:cxnSpLocks/>
                </p:cNvCxnSpPr>
                <p:nvPr/>
              </p:nvCxnSpPr>
              <p:spPr>
                <a:xfrm>
                  <a:off x="-25274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1" name="Straight Connector 2270">
                  <a:extLst>
                    <a:ext uri="{FF2B5EF4-FFF2-40B4-BE49-F238E27FC236}">
                      <a16:creationId xmlns:a16="http://schemas.microsoft.com/office/drawing/2014/main" id="{1946A48E-512F-33FC-3286-A376A9780640}"/>
                    </a:ext>
                  </a:extLst>
                </p:cNvPr>
                <p:cNvCxnSpPr>
                  <a:cxnSpLocks/>
                </p:cNvCxnSpPr>
                <p:nvPr/>
              </p:nvCxnSpPr>
              <p:spPr>
                <a:xfrm>
                  <a:off x="-24701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2" name="Straight Connector 2271">
                  <a:extLst>
                    <a:ext uri="{FF2B5EF4-FFF2-40B4-BE49-F238E27FC236}">
                      <a16:creationId xmlns:a16="http://schemas.microsoft.com/office/drawing/2014/main" id="{0DE53EB7-8CF6-EFC0-6882-BD2100A0CCC2}"/>
                    </a:ext>
                  </a:extLst>
                </p:cNvPr>
                <p:cNvCxnSpPr>
                  <a:cxnSpLocks/>
                </p:cNvCxnSpPr>
                <p:nvPr/>
              </p:nvCxnSpPr>
              <p:spPr>
                <a:xfrm>
                  <a:off x="-24129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3" name="Straight Connector 2272">
                  <a:extLst>
                    <a:ext uri="{FF2B5EF4-FFF2-40B4-BE49-F238E27FC236}">
                      <a16:creationId xmlns:a16="http://schemas.microsoft.com/office/drawing/2014/main" id="{FCDDBE4D-2279-BBB1-1FEA-A0F415D18504}"/>
                    </a:ext>
                  </a:extLst>
                </p:cNvPr>
                <p:cNvCxnSpPr>
                  <a:cxnSpLocks/>
                </p:cNvCxnSpPr>
                <p:nvPr/>
              </p:nvCxnSpPr>
              <p:spPr>
                <a:xfrm>
                  <a:off x="-23556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4" name="Straight Connector 2273">
                  <a:extLst>
                    <a:ext uri="{FF2B5EF4-FFF2-40B4-BE49-F238E27FC236}">
                      <a16:creationId xmlns:a16="http://schemas.microsoft.com/office/drawing/2014/main" id="{2DD65B27-C6F7-AC7C-D360-A66D67EDFC52}"/>
                    </a:ext>
                  </a:extLst>
                </p:cNvPr>
                <p:cNvCxnSpPr>
                  <a:cxnSpLocks/>
                </p:cNvCxnSpPr>
                <p:nvPr/>
              </p:nvCxnSpPr>
              <p:spPr>
                <a:xfrm>
                  <a:off x="-22411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5" name="Straight Connector 2274">
                  <a:extLst>
                    <a:ext uri="{FF2B5EF4-FFF2-40B4-BE49-F238E27FC236}">
                      <a16:creationId xmlns:a16="http://schemas.microsoft.com/office/drawing/2014/main" id="{4A7CC4F0-26F9-1C86-1698-4DFD019A3575}"/>
                    </a:ext>
                  </a:extLst>
                </p:cNvPr>
                <p:cNvCxnSpPr>
                  <a:cxnSpLocks/>
                </p:cNvCxnSpPr>
                <p:nvPr/>
              </p:nvCxnSpPr>
              <p:spPr>
                <a:xfrm>
                  <a:off x="-21839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6" name="Straight Connector 2275">
                  <a:extLst>
                    <a:ext uri="{FF2B5EF4-FFF2-40B4-BE49-F238E27FC236}">
                      <a16:creationId xmlns:a16="http://schemas.microsoft.com/office/drawing/2014/main" id="{80BA1310-9EEC-4E01-7893-788C1EB7CA2E}"/>
                    </a:ext>
                  </a:extLst>
                </p:cNvPr>
                <p:cNvCxnSpPr>
                  <a:cxnSpLocks/>
                </p:cNvCxnSpPr>
                <p:nvPr/>
              </p:nvCxnSpPr>
              <p:spPr>
                <a:xfrm>
                  <a:off x="-21266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7" name="Straight Connector 2276">
                  <a:extLst>
                    <a:ext uri="{FF2B5EF4-FFF2-40B4-BE49-F238E27FC236}">
                      <a16:creationId xmlns:a16="http://schemas.microsoft.com/office/drawing/2014/main" id="{A257FD9C-2ECC-9FA8-3D5D-68FC8A92D581}"/>
                    </a:ext>
                  </a:extLst>
                </p:cNvPr>
                <p:cNvCxnSpPr>
                  <a:cxnSpLocks/>
                </p:cNvCxnSpPr>
                <p:nvPr/>
              </p:nvCxnSpPr>
              <p:spPr>
                <a:xfrm>
                  <a:off x="-20694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8" name="Straight Connector 2277">
                  <a:extLst>
                    <a:ext uri="{FF2B5EF4-FFF2-40B4-BE49-F238E27FC236}">
                      <a16:creationId xmlns:a16="http://schemas.microsoft.com/office/drawing/2014/main" id="{36FF8CA9-7D0D-5034-E9BB-9860456F8605}"/>
                    </a:ext>
                  </a:extLst>
                </p:cNvPr>
                <p:cNvCxnSpPr>
                  <a:cxnSpLocks/>
                </p:cNvCxnSpPr>
                <p:nvPr/>
              </p:nvCxnSpPr>
              <p:spPr>
                <a:xfrm>
                  <a:off x="-19549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9" name="Straight Connector 2278">
                  <a:extLst>
                    <a:ext uri="{FF2B5EF4-FFF2-40B4-BE49-F238E27FC236}">
                      <a16:creationId xmlns:a16="http://schemas.microsoft.com/office/drawing/2014/main" id="{43421B7D-0839-F92D-1EFD-1E8C2FBF854A}"/>
                    </a:ext>
                  </a:extLst>
                </p:cNvPr>
                <p:cNvCxnSpPr>
                  <a:cxnSpLocks/>
                </p:cNvCxnSpPr>
                <p:nvPr/>
              </p:nvCxnSpPr>
              <p:spPr>
                <a:xfrm>
                  <a:off x="-18976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0" name="Straight Connector 2279">
                  <a:extLst>
                    <a:ext uri="{FF2B5EF4-FFF2-40B4-BE49-F238E27FC236}">
                      <a16:creationId xmlns:a16="http://schemas.microsoft.com/office/drawing/2014/main" id="{8A13409B-2AA3-DC4E-42FC-9F74FA139443}"/>
                    </a:ext>
                  </a:extLst>
                </p:cNvPr>
                <p:cNvCxnSpPr>
                  <a:cxnSpLocks/>
                </p:cNvCxnSpPr>
                <p:nvPr/>
              </p:nvCxnSpPr>
              <p:spPr>
                <a:xfrm>
                  <a:off x="-18404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1" name="Straight Connector 2280">
                  <a:extLst>
                    <a:ext uri="{FF2B5EF4-FFF2-40B4-BE49-F238E27FC236}">
                      <a16:creationId xmlns:a16="http://schemas.microsoft.com/office/drawing/2014/main" id="{6EC5E4C1-445D-0435-341F-12E04CB610CA}"/>
                    </a:ext>
                  </a:extLst>
                </p:cNvPr>
                <p:cNvCxnSpPr>
                  <a:cxnSpLocks/>
                </p:cNvCxnSpPr>
                <p:nvPr/>
              </p:nvCxnSpPr>
              <p:spPr>
                <a:xfrm>
                  <a:off x="-17831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2" name="Straight Connector 2281">
                  <a:extLst>
                    <a:ext uri="{FF2B5EF4-FFF2-40B4-BE49-F238E27FC236}">
                      <a16:creationId xmlns:a16="http://schemas.microsoft.com/office/drawing/2014/main" id="{D380AFF4-F182-F9D1-4922-EE25B46F6C8E}"/>
                    </a:ext>
                  </a:extLst>
                </p:cNvPr>
                <p:cNvCxnSpPr>
                  <a:cxnSpLocks/>
                </p:cNvCxnSpPr>
                <p:nvPr/>
              </p:nvCxnSpPr>
              <p:spPr>
                <a:xfrm>
                  <a:off x="-16686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3" name="Straight Connector 2282">
                  <a:extLst>
                    <a:ext uri="{FF2B5EF4-FFF2-40B4-BE49-F238E27FC236}">
                      <a16:creationId xmlns:a16="http://schemas.microsoft.com/office/drawing/2014/main" id="{7DBB6ABF-82F5-DB72-6330-2FA96677D0BB}"/>
                    </a:ext>
                  </a:extLst>
                </p:cNvPr>
                <p:cNvCxnSpPr>
                  <a:cxnSpLocks/>
                </p:cNvCxnSpPr>
                <p:nvPr/>
              </p:nvCxnSpPr>
              <p:spPr>
                <a:xfrm>
                  <a:off x="-16113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4" name="Straight Connector 2283">
                  <a:extLst>
                    <a:ext uri="{FF2B5EF4-FFF2-40B4-BE49-F238E27FC236}">
                      <a16:creationId xmlns:a16="http://schemas.microsoft.com/office/drawing/2014/main" id="{872C2D80-0577-EB33-CE0B-5B84AC4B19E4}"/>
                    </a:ext>
                  </a:extLst>
                </p:cNvPr>
                <p:cNvCxnSpPr>
                  <a:cxnSpLocks/>
                </p:cNvCxnSpPr>
                <p:nvPr/>
              </p:nvCxnSpPr>
              <p:spPr>
                <a:xfrm>
                  <a:off x="-15541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5" name="Straight Connector 2284">
                  <a:extLst>
                    <a:ext uri="{FF2B5EF4-FFF2-40B4-BE49-F238E27FC236}">
                      <a16:creationId xmlns:a16="http://schemas.microsoft.com/office/drawing/2014/main" id="{074942FB-7CE5-2E47-243D-B1681500AC97}"/>
                    </a:ext>
                  </a:extLst>
                </p:cNvPr>
                <p:cNvCxnSpPr>
                  <a:cxnSpLocks/>
                </p:cNvCxnSpPr>
                <p:nvPr/>
              </p:nvCxnSpPr>
              <p:spPr>
                <a:xfrm>
                  <a:off x="-14968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6" name="Straight Connector 2285">
                  <a:extLst>
                    <a:ext uri="{FF2B5EF4-FFF2-40B4-BE49-F238E27FC236}">
                      <a16:creationId xmlns:a16="http://schemas.microsoft.com/office/drawing/2014/main" id="{4C33C164-F9D5-0629-8E09-3174B7E8E85A}"/>
                    </a:ext>
                  </a:extLst>
                </p:cNvPr>
                <p:cNvCxnSpPr>
                  <a:cxnSpLocks/>
                </p:cNvCxnSpPr>
                <p:nvPr/>
              </p:nvCxnSpPr>
              <p:spPr>
                <a:xfrm>
                  <a:off x="-13823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7" name="Straight Connector 2286">
                  <a:extLst>
                    <a:ext uri="{FF2B5EF4-FFF2-40B4-BE49-F238E27FC236}">
                      <a16:creationId xmlns:a16="http://schemas.microsoft.com/office/drawing/2014/main" id="{B6B1EAB2-87A3-81C0-D4A5-3AE96C46DF2B}"/>
                    </a:ext>
                  </a:extLst>
                </p:cNvPr>
                <p:cNvCxnSpPr>
                  <a:cxnSpLocks/>
                </p:cNvCxnSpPr>
                <p:nvPr/>
              </p:nvCxnSpPr>
              <p:spPr>
                <a:xfrm>
                  <a:off x="-13251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8" name="Straight Connector 2287">
                  <a:extLst>
                    <a:ext uri="{FF2B5EF4-FFF2-40B4-BE49-F238E27FC236}">
                      <a16:creationId xmlns:a16="http://schemas.microsoft.com/office/drawing/2014/main" id="{472E8430-C354-501E-F135-65755CEC9458}"/>
                    </a:ext>
                  </a:extLst>
                </p:cNvPr>
                <p:cNvCxnSpPr>
                  <a:cxnSpLocks/>
                </p:cNvCxnSpPr>
                <p:nvPr/>
              </p:nvCxnSpPr>
              <p:spPr>
                <a:xfrm>
                  <a:off x="-12678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9" name="Straight Connector 2288">
                  <a:extLst>
                    <a:ext uri="{FF2B5EF4-FFF2-40B4-BE49-F238E27FC236}">
                      <a16:creationId xmlns:a16="http://schemas.microsoft.com/office/drawing/2014/main" id="{F2D55C78-05E4-42E2-BDBF-DEF9EC624A4D}"/>
                    </a:ext>
                  </a:extLst>
                </p:cNvPr>
                <p:cNvCxnSpPr>
                  <a:cxnSpLocks/>
                </p:cNvCxnSpPr>
                <p:nvPr/>
              </p:nvCxnSpPr>
              <p:spPr>
                <a:xfrm>
                  <a:off x="-12106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0" name="Straight Connector 2289">
                  <a:extLst>
                    <a:ext uri="{FF2B5EF4-FFF2-40B4-BE49-F238E27FC236}">
                      <a16:creationId xmlns:a16="http://schemas.microsoft.com/office/drawing/2014/main" id="{1D1B5F73-865B-123C-D986-146B2A5316BE}"/>
                    </a:ext>
                  </a:extLst>
                </p:cNvPr>
                <p:cNvCxnSpPr>
                  <a:cxnSpLocks/>
                </p:cNvCxnSpPr>
                <p:nvPr/>
              </p:nvCxnSpPr>
              <p:spPr>
                <a:xfrm>
                  <a:off x="-10961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1" name="Straight Connector 2290">
                  <a:extLst>
                    <a:ext uri="{FF2B5EF4-FFF2-40B4-BE49-F238E27FC236}">
                      <a16:creationId xmlns:a16="http://schemas.microsoft.com/office/drawing/2014/main" id="{A36590FF-048C-435A-A24F-A43CBAD5AAC8}"/>
                    </a:ext>
                  </a:extLst>
                </p:cNvPr>
                <p:cNvCxnSpPr>
                  <a:cxnSpLocks/>
                </p:cNvCxnSpPr>
                <p:nvPr/>
              </p:nvCxnSpPr>
              <p:spPr>
                <a:xfrm>
                  <a:off x="-10388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2" name="Straight Connector 2291">
                  <a:extLst>
                    <a:ext uri="{FF2B5EF4-FFF2-40B4-BE49-F238E27FC236}">
                      <a16:creationId xmlns:a16="http://schemas.microsoft.com/office/drawing/2014/main" id="{A211661E-0EFF-96EC-158A-CD1784D9E6BA}"/>
                    </a:ext>
                  </a:extLst>
                </p:cNvPr>
                <p:cNvCxnSpPr>
                  <a:cxnSpLocks/>
                </p:cNvCxnSpPr>
                <p:nvPr/>
              </p:nvCxnSpPr>
              <p:spPr>
                <a:xfrm>
                  <a:off x="-9816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3" name="Straight Connector 2292">
                  <a:extLst>
                    <a:ext uri="{FF2B5EF4-FFF2-40B4-BE49-F238E27FC236}">
                      <a16:creationId xmlns:a16="http://schemas.microsoft.com/office/drawing/2014/main" id="{7E36CAE2-0773-A825-FF12-076B14849071}"/>
                    </a:ext>
                  </a:extLst>
                </p:cNvPr>
                <p:cNvCxnSpPr>
                  <a:cxnSpLocks/>
                </p:cNvCxnSpPr>
                <p:nvPr/>
              </p:nvCxnSpPr>
              <p:spPr>
                <a:xfrm>
                  <a:off x="-9243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4" name="Straight Connector 2293">
                  <a:extLst>
                    <a:ext uri="{FF2B5EF4-FFF2-40B4-BE49-F238E27FC236}">
                      <a16:creationId xmlns:a16="http://schemas.microsoft.com/office/drawing/2014/main" id="{C0003EDD-68AC-AA89-A4CE-271EDFB5CBFB}"/>
                    </a:ext>
                  </a:extLst>
                </p:cNvPr>
                <p:cNvCxnSpPr>
                  <a:cxnSpLocks/>
                </p:cNvCxnSpPr>
                <p:nvPr/>
              </p:nvCxnSpPr>
              <p:spPr>
                <a:xfrm>
                  <a:off x="-8098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5" name="Straight Connector 2294">
                  <a:extLst>
                    <a:ext uri="{FF2B5EF4-FFF2-40B4-BE49-F238E27FC236}">
                      <a16:creationId xmlns:a16="http://schemas.microsoft.com/office/drawing/2014/main" id="{6122843F-C99D-FB41-07AB-B9D7DD51F002}"/>
                    </a:ext>
                  </a:extLst>
                </p:cNvPr>
                <p:cNvCxnSpPr>
                  <a:cxnSpLocks/>
                </p:cNvCxnSpPr>
                <p:nvPr/>
              </p:nvCxnSpPr>
              <p:spPr>
                <a:xfrm>
                  <a:off x="-7526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6" name="Straight Connector 2295">
                  <a:extLst>
                    <a:ext uri="{FF2B5EF4-FFF2-40B4-BE49-F238E27FC236}">
                      <a16:creationId xmlns:a16="http://schemas.microsoft.com/office/drawing/2014/main" id="{702D82CA-97A0-8186-D184-78749F8D4569}"/>
                    </a:ext>
                  </a:extLst>
                </p:cNvPr>
                <p:cNvCxnSpPr>
                  <a:cxnSpLocks/>
                </p:cNvCxnSpPr>
                <p:nvPr/>
              </p:nvCxnSpPr>
              <p:spPr>
                <a:xfrm>
                  <a:off x="-6953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7" name="Straight Connector 2296">
                  <a:extLst>
                    <a:ext uri="{FF2B5EF4-FFF2-40B4-BE49-F238E27FC236}">
                      <a16:creationId xmlns:a16="http://schemas.microsoft.com/office/drawing/2014/main" id="{E2377844-FA99-5FDF-5955-E47E39BA322D}"/>
                    </a:ext>
                  </a:extLst>
                </p:cNvPr>
                <p:cNvCxnSpPr>
                  <a:cxnSpLocks/>
                </p:cNvCxnSpPr>
                <p:nvPr/>
              </p:nvCxnSpPr>
              <p:spPr>
                <a:xfrm>
                  <a:off x="-6381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8" name="Straight Connector 2297">
                  <a:extLst>
                    <a:ext uri="{FF2B5EF4-FFF2-40B4-BE49-F238E27FC236}">
                      <a16:creationId xmlns:a16="http://schemas.microsoft.com/office/drawing/2014/main" id="{3FA8AFEE-3B7E-C116-85E4-BE2F9200CCD7}"/>
                    </a:ext>
                  </a:extLst>
                </p:cNvPr>
                <p:cNvCxnSpPr>
                  <a:cxnSpLocks/>
                </p:cNvCxnSpPr>
                <p:nvPr/>
              </p:nvCxnSpPr>
              <p:spPr>
                <a:xfrm>
                  <a:off x="-5236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9" name="Straight Connector 2298">
                  <a:extLst>
                    <a:ext uri="{FF2B5EF4-FFF2-40B4-BE49-F238E27FC236}">
                      <a16:creationId xmlns:a16="http://schemas.microsoft.com/office/drawing/2014/main" id="{98F1130B-25DF-08AB-F2D6-EF7F62F0B99D}"/>
                    </a:ext>
                  </a:extLst>
                </p:cNvPr>
                <p:cNvCxnSpPr>
                  <a:cxnSpLocks/>
                </p:cNvCxnSpPr>
                <p:nvPr/>
              </p:nvCxnSpPr>
              <p:spPr>
                <a:xfrm>
                  <a:off x="-4663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0" name="Straight Connector 2299">
                  <a:extLst>
                    <a:ext uri="{FF2B5EF4-FFF2-40B4-BE49-F238E27FC236}">
                      <a16:creationId xmlns:a16="http://schemas.microsoft.com/office/drawing/2014/main" id="{B862594F-F88F-E75E-FF3F-A177D5C8D7F3}"/>
                    </a:ext>
                  </a:extLst>
                </p:cNvPr>
                <p:cNvCxnSpPr>
                  <a:cxnSpLocks/>
                </p:cNvCxnSpPr>
                <p:nvPr/>
              </p:nvCxnSpPr>
              <p:spPr>
                <a:xfrm>
                  <a:off x="-4091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1" name="Straight Connector 2300">
                  <a:extLst>
                    <a:ext uri="{FF2B5EF4-FFF2-40B4-BE49-F238E27FC236}">
                      <a16:creationId xmlns:a16="http://schemas.microsoft.com/office/drawing/2014/main" id="{668F2853-C7C0-7719-8C42-2078EFBCDB6E}"/>
                    </a:ext>
                  </a:extLst>
                </p:cNvPr>
                <p:cNvCxnSpPr>
                  <a:cxnSpLocks/>
                </p:cNvCxnSpPr>
                <p:nvPr/>
              </p:nvCxnSpPr>
              <p:spPr>
                <a:xfrm>
                  <a:off x="-3518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 name="TextBox 6">
              <a:extLst>
                <a:ext uri="{FF2B5EF4-FFF2-40B4-BE49-F238E27FC236}">
                  <a16:creationId xmlns:a16="http://schemas.microsoft.com/office/drawing/2014/main" id="{472D681B-F4A0-A0C8-C109-CE96E099E0A4}"/>
                </a:ext>
              </a:extLst>
            </p:cNvPr>
            <p:cNvSpPr txBox="1"/>
            <p:nvPr/>
          </p:nvSpPr>
          <p:spPr>
            <a:xfrm>
              <a:off x="9991296"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100</a:t>
              </a:r>
            </a:p>
          </p:txBody>
        </p:sp>
        <p:sp>
          <p:nvSpPr>
            <p:cNvPr id="9" name="TextBox 8">
              <a:extLst>
                <a:ext uri="{FF2B5EF4-FFF2-40B4-BE49-F238E27FC236}">
                  <a16:creationId xmlns:a16="http://schemas.microsoft.com/office/drawing/2014/main" id="{FDFCD38E-5CD8-01BD-24F3-3D27A61A4682}"/>
                </a:ext>
              </a:extLst>
            </p:cNvPr>
            <p:cNvSpPr txBox="1"/>
            <p:nvPr/>
          </p:nvSpPr>
          <p:spPr>
            <a:xfrm>
              <a:off x="9012993"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90</a:t>
              </a:r>
            </a:p>
          </p:txBody>
        </p:sp>
        <p:sp>
          <p:nvSpPr>
            <p:cNvPr id="24" name="TextBox 23">
              <a:extLst>
                <a:ext uri="{FF2B5EF4-FFF2-40B4-BE49-F238E27FC236}">
                  <a16:creationId xmlns:a16="http://schemas.microsoft.com/office/drawing/2014/main" id="{5DB55DDF-CB80-69C3-ECFB-E694F9774C80}"/>
                </a:ext>
              </a:extLst>
            </p:cNvPr>
            <p:cNvSpPr txBox="1"/>
            <p:nvPr/>
          </p:nvSpPr>
          <p:spPr>
            <a:xfrm>
              <a:off x="8034689"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80</a:t>
              </a:r>
            </a:p>
          </p:txBody>
        </p:sp>
        <p:sp>
          <p:nvSpPr>
            <p:cNvPr id="25" name="TextBox 24">
              <a:extLst>
                <a:ext uri="{FF2B5EF4-FFF2-40B4-BE49-F238E27FC236}">
                  <a16:creationId xmlns:a16="http://schemas.microsoft.com/office/drawing/2014/main" id="{CF0686A4-B667-D9D7-0597-D7AB6506CEC0}"/>
                </a:ext>
              </a:extLst>
            </p:cNvPr>
            <p:cNvSpPr txBox="1"/>
            <p:nvPr/>
          </p:nvSpPr>
          <p:spPr>
            <a:xfrm>
              <a:off x="7056385"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70</a:t>
              </a:r>
            </a:p>
          </p:txBody>
        </p:sp>
        <p:sp>
          <p:nvSpPr>
            <p:cNvPr id="26" name="TextBox 25">
              <a:extLst>
                <a:ext uri="{FF2B5EF4-FFF2-40B4-BE49-F238E27FC236}">
                  <a16:creationId xmlns:a16="http://schemas.microsoft.com/office/drawing/2014/main" id="{8C6279F8-1DCC-695B-3C1A-41D156795812}"/>
                </a:ext>
              </a:extLst>
            </p:cNvPr>
            <p:cNvSpPr txBox="1"/>
            <p:nvPr/>
          </p:nvSpPr>
          <p:spPr>
            <a:xfrm>
              <a:off x="6078081"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60</a:t>
              </a:r>
            </a:p>
          </p:txBody>
        </p:sp>
        <p:sp>
          <p:nvSpPr>
            <p:cNvPr id="27" name="TextBox 26">
              <a:extLst>
                <a:ext uri="{FF2B5EF4-FFF2-40B4-BE49-F238E27FC236}">
                  <a16:creationId xmlns:a16="http://schemas.microsoft.com/office/drawing/2014/main" id="{05BA2E6E-138B-5AF4-4EBF-FC5B76BC848A}"/>
                </a:ext>
              </a:extLst>
            </p:cNvPr>
            <p:cNvSpPr txBox="1"/>
            <p:nvPr/>
          </p:nvSpPr>
          <p:spPr>
            <a:xfrm>
              <a:off x="5099777"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50</a:t>
              </a:r>
            </a:p>
          </p:txBody>
        </p:sp>
        <p:sp>
          <p:nvSpPr>
            <p:cNvPr id="28" name="TextBox 27">
              <a:extLst>
                <a:ext uri="{FF2B5EF4-FFF2-40B4-BE49-F238E27FC236}">
                  <a16:creationId xmlns:a16="http://schemas.microsoft.com/office/drawing/2014/main" id="{A01E6D4E-C586-DEDB-3DD1-11093D75227F}"/>
                </a:ext>
              </a:extLst>
            </p:cNvPr>
            <p:cNvSpPr txBox="1"/>
            <p:nvPr/>
          </p:nvSpPr>
          <p:spPr>
            <a:xfrm>
              <a:off x="4121473"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40</a:t>
              </a:r>
            </a:p>
          </p:txBody>
        </p:sp>
        <p:sp>
          <p:nvSpPr>
            <p:cNvPr id="29" name="TextBox 28">
              <a:extLst>
                <a:ext uri="{FF2B5EF4-FFF2-40B4-BE49-F238E27FC236}">
                  <a16:creationId xmlns:a16="http://schemas.microsoft.com/office/drawing/2014/main" id="{857DF5B1-6BB2-8282-6E34-7678A48528EF}"/>
                </a:ext>
              </a:extLst>
            </p:cNvPr>
            <p:cNvSpPr txBox="1"/>
            <p:nvPr/>
          </p:nvSpPr>
          <p:spPr>
            <a:xfrm>
              <a:off x="3143169"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30</a:t>
              </a:r>
            </a:p>
          </p:txBody>
        </p:sp>
        <p:sp>
          <p:nvSpPr>
            <p:cNvPr id="30" name="TextBox 29">
              <a:extLst>
                <a:ext uri="{FF2B5EF4-FFF2-40B4-BE49-F238E27FC236}">
                  <a16:creationId xmlns:a16="http://schemas.microsoft.com/office/drawing/2014/main" id="{0E5F605E-ED72-50B8-8453-E664B25CDA32}"/>
                </a:ext>
              </a:extLst>
            </p:cNvPr>
            <p:cNvSpPr txBox="1"/>
            <p:nvPr/>
          </p:nvSpPr>
          <p:spPr>
            <a:xfrm>
              <a:off x="2164865"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20</a:t>
              </a:r>
            </a:p>
          </p:txBody>
        </p:sp>
        <p:sp>
          <p:nvSpPr>
            <p:cNvPr id="31" name="TextBox 30">
              <a:extLst>
                <a:ext uri="{FF2B5EF4-FFF2-40B4-BE49-F238E27FC236}">
                  <a16:creationId xmlns:a16="http://schemas.microsoft.com/office/drawing/2014/main" id="{D9E394D2-BFFF-F12D-431B-A262485EB133}"/>
                </a:ext>
              </a:extLst>
            </p:cNvPr>
            <p:cNvSpPr txBox="1"/>
            <p:nvPr/>
          </p:nvSpPr>
          <p:spPr>
            <a:xfrm>
              <a:off x="1186561"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a:t>
              </a:r>
            </a:p>
          </p:txBody>
        </p:sp>
        <p:sp>
          <p:nvSpPr>
            <p:cNvPr id="2048" name="TextBox 2047">
              <a:extLst>
                <a:ext uri="{FF2B5EF4-FFF2-40B4-BE49-F238E27FC236}">
                  <a16:creationId xmlns:a16="http://schemas.microsoft.com/office/drawing/2014/main" id="{DCF84C60-0C69-ECD9-ABE3-F2C826F21495}"/>
                </a:ext>
              </a:extLst>
            </p:cNvPr>
            <p:cNvSpPr txBox="1"/>
            <p:nvPr/>
          </p:nvSpPr>
          <p:spPr>
            <a:xfrm>
              <a:off x="208257"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0</a:t>
              </a:r>
            </a:p>
          </p:txBody>
        </p:sp>
      </p:grpSp>
      <p:sp>
        <p:nvSpPr>
          <p:cNvPr id="11" name="Rectangle: Rounded Corners 10">
            <a:extLst>
              <a:ext uri="{FF2B5EF4-FFF2-40B4-BE49-F238E27FC236}">
                <a16:creationId xmlns:a16="http://schemas.microsoft.com/office/drawing/2014/main" id="{3EFB4567-0405-9FC6-7079-DA66C6EE9115}"/>
              </a:ext>
            </a:extLst>
          </p:cNvPr>
          <p:cNvSpPr/>
          <p:nvPr/>
        </p:nvSpPr>
        <p:spPr>
          <a:xfrm>
            <a:off x="586044" y="1371600"/>
            <a:ext cx="2388852" cy="770179"/>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41</a:t>
            </a:r>
            <a:r>
              <a:rPr lang="en-GB" sz="2800">
                <a:solidFill>
                  <a:schemeClr val="tx1"/>
                </a:solidFill>
                <a:latin typeface="Century Gothic" panose="020B0502020202020204" pitchFamily="34" charset="0"/>
              </a:rPr>
              <a:t> and </a:t>
            </a:r>
            <a:r>
              <a:rPr lang="en-GB" sz="2800">
                <a:solidFill>
                  <a:schemeClr val="tx1"/>
                </a:solidFill>
                <a:latin typeface="Cambria Math" panose="02040503050406030204" pitchFamily="18" charset="0"/>
                <a:ea typeface="Cambria Math" panose="02040503050406030204" pitchFamily="18" charset="0"/>
              </a:rPr>
              <a:t>14</a:t>
            </a:r>
          </a:p>
        </p:txBody>
      </p:sp>
      <p:sp>
        <p:nvSpPr>
          <p:cNvPr id="12" name="Rectangle: Rounded Corners 11">
            <a:extLst>
              <a:ext uri="{FF2B5EF4-FFF2-40B4-BE49-F238E27FC236}">
                <a16:creationId xmlns:a16="http://schemas.microsoft.com/office/drawing/2014/main" id="{FE7B2F25-FF75-0C33-11AF-C64930AE2404}"/>
              </a:ext>
            </a:extLst>
          </p:cNvPr>
          <p:cNvSpPr/>
          <p:nvPr/>
        </p:nvSpPr>
        <p:spPr>
          <a:xfrm>
            <a:off x="4273650" y="1371600"/>
            <a:ext cx="2388852" cy="770179"/>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62</a:t>
            </a:r>
            <a:r>
              <a:rPr lang="en-GB" sz="2800">
                <a:solidFill>
                  <a:schemeClr val="tx1"/>
                </a:solidFill>
                <a:latin typeface="Century Gothic" panose="020B0502020202020204" pitchFamily="34" charset="0"/>
              </a:rPr>
              <a:t> and </a:t>
            </a:r>
            <a:r>
              <a:rPr lang="en-GB" sz="2800">
                <a:solidFill>
                  <a:schemeClr val="tx1"/>
                </a:solidFill>
                <a:latin typeface="Cambria Math" panose="02040503050406030204" pitchFamily="18" charset="0"/>
                <a:ea typeface="Cambria Math" panose="02040503050406030204" pitchFamily="18" charset="0"/>
              </a:rPr>
              <a:t>69</a:t>
            </a:r>
          </a:p>
        </p:txBody>
      </p:sp>
      <p:sp>
        <p:nvSpPr>
          <p:cNvPr id="13" name="Rectangle: Rounded Corners 12">
            <a:extLst>
              <a:ext uri="{FF2B5EF4-FFF2-40B4-BE49-F238E27FC236}">
                <a16:creationId xmlns:a16="http://schemas.microsoft.com/office/drawing/2014/main" id="{47874450-BA32-DDA0-5D7F-B07AEAC932C4}"/>
              </a:ext>
            </a:extLst>
          </p:cNvPr>
          <p:cNvSpPr/>
          <p:nvPr/>
        </p:nvSpPr>
        <p:spPr>
          <a:xfrm>
            <a:off x="7961255" y="1371600"/>
            <a:ext cx="2388852" cy="770179"/>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83</a:t>
            </a:r>
            <a:r>
              <a:rPr lang="en-GB" sz="2800">
                <a:solidFill>
                  <a:schemeClr val="tx1"/>
                </a:solidFill>
                <a:latin typeface="Century Gothic" panose="020B0502020202020204" pitchFamily="34" charset="0"/>
              </a:rPr>
              <a:t> and </a:t>
            </a:r>
            <a:r>
              <a:rPr lang="en-GB" sz="2800">
                <a:solidFill>
                  <a:schemeClr val="tx1"/>
                </a:solidFill>
                <a:latin typeface="Cambria Math" panose="02040503050406030204" pitchFamily="18" charset="0"/>
                <a:ea typeface="Cambria Math" panose="02040503050406030204" pitchFamily="18" charset="0"/>
              </a:rPr>
              <a:t>23</a:t>
            </a:r>
          </a:p>
        </p:txBody>
      </p:sp>
      <p:sp>
        <p:nvSpPr>
          <p:cNvPr id="6" name="TextBox 5">
            <a:extLst>
              <a:ext uri="{FF2B5EF4-FFF2-40B4-BE49-F238E27FC236}">
                <a16:creationId xmlns:a16="http://schemas.microsoft.com/office/drawing/2014/main" id="{AF4B1A6F-9F6A-A5AD-01FE-06ADE196AD73}"/>
              </a:ext>
            </a:extLst>
          </p:cNvPr>
          <p:cNvSpPr txBox="1"/>
          <p:nvPr/>
        </p:nvSpPr>
        <p:spPr>
          <a:xfrm>
            <a:off x="210685" y="155554"/>
            <a:ext cx="6096000" cy="369332"/>
          </a:xfrm>
          <a:prstGeom prst="rect">
            <a:avLst/>
          </a:prstGeom>
          <a:noFill/>
        </p:spPr>
        <p:txBody>
          <a:bodyPr wrap="square">
            <a:spAutoFit/>
          </a:bodyPr>
          <a:lstStyle/>
          <a:p>
            <a:r>
              <a:rPr lang="en-US" sz="1800">
                <a:latin typeface="Century Gothic"/>
                <a:cs typeface="Century Gothic"/>
              </a:rPr>
              <a:t>TBAT: compare numbers within 100 on a number line</a:t>
            </a:r>
          </a:p>
        </p:txBody>
      </p:sp>
    </p:spTree>
    <p:extLst>
      <p:ext uri="{BB962C8B-B14F-4D97-AF65-F5344CB8AC3E}">
        <p14:creationId xmlns:p14="http://schemas.microsoft.com/office/powerpoint/2010/main" val="3354291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E3551AB-6737-A79C-5629-2942D579AAED}"/>
              </a:ext>
            </a:extLst>
          </p:cNvPr>
          <p:cNvSpPr>
            <a:spLocks noGrp="1"/>
          </p:cNvSpPr>
          <p:nvPr>
            <p:ph type="body" sz="quarter" idx="10"/>
          </p:nvPr>
        </p:nvSpPr>
        <p:spPr>
          <a:xfrm>
            <a:off x="114300" y="5553736"/>
            <a:ext cx="10606088" cy="1107996"/>
          </a:xfrm>
        </p:spPr>
        <p:txBody>
          <a:bodyPr/>
          <a:lstStyle/>
          <a:p>
            <a:pPr algn="ctr"/>
            <a:r>
              <a:rPr lang="en-GB">
                <a:latin typeface="Century Gothic" panose="020B0502020202020204" pitchFamily="34" charset="0"/>
              </a:rPr>
              <a:t>greater than     less than     equal to     value     most</a:t>
            </a:r>
            <a:br>
              <a:rPr lang="en-GB"/>
            </a:br>
            <a:r>
              <a:rPr lang="en-GB">
                <a:latin typeface="Century Gothic" panose="020B0502020202020204" pitchFamily="34" charset="0"/>
              </a:rPr>
              <a:t>least      compare      number line</a:t>
            </a:r>
          </a:p>
          <a:p>
            <a:pPr algn="ctr"/>
            <a:endParaRPr lang="en-GB"/>
          </a:p>
          <a:p>
            <a:endParaRPr lang="en-GB">
              <a:latin typeface="Century Gothic" panose="020B0502020202020204" pitchFamily="34" charset="0"/>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19544"/>
          <a:stretch/>
        </p:blipFill>
        <p:spPr>
          <a:xfrm>
            <a:off x="-132766" y="2206847"/>
            <a:ext cx="2486573" cy="3425459"/>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28589"/>
          <a:stretch/>
        </p:blipFill>
        <p:spPr>
          <a:xfrm>
            <a:off x="8909797" y="2206847"/>
            <a:ext cx="1722620" cy="3425459"/>
          </a:xfrm>
          <a:prstGeom prst="rect">
            <a:avLst/>
          </a:prstGeom>
        </p:spPr>
      </p:pic>
      <p:sp>
        <p:nvSpPr>
          <p:cNvPr id="15" name="Rectangular Callout 14"/>
          <p:cNvSpPr/>
          <p:nvPr/>
        </p:nvSpPr>
        <p:spPr>
          <a:xfrm>
            <a:off x="1384637" y="597382"/>
            <a:ext cx="3767226" cy="1387536"/>
          </a:xfrm>
          <a:prstGeom prst="wedgeRectCallout">
            <a:avLst>
              <a:gd name="adj1" fmla="val -39927"/>
              <a:gd name="adj2" fmla="val 76122"/>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53 is greater than 43. </a:t>
            </a:r>
          </a:p>
          <a:p>
            <a:pPr algn="ctr"/>
            <a:r>
              <a:rPr lang="en-GB" sz="2400">
                <a:solidFill>
                  <a:schemeClr val="tx1"/>
                </a:solidFill>
                <a:latin typeface="Century Gothic" panose="020B0502020202020204" pitchFamily="34" charset="0"/>
              </a:rPr>
              <a:t>53 beads is further from one than 43 beads.</a:t>
            </a:r>
          </a:p>
        </p:txBody>
      </p:sp>
      <p:sp>
        <p:nvSpPr>
          <p:cNvPr id="16" name="Rectangular Callout 15"/>
          <p:cNvSpPr/>
          <p:nvPr/>
        </p:nvSpPr>
        <p:spPr>
          <a:xfrm flipH="1">
            <a:off x="5617184" y="597381"/>
            <a:ext cx="3767226" cy="1708781"/>
          </a:xfrm>
          <a:prstGeom prst="wedgeRectCallout">
            <a:avLst>
              <a:gd name="adj1" fmla="val -42825"/>
              <a:gd name="adj2" fmla="val 68307"/>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43 is less than 53. </a:t>
            </a:r>
          </a:p>
          <a:p>
            <a:pPr algn="ctr"/>
            <a:r>
              <a:rPr lang="en-GB" sz="2400">
                <a:solidFill>
                  <a:schemeClr val="tx1"/>
                </a:solidFill>
                <a:latin typeface="Century Gothic" panose="020B0502020202020204" pitchFamily="34" charset="0"/>
              </a:rPr>
              <a:t>43 has four tens and 53 has five tens, and four has less value than five. </a:t>
            </a:r>
          </a:p>
        </p:txBody>
      </p:sp>
      <p:cxnSp>
        <p:nvCxnSpPr>
          <p:cNvPr id="3" name="Straight Connector 2">
            <a:extLst>
              <a:ext uri="{FF2B5EF4-FFF2-40B4-BE49-F238E27FC236}">
                <a16:creationId xmlns:a16="http://schemas.microsoft.com/office/drawing/2014/main" id="{6F604DD8-8577-D722-8123-03F9E1C8E4C9}"/>
              </a:ext>
            </a:extLst>
          </p:cNvPr>
          <p:cNvCxnSpPr>
            <a:cxnSpLocks/>
          </p:cNvCxnSpPr>
          <p:nvPr/>
        </p:nvCxnSpPr>
        <p:spPr>
          <a:xfrm>
            <a:off x="2196325" y="3711275"/>
            <a:ext cx="61171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2DC995A-5295-0AE5-618C-5EB5CEBD4C10}"/>
              </a:ext>
            </a:extLst>
          </p:cNvPr>
          <p:cNvGrpSpPr/>
          <p:nvPr/>
        </p:nvGrpSpPr>
        <p:grpSpPr>
          <a:xfrm>
            <a:off x="2467253" y="3605979"/>
            <a:ext cx="993370" cy="221400"/>
            <a:chOff x="473075" y="3158930"/>
            <a:chExt cx="993370" cy="221400"/>
          </a:xfrm>
        </p:grpSpPr>
        <p:grpSp>
          <p:nvGrpSpPr>
            <p:cNvPr id="289" name="Group 288">
              <a:extLst>
                <a:ext uri="{FF2B5EF4-FFF2-40B4-BE49-F238E27FC236}">
                  <a16:creationId xmlns:a16="http://schemas.microsoft.com/office/drawing/2014/main" id="{E3074025-A759-00DC-3AD2-A46E70E39D01}"/>
                </a:ext>
              </a:extLst>
            </p:cNvPr>
            <p:cNvGrpSpPr>
              <a:grpSpLocks/>
            </p:cNvGrpSpPr>
            <p:nvPr/>
          </p:nvGrpSpPr>
          <p:grpSpPr>
            <a:xfrm>
              <a:off x="473075" y="3158930"/>
              <a:ext cx="100800" cy="221400"/>
              <a:chOff x="2431598" y="4904118"/>
              <a:chExt cx="280800" cy="295200"/>
            </a:xfrm>
          </p:grpSpPr>
          <p:pic>
            <p:nvPicPr>
              <p:cNvPr id="317" name="Google Shape;698;p26">
                <a:extLst>
                  <a:ext uri="{FF2B5EF4-FFF2-40B4-BE49-F238E27FC236}">
                    <a16:creationId xmlns:a16="http://schemas.microsoft.com/office/drawing/2014/main" id="{F26D84F9-78DD-6FDB-E88D-0BA3C4895EFC}"/>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18" name="Oval 317">
                <a:extLst>
                  <a:ext uri="{FF2B5EF4-FFF2-40B4-BE49-F238E27FC236}">
                    <a16:creationId xmlns:a16="http://schemas.microsoft.com/office/drawing/2014/main" id="{01AB1431-9515-F439-211E-45DFF1FD259E}"/>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0" name="Group 289">
              <a:extLst>
                <a:ext uri="{FF2B5EF4-FFF2-40B4-BE49-F238E27FC236}">
                  <a16:creationId xmlns:a16="http://schemas.microsoft.com/office/drawing/2014/main" id="{7D8C87DE-A984-0A0B-C773-F472E51E1C73}"/>
                </a:ext>
              </a:extLst>
            </p:cNvPr>
            <p:cNvGrpSpPr>
              <a:grpSpLocks/>
            </p:cNvGrpSpPr>
            <p:nvPr/>
          </p:nvGrpSpPr>
          <p:grpSpPr>
            <a:xfrm>
              <a:off x="572249" y="3158930"/>
              <a:ext cx="100800" cy="221400"/>
              <a:chOff x="2431598" y="4904118"/>
              <a:chExt cx="280800" cy="295200"/>
            </a:xfrm>
          </p:grpSpPr>
          <p:pic>
            <p:nvPicPr>
              <p:cNvPr id="315" name="Google Shape;698;p26">
                <a:extLst>
                  <a:ext uri="{FF2B5EF4-FFF2-40B4-BE49-F238E27FC236}">
                    <a16:creationId xmlns:a16="http://schemas.microsoft.com/office/drawing/2014/main" id="{70F8DAEF-D48A-853E-D75A-420BF1B1105B}"/>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16" name="Oval 315">
                <a:extLst>
                  <a:ext uri="{FF2B5EF4-FFF2-40B4-BE49-F238E27FC236}">
                    <a16:creationId xmlns:a16="http://schemas.microsoft.com/office/drawing/2014/main" id="{6E614082-6D76-AB82-9AAF-181ED66B0B5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1" name="Group 290">
              <a:extLst>
                <a:ext uri="{FF2B5EF4-FFF2-40B4-BE49-F238E27FC236}">
                  <a16:creationId xmlns:a16="http://schemas.microsoft.com/office/drawing/2014/main" id="{C31A9472-94A0-D564-81FE-B4433EFEF3E6}"/>
                </a:ext>
              </a:extLst>
            </p:cNvPr>
            <p:cNvGrpSpPr>
              <a:grpSpLocks/>
            </p:cNvGrpSpPr>
            <p:nvPr/>
          </p:nvGrpSpPr>
          <p:grpSpPr>
            <a:xfrm>
              <a:off x="671423" y="3158930"/>
              <a:ext cx="100800" cy="221400"/>
              <a:chOff x="2431598" y="4904118"/>
              <a:chExt cx="280800" cy="295200"/>
            </a:xfrm>
          </p:grpSpPr>
          <p:pic>
            <p:nvPicPr>
              <p:cNvPr id="313" name="Google Shape;698;p26">
                <a:extLst>
                  <a:ext uri="{FF2B5EF4-FFF2-40B4-BE49-F238E27FC236}">
                    <a16:creationId xmlns:a16="http://schemas.microsoft.com/office/drawing/2014/main" id="{68C3BC0D-3C15-7085-3368-424C6DFB073D}"/>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14" name="Oval 313">
                <a:extLst>
                  <a:ext uri="{FF2B5EF4-FFF2-40B4-BE49-F238E27FC236}">
                    <a16:creationId xmlns:a16="http://schemas.microsoft.com/office/drawing/2014/main" id="{B2CB5649-472C-6CFF-603A-6DAAFE3D38D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2" name="Group 291">
              <a:extLst>
                <a:ext uri="{FF2B5EF4-FFF2-40B4-BE49-F238E27FC236}">
                  <a16:creationId xmlns:a16="http://schemas.microsoft.com/office/drawing/2014/main" id="{8FAC1D1C-D3B8-938E-6FD8-603D0755E2AE}"/>
                </a:ext>
              </a:extLst>
            </p:cNvPr>
            <p:cNvGrpSpPr>
              <a:grpSpLocks/>
            </p:cNvGrpSpPr>
            <p:nvPr/>
          </p:nvGrpSpPr>
          <p:grpSpPr>
            <a:xfrm>
              <a:off x="770597" y="3158930"/>
              <a:ext cx="100800" cy="221400"/>
              <a:chOff x="2431598" y="4904118"/>
              <a:chExt cx="280800" cy="295200"/>
            </a:xfrm>
          </p:grpSpPr>
          <p:pic>
            <p:nvPicPr>
              <p:cNvPr id="311" name="Google Shape;698;p26">
                <a:extLst>
                  <a:ext uri="{FF2B5EF4-FFF2-40B4-BE49-F238E27FC236}">
                    <a16:creationId xmlns:a16="http://schemas.microsoft.com/office/drawing/2014/main" id="{7A1C5C2E-B2FB-8A2B-CF49-57DB704AEA4B}"/>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12" name="Oval 311">
                <a:extLst>
                  <a:ext uri="{FF2B5EF4-FFF2-40B4-BE49-F238E27FC236}">
                    <a16:creationId xmlns:a16="http://schemas.microsoft.com/office/drawing/2014/main" id="{598878CB-9B30-017A-8F29-A3F3FF36B17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3" name="Group 292">
              <a:extLst>
                <a:ext uri="{FF2B5EF4-FFF2-40B4-BE49-F238E27FC236}">
                  <a16:creationId xmlns:a16="http://schemas.microsoft.com/office/drawing/2014/main" id="{9693D33D-2EE3-2A80-C2CA-C323DA59F984}"/>
                </a:ext>
              </a:extLst>
            </p:cNvPr>
            <p:cNvGrpSpPr>
              <a:grpSpLocks/>
            </p:cNvGrpSpPr>
            <p:nvPr/>
          </p:nvGrpSpPr>
          <p:grpSpPr>
            <a:xfrm>
              <a:off x="869771" y="3158930"/>
              <a:ext cx="100800" cy="221400"/>
              <a:chOff x="2431598" y="4904118"/>
              <a:chExt cx="280800" cy="295200"/>
            </a:xfrm>
          </p:grpSpPr>
          <p:pic>
            <p:nvPicPr>
              <p:cNvPr id="309" name="Google Shape;698;p26">
                <a:extLst>
                  <a:ext uri="{FF2B5EF4-FFF2-40B4-BE49-F238E27FC236}">
                    <a16:creationId xmlns:a16="http://schemas.microsoft.com/office/drawing/2014/main" id="{97AE4E03-3B3D-B118-635C-13A0E0525FE6}"/>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10" name="Oval 309">
                <a:extLst>
                  <a:ext uri="{FF2B5EF4-FFF2-40B4-BE49-F238E27FC236}">
                    <a16:creationId xmlns:a16="http://schemas.microsoft.com/office/drawing/2014/main" id="{4F30D74D-CDB5-EDE0-DFE3-6846CCE33EB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4" name="Group 293">
              <a:extLst>
                <a:ext uri="{FF2B5EF4-FFF2-40B4-BE49-F238E27FC236}">
                  <a16:creationId xmlns:a16="http://schemas.microsoft.com/office/drawing/2014/main" id="{AF996E46-725D-7BCC-2BD4-EBD7FCEEE8D0}"/>
                </a:ext>
              </a:extLst>
            </p:cNvPr>
            <p:cNvGrpSpPr>
              <a:grpSpLocks/>
            </p:cNvGrpSpPr>
            <p:nvPr/>
          </p:nvGrpSpPr>
          <p:grpSpPr>
            <a:xfrm>
              <a:off x="968945" y="3158930"/>
              <a:ext cx="100800" cy="221400"/>
              <a:chOff x="2431598" y="4904118"/>
              <a:chExt cx="280800" cy="295200"/>
            </a:xfrm>
          </p:grpSpPr>
          <p:pic>
            <p:nvPicPr>
              <p:cNvPr id="307" name="Google Shape;698;p26">
                <a:extLst>
                  <a:ext uri="{FF2B5EF4-FFF2-40B4-BE49-F238E27FC236}">
                    <a16:creationId xmlns:a16="http://schemas.microsoft.com/office/drawing/2014/main" id="{B47336E0-FCB2-020A-7EDC-760777A99091}"/>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08" name="Oval 307">
                <a:extLst>
                  <a:ext uri="{FF2B5EF4-FFF2-40B4-BE49-F238E27FC236}">
                    <a16:creationId xmlns:a16="http://schemas.microsoft.com/office/drawing/2014/main" id="{D45734E9-FE32-3973-8E87-809FA4C9805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5" name="Group 294">
              <a:extLst>
                <a:ext uri="{FF2B5EF4-FFF2-40B4-BE49-F238E27FC236}">
                  <a16:creationId xmlns:a16="http://schemas.microsoft.com/office/drawing/2014/main" id="{F4C773A2-1F47-C20A-2148-AF8D289A3363}"/>
                </a:ext>
              </a:extLst>
            </p:cNvPr>
            <p:cNvGrpSpPr>
              <a:grpSpLocks/>
            </p:cNvGrpSpPr>
            <p:nvPr/>
          </p:nvGrpSpPr>
          <p:grpSpPr>
            <a:xfrm>
              <a:off x="1068119" y="3158930"/>
              <a:ext cx="100800" cy="221400"/>
              <a:chOff x="2431598" y="4904118"/>
              <a:chExt cx="280800" cy="295200"/>
            </a:xfrm>
          </p:grpSpPr>
          <p:pic>
            <p:nvPicPr>
              <p:cNvPr id="305" name="Google Shape;698;p26">
                <a:extLst>
                  <a:ext uri="{FF2B5EF4-FFF2-40B4-BE49-F238E27FC236}">
                    <a16:creationId xmlns:a16="http://schemas.microsoft.com/office/drawing/2014/main" id="{DBFE4D43-E2FD-326D-3304-A3068C49307A}"/>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06" name="Oval 305">
                <a:extLst>
                  <a:ext uri="{FF2B5EF4-FFF2-40B4-BE49-F238E27FC236}">
                    <a16:creationId xmlns:a16="http://schemas.microsoft.com/office/drawing/2014/main" id="{B73DEADA-1CD4-E255-503A-2B56C4E7CB1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6" name="Group 295">
              <a:extLst>
                <a:ext uri="{FF2B5EF4-FFF2-40B4-BE49-F238E27FC236}">
                  <a16:creationId xmlns:a16="http://schemas.microsoft.com/office/drawing/2014/main" id="{757DB1D4-96C6-7404-E4F8-27424843CB0F}"/>
                </a:ext>
              </a:extLst>
            </p:cNvPr>
            <p:cNvGrpSpPr>
              <a:grpSpLocks/>
            </p:cNvGrpSpPr>
            <p:nvPr/>
          </p:nvGrpSpPr>
          <p:grpSpPr>
            <a:xfrm>
              <a:off x="1167293" y="3158930"/>
              <a:ext cx="100800" cy="221400"/>
              <a:chOff x="2431598" y="4904118"/>
              <a:chExt cx="280800" cy="295200"/>
            </a:xfrm>
          </p:grpSpPr>
          <p:pic>
            <p:nvPicPr>
              <p:cNvPr id="303" name="Google Shape;698;p26">
                <a:extLst>
                  <a:ext uri="{FF2B5EF4-FFF2-40B4-BE49-F238E27FC236}">
                    <a16:creationId xmlns:a16="http://schemas.microsoft.com/office/drawing/2014/main" id="{41D2341C-97A0-06AA-5F15-B0C10E1F394A}"/>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04" name="Oval 303">
                <a:extLst>
                  <a:ext uri="{FF2B5EF4-FFF2-40B4-BE49-F238E27FC236}">
                    <a16:creationId xmlns:a16="http://schemas.microsoft.com/office/drawing/2014/main" id="{4F16A9D5-73E1-FC2D-AD0C-E43D33A9231E}"/>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7" name="Group 296">
              <a:extLst>
                <a:ext uri="{FF2B5EF4-FFF2-40B4-BE49-F238E27FC236}">
                  <a16:creationId xmlns:a16="http://schemas.microsoft.com/office/drawing/2014/main" id="{D9173363-BEDA-4F2A-F049-A30F414479E8}"/>
                </a:ext>
              </a:extLst>
            </p:cNvPr>
            <p:cNvGrpSpPr>
              <a:grpSpLocks/>
            </p:cNvGrpSpPr>
            <p:nvPr/>
          </p:nvGrpSpPr>
          <p:grpSpPr>
            <a:xfrm>
              <a:off x="1266467" y="3158930"/>
              <a:ext cx="100800" cy="221400"/>
              <a:chOff x="2431598" y="4904118"/>
              <a:chExt cx="280800" cy="295200"/>
            </a:xfrm>
          </p:grpSpPr>
          <p:pic>
            <p:nvPicPr>
              <p:cNvPr id="301" name="Google Shape;698;p26">
                <a:extLst>
                  <a:ext uri="{FF2B5EF4-FFF2-40B4-BE49-F238E27FC236}">
                    <a16:creationId xmlns:a16="http://schemas.microsoft.com/office/drawing/2014/main" id="{64A2647E-3E39-230E-1EDF-C63D9ED7A347}"/>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02" name="Oval 301">
                <a:extLst>
                  <a:ext uri="{FF2B5EF4-FFF2-40B4-BE49-F238E27FC236}">
                    <a16:creationId xmlns:a16="http://schemas.microsoft.com/office/drawing/2014/main" id="{2408920E-EDFF-55C9-46F2-EF510BB1487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8" name="Group 297">
              <a:extLst>
                <a:ext uri="{FF2B5EF4-FFF2-40B4-BE49-F238E27FC236}">
                  <a16:creationId xmlns:a16="http://schemas.microsoft.com/office/drawing/2014/main" id="{DC875DEE-9432-8296-9DB6-915EF79CFEE9}"/>
                </a:ext>
              </a:extLst>
            </p:cNvPr>
            <p:cNvGrpSpPr>
              <a:grpSpLocks/>
            </p:cNvGrpSpPr>
            <p:nvPr/>
          </p:nvGrpSpPr>
          <p:grpSpPr>
            <a:xfrm>
              <a:off x="1365645" y="3158930"/>
              <a:ext cx="100800" cy="221400"/>
              <a:chOff x="2431598" y="4904118"/>
              <a:chExt cx="280800" cy="295200"/>
            </a:xfrm>
          </p:grpSpPr>
          <p:pic>
            <p:nvPicPr>
              <p:cNvPr id="299" name="Google Shape;698;p26">
                <a:extLst>
                  <a:ext uri="{FF2B5EF4-FFF2-40B4-BE49-F238E27FC236}">
                    <a16:creationId xmlns:a16="http://schemas.microsoft.com/office/drawing/2014/main" id="{7D285D63-E857-7127-EEA8-8F51801A4041}"/>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00" name="Oval 299">
                <a:extLst>
                  <a:ext uri="{FF2B5EF4-FFF2-40B4-BE49-F238E27FC236}">
                    <a16:creationId xmlns:a16="http://schemas.microsoft.com/office/drawing/2014/main" id="{59DD0F8D-121F-7BFF-FC20-98FDBEB08FA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 name="Group 4">
            <a:extLst>
              <a:ext uri="{FF2B5EF4-FFF2-40B4-BE49-F238E27FC236}">
                <a16:creationId xmlns:a16="http://schemas.microsoft.com/office/drawing/2014/main" id="{B660D52D-A293-2136-E02F-60C6C1A96907}"/>
              </a:ext>
            </a:extLst>
          </p:cNvPr>
          <p:cNvGrpSpPr/>
          <p:nvPr/>
        </p:nvGrpSpPr>
        <p:grpSpPr>
          <a:xfrm>
            <a:off x="3458504" y="3605979"/>
            <a:ext cx="997783" cy="221400"/>
            <a:chOff x="1463860" y="3139913"/>
            <a:chExt cx="997783" cy="221400"/>
          </a:xfrm>
        </p:grpSpPr>
        <p:grpSp>
          <p:nvGrpSpPr>
            <p:cNvPr id="259" name="Group 258">
              <a:extLst>
                <a:ext uri="{FF2B5EF4-FFF2-40B4-BE49-F238E27FC236}">
                  <a16:creationId xmlns:a16="http://schemas.microsoft.com/office/drawing/2014/main" id="{F46E90C1-D0B3-E9F5-84F2-A5FEC046C3FD}"/>
                </a:ext>
              </a:extLst>
            </p:cNvPr>
            <p:cNvGrpSpPr>
              <a:grpSpLocks/>
            </p:cNvGrpSpPr>
            <p:nvPr/>
          </p:nvGrpSpPr>
          <p:grpSpPr>
            <a:xfrm>
              <a:off x="1463860" y="3139913"/>
              <a:ext cx="100800" cy="221400"/>
              <a:chOff x="592863" y="4927613"/>
              <a:chExt cx="283148" cy="295200"/>
            </a:xfrm>
          </p:grpSpPr>
          <p:pic>
            <p:nvPicPr>
              <p:cNvPr id="287" name="Google Shape;699;p26">
                <a:extLst>
                  <a:ext uri="{FF2B5EF4-FFF2-40B4-BE49-F238E27FC236}">
                    <a16:creationId xmlns:a16="http://schemas.microsoft.com/office/drawing/2014/main" id="{083719E9-98DA-4768-2440-228F21747E95}"/>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88" name="Oval 287">
                <a:extLst>
                  <a:ext uri="{FF2B5EF4-FFF2-40B4-BE49-F238E27FC236}">
                    <a16:creationId xmlns:a16="http://schemas.microsoft.com/office/drawing/2014/main" id="{E131388E-B1B1-508D-D898-2C9DBDDA671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0" name="Group 259">
              <a:extLst>
                <a:ext uri="{FF2B5EF4-FFF2-40B4-BE49-F238E27FC236}">
                  <a16:creationId xmlns:a16="http://schemas.microsoft.com/office/drawing/2014/main" id="{090C299B-9BE1-57FF-F0ED-085751E5ADF4}"/>
                </a:ext>
              </a:extLst>
            </p:cNvPr>
            <p:cNvGrpSpPr>
              <a:grpSpLocks/>
            </p:cNvGrpSpPr>
            <p:nvPr/>
          </p:nvGrpSpPr>
          <p:grpSpPr>
            <a:xfrm>
              <a:off x="1563525" y="3139913"/>
              <a:ext cx="100800" cy="221400"/>
              <a:chOff x="592863" y="4927613"/>
              <a:chExt cx="283148" cy="295200"/>
            </a:xfrm>
          </p:grpSpPr>
          <p:pic>
            <p:nvPicPr>
              <p:cNvPr id="285" name="Google Shape;699;p26">
                <a:extLst>
                  <a:ext uri="{FF2B5EF4-FFF2-40B4-BE49-F238E27FC236}">
                    <a16:creationId xmlns:a16="http://schemas.microsoft.com/office/drawing/2014/main" id="{82A1150D-2688-0209-7377-F48E22041120}"/>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86" name="Oval 285">
                <a:extLst>
                  <a:ext uri="{FF2B5EF4-FFF2-40B4-BE49-F238E27FC236}">
                    <a16:creationId xmlns:a16="http://schemas.microsoft.com/office/drawing/2014/main" id="{8CDA587A-90B9-5DAE-485E-D6BA80B8DDC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1" name="Group 260">
              <a:extLst>
                <a:ext uri="{FF2B5EF4-FFF2-40B4-BE49-F238E27FC236}">
                  <a16:creationId xmlns:a16="http://schemas.microsoft.com/office/drawing/2014/main" id="{60600737-BE76-D545-FCAB-C0AE4E4A242F}"/>
                </a:ext>
              </a:extLst>
            </p:cNvPr>
            <p:cNvGrpSpPr>
              <a:grpSpLocks/>
            </p:cNvGrpSpPr>
            <p:nvPr/>
          </p:nvGrpSpPr>
          <p:grpSpPr>
            <a:xfrm>
              <a:off x="1663190" y="3139913"/>
              <a:ext cx="100800" cy="221400"/>
              <a:chOff x="592863" y="4927613"/>
              <a:chExt cx="283148" cy="295200"/>
            </a:xfrm>
          </p:grpSpPr>
          <p:pic>
            <p:nvPicPr>
              <p:cNvPr id="283" name="Google Shape;699;p26">
                <a:extLst>
                  <a:ext uri="{FF2B5EF4-FFF2-40B4-BE49-F238E27FC236}">
                    <a16:creationId xmlns:a16="http://schemas.microsoft.com/office/drawing/2014/main" id="{F2EF932C-16FF-53A2-5F95-82A58A421302}"/>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84" name="Oval 283">
                <a:extLst>
                  <a:ext uri="{FF2B5EF4-FFF2-40B4-BE49-F238E27FC236}">
                    <a16:creationId xmlns:a16="http://schemas.microsoft.com/office/drawing/2014/main" id="{5ADB81B2-8883-226E-6B51-2FA4B27C044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2" name="Group 261">
              <a:extLst>
                <a:ext uri="{FF2B5EF4-FFF2-40B4-BE49-F238E27FC236}">
                  <a16:creationId xmlns:a16="http://schemas.microsoft.com/office/drawing/2014/main" id="{9EBC38D2-AF4F-1E42-9443-387B5CC19E6E}"/>
                </a:ext>
              </a:extLst>
            </p:cNvPr>
            <p:cNvGrpSpPr>
              <a:grpSpLocks/>
            </p:cNvGrpSpPr>
            <p:nvPr/>
          </p:nvGrpSpPr>
          <p:grpSpPr>
            <a:xfrm>
              <a:off x="1762855" y="3139913"/>
              <a:ext cx="100800" cy="221400"/>
              <a:chOff x="592863" y="4927613"/>
              <a:chExt cx="283148" cy="295200"/>
            </a:xfrm>
          </p:grpSpPr>
          <p:pic>
            <p:nvPicPr>
              <p:cNvPr id="281" name="Google Shape;699;p26">
                <a:extLst>
                  <a:ext uri="{FF2B5EF4-FFF2-40B4-BE49-F238E27FC236}">
                    <a16:creationId xmlns:a16="http://schemas.microsoft.com/office/drawing/2014/main" id="{0CCB8CD9-667D-1CA9-9119-D2AFF9AC5990}"/>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82" name="Oval 281">
                <a:extLst>
                  <a:ext uri="{FF2B5EF4-FFF2-40B4-BE49-F238E27FC236}">
                    <a16:creationId xmlns:a16="http://schemas.microsoft.com/office/drawing/2014/main" id="{B9EBFC96-68BF-004E-E398-2E84D7AC912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3" name="Group 262">
              <a:extLst>
                <a:ext uri="{FF2B5EF4-FFF2-40B4-BE49-F238E27FC236}">
                  <a16:creationId xmlns:a16="http://schemas.microsoft.com/office/drawing/2014/main" id="{21BDB894-A9FB-E00F-7DED-7A26F275D1DD}"/>
                </a:ext>
              </a:extLst>
            </p:cNvPr>
            <p:cNvGrpSpPr>
              <a:grpSpLocks/>
            </p:cNvGrpSpPr>
            <p:nvPr/>
          </p:nvGrpSpPr>
          <p:grpSpPr>
            <a:xfrm>
              <a:off x="1862520" y="3139913"/>
              <a:ext cx="100800" cy="221400"/>
              <a:chOff x="592863" y="4927613"/>
              <a:chExt cx="283148" cy="295200"/>
            </a:xfrm>
          </p:grpSpPr>
          <p:pic>
            <p:nvPicPr>
              <p:cNvPr id="279" name="Google Shape;699;p26">
                <a:extLst>
                  <a:ext uri="{FF2B5EF4-FFF2-40B4-BE49-F238E27FC236}">
                    <a16:creationId xmlns:a16="http://schemas.microsoft.com/office/drawing/2014/main" id="{63696C45-5FA7-300A-91BE-3A6586B4CCAA}"/>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80" name="Oval 279">
                <a:extLst>
                  <a:ext uri="{FF2B5EF4-FFF2-40B4-BE49-F238E27FC236}">
                    <a16:creationId xmlns:a16="http://schemas.microsoft.com/office/drawing/2014/main" id="{3C11BCED-F683-1B74-481A-A07EABCD461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4" name="Group 263">
              <a:extLst>
                <a:ext uri="{FF2B5EF4-FFF2-40B4-BE49-F238E27FC236}">
                  <a16:creationId xmlns:a16="http://schemas.microsoft.com/office/drawing/2014/main" id="{D6AFE756-21A6-FB7D-F46D-670C045EA749}"/>
                </a:ext>
              </a:extLst>
            </p:cNvPr>
            <p:cNvGrpSpPr>
              <a:grpSpLocks/>
            </p:cNvGrpSpPr>
            <p:nvPr/>
          </p:nvGrpSpPr>
          <p:grpSpPr>
            <a:xfrm>
              <a:off x="1962185" y="3139913"/>
              <a:ext cx="100800" cy="221400"/>
              <a:chOff x="592863" y="4927613"/>
              <a:chExt cx="283148" cy="295200"/>
            </a:xfrm>
          </p:grpSpPr>
          <p:pic>
            <p:nvPicPr>
              <p:cNvPr id="277" name="Google Shape;699;p26">
                <a:extLst>
                  <a:ext uri="{FF2B5EF4-FFF2-40B4-BE49-F238E27FC236}">
                    <a16:creationId xmlns:a16="http://schemas.microsoft.com/office/drawing/2014/main" id="{FE063299-44D9-74E1-6C4E-79037FBD2BD4}"/>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78" name="Oval 277">
                <a:extLst>
                  <a:ext uri="{FF2B5EF4-FFF2-40B4-BE49-F238E27FC236}">
                    <a16:creationId xmlns:a16="http://schemas.microsoft.com/office/drawing/2014/main" id="{074A1292-9469-E357-5BE0-265371A9AC7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5" name="Group 264">
              <a:extLst>
                <a:ext uri="{FF2B5EF4-FFF2-40B4-BE49-F238E27FC236}">
                  <a16:creationId xmlns:a16="http://schemas.microsoft.com/office/drawing/2014/main" id="{6B0E41F6-0549-CC79-552C-0E4211C488B6}"/>
                </a:ext>
              </a:extLst>
            </p:cNvPr>
            <p:cNvGrpSpPr>
              <a:grpSpLocks/>
            </p:cNvGrpSpPr>
            <p:nvPr/>
          </p:nvGrpSpPr>
          <p:grpSpPr>
            <a:xfrm>
              <a:off x="2061850" y="3139913"/>
              <a:ext cx="100800" cy="221400"/>
              <a:chOff x="592863" y="4927613"/>
              <a:chExt cx="283148" cy="295200"/>
            </a:xfrm>
          </p:grpSpPr>
          <p:pic>
            <p:nvPicPr>
              <p:cNvPr id="275" name="Google Shape;699;p26">
                <a:extLst>
                  <a:ext uri="{FF2B5EF4-FFF2-40B4-BE49-F238E27FC236}">
                    <a16:creationId xmlns:a16="http://schemas.microsoft.com/office/drawing/2014/main" id="{A359555B-912E-8E7C-B83E-FA158A75A842}"/>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76" name="Oval 275">
                <a:extLst>
                  <a:ext uri="{FF2B5EF4-FFF2-40B4-BE49-F238E27FC236}">
                    <a16:creationId xmlns:a16="http://schemas.microsoft.com/office/drawing/2014/main" id="{CFF95BE2-2772-3B7E-C30C-A1BC9DA4F36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6" name="Group 265">
              <a:extLst>
                <a:ext uri="{FF2B5EF4-FFF2-40B4-BE49-F238E27FC236}">
                  <a16:creationId xmlns:a16="http://schemas.microsoft.com/office/drawing/2014/main" id="{B7CFFAC5-AB15-967F-9D25-45FC6FDF38B5}"/>
                </a:ext>
              </a:extLst>
            </p:cNvPr>
            <p:cNvGrpSpPr>
              <a:grpSpLocks/>
            </p:cNvGrpSpPr>
            <p:nvPr/>
          </p:nvGrpSpPr>
          <p:grpSpPr>
            <a:xfrm>
              <a:off x="2161515" y="3139913"/>
              <a:ext cx="100800" cy="221400"/>
              <a:chOff x="592863" y="4927613"/>
              <a:chExt cx="283148" cy="295200"/>
            </a:xfrm>
          </p:grpSpPr>
          <p:pic>
            <p:nvPicPr>
              <p:cNvPr id="273" name="Google Shape;699;p26">
                <a:extLst>
                  <a:ext uri="{FF2B5EF4-FFF2-40B4-BE49-F238E27FC236}">
                    <a16:creationId xmlns:a16="http://schemas.microsoft.com/office/drawing/2014/main" id="{535F0B07-1658-F01F-D49B-6227ACCEB320}"/>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74" name="Oval 273">
                <a:extLst>
                  <a:ext uri="{FF2B5EF4-FFF2-40B4-BE49-F238E27FC236}">
                    <a16:creationId xmlns:a16="http://schemas.microsoft.com/office/drawing/2014/main" id="{F87F6909-2E46-FFA5-3918-96A9568E3EF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7" name="Group 266">
              <a:extLst>
                <a:ext uri="{FF2B5EF4-FFF2-40B4-BE49-F238E27FC236}">
                  <a16:creationId xmlns:a16="http://schemas.microsoft.com/office/drawing/2014/main" id="{DA2C5EF3-1B85-F025-1E0A-70D2137816F3}"/>
                </a:ext>
              </a:extLst>
            </p:cNvPr>
            <p:cNvGrpSpPr>
              <a:grpSpLocks/>
            </p:cNvGrpSpPr>
            <p:nvPr/>
          </p:nvGrpSpPr>
          <p:grpSpPr>
            <a:xfrm>
              <a:off x="2261180" y="3139913"/>
              <a:ext cx="100800" cy="221400"/>
              <a:chOff x="592863" y="4927613"/>
              <a:chExt cx="283148" cy="295200"/>
            </a:xfrm>
          </p:grpSpPr>
          <p:pic>
            <p:nvPicPr>
              <p:cNvPr id="271" name="Google Shape;699;p26">
                <a:extLst>
                  <a:ext uri="{FF2B5EF4-FFF2-40B4-BE49-F238E27FC236}">
                    <a16:creationId xmlns:a16="http://schemas.microsoft.com/office/drawing/2014/main" id="{071915FA-3E95-1539-89D3-9C7F70E384A4}"/>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72" name="Oval 271">
                <a:extLst>
                  <a:ext uri="{FF2B5EF4-FFF2-40B4-BE49-F238E27FC236}">
                    <a16:creationId xmlns:a16="http://schemas.microsoft.com/office/drawing/2014/main" id="{7952004B-E31F-E6B6-3740-9C0988E5A59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8" name="Group 267">
              <a:extLst>
                <a:ext uri="{FF2B5EF4-FFF2-40B4-BE49-F238E27FC236}">
                  <a16:creationId xmlns:a16="http://schemas.microsoft.com/office/drawing/2014/main" id="{59B38340-50A2-EED8-43F7-2C119D14B9A2}"/>
                </a:ext>
              </a:extLst>
            </p:cNvPr>
            <p:cNvGrpSpPr>
              <a:grpSpLocks/>
            </p:cNvGrpSpPr>
            <p:nvPr/>
          </p:nvGrpSpPr>
          <p:grpSpPr>
            <a:xfrm>
              <a:off x="2360843" y="3139913"/>
              <a:ext cx="100800" cy="221400"/>
              <a:chOff x="592863" y="4927613"/>
              <a:chExt cx="283148" cy="295200"/>
            </a:xfrm>
          </p:grpSpPr>
          <p:pic>
            <p:nvPicPr>
              <p:cNvPr id="269" name="Google Shape;699;p26">
                <a:extLst>
                  <a:ext uri="{FF2B5EF4-FFF2-40B4-BE49-F238E27FC236}">
                    <a16:creationId xmlns:a16="http://schemas.microsoft.com/office/drawing/2014/main" id="{9C5F966D-8DA5-F1C4-679A-A1B057E21FB7}"/>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70" name="Oval 269">
                <a:extLst>
                  <a:ext uri="{FF2B5EF4-FFF2-40B4-BE49-F238E27FC236}">
                    <a16:creationId xmlns:a16="http://schemas.microsoft.com/office/drawing/2014/main" id="{637B587C-09B3-3AEB-C050-A54F1FA5054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 name="Group 5">
            <a:extLst>
              <a:ext uri="{FF2B5EF4-FFF2-40B4-BE49-F238E27FC236}">
                <a16:creationId xmlns:a16="http://schemas.microsoft.com/office/drawing/2014/main" id="{199E05B6-41DB-41F4-A7E4-2FC81F9C7DBF}"/>
              </a:ext>
            </a:extLst>
          </p:cNvPr>
          <p:cNvGrpSpPr/>
          <p:nvPr/>
        </p:nvGrpSpPr>
        <p:grpSpPr>
          <a:xfrm>
            <a:off x="4454168" y="3605979"/>
            <a:ext cx="993370" cy="221400"/>
            <a:chOff x="473075" y="3158930"/>
            <a:chExt cx="993370" cy="221400"/>
          </a:xfrm>
        </p:grpSpPr>
        <p:grpSp>
          <p:nvGrpSpPr>
            <p:cNvPr id="229" name="Group 228">
              <a:extLst>
                <a:ext uri="{FF2B5EF4-FFF2-40B4-BE49-F238E27FC236}">
                  <a16:creationId xmlns:a16="http://schemas.microsoft.com/office/drawing/2014/main" id="{BAC93AD3-D7E9-084B-AE96-FDE7651062BC}"/>
                </a:ext>
              </a:extLst>
            </p:cNvPr>
            <p:cNvGrpSpPr>
              <a:grpSpLocks/>
            </p:cNvGrpSpPr>
            <p:nvPr/>
          </p:nvGrpSpPr>
          <p:grpSpPr>
            <a:xfrm>
              <a:off x="473075" y="3158930"/>
              <a:ext cx="100800" cy="221400"/>
              <a:chOff x="2431598" y="4904118"/>
              <a:chExt cx="280800" cy="295200"/>
            </a:xfrm>
          </p:grpSpPr>
          <p:pic>
            <p:nvPicPr>
              <p:cNvPr id="257" name="Google Shape;698;p26">
                <a:extLst>
                  <a:ext uri="{FF2B5EF4-FFF2-40B4-BE49-F238E27FC236}">
                    <a16:creationId xmlns:a16="http://schemas.microsoft.com/office/drawing/2014/main" id="{08AE353A-BEFC-953E-58E2-75991005ACD6}"/>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58" name="Oval 257">
                <a:extLst>
                  <a:ext uri="{FF2B5EF4-FFF2-40B4-BE49-F238E27FC236}">
                    <a16:creationId xmlns:a16="http://schemas.microsoft.com/office/drawing/2014/main" id="{F4F840C2-8C9A-FFDE-08CD-6D797C73713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0" name="Group 229">
              <a:extLst>
                <a:ext uri="{FF2B5EF4-FFF2-40B4-BE49-F238E27FC236}">
                  <a16:creationId xmlns:a16="http://schemas.microsoft.com/office/drawing/2014/main" id="{0F50092C-AEED-1254-90AD-065E7679E05C}"/>
                </a:ext>
              </a:extLst>
            </p:cNvPr>
            <p:cNvGrpSpPr>
              <a:grpSpLocks/>
            </p:cNvGrpSpPr>
            <p:nvPr/>
          </p:nvGrpSpPr>
          <p:grpSpPr>
            <a:xfrm>
              <a:off x="572249" y="3158930"/>
              <a:ext cx="100800" cy="221400"/>
              <a:chOff x="2431598" y="4904118"/>
              <a:chExt cx="280800" cy="295200"/>
            </a:xfrm>
          </p:grpSpPr>
          <p:pic>
            <p:nvPicPr>
              <p:cNvPr id="255" name="Google Shape;698;p26">
                <a:extLst>
                  <a:ext uri="{FF2B5EF4-FFF2-40B4-BE49-F238E27FC236}">
                    <a16:creationId xmlns:a16="http://schemas.microsoft.com/office/drawing/2014/main" id="{E3B8F201-F97B-532E-7E97-7B7628600725}"/>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56" name="Oval 255">
                <a:extLst>
                  <a:ext uri="{FF2B5EF4-FFF2-40B4-BE49-F238E27FC236}">
                    <a16:creationId xmlns:a16="http://schemas.microsoft.com/office/drawing/2014/main" id="{33AA3E56-F4C7-72EF-E450-E7557E4AA80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1" name="Group 230">
              <a:extLst>
                <a:ext uri="{FF2B5EF4-FFF2-40B4-BE49-F238E27FC236}">
                  <a16:creationId xmlns:a16="http://schemas.microsoft.com/office/drawing/2014/main" id="{640BB780-FD45-56DC-8B25-29C973F559F3}"/>
                </a:ext>
              </a:extLst>
            </p:cNvPr>
            <p:cNvGrpSpPr>
              <a:grpSpLocks/>
            </p:cNvGrpSpPr>
            <p:nvPr/>
          </p:nvGrpSpPr>
          <p:grpSpPr>
            <a:xfrm>
              <a:off x="671423" y="3158930"/>
              <a:ext cx="100800" cy="221400"/>
              <a:chOff x="2431598" y="4904118"/>
              <a:chExt cx="280800" cy="295200"/>
            </a:xfrm>
          </p:grpSpPr>
          <p:pic>
            <p:nvPicPr>
              <p:cNvPr id="253" name="Google Shape;698;p26">
                <a:extLst>
                  <a:ext uri="{FF2B5EF4-FFF2-40B4-BE49-F238E27FC236}">
                    <a16:creationId xmlns:a16="http://schemas.microsoft.com/office/drawing/2014/main" id="{A899E142-23CA-5702-EB3C-00B9D1013EB8}"/>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54" name="Oval 253">
                <a:extLst>
                  <a:ext uri="{FF2B5EF4-FFF2-40B4-BE49-F238E27FC236}">
                    <a16:creationId xmlns:a16="http://schemas.microsoft.com/office/drawing/2014/main" id="{58BB1A2A-5C75-CA42-1C40-F40D40B8754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2" name="Group 231">
              <a:extLst>
                <a:ext uri="{FF2B5EF4-FFF2-40B4-BE49-F238E27FC236}">
                  <a16:creationId xmlns:a16="http://schemas.microsoft.com/office/drawing/2014/main" id="{F4D190F9-3418-845A-BC7F-691B47CEEED6}"/>
                </a:ext>
              </a:extLst>
            </p:cNvPr>
            <p:cNvGrpSpPr>
              <a:grpSpLocks/>
            </p:cNvGrpSpPr>
            <p:nvPr/>
          </p:nvGrpSpPr>
          <p:grpSpPr>
            <a:xfrm>
              <a:off x="770597" y="3158930"/>
              <a:ext cx="100800" cy="221400"/>
              <a:chOff x="2431598" y="4904118"/>
              <a:chExt cx="280800" cy="295200"/>
            </a:xfrm>
          </p:grpSpPr>
          <p:pic>
            <p:nvPicPr>
              <p:cNvPr id="251" name="Google Shape;698;p26">
                <a:extLst>
                  <a:ext uri="{FF2B5EF4-FFF2-40B4-BE49-F238E27FC236}">
                    <a16:creationId xmlns:a16="http://schemas.microsoft.com/office/drawing/2014/main" id="{64C87C0A-F8D2-7218-8CB5-A5AA73FC4979}"/>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52" name="Oval 251">
                <a:extLst>
                  <a:ext uri="{FF2B5EF4-FFF2-40B4-BE49-F238E27FC236}">
                    <a16:creationId xmlns:a16="http://schemas.microsoft.com/office/drawing/2014/main" id="{8C390D87-236A-6BDA-9943-C30DD74D74C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3" name="Group 232">
              <a:extLst>
                <a:ext uri="{FF2B5EF4-FFF2-40B4-BE49-F238E27FC236}">
                  <a16:creationId xmlns:a16="http://schemas.microsoft.com/office/drawing/2014/main" id="{3D9026A2-5E49-B6D1-D8A9-11B46AF39CF8}"/>
                </a:ext>
              </a:extLst>
            </p:cNvPr>
            <p:cNvGrpSpPr>
              <a:grpSpLocks/>
            </p:cNvGrpSpPr>
            <p:nvPr/>
          </p:nvGrpSpPr>
          <p:grpSpPr>
            <a:xfrm>
              <a:off x="869771" y="3158930"/>
              <a:ext cx="100800" cy="221400"/>
              <a:chOff x="2431598" y="4904118"/>
              <a:chExt cx="280800" cy="295200"/>
            </a:xfrm>
          </p:grpSpPr>
          <p:pic>
            <p:nvPicPr>
              <p:cNvPr id="249" name="Google Shape;698;p26">
                <a:extLst>
                  <a:ext uri="{FF2B5EF4-FFF2-40B4-BE49-F238E27FC236}">
                    <a16:creationId xmlns:a16="http://schemas.microsoft.com/office/drawing/2014/main" id="{21E7D767-741A-0F3D-F466-0BA262CCE531}"/>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50" name="Oval 249">
                <a:extLst>
                  <a:ext uri="{FF2B5EF4-FFF2-40B4-BE49-F238E27FC236}">
                    <a16:creationId xmlns:a16="http://schemas.microsoft.com/office/drawing/2014/main" id="{449E44CF-EE78-C86E-090B-E61CD409146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4" name="Group 233">
              <a:extLst>
                <a:ext uri="{FF2B5EF4-FFF2-40B4-BE49-F238E27FC236}">
                  <a16:creationId xmlns:a16="http://schemas.microsoft.com/office/drawing/2014/main" id="{5E4F4A27-A3BD-66FA-C8F7-C4979085FFC0}"/>
                </a:ext>
              </a:extLst>
            </p:cNvPr>
            <p:cNvGrpSpPr>
              <a:grpSpLocks/>
            </p:cNvGrpSpPr>
            <p:nvPr/>
          </p:nvGrpSpPr>
          <p:grpSpPr>
            <a:xfrm>
              <a:off x="968945" y="3158930"/>
              <a:ext cx="100800" cy="221400"/>
              <a:chOff x="2431598" y="4904118"/>
              <a:chExt cx="280800" cy="295200"/>
            </a:xfrm>
          </p:grpSpPr>
          <p:pic>
            <p:nvPicPr>
              <p:cNvPr id="247" name="Google Shape;698;p26">
                <a:extLst>
                  <a:ext uri="{FF2B5EF4-FFF2-40B4-BE49-F238E27FC236}">
                    <a16:creationId xmlns:a16="http://schemas.microsoft.com/office/drawing/2014/main" id="{B47DE319-69EA-1EE1-559D-06332AFA58EA}"/>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48" name="Oval 247">
                <a:extLst>
                  <a:ext uri="{FF2B5EF4-FFF2-40B4-BE49-F238E27FC236}">
                    <a16:creationId xmlns:a16="http://schemas.microsoft.com/office/drawing/2014/main" id="{DD9936C6-4286-B8F1-09BF-91D747AFB78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5" name="Group 234">
              <a:extLst>
                <a:ext uri="{FF2B5EF4-FFF2-40B4-BE49-F238E27FC236}">
                  <a16:creationId xmlns:a16="http://schemas.microsoft.com/office/drawing/2014/main" id="{5BEB66F9-2D6A-2EC1-B10D-7955C2E544F4}"/>
                </a:ext>
              </a:extLst>
            </p:cNvPr>
            <p:cNvGrpSpPr>
              <a:grpSpLocks/>
            </p:cNvGrpSpPr>
            <p:nvPr/>
          </p:nvGrpSpPr>
          <p:grpSpPr>
            <a:xfrm>
              <a:off x="1068119" y="3158930"/>
              <a:ext cx="100800" cy="221400"/>
              <a:chOff x="2431598" y="4904118"/>
              <a:chExt cx="280800" cy="295200"/>
            </a:xfrm>
          </p:grpSpPr>
          <p:pic>
            <p:nvPicPr>
              <p:cNvPr id="245" name="Google Shape;698;p26">
                <a:extLst>
                  <a:ext uri="{FF2B5EF4-FFF2-40B4-BE49-F238E27FC236}">
                    <a16:creationId xmlns:a16="http://schemas.microsoft.com/office/drawing/2014/main" id="{4208DE4D-3EF7-39D4-42F2-88043EBF5812}"/>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46" name="Oval 245">
                <a:extLst>
                  <a:ext uri="{FF2B5EF4-FFF2-40B4-BE49-F238E27FC236}">
                    <a16:creationId xmlns:a16="http://schemas.microsoft.com/office/drawing/2014/main" id="{23DFB5D1-F06C-DBA6-E72B-F6D10D15395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6" name="Group 235">
              <a:extLst>
                <a:ext uri="{FF2B5EF4-FFF2-40B4-BE49-F238E27FC236}">
                  <a16:creationId xmlns:a16="http://schemas.microsoft.com/office/drawing/2014/main" id="{24D90965-FD22-59AE-5A29-0BA8D16B1342}"/>
                </a:ext>
              </a:extLst>
            </p:cNvPr>
            <p:cNvGrpSpPr>
              <a:grpSpLocks/>
            </p:cNvGrpSpPr>
            <p:nvPr/>
          </p:nvGrpSpPr>
          <p:grpSpPr>
            <a:xfrm>
              <a:off x="1167293" y="3158930"/>
              <a:ext cx="100800" cy="221400"/>
              <a:chOff x="2431598" y="4904118"/>
              <a:chExt cx="280800" cy="295200"/>
            </a:xfrm>
          </p:grpSpPr>
          <p:pic>
            <p:nvPicPr>
              <p:cNvPr id="243" name="Google Shape;698;p26">
                <a:extLst>
                  <a:ext uri="{FF2B5EF4-FFF2-40B4-BE49-F238E27FC236}">
                    <a16:creationId xmlns:a16="http://schemas.microsoft.com/office/drawing/2014/main" id="{73AB2B7E-36EB-25A7-8A51-AD4A89C1933D}"/>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44" name="Oval 243">
                <a:extLst>
                  <a:ext uri="{FF2B5EF4-FFF2-40B4-BE49-F238E27FC236}">
                    <a16:creationId xmlns:a16="http://schemas.microsoft.com/office/drawing/2014/main" id="{3000FA5E-8B54-048E-A22F-3475B655A1EE}"/>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7" name="Group 236">
              <a:extLst>
                <a:ext uri="{FF2B5EF4-FFF2-40B4-BE49-F238E27FC236}">
                  <a16:creationId xmlns:a16="http://schemas.microsoft.com/office/drawing/2014/main" id="{0BEE125D-8036-C0DD-CB50-3E69D2F5E725}"/>
                </a:ext>
              </a:extLst>
            </p:cNvPr>
            <p:cNvGrpSpPr>
              <a:grpSpLocks/>
            </p:cNvGrpSpPr>
            <p:nvPr/>
          </p:nvGrpSpPr>
          <p:grpSpPr>
            <a:xfrm>
              <a:off x="1266467" y="3158930"/>
              <a:ext cx="100800" cy="221400"/>
              <a:chOff x="2431598" y="4904118"/>
              <a:chExt cx="280800" cy="295200"/>
            </a:xfrm>
          </p:grpSpPr>
          <p:pic>
            <p:nvPicPr>
              <p:cNvPr id="241" name="Google Shape;698;p26">
                <a:extLst>
                  <a:ext uri="{FF2B5EF4-FFF2-40B4-BE49-F238E27FC236}">
                    <a16:creationId xmlns:a16="http://schemas.microsoft.com/office/drawing/2014/main" id="{63CC6E3C-E09E-FC90-6B58-5B51AEFDB85F}"/>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42" name="Oval 241">
                <a:extLst>
                  <a:ext uri="{FF2B5EF4-FFF2-40B4-BE49-F238E27FC236}">
                    <a16:creationId xmlns:a16="http://schemas.microsoft.com/office/drawing/2014/main" id="{E0421BBD-9762-3511-D02D-92014624084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8" name="Group 237">
              <a:extLst>
                <a:ext uri="{FF2B5EF4-FFF2-40B4-BE49-F238E27FC236}">
                  <a16:creationId xmlns:a16="http://schemas.microsoft.com/office/drawing/2014/main" id="{6A46DA1A-DAA8-B92F-3066-099594554B77}"/>
                </a:ext>
              </a:extLst>
            </p:cNvPr>
            <p:cNvGrpSpPr>
              <a:grpSpLocks/>
            </p:cNvGrpSpPr>
            <p:nvPr/>
          </p:nvGrpSpPr>
          <p:grpSpPr>
            <a:xfrm>
              <a:off x="1365645" y="3158930"/>
              <a:ext cx="100800" cy="221400"/>
              <a:chOff x="2431598" y="4904118"/>
              <a:chExt cx="280800" cy="295200"/>
            </a:xfrm>
          </p:grpSpPr>
          <p:pic>
            <p:nvPicPr>
              <p:cNvPr id="239" name="Google Shape;698;p26">
                <a:extLst>
                  <a:ext uri="{FF2B5EF4-FFF2-40B4-BE49-F238E27FC236}">
                    <a16:creationId xmlns:a16="http://schemas.microsoft.com/office/drawing/2014/main" id="{0149386B-BF93-5B23-402D-90CACAD275E1}"/>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240" name="Oval 239">
                <a:extLst>
                  <a:ext uri="{FF2B5EF4-FFF2-40B4-BE49-F238E27FC236}">
                    <a16:creationId xmlns:a16="http://schemas.microsoft.com/office/drawing/2014/main" id="{7CD3EBA5-6FEB-8EE9-2969-55A06E0F84E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 name="Group 7">
            <a:extLst>
              <a:ext uri="{FF2B5EF4-FFF2-40B4-BE49-F238E27FC236}">
                <a16:creationId xmlns:a16="http://schemas.microsoft.com/office/drawing/2014/main" id="{14B719A3-3106-EEFD-D79A-9555236D593D}"/>
              </a:ext>
            </a:extLst>
          </p:cNvPr>
          <p:cNvGrpSpPr/>
          <p:nvPr/>
        </p:nvGrpSpPr>
        <p:grpSpPr>
          <a:xfrm>
            <a:off x="5445419" y="3605979"/>
            <a:ext cx="997783" cy="221400"/>
            <a:chOff x="1463860" y="3139913"/>
            <a:chExt cx="997783" cy="221400"/>
          </a:xfrm>
        </p:grpSpPr>
        <p:grpSp>
          <p:nvGrpSpPr>
            <p:cNvPr id="199" name="Group 198">
              <a:extLst>
                <a:ext uri="{FF2B5EF4-FFF2-40B4-BE49-F238E27FC236}">
                  <a16:creationId xmlns:a16="http://schemas.microsoft.com/office/drawing/2014/main" id="{DBD7E758-C980-00E7-0F10-BAEC02F465E7}"/>
                </a:ext>
              </a:extLst>
            </p:cNvPr>
            <p:cNvGrpSpPr>
              <a:grpSpLocks/>
            </p:cNvGrpSpPr>
            <p:nvPr/>
          </p:nvGrpSpPr>
          <p:grpSpPr>
            <a:xfrm>
              <a:off x="1463860" y="3139913"/>
              <a:ext cx="100800" cy="221400"/>
              <a:chOff x="592863" y="4927613"/>
              <a:chExt cx="283148" cy="295200"/>
            </a:xfrm>
          </p:grpSpPr>
          <p:pic>
            <p:nvPicPr>
              <p:cNvPr id="227" name="Google Shape;699;p26">
                <a:extLst>
                  <a:ext uri="{FF2B5EF4-FFF2-40B4-BE49-F238E27FC236}">
                    <a16:creationId xmlns:a16="http://schemas.microsoft.com/office/drawing/2014/main" id="{DEF3544E-5197-B126-F222-1052B6685BC5}"/>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28" name="Oval 227">
                <a:extLst>
                  <a:ext uri="{FF2B5EF4-FFF2-40B4-BE49-F238E27FC236}">
                    <a16:creationId xmlns:a16="http://schemas.microsoft.com/office/drawing/2014/main" id="{14D3203C-86FE-9453-1FFA-83A88D9B898E}"/>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0" name="Group 199">
              <a:extLst>
                <a:ext uri="{FF2B5EF4-FFF2-40B4-BE49-F238E27FC236}">
                  <a16:creationId xmlns:a16="http://schemas.microsoft.com/office/drawing/2014/main" id="{F591AC69-2E31-452C-212D-7F8C5A00102A}"/>
                </a:ext>
              </a:extLst>
            </p:cNvPr>
            <p:cNvGrpSpPr>
              <a:grpSpLocks/>
            </p:cNvGrpSpPr>
            <p:nvPr/>
          </p:nvGrpSpPr>
          <p:grpSpPr>
            <a:xfrm>
              <a:off x="1563525" y="3139913"/>
              <a:ext cx="100800" cy="221400"/>
              <a:chOff x="592863" y="4927613"/>
              <a:chExt cx="283148" cy="295200"/>
            </a:xfrm>
          </p:grpSpPr>
          <p:pic>
            <p:nvPicPr>
              <p:cNvPr id="225" name="Google Shape;699;p26">
                <a:extLst>
                  <a:ext uri="{FF2B5EF4-FFF2-40B4-BE49-F238E27FC236}">
                    <a16:creationId xmlns:a16="http://schemas.microsoft.com/office/drawing/2014/main" id="{C391EFAE-9E59-A6B0-0D70-43A5EB4E6137}"/>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26" name="Oval 225">
                <a:extLst>
                  <a:ext uri="{FF2B5EF4-FFF2-40B4-BE49-F238E27FC236}">
                    <a16:creationId xmlns:a16="http://schemas.microsoft.com/office/drawing/2014/main" id="{8EDB6592-4DA2-41E0-1B52-3E9BD095645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1" name="Group 200">
              <a:extLst>
                <a:ext uri="{FF2B5EF4-FFF2-40B4-BE49-F238E27FC236}">
                  <a16:creationId xmlns:a16="http://schemas.microsoft.com/office/drawing/2014/main" id="{6B161AB3-FA3B-8F2F-995E-321460E41F46}"/>
                </a:ext>
              </a:extLst>
            </p:cNvPr>
            <p:cNvGrpSpPr>
              <a:grpSpLocks/>
            </p:cNvGrpSpPr>
            <p:nvPr/>
          </p:nvGrpSpPr>
          <p:grpSpPr>
            <a:xfrm>
              <a:off x="1663190" y="3139913"/>
              <a:ext cx="100800" cy="221400"/>
              <a:chOff x="592863" y="4927613"/>
              <a:chExt cx="283148" cy="295200"/>
            </a:xfrm>
          </p:grpSpPr>
          <p:pic>
            <p:nvPicPr>
              <p:cNvPr id="223" name="Google Shape;699;p26">
                <a:extLst>
                  <a:ext uri="{FF2B5EF4-FFF2-40B4-BE49-F238E27FC236}">
                    <a16:creationId xmlns:a16="http://schemas.microsoft.com/office/drawing/2014/main" id="{A64B8B45-D7C2-8627-F125-C34C0FF7F58B}"/>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24" name="Oval 223">
                <a:extLst>
                  <a:ext uri="{FF2B5EF4-FFF2-40B4-BE49-F238E27FC236}">
                    <a16:creationId xmlns:a16="http://schemas.microsoft.com/office/drawing/2014/main" id="{18862418-B229-A6BE-3619-5EE34D94599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2" name="Group 201">
              <a:extLst>
                <a:ext uri="{FF2B5EF4-FFF2-40B4-BE49-F238E27FC236}">
                  <a16:creationId xmlns:a16="http://schemas.microsoft.com/office/drawing/2014/main" id="{2EB1B966-13EF-7B0F-6014-3F2C9D38B897}"/>
                </a:ext>
              </a:extLst>
            </p:cNvPr>
            <p:cNvGrpSpPr>
              <a:grpSpLocks/>
            </p:cNvGrpSpPr>
            <p:nvPr/>
          </p:nvGrpSpPr>
          <p:grpSpPr>
            <a:xfrm>
              <a:off x="1762855" y="3139913"/>
              <a:ext cx="100800" cy="221400"/>
              <a:chOff x="592863" y="4927613"/>
              <a:chExt cx="283148" cy="295200"/>
            </a:xfrm>
          </p:grpSpPr>
          <p:pic>
            <p:nvPicPr>
              <p:cNvPr id="221" name="Google Shape;699;p26">
                <a:extLst>
                  <a:ext uri="{FF2B5EF4-FFF2-40B4-BE49-F238E27FC236}">
                    <a16:creationId xmlns:a16="http://schemas.microsoft.com/office/drawing/2014/main" id="{48EE003F-6443-331E-0F8E-32857C82CA28}"/>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22" name="Oval 221">
                <a:extLst>
                  <a:ext uri="{FF2B5EF4-FFF2-40B4-BE49-F238E27FC236}">
                    <a16:creationId xmlns:a16="http://schemas.microsoft.com/office/drawing/2014/main" id="{789A6C60-A3CE-E10E-B867-D5E0A4D2D8B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3" name="Group 202">
              <a:extLst>
                <a:ext uri="{FF2B5EF4-FFF2-40B4-BE49-F238E27FC236}">
                  <a16:creationId xmlns:a16="http://schemas.microsoft.com/office/drawing/2014/main" id="{8D2C4842-90AC-5E02-BCA4-5879268ABB4F}"/>
                </a:ext>
              </a:extLst>
            </p:cNvPr>
            <p:cNvGrpSpPr>
              <a:grpSpLocks/>
            </p:cNvGrpSpPr>
            <p:nvPr/>
          </p:nvGrpSpPr>
          <p:grpSpPr>
            <a:xfrm>
              <a:off x="1862520" y="3139913"/>
              <a:ext cx="100800" cy="221400"/>
              <a:chOff x="592863" y="4927613"/>
              <a:chExt cx="283148" cy="295200"/>
            </a:xfrm>
          </p:grpSpPr>
          <p:pic>
            <p:nvPicPr>
              <p:cNvPr id="219" name="Google Shape;699;p26">
                <a:extLst>
                  <a:ext uri="{FF2B5EF4-FFF2-40B4-BE49-F238E27FC236}">
                    <a16:creationId xmlns:a16="http://schemas.microsoft.com/office/drawing/2014/main" id="{8D05B6B9-6020-8BE6-9CDA-1A7A08C5BFCF}"/>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20" name="Oval 219">
                <a:extLst>
                  <a:ext uri="{FF2B5EF4-FFF2-40B4-BE49-F238E27FC236}">
                    <a16:creationId xmlns:a16="http://schemas.microsoft.com/office/drawing/2014/main" id="{8773F07B-C2B3-A9E3-3743-ED613D2B199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4" name="Group 203">
              <a:extLst>
                <a:ext uri="{FF2B5EF4-FFF2-40B4-BE49-F238E27FC236}">
                  <a16:creationId xmlns:a16="http://schemas.microsoft.com/office/drawing/2014/main" id="{3F0EC58F-1594-52BE-FCD6-6A28F3E99D79}"/>
                </a:ext>
              </a:extLst>
            </p:cNvPr>
            <p:cNvGrpSpPr>
              <a:grpSpLocks/>
            </p:cNvGrpSpPr>
            <p:nvPr/>
          </p:nvGrpSpPr>
          <p:grpSpPr>
            <a:xfrm>
              <a:off x="1962185" y="3139913"/>
              <a:ext cx="100800" cy="221400"/>
              <a:chOff x="592863" y="4927613"/>
              <a:chExt cx="283148" cy="295200"/>
            </a:xfrm>
          </p:grpSpPr>
          <p:pic>
            <p:nvPicPr>
              <p:cNvPr id="217" name="Google Shape;699;p26">
                <a:extLst>
                  <a:ext uri="{FF2B5EF4-FFF2-40B4-BE49-F238E27FC236}">
                    <a16:creationId xmlns:a16="http://schemas.microsoft.com/office/drawing/2014/main" id="{4CC0509D-892C-5C12-6F56-31580B2E2216}"/>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18" name="Oval 217">
                <a:extLst>
                  <a:ext uri="{FF2B5EF4-FFF2-40B4-BE49-F238E27FC236}">
                    <a16:creationId xmlns:a16="http://schemas.microsoft.com/office/drawing/2014/main" id="{E02BC531-7224-80D9-68D2-B4A8C9CF1FC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5" name="Group 204">
              <a:extLst>
                <a:ext uri="{FF2B5EF4-FFF2-40B4-BE49-F238E27FC236}">
                  <a16:creationId xmlns:a16="http://schemas.microsoft.com/office/drawing/2014/main" id="{F4FEE888-7331-34A6-0FDB-F1D52EEF3920}"/>
                </a:ext>
              </a:extLst>
            </p:cNvPr>
            <p:cNvGrpSpPr>
              <a:grpSpLocks/>
            </p:cNvGrpSpPr>
            <p:nvPr/>
          </p:nvGrpSpPr>
          <p:grpSpPr>
            <a:xfrm>
              <a:off x="2061850" y="3139913"/>
              <a:ext cx="100800" cy="221400"/>
              <a:chOff x="592863" y="4927613"/>
              <a:chExt cx="283148" cy="295200"/>
            </a:xfrm>
          </p:grpSpPr>
          <p:pic>
            <p:nvPicPr>
              <p:cNvPr id="215" name="Google Shape;699;p26">
                <a:extLst>
                  <a:ext uri="{FF2B5EF4-FFF2-40B4-BE49-F238E27FC236}">
                    <a16:creationId xmlns:a16="http://schemas.microsoft.com/office/drawing/2014/main" id="{05D88B07-7372-435B-0737-B01F693B5DE5}"/>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16" name="Oval 215">
                <a:extLst>
                  <a:ext uri="{FF2B5EF4-FFF2-40B4-BE49-F238E27FC236}">
                    <a16:creationId xmlns:a16="http://schemas.microsoft.com/office/drawing/2014/main" id="{E6933DFF-B506-9435-98A6-4E995896AE3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6" name="Group 205">
              <a:extLst>
                <a:ext uri="{FF2B5EF4-FFF2-40B4-BE49-F238E27FC236}">
                  <a16:creationId xmlns:a16="http://schemas.microsoft.com/office/drawing/2014/main" id="{B4B79F01-5BD4-018D-3885-6A3105A3E58B}"/>
                </a:ext>
              </a:extLst>
            </p:cNvPr>
            <p:cNvGrpSpPr>
              <a:grpSpLocks/>
            </p:cNvGrpSpPr>
            <p:nvPr/>
          </p:nvGrpSpPr>
          <p:grpSpPr>
            <a:xfrm>
              <a:off x="2161515" y="3139913"/>
              <a:ext cx="100800" cy="221400"/>
              <a:chOff x="592863" y="4927613"/>
              <a:chExt cx="283148" cy="295200"/>
            </a:xfrm>
          </p:grpSpPr>
          <p:pic>
            <p:nvPicPr>
              <p:cNvPr id="213" name="Google Shape;699;p26">
                <a:extLst>
                  <a:ext uri="{FF2B5EF4-FFF2-40B4-BE49-F238E27FC236}">
                    <a16:creationId xmlns:a16="http://schemas.microsoft.com/office/drawing/2014/main" id="{1202F522-1BA6-4756-2868-5B8F50E14FCD}"/>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14" name="Oval 213">
                <a:extLst>
                  <a:ext uri="{FF2B5EF4-FFF2-40B4-BE49-F238E27FC236}">
                    <a16:creationId xmlns:a16="http://schemas.microsoft.com/office/drawing/2014/main" id="{8EA771BF-034F-B9FA-483D-03466DDCDF10}"/>
                  </a:ext>
                </a:extLst>
              </p:cNvPr>
              <p:cNvSpPr/>
              <p:nvPr/>
            </p:nvSpPr>
            <p:spPr>
              <a:xfrm>
                <a:off x="592863" y="4938412"/>
                <a:ext cx="273600"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7" name="Group 206">
              <a:extLst>
                <a:ext uri="{FF2B5EF4-FFF2-40B4-BE49-F238E27FC236}">
                  <a16:creationId xmlns:a16="http://schemas.microsoft.com/office/drawing/2014/main" id="{4072FAA5-1F39-79BF-FB84-E34CBAFB0710}"/>
                </a:ext>
              </a:extLst>
            </p:cNvPr>
            <p:cNvGrpSpPr>
              <a:grpSpLocks/>
            </p:cNvGrpSpPr>
            <p:nvPr/>
          </p:nvGrpSpPr>
          <p:grpSpPr>
            <a:xfrm>
              <a:off x="2261180" y="3139913"/>
              <a:ext cx="100800" cy="221400"/>
              <a:chOff x="592863" y="4927613"/>
              <a:chExt cx="283148" cy="295200"/>
            </a:xfrm>
          </p:grpSpPr>
          <p:pic>
            <p:nvPicPr>
              <p:cNvPr id="211" name="Google Shape;699;p26">
                <a:extLst>
                  <a:ext uri="{FF2B5EF4-FFF2-40B4-BE49-F238E27FC236}">
                    <a16:creationId xmlns:a16="http://schemas.microsoft.com/office/drawing/2014/main" id="{5A96890C-4A9F-0CA3-1D6B-37D845EA48C4}"/>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12" name="Oval 211">
                <a:extLst>
                  <a:ext uri="{FF2B5EF4-FFF2-40B4-BE49-F238E27FC236}">
                    <a16:creationId xmlns:a16="http://schemas.microsoft.com/office/drawing/2014/main" id="{BBC0DAED-17DC-E322-AD1E-B160FD536FB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 name="Group 207">
              <a:extLst>
                <a:ext uri="{FF2B5EF4-FFF2-40B4-BE49-F238E27FC236}">
                  <a16:creationId xmlns:a16="http://schemas.microsoft.com/office/drawing/2014/main" id="{22D2CD55-40A6-3CB5-A541-CDA517894736}"/>
                </a:ext>
              </a:extLst>
            </p:cNvPr>
            <p:cNvGrpSpPr>
              <a:grpSpLocks/>
            </p:cNvGrpSpPr>
            <p:nvPr/>
          </p:nvGrpSpPr>
          <p:grpSpPr>
            <a:xfrm>
              <a:off x="2360843" y="3139913"/>
              <a:ext cx="100800" cy="221400"/>
              <a:chOff x="592863" y="4927613"/>
              <a:chExt cx="283148" cy="295200"/>
            </a:xfrm>
          </p:grpSpPr>
          <p:pic>
            <p:nvPicPr>
              <p:cNvPr id="209" name="Google Shape;699;p26">
                <a:extLst>
                  <a:ext uri="{FF2B5EF4-FFF2-40B4-BE49-F238E27FC236}">
                    <a16:creationId xmlns:a16="http://schemas.microsoft.com/office/drawing/2014/main" id="{9B163A63-4C7A-D709-6D1E-B8723A389DB5}"/>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210" name="Oval 209">
                <a:extLst>
                  <a:ext uri="{FF2B5EF4-FFF2-40B4-BE49-F238E27FC236}">
                    <a16:creationId xmlns:a16="http://schemas.microsoft.com/office/drawing/2014/main" id="{9E7DB14E-C42A-A068-46EC-655439B82E1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 name="Group 8">
            <a:extLst>
              <a:ext uri="{FF2B5EF4-FFF2-40B4-BE49-F238E27FC236}">
                <a16:creationId xmlns:a16="http://schemas.microsoft.com/office/drawing/2014/main" id="{BB5ADB01-3C8C-459E-B541-B52FB18584C2}"/>
              </a:ext>
            </a:extLst>
          </p:cNvPr>
          <p:cNvGrpSpPr/>
          <p:nvPr/>
        </p:nvGrpSpPr>
        <p:grpSpPr>
          <a:xfrm>
            <a:off x="6441083" y="3605979"/>
            <a:ext cx="993370" cy="221400"/>
            <a:chOff x="473075" y="3158930"/>
            <a:chExt cx="993370" cy="221400"/>
          </a:xfrm>
        </p:grpSpPr>
        <p:grpSp>
          <p:nvGrpSpPr>
            <p:cNvPr id="169" name="Group 168">
              <a:extLst>
                <a:ext uri="{FF2B5EF4-FFF2-40B4-BE49-F238E27FC236}">
                  <a16:creationId xmlns:a16="http://schemas.microsoft.com/office/drawing/2014/main" id="{35DA1C49-FD47-FF86-9EA1-F8F1A6B4DAE9}"/>
                </a:ext>
              </a:extLst>
            </p:cNvPr>
            <p:cNvGrpSpPr>
              <a:grpSpLocks/>
            </p:cNvGrpSpPr>
            <p:nvPr/>
          </p:nvGrpSpPr>
          <p:grpSpPr>
            <a:xfrm>
              <a:off x="473075" y="3158930"/>
              <a:ext cx="100800" cy="221400"/>
              <a:chOff x="2431598" y="4904118"/>
              <a:chExt cx="280800" cy="295200"/>
            </a:xfrm>
          </p:grpSpPr>
          <p:pic>
            <p:nvPicPr>
              <p:cNvPr id="197" name="Google Shape;698;p26">
                <a:extLst>
                  <a:ext uri="{FF2B5EF4-FFF2-40B4-BE49-F238E27FC236}">
                    <a16:creationId xmlns:a16="http://schemas.microsoft.com/office/drawing/2014/main" id="{F9DB6EAC-AD89-0A7C-2CF6-1A267E10FC0B}"/>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198" name="Oval 197">
                <a:extLst>
                  <a:ext uri="{FF2B5EF4-FFF2-40B4-BE49-F238E27FC236}">
                    <a16:creationId xmlns:a16="http://schemas.microsoft.com/office/drawing/2014/main" id="{CB82FE27-5149-878D-5CF8-731C4F3763C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0" name="Group 169">
              <a:extLst>
                <a:ext uri="{FF2B5EF4-FFF2-40B4-BE49-F238E27FC236}">
                  <a16:creationId xmlns:a16="http://schemas.microsoft.com/office/drawing/2014/main" id="{953D6C48-D7B5-835B-87B0-1ABC88893C4C}"/>
                </a:ext>
              </a:extLst>
            </p:cNvPr>
            <p:cNvGrpSpPr>
              <a:grpSpLocks/>
            </p:cNvGrpSpPr>
            <p:nvPr/>
          </p:nvGrpSpPr>
          <p:grpSpPr>
            <a:xfrm>
              <a:off x="572249" y="3158930"/>
              <a:ext cx="100800" cy="221400"/>
              <a:chOff x="2431598" y="4904118"/>
              <a:chExt cx="280800" cy="295200"/>
            </a:xfrm>
          </p:grpSpPr>
          <p:pic>
            <p:nvPicPr>
              <p:cNvPr id="195" name="Google Shape;698;p26">
                <a:extLst>
                  <a:ext uri="{FF2B5EF4-FFF2-40B4-BE49-F238E27FC236}">
                    <a16:creationId xmlns:a16="http://schemas.microsoft.com/office/drawing/2014/main" id="{B7BC51F7-A9F4-B264-D8FE-0FEECC922A63}"/>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196" name="Oval 195">
                <a:extLst>
                  <a:ext uri="{FF2B5EF4-FFF2-40B4-BE49-F238E27FC236}">
                    <a16:creationId xmlns:a16="http://schemas.microsoft.com/office/drawing/2014/main" id="{0E94D91B-C52C-D6D2-3673-2DB05F5B558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1" name="Group 170">
              <a:extLst>
                <a:ext uri="{FF2B5EF4-FFF2-40B4-BE49-F238E27FC236}">
                  <a16:creationId xmlns:a16="http://schemas.microsoft.com/office/drawing/2014/main" id="{E4583CCE-4959-C167-066F-D0A06E59C65D}"/>
                </a:ext>
              </a:extLst>
            </p:cNvPr>
            <p:cNvGrpSpPr>
              <a:grpSpLocks/>
            </p:cNvGrpSpPr>
            <p:nvPr/>
          </p:nvGrpSpPr>
          <p:grpSpPr>
            <a:xfrm>
              <a:off x="671423" y="3158930"/>
              <a:ext cx="100800" cy="221400"/>
              <a:chOff x="2431598" y="4904118"/>
              <a:chExt cx="280800" cy="295200"/>
            </a:xfrm>
          </p:grpSpPr>
          <p:pic>
            <p:nvPicPr>
              <p:cNvPr id="193" name="Google Shape;698;p26">
                <a:extLst>
                  <a:ext uri="{FF2B5EF4-FFF2-40B4-BE49-F238E27FC236}">
                    <a16:creationId xmlns:a16="http://schemas.microsoft.com/office/drawing/2014/main" id="{6E246E49-E292-B1AA-2355-88218C3BB8FE}"/>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194" name="Oval 193">
                <a:extLst>
                  <a:ext uri="{FF2B5EF4-FFF2-40B4-BE49-F238E27FC236}">
                    <a16:creationId xmlns:a16="http://schemas.microsoft.com/office/drawing/2014/main" id="{5BA1FA5E-2354-613D-05FD-EE9749E0F28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2" name="Group 171">
              <a:extLst>
                <a:ext uri="{FF2B5EF4-FFF2-40B4-BE49-F238E27FC236}">
                  <a16:creationId xmlns:a16="http://schemas.microsoft.com/office/drawing/2014/main" id="{C1420958-0B9C-7A40-B079-65169F76453F}"/>
                </a:ext>
              </a:extLst>
            </p:cNvPr>
            <p:cNvGrpSpPr>
              <a:grpSpLocks/>
            </p:cNvGrpSpPr>
            <p:nvPr/>
          </p:nvGrpSpPr>
          <p:grpSpPr>
            <a:xfrm>
              <a:off x="770597" y="3158930"/>
              <a:ext cx="100800" cy="221400"/>
              <a:chOff x="2431598" y="4904118"/>
              <a:chExt cx="280800" cy="295200"/>
            </a:xfrm>
          </p:grpSpPr>
          <p:pic>
            <p:nvPicPr>
              <p:cNvPr id="191" name="Google Shape;698;p26">
                <a:extLst>
                  <a:ext uri="{FF2B5EF4-FFF2-40B4-BE49-F238E27FC236}">
                    <a16:creationId xmlns:a16="http://schemas.microsoft.com/office/drawing/2014/main" id="{FF0240C8-0940-686C-1B1E-956CE2A88113}"/>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192" name="Oval 191">
                <a:extLst>
                  <a:ext uri="{FF2B5EF4-FFF2-40B4-BE49-F238E27FC236}">
                    <a16:creationId xmlns:a16="http://schemas.microsoft.com/office/drawing/2014/main" id="{A7E43FC7-5D7C-F03D-DAF5-BFA7692AB27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3" name="Group 172">
              <a:extLst>
                <a:ext uri="{FF2B5EF4-FFF2-40B4-BE49-F238E27FC236}">
                  <a16:creationId xmlns:a16="http://schemas.microsoft.com/office/drawing/2014/main" id="{B321A74E-3BE0-F415-C386-390DACC87B02}"/>
                </a:ext>
              </a:extLst>
            </p:cNvPr>
            <p:cNvGrpSpPr>
              <a:grpSpLocks/>
            </p:cNvGrpSpPr>
            <p:nvPr/>
          </p:nvGrpSpPr>
          <p:grpSpPr>
            <a:xfrm>
              <a:off x="869771" y="3158930"/>
              <a:ext cx="100800" cy="221400"/>
              <a:chOff x="2431598" y="4904118"/>
              <a:chExt cx="280800" cy="295200"/>
            </a:xfrm>
          </p:grpSpPr>
          <p:pic>
            <p:nvPicPr>
              <p:cNvPr id="189" name="Google Shape;698;p26">
                <a:extLst>
                  <a:ext uri="{FF2B5EF4-FFF2-40B4-BE49-F238E27FC236}">
                    <a16:creationId xmlns:a16="http://schemas.microsoft.com/office/drawing/2014/main" id="{2046A517-6981-C6BB-A71B-063A51B79477}"/>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190" name="Oval 189">
                <a:extLst>
                  <a:ext uri="{FF2B5EF4-FFF2-40B4-BE49-F238E27FC236}">
                    <a16:creationId xmlns:a16="http://schemas.microsoft.com/office/drawing/2014/main" id="{10B81473-15E6-8362-750B-A90E03B84A5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4" name="Group 173">
              <a:extLst>
                <a:ext uri="{FF2B5EF4-FFF2-40B4-BE49-F238E27FC236}">
                  <a16:creationId xmlns:a16="http://schemas.microsoft.com/office/drawing/2014/main" id="{89CA79B0-B051-A69C-7027-889F5DC186E6}"/>
                </a:ext>
              </a:extLst>
            </p:cNvPr>
            <p:cNvGrpSpPr>
              <a:grpSpLocks/>
            </p:cNvGrpSpPr>
            <p:nvPr/>
          </p:nvGrpSpPr>
          <p:grpSpPr>
            <a:xfrm>
              <a:off x="968945" y="3158930"/>
              <a:ext cx="100800" cy="221400"/>
              <a:chOff x="2431598" y="4904118"/>
              <a:chExt cx="280800" cy="295200"/>
            </a:xfrm>
          </p:grpSpPr>
          <p:pic>
            <p:nvPicPr>
              <p:cNvPr id="187" name="Google Shape;698;p26">
                <a:extLst>
                  <a:ext uri="{FF2B5EF4-FFF2-40B4-BE49-F238E27FC236}">
                    <a16:creationId xmlns:a16="http://schemas.microsoft.com/office/drawing/2014/main" id="{A185FC2C-1135-2A71-E5DE-327A9FE35B4E}"/>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188" name="Oval 187">
                <a:extLst>
                  <a:ext uri="{FF2B5EF4-FFF2-40B4-BE49-F238E27FC236}">
                    <a16:creationId xmlns:a16="http://schemas.microsoft.com/office/drawing/2014/main" id="{7F706D9E-0C0E-390F-AFFA-248791A5CD3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5" name="Group 174">
              <a:extLst>
                <a:ext uri="{FF2B5EF4-FFF2-40B4-BE49-F238E27FC236}">
                  <a16:creationId xmlns:a16="http://schemas.microsoft.com/office/drawing/2014/main" id="{F2688367-E503-EEF9-CF2E-903BCFBB33E6}"/>
                </a:ext>
              </a:extLst>
            </p:cNvPr>
            <p:cNvGrpSpPr>
              <a:grpSpLocks/>
            </p:cNvGrpSpPr>
            <p:nvPr/>
          </p:nvGrpSpPr>
          <p:grpSpPr>
            <a:xfrm>
              <a:off x="1068119" y="3158930"/>
              <a:ext cx="100800" cy="221400"/>
              <a:chOff x="2431598" y="4904118"/>
              <a:chExt cx="280800" cy="295200"/>
            </a:xfrm>
          </p:grpSpPr>
          <p:pic>
            <p:nvPicPr>
              <p:cNvPr id="185" name="Google Shape;698;p26">
                <a:extLst>
                  <a:ext uri="{FF2B5EF4-FFF2-40B4-BE49-F238E27FC236}">
                    <a16:creationId xmlns:a16="http://schemas.microsoft.com/office/drawing/2014/main" id="{D8BCD4AC-BFAE-DB72-7B0C-605F0EF44CC4}"/>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186" name="Oval 185">
                <a:extLst>
                  <a:ext uri="{FF2B5EF4-FFF2-40B4-BE49-F238E27FC236}">
                    <a16:creationId xmlns:a16="http://schemas.microsoft.com/office/drawing/2014/main" id="{F285F2DC-E41D-6AC6-3F73-AF3D40A6F51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6" name="Group 175">
              <a:extLst>
                <a:ext uri="{FF2B5EF4-FFF2-40B4-BE49-F238E27FC236}">
                  <a16:creationId xmlns:a16="http://schemas.microsoft.com/office/drawing/2014/main" id="{476B6EC8-BF7D-B349-DE99-B77D24145461}"/>
                </a:ext>
              </a:extLst>
            </p:cNvPr>
            <p:cNvGrpSpPr>
              <a:grpSpLocks/>
            </p:cNvGrpSpPr>
            <p:nvPr/>
          </p:nvGrpSpPr>
          <p:grpSpPr>
            <a:xfrm>
              <a:off x="1167293" y="3158930"/>
              <a:ext cx="100800" cy="221400"/>
              <a:chOff x="2431598" y="4904118"/>
              <a:chExt cx="280800" cy="295200"/>
            </a:xfrm>
          </p:grpSpPr>
          <p:pic>
            <p:nvPicPr>
              <p:cNvPr id="183" name="Google Shape;698;p26">
                <a:extLst>
                  <a:ext uri="{FF2B5EF4-FFF2-40B4-BE49-F238E27FC236}">
                    <a16:creationId xmlns:a16="http://schemas.microsoft.com/office/drawing/2014/main" id="{D99663D0-6236-2621-6284-DD191B8B59D5}"/>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184" name="Oval 183">
                <a:extLst>
                  <a:ext uri="{FF2B5EF4-FFF2-40B4-BE49-F238E27FC236}">
                    <a16:creationId xmlns:a16="http://schemas.microsoft.com/office/drawing/2014/main" id="{84EA75CF-A392-C240-DD5C-CCE2869B41D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7" name="Group 176">
              <a:extLst>
                <a:ext uri="{FF2B5EF4-FFF2-40B4-BE49-F238E27FC236}">
                  <a16:creationId xmlns:a16="http://schemas.microsoft.com/office/drawing/2014/main" id="{AFCFAA07-7CF8-EB80-4D7E-4E31814843E3}"/>
                </a:ext>
              </a:extLst>
            </p:cNvPr>
            <p:cNvGrpSpPr>
              <a:grpSpLocks/>
            </p:cNvGrpSpPr>
            <p:nvPr/>
          </p:nvGrpSpPr>
          <p:grpSpPr>
            <a:xfrm>
              <a:off x="1266467" y="3158930"/>
              <a:ext cx="100800" cy="221400"/>
              <a:chOff x="2431598" y="4904118"/>
              <a:chExt cx="280800" cy="295200"/>
            </a:xfrm>
          </p:grpSpPr>
          <p:pic>
            <p:nvPicPr>
              <p:cNvPr id="181" name="Google Shape;698;p26">
                <a:extLst>
                  <a:ext uri="{FF2B5EF4-FFF2-40B4-BE49-F238E27FC236}">
                    <a16:creationId xmlns:a16="http://schemas.microsoft.com/office/drawing/2014/main" id="{DF506E8E-0D81-990E-11BB-84FA8AFF1886}"/>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182" name="Oval 181">
                <a:extLst>
                  <a:ext uri="{FF2B5EF4-FFF2-40B4-BE49-F238E27FC236}">
                    <a16:creationId xmlns:a16="http://schemas.microsoft.com/office/drawing/2014/main" id="{9AAD8164-8BC1-ABED-6CCC-A5BBB94D376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8" name="Group 177">
              <a:extLst>
                <a:ext uri="{FF2B5EF4-FFF2-40B4-BE49-F238E27FC236}">
                  <a16:creationId xmlns:a16="http://schemas.microsoft.com/office/drawing/2014/main" id="{B7288587-52DF-411C-B902-DF095C89C025}"/>
                </a:ext>
              </a:extLst>
            </p:cNvPr>
            <p:cNvGrpSpPr>
              <a:grpSpLocks/>
            </p:cNvGrpSpPr>
            <p:nvPr/>
          </p:nvGrpSpPr>
          <p:grpSpPr>
            <a:xfrm>
              <a:off x="1365645" y="3158930"/>
              <a:ext cx="100800" cy="221400"/>
              <a:chOff x="2431598" y="4904118"/>
              <a:chExt cx="280800" cy="295200"/>
            </a:xfrm>
          </p:grpSpPr>
          <p:pic>
            <p:nvPicPr>
              <p:cNvPr id="179" name="Google Shape;698;p26">
                <a:extLst>
                  <a:ext uri="{FF2B5EF4-FFF2-40B4-BE49-F238E27FC236}">
                    <a16:creationId xmlns:a16="http://schemas.microsoft.com/office/drawing/2014/main" id="{4D04780C-75A7-339C-3A6D-EF968339869A}"/>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180" name="Oval 179">
                <a:extLst>
                  <a:ext uri="{FF2B5EF4-FFF2-40B4-BE49-F238E27FC236}">
                    <a16:creationId xmlns:a16="http://schemas.microsoft.com/office/drawing/2014/main" id="{DCDA0ED2-61CA-456C-6522-2B8A0A5522C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39" name="Group 138">
            <a:extLst>
              <a:ext uri="{FF2B5EF4-FFF2-40B4-BE49-F238E27FC236}">
                <a16:creationId xmlns:a16="http://schemas.microsoft.com/office/drawing/2014/main" id="{0C994EC9-B28B-A542-16D4-8175596F73A5}"/>
              </a:ext>
            </a:extLst>
          </p:cNvPr>
          <p:cNvGrpSpPr>
            <a:grpSpLocks/>
          </p:cNvGrpSpPr>
          <p:nvPr/>
        </p:nvGrpSpPr>
        <p:grpSpPr>
          <a:xfrm>
            <a:off x="7432334" y="3605979"/>
            <a:ext cx="100800" cy="221400"/>
            <a:chOff x="592863" y="4927613"/>
            <a:chExt cx="283148" cy="295200"/>
          </a:xfrm>
        </p:grpSpPr>
        <p:pic>
          <p:nvPicPr>
            <p:cNvPr id="167" name="Google Shape;699;p26">
              <a:extLst>
                <a:ext uri="{FF2B5EF4-FFF2-40B4-BE49-F238E27FC236}">
                  <a16:creationId xmlns:a16="http://schemas.microsoft.com/office/drawing/2014/main" id="{B7CF4D42-263A-677F-5513-15009C237FFB}"/>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168" name="Oval 167">
              <a:extLst>
                <a:ext uri="{FF2B5EF4-FFF2-40B4-BE49-F238E27FC236}">
                  <a16:creationId xmlns:a16="http://schemas.microsoft.com/office/drawing/2014/main" id="{6DCCB640-80C3-8312-5410-5DEF9E10648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0" name="Group 139">
            <a:extLst>
              <a:ext uri="{FF2B5EF4-FFF2-40B4-BE49-F238E27FC236}">
                <a16:creationId xmlns:a16="http://schemas.microsoft.com/office/drawing/2014/main" id="{708ACCF3-4EE9-730B-2AF9-053C92031E8F}"/>
              </a:ext>
            </a:extLst>
          </p:cNvPr>
          <p:cNvGrpSpPr>
            <a:grpSpLocks/>
          </p:cNvGrpSpPr>
          <p:nvPr/>
        </p:nvGrpSpPr>
        <p:grpSpPr>
          <a:xfrm>
            <a:off x="7531999" y="3605979"/>
            <a:ext cx="100800" cy="221400"/>
            <a:chOff x="592863" y="4927613"/>
            <a:chExt cx="283148" cy="295200"/>
          </a:xfrm>
        </p:grpSpPr>
        <p:pic>
          <p:nvPicPr>
            <p:cNvPr id="165" name="Google Shape;699;p26">
              <a:extLst>
                <a:ext uri="{FF2B5EF4-FFF2-40B4-BE49-F238E27FC236}">
                  <a16:creationId xmlns:a16="http://schemas.microsoft.com/office/drawing/2014/main" id="{D5B64A13-8EB6-4D52-6CB2-2A22E375B3EF}"/>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166" name="Oval 165">
              <a:extLst>
                <a:ext uri="{FF2B5EF4-FFF2-40B4-BE49-F238E27FC236}">
                  <a16:creationId xmlns:a16="http://schemas.microsoft.com/office/drawing/2014/main" id="{27148CC6-4100-5933-8DC3-A58D4B81E89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EF47A4FE-6A0C-DC79-30A3-4D1D5138A72A}"/>
              </a:ext>
            </a:extLst>
          </p:cNvPr>
          <p:cNvGrpSpPr>
            <a:grpSpLocks/>
          </p:cNvGrpSpPr>
          <p:nvPr/>
        </p:nvGrpSpPr>
        <p:grpSpPr>
          <a:xfrm>
            <a:off x="7631664" y="3605979"/>
            <a:ext cx="100800" cy="221400"/>
            <a:chOff x="592863" y="4927613"/>
            <a:chExt cx="283148" cy="295200"/>
          </a:xfrm>
        </p:grpSpPr>
        <p:pic>
          <p:nvPicPr>
            <p:cNvPr id="163" name="Google Shape;699;p26">
              <a:extLst>
                <a:ext uri="{FF2B5EF4-FFF2-40B4-BE49-F238E27FC236}">
                  <a16:creationId xmlns:a16="http://schemas.microsoft.com/office/drawing/2014/main" id="{F66B4B26-AE79-8E62-9E73-4F32E71D8D0D}"/>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164" name="Oval 163">
              <a:extLst>
                <a:ext uri="{FF2B5EF4-FFF2-40B4-BE49-F238E27FC236}">
                  <a16:creationId xmlns:a16="http://schemas.microsoft.com/office/drawing/2014/main" id="{ACB2672A-D54B-4EB3-92FD-02071B132BB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21" name="Straight Connector 320">
            <a:extLst>
              <a:ext uri="{FF2B5EF4-FFF2-40B4-BE49-F238E27FC236}">
                <a16:creationId xmlns:a16="http://schemas.microsoft.com/office/drawing/2014/main" id="{6A452175-7478-9606-BE8A-EC759D915C90}"/>
              </a:ext>
            </a:extLst>
          </p:cNvPr>
          <p:cNvCxnSpPr>
            <a:cxnSpLocks/>
          </p:cNvCxnSpPr>
          <p:nvPr/>
        </p:nvCxnSpPr>
        <p:spPr>
          <a:xfrm>
            <a:off x="2196325" y="4327036"/>
            <a:ext cx="61171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2" name="Group 321">
            <a:extLst>
              <a:ext uri="{FF2B5EF4-FFF2-40B4-BE49-F238E27FC236}">
                <a16:creationId xmlns:a16="http://schemas.microsoft.com/office/drawing/2014/main" id="{A18879C0-8268-AB60-229C-408ED5970381}"/>
              </a:ext>
            </a:extLst>
          </p:cNvPr>
          <p:cNvGrpSpPr/>
          <p:nvPr/>
        </p:nvGrpSpPr>
        <p:grpSpPr>
          <a:xfrm>
            <a:off x="2467253" y="4221740"/>
            <a:ext cx="993370" cy="221400"/>
            <a:chOff x="473075" y="3158930"/>
            <a:chExt cx="993370" cy="221400"/>
          </a:xfrm>
        </p:grpSpPr>
        <p:grpSp>
          <p:nvGrpSpPr>
            <p:cNvPr id="323" name="Group 322">
              <a:extLst>
                <a:ext uri="{FF2B5EF4-FFF2-40B4-BE49-F238E27FC236}">
                  <a16:creationId xmlns:a16="http://schemas.microsoft.com/office/drawing/2014/main" id="{4A2FE28E-8CD5-0003-A2A8-2E1F66532A09}"/>
                </a:ext>
              </a:extLst>
            </p:cNvPr>
            <p:cNvGrpSpPr>
              <a:grpSpLocks/>
            </p:cNvGrpSpPr>
            <p:nvPr/>
          </p:nvGrpSpPr>
          <p:grpSpPr>
            <a:xfrm>
              <a:off x="473075" y="3158930"/>
              <a:ext cx="100800" cy="221400"/>
              <a:chOff x="2431598" y="4904118"/>
              <a:chExt cx="280800" cy="295200"/>
            </a:xfrm>
          </p:grpSpPr>
          <p:pic>
            <p:nvPicPr>
              <p:cNvPr id="351" name="Google Shape;698;p26">
                <a:extLst>
                  <a:ext uri="{FF2B5EF4-FFF2-40B4-BE49-F238E27FC236}">
                    <a16:creationId xmlns:a16="http://schemas.microsoft.com/office/drawing/2014/main" id="{60E14B65-2341-5275-563C-751F8AAFAAC0}"/>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52" name="Oval 351">
                <a:extLst>
                  <a:ext uri="{FF2B5EF4-FFF2-40B4-BE49-F238E27FC236}">
                    <a16:creationId xmlns:a16="http://schemas.microsoft.com/office/drawing/2014/main" id="{23755E36-9158-B133-C535-A203C589B1BE}"/>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4" name="Group 323">
              <a:extLst>
                <a:ext uri="{FF2B5EF4-FFF2-40B4-BE49-F238E27FC236}">
                  <a16:creationId xmlns:a16="http://schemas.microsoft.com/office/drawing/2014/main" id="{BC0FDD60-8BA0-8BB7-09EB-53AF35D57643}"/>
                </a:ext>
              </a:extLst>
            </p:cNvPr>
            <p:cNvGrpSpPr>
              <a:grpSpLocks/>
            </p:cNvGrpSpPr>
            <p:nvPr/>
          </p:nvGrpSpPr>
          <p:grpSpPr>
            <a:xfrm>
              <a:off x="572249" y="3158930"/>
              <a:ext cx="100800" cy="221400"/>
              <a:chOff x="2431598" y="4904118"/>
              <a:chExt cx="280800" cy="295200"/>
            </a:xfrm>
          </p:grpSpPr>
          <p:pic>
            <p:nvPicPr>
              <p:cNvPr id="349" name="Google Shape;698;p26">
                <a:extLst>
                  <a:ext uri="{FF2B5EF4-FFF2-40B4-BE49-F238E27FC236}">
                    <a16:creationId xmlns:a16="http://schemas.microsoft.com/office/drawing/2014/main" id="{8DCE09E5-2169-8AC2-A3D4-7A178C08F11E}"/>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50" name="Oval 349">
                <a:extLst>
                  <a:ext uri="{FF2B5EF4-FFF2-40B4-BE49-F238E27FC236}">
                    <a16:creationId xmlns:a16="http://schemas.microsoft.com/office/drawing/2014/main" id="{AE57F849-B8FA-2623-5A3C-94173398407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5" name="Group 324">
              <a:extLst>
                <a:ext uri="{FF2B5EF4-FFF2-40B4-BE49-F238E27FC236}">
                  <a16:creationId xmlns:a16="http://schemas.microsoft.com/office/drawing/2014/main" id="{8353F0CD-E8CD-9C29-05B7-948236FDABAE}"/>
                </a:ext>
              </a:extLst>
            </p:cNvPr>
            <p:cNvGrpSpPr>
              <a:grpSpLocks/>
            </p:cNvGrpSpPr>
            <p:nvPr/>
          </p:nvGrpSpPr>
          <p:grpSpPr>
            <a:xfrm>
              <a:off x="671423" y="3158930"/>
              <a:ext cx="100800" cy="221400"/>
              <a:chOff x="2431598" y="4904118"/>
              <a:chExt cx="280800" cy="295200"/>
            </a:xfrm>
          </p:grpSpPr>
          <p:pic>
            <p:nvPicPr>
              <p:cNvPr id="347" name="Google Shape;698;p26">
                <a:extLst>
                  <a:ext uri="{FF2B5EF4-FFF2-40B4-BE49-F238E27FC236}">
                    <a16:creationId xmlns:a16="http://schemas.microsoft.com/office/drawing/2014/main" id="{9194B1CF-9F16-4FBA-5E30-6ABB478C7B53}"/>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48" name="Oval 347">
                <a:extLst>
                  <a:ext uri="{FF2B5EF4-FFF2-40B4-BE49-F238E27FC236}">
                    <a16:creationId xmlns:a16="http://schemas.microsoft.com/office/drawing/2014/main" id="{902F12FF-D9D9-3616-37A1-0F85DC50D0F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6" name="Group 325">
              <a:extLst>
                <a:ext uri="{FF2B5EF4-FFF2-40B4-BE49-F238E27FC236}">
                  <a16:creationId xmlns:a16="http://schemas.microsoft.com/office/drawing/2014/main" id="{F1C472E9-1AA8-D92E-1FDD-6735C5951C33}"/>
                </a:ext>
              </a:extLst>
            </p:cNvPr>
            <p:cNvGrpSpPr>
              <a:grpSpLocks/>
            </p:cNvGrpSpPr>
            <p:nvPr/>
          </p:nvGrpSpPr>
          <p:grpSpPr>
            <a:xfrm>
              <a:off x="770597" y="3158930"/>
              <a:ext cx="100800" cy="221400"/>
              <a:chOff x="2431598" y="4904118"/>
              <a:chExt cx="280800" cy="295200"/>
            </a:xfrm>
          </p:grpSpPr>
          <p:pic>
            <p:nvPicPr>
              <p:cNvPr id="345" name="Google Shape;698;p26">
                <a:extLst>
                  <a:ext uri="{FF2B5EF4-FFF2-40B4-BE49-F238E27FC236}">
                    <a16:creationId xmlns:a16="http://schemas.microsoft.com/office/drawing/2014/main" id="{DD404C2F-DB56-6EF1-A366-5D251FE48AA9}"/>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46" name="Oval 345">
                <a:extLst>
                  <a:ext uri="{FF2B5EF4-FFF2-40B4-BE49-F238E27FC236}">
                    <a16:creationId xmlns:a16="http://schemas.microsoft.com/office/drawing/2014/main" id="{0D35CD30-ADD9-9DC0-1F9A-7641EA36446E}"/>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7" name="Group 326">
              <a:extLst>
                <a:ext uri="{FF2B5EF4-FFF2-40B4-BE49-F238E27FC236}">
                  <a16:creationId xmlns:a16="http://schemas.microsoft.com/office/drawing/2014/main" id="{04FE11A2-6EAF-9111-08ED-E90994DAF27C}"/>
                </a:ext>
              </a:extLst>
            </p:cNvPr>
            <p:cNvGrpSpPr>
              <a:grpSpLocks/>
            </p:cNvGrpSpPr>
            <p:nvPr/>
          </p:nvGrpSpPr>
          <p:grpSpPr>
            <a:xfrm>
              <a:off x="869771" y="3158930"/>
              <a:ext cx="100800" cy="221400"/>
              <a:chOff x="2431598" y="4904118"/>
              <a:chExt cx="280800" cy="295200"/>
            </a:xfrm>
          </p:grpSpPr>
          <p:pic>
            <p:nvPicPr>
              <p:cNvPr id="343" name="Google Shape;698;p26">
                <a:extLst>
                  <a:ext uri="{FF2B5EF4-FFF2-40B4-BE49-F238E27FC236}">
                    <a16:creationId xmlns:a16="http://schemas.microsoft.com/office/drawing/2014/main" id="{0FFEE735-5D7C-D9D2-E773-38C36C3A996E}"/>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44" name="Oval 343">
                <a:extLst>
                  <a:ext uri="{FF2B5EF4-FFF2-40B4-BE49-F238E27FC236}">
                    <a16:creationId xmlns:a16="http://schemas.microsoft.com/office/drawing/2014/main" id="{460D4174-12E4-B2E6-55E8-91FCE79934D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8" name="Group 327">
              <a:extLst>
                <a:ext uri="{FF2B5EF4-FFF2-40B4-BE49-F238E27FC236}">
                  <a16:creationId xmlns:a16="http://schemas.microsoft.com/office/drawing/2014/main" id="{F1AF3558-E8A2-92E4-680E-F8E89F4F01A7}"/>
                </a:ext>
              </a:extLst>
            </p:cNvPr>
            <p:cNvGrpSpPr>
              <a:grpSpLocks/>
            </p:cNvGrpSpPr>
            <p:nvPr/>
          </p:nvGrpSpPr>
          <p:grpSpPr>
            <a:xfrm>
              <a:off x="968945" y="3158930"/>
              <a:ext cx="100800" cy="221400"/>
              <a:chOff x="2431598" y="4904118"/>
              <a:chExt cx="280800" cy="295200"/>
            </a:xfrm>
          </p:grpSpPr>
          <p:pic>
            <p:nvPicPr>
              <p:cNvPr id="341" name="Google Shape;698;p26">
                <a:extLst>
                  <a:ext uri="{FF2B5EF4-FFF2-40B4-BE49-F238E27FC236}">
                    <a16:creationId xmlns:a16="http://schemas.microsoft.com/office/drawing/2014/main" id="{FB404083-DF3D-EDB9-C55B-ECF20A68CDE6}"/>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42" name="Oval 341">
                <a:extLst>
                  <a:ext uri="{FF2B5EF4-FFF2-40B4-BE49-F238E27FC236}">
                    <a16:creationId xmlns:a16="http://schemas.microsoft.com/office/drawing/2014/main" id="{5B212CEB-24E2-5319-E5AE-5875CC91654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9" name="Group 328">
              <a:extLst>
                <a:ext uri="{FF2B5EF4-FFF2-40B4-BE49-F238E27FC236}">
                  <a16:creationId xmlns:a16="http://schemas.microsoft.com/office/drawing/2014/main" id="{B69F055C-6528-975A-778B-B758F29D7653}"/>
                </a:ext>
              </a:extLst>
            </p:cNvPr>
            <p:cNvGrpSpPr>
              <a:grpSpLocks/>
            </p:cNvGrpSpPr>
            <p:nvPr/>
          </p:nvGrpSpPr>
          <p:grpSpPr>
            <a:xfrm>
              <a:off x="1068119" y="3158930"/>
              <a:ext cx="100800" cy="221400"/>
              <a:chOff x="2431598" y="4904118"/>
              <a:chExt cx="280800" cy="295200"/>
            </a:xfrm>
          </p:grpSpPr>
          <p:pic>
            <p:nvPicPr>
              <p:cNvPr id="339" name="Google Shape;698;p26">
                <a:extLst>
                  <a:ext uri="{FF2B5EF4-FFF2-40B4-BE49-F238E27FC236}">
                    <a16:creationId xmlns:a16="http://schemas.microsoft.com/office/drawing/2014/main" id="{C96FA55A-5488-0E4A-12F6-A5D6B49EC7C6}"/>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40" name="Oval 339">
                <a:extLst>
                  <a:ext uri="{FF2B5EF4-FFF2-40B4-BE49-F238E27FC236}">
                    <a16:creationId xmlns:a16="http://schemas.microsoft.com/office/drawing/2014/main" id="{EBF7E5A9-F390-C248-AA35-0CA8DB16717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0" name="Group 329">
              <a:extLst>
                <a:ext uri="{FF2B5EF4-FFF2-40B4-BE49-F238E27FC236}">
                  <a16:creationId xmlns:a16="http://schemas.microsoft.com/office/drawing/2014/main" id="{92D2E12D-77AE-5D3C-A047-CDC221738AA1}"/>
                </a:ext>
              </a:extLst>
            </p:cNvPr>
            <p:cNvGrpSpPr>
              <a:grpSpLocks/>
            </p:cNvGrpSpPr>
            <p:nvPr/>
          </p:nvGrpSpPr>
          <p:grpSpPr>
            <a:xfrm>
              <a:off x="1167293" y="3158930"/>
              <a:ext cx="100800" cy="221400"/>
              <a:chOff x="2431598" y="4904118"/>
              <a:chExt cx="280800" cy="295200"/>
            </a:xfrm>
          </p:grpSpPr>
          <p:pic>
            <p:nvPicPr>
              <p:cNvPr id="337" name="Google Shape;698;p26">
                <a:extLst>
                  <a:ext uri="{FF2B5EF4-FFF2-40B4-BE49-F238E27FC236}">
                    <a16:creationId xmlns:a16="http://schemas.microsoft.com/office/drawing/2014/main" id="{4F364AC1-B49B-6687-F281-B23A5139AC90}"/>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38" name="Oval 337">
                <a:extLst>
                  <a:ext uri="{FF2B5EF4-FFF2-40B4-BE49-F238E27FC236}">
                    <a16:creationId xmlns:a16="http://schemas.microsoft.com/office/drawing/2014/main" id="{272305CB-7645-4AF4-AA0D-9F95F613B8C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1" name="Group 330">
              <a:extLst>
                <a:ext uri="{FF2B5EF4-FFF2-40B4-BE49-F238E27FC236}">
                  <a16:creationId xmlns:a16="http://schemas.microsoft.com/office/drawing/2014/main" id="{0E2C3EAF-92DE-2C85-AF85-24D41CB27EF4}"/>
                </a:ext>
              </a:extLst>
            </p:cNvPr>
            <p:cNvGrpSpPr>
              <a:grpSpLocks/>
            </p:cNvGrpSpPr>
            <p:nvPr/>
          </p:nvGrpSpPr>
          <p:grpSpPr>
            <a:xfrm>
              <a:off x="1266467" y="3158930"/>
              <a:ext cx="100800" cy="221400"/>
              <a:chOff x="2431598" y="4904118"/>
              <a:chExt cx="280800" cy="295200"/>
            </a:xfrm>
          </p:grpSpPr>
          <p:pic>
            <p:nvPicPr>
              <p:cNvPr id="335" name="Google Shape;698;p26">
                <a:extLst>
                  <a:ext uri="{FF2B5EF4-FFF2-40B4-BE49-F238E27FC236}">
                    <a16:creationId xmlns:a16="http://schemas.microsoft.com/office/drawing/2014/main" id="{5236C179-529A-70BC-5286-3D91FC73DD4A}"/>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36" name="Oval 335">
                <a:extLst>
                  <a:ext uri="{FF2B5EF4-FFF2-40B4-BE49-F238E27FC236}">
                    <a16:creationId xmlns:a16="http://schemas.microsoft.com/office/drawing/2014/main" id="{291BB72C-65BC-CE42-6693-3A607F08C76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2" name="Group 331">
              <a:extLst>
                <a:ext uri="{FF2B5EF4-FFF2-40B4-BE49-F238E27FC236}">
                  <a16:creationId xmlns:a16="http://schemas.microsoft.com/office/drawing/2014/main" id="{2FD77F5B-24DA-4CA4-DF10-DE412AEE7D33}"/>
                </a:ext>
              </a:extLst>
            </p:cNvPr>
            <p:cNvGrpSpPr>
              <a:grpSpLocks/>
            </p:cNvGrpSpPr>
            <p:nvPr/>
          </p:nvGrpSpPr>
          <p:grpSpPr>
            <a:xfrm>
              <a:off x="1365645" y="3158930"/>
              <a:ext cx="100800" cy="221400"/>
              <a:chOff x="2431598" y="4904118"/>
              <a:chExt cx="280800" cy="295200"/>
            </a:xfrm>
          </p:grpSpPr>
          <p:pic>
            <p:nvPicPr>
              <p:cNvPr id="333" name="Google Shape;698;p26">
                <a:extLst>
                  <a:ext uri="{FF2B5EF4-FFF2-40B4-BE49-F238E27FC236}">
                    <a16:creationId xmlns:a16="http://schemas.microsoft.com/office/drawing/2014/main" id="{922E7F19-35F3-695D-B3A6-308619A0D208}"/>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34" name="Oval 333">
                <a:extLst>
                  <a:ext uri="{FF2B5EF4-FFF2-40B4-BE49-F238E27FC236}">
                    <a16:creationId xmlns:a16="http://schemas.microsoft.com/office/drawing/2014/main" id="{23C3E1D2-8C02-6741-FB91-D1BCB8BF45D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53" name="Group 352">
            <a:extLst>
              <a:ext uri="{FF2B5EF4-FFF2-40B4-BE49-F238E27FC236}">
                <a16:creationId xmlns:a16="http://schemas.microsoft.com/office/drawing/2014/main" id="{F4AFCE5B-5894-9513-FE38-90C87EC7047E}"/>
              </a:ext>
            </a:extLst>
          </p:cNvPr>
          <p:cNvGrpSpPr/>
          <p:nvPr/>
        </p:nvGrpSpPr>
        <p:grpSpPr>
          <a:xfrm>
            <a:off x="3458504" y="4221740"/>
            <a:ext cx="997783" cy="221400"/>
            <a:chOff x="1463860" y="3139913"/>
            <a:chExt cx="997783" cy="221400"/>
          </a:xfrm>
        </p:grpSpPr>
        <p:grpSp>
          <p:nvGrpSpPr>
            <p:cNvPr id="354" name="Group 353">
              <a:extLst>
                <a:ext uri="{FF2B5EF4-FFF2-40B4-BE49-F238E27FC236}">
                  <a16:creationId xmlns:a16="http://schemas.microsoft.com/office/drawing/2014/main" id="{659B66F9-AB0A-461B-6324-DB0750B3D74F}"/>
                </a:ext>
              </a:extLst>
            </p:cNvPr>
            <p:cNvGrpSpPr>
              <a:grpSpLocks/>
            </p:cNvGrpSpPr>
            <p:nvPr/>
          </p:nvGrpSpPr>
          <p:grpSpPr>
            <a:xfrm>
              <a:off x="1463860" y="3139913"/>
              <a:ext cx="100800" cy="221400"/>
              <a:chOff x="592863" y="4927613"/>
              <a:chExt cx="283148" cy="295200"/>
            </a:xfrm>
          </p:grpSpPr>
          <p:pic>
            <p:nvPicPr>
              <p:cNvPr id="382" name="Google Shape;699;p26">
                <a:extLst>
                  <a:ext uri="{FF2B5EF4-FFF2-40B4-BE49-F238E27FC236}">
                    <a16:creationId xmlns:a16="http://schemas.microsoft.com/office/drawing/2014/main" id="{6CCBC54F-24A2-AAEC-75D1-E5D321C4C261}"/>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383" name="Oval 382">
                <a:extLst>
                  <a:ext uri="{FF2B5EF4-FFF2-40B4-BE49-F238E27FC236}">
                    <a16:creationId xmlns:a16="http://schemas.microsoft.com/office/drawing/2014/main" id="{E7069146-47F8-8E46-2245-D8E022245E1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5" name="Group 354">
              <a:extLst>
                <a:ext uri="{FF2B5EF4-FFF2-40B4-BE49-F238E27FC236}">
                  <a16:creationId xmlns:a16="http://schemas.microsoft.com/office/drawing/2014/main" id="{AB17E670-9BF5-84A9-78AC-F979F44648FB}"/>
                </a:ext>
              </a:extLst>
            </p:cNvPr>
            <p:cNvGrpSpPr>
              <a:grpSpLocks/>
            </p:cNvGrpSpPr>
            <p:nvPr/>
          </p:nvGrpSpPr>
          <p:grpSpPr>
            <a:xfrm>
              <a:off x="1563525" y="3139913"/>
              <a:ext cx="100800" cy="221400"/>
              <a:chOff x="592863" y="4927613"/>
              <a:chExt cx="283148" cy="295200"/>
            </a:xfrm>
          </p:grpSpPr>
          <p:pic>
            <p:nvPicPr>
              <p:cNvPr id="380" name="Google Shape;699;p26">
                <a:extLst>
                  <a:ext uri="{FF2B5EF4-FFF2-40B4-BE49-F238E27FC236}">
                    <a16:creationId xmlns:a16="http://schemas.microsoft.com/office/drawing/2014/main" id="{83928C34-C07D-02DB-7411-63E1F633083A}"/>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381" name="Oval 380">
                <a:extLst>
                  <a:ext uri="{FF2B5EF4-FFF2-40B4-BE49-F238E27FC236}">
                    <a16:creationId xmlns:a16="http://schemas.microsoft.com/office/drawing/2014/main" id="{6246D3B1-E2D2-5838-2211-879D4759DB5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6" name="Group 355">
              <a:extLst>
                <a:ext uri="{FF2B5EF4-FFF2-40B4-BE49-F238E27FC236}">
                  <a16:creationId xmlns:a16="http://schemas.microsoft.com/office/drawing/2014/main" id="{79312668-688E-DA61-7493-509770F07F97}"/>
                </a:ext>
              </a:extLst>
            </p:cNvPr>
            <p:cNvGrpSpPr>
              <a:grpSpLocks/>
            </p:cNvGrpSpPr>
            <p:nvPr/>
          </p:nvGrpSpPr>
          <p:grpSpPr>
            <a:xfrm>
              <a:off x="1663190" y="3139913"/>
              <a:ext cx="100800" cy="221400"/>
              <a:chOff x="592863" y="4927613"/>
              <a:chExt cx="283148" cy="295200"/>
            </a:xfrm>
          </p:grpSpPr>
          <p:pic>
            <p:nvPicPr>
              <p:cNvPr id="378" name="Google Shape;699;p26">
                <a:extLst>
                  <a:ext uri="{FF2B5EF4-FFF2-40B4-BE49-F238E27FC236}">
                    <a16:creationId xmlns:a16="http://schemas.microsoft.com/office/drawing/2014/main" id="{C3D8F515-6E02-645A-8F97-DE6B8232FCBF}"/>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379" name="Oval 378">
                <a:extLst>
                  <a:ext uri="{FF2B5EF4-FFF2-40B4-BE49-F238E27FC236}">
                    <a16:creationId xmlns:a16="http://schemas.microsoft.com/office/drawing/2014/main" id="{5DC28F2F-84C9-3275-2388-AADA34C2E61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7" name="Group 356">
              <a:extLst>
                <a:ext uri="{FF2B5EF4-FFF2-40B4-BE49-F238E27FC236}">
                  <a16:creationId xmlns:a16="http://schemas.microsoft.com/office/drawing/2014/main" id="{2199FD3B-5F6D-F9B3-F4FA-A1FF635BA331}"/>
                </a:ext>
              </a:extLst>
            </p:cNvPr>
            <p:cNvGrpSpPr>
              <a:grpSpLocks/>
            </p:cNvGrpSpPr>
            <p:nvPr/>
          </p:nvGrpSpPr>
          <p:grpSpPr>
            <a:xfrm>
              <a:off x="1762855" y="3139913"/>
              <a:ext cx="100800" cy="221400"/>
              <a:chOff x="592863" y="4927613"/>
              <a:chExt cx="283148" cy="295200"/>
            </a:xfrm>
          </p:grpSpPr>
          <p:pic>
            <p:nvPicPr>
              <p:cNvPr id="376" name="Google Shape;699;p26">
                <a:extLst>
                  <a:ext uri="{FF2B5EF4-FFF2-40B4-BE49-F238E27FC236}">
                    <a16:creationId xmlns:a16="http://schemas.microsoft.com/office/drawing/2014/main" id="{4BAF4FED-6389-7E73-68D4-7612EE493F95}"/>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377" name="Oval 376">
                <a:extLst>
                  <a:ext uri="{FF2B5EF4-FFF2-40B4-BE49-F238E27FC236}">
                    <a16:creationId xmlns:a16="http://schemas.microsoft.com/office/drawing/2014/main" id="{ACFCAA34-674E-E9D3-DBE0-83D40E74C26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8" name="Group 357">
              <a:extLst>
                <a:ext uri="{FF2B5EF4-FFF2-40B4-BE49-F238E27FC236}">
                  <a16:creationId xmlns:a16="http://schemas.microsoft.com/office/drawing/2014/main" id="{C288EB25-7394-16E4-ED06-E0281741FAF4}"/>
                </a:ext>
              </a:extLst>
            </p:cNvPr>
            <p:cNvGrpSpPr>
              <a:grpSpLocks/>
            </p:cNvGrpSpPr>
            <p:nvPr/>
          </p:nvGrpSpPr>
          <p:grpSpPr>
            <a:xfrm>
              <a:off x="1862520" y="3139913"/>
              <a:ext cx="100800" cy="221400"/>
              <a:chOff x="592863" y="4927613"/>
              <a:chExt cx="283148" cy="295200"/>
            </a:xfrm>
          </p:grpSpPr>
          <p:pic>
            <p:nvPicPr>
              <p:cNvPr id="374" name="Google Shape;699;p26">
                <a:extLst>
                  <a:ext uri="{FF2B5EF4-FFF2-40B4-BE49-F238E27FC236}">
                    <a16:creationId xmlns:a16="http://schemas.microsoft.com/office/drawing/2014/main" id="{C4A52D36-2D10-3C64-2D18-CE29210457D2}"/>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375" name="Oval 374">
                <a:extLst>
                  <a:ext uri="{FF2B5EF4-FFF2-40B4-BE49-F238E27FC236}">
                    <a16:creationId xmlns:a16="http://schemas.microsoft.com/office/drawing/2014/main" id="{D9853663-BDBD-3A4D-D584-AF476B51D063}"/>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9" name="Group 358">
              <a:extLst>
                <a:ext uri="{FF2B5EF4-FFF2-40B4-BE49-F238E27FC236}">
                  <a16:creationId xmlns:a16="http://schemas.microsoft.com/office/drawing/2014/main" id="{787717D0-E798-D89D-48DD-D7881F0EE400}"/>
                </a:ext>
              </a:extLst>
            </p:cNvPr>
            <p:cNvGrpSpPr>
              <a:grpSpLocks/>
            </p:cNvGrpSpPr>
            <p:nvPr/>
          </p:nvGrpSpPr>
          <p:grpSpPr>
            <a:xfrm>
              <a:off x="1962185" y="3139913"/>
              <a:ext cx="100800" cy="221400"/>
              <a:chOff x="592863" y="4927613"/>
              <a:chExt cx="283148" cy="295200"/>
            </a:xfrm>
          </p:grpSpPr>
          <p:pic>
            <p:nvPicPr>
              <p:cNvPr id="372" name="Google Shape;699;p26">
                <a:extLst>
                  <a:ext uri="{FF2B5EF4-FFF2-40B4-BE49-F238E27FC236}">
                    <a16:creationId xmlns:a16="http://schemas.microsoft.com/office/drawing/2014/main" id="{B44960E2-7A55-DF59-CB05-ECDED73A51C4}"/>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373" name="Oval 372">
                <a:extLst>
                  <a:ext uri="{FF2B5EF4-FFF2-40B4-BE49-F238E27FC236}">
                    <a16:creationId xmlns:a16="http://schemas.microsoft.com/office/drawing/2014/main" id="{86075B63-4AD8-CC24-1F6B-B61838250FA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0" name="Group 359">
              <a:extLst>
                <a:ext uri="{FF2B5EF4-FFF2-40B4-BE49-F238E27FC236}">
                  <a16:creationId xmlns:a16="http://schemas.microsoft.com/office/drawing/2014/main" id="{3877555C-8C08-0562-A26A-4DFA2E3769E5}"/>
                </a:ext>
              </a:extLst>
            </p:cNvPr>
            <p:cNvGrpSpPr>
              <a:grpSpLocks/>
            </p:cNvGrpSpPr>
            <p:nvPr/>
          </p:nvGrpSpPr>
          <p:grpSpPr>
            <a:xfrm>
              <a:off x="2061850" y="3139913"/>
              <a:ext cx="100800" cy="221400"/>
              <a:chOff x="592863" y="4927613"/>
              <a:chExt cx="283148" cy="295200"/>
            </a:xfrm>
          </p:grpSpPr>
          <p:pic>
            <p:nvPicPr>
              <p:cNvPr id="370" name="Google Shape;699;p26">
                <a:extLst>
                  <a:ext uri="{FF2B5EF4-FFF2-40B4-BE49-F238E27FC236}">
                    <a16:creationId xmlns:a16="http://schemas.microsoft.com/office/drawing/2014/main" id="{0955B8E8-FFC0-3CFB-336D-F5549E56DFBE}"/>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371" name="Oval 370">
                <a:extLst>
                  <a:ext uri="{FF2B5EF4-FFF2-40B4-BE49-F238E27FC236}">
                    <a16:creationId xmlns:a16="http://schemas.microsoft.com/office/drawing/2014/main" id="{90236802-351E-3E25-7A76-99F1BFB68DF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1" name="Group 360">
              <a:extLst>
                <a:ext uri="{FF2B5EF4-FFF2-40B4-BE49-F238E27FC236}">
                  <a16:creationId xmlns:a16="http://schemas.microsoft.com/office/drawing/2014/main" id="{0FA9EA9C-45D9-E194-5ED2-89097EF049FA}"/>
                </a:ext>
              </a:extLst>
            </p:cNvPr>
            <p:cNvGrpSpPr>
              <a:grpSpLocks/>
            </p:cNvGrpSpPr>
            <p:nvPr/>
          </p:nvGrpSpPr>
          <p:grpSpPr>
            <a:xfrm>
              <a:off x="2161515" y="3139913"/>
              <a:ext cx="100800" cy="221400"/>
              <a:chOff x="592863" y="4927613"/>
              <a:chExt cx="283148" cy="295200"/>
            </a:xfrm>
          </p:grpSpPr>
          <p:pic>
            <p:nvPicPr>
              <p:cNvPr id="368" name="Google Shape;699;p26">
                <a:extLst>
                  <a:ext uri="{FF2B5EF4-FFF2-40B4-BE49-F238E27FC236}">
                    <a16:creationId xmlns:a16="http://schemas.microsoft.com/office/drawing/2014/main" id="{725FB4D9-93A8-EEC3-BA62-0BD3192B85AA}"/>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369" name="Oval 368">
                <a:extLst>
                  <a:ext uri="{FF2B5EF4-FFF2-40B4-BE49-F238E27FC236}">
                    <a16:creationId xmlns:a16="http://schemas.microsoft.com/office/drawing/2014/main" id="{C3A22BFF-8F17-DA57-9C0B-F6A972D1CD5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2" name="Group 361">
              <a:extLst>
                <a:ext uri="{FF2B5EF4-FFF2-40B4-BE49-F238E27FC236}">
                  <a16:creationId xmlns:a16="http://schemas.microsoft.com/office/drawing/2014/main" id="{6206D9C1-8E02-179F-15C5-3B650F53DB62}"/>
                </a:ext>
              </a:extLst>
            </p:cNvPr>
            <p:cNvGrpSpPr>
              <a:grpSpLocks/>
            </p:cNvGrpSpPr>
            <p:nvPr/>
          </p:nvGrpSpPr>
          <p:grpSpPr>
            <a:xfrm>
              <a:off x="2261180" y="3139913"/>
              <a:ext cx="100800" cy="221400"/>
              <a:chOff x="592863" y="4927613"/>
              <a:chExt cx="283148" cy="295200"/>
            </a:xfrm>
          </p:grpSpPr>
          <p:pic>
            <p:nvPicPr>
              <p:cNvPr id="366" name="Google Shape;699;p26">
                <a:extLst>
                  <a:ext uri="{FF2B5EF4-FFF2-40B4-BE49-F238E27FC236}">
                    <a16:creationId xmlns:a16="http://schemas.microsoft.com/office/drawing/2014/main" id="{6FC0A018-977E-90F2-31A8-ACA527010E0B}"/>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367" name="Oval 366">
                <a:extLst>
                  <a:ext uri="{FF2B5EF4-FFF2-40B4-BE49-F238E27FC236}">
                    <a16:creationId xmlns:a16="http://schemas.microsoft.com/office/drawing/2014/main" id="{F647C098-C092-0C61-F520-3C33B184423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3" name="Group 362">
              <a:extLst>
                <a:ext uri="{FF2B5EF4-FFF2-40B4-BE49-F238E27FC236}">
                  <a16:creationId xmlns:a16="http://schemas.microsoft.com/office/drawing/2014/main" id="{8F26F822-1A3B-5C2C-1480-FB6B579DB8B5}"/>
                </a:ext>
              </a:extLst>
            </p:cNvPr>
            <p:cNvGrpSpPr>
              <a:grpSpLocks/>
            </p:cNvGrpSpPr>
            <p:nvPr/>
          </p:nvGrpSpPr>
          <p:grpSpPr>
            <a:xfrm>
              <a:off x="2360843" y="3139913"/>
              <a:ext cx="100800" cy="221400"/>
              <a:chOff x="592863" y="4927613"/>
              <a:chExt cx="283148" cy="295200"/>
            </a:xfrm>
          </p:grpSpPr>
          <p:pic>
            <p:nvPicPr>
              <p:cNvPr id="364" name="Google Shape;699;p26">
                <a:extLst>
                  <a:ext uri="{FF2B5EF4-FFF2-40B4-BE49-F238E27FC236}">
                    <a16:creationId xmlns:a16="http://schemas.microsoft.com/office/drawing/2014/main" id="{DEAA35AE-AE61-AA07-2CBA-442D328AA471}"/>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365" name="Oval 364">
                <a:extLst>
                  <a:ext uri="{FF2B5EF4-FFF2-40B4-BE49-F238E27FC236}">
                    <a16:creationId xmlns:a16="http://schemas.microsoft.com/office/drawing/2014/main" id="{D2F04D83-7B43-8EB3-4A37-E0B457B3922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84" name="Group 383">
            <a:extLst>
              <a:ext uri="{FF2B5EF4-FFF2-40B4-BE49-F238E27FC236}">
                <a16:creationId xmlns:a16="http://schemas.microsoft.com/office/drawing/2014/main" id="{5E166AB0-FC63-3C9F-541D-D60A9D962089}"/>
              </a:ext>
            </a:extLst>
          </p:cNvPr>
          <p:cNvGrpSpPr/>
          <p:nvPr/>
        </p:nvGrpSpPr>
        <p:grpSpPr>
          <a:xfrm>
            <a:off x="4454168" y="4221740"/>
            <a:ext cx="993370" cy="221400"/>
            <a:chOff x="473075" y="3158930"/>
            <a:chExt cx="993370" cy="221400"/>
          </a:xfrm>
        </p:grpSpPr>
        <p:grpSp>
          <p:nvGrpSpPr>
            <p:cNvPr id="385" name="Group 384">
              <a:extLst>
                <a:ext uri="{FF2B5EF4-FFF2-40B4-BE49-F238E27FC236}">
                  <a16:creationId xmlns:a16="http://schemas.microsoft.com/office/drawing/2014/main" id="{54177B8D-4105-7226-25B7-AD8F3F926AD7}"/>
                </a:ext>
              </a:extLst>
            </p:cNvPr>
            <p:cNvGrpSpPr>
              <a:grpSpLocks/>
            </p:cNvGrpSpPr>
            <p:nvPr/>
          </p:nvGrpSpPr>
          <p:grpSpPr>
            <a:xfrm>
              <a:off x="473075" y="3158930"/>
              <a:ext cx="100800" cy="221400"/>
              <a:chOff x="2431598" y="4904118"/>
              <a:chExt cx="280800" cy="295200"/>
            </a:xfrm>
          </p:grpSpPr>
          <p:pic>
            <p:nvPicPr>
              <p:cNvPr id="413" name="Google Shape;698;p26">
                <a:extLst>
                  <a:ext uri="{FF2B5EF4-FFF2-40B4-BE49-F238E27FC236}">
                    <a16:creationId xmlns:a16="http://schemas.microsoft.com/office/drawing/2014/main" id="{5D86D67C-7802-49F5-4964-29E76A1BC257}"/>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414" name="Oval 413">
                <a:extLst>
                  <a:ext uri="{FF2B5EF4-FFF2-40B4-BE49-F238E27FC236}">
                    <a16:creationId xmlns:a16="http://schemas.microsoft.com/office/drawing/2014/main" id="{D5D0A0F7-1030-7E36-AE45-16C2085C5A8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6" name="Group 385">
              <a:extLst>
                <a:ext uri="{FF2B5EF4-FFF2-40B4-BE49-F238E27FC236}">
                  <a16:creationId xmlns:a16="http://schemas.microsoft.com/office/drawing/2014/main" id="{DFABCA94-BFB1-C891-F814-F38C7CC177A2}"/>
                </a:ext>
              </a:extLst>
            </p:cNvPr>
            <p:cNvGrpSpPr>
              <a:grpSpLocks/>
            </p:cNvGrpSpPr>
            <p:nvPr/>
          </p:nvGrpSpPr>
          <p:grpSpPr>
            <a:xfrm>
              <a:off x="572249" y="3158930"/>
              <a:ext cx="100800" cy="221400"/>
              <a:chOff x="2431598" y="4904118"/>
              <a:chExt cx="280800" cy="295200"/>
            </a:xfrm>
          </p:grpSpPr>
          <p:pic>
            <p:nvPicPr>
              <p:cNvPr id="411" name="Google Shape;698;p26">
                <a:extLst>
                  <a:ext uri="{FF2B5EF4-FFF2-40B4-BE49-F238E27FC236}">
                    <a16:creationId xmlns:a16="http://schemas.microsoft.com/office/drawing/2014/main" id="{24A16A30-D025-8A34-D179-A17469771DD6}"/>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412" name="Oval 411">
                <a:extLst>
                  <a:ext uri="{FF2B5EF4-FFF2-40B4-BE49-F238E27FC236}">
                    <a16:creationId xmlns:a16="http://schemas.microsoft.com/office/drawing/2014/main" id="{BE2279C0-78EE-8B16-8D85-A7818D5838F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7" name="Group 386">
              <a:extLst>
                <a:ext uri="{FF2B5EF4-FFF2-40B4-BE49-F238E27FC236}">
                  <a16:creationId xmlns:a16="http://schemas.microsoft.com/office/drawing/2014/main" id="{B95C810B-2416-72CF-1A10-008FC75B17C1}"/>
                </a:ext>
              </a:extLst>
            </p:cNvPr>
            <p:cNvGrpSpPr>
              <a:grpSpLocks/>
            </p:cNvGrpSpPr>
            <p:nvPr/>
          </p:nvGrpSpPr>
          <p:grpSpPr>
            <a:xfrm>
              <a:off x="671423" y="3158930"/>
              <a:ext cx="100800" cy="221400"/>
              <a:chOff x="2431598" y="4904118"/>
              <a:chExt cx="280800" cy="295200"/>
            </a:xfrm>
          </p:grpSpPr>
          <p:pic>
            <p:nvPicPr>
              <p:cNvPr id="409" name="Google Shape;698;p26">
                <a:extLst>
                  <a:ext uri="{FF2B5EF4-FFF2-40B4-BE49-F238E27FC236}">
                    <a16:creationId xmlns:a16="http://schemas.microsoft.com/office/drawing/2014/main" id="{4A8E5342-1482-CDD6-ADB2-80CDE4770436}"/>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410" name="Oval 409">
                <a:extLst>
                  <a:ext uri="{FF2B5EF4-FFF2-40B4-BE49-F238E27FC236}">
                    <a16:creationId xmlns:a16="http://schemas.microsoft.com/office/drawing/2014/main" id="{784328C3-A6DB-7568-3DD0-A04B3BD2592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8" name="Group 387">
              <a:extLst>
                <a:ext uri="{FF2B5EF4-FFF2-40B4-BE49-F238E27FC236}">
                  <a16:creationId xmlns:a16="http://schemas.microsoft.com/office/drawing/2014/main" id="{C699A196-805B-5F16-9157-E6157E920288}"/>
                </a:ext>
              </a:extLst>
            </p:cNvPr>
            <p:cNvGrpSpPr>
              <a:grpSpLocks/>
            </p:cNvGrpSpPr>
            <p:nvPr/>
          </p:nvGrpSpPr>
          <p:grpSpPr>
            <a:xfrm>
              <a:off x="770597" y="3158930"/>
              <a:ext cx="100800" cy="221400"/>
              <a:chOff x="2431598" y="4904118"/>
              <a:chExt cx="280800" cy="295200"/>
            </a:xfrm>
          </p:grpSpPr>
          <p:pic>
            <p:nvPicPr>
              <p:cNvPr id="407" name="Google Shape;698;p26">
                <a:extLst>
                  <a:ext uri="{FF2B5EF4-FFF2-40B4-BE49-F238E27FC236}">
                    <a16:creationId xmlns:a16="http://schemas.microsoft.com/office/drawing/2014/main" id="{B3D3E7AC-C1B5-BF51-6E30-7C5ED6B802CA}"/>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408" name="Oval 407">
                <a:extLst>
                  <a:ext uri="{FF2B5EF4-FFF2-40B4-BE49-F238E27FC236}">
                    <a16:creationId xmlns:a16="http://schemas.microsoft.com/office/drawing/2014/main" id="{E62C99C6-7988-7A60-4C79-56516EC9F46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9" name="Group 388">
              <a:extLst>
                <a:ext uri="{FF2B5EF4-FFF2-40B4-BE49-F238E27FC236}">
                  <a16:creationId xmlns:a16="http://schemas.microsoft.com/office/drawing/2014/main" id="{61E0A411-3BA3-B7BB-F3C8-0AECBD5EFE4E}"/>
                </a:ext>
              </a:extLst>
            </p:cNvPr>
            <p:cNvGrpSpPr>
              <a:grpSpLocks/>
            </p:cNvGrpSpPr>
            <p:nvPr/>
          </p:nvGrpSpPr>
          <p:grpSpPr>
            <a:xfrm>
              <a:off x="869771" y="3158930"/>
              <a:ext cx="100800" cy="221400"/>
              <a:chOff x="2431598" y="4904118"/>
              <a:chExt cx="280800" cy="295200"/>
            </a:xfrm>
          </p:grpSpPr>
          <p:pic>
            <p:nvPicPr>
              <p:cNvPr id="405" name="Google Shape;698;p26">
                <a:extLst>
                  <a:ext uri="{FF2B5EF4-FFF2-40B4-BE49-F238E27FC236}">
                    <a16:creationId xmlns:a16="http://schemas.microsoft.com/office/drawing/2014/main" id="{06C06DAE-0168-87F7-4EA9-0F510117E199}"/>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406" name="Oval 405">
                <a:extLst>
                  <a:ext uri="{FF2B5EF4-FFF2-40B4-BE49-F238E27FC236}">
                    <a16:creationId xmlns:a16="http://schemas.microsoft.com/office/drawing/2014/main" id="{015BC5F2-2982-B8F4-F114-AB5E364BE1D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0" name="Group 389">
              <a:extLst>
                <a:ext uri="{FF2B5EF4-FFF2-40B4-BE49-F238E27FC236}">
                  <a16:creationId xmlns:a16="http://schemas.microsoft.com/office/drawing/2014/main" id="{33B85086-DDD2-BB2D-CEB2-7F0E5E15ABCD}"/>
                </a:ext>
              </a:extLst>
            </p:cNvPr>
            <p:cNvGrpSpPr>
              <a:grpSpLocks/>
            </p:cNvGrpSpPr>
            <p:nvPr/>
          </p:nvGrpSpPr>
          <p:grpSpPr>
            <a:xfrm>
              <a:off x="968945" y="3158930"/>
              <a:ext cx="100800" cy="221400"/>
              <a:chOff x="2431598" y="4904118"/>
              <a:chExt cx="280800" cy="295200"/>
            </a:xfrm>
          </p:grpSpPr>
          <p:pic>
            <p:nvPicPr>
              <p:cNvPr id="403" name="Google Shape;698;p26">
                <a:extLst>
                  <a:ext uri="{FF2B5EF4-FFF2-40B4-BE49-F238E27FC236}">
                    <a16:creationId xmlns:a16="http://schemas.microsoft.com/office/drawing/2014/main" id="{51DC9E47-3F85-17D4-0835-284535F9E138}"/>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404" name="Oval 403">
                <a:extLst>
                  <a:ext uri="{FF2B5EF4-FFF2-40B4-BE49-F238E27FC236}">
                    <a16:creationId xmlns:a16="http://schemas.microsoft.com/office/drawing/2014/main" id="{F5ED0AC7-6AB4-198E-B3B5-C7982B60B11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1" name="Group 390">
              <a:extLst>
                <a:ext uri="{FF2B5EF4-FFF2-40B4-BE49-F238E27FC236}">
                  <a16:creationId xmlns:a16="http://schemas.microsoft.com/office/drawing/2014/main" id="{05FB341A-0CCE-8FE4-5CD1-4DEC532F916F}"/>
                </a:ext>
              </a:extLst>
            </p:cNvPr>
            <p:cNvGrpSpPr>
              <a:grpSpLocks/>
            </p:cNvGrpSpPr>
            <p:nvPr/>
          </p:nvGrpSpPr>
          <p:grpSpPr>
            <a:xfrm>
              <a:off x="1068119" y="3158930"/>
              <a:ext cx="100800" cy="221400"/>
              <a:chOff x="2431598" y="4904118"/>
              <a:chExt cx="280800" cy="295200"/>
            </a:xfrm>
          </p:grpSpPr>
          <p:pic>
            <p:nvPicPr>
              <p:cNvPr id="401" name="Google Shape;698;p26">
                <a:extLst>
                  <a:ext uri="{FF2B5EF4-FFF2-40B4-BE49-F238E27FC236}">
                    <a16:creationId xmlns:a16="http://schemas.microsoft.com/office/drawing/2014/main" id="{753C7420-4AD1-8F92-9DF0-594E28E81277}"/>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402" name="Oval 401">
                <a:extLst>
                  <a:ext uri="{FF2B5EF4-FFF2-40B4-BE49-F238E27FC236}">
                    <a16:creationId xmlns:a16="http://schemas.microsoft.com/office/drawing/2014/main" id="{7DD8FC40-6093-523A-2D47-591575C6B32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2" name="Group 391">
              <a:extLst>
                <a:ext uri="{FF2B5EF4-FFF2-40B4-BE49-F238E27FC236}">
                  <a16:creationId xmlns:a16="http://schemas.microsoft.com/office/drawing/2014/main" id="{E6DDCA6F-37BA-DB6B-D962-47AA217B478B}"/>
                </a:ext>
              </a:extLst>
            </p:cNvPr>
            <p:cNvGrpSpPr>
              <a:grpSpLocks/>
            </p:cNvGrpSpPr>
            <p:nvPr/>
          </p:nvGrpSpPr>
          <p:grpSpPr>
            <a:xfrm>
              <a:off x="1167293" y="3158930"/>
              <a:ext cx="100800" cy="221400"/>
              <a:chOff x="2431598" y="4904118"/>
              <a:chExt cx="280800" cy="295200"/>
            </a:xfrm>
          </p:grpSpPr>
          <p:pic>
            <p:nvPicPr>
              <p:cNvPr id="399" name="Google Shape;698;p26">
                <a:extLst>
                  <a:ext uri="{FF2B5EF4-FFF2-40B4-BE49-F238E27FC236}">
                    <a16:creationId xmlns:a16="http://schemas.microsoft.com/office/drawing/2014/main" id="{337FBC38-630E-158F-F023-F13551E0E91C}"/>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400" name="Oval 399">
                <a:extLst>
                  <a:ext uri="{FF2B5EF4-FFF2-40B4-BE49-F238E27FC236}">
                    <a16:creationId xmlns:a16="http://schemas.microsoft.com/office/drawing/2014/main" id="{49FC0E9D-A72D-D35A-4B26-C8CB25EDE51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3" name="Group 392">
              <a:extLst>
                <a:ext uri="{FF2B5EF4-FFF2-40B4-BE49-F238E27FC236}">
                  <a16:creationId xmlns:a16="http://schemas.microsoft.com/office/drawing/2014/main" id="{F642E514-029B-C4C4-D51B-F26CA0186920}"/>
                </a:ext>
              </a:extLst>
            </p:cNvPr>
            <p:cNvGrpSpPr>
              <a:grpSpLocks/>
            </p:cNvGrpSpPr>
            <p:nvPr/>
          </p:nvGrpSpPr>
          <p:grpSpPr>
            <a:xfrm>
              <a:off x="1266467" y="3158930"/>
              <a:ext cx="100800" cy="221400"/>
              <a:chOff x="2431598" y="4904118"/>
              <a:chExt cx="280800" cy="295200"/>
            </a:xfrm>
          </p:grpSpPr>
          <p:pic>
            <p:nvPicPr>
              <p:cNvPr id="397" name="Google Shape;698;p26">
                <a:extLst>
                  <a:ext uri="{FF2B5EF4-FFF2-40B4-BE49-F238E27FC236}">
                    <a16:creationId xmlns:a16="http://schemas.microsoft.com/office/drawing/2014/main" id="{8BC306FB-307C-DFC1-FDF8-9DD524156ED1}"/>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98" name="Oval 397">
                <a:extLst>
                  <a:ext uri="{FF2B5EF4-FFF2-40B4-BE49-F238E27FC236}">
                    <a16:creationId xmlns:a16="http://schemas.microsoft.com/office/drawing/2014/main" id="{9FCD0020-829F-A1B7-5BEC-5F6F1F8A749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4" name="Group 393">
              <a:extLst>
                <a:ext uri="{FF2B5EF4-FFF2-40B4-BE49-F238E27FC236}">
                  <a16:creationId xmlns:a16="http://schemas.microsoft.com/office/drawing/2014/main" id="{1BF3DB32-5C67-1E70-EAA0-56166FBED654}"/>
                </a:ext>
              </a:extLst>
            </p:cNvPr>
            <p:cNvGrpSpPr>
              <a:grpSpLocks/>
            </p:cNvGrpSpPr>
            <p:nvPr/>
          </p:nvGrpSpPr>
          <p:grpSpPr>
            <a:xfrm>
              <a:off x="1365645" y="3158930"/>
              <a:ext cx="100800" cy="221400"/>
              <a:chOff x="2431598" y="4904118"/>
              <a:chExt cx="280800" cy="295200"/>
            </a:xfrm>
          </p:grpSpPr>
          <p:pic>
            <p:nvPicPr>
              <p:cNvPr id="395" name="Google Shape;698;p26">
                <a:extLst>
                  <a:ext uri="{FF2B5EF4-FFF2-40B4-BE49-F238E27FC236}">
                    <a16:creationId xmlns:a16="http://schemas.microsoft.com/office/drawing/2014/main" id="{83227330-EF8B-C698-0DBA-45D95D11F1ED}"/>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396" name="Oval 395">
                <a:extLst>
                  <a:ext uri="{FF2B5EF4-FFF2-40B4-BE49-F238E27FC236}">
                    <a16:creationId xmlns:a16="http://schemas.microsoft.com/office/drawing/2014/main" id="{7245DDD8-4B15-3D56-305D-A2ADE2D8837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5" name="Group 414">
            <a:extLst>
              <a:ext uri="{FF2B5EF4-FFF2-40B4-BE49-F238E27FC236}">
                <a16:creationId xmlns:a16="http://schemas.microsoft.com/office/drawing/2014/main" id="{FE82FCA5-9469-0431-4D7A-8A8829431D58}"/>
              </a:ext>
            </a:extLst>
          </p:cNvPr>
          <p:cNvGrpSpPr/>
          <p:nvPr/>
        </p:nvGrpSpPr>
        <p:grpSpPr>
          <a:xfrm>
            <a:off x="5445419" y="4221740"/>
            <a:ext cx="997783" cy="221400"/>
            <a:chOff x="1463860" y="3139913"/>
            <a:chExt cx="997783" cy="221400"/>
          </a:xfrm>
        </p:grpSpPr>
        <p:grpSp>
          <p:nvGrpSpPr>
            <p:cNvPr id="416" name="Group 415">
              <a:extLst>
                <a:ext uri="{FF2B5EF4-FFF2-40B4-BE49-F238E27FC236}">
                  <a16:creationId xmlns:a16="http://schemas.microsoft.com/office/drawing/2014/main" id="{5E8C997F-9531-B49B-052B-DB629E5BAF7F}"/>
                </a:ext>
              </a:extLst>
            </p:cNvPr>
            <p:cNvGrpSpPr>
              <a:grpSpLocks/>
            </p:cNvGrpSpPr>
            <p:nvPr/>
          </p:nvGrpSpPr>
          <p:grpSpPr>
            <a:xfrm>
              <a:off x="1463860" y="3139913"/>
              <a:ext cx="100800" cy="221400"/>
              <a:chOff x="592863" y="4927613"/>
              <a:chExt cx="283148" cy="295200"/>
            </a:xfrm>
          </p:grpSpPr>
          <p:pic>
            <p:nvPicPr>
              <p:cNvPr id="444" name="Google Shape;699;p26">
                <a:extLst>
                  <a:ext uri="{FF2B5EF4-FFF2-40B4-BE49-F238E27FC236}">
                    <a16:creationId xmlns:a16="http://schemas.microsoft.com/office/drawing/2014/main" id="{B68033F0-B0B9-1EA2-D8C3-58A383CD4B29}"/>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445" name="Oval 444">
                <a:extLst>
                  <a:ext uri="{FF2B5EF4-FFF2-40B4-BE49-F238E27FC236}">
                    <a16:creationId xmlns:a16="http://schemas.microsoft.com/office/drawing/2014/main" id="{FE1D0F10-B461-ACB6-C8F2-3A6EB2EE6CF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7" name="Group 416">
              <a:extLst>
                <a:ext uri="{FF2B5EF4-FFF2-40B4-BE49-F238E27FC236}">
                  <a16:creationId xmlns:a16="http://schemas.microsoft.com/office/drawing/2014/main" id="{CD9CBFAC-857E-870D-D24F-6F9E2F536589}"/>
                </a:ext>
              </a:extLst>
            </p:cNvPr>
            <p:cNvGrpSpPr>
              <a:grpSpLocks/>
            </p:cNvGrpSpPr>
            <p:nvPr/>
          </p:nvGrpSpPr>
          <p:grpSpPr>
            <a:xfrm>
              <a:off x="1563525" y="3139913"/>
              <a:ext cx="100800" cy="221400"/>
              <a:chOff x="592863" y="4927613"/>
              <a:chExt cx="283148" cy="295200"/>
            </a:xfrm>
          </p:grpSpPr>
          <p:pic>
            <p:nvPicPr>
              <p:cNvPr id="442" name="Google Shape;699;p26">
                <a:extLst>
                  <a:ext uri="{FF2B5EF4-FFF2-40B4-BE49-F238E27FC236}">
                    <a16:creationId xmlns:a16="http://schemas.microsoft.com/office/drawing/2014/main" id="{FCC8F6C8-CB9A-49E6-91AE-AA96B6CCBB08}"/>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443" name="Oval 442">
                <a:extLst>
                  <a:ext uri="{FF2B5EF4-FFF2-40B4-BE49-F238E27FC236}">
                    <a16:creationId xmlns:a16="http://schemas.microsoft.com/office/drawing/2014/main" id="{31CDAF4C-EEC2-C4A7-8577-2E1EFFF4FB03}"/>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8" name="Group 417">
              <a:extLst>
                <a:ext uri="{FF2B5EF4-FFF2-40B4-BE49-F238E27FC236}">
                  <a16:creationId xmlns:a16="http://schemas.microsoft.com/office/drawing/2014/main" id="{31496C31-D1B3-28C6-1A0D-EDBB0E764E09}"/>
                </a:ext>
              </a:extLst>
            </p:cNvPr>
            <p:cNvGrpSpPr>
              <a:grpSpLocks/>
            </p:cNvGrpSpPr>
            <p:nvPr/>
          </p:nvGrpSpPr>
          <p:grpSpPr>
            <a:xfrm>
              <a:off x="1663190" y="3139913"/>
              <a:ext cx="100800" cy="221400"/>
              <a:chOff x="592863" y="4927613"/>
              <a:chExt cx="283148" cy="295200"/>
            </a:xfrm>
          </p:grpSpPr>
          <p:pic>
            <p:nvPicPr>
              <p:cNvPr id="440" name="Google Shape;699;p26">
                <a:extLst>
                  <a:ext uri="{FF2B5EF4-FFF2-40B4-BE49-F238E27FC236}">
                    <a16:creationId xmlns:a16="http://schemas.microsoft.com/office/drawing/2014/main" id="{7DF3818B-D2AF-65B4-D3A4-F3BB37E6CCE5}"/>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441" name="Oval 440">
                <a:extLst>
                  <a:ext uri="{FF2B5EF4-FFF2-40B4-BE49-F238E27FC236}">
                    <a16:creationId xmlns:a16="http://schemas.microsoft.com/office/drawing/2014/main" id="{BEA4653C-12BB-4AB0-D48C-A759558C0A3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9" name="Group 418">
              <a:extLst>
                <a:ext uri="{FF2B5EF4-FFF2-40B4-BE49-F238E27FC236}">
                  <a16:creationId xmlns:a16="http://schemas.microsoft.com/office/drawing/2014/main" id="{1EBE56AE-5DE8-77C3-1D76-25D6B9336C17}"/>
                </a:ext>
              </a:extLst>
            </p:cNvPr>
            <p:cNvGrpSpPr>
              <a:grpSpLocks/>
            </p:cNvGrpSpPr>
            <p:nvPr/>
          </p:nvGrpSpPr>
          <p:grpSpPr>
            <a:xfrm>
              <a:off x="1762855" y="3139913"/>
              <a:ext cx="100800" cy="221400"/>
              <a:chOff x="592863" y="4927613"/>
              <a:chExt cx="283148" cy="295200"/>
            </a:xfrm>
          </p:grpSpPr>
          <p:pic>
            <p:nvPicPr>
              <p:cNvPr id="438" name="Google Shape;699;p26">
                <a:extLst>
                  <a:ext uri="{FF2B5EF4-FFF2-40B4-BE49-F238E27FC236}">
                    <a16:creationId xmlns:a16="http://schemas.microsoft.com/office/drawing/2014/main" id="{D78D1193-69EC-4184-CA49-7A3A3C5E07E0}"/>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439" name="Oval 438">
                <a:extLst>
                  <a:ext uri="{FF2B5EF4-FFF2-40B4-BE49-F238E27FC236}">
                    <a16:creationId xmlns:a16="http://schemas.microsoft.com/office/drawing/2014/main" id="{6C6A149B-1C24-B31D-E049-FE958D022E2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0" name="Group 419">
              <a:extLst>
                <a:ext uri="{FF2B5EF4-FFF2-40B4-BE49-F238E27FC236}">
                  <a16:creationId xmlns:a16="http://schemas.microsoft.com/office/drawing/2014/main" id="{C333CAF7-CA1D-9B6A-699C-84FE7F8FC29A}"/>
                </a:ext>
              </a:extLst>
            </p:cNvPr>
            <p:cNvGrpSpPr>
              <a:grpSpLocks/>
            </p:cNvGrpSpPr>
            <p:nvPr/>
          </p:nvGrpSpPr>
          <p:grpSpPr>
            <a:xfrm>
              <a:off x="1862520" y="3139913"/>
              <a:ext cx="100800" cy="221400"/>
              <a:chOff x="592863" y="4927613"/>
              <a:chExt cx="283148" cy="295200"/>
            </a:xfrm>
          </p:grpSpPr>
          <p:pic>
            <p:nvPicPr>
              <p:cNvPr id="436" name="Google Shape;699;p26">
                <a:extLst>
                  <a:ext uri="{FF2B5EF4-FFF2-40B4-BE49-F238E27FC236}">
                    <a16:creationId xmlns:a16="http://schemas.microsoft.com/office/drawing/2014/main" id="{5042E196-CEDA-55CC-1DA9-0DEE0CDE3173}"/>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437" name="Oval 436">
                <a:extLst>
                  <a:ext uri="{FF2B5EF4-FFF2-40B4-BE49-F238E27FC236}">
                    <a16:creationId xmlns:a16="http://schemas.microsoft.com/office/drawing/2014/main" id="{AC720EE4-EA55-0673-4D5B-ACD83C46EDA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1" name="Group 420">
              <a:extLst>
                <a:ext uri="{FF2B5EF4-FFF2-40B4-BE49-F238E27FC236}">
                  <a16:creationId xmlns:a16="http://schemas.microsoft.com/office/drawing/2014/main" id="{F9FED7D7-D0F9-9595-3F19-3ADCBEA7FA43}"/>
                </a:ext>
              </a:extLst>
            </p:cNvPr>
            <p:cNvGrpSpPr>
              <a:grpSpLocks/>
            </p:cNvGrpSpPr>
            <p:nvPr/>
          </p:nvGrpSpPr>
          <p:grpSpPr>
            <a:xfrm>
              <a:off x="1962185" y="3139913"/>
              <a:ext cx="100800" cy="221400"/>
              <a:chOff x="592863" y="4927613"/>
              <a:chExt cx="283148" cy="295200"/>
            </a:xfrm>
          </p:grpSpPr>
          <p:pic>
            <p:nvPicPr>
              <p:cNvPr id="434" name="Google Shape;699;p26">
                <a:extLst>
                  <a:ext uri="{FF2B5EF4-FFF2-40B4-BE49-F238E27FC236}">
                    <a16:creationId xmlns:a16="http://schemas.microsoft.com/office/drawing/2014/main" id="{07325935-A45E-EEAB-A8BE-EF97759492BD}"/>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435" name="Oval 434">
                <a:extLst>
                  <a:ext uri="{FF2B5EF4-FFF2-40B4-BE49-F238E27FC236}">
                    <a16:creationId xmlns:a16="http://schemas.microsoft.com/office/drawing/2014/main" id="{25703392-7651-0DC9-CC3C-D91EBC73DF3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2" name="Group 421">
              <a:extLst>
                <a:ext uri="{FF2B5EF4-FFF2-40B4-BE49-F238E27FC236}">
                  <a16:creationId xmlns:a16="http://schemas.microsoft.com/office/drawing/2014/main" id="{995F8BA2-BF7B-BBD8-D3E0-CB23C176FBAF}"/>
                </a:ext>
              </a:extLst>
            </p:cNvPr>
            <p:cNvGrpSpPr>
              <a:grpSpLocks/>
            </p:cNvGrpSpPr>
            <p:nvPr/>
          </p:nvGrpSpPr>
          <p:grpSpPr>
            <a:xfrm>
              <a:off x="2061850" y="3139913"/>
              <a:ext cx="100800" cy="221400"/>
              <a:chOff x="592863" y="4927613"/>
              <a:chExt cx="283148" cy="295200"/>
            </a:xfrm>
          </p:grpSpPr>
          <p:pic>
            <p:nvPicPr>
              <p:cNvPr id="432" name="Google Shape;699;p26">
                <a:extLst>
                  <a:ext uri="{FF2B5EF4-FFF2-40B4-BE49-F238E27FC236}">
                    <a16:creationId xmlns:a16="http://schemas.microsoft.com/office/drawing/2014/main" id="{1C1D4165-383A-C0A0-4ED3-C8AF7D4152C2}"/>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433" name="Oval 432">
                <a:extLst>
                  <a:ext uri="{FF2B5EF4-FFF2-40B4-BE49-F238E27FC236}">
                    <a16:creationId xmlns:a16="http://schemas.microsoft.com/office/drawing/2014/main" id="{9A8268CC-8B26-18F6-3C24-F059802DFA0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3" name="Group 422">
              <a:extLst>
                <a:ext uri="{FF2B5EF4-FFF2-40B4-BE49-F238E27FC236}">
                  <a16:creationId xmlns:a16="http://schemas.microsoft.com/office/drawing/2014/main" id="{33530ECD-BBF3-22AD-BE4B-6B2C030FE810}"/>
                </a:ext>
              </a:extLst>
            </p:cNvPr>
            <p:cNvGrpSpPr>
              <a:grpSpLocks/>
            </p:cNvGrpSpPr>
            <p:nvPr/>
          </p:nvGrpSpPr>
          <p:grpSpPr>
            <a:xfrm>
              <a:off x="2161515" y="3139913"/>
              <a:ext cx="100800" cy="221400"/>
              <a:chOff x="592863" y="4927613"/>
              <a:chExt cx="283148" cy="295200"/>
            </a:xfrm>
          </p:grpSpPr>
          <p:pic>
            <p:nvPicPr>
              <p:cNvPr id="430" name="Google Shape;699;p26">
                <a:extLst>
                  <a:ext uri="{FF2B5EF4-FFF2-40B4-BE49-F238E27FC236}">
                    <a16:creationId xmlns:a16="http://schemas.microsoft.com/office/drawing/2014/main" id="{32FCFCCA-B6A8-8FBD-7EFB-D14F6D4D1E8A}"/>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431" name="Oval 430">
                <a:extLst>
                  <a:ext uri="{FF2B5EF4-FFF2-40B4-BE49-F238E27FC236}">
                    <a16:creationId xmlns:a16="http://schemas.microsoft.com/office/drawing/2014/main" id="{3198430E-A7F9-2431-75A5-73A39BDD0AA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4" name="Group 423">
              <a:extLst>
                <a:ext uri="{FF2B5EF4-FFF2-40B4-BE49-F238E27FC236}">
                  <a16:creationId xmlns:a16="http://schemas.microsoft.com/office/drawing/2014/main" id="{6641234B-E415-1828-44BD-8E249B2038A8}"/>
                </a:ext>
              </a:extLst>
            </p:cNvPr>
            <p:cNvGrpSpPr>
              <a:grpSpLocks/>
            </p:cNvGrpSpPr>
            <p:nvPr/>
          </p:nvGrpSpPr>
          <p:grpSpPr>
            <a:xfrm>
              <a:off x="2261180" y="3139913"/>
              <a:ext cx="100800" cy="221400"/>
              <a:chOff x="592863" y="4927613"/>
              <a:chExt cx="283148" cy="295200"/>
            </a:xfrm>
          </p:grpSpPr>
          <p:pic>
            <p:nvPicPr>
              <p:cNvPr id="428" name="Google Shape;699;p26">
                <a:extLst>
                  <a:ext uri="{FF2B5EF4-FFF2-40B4-BE49-F238E27FC236}">
                    <a16:creationId xmlns:a16="http://schemas.microsoft.com/office/drawing/2014/main" id="{D2AB60ED-558D-C095-DAC5-A4A5A6D6574C}"/>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429" name="Oval 428">
                <a:extLst>
                  <a:ext uri="{FF2B5EF4-FFF2-40B4-BE49-F238E27FC236}">
                    <a16:creationId xmlns:a16="http://schemas.microsoft.com/office/drawing/2014/main" id="{D8E5FBB8-038D-B2CF-B3C9-4B46C2A50D3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5" name="Group 424">
              <a:extLst>
                <a:ext uri="{FF2B5EF4-FFF2-40B4-BE49-F238E27FC236}">
                  <a16:creationId xmlns:a16="http://schemas.microsoft.com/office/drawing/2014/main" id="{EF93E1A4-A977-7CCD-B0DB-48A34675BD5D}"/>
                </a:ext>
              </a:extLst>
            </p:cNvPr>
            <p:cNvGrpSpPr>
              <a:grpSpLocks/>
            </p:cNvGrpSpPr>
            <p:nvPr/>
          </p:nvGrpSpPr>
          <p:grpSpPr>
            <a:xfrm>
              <a:off x="2360843" y="3139913"/>
              <a:ext cx="100800" cy="221400"/>
              <a:chOff x="592863" y="4927613"/>
              <a:chExt cx="283148" cy="295200"/>
            </a:xfrm>
          </p:grpSpPr>
          <p:pic>
            <p:nvPicPr>
              <p:cNvPr id="426" name="Google Shape;699;p26">
                <a:extLst>
                  <a:ext uri="{FF2B5EF4-FFF2-40B4-BE49-F238E27FC236}">
                    <a16:creationId xmlns:a16="http://schemas.microsoft.com/office/drawing/2014/main" id="{2FC26862-C5D5-82BB-C909-9552C157BD11}"/>
                  </a:ext>
                </a:extLst>
              </p:cNvPr>
              <p:cNvPicPr preferRelativeResize="0">
                <a:picLocks/>
              </p:cNvPicPr>
              <p:nvPr/>
            </p:nvPicPr>
            <p:blipFill rotWithShape="1">
              <a:blip r:embed="rId6">
                <a:alphaModFix/>
              </a:blip>
              <a:srcRect/>
              <a:stretch/>
            </p:blipFill>
            <p:spPr>
              <a:xfrm>
                <a:off x="595211" y="4927613"/>
                <a:ext cx="280800" cy="295200"/>
              </a:xfrm>
              <a:prstGeom prst="rect">
                <a:avLst/>
              </a:prstGeom>
              <a:noFill/>
              <a:ln>
                <a:noFill/>
              </a:ln>
            </p:spPr>
          </p:pic>
          <p:sp>
            <p:nvSpPr>
              <p:cNvPr id="427" name="Oval 426">
                <a:extLst>
                  <a:ext uri="{FF2B5EF4-FFF2-40B4-BE49-F238E27FC236}">
                    <a16:creationId xmlns:a16="http://schemas.microsoft.com/office/drawing/2014/main" id="{272D23CB-FBB6-591B-3D00-3BE3BF034E3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7" name="Group 446">
            <a:extLst>
              <a:ext uri="{FF2B5EF4-FFF2-40B4-BE49-F238E27FC236}">
                <a16:creationId xmlns:a16="http://schemas.microsoft.com/office/drawing/2014/main" id="{4DBB8A82-F58D-7497-50E5-275D876C041E}"/>
              </a:ext>
            </a:extLst>
          </p:cNvPr>
          <p:cNvGrpSpPr>
            <a:grpSpLocks/>
          </p:cNvGrpSpPr>
          <p:nvPr/>
        </p:nvGrpSpPr>
        <p:grpSpPr>
          <a:xfrm>
            <a:off x="6441083" y="4221740"/>
            <a:ext cx="100800" cy="221400"/>
            <a:chOff x="2431598" y="4904118"/>
            <a:chExt cx="280800" cy="295200"/>
          </a:xfrm>
        </p:grpSpPr>
        <p:pic>
          <p:nvPicPr>
            <p:cNvPr id="475" name="Google Shape;698;p26">
              <a:extLst>
                <a:ext uri="{FF2B5EF4-FFF2-40B4-BE49-F238E27FC236}">
                  <a16:creationId xmlns:a16="http://schemas.microsoft.com/office/drawing/2014/main" id="{696A6172-AD07-BF09-AB27-56D4ADD7A1D7}"/>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476" name="Oval 475">
              <a:extLst>
                <a:ext uri="{FF2B5EF4-FFF2-40B4-BE49-F238E27FC236}">
                  <a16:creationId xmlns:a16="http://schemas.microsoft.com/office/drawing/2014/main" id="{00ABA8BD-05D8-05D3-26F9-272E466BC0A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8" name="Group 447">
            <a:extLst>
              <a:ext uri="{FF2B5EF4-FFF2-40B4-BE49-F238E27FC236}">
                <a16:creationId xmlns:a16="http://schemas.microsoft.com/office/drawing/2014/main" id="{3EEDFAC3-C707-CA66-9C3C-11AD1EFCFCC3}"/>
              </a:ext>
            </a:extLst>
          </p:cNvPr>
          <p:cNvGrpSpPr>
            <a:grpSpLocks/>
          </p:cNvGrpSpPr>
          <p:nvPr/>
        </p:nvGrpSpPr>
        <p:grpSpPr>
          <a:xfrm>
            <a:off x="6540257" y="4221740"/>
            <a:ext cx="100800" cy="221400"/>
            <a:chOff x="2431598" y="4904118"/>
            <a:chExt cx="280800" cy="295200"/>
          </a:xfrm>
        </p:grpSpPr>
        <p:pic>
          <p:nvPicPr>
            <p:cNvPr id="473" name="Google Shape;698;p26">
              <a:extLst>
                <a:ext uri="{FF2B5EF4-FFF2-40B4-BE49-F238E27FC236}">
                  <a16:creationId xmlns:a16="http://schemas.microsoft.com/office/drawing/2014/main" id="{99CF819D-0FD1-0087-B6A4-536CD9B79E36}"/>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474" name="Oval 473">
              <a:extLst>
                <a:ext uri="{FF2B5EF4-FFF2-40B4-BE49-F238E27FC236}">
                  <a16:creationId xmlns:a16="http://schemas.microsoft.com/office/drawing/2014/main" id="{B886F5FB-168E-723A-2E31-605FE105513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9" name="Group 448">
            <a:extLst>
              <a:ext uri="{FF2B5EF4-FFF2-40B4-BE49-F238E27FC236}">
                <a16:creationId xmlns:a16="http://schemas.microsoft.com/office/drawing/2014/main" id="{05768214-E30C-0DAA-2B9E-2CE95BB30EC2}"/>
              </a:ext>
            </a:extLst>
          </p:cNvPr>
          <p:cNvGrpSpPr>
            <a:grpSpLocks/>
          </p:cNvGrpSpPr>
          <p:nvPr/>
        </p:nvGrpSpPr>
        <p:grpSpPr>
          <a:xfrm>
            <a:off x="6639431" y="4221740"/>
            <a:ext cx="100800" cy="221400"/>
            <a:chOff x="2431598" y="4904118"/>
            <a:chExt cx="280800" cy="295200"/>
          </a:xfrm>
        </p:grpSpPr>
        <p:pic>
          <p:nvPicPr>
            <p:cNvPr id="471" name="Google Shape;698;p26">
              <a:extLst>
                <a:ext uri="{FF2B5EF4-FFF2-40B4-BE49-F238E27FC236}">
                  <a16:creationId xmlns:a16="http://schemas.microsoft.com/office/drawing/2014/main" id="{A8C99E7D-82CF-F4AB-9D25-0F3C809096EF}"/>
                </a:ext>
              </a:extLst>
            </p:cNvPr>
            <p:cNvPicPr preferRelativeResize="0">
              <a:picLocks/>
            </p:cNvPicPr>
            <p:nvPr/>
          </p:nvPicPr>
          <p:blipFill rotWithShape="1">
            <a:blip r:embed="rId5">
              <a:alphaModFix/>
            </a:blip>
            <a:srcRect/>
            <a:stretch/>
          </p:blipFill>
          <p:spPr>
            <a:xfrm>
              <a:off x="2431598" y="4904118"/>
              <a:ext cx="280800" cy="295200"/>
            </a:xfrm>
            <a:prstGeom prst="rect">
              <a:avLst/>
            </a:prstGeom>
            <a:noFill/>
            <a:ln>
              <a:noFill/>
            </a:ln>
          </p:spPr>
        </p:pic>
        <p:sp>
          <p:nvSpPr>
            <p:cNvPr id="472" name="Oval 471">
              <a:extLst>
                <a:ext uri="{FF2B5EF4-FFF2-40B4-BE49-F238E27FC236}">
                  <a16:creationId xmlns:a16="http://schemas.microsoft.com/office/drawing/2014/main" id="{CA3113FD-B20E-EA7E-8971-9B25E2B59D8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48F6BF22-24C3-7081-DBEA-868664EEEDE2}"/>
              </a:ext>
            </a:extLst>
          </p:cNvPr>
          <p:cNvSpPr txBox="1"/>
          <p:nvPr/>
        </p:nvSpPr>
        <p:spPr>
          <a:xfrm>
            <a:off x="114300" y="78817"/>
            <a:ext cx="6162040" cy="369332"/>
          </a:xfrm>
          <a:prstGeom prst="rect">
            <a:avLst/>
          </a:prstGeom>
          <a:noFill/>
        </p:spPr>
        <p:txBody>
          <a:bodyPr wrap="square">
            <a:spAutoFit/>
          </a:bodyPr>
          <a:lstStyle/>
          <a:p>
            <a:r>
              <a:rPr lang="en-US" sz="1800">
                <a:latin typeface="Century Gothic"/>
                <a:cs typeface="Century Gothic"/>
              </a:rPr>
              <a:t>TBAT: compare numbers within 100 on a number line</a:t>
            </a:r>
          </a:p>
        </p:txBody>
      </p:sp>
    </p:spTree>
    <p:extLst>
      <p:ext uri="{BB962C8B-B14F-4D97-AF65-F5344CB8AC3E}">
        <p14:creationId xmlns:p14="http://schemas.microsoft.com/office/powerpoint/2010/main" val="3745506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331646"/>
            <a:ext cx="10918371" cy="1325563"/>
          </a:xfrm>
        </p:spPr>
        <p:txBody>
          <a:bodyPr>
            <a:normAutofit/>
          </a:bodyPr>
          <a:lstStyle/>
          <a:p>
            <a:r>
              <a:rPr lang="en-US">
                <a:latin typeface="Sassoon Infant Std" panose="020B0503020103030203" pitchFamily="34" charset="0"/>
              </a:rPr>
              <a:t>Who has the most money? Who has the least?</a:t>
            </a:r>
          </a:p>
        </p:txBody>
      </p:sp>
      <p:sp>
        <p:nvSpPr>
          <p:cNvPr id="4" name="Text Placeholder 3"/>
          <p:cNvSpPr>
            <a:spLocks noGrp="1"/>
          </p:cNvSpPr>
          <p:nvPr>
            <p:ph type="body" sz="quarter" idx="10"/>
          </p:nvPr>
        </p:nvSpPr>
        <p:spPr>
          <a:xfrm>
            <a:off x="210685" y="1656264"/>
            <a:ext cx="10606088" cy="2277547"/>
          </a:xfrm>
        </p:spPr>
        <p:txBody>
          <a:bodyPr/>
          <a:lstStyle/>
          <a:p>
            <a:r>
              <a:rPr lang="en-GB" sz="2800">
                <a:latin typeface="Century Gothic" panose="020B0502020202020204" pitchFamily="34" charset="0"/>
              </a:rPr>
              <a:t>Amir, Bella and Carlos empty their money boxes. </a:t>
            </a:r>
          </a:p>
          <a:p>
            <a:r>
              <a:rPr lang="en-GB" sz="2800">
                <a:latin typeface="Century Gothic" panose="020B0502020202020204" pitchFamily="34" charset="0"/>
              </a:rPr>
              <a:t>Amir has 49 pence. </a:t>
            </a:r>
          </a:p>
          <a:p>
            <a:r>
              <a:rPr lang="en-GB" sz="2800">
                <a:latin typeface="Century Gothic" panose="020B0502020202020204" pitchFamily="34" charset="0"/>
              </a:rPr>
              <a:t>Bella has 72 pence. </a:t>
            </a:r>
          </a:p>
          <a:p>
            <a:r>
              <a:rPr lang="en-GB" sz="2800">
                <a:latin typeface="Century Gothic" panose="020B0502020202020204" pitchFamily="34" charset="0"/>
              </a:rPr>
              <a:t>Carlos has 27 pence. </a:t>
            </a:r>
          </a:p>
        </p:txBody>
      </p:sp>
      <p:grpSp>
        <p:nvGrpSpPr>
          <p:cNvPr id="3" name="Group 2">
            <a:extLst>
              <a:ext uri="{FF2B5EF4-FFF2-40B4-BE49-F238E27FC236}">
                <a16:creationId xmlns:a16="http://schemas.microsoft.com/office/drawing/2014/main" id="{E9EC5679-D9E7-A8E9-B81E-B2038F8E6C17}"/>
              </a:ext>
            </a:extLst>
          </p:cNvPr>
          <p:cNvGrpSpPr/>
          <p:nvPr/>
        </p:nvGrpSpPr>
        <p:grpSpPr>
          <a:xfrm>
            <a:off x="210685" y="4700691"/>
            <a:ext cx="10428211" cy="681249"/>
            <a:chOff x="208257" y="2652647"/>
            <a:chExt cx="10428211" cy="681249"/>
          </a:xfrm>
        </p:grpSpPr>
        <p:grpSp>
          <p:nvGrpSpPr>
            <p:cNvPr id="5" name="Group 4">
              <a:extLst>
                <a:ext uri="{FF2B5EF4-FFF2-40B4-BE49-F238E27FC236}">
                  <a16:creationId xmlns:a16="http://schemas.microsoft.com/office/drawing/2014/main" id="{51B3A6A1-89A1-411E-5E63-651C07EE1BC7}"/>
                </a:ext>
              </a:extLst>
            </p:cNvPr>
            <p:cNvGrpSpPr/>
            <p:nvPr/>
          </p:nvGrpSpPr>
          <p:grpSpPr>
            <a:xfrm>
              <a:off x="528174" y="2652647"/>
              <a:ext cx="9777250" cy="399838"/>
              <a:chOff x="-6019800" y="2972729"/>
              <a:chExt cx="5725244" cy="273600"/>
            </a:xfrm>
          </p:grpSpPr>
          <p:cxnSp>
            <p:nvCxnSpPr>
              <p:cNvPr id="2048" name="Straight Connector 2047">
                <a:extLst>
                  <a:ext uri="{FF2B5EF4-FFF2-40B4-BE49-F238E27FC236}">
                    <a16:creationId xmlns:a16="http://schemas.microsoft.com/office/drawing/2014/main" id="{ED4C2A23-D5A5-E0F8-17EC-5A209F168D0F}"/>
                  </a:ext>
                </a:extLst>
              </p:cNvPr>
              <p:cNvCxnSpPr>
                <a:cxnSpLocks/>
              </p:cNvCxnSpPr>
              <p:nvPr/>
            </p:nvCxnSpPr>
            <p:spPr>
              <a:xfrm>
                <a:off x="-6019800" y="3109529"/>
                <a:ext cx="57252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49" name="Group 2048">
                <a:extLst>
                  <a:ext uri="{FF2B5EF4-FFF2-40B4-BE49-F238E27FC236}">
                    <a16:creationId xmlns:a16="http://schemas.microsoft.com/office/drawing/2014/main" id="{83E07183-5E5E-255B-5B2F-9AE5182B2BD5}"/>
                  </a:ext>
                </a:extLst>
              </p:cNvPr>
              <p:cNvGrpSpPr/>
              <p:nvPr/>
            </p:nvGrpSpPr>
            <p:grpSpPr>
              <a:xfrm>
                <a:off x="-6019800" y="2972729"/>
                <a:ext cx="5725244" cy="273600"/>
                <a:chOff x="-6019800" y="2972729"/>
                <a:chExt cx="5725244" cy="273600"/>
              </a:xfrm>
            </p:grpSpPr>
            <p:cxnSp>
              <p:nvCxnSpPr>
                <p:cNvPr id="2050" name="Straight Connector 2049">
                  <a:extLst>
                    <a:ext uri="{FF2B5EF4-FFF2-40B4-BE49-F238E27FC236}">
                      <a16:creationId xmlns:a16="http://schemas.microsoft.com/office/drawing/2014/main" id="{C7C36D47-0D6C-C31F-95A5-80CC986F03C5}"/>
                    </a:ext>
                  </a:extLst>
                </p:cNvPr>
                <p:cNvCxnSpPr>
                  <a:cxnSpLocks/>
                </p:cNvCxnSpPr>
                <p:nvPr/>
              </p:nvCxnSpPr>
              <p:spPr>
                <a:xfrm>
                  <a:off x="-601980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1" name="Straight Connector 2050">
                  <a:extLst>
                    <a:ext uri="{FF2B5EF4-FFF2-40B4-BE49-F238E27FC236}">
                      <a16:creationId xmlns:a16="http://schemas.microsoft.com/office/drawing/2014/main" id="{6A90AD9A-343E-24F4-653C-8219918C4817}"/>
                    </a:ext>
                  </a:extLst>
                </p:cNvPr>
                <p:cNvCxnSpPr>
                  <a:cxnSpLocks/>
                </p:cNvCxnSpPr>
                <p:nvPr/>
              </p:nvCxnSpPr>
              <p:spPr>
                <a:xfrm>
                  <a:off x="-544728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3" name="Straight Connector 2052">
                  <a:extLst>
                    <a:ext uri="{FF2B5EF4-FFF2-40B4-BE49-F238E27FC236}">
                      <a16:creationId xmlns:a16="http://schemas.microsoft.com/office/drawing/2014/main" id="{E6693F44-C494-F5D7-CE08-9B0E961CF2CB}"/>
                    </a:ext>
                  </a:extLst>
                </p:cNvPr>
                <p:cNvCxnSpPr>
                  <a:cxnSpLocks/>
                </p:cNvCxnSpPr>
                <p:nvPr/>
              </p:nvCxnSpPr>
              <p:spPr>
                <a:xfrm>
                  <a:off x="-487476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4" name="Straight Connector 2053">
                  <a:extLst>
                    <a:ext uri="{FF2B5EF4-FFF2-40B4-BE49-F238E27FC236}">
                      <a16:creationId xmlns:a16="http://schemas.microsoft.com/office/drawing/2014/main" id="{47FB86F1-D19F-FFD2-00E4-3D9A9867B787}"/>
                    </a:ext>
                  </a:extLst>
                </p:cNvPr>
                <p:cNvCxnSpPr>
                  <a:cxnSpLocks/>
                </p:cNvCxnSpPr>
                <p:nvPr/>
              </p:nvCxnSpPr>
              <p:spPr>
                <a:xfrm>
                  <a:off x="-430224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6" name="Straight Connector 2055">
                  <a:extLst>
                    <a:ext uri="{FF2B5EF4-FFF2-40B4-BE49-F238E27FC236}">
                      <a16:creationId xmlns:a16="http://schemas.microsoft.com/office/drawing/2014/main" id="{13E6A5B9-640B-86E2-ADBA-D2BAF467E1D7}"/>
                    </a:ext>
                  </a:extLst>
                </p:cNvPr>
                <p:cNvCxnSpPr>
                  <a:cxnSpLocks/>
                </p:cNvCxnSpPr>
                <p:nvPr/>
              </p:nvCxnSpPr>
              <p:spPr>
                <a:xfrm>
                  <a:off x="-372972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7" name="Straight Connector 2056">
                  <a:extLst>
                    <a:ext uri="{FF2B5EF4-FFF2-40B4-BE49-F238E27FC236}">
                      <a16:creationId xmlns:a16="http://schemas.microsoft.com/office/drawing/2014/main" id="{0C8AE906-2419-5F2D-4D9C-17FC70360626}"/>
                    </a:ext>
                  </a:extLst>
                </p:cNvPr>
                <p:cNvCxnSpPr>
                  <a:cxnSpLocks/>
                </p:cNvCxnSpPr>
                <p:nvPr/>
              </p:nvCxnSpPr>
              <p:spPr>
                <a:xfrm>
                  <a:off x="-315720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8" name="Straight Connector 2057">
                  <a:extLst>
                    <a:ext uri="{FF2B5EF4-FFF2-40B4-BE49-F238E27FC236}">
                      <a16:creationId xmlns:a16="http://schemas.microsoft.com/office/drawing/2014/main" id="{E5F78A42-361B-9312-D964-ECF4B7DD0D91}"/>
                    </a:ext>
                  </a:extLst>
                </p:cNvPr>
                <p:cNvCxnSpPr>
                  <a:cxnSpLocks/>
                </p:cNvCxnSpPr>
                <p:nvPr/>
              </p:nvCxnSpPr>
              <p:spPr>
                <a:xfrm>
                  <a:off x="-258468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4EB4C2FF-2E45-D309-CB58-E77BBC50180B}"/>
                    </a:ext>
                  </a:extLst>
                </p:cNvPr>
                <p:cNvCxnSpPr>
                  <a:cxnSpLocks/>
                </p:cNvCxnSpPr>
                <p:nvPr/>
              </p:nvCxnSpPr>
              <p:spPr>
                <a:xfrm>
                  <a:off x="-201216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0" name="Straight Connector 2059">
                  <a:extLst>
                    <a:ext uri="{FF2B5EF4-FFF2-40B4-BE49-F238E27FC236}">
                      <a16:creationId xmlns:a16="http://schemas.microsoft.com/office/drawing/2014/main" id="{84C6BBEE-F44A-0D92-3ADE-5E6AD0F33719}"/>
                    </a:ext>
                  </a:extLst>
                </p:cNvPr>
                <p:cNvCxnSpPr>
                  <a:cxnSpLocks/>
                </p:cNvCxnSpPr>
                <p:nvPr/>
              </p:nvCxnSpPr>
              <p:spPr>
                <a:xfrm>
                  <a:off x="-143964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3B3467F1-FEBB-9348-315C-62F20CAFAD25}"/>
                    </a:ext>
                  </a:extLst>
                </p:cNvPr>
                <p:cNvCxnSpPr>
                  <a:cxnSpLocks/>
                </p:cNvCxnSpPr>
                <p:nvPr/>
              </p:nvCxnSpPr>
              <p:spPr>
                <a:xfrm>
                  <a:off x="-86712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2" name="Straight Connector 2061">
                  <a:extLst>
                    <a:ext uri="{FF2B5EF4-FFF2-40B4-BE49-F238E27FC236}">
                      <a16:creationId xmlns:a16="http://schemas.microsoft.com/office/drawing/2014/main" id="{046BF786-B773-F9F6-AFAA-6ED9683EE464}"/>
                    </a:ext>
                  </a:extLst>
                </p:cNvPr>
                <p:cNvCxnSpPr>
                  <a:cxnSpLocks/>
                </p:cNvCxnSpPr>
                <p:nvPr/>
              </p:nvCxnSpPr>
              <p:spPr>
                <a:xfrm>
                  <a:off x="-294556"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3" name="Straight Connector 2062">
                  <a:extLst>
                    <a:ext uri="{FF2B5EF4-FFF2-40B4-BE49-F238E27FC236}">
                      <a16:creationId xmlns:a16="http://schemas.microsoft.com/office/drawing/2014/main" id="{976CCC95-1C12-AA4C-9EE3-A4C89D7FA000}"/>
                    </a:ext>
                  </a:extLst>
                </p:cNvPr>
                <p:cNvCxnSpPr>
                  <a:cxnSpLocks/>
                </p:cNvCxnSpPr>
                <p:nvPr/>
              </p:nvCxnSpPr>
              <p:spPr>
                <a:xfrm>
                  <a:off x="-573354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4" name="Straight Connector 2063">
                  <a:extLst>
                    <a:ext uri="{FF2B5EF4-FFF2-40B4-BE49-F238E27FC236}">
                      <a16:creationId xmlns:a16="http://schemas.microsoft.com/office/drawing/2014/main" id="{2585DDCA-E7C7-F384-2814-AAD8C2052CE9}"/>
                    </a:ext>
                  </a:extLst>
                </p:cNvPr>
                <p:cNvCxnSpPr>
                  <a:cxnSpLocks/>
                </p:cNvCxnSpPr>
                <p:nvPr/>
              </p:nvCxnSpPr>
              <p:spPr>
                <a:xfrm>
                  <a:off x="-516102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56622D53-D87C-CCED-5D33-5F38664D4A5D}"/>
                    </a:ext>
                  </a:extLst>
                </p:cNvPr>
                <p:cNvCxnSpPr>
                  <a:cxnSpLocks/>
                </p:cNvCxnSpPr>
                <p:nvPr/>
              </p:nvCxnSpPr>
              <p:spPr>
                <a:xfrm>
                  <a:off x="-458850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6" name="Straight Connector 2065">
                  <a:extLst>
                    <a:ext uri="{FF2B5EF4-FFF2-40B4-BE49-F238E27FC236}">
                      <a16:creationId xmlns:a16="http://schemas.microsoft.com/office/drawing/2014/main" id="{3129AAD6-9B47-3183-3939-DD324BA50345}"/>
                    </a:ext>
                  </a:extLst>
                </p:cNvPr>
                <p:cNvCxnSpPr>
                  <a:cxnSpLocks/>
                </p:cNvCxnSpPr>
                <p:nvPr/>
              </p:nvCxnSpPr>
              <p:spPr>
                <a:xfrm>
                  <a:off x="-401598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7" name="Straight Connector 2066">
                  <a:extLst>
                    <a:ext uri="{FF2B5EF4-FFF2-40B4-BE49-F238E27FC236}">
                      <a16:creationId xmlns:a16="http://schemas.microsoft.com/office/drawing/2014/main" id="{5CC68744-AB65-CF5D-42CF-C9614E08906E}"/>
                    </a:ext>
                  </a:extLst>
                </p:cNvPr>
                <p:cNvCxnSpPr>
                  <a:cxnSpLocks/>
                </p:cNvCxnSpPr>
                <p:nvPr/>
              </p:nvCxnSpPr>
              <p:spPr>
                <a:xfrm>
                  <a:off x="-344346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8" name="Straight Connector 2067">
                  <a:extLst>
                    <a:ext uri="{FF2B5EF4-FFF2-40B4-BE49-F238E27FC236}">
                      <a16:creationId xmlns:a16="http://schemas.microsoft.com/office/drawing/2014/main" id="{006A9B4F-2BDF-E8CE-7D69-3569713B2D02}"/>
                    </a:ext>
                  </a:extLst>
                </p:cNvPr>
                <p:cNvCxnSpPr>
                  <a:cxnSpLocks/>
                </p:cNvCxnSpPr>
                <p:nvPr/>
              </p:nvCxnSpPr>
              <p:spPr>
                <a:xfrm>
                  <a:off x="-287094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9" name="Straight Connector 2068">
                  <a:extLst>
                    <a:ext uri="{FF2B5EF4-FFF2-40B4-BE49-F238E27FC236}">
                      <a16:creationId xmlns:a16="http://schemas.microsoft.com/office/drawing/2014/main" id="{07A62602-5406-E506-5B90-E8ED1B3D1E56}"/>
                    </a:ext>
                  </a:extLst>
                </p:cNvPr>
                <p:cNvCxnSpPr>
                  <a:cxnSpLocks/>
                </p:cNvCxnSpPr>
                <p:nvPr/>
              </p:nvCxnSpPr>
              <p:spPr>
                <a:xfrm>
                  <a:off x="-229842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0" name="Straight Connector 2069">
                  <a:extLst>
                    <a:ext uri="{FF2B5EF4-FFF2-40B4-BE49-F238E27FC236}">
                      <a16:creationId xmlns:a16="http://schemas.microsoft.com/office/drawing/2014/main" id="{5E28BD79-B928-2D8E-2E12-E5373A96F04E}"/>
                    </a:ext>
                  </a:extLst>
                </p:cNvPr>
                <p:cNvCxnSpPr>
                  <a:cxnSpLocks/>
                </p:cNvCxnSpPr>
                <p:nvPr/>
              </p:nvCxnSpPr>
              <p:spPr>
                <a:xfrm>
                  <a:off x="-172590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12EEB495-E5F6-3AD4-5FA6-3F98080FF08A}"/>
                    </a:ext>
                  </a:extLst>
                </p:cNvPr>
                <p:cNvCxnSpPr>
                  <a:cxnSpLocks/>
                </p:cNvCxnSpPr>
                <p:nvPr/>
              </p:nvCxnSpPr>
              <p:spPr>
                <a:xfrm>
                  <a:off x="-115338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2" name="Straight Connector 2071">
                  <a:extLst>
                    <a:ext uri="{FF2B5EF4-FFF2-40B4-BE49-F238E27FC236}">
                      <a16:creationId xmlns:a16="http://schemas.microsoft.com/office/drawing/2014/main" id="{67920E32-140E-9DD4-FC12-DA6A07A2D4FE}"/>
                    </a:ext>
                  </a:extLst>
                </p:cNvPr>
                <p:cNvCxnSpPr>
                  <a:cxnSpLocks/>
                </p:cNvCxnSpPr>
                <p:nvPr/>
              </p:nvCxnSpPr>
              <p:spPr>
                <a:xfrm>
                  <a:off x="-58086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BE8B9AF5-024B-04BB-9D69-1DFCE448A8AC}"/>
                    </a:ext>
                  </a:extLst>
                </p:cNvPr>
                <p:cNvCxnSpPr>
                  <a:cxnSpLocks/>
                </p:cNvCxnSpPr>
                <p:nvPr/>
              </p:nvCxnSpPr>
              <p:spPr>
                <a:xfrm>
                  <a:off x="-59625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4" name="Straight Connector 2073">
                  <a:extLst>
                    <a:ext uri="{FF2B5EF4-FFF2-40B4-BE49-F238E27FC236}">
                      <a16:creationId xmlns:a16="http://schemas.microsoft.com/office/drawing/2014/main" id="{98D5BAAF-A3A5-AD97-3449-0477867F43A7}"/>
                    </a:ext>
                  </a:extLst>
                </p:cNvPr>
                <p:cNvCxnSpPr>
                  <a:cxnSpLocks/>
                </p:cNvCxnSpPr>
                <p:nvPr/>
              </p:nvCxnSpPr>
              <p:spPr>
                <a:xfrm>
                  <a:off x="-59052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5" name="Straight Connector 2074">
                  <a:extLst>
                    <a:ext uri="{FF2B5EF4-FFF2-40B4-BE49-F238E27FC236}">
                      <a16:creationId xmlns:a16="http://schemas.microsoft.com/office/drawing/2014/main" id="{A84D4685-EAFC-65EF-A417-194000125ADF}"/>
                    </a:ext>
                  </a:extLst>
                </p:cNvPr>
                <p:cNvCxnSpPr>
                  <a:cxnSpLocks/>
                </p:cNvCxnSpPr>
                <p:nvPr/>
              </p:nvCxnSpPr>
              <p:spPr>
                <a:xfrm>
                  <a:off x="-58480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a:extLst>
                    <a:ext uri="{FF2B5EF4-FFF2-40B4-BE49-F238E27FC236}">
                      <a16:creationId xmlns:a16="http://schemas.microsoft.com/office/drawing/2014/main" id="{DF1807B6-17AF-B27C-1A43-76414564F0CF}"/>
                    </a:ext>
                  </a:extLst>
                </p:cNvPr>
                <p:cNvCxnSpPr>
                  <a:cxnSpLocks/>
                </p:cNvCxnSpPr>
                <p:nvPr/>
              </p:nvCxnSpPr>
              <p:spPr>
                <a:xfrm>
                  <a:off x="-57907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C50AC00E-838A-81FC-C502-1E472A50CA65}"/>
                    </a:ext>
                  </a:extLst>
                </p:cNvPr>
                <p:cNvCxnSpPr>
                  <a:cxnSpLocks/>
                </p:cNvCxnSpPr>
                <p:nvPr/>
              </p:nvCxnSpPr>
              <p:spPr>
                <a:xfrm>
                  <a:off x="-56762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8" name="Straight Connector 2077">
                  <a:extLst>
                    <a:ext uri="{FF2B5EF4-FFF2-40B4-BE49-F238E27FC236}">
                      <a16:creationId xmlns:a16="http://schemas.microsoft.com/office/drawing/2014/main" id="{B6912A84-9E08-61BC-740C-6FD4B0BC2417}"/>
                    </a:ext>
                  </a:extLst>
                </p:cNvPr>
                <p:cNvCxnSpPr>
                  <a:cxnSpLocks/>
                </p:cNvCxnSpPr>
                <p:nvPr/>
              </p:nvCxnSpPr>
              <p:spPr>
                <a:xfrm>
                  <a:off x="-56190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9" name="Straight Connector 2078">
                  <a:extLst>
                    <a:ext uri="{FF2B5EF4-FFF2-40B4-BE49-F238E27FC236}">
                      <a16:creationId xmlns:a16="http://schemas.microsoft.com/office/drawing/2014/main" id="{3C84E206-5553-8EE1-62D5-9C4DB3D2E480}"/>
                    </a:ext>
                  </a:extLst>
                </p:cNvPr>
                <p:cNvCxnSpPr>
                  <a:cxnSpLocks/>
                </p:cNvCxnSpPr>
                <p:nvPr/>
              </p:nvCxnSpPr>
              <p:spPr>
                <a:xfrm>
                  <a:off x="-55617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0" name="Straight Connector 2079">
                  <a:extLst>
                    <a:ext uri="{FF2B5EF4-FFF2-40B4-BE49-F238E27FC236}">
                      <a16:creationId xmlns:a16="http://schemas.microsoft.com/office/drawing/2014/main" id="{CAA8B99F-73E9-83B0-E297-9A2FAB773839}"/>
                    </a:ext>
                  </a:extLst>
                </p:cNvPr>
                <p:cNvCxnSpPr>
                  <a:cxnSpLocks/>
                </p:cNvCxnSpPr>
                <p:nvPr/>
              </p:nvCxnSpPr>
              <p:spPr>
                <a:xfrm>
                  <a:off x="-55045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1" name="Straight Connector 2080">
                  <a:extLst>
                    <a:ext uri="{FF2B5EF4-FFF2-40B4-BE49-F238E27FC236}">
                      <a16:creationId xmlns:a16="http://schemas.microsoft.com/office/drawing/2014/main" id="{A97C4B8B-6D2E-0F73-8688-9965B8703883}"/>
                    </a:ext>
                  </a:extLst>
                </p:cNvPr>
                <p:cNvCxnSpPr>
                  <a:cxnSpLocks/>
                </p:cNvCxnSpPr>
                <p:nvPr/>
              </p:nvCxnSpPr>
              <p:spPr>
                <a:xfrm>
                  <a:off x="-53900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2" name="Straight Connector 2081">
                  <a:extLst>
                    <a:ext uri="{FF2B5EF4-FFF2-40B4-BE49-F238E27FC236}">
                      <a16:creationId xmlns:a16="http://schemas.microsoft.com/office/drawing/2014/main" id="{76482C96-FC43-FCCA-FE05-8D706A5FDDB3}"/>
                    </a:ext>
                  </a:extLst>
                </p:cNvPr>
                <p:cNvCxnSpPr>
                  <a:cxnSpLocks/>
                </p:cNvCxnSpPr>
                <p:nvPr/>
              </p:nvCxnSpPr>
              <p:spPr>
                <a:xfrm>
                  <a:off x="-53327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3" name="Straight Connector 2082">
                  <a:extLst>
                    <a:ext uri="{FF2B5EF4-FFF2-40B4-BE49-F238E27FC236}">
                      <a16:creationId xmlns:a16="http://schemas.microsoft.com/office/drawing/2014/main" id="{F91E6336-3D4D-FCC9-0399-1A35FF76FC07}"/>
                    </a:ext>
                  </a:extLst>
                </p:cNvPr>
                <p:cNvCxnSpPr>
                  <a:cxnSpLocks/>
                </p:cNvCxnSpPr>
                <p:nvPr/>
              </p:nvCxnSpPr>
              <p:spPr>
                <a:xfrm>
                  <a:off x="-52755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4" name="Straight Connector 2083">
                  <a:extLst>
                    <a:ext uri="{FF2B5EF4-FFF2-40B4-BE49-F238E27FC236}">
                      <a16:creationId xmlns:a16="http://schemas.microsoft.com/office/drawing/2014/main" id="{DCB13A26-FA82-07B7-402F-A72AE42B3C2B}"/>
                    </a:ext>
                  </a:extLst>
                </p:cNvPr>
                <p:cNvCxnSpPr>
                  <a:cxnSpLocks/>
                </p:cNvCxnSpPr>
                <p:nvPr/>
              </p:nvCxnSpPr>
              <p:spPr>
                <a:xfrm>
                  <a:off x="-52182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5" name="Straight Connector 2084">
                  <a:extLst>
                    <a:ext uri="{FF2B5EF4-FFF2-40B4-BE49-F238E27FC236}">
                      <a16:creationId xmlns:a16="http://schemas.microsoft.com/office/drawing/2014/main" id="{B79302AC-5A9E-487F-096C-5DF57FDEF9C1}"/>
                    </a:ext>
                  </a:extLst>
                </p:cNvPr>
                <p:cNvCxnSpPr>
                  <a:cxnSpLocks/>
                </p:cNvCxnSpPr>
                <p:nvPr/>
              </p:nvCxnSpPr>
              <p:spPr>
                <a:xfrm>
                  <a:off x="-51037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6" name="Straight Connector 2085">
                  <a:extLst>
                    <a:ext uri="{FF2B5EF4-FFF2-40B4-BE49-F238E27FC236}">
                      <a16:creationId xmlns:a16="http://schemas.microsoft.com/office/drawing/2014/main" id="{3643E9BB-3E22-6C31-A721-AF583C235E41}"/>
                    </a:ext>
                  </a:extLst>
                </p:cNvPr>
                <p:cNvCxnSpPr>
                  <a:cxnSpLocks/>
                </p:cNvCxnSpPr>
                <p:nvPr/>
              </p:nvCxnSpPr>
              <p:spPr>
                <a:xfrm>
                  <a:off x="-50465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7" name="Straight Connector 2086">
                  <a:extLst>
                    <a:ext uri="{FF2B5EF4-FFF2-40B4-BE49-F238E27FC236}">
                      <a16:creationId xmlns:a16="http://schemas.microsoft.com/office/drawing/2014/main" id="{41976455-5184-636C-9E38-3B5624ABD333}"/>
                    </a:ext>
                  </a:extLst>
                </p:cNvPr>
                <p:cNvCxnSpPr>
                  <a:cxnSpLocks/>
                </p:cNvCxnSpPr>
                <p:nvPr/>
              </p:nvCxnSpPr>
              <p:spPr>
                <a:xfrm>
                  <a:off x="-49892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8" name="Straight Connector 2087">
                  <a:extLst>
                    <a:ext uri="{FF2B5EF4-FFF2-40B4-BE49-F238E27FC236}">
                      <a16:creationId xmlns:a16="http://schemas.microsoft.com/office/drawing/2014/main" id="{6B6A09A4-4568-E30A-5A96-51F8B30A44CA}"/>
                    </a:ext>
                  </a:extLst>
                </p:cNvPr>
                <p:cNvCxnSpPr>
                  <a:cxnSpLocks/>
                </p:cNvCxnSpPr>
                <p:nvPr/>
              </p:nvCxnSpPr>
              <p:spPr>
                <a:xfrm>
                  <a:off x="-49320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9" name="Straight Connector 2088">
                  <a:extLst>
                    <a:ext uri="{FF2B5EF4-FFF2-40B4-BE49-F238E27FC236}">
                      <a16:creationId xmlns:a16="http://schemas.microsoft.com/office/drawing/2014/main" id="{716F71A2-2F6F-9939-5CEA-29A2428B5854}"/>
                    </a:ext>
                  </a:extLst>
                </p:cNvPr>
                <p:cNvCxnSpPr>
                  <a:cxnSpLocks/>
                </p:cNvCxnSpPr>
                <p:nvPr/>
              </p:nvCxnSpPr>
              <p:spPr>
                <a:xfrm>
                  <a:off x="-48175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0" name="Straight Connector 2089">
                  <a:extLst>
                    <a:ext uri="{FF2B5EF4-FFF2-40B4-BE49-F238E27FC236}">
                      <a16:creationId xmlns:a16="http://schemas.microsoft.com/office/drawing/2014/main" id="{985DD3BC-5D7A-9365-F0C5-838CB05A25E1}"/>
                    </a:ext>
                  </a:extLst>
                </p:cNvPr>
                <p:cNvCxnSpPr>
                  <a:cxnSpLocks/>
                </p:cNvCxnSpPr>
                <p:nvPr/>
              </p:nvCxnSpPr>
              <p:spPr>
                <a:xfrm>
                  <a:off x="-47602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1" name="Straight Connector 2090">
                  <a:extLst>
                    <a:ext uri="{FF2B5EF4-FFF2-40B4-BE49-F238E27FC236}">
                      <a16:creationId xmlns:a16="http://schemas.microsoft.com/office/drawing/2014/main" id="{3843938D-5F1C-AD36-849D-370512E924D1}"/>
                    </a:ext>
                  </a:extLst>
                </p:cNvPr>
                <p:cNvCxnSpPr>
                  <a:cxnSpLocks/>
                </p:cNvCxnSpPr>
                <p:nvPr/>
              </p:nvCxnSpPr>
              <p:spPr>
                <a:xfrm>
                  <a:off x="-47030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2" name="Straight Connector 2091">
                  <a:extLst>
                    <a:ext uri="{FF2B5EF4-FFF2-40B4-BE49-F238E27FC236}">
                      <a16:creationId xmlns:a16="http://schemas.microsoft.com/office/drawing/2014/main" id="{A1CDFDCE-3A46-F978-9E82-CA1E4E3CB829}"/>
                    </a:ext>
                  </a:extLst>
                </p:cNvPr>
                <p:cNvCxnSpPr>
                  <a:cxnSpLocks/>
                </p:cNvCxnSpPr>
                <p:nvPr/>
              </p:nvCxnSpPr>
              <p:spPr>
                <a:xfrm>
                  <a:off x="-46457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3" name="Straight Connector 2092">
                  <a:extLst>
                    <a:ext uri="{FF2B5EF4-FFF2-40B4-BE49-F238E27FC236}">
                      <a16:creationId xmlns:a16="http://schemas.microsoft.com/office/drawing/2014/main" id="{E42EC4E8-8218-7A27-B85F-E0A82E42768E}"/>
                    </a:ext>
                  </a:extLst>
                </p:cNvPr>
                <p:cNvCxnSpPr>
                  <a:cxnSpLocks/>
                </p:cNvCxnSpPr>
                <p:nvPr/>
              </p:nvCxnSpPr>
              <p:spPr>
                <a:xfrm>
                  <a:off x="-45312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4" name="Straight Connector 2093">
                  <a:extLst>
                    <a:ext uri="{FF2B5EF4-FFF2-40B4-BE49-F238E27FC236}">
                      <a16:creationId xmlns:a16="http://schemas.microsoft.com/office/drawing/2014/main" id="{E5FE8392-0476-A556-7358-9A91A60EF3A3}"/>
                    </a:ext>
                  </a:extLst>
                </p:cNvPr>
                <p:cNvCxnSpPr>
                  <a:cxnSpLocks/>
                </p:cNvCxnSpPr>
                <p:nvPr/>
              </p:nvCxnSpPr>
              <p:spPr>
                <a:xfrm>
                  <a:off x="-44739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5" name="Straight Connector 2094">
                  <a:extLst>
                    <a:ext uri="{FF2B5EF4-FFF2-40B4-BE49-F238E27FC236}">
                      <a16:creationId xmlns:a16="http://schemas.microsoft.com/office/drawing/2014/main" id="{2A9D27A4-B8DC-D4BA-BFDE-EAD4927EAB13}"/>
                    </a:ext>
                  </a:extLst>
                </p:cNvPr>
                <p:cNvCxnSpPr>
                  <a:cxnSpLocks/>
                </p:cNvCxnSpPr>
                <p:nvPr/>
              </p:nvCxnSpPr>
              <p:spPr>
                <a:xfrm>
                  <a:off x="-44167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6" name="Straight Connector 2095">
                  <a:extLst>
                    <a:ext uri="{FF2B5EF4-FFF2-40B4-BE49-F238E27FC236}">
                      <a16:creationId xmlns:a16="http://schemas.microsoft.com/office/drawing/2014/main" id="{E718CBFC-F6A5-E480-BE8B-2B2A4C5B0412}"/>
                    </a:ext>
                  </a:extLst>
                </p:cNvPr>
                <p:cNvCxnSpPr>
                  <a:cxnSpLocks/>
                </p:cNvCxnSpPr>
                <p:nvPr/>
              </p:nvCxnSpPr>
              <p:spPr>
                <a:xfrm>
                  <a:off x="-43594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7" name="Straight Connector 2096">
                  <a:extLst>
                    <a:ext uri="{FF2B5EF4-FFF2-40B4-BE49-F238E27FC236}">
                      <a16:creationId xmlns:a16="http://schemas.microsoft.com/office/drawing/2014/main" id="{230D5A32-89A6-1112-8B89-F28C683315A1}"/>
                    </a:ext>
                  </a:extLst>
                </p:cNvPr>
                <p:cNvCxnSpPr>
                  <a:cxnSpLocks/>
                </p:cNvCxnSpPr>
                <p:nvPr/>
              </p:nvCxnSpPr>
              <p:spPr>
                <a:xfrm>
                  <a:off x="-42449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8" name="Straight Connector 2097">
                  <a:extLst>
                    <a:ext uri="{FF2B5EF4-FFF2-40B4-BE49-F238E27FC236}">
                      <a16:creationId xmlns:a16="http://schemas.microsoft.com/office/drawing/2014/main" id="{7C18D924-FD06-DE64-1FAB-BB23B6AC9A84}"/>
                    </a:ext>
                  </a:extLst>
                </p:cNvPr>
                <p:cNvCxnSpPr>
                  <a:cxnSpLocks/>
                </p:cNvCxnSpPr>
                <p:nvPr/>
              </p:nvCxnSpPr>
              <p:spPr>
                <a:xfrm>
                  <a:off x="-41877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9" name="Straight Connector 2098">
                  <a:extLst>
                    <a:ext uri="{FF2B5EF4-FFF2-40B4-BE49-F238E27FC236}">
                      <a16:creationId xmlns:a16="http://schemas.microsoft.com/office/drawing/2014/main" id="{A96CE4A1-BD4F-26D9-2685-40028926F340}"/>
                    </a:ext>
                  </a:extLst>
                </p:cNvPr>
                <p:cNvCxnSpPr>
                  <a:cxnSpLocks/>
                </p:cNvCxnSpPr>
                <p:nvPr/>
              </p:nvCxnSpPr>
              <p:spPr>
                <a:xfrm>
                  <a:off x="-41304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0" name="Straight Connector 2099">
                  <a:extLst>
                    <a:ext uri="{FF2B5EF4-FFF2-40B4-BE49-F238E27FC236}">
                      <a16:creationId xmlns:a16="http://schemas.microsoft.com/office/drawing/2014/main" id="{39CAEAC7-8637-0DD1-EDBB-7125DE182DF6}"/>
                    </a:ext>
                  </a:extLst>
                </p:cNvPr>
                <p:cNvCxnSpPr>
                  <a:cxnSpLocks/>
                </p:cNvCxnSpPr>
                <p:nvPr/>
              </p:nvCxnSpPr>
              <p:spPr>
                <a:xfrm>
                  <a:off x="-40732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1" name="Straight Connector 2100">
                  <a:extLst>
                    <a:ext uri="{FF2B5EF4-FFF2-40B4-BE49-F238E27FC236}">
                      <a16:creationId xmlns:a16="http://schemas.microsoft.com/office/drawing/2014/main" id="{8B7BAC13-5828-536D-9D34-3B70C10AA1F9}"/>
                    </a:ext>
                  </a:extLst>
                </p:cNvPr>
                <p:cNvCxnSpPr>
                  <a:cxnSpLocks/>
                </p:cNvCxnSpPr>
                <p:nvPr/>
              </p:nvCxnSpPr>
              <p:spPr>
                <a:xfrm>
                  <a:off x="-39587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2" name="Straight Connector 2101">
                  <a:extLst>
                    <a:ext uri="{FF2B5EF4-FFF2-40B4-BE49-F238E27FC236}">
                      <a16:creationId xmlns:a16="http://schemas.microsoft.com/office/drawing/2014/main" id="{03C19A7C-280E-D7E9-83FB-7675556E7A08}"/>
                    </a:ext>
                  </a:extLst>
                </p:cNvPr>
                <p:cNvCxnSpPr>
                  <a:cxnSpLocks/>
                </p:cNvCxnSpPr>
                <p:nvPr/>
              </p:nvCxnSpPr>
              <p:spPr>
                <a:xfrm>
                  <a:off x="-39014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3" name="Straight Connector 2102">
                  <a:extLst>
                    <a:ext uri="{FF2B5EF4-FFF2-40B4-BE49-F238E27FC236}">
                      <a16:creationId xmlns:a16="http://schemas.microsoft.com/office/drawing/2014/main" id="{D187B59B-FEA1-7555-301D-3CF7CBD6C269}"/>
                    </a:ext>
                  </a:extLst>
                </p:cNvPr>
                <p:cNvCxnSpPr>
                  <a:cxnSpLocks/>
                </p:cNvCxnSpPr>
                <p:nvPr/>
              </p:nvCxnSpPr>
              <p:spPr>
                <a:xfrm>
                  <a:off x="-38442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4" name="Straight Connector 2103">
                  <a:extLst>
                    <a:ext uri="{FF2B5EF4-FFF2-40B4-BE49-F238E27FC236}">
                      <a16:creationId xmlns:a16="http://schemas.microsoft.com/office/drawing/2014/main" id="{5EC5E96B-513D-DEC5-3084-DF062DB47A1B}"/>
                    </a:ext>
                  </a:extLst>
                </p:cNvPr>
                <p:cNvCxnSpPr>
                  <a:cxnSpLocks/>
                </p:cNvCxnSpPr>
                <p:nvPr/>
              </p:nvCxnSpPr>
              <p:spPr>
                <a:xfrm>
                  <a:off x="-37869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5" name="Straight Connector 2104">
                  <a:extLst>
                    <a:ext uri="{FF2B5EF4-FFF2-40B4-BE49-F238E27FC236}">
                      <a16:creationId xmlns:a16="http://schemas.microsoft.com/office/drawing/2014/main" id="{3BF1A316-E434-BB25-8133-8B260C294A56}"/>
                    </a:ext>
                  </a:extLst>
                </p:cNvPr>
                <p:cNvCxnSpPr>
                  <a:cxnSpLocks/>
                </p:cNvCxnSpPr>
                <p:nvPr/>
              </p:nvCxnSpPr>
              <p:spPr>
                <a:xfrm>
                  <a:off x="-36724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6" name="Straight Connector 2105">
                  <a:extLst>
                    <a:ext uri="{FF2B5EF4-FFF2-40B4-BE49-F238E27FC236}">
                      <a16:creationId xmlns:a16="http://schemas.microsoft.com/office/drawing/2014/main" id="{184D95A8-EFB2-E826-1391-4AE9F9F3DCCD}"/>
                    </a:ext>
                  </a:extLst>
                </p:cNvPr>
                <p:cNvCxnSpPr>
                  <a:cxnSpLocks/>
                </p:cNvCxnSpPr>
                <p:nvPr/>
              </p:nvCxnSpPr>
              <p:spPr>
                <a:xfrm>
                  <a:off x="-36152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7" name="Straight Connector 2106">
                  <a:extLst>
                    <a:ext uri="{FF2B5EF4-FFF2-40B4-BE49-F238E27FC236}">
                      <a16:creationId xmlns:a16="http://schemas.microsoft.com/office/drawing/2014/main" id="{81D3DB3A-80CA-CBF8-A548-B724794B541D}"/>
                    </a:ext>
                  </a:extLst>
                </p:cNvPr>
                <p:cNvCxnSpPr>
                  <a:cxnSpLocks/>
                </p:cNvCxnSpPr>
                <p:nvPr/>
              </p:nvCxnSpPr>
              <p:spPr>
                <a:xfrm>
                  <a:off x="-35579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8" name="Straight Connector 2107">
                  <a:extLst>
                    <a:ext uri="{FF2B5EF4-FFF2-40B4-BE49-F238E27FC236}">
                      <a16:creationId xmlns:a16="http://schemas.microsoft.com/office/drawing/2014/main" id="{8D2FDDB7-0D52-198B-96EE-31E195B97405}"/>
                    </a:ext>
                  </a:extLst>
                </p:cNvPr>
                <p:cNvCxnSpPr>
                  <a:cxnSpLocks/>
                </p:cNvCxnSpPr>
                <p:nvPr/>
              </p:nvCxnSpPr>
              <p:spPr>
                <a:xfrm>
                  <a:off x="-35007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9" name="Straight Connector 2108">
                  <a:extLst>
                    <a:ext uri="{FF2B5EF4-FFF2-40B4-BE49-F238E27FC236}">
                      <a16:creationId xmlns:a16="http://schemas.microsoft.com/office/drawing/2014/main" id="{2C8309C2-AD63-67EF-DEE2-6D3C102407FB}"/>
                    </a:ext>
                  </a:extLst>
                </p:cNvPr>
                <p:cNvCxnSpPr>
                  <a:cxnSpLocks/>
                </p:cNvCxnSpPr>
                <p:nvPr/>
              </p:nvCxnSpPr>
              <p:spPr>
                <a:xfrm>
                  <a:off x="-33862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0" name="Straight Connector 2109">
                  <a:extLst>
                    <a:ext uri="{FF2B5EF4-FFF2-40B4-BE49-F238E27FC236}">
                      <a16:creationId xmlns:a16="http://schemas.microsoft.com/office/drawing/2014/main" id="{EC306FA2-1857-FA64-7A4B-18E17363082E}"/>
                    </a:ext>
                  </a:extLst>
                </p:cNvPr>
                <p:cNvCxnSpPr>
                  <a:cxnSpLocks/>
                </p:cNvCxnSpPr>
                <p:nvPr/>
              </p:nvCxnSpPr>
              <p:spPr>
                <a:xfrm>
                  <a:off x="-33289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1" name="Straight Connector 2110">
                  <a:extLst>
                    <a:ext uri="{FF2B5EF4-FFF2-40B4-BE49-F238E27FC236}">
                      <a16:creationId xmlns:a16="http://schemas.microsoft.com/office/drawing/2014/main" id="{8C56D5B4-4475-05DF-DCFE-A8B74264E4F5}"/>
                    </a:ext>
                  </a:extLst>
                </p:cNvPr>
                <p:cNvCxnSpPr>
                  <a:cxnSpLocks/>
                </p:cNvCxnSpPr>
                <p:nvPr/>
              </p:nvCxnSpPr>
              <p:spPr>
                <a:xfrm>
                  <a:off x="-32717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2" name="Straight Connector 2111">
                  <a:extLst>
                    <a:ext uri="{FF2B5EF4-FFF2-40B4-BE49-F238E27FC236}">
                      <a16:creationId xmlns:a16="http://schemas.microsoft.com/office/drawing/2014/main" id="{F0A1FCBA-FE79-5DF5-C045-FF4F6A60D108}"/>
                    </a:ext>
                  </a:extLst>
                </p:cNvPr>
                <p:cNvCxnSpPr>
                  <a:cxnSpLocks/>
                </p:cNvCxnSpPr>
                <p:nvPr/>
              </p:nvCxnSpPr>
              <p:spPr>
                <a:xfrm>
                  <a:off x="-32144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3" name="Straight Connector 2112">
                  <a:extLst>
                    <a:ext uri="{FF2B5EF4-FFF2-40B4-BE49-F238E27FC236}">
                      <a16:creationId xmlns:a16="http://schemas.microsoft.com/office/drawing/2014/main" id="{06D3678B-2AF9-0E2E-118A-7A5F46E084B4}"/>
                    </a:ext>
                  </a:extLst>
                </p:cNvPr>
                <p:cNvCxnSpPr>
                  <a:cxnSpLocks/>
                </p:cNvCxnSpPr>
                <p:nvPr/>
              </p:nvCxnSpPr>
              <p:spPr>
                <a:xfrm>
                  <a:off x="-30999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4" name="Straight Connector 2113">
                  <a:extLst>
                    <a:ext uri="{FF2B5EF4-FFF2-40B4-BE49-F238E27FC236}">
                      <a16:creationId xmlns:a16="http://schemas.microsoft.com/office/drawing/2014/main" id="{9DE5F3B4-62A1-55A1-8ED3-C69BB09AE0ED}"/>
                    </a:ext>
                  </a:extLst>
                </p:cNvPr>
                <p:cNvCxnSpPr>
                  <a:cxnSpLocks/>
                </p:cNvCxnSpPr>
                <p:nvPr/>
              </p:nvCxnSpPr>
              <p:spPr>
                <a:xfrm>
                  <a:off x="-30426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5" name="Straight Connector 2114">
                  <a:extLst>
                    <a:ext uri="{FF2B5EF4-FFF2-40B4-BE49-F238E27FC236}">
                      <a16:creationId xmlns:a16="http://schemas.microsoft.com/office/drawing/2014/main" id="{832A5929-B06C-8282-71BF-D97F468F02E4}"/>
                    </a:ext>
                  </a:extLst>
                </p:cNvPr>
                <p:cNvCxnSpPr>
                  <a:cxnSpLocks/>
                </p:cNvCxnSpPr>
                <p:nvPr/>
              </p:nvCxnSpPr>
              <p:spPr>
                <a:xfrm>
                  <a:off x="-29854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6" name="Straight Connector 2115">
                  <a:extLst>
                    <a:ext uri="{FF2B5EF4-FFF2-40B4-BE49-F238E27FC236}">
                      <a16:creationId xmlns:a16="http://schemas.microsoft.com/office/drawing/2014/main" id="{C07C52BA-CA04-C38E-1612-E1A8303A2465}"/>
                    </a:ext>
                  </a:extLst>
                </p:cNvPr>
                <p:cNvCxnSpPr>
                  <a:cxnSpLocks/>
                </p:cNvCxnSpPr>
                <p:nvPr/>
              </p:nvCxnSpPr>
              <p:spPr>
                <a:xfrm>
                  <a:off x="-29281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7" name="Straight Connector 2116">
                  <a:extLst>
                    <a:ext uri="{FF2B5EF4-FFF2-40B4-BE49-F238E27FC236}">
                      <a16:creationId xmlns:a16="http://schemas.microsoft.com/office/drawing/2014/main" id="{5D40B782-87A9-ABED-4FCD-1BE68DE24539}"/>
                    </a:ext>
                  </a:extLst>
                </p:cNvPr>
                <p:cNvCxnSpPr>
                  <a:cxnSpLocks/>
                </p:cNvCxnSpPr>
                <p:nvPr/>
              </p:nvCxnSpPr>
              <p:spPr>
                <a:xfrm>
                  <a:off x="-28136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8" name="Straight Connector 2117">
                  <a:extLst>
                    <a:ext uri="{FF2B5EF4-FFF2-40B4-BE49-F238E27FC236}">
                      <a16:creationId xmlns:a16="http://schemas.microsoft.com/office/drawing/2014/main" id="{D0A0F4FD-1626-D967-FE09-F2D10E653A34}"/>
                    </a:ext>
                  </a:extLst>
                </p:cNvPr>
                <p:cNvCxnSpPr>
                  <a:cxnSpLocks/>
                </p:cNvCxnSpPr>
                <p:nvPr/>
              </p:nvCxnSpPr>
              <p:spPr>
                <a:xfrm>
                  <a:off x="-27564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9" name="Straight Connector 2118">
                  <a:extLst>
                    <a:ext uri="{FF2B5EF4-FFF2-40B4-BE49-F238E27FC236}">
                      <a16:creationId xmlns:a16="http://schemas.microsoft.com/office/drawing/2014/main" id="{22CD9C9C-AE17-C0E8-CEEB-B58EB2F8DFD8}"/>
                    </a:ext>
                  </a:extLst>
                </p:cNvPr>
                <p:cNvCxnSpPr>
                  <a:cxnSpLocks/>
                </p:cNvCxnSpPr>
                <p:nvPr/>
              </p:nvCxnSpPr>
              <p:spPr>
                <a:xfrm>
                  <a:off x="-26991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0" name="Straight Connector 2119">
                  <a:extLst>
                    <a:ext uri="{FF2B5EF4-FFF2-40B4-BE49-F238E27FC236}">
                      <a16:creationId xmlns:a16="http://schemas.microsoft.com/office/drawing/2014/main" id="{06C0A6F8-2A3B-7E3A-36DB-38BDEB2A35B0}"/>
                    </a:ext>
                  </a:extLst>
                </p:cNvPr>
                <p:cNvCxnSpPr>
                  <a:cxnSpLocks/>
                </p:cNvCxnSpPr>
                <p:nvPr/>
              </p:nvCxnSpPr>
              <p:spPr>
                <a:xfrm>
                  <a:off x="-26419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1" name="Straight Connector 2120">
                  <a:extLst>
                    <a:ext uri="{FF2B5EF4-FFF2-40B4-BE49-F238E27FC236}">
                      <a16:creationId xmlns:a16="http://schemas.microsoft.com/office/drawing/2014/main" id="{C925C47C-F881-919F-DA62-F724D06AE34E}"/>
                    </a:ext>
                  </a:extLst>
                </p:cNvPr>
                <p:cNvCxnSpPr>
                  <a:cxnSpLocks/>
                </p:cNvCxnSpPr>
                <p:nvPr/>
              </p:nvCxnSpPr>
              <p:spPr>
                <a:xfrm>
                  <a:off x="-25274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2" name="Straight Connector 2121">
                  <a:extLst>
                    <a:ext uri="{FF2B5EF4-FFF2-40B4-BE49-F238E27FC236}">
                      <a16:creationId xmlns:a16="http://schemas.microsoft.com/office/drawing/2014/main" id="{4E2ABFCC-6348-07C6-821C-3A94F00148D2}"/>
                    </a:ext>
                  </a:extLst>
                </p:cNvPr>
                <p:cNvCxnSpPr>
                  <a:cxnSpLocks/>
                </p:cNvCxnSpPr>
                <p:nvPr/>
              </p:nvCxnSpPr>
              <p:spPr>
                <a:xfrm>
                  <a:off x="-24701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3" name="Straight Connector 2122">
                  <a:extLst>
                    <a:ext uri="{FF2B5EF4-FFF2-40B4-BE49-F238E27FC236}">
                      <a16:creationId xmlns:a16="http://schemas.microsoft.com/office/drawing/2014/main" id="{6E2F1CB9-366F-ACF1-C73B-50868044DF2E}"/>
                    </a:ext>
                  </a:extLst>
                </p:cNvPr>
                <p:cNvCxnSpPr>
                  <a:cxnSpLocks/>
                </p:cNvCxnSpPr>
                <p:nvPr/>
              </p:nvCxnSpPr>
              <p:spPr>
                <a:xfrm>
                  <a:off x="-24129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4" name="Straight Connector 2123">
                  <a:extLst>
                    <a:ext uri="{FF2B5EF4-FFF2-40B4-BE49-F238E27FC236}">
                      <a16:creationId xmlns:a16="http://schemas.microsoft.com/office/drawing/2014/main" id="{ED88AA99-DAD5-203A-56A9-9037D1831571}"/>
                    </a:ext>
                  </a:extLst>
                </p:cNvPr>
                <p:cNvCxnSpPr>
                  <a:cxnSpLocks/>
                </p:cNvCxnSpPr>
                <p:nvPr/>
              </p:nvCxnSpPr>
              <p:spPr>
                <a:xfrm>
                  <a:off x="-23556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5" name="Straight Connector 2124">
                  <a:extLst>
                    <a:ext uri="{FF2B5EF4-FFF2-40B4-BE49-F238E27FC236}">
                      <a16:creationId xmlns:a16="http://schemas.microsoft.com/office/drawing/2014/main" id="{41C8521B-E3A7-C293-5B09-198237E0EE00}"/>
                    </a:ext>
                  </a:extLst>
                </p:cNvPr>
                <p:cNvCxnSpPr>
                  <a:cxnSpLocks/>
                </p:cNvCxnSpPr>
                <p:nvPr/>
              </p:nvCxnSpPr>
              <p:spPr>
                <a:xfrm>
                  <a:off x="-22411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6" name="Straight Connector 2125">
                  <a:extLst>
                    <a:ext uri="{FF2B5EF4-FFF2-40B4-BE49-F238E27FC236}">
                      <a16:creationId xmlns:a16="http://schemas.microsoft.com/office/drawing/2014/main" id="{BDBBEA2D-AAFA-642E-5B93-6ECA82A0C19D}"/>
                    </a:ext>
                  </a:extLst>
                </p:cNvPr>
                <p:cNvCxnSpPr>
                  <a:cxnSpLocks/>
                </p:cNvCxnSpPr>
                <p:nvPr/>
              </p:nvCxnSpPr>
              <p:spPr>
                <a:xfrm>
                  <a:off x="-21839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7" name="Straight Connector 2126">
                  <a:extLst>
                    <a:ext uri="{FF2B5EF4-FFF2-40B4-BE49-F238E27FC236}">
                      <a16:creationId xmlns:a16="http://schemas.microsoft.com/office/drawing/2014/main" id="{1674AEA6-FC83-6A9B-8FB9-AE34B4B35DA0}"/>
                    </a:ext>
                  </a:extLst>
                </p:cNvPr>
                <p:cNvCxnSpPr>
                  <a:cxnSpLocks/>
                </p:cNvCxnSpPr>
                <p:nvPr/>
              </p:nvCxnSpPr>
              <p:spPr>
                <a:xfrm>
                  <a:off x="-21266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8" name="Straight Connector 2127">
                  <a:extLst>
                    <a:ext uri="{FF2B5EF4-FFF2-40B4-BE49-F238E27FC236}">
                      <a16:creationId xmlns:a16="http://schemas.microsoft.com/office/drawing/2014/main" id="{E61D9033-7572-09FF-98B0-2D9DC1C1EBDF}"/>
                    </a:ext>
                  </a:extLst>
                </p:cNvPr>
                <p:cNvCxnSpPr>
                  <a:cxnSpLocks/>
                </p:cNvCxnSpPr>
                <p:nvPr/>
              </p:nvCxnSpPr>
              <p:spPr>
                <a:xfrm>
                  <a:off x="-20694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9" name="Straight Connector 2128">
                  <a:extLst>
                    <a:ext uri="{FF2B5EF4-FFF2-40B4-BE49-F238E27FC236}">
                      <a16:creationId xmlns:a16="http://schemas.microsoft.com/office/drawing/2014/main" id="{801D8B18-65F7-464D-21B5-ED03D5A879F5}"/>
                    </a:ext>
                  </a:extLst>
                </p:cNvPr>
                <p:cNvCxnSpPr>
                  <a:cxnSpLocks/>
                </p:cNvCxnSpPr>
                <p:nvPr/>
              </p:nvCxnSpPr>
              <p:spPr>
                <a:xfrm>
                  <a:off x="-19549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0" name="Straight Connector 2129">
                  <a:extLst>
                    <a:ext uri="{FF2B5EF4-FFF2-40B4-BE49-F238E27FC236}">
                      <a16:creationId xmlns:a16="http://schemas.microsoft.com/office/drawing/2014/main" id="{2BEA7D9F-C970-F23E-AB99-073D907CB97D}"/>
                    </a:ext>
                  </a:extLst>
                </p:cNvPr>
                <p:cNvCxnSpPr>
                  <a:cxnSpLocks/>
                </p:cNvCxnSpPr>
                <p:nvPr/>
              </p:nvCxnSpPr>
              <p:spPr>
                <a:xfrm>
                  <a:off x="-18976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1" name="Straight Connector 2130">
                  <a:extLst>
                    <a:ext uri="{FF2B5EF4-FFF2-40B4-BE49-F238E27FC236}">
                      <a16:creationId xmlns:a16="http://schemas.microsoft.com/office/drawing/2014/main" id="{64C871BE-FC5B-39E9-37FC-67EF3B44EA81}"/>
                    </a:ext>
                  </a:extLst>
                </p:cNvPr>
                <p:cNvCxnSpPr>
                  <a:cxnSpLocks/>
                </p:cNvCxnSpPr>
                <p:nvPr/>
              </p:nvCxnSpPr>
              <p:spPr>
                <a:xfrm>
                  <a:off x="-18404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2" name="Straight Connector 2131">
                  <a:extLst>
                    <a:ext uri="{FF2B5EF4-FFF2-40B4-BE49-F238E27FC236}">
                      <a16:creationId xmlns:a16="http://schemas.microsoft.com/office/drawing/2014/main" id="{95430821-18D8-9EF6-F370-1E8026E6BE03}"/>
                    </a:ext>
                  </a:extLst>
                </p:cNvPr>
                <p:cNvCxnSpPr>
                  <a:cxnSpLocks/>
                </p:cNvCxnSpPr>
                <p:nvPr/>
              </p:nvCxnSpPr>
              <p:spPr>
                <a:xfrm>
                  <a:off x="-17831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3" name="Straight Connector 2132">
                  <a:extLst>
                    <a:ext uri="{FF2B5EF4-FFF2-40B4-BE49-F238E27FC236}">
                      <a16:creationId xmlns:a16="http://schemas.microsoft.com/office/drawing/2014/main" id="{9A2AC7D6-9B72-0D07-B1C4-DD3378293606}"/>
                    </a:ext>
                  </a:extLst>
                </p:cNvPr>
                <p:cNvCxnSpPr>
                  <a:cxnSpLocks/>
                </p:cNvCxnSpPr>
                <p:nvPr/>
              </p:nvCxnSpPr>
              <p:spPr>
                <a:xfrm>
                  <a:off x="-16686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4" name="Straight Connector 2133">
                  <a:extLst>
                    <a:ext uri="{FF2B5EF4-FFF2-40B4-BE49-F238E27FC236}">
                      <a16:creationId xmlns:a16="http://schemas.microsoft.com/office/drawing/2014/main" id="{4F2BD81B-060F-615E-5332-26F2B2D99302}"/>
                    </a:ext>
                  </a:extLst>
                </p:cNvPr>
                <p:cNvCxnSpPr>
                  <a:cxnSpLocks/>
                </p:cNvCxnSpPr>
                <p:nvPr/>
              </p:nvCxnSpPr>
              <p:spPr>
                <a:xfrm>
                  <a:off x="-16113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5" name="Straight Connector 2134">
                  <a:extLst>
                    <a:ext uri="{FF2B5EF4-FFF2-40B4-BE49-F238E27FC236}">
                      <a16:creationId xmlns:a16="http://schemas.microsoft.com/office/drawing/2014/main" id="{9E246071-938A-54E1-D7B1-E18FBE739A7D}"/>
                    </a:ext>
                  </a:extLst>
                </p:cNvPr>
                <p:cNvCxnSpPr>
                  <a:cxnSpLocks/>
                </p:cNvCxnSpPr>
                <p:nvPr/>
              </p:nvCxnSpPr>
              <p:spPr>
                <a:xfrm>
                  <a:off x="-15541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6" name="Straight Connector 2135">
                  <a:extLst>
                    <a:ext uri="{FF2B5EF4-FFF2-40B4-BE49-F238E27FC236}">
                      <a16:creationId xmlns:a16="http://schemas.microsoft.com/office/drawing/2014/main" id="{C5CDD0A3-E5CB-A9A0-F198-30523ABC6FFA}"/>
                    </a:ext>
                  </a:extLst>
                </p:cNvPr>
                <p:cNvCxnSpPr>
                  <a:cxnSpLocks/>
                </p:cNvCxnSpPr>
                <p:nvPr/>
              </p:nvCxnSpPr>
              <p:spPr>
                <a:xfrm>
                  <a:off x="-14968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7" name="Straight Connector 2136">
                  <a:extLst>
                    <a:ext uri="{FF2B5EF4-FFF2-40B4-BE49-F238E27FC236}">
                      <a16:creationId xmlns:a16="http://schemas.microsoft.com/office/drawing/2014/main" id="{02BA54D9-FCEA-9963-3098-EB2E5C3AC58A}"/>
                    </a:ext>
                  </a:extLst>
                </p:cNvPr>
                <p:cNvCxnSpPr>
                  <a:cxnSpLocks/>
                </p:cNvCxnSpPr>
                <p:nvPr/>
              </p:nvCxnSpPr>
              <p:spPr>
                <a:xfrm>
                  <a:off x="-13823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8" name="Straight Connector 2137">
                  <a:extLst>
                    <a:ext uri="{FF2B5EF4-FFF2-40B4-BE49-F238E27FC236}">
                      <a16:creationId xmlns:a16="http://schemas.microsoft.com/office/drawing/2014/main" id="{198AE82C-9F3A-E086-9D31-ED6F9ED7FF78}"/>
                    </a:ext>
                  </a:extLst>
                </p:cNvPr>
                <p:cNvCxnSpPr>
                  <a:cxnSpLocks/>
                </p:cNvCxnSpPr>
                <p:nvPr/>
              </p:nvCxnSpPr>
              <p:spPr>
                <a:xfrm>
                  <a:off x="-13251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9" name="Straight Connector 2138">
                  <a:extLst>
                    <a:ext uri="{FF2B5EF4-FFF2-40B4-BE49-F238E27FC236}">
                      <a16:creationId xmlns:a16="http://schemas.microsoft.com/office/drawing/2014/main" id="{FA242E21-92C6-3D97-EB8D-F64B51E04BD2}"/>
                    </a:ext>
                  </a:extLst>
                </p:cNvPr>
                <p:cNvCxnSpPr>
                  <a:cxnSpLocks/>
                </p:cNvCxnSpPr>
                <p:nvPr/>
              </p:nvCxnSpPr>
              <p:spPr>
                <a:xfrm>
                  <a:off x="-12678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0" name="Straight Connector 2139">
                  <a:extLst>
                    <a:ext uri="{FF2B5EF4-FFF2-40B4-BE49-F238E27FC236}">
                      <a16:creationId xmlns:a16="http://schemas.microsoft.com/office/drawing/2014/main" id="{9EF70684-7609-456E-8C1C-B178361ABAB9}"/>
                    </a:ext>
                  </a:extLst>
                </p:cNvPr>
                <p:cNvCxnSpPr>
                  <a:cxnSpLocks/>
                </p:cNvCxnSpPr>
                <p:nvPr/>
              </p:nvCxnSpPr>
              <p:spPr>
                <a:xfrm>
                  <a:off x="-12106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1" name="Straight Connector 2140">
                  <a:extLst>
                    <a:ext uri="{FF2B5EF4-FFF2-40B4-BE49-F238E27FC236}">
                      <a16:creationId xmlns:a16="http://schemas.microsoft.com/office/drawing/2014/main" id="{CE40C586-5E24-50BB-5826-F124A436845C}"/>
                    </a:ext>
                  </a:extLst>
                </p:cNvPr>
                <p:cNvCxnSpPr>
                  <a:cxnSpLocks/>
                </p:cNvCxnSpPr>
                <p:nvPr/>
              </p:nvCxnSpPr>
              <p:spPr>
                <a:xfrm>
                  <a:off x="-10961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2" name="Straight Connector 2141">
                  <a:extLst>
                    <a:ext uri="{FF2B5EF4-FFF2-40B4-BE49-F238E27FC236}">
                      <a16:creationId xmlns:a16="http://schemas.microsoft.com/office/drawing/2014/main" id="{78A860E3-3324-F062-E726-5D8781298823}"/>
                    </a:ext>
                  </a:extLst>
                </p:cNvPr>
                <p:cNvCxnSpPr>
                  <a:cxnSpLocks/>
                </p:cNvCxnSpPr>
                <p:nvPr/>
              </p:nvCxnSpPr>
              <p:spPr>
                <a:xfrm>
                  <a:off x="-10388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3" name="Straight Connector 2142">
                  <a:extLst>
                    <a:ext uri="{FF2B5EF4-FFF2-40B4-BE49-F238E27FC236}">
                      <a16:creationId xmlns:a16="http://schemas.microsoft.com/office/drawing/2014/main" id="{533B1F4C-FDCB-91CC-603C-7460835AD2C0}"/>
                    </a:ext>
                  </a:extLst>
                </p:cNvPr>
                <p:cNvCxnSpPr>
                  <a:cxnSpLocks/>
                </p:cNvCxnSpPr>
                <p:nvPr/>
              </p:nvCxnSpPr>
              <p:spPr>
                <a:xfrm>
                  <a:off x="-9816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4" name="Straight Connector 2143">
                  <a:extLst>
                    <a:ext uri="{FF2B5EF4-FFF2-40B4-BE49-F238E27FC236}">
                      <a16:creationId xmlns:a16="http://schemas.microsoft.com/office/drawing/2014/main" id="{72D95587-30E0-D715-DE2D-D12D4CFB685C}"/>
                    </a:ext>
                  </a:extLst>
                </p:cNvPr>
                <p:cNvCxnSpPr>
                  <a:cxnSpLocks/>
                </p:cNvCxnSpPr>
                <p:nvPr/>
              </p:nvCxnSpPr>
              <p:spPr>
                <a:xfrm>
                  <a:off x="-9243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5" name="Straight Connector 2144">
                  <a:extLst>
                    <a:ext uri="{FF2B5EF4-FFF2-40B4-BE49-F238E27FC236}">
                      <a16:creationId xmlns:a16="http://schemas.microsoft.com/office/drawing/2014/main" id="{6BF102A4-395E-4EA5-2EC4-987C2F163B93}"/>
                    </a:ext>
                  </a:extLst>
                </p:cNvPr>
                <p:cNvCxnSpPr>
                  <a:cxnSpLocks/>
                </p:cNvCxnSpPr>
                <p:nvPr/>
              </p:nvCxnSpPr>
              <p:spPr>
                <a:xfrm>
                  <a:off x="-8098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6" name="Straight Connector 2145">
                  <a:extLst>
                    <a:ext uri="{FF2B5EF4-FFF2-40B4-BE49-F238E27FC236}">
                      <a16:creationId xmlns:a16="http://schemas.microsoft.com/office/drawing/2014/main" id="{DA469D94-0104-1327-1B48-D054A015811D}"/>
                    </a:ext>
                  </a:extLst>
                </p:cNvPr>
                <p:cNvCxnSpPr>
                  <a:cxnSpLocks/>
                </p:cNvCxnSpPr>
                <p:nvPr/>
              </p:nvCxnSpPr>
              <p:spPr>
                <a:xfrm>
                  <a:off x="-7526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7" name="Straight Connector 2146">
                  <a:extLst>
                    <a:ext uri="{FF2B5EF4-FFF2-40B4-BE49-F238E27FC236}">
                      <a16:creationId xmlns:a16="http://schemas.microsoft.com/office/drawing/2014/main" id="{3AAD6F11-30E9-3268-E43D-FDC1749C5267}"/>
                    </a:ext>
                  </a:extLst>
                </p:cNvPr>
                <p:cNvCxnSpPr>
                  <a:cxnSpLocks/>
                </p:cNvCxnSpPr>
                <p:nvPr/>
              </p:nvCxnSpPr>
              <p:spPr>
                <a:xfrm>
                  <a:off x="-6953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8" name="Straight Connector 2147">
                  <a:extLst>
                    <a:ext uri="{FF2B5EF4-FFF2-40B4-BE49-F238E27FC236}">
                      <a16:creationId xmlns:a16="http://schemas.microsoft.com/office/drawing/2014/main" id="{721E709D-3E12-286D-3685-9453E0EC5F07}"/>
                    </a:ext>
                  </a:extLst>
                </p:cNvPr>
                <p:cNvCxnSpPr>
                  <a:cxnSpLocks/>
                </p:cNvCxnSpPr>
                <p:nvPr/>
              </p:nvCxnSpPr>
              <p:spPr>
                <a:xfrm>
                  <a:off x="-6381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9" name="Straight Connector 2148">
                  <a:extLst>
                    <a:ext uri="{FF2B5EF4-FFF2-40B4-BE49-F238E27FC236}">
                      <a16:creationId xmlns:a16="http://schemas.microsoft.com/office/drawing/2014/main" id="{FC47C772-25F7-BAA4-F698-4B400E84CF4F}"/>
                    </a:ext>
                  </a:extLst>
                </p:cNvPr>
                <p:cNvCxnSpPr>
                  <a:cxnSpLocks/>
                </p:cNvCxnSpPr>
                <p:nvPr/>
              </p:nvCxnSpPr>
              <p:spPr>
                <a:xfrm>
                  <a:off x="-5236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0" name="Straight Connector 2149">
                  <a:extLst>
                    <a:ext uri="{FF2B5EF4-FFF2-40B4-BE49-F238E27FC236}">
                      <a16:creationId xmlns:a16="http://schemas.microsoft.com/office/drawing/2014/main" id="{EC24432A-2235-993D-01BD-2FA8E7E91DAB}"/>
                    </a:ext>
                  </a:extLst>
                </p:cNvPr>
                <p:cNvCxnSpPr>
                  <a:cxnSpLocks/>
                </p:cNvCxnSpPr>
                <p:nvPr/>
              </p:nvCxnSpPr>
              <p:spPr>
                <a:xfrm>
                  <a:off x="-4663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1" name="Straight Connector 2150">
                  <a:extLst>
                    <a:ext uri="{FF2B5EF4-FFF2-40B4-BE49-F238E27FC236}">
                      <a16:creationId xmlns:a16="http://schemas.microsoft.com/office/drawing/2014/main" id="{45C32B46-F9C8-A031-2809-EB915DB419F6}"/>
                    </a:ext>
                  </a:extLst>
                </p:cNvPr>
                <p:cNvCxnSpPr>
                  <a:cxnSpLocks/>
                </p:cNvCxnSpPr>
                <p:nvPr/>
              </p:nvCxnSpPr>
              <p:spPr>
                <a:xfrm>
                  <a:off x="-4091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2" name="Straight Connector 2151">
                  <a:extLst>
                    <a:ext uri="{FF2B5EF4-FFF2-40B4-BE49-F238E27FC236}">
                      <a16:creationId xmlns:a16="http://schemas.microsoft.com/office/drawing/2014/main" id="{69700561-8715-3923-C040-7F836C107315}"/>
                    </a:ext>
                  </a:extLst>
                </p:cNvPr>
                <p:cNvCxnSpPr>
                  <a:cxnSpLocks/>
                </p:cNvCxnSpPr>
                <p:nvPr/>
              </p:nvCxnSpPr>
              <p:spPr>
                <a:xfrm>
                  <a:off x="-3518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 name="TextBox 5">
              <a:extLst>
                <a:ext uri="{FF2B5EF4-FFF2-40B4-BE49-F238E27FC236}">
                  <a16:creationId xmlns:a16="http://schemas.microsoft.com/office/drawing/2014/main" id="{3F6D7D03-D499-F740-5274-3C96D402FBFA}"/>
                </a:ext>
              </a:extLst>
            </p:cNvPr>
            <p:cNvSpPr txBox="1"/>
            <p:nvPr/>
          </p:nvSpPr>
          <p:spPr>
            <a:xfrm>
              <a:off x="9991296"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100</a:t>
              </a:r>
            </a:p>
          </p:txBody>
        </p:sp>
        <p:sp>
          <p:nvSpPr>
            <p:cNvPr id="7" name="TextBox 6">
              <a:extLst>
                <a:ext uri="{FF2B5EF4-FFF2-40B4-BE49-F238E27FC236}">
                  <a16:creationId xmlns:a16="http://schemas.microsoft.com/office/drawing/2014/main" id="{2AA53A88-5338-3D90-E6F4-04A273D1912B}"/>
                </a:ext>
              </a:extLst>
            </p:cNvPr>
            <p:cNvSpPr txBox="1"/>
            <p:nvPr/>
          </p:nvSpPr>
          <p:spPr>
            <a:xfrm>
              <a:off x="9012993"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90</a:t>
              </a:r>
            </a:p>
          </p:txBody>
        </p:sp>
        <p:sp>
          <p:nvSpPr>
            <p:cNvPr id="9" name="TextBox 8">
              <a:extLst>
                <a:ext uri="{FF2B5EF4-FFF2-40B4-BE49-F238E27FC236}">
                  <a16:creationId xmlns:a16="http://schemas.microsoft.com/office/drawing/2014/main" id="{8173F445-F519-5A43-A534-4EA570822588}"/>
                </a:ext>
              </a:extLst>
            </p:cNvPr>
            <p:cNvSpPr txBox="1"/>
            <p:nvPr/>
          </p:nvSpPr>
          <p:spPr>
            <a:xfrm>
              <a:off x="8034689"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80</a:t>
              </a:r>
            </a:p>
          </p:txBody>
        </p:sp>
        <p:sp>
          <p:nvSpPr>
            <p:cNvPr id="24" name="TextBox 23">
              <a:extLst>
                <a:ext uri="{FF2B5EF4-FFF2-40B4-BE49-F238E27FC236}">
                  <a16:creationId xmlns:a16="http://schemas.microsoft.com/office/drawing/2014/main" id="{BE827098-BADD-524D-E4E7-818083C2D5C0}"/>
                </a:ext>
              </a:extLst>
            </p:cNvPr>
            <p:cNvSpPr txBox="1"/>
            <p:nvPr/>
          </p:nvSpPr>
          <p:spPr>
            <a:xfrm>
              <a:off x="7056385"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70</a:t>
              </a:r>
            </a:p>
          </p:txBody>
        </p:sp>
        <p:sp>
          <p:nvSpPr>
            <p:cNvPr id="25" name="TextBox 24">
              <a:extLst>
                <a:ext uri="{FF2B5EF4-FFF2-40B4-BE49-F238E27FC236}">
                  <a16:creationId xmlns:a16="http://schemas.microsoft.com/office/drawing/2014/main" id="{63633CEF-066D-E56B-C45A-A3B36172B4A1}"/>
                </a:ext>
              </a:extLst>
            </p:cNvPr>
            <p:cNvSpPr txBox="1"/>
            <p:nvPr/>
          </p:nvSpPr>
          <p:spPr>
            <a:xfrm>
              <a:off x="6078081"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60</a:t>
              </a:r>
            </a:p>
          </p:txBody>
        </p:sp>
        <p:sp>
          <p:nvSpPr>
            <p:cNvPr id="26" name="TextBox 25">
              <a:extLst>
                <a:ext uri="{FF2B5EF4-FFF2-40B4-BE49-F238E27FC236}">
                  <a16:creationId xmlns:a16="http://schemas.microsoft.com/office/drawing/2014/main" id="{F8939A7E-0681-E548-7172-B9FF64565B95}"/>
                </a:ext>
              </a:extLst>
            </p:cNvPr>
            <p:cNvSpPr txBox="1"/>
            <p:nvPr/>
          </p:nvSpPr>
          <p:spPr>
            <a:xfrm>
              <a:off x="5099777"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50</a:t>
              </a:r>
            </a:p>
          </p:txBody>
        </p:sp>
        <p:sp>
          <p:nvSpPr>
            <p:cNvPr id="27" name="TextBox 26">
              <a:extLst>
                <a:ext uri="{FF2B5EF4-FFF2-40B4-BE49-F238E27FC236}">
                  <a16:creationId xmlns:a16="http://schemas.microsoft.com/office/drawing/2014/main" id="{E63C809A-9975-5D79-FDEF-D56FB465C310}"/>
                </a:ext>
              </a:extLst>
            </p:cNvPr>
            <p:cNvSpPr txBox="1"/>
            <p:nvPr/>
          </p:nvSpPr>
          <p:spPr>
            <a:xfrm>
              <a:off x="4121473"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40</a:t>
              </a:r>
            </a:p>
          </p:txBody>
        </p:sp>
        <p:sp>
          <p:nvSpPr>
            <p:cNvPr id="28" name="TextBox 27">
              <a:extLst>
                <a:ext uri="{FF2B5EF4-FFF2-40B4-BE49-F238E27FC236}">
                  <a16:creationId xmlns:a16="http://schemas.microsoft.com/office/drawing/2014/main" id="{11A72ADC-95BA-B8A2-3391-3472BBD535C0}"/>
                </a:ext>
              </a:extLst>
            </p:cNvPr>
            <p:cNvSpPr txBox="1"/>
            <p:nvPr/>
          </p:nvSpPr>
          <p:spPr>
            <a:xfrm>
              <a:off x="3143169"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30</a:t>
              </a:r>
            </a:p>
          </p:txBody>
        </p:sp>
        <p:sp>
          <p:nvSpPr>
            <p:cNvPr id="29" name="TextBox 28">
              <a:extLst>
                <a:ext uri="{FF2B5EF4-FFF2-40B4-BE49-F238E27FC236}">
                  <a16:creationId xmlns:a16="http://schemas.microsoft.com/office/drawing/2014/main" id="{842DD23F-5D97-3C38-06B8-74F6B81FBC24}"/>
                </a:ext>
              </a:extLst>
            </p:cNvPr>
            <p:cNvSpPr txBox="1"/>
            <p:nvPr/>
          </p:nvSpPr>
          <p:spPr>
            <a:xfrm>
              <a:off x="2164865"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20</a:t>
              </a:r>
            </a:p>
          </p:txBody>
        </p:sp>
        <p:sp>
          <p:nvSpPr>
            <p:cNvPr id="30" name="TextBox 29">
              <a:extLst>
                <a:ext uri="{FF2B5EF4-FFF2-40B4-BE49-F238E27FC236}">
                  <a16:creationId xmlns:a16="http://schemas.microsoft.com/office/drawing/2014/main" id="{A2E04729-FD17-0D29-3036-7BA2B0E94A81}"/>
                </a:ext>
              </a:extLst>
            </p:cNvPr>
            <p:cNvSpPr txBox="1"/>
            <p:nvPr/>
          </p:nvSpPr>
          <p:spPr>
            <a:xfrm>
              <a:off x="1186561"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a:t>
              </a:r>
            </a:p>
          </p:txBody>
        </p:sp>
        <p:sp>
          <p:nvSpPr>
            <p:cNvPr id="31" name="TextBox 30">
              <a:extLst>
                <a:ext uri="{FF2B5EF4-FFF2-40B4-BE49-F238E27FC236}">
                  <a16:creationId xmlns:a16="http://schemas.microsoft.com/office/drawing/2014/main" id="{5F9E8198-EE35-9C3D-CD66-1BEC5C00D874}"/>
                </a:ext>
              </a:extLst>
            </p:cNvPr>
            <p:cNvSpPr txBox="1"/>
            <p:nvPr/>
          </p:nvSpPr>
          <p:spPr>
            <a:xfrm>
              <a:off x="208257"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0</a:t>
              </a:r>
            </a:p>
          </p:txBody>
        </p:sp>
      </p:grpSp>
      <p:sp>
        <p:nvSpPr>
          <p:cNvPr id="8" name="TextBox 7">
            <a:extLst>
              <a:ext uri="{FF2B5EF4-FFF2-40B4-BE49-F238E27FC236}">
                <a16:creationId xmlns:a16="http://schemas.microsoft.com/office/drawing/2014/main" id="{3A594A59-FF51-0D9D-8685-CC1606E8F2BB}"/>
              </a:ext>
            </a:extLst>
          </p:cNvPr>
          <p:cNvSpPr txBox="1"/>
          <p:nvPr/>
        </p:nvSpPr>
        <p:spPr>
          <a:xfrm>
            <a:off x="424543" y="5725886"/>
            <a:ext cx="4757057" cy="923330"/>
          </a:xfrm>
          <a:prstGeom prst="rect">
            <a:avLst/>
          </a:prstGeom>
          <a:noFill/>
        </p:spPr>
        <p:txBody>
          <a:bodyPr wrap="square" rtlCol="0">
            <a:spAutoFit/>
          </a:bodyPr>
          <a:lstStyle/>
          <a:p>
            <a:r>
              <a:rPr lang="en-GB">
                <a:solidFill>
                  <a:srgbClr val="FF0000"/>
                </a:solidFill>
                <a:latin typeface="Sassoon Infant Std" panose="020B0503020103030203" pitchFamily="34" charset="0"/>
              </a:rPr>
              <a:t>Challenge:</a:t>
            </a:r>
          </a:p>
          <a:p>
            <a:r>
              <a:rPr lang="en-GB">
                <a:solidFill>
                  <a:srgbClr val="FF0000"/>
                </a:solidFill>
                <a:latin typeface="Sassoon Infant Std" panose="020B0503020103030203" pitchFamily="34" charset="0"/>
              </a:rPr>
              <a:t>How much more money does Bella have than the other two?</a:t>
            </a:r>
          </a:p>
        </p:txBody>
      </p:sp>
      <p:sp>
        <p:nvSpPr>
          <p:cNvPr id="11" name="TextBox 10">
            <a:extLst>
              <a:ext uri="{FF2B5EF4-FFF2-40B4-BE49-F238E27FC236}">
                <a16:creationId xmlns:a16="http://schemas.microsoft.com/office/drawing/2014/main" id="{787FD403-3BBF-A612-F545-E91F5C52F79B}"/>
              </a:ext>
            </a:extLst>
          </p:cNvPr>
          <p:cNvSpPr txBox="1"/>
          <p:nvPr/>
        </p:nvSpPr>
        <p:spPr>
          <a:xfrm>
            <a:off x="175015" y="68737"/>
            <a:ext cx="6228080" cy="369332"/>
          </a:xfrm>
          <a:prstGeom prst="rect">
            <a:avLst/>
          </a:prstGeom>
          <a:noFill/>
        </p:spPr>
        <p:txBody>
          <a:bodyPr wrap="square">
            <a:spAutoFit/>
          </a:bodyPr>
          <a:lstStyle/>
          <a:p>
            <a:r>
              <a:rPr lang="en-US" sz="1800">
                <a:latin typeface="Century Gothic"/>
                <a:cs typeface="Century Gothic"/>
              </a:rPr>
              <a:t>TBAT: compare numbers within 100 on a number line</a:t>
            </a:r>
          </a:p>
        </p:txBody>
      </p:sp>
    </p:spTree>
    <p:extLst>
      <p:ext uri="{BB962C8B-B14F-4D97-AF65-F5344CB8AC3E}">
        <p14:creationId xmlns:p14="http://schemas.microsoft.com/office/powerpoint/2010/main" val="1323578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 name="Group 1104">
            <a:extLst>
              <a:ext uri="{FF2B5EF4-FFF2-40B4-BE49-F238E27FC236}">
                <a16:creationId xmlns:a16="http://schemas.microsoft.com/office/drawing/2014/main" id="{B24DD6DF-99CB-A9D0-A9FD-32A509B0DE2E}"/>
              </a:ext>
            </a:extLst>
          </p:cNvPr>
          <p:cNvGrpSpPr/>
          <p:nvPr/>
        </p:nvGrpSpPr>
        <p:grpSpPr>
          <a:xfrm>
            <a:off x="413657" y="2850934"/>
            <a:ext cx="10288827" cy="2024627"/>
            <a:chOff x="320820" y="2353993"/>
            <a:chExt cx="10288827" cy="2024627"/>
          </a:xfrm>
        </p:grpSpPr>
        <p:sp>
          <p:nvSpPr>
            <p:cNvPr id="5" name="Rectangle 4"/>
            <p:cNvSpPr/>
            <p:nvPr/>
          </p:nvSpPr>
          <p:spPr>
            <a:xfrm>
              <a:off x="320820" y="2353993"/>
              <a:ext cx="10288827" cy="20246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3" name="Straight Connector 1102">
              <a:extLst>
                <a:ext uri="{FF2B5EF4-FFF2-40B4-BE49-F238E27FC236}">
                  <a16:creationId xmlns:a16="http://schemas.microsoft.com/office/drawing/2014/main" id="{2A81B554-291A-9CCE-E24D-A184A5B67061}"/>
                </a:ext>
              </a:extLst>
            </p:cNvPr>
            <p:cNvCxnSpPr>
              <a:cxnSpLocks/>
            </p:cNvCxnSpPr>
            <p:nvPr/>
          </p:nvCxnSpPr>
          <p:spPr>
            <a:xfrm flipV="1">
              <a:off x="3739544" y="2355420"/>
              <a:ext cx="0" cy="202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46D9C393-F56C-1527-C583-79F5BE77DB8B}"/>
                </a:ext>
              </a:extLst>
            </p:cNvPr>
            <p:cNvCxnSpPr>
              <a:cxnSpLocks/>
            </p:cNvCxnSpPr>
            <p:nvPr/>
          </p:nvCxnSpPr>
          <p:spPr>
            <a:xfrm flipV="1">
              <a:off x="7173278" y="2355420"/>
              <a:ext cx="0" cy="202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34243" y="376844"/>
            <a:ext cx="10515600" cy="1325563"/>
          </a:xfrm>
        </p:spPr>
        <p:txBody>
          <a:bodyPr>
            <a:normAutofit/>
          </a:bodyPr>
          <a:lstStyle/>
          <a:p>
            <a:r>
              <a:rPr lang="en-US">
                <a:latin typeface="Sassoon Infant Std" panose="020B0503020103030203" pitchFamily="34" charset="0"/>
              </a:rPr>
              <a:t>Who has the most sticks or bricks?</a:t>
            </a:r>
          </a:p>
        </p:txBody>
      </p:sp>
      <p:sp>
        <p:nvSpPr>
          <p:cNvPr id="4" name="Text Placeholder 3"/>
          <p:cNvSpPr>
            <a:spLocks noGrp="1"/>
          </p:cNvSpPr>
          <p:nvPr>
            <p:ph type="body" sz="quarter" idx="10"/>
          </p:nvPr>
        </p:nvSpPr>
        <p:spPr>
          <a:xfrm>
            <a:off x="792956" y="1548951"/>
            <a:ext cx="10606088" cy="1107996"/>
          </a:xfrm>
        </p:spPr>
        <p:txBody>
          <a:bodyPr/>
          <a:lstStyle/>
          <a:p>
            <a:r>
              <a:rPr lang="en-GB" sz="2800">
                <a:latin typeface="Century Gothic" panose="020B0502020202020204" pitchFamily="34" charset="0"/>
              </a:rPr>
              <a:t>Who has the least? </a:t>
            </a:r>
          </a:p>
          <a:p>
            <a:r>
              <a:rPr lang="en-GB" sz="2800">
                <a:latin typeface="Century Gothic" panose="020B0502020202020204" pitchFamily="34" charset="0"/>
              </a:rPr>
              <a:t>What other sentences can you make?</a:t>
            </a:r>
            <a:endParaRPr lang="en-GB"/>
          </a:p>
        </p:txBody>
      </p:sp>
      <p:grpSp>
        <p:nvGrpSpPr>
          <p:cNvPr id="3" name="Group 2">
            <a:extLst>
              <a:ext uri="{FF2B5EF4-FFF2-40B4-BE49-F238E27FC236}">
                <a16:creationId xmlns:a16="http://schemas.microsoft.com/office/drawing/2014/main" id="{FEC96D67-8210-3485-8460-19A8F6B4F755}"/>
              </a:ext>
            </a:extLst>
          </p:cNvPr>
          <p:cNvGrpSpPr/>
          <p:nvPr/>
        </p:nvGrpSpPr>
        <p:grpSpPr>
          <a:xfrm>
            <a:off x="181436" y="5360085"/>
            <a:ext cx="10428211" cy="681249"/>
            <a:chOff x="208257" y="2652647"/>
            <a:chExt cx="10428211" cy="681249"/>
          </a:xfrm>
        </p:grpSpPr>
        <p:grpSp>
          <p:nvGrpSpPr>
            <p:cNvPr id="6" name="Group 5">
              <a:extLst>
                <a:ext uri="{FF2B5EF4-FFF2-40B4-BE49-F238E27FC236}">
                  <a16:creationId xmlns:a16="http://schemas.microsoft.com/office/drawing/2014/main" id="{B695B5EE-B202-C5E2-2CC3-5AABFB47C098}"/>
                </a:ext>
              </a:extLst>
            </p:cNvPr>
            <p:cNvGrpSpPr/>
            <p:nvPr/>
          </p:nvGrpSpPr>
          <p:grpSpPr>
            <a:xfrm>
              <a:off x="528174" y="2652647"/>
              <a:ext cx="9777250" cy="399838"/>
              <a:chOff x="-6019800" y="2972729"/>
              <a:chExt cx="5725244" cy="273600"/>
            </a:xfrm>
          </p:grpSpPr>
          <p:cxnSp>
            <p:nvCxnSpPr>
              <p:cNvPr id="39" name="Straight Connector 38">
                <a:extLst>
                  <a:ext uri="{FF2B5EF4-FFF2-40B4-BE49-F238E27FC236}">
                    <a16:creationId xmlns:a16="http://schemas.microsoft.com/office/drawing/2014/main" id="{A084A570-A73C-952F-9CB5-13A992FF22EB}"/>
                  </a:ext>
                </a:extLst>
              </p:cNvPr>
              <p:cNvCxnSpPr>
                <a:cxnSpLocks/>
              </p:cNvCxnSpPr>
              <p:nvPr/>
            </p:nvCxnSpPr>
            <p:spPr>
              <a:xfrm>
                <a:off x="-6019800" y="3109529"/>
                <a:ext cx="57252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CD38E687-F12B-1AD5-0157-B13B28447997}"/>
                  </a:ext>
                </a:extLst>
              </p:cNvPr>
              <p:cNvGrpSpPr/>
              <p:nvPr/>
            </p:nvGrpSpPr>
            <p:grpSpPr>
              <a:xfrm>
                <a:off x="-6019800" y="2972729"/>
                <a:ext cx="5725244" cy="273600"/>
                <a:chOff x="-6019800" y="2972729"/>
                <a:chExt cx="5725244" cy="273600"/>
              </a:xfrm>
            </p:grpSpPr>
            <p:cxnSp>
              <p:nvCxnSpPr>
                <p:cNvPr id="42" name="Straight Connector 41">
                  <a:extLst>
                    <a:ext uri="{FF2B5EF4-FFF2-40B4-BE49-F238E27FC236}">
                      <a16:creationId xmlns:a16="http://schemas.microsoft.com/office/drawing/2014/main" id="{73F8BB1E-2C40-D66D-7B32-2E26E2159D14}"/>
                    </a:ext>
                  </a:extLst>
                </p:cNvPr>
                <p:cNvCxnSpPr>
                  <a:cxnSpLocks/>
                </p:cNvCxnSpPr>
                <p:nvPr/>
              </p:nvCxnSpPr>
              <p:spPr>
                <a:xfrm>
                  <a:off x="-601980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A801848-B37B-FEE4-5A84-9B6E038F76B6}"/>
                    </a:ext>
                  </a:extLst>
                </p:cNvPr>
                <p:cNvCxnSpPr>
                  <a:cxnSpLocks/>
                </p:cNvCxnSpPr>
                <p:nvPr/>
              </p:nvCxnSpPr>
              <p:spPr>
                <a:xfrm>
                  <a:off x="-544728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2D7E428-66F2-6D9F-4B3D-1E11A018191B}"/>
                    </a:ext>
                  </a:extLst>
                </p:cNvPr>
                <p:cNvCxnSpPr>
                  <a:cxnSpLocks/>
                </p:cNvCxnSpPr>
                <p:nvPr/>
              </p:nvCxnSpPr>
              <p:spPr>
                <a:xfrm>
                  <a:off x="-487476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ADC9A73-FD38-FFC6-95AC-C6712B58DA83}"/>
                    </a:ext>
                  </a:extLst>
                </p:cNvPr>
                <p:cNvCxnSpPr>
                  <a:cxnSpLocks/>
                </p:cNvCxnSpPr>
                <p:nvPr/>
              </p:nvCxnSpPr>
              <p:spPr>
                <a:xfrm>
                  <a:off x="-430224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118A8F6-D05F-0A78-DB37-075DCE9BAC5A}"/>
                    </a:ext>
                  </a:extLst>
                </p:cNvPr>
                <p:cNvCxnSpPr>
                  <a:cxnSpLocks/>
                </p:cNvCxnSpPr>
                <p:nvPr/>
              </p:nvCxnSpPr>
              <p:spPr>
                <a:xfrm>
                  <a:off x="-372972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191D5B4-844A-EDE0-0DF1-E2FF76DE4345}"/>
                    </a:ext>
                  </a:extLst>
                </p:cNvPr>
                <p:cNvCxnSpPr>
                  <a:cxnSpLocks/>
                </p:cNvCxnSpPr>
                <p:nvPr/>
              </p:nvCxnSpPr>
              <p:spPr>
                <a:xfrm>
                  <a:off x="-315720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3B2394-FC2A-A773-91F7-BBBECFE11FD1}"/>
                    </a:ext>
                  </a:extLst>
                </p:cNvPr>
                <p:cNvCxnSpPr>
                  <a:cxnSpLocks/>
                </p:cNvCxnSpPr>
                <p:nvPr/>
              </p:nvCxnSpPr>
              <p:spPr>
                <a:xfrm>
                  <a:off x="-258468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2A1054B-42B4-CE2A-F0A6-FFD84ADA5297}"/>
                    </a:ext>
                  </a:extLst>
                </p:cNvPr>
                <p:cNvCxnSpPr>
                  <a:cxnSpLocks/>
                </p:cNvCxnSpPr>
                <p:nvPr/>
              </p:nvCxnSpPr>
              <p:spPr>
                <a:xfrm>
                  <a:off x="-201216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6C67C0B-1D04-9C06-DD9E-F4DDAA583149}"/>
                    </a:ext>
                  </a:extLst>
                </p:cNvPr>
                <p:cNvCxnSpPr>
                  <a:cxnSpLocks/>
                </p:cNvCxnSpPr>
                <p:nvPr/>
              </p:nvCxnSpPr>
              <p:spPr>
                <a:xfrm>
                  <a:off x="-143964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534F32-6207-59A7-5A9E-176863A6325C}"/>
                    </a:ext>
                  </a:extLst>
                </p:cNvPr>
                <p:cNvCxnSpPr>
                  <a:cxnSpLocks/>
                </p:cNvCxnSpPr>
                <p:nvPr/>
              </p:nvCxnSpPr>
              <p:spPr>
                <a:xfrm>
                  <a:off x="-86712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CBC1B5-BB03-6578-2D50-E918A8867DBB}"/>
                    </a:ext>
                  </a:extLst>
                </p:cNvPr>
                <p:cNvCxnSpPr>
                  <a:cxnSpLocks/>
                </p:cNvCxnSpPr>
                <p:nvPr/>
              </p:nvCxnSpPr>
              <p:spPr>
                <a:xfrm>
                  <a:off x="-294556"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8D73358-8357-00D0-5022-6CED8466A1B5}"/>
                    </a:ext>
                  </a:extLst>
                </p:cNvPr>
                <p:cNvCxnSpPr>
                  <a:cxnSpLocks/>
                </p:cNvCxnSpPr>
                <p:nvPr/>
              </p:nvCxnSpPr>
              <p:spPr>
                <a:xfrm>
                  <a:off x="-573354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9BA24F0-697D-02AA-896E-4ECA6A710F54}"/>
                    </a:ext>
                  </a:extLst>
                </p:cNvPr>
                <p:cNvCxnSpPr>
                  <a:cxnSpLocks/>
                </p:cNvCxnSpPr>
                <p:nvPr/>
              </p:nvCxnSpPr>
              <p:spPr>
                <a:xfrm>
                  <a:off x="-516102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0EF73EC-8732-EA99-A9CF-AD09699859BC}"/>
                    </a:ext>
                  </a:extLst>
                </p:cNvPr>
                <p:cNvCxnSpPr>
                  <a:cxnSpLocks/>
                </p:cNvCxnSpPr>
                <p:nvPr/>
              </p:nvCxnSpPr>
              <p:spPr>
                <a:xfrm>
                  <a:off x="-458850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CEC30CD-654F-2CAF-7C1A-3E4ACA4330FE}"/>
                    </a:ext>
                  </a:extLst>
                </p:cNvPr>
                <p:cNvCxnSpPr>
                  <a:cxnSpLocks/>
                </p:cNvCxnSpPr>
                <p:nvPr/>
              </p:nvCxnSpPr>
              <p:spPr>
                <a:xfrm>
                  <a:off x="-401598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0B9548E-AD66-4AC4-BCDA-311D59B242F9}"/>
                    </a:ext>
                  </a:extLst>
                </p:cNvPr>
                <p:cNvCxnSpPr>
                  <a:cxnSpLocks/>
                </p:cNvCxnSpPr>
                <p:nvPr/>
              </p:nvCxnSpPr>
              <p:spPr>
                <a:xfrm>
                  <a:off x="-344346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A887E75-7F81-2D1E-E5B3-7E4F62C417AF}"/>
                    </a:ext>
                  </a:extLst>
                </p:cNvPr>
                <p:cNvCxnSpPr>
                  <a:cxnSpLocks/>
                </p:cNvCxnSpPr>
                <p:nvPr/>
              </p:nvCxnSpPr>
              <p:spPr>
                <a:xfrm>
                  <a:off x="-287094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F7863C0-6DB2-66CC-EAF6-DC2FAC115785}"/>
                    </a:ext>
                  </a:extLst>
                </p:cNvPr>
                <p:cNvCxnSpPr>
                  <a:cxnSpLocks/>
                </p:cNvCxnSpPr>
                <p:nvPr/>
              </p:nvCxnSpPr>
              <p:spPr>
                <a:xfrm>
                  <a:off x="-229842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2EB48B0-3340-A491-78C3-B2C747ADD590}"/>
                    </a:ext>
                  </a:extLst>
                </p:cNvPr>
                <p:cNvCxnSpPr>
                  <a:cxnSpLocks/>
                </p:cNvCxnSpPr>
                <p:nvPr/>
              </p:nvCxnSpPr>
              <p:spPr>
                <a:xfrm>
                  <a:off x="-172590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3D3B678-44F0-46B8-F8FC-4F2B694FC5A7}"/>
                    </a:ext>
                  </a:extLst>
                </p:cNvPr>
                <p:cNvCxnSpPr>
                  <a:cxnSpLocks/>
                </p:cNvCxnSpPr>
                <p:nvPr/>
              </p:nvCxnSpPr>
              <p:spPr>
                <a:xfrm>
                  <a:off x="-115338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EA69EB2-74B2-30CA-869F-E67FB20807C0}"/>
                    </a:ext>
                  </a:extLst>
                </p:cNvPr>
                <p:cNvCxnSpPr>
                  <a:cxnSpLocks/>
                </p:cNvCxnSpPr>
                <p:nvPr/>
              </p:nvCxnSpPr>
              <p:spPr>
                <a:xfrm>
                  <a:off x="-58086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BD0499C-F03C-44BF-26F3-6A285B9A4890}"/>
                    </a:ext>
                  </a:extLst>
                </p:cNvPr>
                <p:cNvCxnSpPr>
                  <a:cxnSpLocks/>
                </p:cNvCxnSpPr>
                <p:nvPr/>
              </p:nvCxnSpPr>
              <p:spPr>
                <a:xfrm>
                  <a:off x="-59625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167FF5C-7D95-236E-D4FC-12768E2F6D20}"/>
                    </a:ext>
                  </a:extLst>
                </p:cNvPr>
                <p:cNvCxnSpPr>
                  <a:cxnSpLocks/>
                </p:cNvCxnSpPr>
                <p:nvPr/>
              </p:nvCxnSpPr>
              <p:spPr>
                <a:xfrm>
                  <a:off x="-59052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270D5A0-D9E1-CCFF-666E-297D4302D221}"/>
                    </a:ext>
                  </a:extLst>
                </p:cNvPr>
                <p:cNvCxnSpPr>
                  <a:cxnSpLocks/>
                </p:cNvCxnSpPr>
                <p:nvPr/>
              </p:nvCxnSpPr>
              <p:spPr>
                <a:xfrm>
                  <a:off x="-58480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64A00F7-57CF-B8AC-01B9-C948CEE74B14}"/>
                    </a:ext>
                  </a:extLst>
                </p:cNvPr>
                <p:cNvCxnSpPr>
                  <a:cxnSpLocks/>
                </p:cNvCxnSpPr>
                <p:nvPr/>
              </p:nvCxnSpPr>
              <p:spPr>
                <a:xfrm>
                  <a:off x="-57907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18D3282-C5DA-DE81-11EA-F38585F67FBF}"/>
                    </a:ext>
                  </a:extLst>
                </p:cNvPr>
                <p:cNvCxnSpPr>
                  <a:cxnSpLocks/>
                </p:cNvCxnSpPr>
                <p:nvPr/>
              </p:nvCxnSpPr>
              <p:spPr>
                <a:xfrm>
                  <a:off x="-56762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358B0F3-0786-9927-8864-86B6A90A3A70}"/>
                    </a:ext>
                  </a:extLst>
                </p:cNvPr>
                <p:cNvCxnSpPr>
                  <a:cxnSpLocks/>
                </p:cNvCxnSpPr>
                <p:nvPr/>
              </p:nvCxnSpPr>
              <p:spPr>
                <a:xfrm>
                  <a:off x="-56190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5D18363-DD7D-E64F-7B26-7A0BA9EBB336}"/>
                    </a:ext>
                  </a:extLst>
                </p:cNvPr>
                <p:cNvCxnSpPr>
                  <a:cxnSpLocks/>
                </p:cNvCxnSpPr>
                <p:nvPr/>
              </p:nvCxnSpPr>
              <p:spPr>
                <a:xfrm>
                  <a:off x="-55617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55054DA-815D-FADF-488B-7DF3B596E82B}"/>
                    </a:ext>
                  </a:extLst>
                </p:cNvPr>
                <p:cNvCxnSpPr>
                  <a:cxnSpLocks/>
                </p:cNvCxnSpPr>
                <p:nvPr/>
              </p:nvCxnSpPr>
              <p:spPr>
                <a:xfrm>
                  <a:off x="-55045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8D0AEF8-DD79-5441-BC95-D3A214D9248C}"/>
                    </a:ext>
                  </a:extLst>
                </p:cNvPr>
                <p:cNvCxnSpPr>
                  <a:cxnSpLocks/>
                </p:cNvCxnSpPr>
                <p:nvPr/>
              </p:nvCxnSpPr>
              <p:spPr>
                <a:xfrm>
                  <a:off x="-53900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36AB444-E7D4-AB9F-DDA7-DD81828D7BF4}"/>
                    </a:ext>
                  </a:extLst>
                </p:cNvPr>
                <p:cNvCxnSpPr>
                  <a:cxnSpLocks/>
                </p:cNvCxnSpPr>
                <p:nvPr/>
              </p:nvCxnSpPr>
              <p:spPr>
                <a:xfrm>
                  <a:off x="-53327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D61D3EF-F3FF-871C-2C2F-BE8AF96C75B9}"/>
                    </a:ext>
                  </a:extLst>
                </p:cNvPr>
                <p:cNvCxnSpPr>
                  <a:cxnSpLocks/>
                </p:cNvCxnSpPr>
                <p:nvPr/>
              </p:nvCxnSpPr>
              <p:spPr>
                <a:xfrm>
                  <a:off x="-52755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1246179-3425-9C0F-5839-052A563C4A45}"/>
                    </a:ext>
                  </a:extLst>
                </p:cNvPr>
                <p:cNvCxnSpPr>
                  <a:cxnSpLocks/>
                </p:cNvCxnSpPr>
                <p:nvPr/>
              </p:nvCxnSpPr>
              <p:spPr>
                <a:xfrm>
                  <a:off x="-52182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FC67431-92BF-54AC-01B8-45856AE0A3E5}"/>
                    </a:ext>
                  </a:extLst>
                </p:cNvPr>
                <p:cNvCxnSpPr>
                  <a:cxnSpLocks/>
                </p:cNvCxnSpPr>
                <p:nvPr/>
              </p:nvCxnSpPr>
              <p:spPr>
                <a:xfrm>
                  <a:off x="-51037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57AE62C6-2577-4623-844E-84DB0196E6BE}"/>
                    </a:ext>
                  </a:extLst>
                </p:cNvPr>
                <p:cNvCxnSpPr>
                  <a:cxnSpLocks/>
                </p:cNvCxnSpPr>
                <p:nvPr/>
              </p:nvCxnSpPr>
              <p:spPr>
                <a:xfrm>
                  <a:off x="-50465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A5F46A31-4617-85E9-6D55-52221FC3ACED}"/>
                    </a:ext>
                  </a:extLst>
                </p:cNvPr>
                <p:cNvCxnSpPr>
                  <a:cxnSpLocks/>
                </p:cNvCxnSpPr>
                <p:nvPr/>
              </p:nvCxnSpPr>
              <p:spPr>
                <a:xfrm>
                  <a:off x="-49892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6" name="Straight Connector 1025">
                  <a:extLst>
                    <a:ext uri="{FF2B5EF4-FFF2-40B4-BE49-F238E27FC236}">
                      <a16:creationId xmlns:a16="http://schemas.microsoft.com/office/drawing/2014/main" id="{090EC1D5-AE46-C33E-C3B4-088962BAA436}"/>
                    </a:ext>
                  </a:extLst>
                </p:cNvPr>
                <p:cNvCxnSpPr>
                  <a:cxnSpLocks/>
                </p:cNvCxnSpPr>
                <p:nvPr/>
              </p:nvCxnSpPr>
              <p:spPr>
                <a:xfrm>
                  <a:off x="-49320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37366531-A586-15D9-9CFB-FB65C50937DC}"/>
                    </a:ext>
                  </a:extLst>
                </p:cNvPr>
                <p:cNvCxnSpPr>
                  <a:cxnSpLocks/>
                </p:cNvCxnSpPr>
                <p:nvPr/>
              </p:nvCxnSpPr>
              <p:spPr>
                <a:xfrm>
                  <a:off x="-48175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56967995-D7CF-2BC2-8720-2069C9778E03}"/>
                    </a:ext>
                  </a:extLst>
                </p:cNvPr>
                <p:cNvCxnSpPr>
                  <a:cxnSpLocks/>
                </p:cNvCxnSpPr>
                <p:nvPr/>
              </p:nvCxnSpPr>
              <p:spPr>
                <a:xfrm>
                  <a:off x="-47602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0BF62315-41FA-0887-618E-84BE13C5682B}"/>
                    </a:ext>
                  </a:extLst>
                </p:cNvPr>
                <p:cNvCxnSpPr>
                  <a:cxnSpLocks/>
                </p:cNvCxnSpPr>
                <p:nvPr/>
              </p:nvCxnSpPr>
              <p:spPr>
                <a:xfrm>
                  <a:off x="-47030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48088E73-8F32-E986-A8D0-F1C65686210C}"/>
                    </a:ext>
                  </a:extLst>
                </p:cNvPr>
                <p:cNvCxnSpPr>
                  <a:cxnSpLocks/>
                </p:cNvCxnSpPr>
                <p:nvPr/>
              </p:nvCxnSpPr>
              <p:spPr>
                <a:xfrm>
                  <a:off x="-46457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68F0FD13-20EB-DA5B-989F-FD51BA37E182}"/>
                    </a:ext>
                  </a:extLst>
                </p:cNvPr>
                <p:cNvCxnSpPr>
                  <a:cxnSpLocks/>
                </p:cNvCxnSpPr>
                <p:nvPr/>
              </p:nvCxnSpPr>
              <p:spPr>
                <a:xfrm>
                  <a:off x="-45312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72665989-2037-41AA-ADCD-5C6B75EF1EC7}"/>
                    </a:ext>
                  </a:extLst>
                </p:cNvPr>
                <p:cNvCxnSpPr>
                  <a:cxnSpLocks/>
                </p:cNvCxnSpPr>
                <p:nvPr/>
              </p:nvCxnSpPr>
              <p:spPr>
                <a:xfrm>
                  <a:off x="-44739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3CE978B6-4FE5-256C-7248-0FBD2C193E9C}"/>
                    </a:ext>
                  </a:extLst>
                </p:cNvPr>
                <p:cNvCxnSpPr>
                  <a:cxnSpLocks/>
                </p:cNvCxnSpPr>
                <p:nvPr/>
              </p:nvCxnSpPr>
              <p:spPr>
                <a:xfrm>
                  <a:off x="-44167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AD2A791F-0A21-2794-3EEC-ED35F717229C}"/>
                    </a:ext>
                  </a:extLst>
                </p:cNvPr>
                <p:cNvCxnSpPr>
                  <a:cxnSpLocks/>
                </p:cNvCxnSpPr>
                <p:nvPr/>
              </p:nvCxnSpPr>
              <p:spPr>
                <a:xfrm>
                  <a:off x="-43594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C9763C8B-6967-78EA-0320-DE64474C8157}"/>
                    </a:ext>
                  </a:extLst>
                </p:cNvPr>
                <p:cNvCxnSpPr>
                  <a:cxnSpLocks/>
                </p:cNvCxnSpPr>
                <p:nvPr/>
              </p:nvCxnSpPr>
              <p:spPr>
                <a:xfrm>
                  <a:off x="-42449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8E9B74D7-6ACF-DCD3-431F-FD9F4959B7A3}"/>
                    </a:ext>
                  </a:extLst>
                </p:cNvPr>
                <p:cNvCxnSpPr>
                  <a:cxnSpLocks/>
                </p:cNvCxnSpPr>
                <p:nvPr/>
              </p:nvCxnSpPr>
              <p:spPr>
                <a:xfrm>
                  <a:off x="-41877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76C67408-E219-62F2-0D4A-D1C5ABA3EB37}"/>
                    </a:ext>
                  </a:extLst>
                </p:cNvPr>
                <p:cNvCxnSpPr>
                  <a:cxnSpLocks/>
                </p:cNvCxnSpPr>
                <p:nvPr/>
              </p:nvCxnSpPr>
              <p:spPr>
                <a:xfrm>
                  <a:off x="-41304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7B05F632-5956-7922-F5C8-9200A1D85C08}"/>
                    </a:ext>
                  </a:extLst>
                </p:cNvPr>
                <p:cNvCxnSpPr>
                  <a:cxnSpLocks/>
                </p:cNvCxnSpPr>
                <p:nvPr/>
              </p:nvCxnSpPr>
              <p:spPr>
                <a:xfrm>
                  <a:off x="-40732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45A450A8-F87B-4338-870B-A473571AD83E}"/>
                    </a:ext>
                  </a:extLst>
                </p:cNvPr>
                <p:cNvCxnSpPr>
                  <a:cxnSpLocks/>
                </p:cNvCxnSpPr>
                <p:nvPr/>
              </p:nvCxnSpPr>
              <p:spPr>
                <a:xfrm>
                  <a:off x="-39587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23588FAE-BB61-CC2B-E3C0-DB0E91072825}"/>
                    </a:ext>
                  </a:extLst>
                </p:cNvPr>
                <p:cNvCxnSpPr>
                  <a:cxnSpLocks/>
                </p:cNvCxnSpPr>
                <p:nvPr/>
              </p:nvCxnSpPr>
              <p:spPr>
                <a:xfrm>
                  <a:off x="-39014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59CFDE6E-EE85-EE5B-93CE-089866EE9DDB}"/>
                    </a:ext>
                  </a:extLst>
                </p:cNvPr>
                <p:cNvCxnSpPr>
                  <a:cxnSpLocks/>
                </p:cNvCxnSpPr>
                <p:nvPr/>
              </p:nvCxnSpPr>
              <p:spPr>
                <a:xfrm>
                  <a:off x="-38442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44991F69-404E-F659-E912-D7B255723607}"/>
                    </a:ext>
                  </a:extLst>
                </p:cNvPr>
                <p:cNvCxnSpPr>
                  <a:cxnSpLocks/>
                </p:cNvCxnSpPr>
                <p:nvPr/>
              </p:nvCxnSpPr>
              <p:spPr>
                <a:xfrm>
                  <a:off x="-37869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5F1541A5-DC99-307B-C7A7-F3BBB4B536AE}"/>
                    </a:ext>
                  </a:extLst>
                </p:cNvPr>
                <p:cNvCxnSpPr>
                  <a:cxnSpLocks/>
                </p:cNvCxnSpPr>
                <p:nvPr/>
              </p:nvCxnSpPr>
              <p:spPr>
                <a:xfrm>
                  <a:off x="-36724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BBF83CC4-F3FB-8E98-9A30-D9D834C57B9D}"/>
                    </a:ext>
                  </a:extLst>
                </p:cNvPr>
                <p:cNvCxnSpPr>
                  <a:cxnSpLocks/>
                </p:cNvCxnSpPr>
                <p:nvPr/>
              </p:nvCxnSpPr>
              <p:spPr>
                <a:xfrm>
                  <a:off x="-36152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0BFBAFD8-B60F-A62D-D52E-0BE7D64EC07D}"/>
                    </a:ext>
                  </a:extLst>
                </p:cNvPr>
                <p:cNvCxnSpPr>
                  <a:cxnSpLocks/>
                </p:cNvCxnSpPr>
                <p:nvPr/>
              </p:nvCxnSpPr>
              <p:spPr>
                <a:xfrm>
                  <a:off x="-35579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5BDCF783-7FDA-9AAF-D509-0C0FAECA16BF}"/>
                    </a:ext>
                  </a:extLst>
                </p:cNvPr>
                <p:cNvCxnSpPr>
                  <a:cxnSpLocks/>
                </p:cNvCxnSpPr>
                <p:nvPr/>
              </p:nvCxnSpPr>
              <p:spPr>
                <a:xfrm>
                  <a:off x="-35007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BD3A9F24-5469-57C3-80CA-90CDBB4D49CD}"/>
                    </a:ext>
                  </a:extLst>
                </p:cNvPr>
                <p:cNvCxnSpPr>
                  <a:cxnSpLocks/>
                </p:cNvCxnSpPr>
                <p:nvPr/>
              </p:nvCxnSpPr>
              <p:spPr>
                <a:xfrm>
                  <a:off x="-33862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A5F6588A-5738-FD0D-5FBD-EB887D6E5F92}"/>
                    </a:ext>
                  </a:extLst>
                </p:cNvPr>
                <p:cNvCxnSpPr>
                  <a:cxnSpLocks/>
                </p:cNvCxnSpPr>
                <p:nvPr/>
              </p:nvCxnSpPr>
              <p:spPr>
                <a:xfrm>
                  <a:off x="-33289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2C798AE6-E447-7AD0-7B1E-F5DED893A77A}"/>
                    </a:ext>
                  </a:extLst>
                </p:cNvPr>
                <p:cNvCxnSpPr>
                  <a:cxnSpLocks/>
                </p:cNvCxnSpPr>
                <p:nvPr/>
              </p:nvCxnSpPr>
              <p:spPr>
                <a:xfrm>
                  <a:off x="-32717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D4977EFB-DE6F-EAAF-E699-C4E2FBC8AD76}"/>
                    </a:ext>
                  </a:extLst>
                </p:cNvPr>
                <p:cNvCxnSpPr>
                  <a:cxnSpLocks/>
                </p:cNvCxnSpPr>
                <p:nvPr/>
              </p:nvCxnSpPr>
              <p:spPr>
                <a:xfrm>
                  <a:off x="-32144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3C21CEA0-B50D-20E5-3E8F-4FF732B8B117}"/>
                    </a:ext>
                  </a:extLst>
                </p:cNvPr>
                <p:cNvCxnSpPr>
                  <a:cxnSpLocks/>
                </p:cNvCxnSpPr>
                <p:nvPr/>
              </p:nvCxnSpPr>
              <p:spPr>
                <a:xfrm>
                  <a:off x="-30999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FF814DAC-8E06-B8DE-86F9-352606C21663}"/>
                    </a:ext>
                  </a:extLst>
                </p:cNvPr>
                <p:cNvCxnSpPr>
                  <a:cxnSpLocks/>
                </p:cNvCxnSpPr>
                <p:nvPr/>
              </p:nvCxnSpPr>
              <p:spPr>
                <a:xfrm>
                  <a:off x="-30426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D360DCB4-383F-8EB4-9320-E3181F95D670}"/>
                    </a:ext>
                  </a:extLst>
                </p:cNvPr>
                <p:cNvCxnSpPr>
                  <a:cxnSpLocks/>
                </p:cNvCxnSpPr>
                <p:nvPr/>
              </p:nvCxnSpPr>
              <p:spPr>
                <a:xfrm>
                  <a:off x="-29854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A0F50D30-B206-E173-86A3-926A30FB649A}"/>
                    </a:ext>
                  </a:extLst>
                </p:cNvPr>
                <p:cNvCxnSpPr>
                  <a:cxnSpLocks/>
                </p:cNvCxnSpPr>
                <p:nvPr/>
              </p:nvCxnSpPr>
              <p:spPr>
                <a:xfrm>
                  <a:off x="-29281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A9D6680B-E5B3-084B-FF64-C7A320D0DD35}"/>
                    </a:ext>
                  </a:extLst>
                </p:cNvPr>
                <p:cNvCxnSpPr>
                  <a:cxnSpLocks/>
                </p:cNvCxnSpPr>
                <p:nvPr/>
              </p:nvCxnSpPr>
              <p:spPr>
                <a:xfrm>
                  <a:off x="-28136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822A5D98-BD94-F136-D006-F489CABAFABC}"/>
                    </a:ext>
                  </a:extLst>
                </p:cNvPr>
                <p:cNvCxnSpPr>
                  <a:cxnSpLocks/>
                </p:cNvCxnSpPr>
                <p:nvPr/>
              </p:nvCxnSpPr>
              <p:spPr>
                <a:xfrm>
                  <a:off x="-27564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2036D37A-44FC-E3C9-600C-97B61B536DD0}"/>
                    </a:ext>
                  </a:extLst>
                </p:cNvPr>
                <p:cNvCxnSpPr>
                  <a:cxnSpLocks/>
                </p:cNvCxnSpPr>
                <p:nvPr/>
              </p:nvCxnSpPr>
              <p:spPr>
                <a:xfrm>
                  <a:off x="-26991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E6437882-11FF-0A30-4F23-9EDB9085CB13}"/>
                    </a:ext>
                  </a:extLst>
                </p:cNvPr>
                <p:cNvCxnSpPr>
                  <a:cxnSpLocks/>
                </p:cNvCxnSpPr>
                <p:nvPr/>
              </p:nvCxnSpPr>
              <p:spPr>
                <a:xfrm>
                  <a:off x="-26419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FF4C5BE0-BA2A-50AC-76A4-8E9F864FA9DB}"/>
                    </a:ext>
                  </a:extLst>
                </p:cNvPr>
                <p:cNvCxnSpPr>
                  <a:cxnSpLocks/>
                </p:cNvCxnSpPr>
                <p:nvPr/>
              </p:nvCxnSpPr>
              <p:spPr>
                <a:xfrm>
                  <a:off x="-25274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69574E1E-1950-A70D-D7BA-5B2A066BFA3F}"/>
                    </a:ext>
                  </a:extLst>
                </p:cNvPr>
                <p:cNvCxnSpPr>
                  <a:cxnSpLocks/>
                </p:cNvCxnSpPr>
                <p:nvPr/>
              </p:nvCxnSpPr>
              <p:spPr>
                <a:xfrm>
                  <a:off x="-24701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3CD9135A-F8D1-FA27-0C13-55691140694C}"/>
                    </a:ext>
                  </a:extLst>
                </p:cNvPr>
                <p:cNvCxnSpPr>
                  <a:cxnSpLocks/>
                </p:cNvCxnSpPr>
                <p:nvPr/>
              </p:nvCxnSpPr>
              <p:spPr>
                <a:xfrm>
                  <a:off x="-24129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5130D4F6-B2FE-4536-92A3-FB1B44620945}"/>
                    </a:ext>
                  </a:extLst>
                </p:cNvPr>
                <p:cNvCxnSpPr>
                  <a:cxnSpLocks/>
                </p:cNvCxnSpPr>
                <p:nvPr/>
              </p:nvCxnSpPr>
              <p:spPr>
                <a:xfrm>
                  <a:off x="-23556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127EC0DA-CC00-E1C6-3318-B8714CC369BC}"/>
                    </a:ext>
                  </a:extLst>
                </p:cNvPr>
                <p:cNvCxnSpPr>
                  <a:cxnSpLocks/>
                </p:cNvCxnSpPr>
                <p:nvPr/>
              </p:nvCxnSpPr>
              <p:spPr>
                <a:xfrm>
                  <a:off x="-22411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7B277E8D-02C5-9A12-F38A-BD55C3E1130E}"/>
                    </a:ext>
                  </a:extLst>
                </p:cNvPr>
                <p:cNvCxnSpPr>
                  <a:cxnSpLocks/>
                </p:cNvCxnSpPr>
                <p:nvPr/>
              </p:nvCxnSpPr>
              <p:spPr>
                <a:xfrm>
                  <a:off x="-21839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99ACECD6-81A7-F92C-C184-16B0CCA1E7E1}"/>
                    </a:ext>
                  </a:extLst>
                </p:cNvPr>
                <p:cNvCxnSpPr>
                  <a:cxnSpLocks/>
                </p:cNvCxnSpPr>
                <p:nvPr/>
              </p:nvCxnSpPr>
              <p:spPr>
                <a:xfrm>
                  <a:off x="-21266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311A0544-3B42-F7DA-13E8-4A4061924058}"/>
                    </a:ext>
                  </a:extLst>
                </p:cNvPr>
                <p:cNvCxnSpPr>
                  <a:cxnSpLocks/>
                </p:cNvCxnSpPr>
                <p:nvPr/>
              </p:nvCxnSpPr>
              <p:spPr>
                <a:xfrm>
                  <a:off x="-20694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E370A922-24EF-58C4-276E-37D87337912A}"/>
                    </a:ext>
                  </a:extLst>
                </p:cNvPr>
                <p:cNvCxnSpPr>
                  <a:cxnSpLocks/>
                </p:cNvCxnSpPr>
                <p:nvPr/>
              </p:nvCxnSpPr>
              <p:spPr>
                <a:xfrm>
                  <a:off x="-19549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4C89966E-4D37-A9D2-B8F0-9BECF09776B0}"/>
                    </a:ext>
                  </a:extLst>
                </p:cNvPr>
                <p:cNvCxnSpPr>
                  <a:cxnSpLocks/>
                </p:cNvCxnSpPr>
                <p:nvPr/>
              </p:nvCxnSpPr>
              <p:spPr>
                <a:xfrm>
                  <a:off x="-18976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7B5230AD-74DC-8992-9126-2E0F56BA6937}"/>
                    </a:ext>
                  </a:extLst>
                </p:cNvPr>
                <p:cNvCxnSpPr>
                  <a:cxnSpLocks/>
                </p:cNvCxnSpPr>
                <p:nvPr/>
              </p:nvCxnSpPr>
              <p:spPr>
                <a:xfrm>
                  <a:off x="-18404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8CCC137C-F685-2FA8-7CE5-50CF2D8EC42F}"/>
                    </a:ext>
                  </a:extLst>
                </p:cNvPr>
                <p:cNvCxnSpPr>
                  <a:cxnSpLocks/>
                </p:cNvCxnSpPr>
                <p:nvPr/>
              </p:nvCxnSpPr>
              <p:spPr>
                <a:xfrm>
                  <a:off x="-17831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3" name="Straight Connector 1072">
                  <a:extLst>
                    <a:ext uri="{FF2B5EF4-FFF2-40B4-BE49-F238E27FC236}">
                      <a16:creationId xmlns:a16="http://schemas.microsoft.com/office/drawing/2014/main" id="{DEFC734A-BCD6-5521-BC02-948A76EDFDFA}"/>
                    </a:ext>
                  </a:extLst>
                </p:cNvPr>
                <p:cNvCxnSpPr>
                  <a:cxnSpLocks/>
                </p:cNvCxnSpPr>
                <p:nvPr/>
              </p:nvCxnSpPr>
              <p:spPr>
                <a:xfrm>
                  <a:off x="-16686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1CE47C0B-A394-4598-2BDA-61EC23F8AD3B}"/>
                    </a:ext>
                  </a:extLst>
                </p:cNvPr>
                <p:cNvCxnSpPr>
                  <a:cxnSpLocks/>
                </p:cNvCxnSpPr>
                <p:nvPr/>
              </p:nvCxnSpPr>
              <p:spPr>
                <a:xfrm>
                  <a:off x="-16113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8B0452B6-FB86-689D-2CD1-3747146AA5F3}"/>
                    </a:ext>
                  </a:extLst>
                </p:cNvPr>
                <p:cNvCxnSpPr>
                  <a:cxnSpLocks/>
                </p:cNvCxnSpPr>
                <p:nvPr/>
              </p:nvCxnSpPr>
              <p:spPr>
                <a:xfrm>
                  <a:off x="-15541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3888B5CF-3C4E-2C6C-54A0-79ECA5D5E809}"/>
                    </a:ext>
                  </a:extLst>
                </p:cNvPr>
                <p:cNvCxnSpPr>
                  <a:cxnSpLocks/>
                </p:cNvCxnSpPr>
                <p:nvPr/>
              </p:nvCxnSpPr>
              <p:spPr>
                <a:xfrm>
                  <a:off x="-14968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FFA4C9AF-1D58-8070-B078-8EB59A59531D}"/>
                    </a:ext>
                  </a:extLst>
                </p:cNvPr>
                <p:cNvCxnSpPr>
                  <a:cxnSpLocks/>
                </p:cNvCxnSpPr>
                <p:nvPr/>
              </p:nvCxnSpPr>
              <p:spPr>
                <a:xfrm>
                  <a:off x="-13823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F04B7C6E-5702-7D29-8056-9D58A80BF1C1}"/>
                    </a:ext>
                  </a:extLst>
                </p:cNvPr>
                <p:cNvCxnSpPr>
                  <a:cxnSpLocks/>
                </p:cNvCxnSpPr>
                <p:nvPr/>
              </p:nvCxnSpPr>
              <p:spPr>
                <a:xfrm>
                  <a:off x="-13251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B0F3B256-97DE-B90E-BE70-1CBEBCC3B9C3}"/>
                    </a:ext>
                  </a:extLst>
                </p:cNvPr>
                <p:cNvCxnSpPr>
                  <a:cxnSpLocks/>
                </p:cNvCxnSpPr>
                <p:nvPr/>
              </p:nvCxnSpPr>
              <p:spPr>
                <a:xfrm>
                  <a:off x="-12678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FAB8BC2D-8FCE-2036-79C9-1F43905ADE23}"/>
                    </a:ext>
                  </a:extLst>
                </p:cNvPr>
                <p:cNvCxnSpPr>
                  <a:cxnSpLocks/>
                </p:cNvCxnSpPr>
                <p:nvPr/>
              </p:nvCxnSpPr>
              <p:spPr>
                <a:xfrm>
                  <a:off x="-12106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6980DD07-18D4-823D-B46A-804886E26EAC}"/>
                    </a:ext>
                  </a:extLst>
                </p:cNvPr>
                <p:cNvCxnSpPr>
                  <a:cxnSpLocks/>
                </p:cNvCxnSpPr>
                <p:nvPr/>
              </p:nvCxnSpPr>
              <p:spPr>
                <a:xfrm>
                  <a:off x="-10961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53DD47C4-222A-974A-58A6-25A6CA9DCAF9}"/>
                    </a:ext>
                  </a:extLst>
                </p:cNvPr>
                <p:cNvCxnSpPr>
                  <a:cxnSpLocks/>
                </p:cNvCxnSpPr>
                <p:nvPr/>
              </p:nvCxnSpPr>
              <p:spPr>
                <a:xfrm>
                  <a:off x="-10388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B2609748-B375-3BBA-2796-A6AE73928EE6}"/>
                    </a:ext>
                  </a:extLst>
                </p:cNvPr>
                <p:cNvCxnSpPr>
                  <a:cxnSpLocks/>
                </p:cNvCxnSpPr>
                <p:nvPr/>
              </p:nvCxnSpPr>
              <p:spPr>
                <a:xfrm>
                  <a:off x="-9816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4" name="Straight Connector 1083">
                  <a:extLst>
                    <a:ext uri="{FF2B5EF4-FFF2-40B4-BE49-F238E27FC236}">
                      <a16:creationId xmlns:a16="http://schemas.microsoft.com/office/drawing/2014/main" id="{818FDEDF-48AE-2AC6-0F3E-BFACBAE26964}"/>
                    </a:ext>
                  </a:extLst>
                </p:cNvPr>
                <p:cNvCxnSpPr>
                  <a:cxnSpLocks/>
                </p:cNvCxnSpPr>
                <p:nvPr/>
              </p:nvCxnSpPr>
              <p:spPr>
                <a:xfrm>
                  <a:off x="-9243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5" name="Straight Connector 1084">
                  <a:extLst>
                    <a:ext uri="{FF2B5EF4-FFF2-40B4-BE49-F238E27FC236}">
                      <a16:creationId xmlns:a16="http://schemas.microsoft.com/office/drawing/2014/main" id="{5C4EB0A7-8B43-8207-12C2-3A9B9F003215}"/>
                    </a:ext>
                  </a:extLst>
                </p:cNvPr>
                <p:cNvCxnSpPr>
                  <a:cxnSpLocks/>
                </p:cNvCxnSpPr>
                <p:nvPr/>
              </p:nvCxnSpPr>
              <p:spPr>
                <a:xfrm>
                  <a:off x="-8098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E504F2D5-2F28-BB6C-2980-8F6B4ED4A2B7}"/>
                    </a:ext>
                  </a:extLst>
                </p:cNvPr>
                <p:cNvCxnSpPr>
                  <a:cxnSpLocks/>
                </p:cNvCxnSpPr>
                <p:nvPr/>
              </p:nvCxnSpPr>
              <p:spPr>
                <a:xfrm>
                  <a:off x="-7526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65DBB766-C48C-EC5B-77FF-5D52246CDA8B}"/>
                    </a:ext>
                  </a:extLst>
                </p:cNvPr>
                <p:cNvCxnSpPr>
                  <a:cxnSpLocks/>
                </p:cNvCxnSpPr>
                <p:nvPr/>
              </p:nvCxnSpPr>
              <p:spPr>
                <a:xfrm>
                  <a:off x="-6953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id="{DC622089-108D-EBA0-BAC9-C4DD98F618CD}"/>
                    </a:ext>
                  </a:extLst>
                </p:cNvPr>
                <p:cNvCxnSpPr>
                  <a:cxnSpLocks/>
                </p:cNvCxnSpPr>
                <p:nvPr/>
              </p:nvCxnSpPr>
              <p:spPr>
                <a:xfrm>
                  <a:off x="-6381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1796AED7-B57F-FFE0-842E-E4CB51F821D0}"/>
                    </a:ext>
                  </a:extLst>
                </p:cNvPr>
                <p:cNvCxnSpPr>
                  <a:cxnSpLocks/>
                </p:cNvCxnSpPr>
                <p:nvPr/>
              </p:nvCxnSpPr>
              <p:spPr>
                <a:xfrm>
                  <a:off x="-5236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1CC36EEA-6ECA-D86F-B864-73F307611282}"/>
                    </a:ext>
                  </a:extLst>
                </p:cNvPr>
                <p:cNvCxnSpPr>
                  <a:cxnSpLocks/>
                </p:cNvCxnSpPr>
                <p:nvPr/>
              </p:nvCxnSpPr>
              <p:spPr>
                <a:xfrm>
                  <a:off x="-4663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E2DF4F05-78CC-2380-097C-DFD06FABE2B6}"/>
                    </a:ext>
                  </a:extLst>
                </p:cNvPr>
                <p:cNvCxnSpPr>
                  <a:cxnSpLocks/>
                </p:cNvCxnSpPr>
                <p:nvPr/>
              </p:nvCxnSpPr>
              <p:spPr>
                <a:xfrm>
                  <a:off x="-4091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F08618B8-5387-5F81-26AA-5C477A42263E}"/>
                    </a:ext>
                  </a:extLst>
                </p:cNvPr>
                <p:cNvCxnSpPr>
                  <a:cxnSpLocks/>
                </p:cNvCxnSpPr>
                <p:nvPr/>
              </p:nvCxnSpPr>
              <p:spPr>
                <a:xfrm>
                  <a:off x="-3518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 name="TextBox 8">
              <a:extLst>
                <a:ext uri="{FF2B5EF4-FFF2-40B4-BE49-F238E27FC236}">
                  <a16:creationId xmlns:a16="http://schemas.microsoft.com/office/drawing/2014/main" id="{D748F85E-87F9-70B6-4D91-441C9C8DB9C9}"/>
                </a:ext>
              </a:extLst>
            </p:cNvPr>
            <p:cNvSpPr txBox="1"/>
            <p:nvPr/>
          </p:nvSpPr>
          <p:spPr>
            <a:xfrm>
              <a:off x="9991296"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100</a:t>
              </a:r>
            </a:p>
          </p:txBody>
        </p:sp>
        <p:sp>
          <p:nvSpPr>
            <p:cNvPr id="24" name="TextBox 23">
              <a:extLst>
                <a:ext uri="{FF2B5EF4-FFF2-40B4-BE49-F238E27FC236}">
                  <a16:creationId xmlns:a16="http://schemas.microsoft.com/office/drawing/2014/main" id="{328D2167-888A-FDDF-91B9-CE85EE6F1578}"/>
                </a:ext>
              </a:extLst>
            </p:cNvPr>
            <p:cNvSpPr txBox="1"/>
            <p:nvPr/>
          </p:nvSpPr>
          <p:spPr>
            <a:xfrm>
              <a:off x="9012993"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90</a:t>
              </a:r>
            </a:p>
          </p:txBody>
        </p:sp>
        <p:sp>
          <p:nvSpPr>
            <p:cNvPr id="25" name="TextBox 24">
              <a:extLst>
                <a:ext uri="{FF2B5EF4-FFF2-40B4-BE49-F238E27FC236}">
                  <a16:creationId xmlns:a16="http://schemas.microsoft.com/office/drawing/2014/main" id="{9B694E1A-3F4C-961F-CA39-BBE759D5D5AE}"/>
                </a:ext>
              </a:extLst>
            </p:cNvPr>
            <p:cNvSpPr txBox="1"/>
            <p:nvPr/>
          </p:nvSpPr>
          <p:spPr>
            <a:xfrm>
              <a:off x="8034689"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80</a:t>
              </a:r>
            </a:p>
          </p:txBody>
        </p:sp>
        <p:sp>
          <p:nvSpPr>
            <p:cNvPr id="26" name="TextBox 25">
              <a:extLst>
                <a:ext uri="{FF2B5EF4-FFF2-40B4-BE49-F238E27FC236}">
                  <a16:creationId xmlns:a16="http://schemas.microsoft.com/office/drawing/2014/main" id="{CCF8D08C-B1BE-734A-EF75-E02BE7EDE3ED}"/>
                </a:ext>
              </a:extLst>
            </p:cNvPr>
            <p:cNvSpPr txBox="1"/>
            <p:nvPr/>
          </p:nvSpPr>
          <p:spPr>
            <a:xfrm>
              <a:off x="7056385"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70</a:t>
              </a:r>
            </a:p>
          </p:txBody>
        </p:sp>
        <p:sp>
          <p:nvSpPr>
            <p:cNvPr id="29" name="TextBox 28">
              <a:extLst>
                <a:ext uri="{FF2B5EF4-FFF2-40B4-BE49-F238E27FC236}">
                  <a16:creationId xmlns:a16="http://schemas.microsoft.com/office/drawing/2014/main" id="{9AB57615-3CBD-0810-102A-71FFCC5C7024}"/>
                </a:ext>
              </a:extLst>
            </p:cNvPr>
            <p:cNvSpPr txBox="1"/>
            <p:nvPr/>
          </p:nvSpPr>
          <p:spPr>
            <a:xfrm>
              <a:off x="6078081"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60</a:t>
              </a:r>
            </a:p>
          </p:txBody>
        </p:sp>
        <p:sp>
          <p:nvSpPr>
            <p:cNvPr id="31" name="TextBox 30">
              <a:extLst>
                <a:ext uri="{FF2B5EF4-FFF2-40B4-BE49-F238E27FC236}">
                  <a16:creationId xmlns:a16="http://schemas.microsoft.com/office/drawing/2014/main" id="{A99A8F7B-A6C3-CFE5-2AB5-096AF3058C3F}"/>
                </a:ext>
              </a:extLst>
            </p:cNvPr>
            <p:cNvSpPr txBox="1"/>
            <p:nvPr/>
          </p:nvSpPr>
          <p:spPr>
            <a:xfrm>
              <a:off x="5099777"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50</a:t>
              </a:r>
            </a:p>
          </p:txBody>
        </p:sp>
        <p:sp>
          <p:nvSpPr>
            <p:cNvPr id="32" name="TextBox 31">
              <a:extLst>
                <a:ext uri="{FF2B5EF4-FFF2-40B4-BE49-F238E27FC236}">
                  <a16:creationId xmlns:a16="http://schemas.microsoft.com/office/drawing/2014/main" id="{F3528677-06A3-9BF5-22C8-B43CCFD53F88}"/>
                </a:ext>
              </a:extLst>
            </p:cNvPr>
            <p:cNvSpPr txBox="1"/>
            <p:nvPr/>
          </p:nvSpPr>
          <p:spPr>
            <a:xfrm>
              <a:off x="4121473"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40</a:t>
              </a:r>
            </a:p>
          </p:txBody>
        </p:sp>
        <p:sp>
          <p:nvSpPr>
            <p:cNvPr id="33" name="TextBox 32">
              <a:extLst>
                <a:ext uri="{FF2B5EF4-FFF2-40B4-BE49-F238E27FC236}">
                  <a16:creationId xmlns:a16="http://schemas.microsoft.com/office/drawing/2014/main" id="{57C99490-C79B-6AF7-69BB-942A7E764798}"/>
                </a:ext>
              </a:extLst>
            </p:cNvPr>
            <p:cNvSpPr txBox="1"/>
            <p:nvPr/>
          </p:nvSpPr>
          <p:spPr>
            <a:xfrm>
              <a:off x="3143169"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30</a:t>
              </a:r>
            </a:p>
          </p:txBody>
        </p:sp>
        <p:sp>
          <p:nvSpPr>
            <p:cNvPr id="35" name="TextBox 34">
              <a:extLst>
                <a:ext uri="{FF2B5EF4-FFF2-40B4-BE49-F238E27FC236}">
                  <a16:creationId xmlns:a16="http://schemas.microsoft.com/office/drawing/2014/main" id="{9F68D3AC-228F-2678-4C94-B9BDE20DF915}"/>
                </a:ext>
              </a:extLst>
            </p:cNvPr>
            <p:cNvSpPr txBox="1"/>
            <p:nvPr/>
          </p:nvSpPr>
          <p:spPr>
            <a:xfrm>
              <a:off x="2164865"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20</a:t>
              </a:r>
            </a:p>
          </p:txBody>
        </p:sp>
        <p:sp>
          <p:nvSpPr>
            <p:cNvPr id="37" name="TextBox 36">
              <a:extLst>
                <a:ext uri="{FF2B5EF4-FFF2-40B4-BE49-F238E27FC236}">
                  <a16:creationId xmlns:a16="http://schemas.microsoft.com/office/drawing/2014/main" id="{84B88452-0DFF-87EC-5041-80070DD67CDF}"/>
                </a:ext>
              </a:extLst>
            </p:cNvPr>
            <p:cNvSpPr txBox="1"/>
            <p:nvPr/>
          </p:nvSpPr>
          <p:spPr>
            <a:xfrm>
              <a:off x="1186561"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a:t>
              </a:r>
            </a:p>
          </p:txBody>
        </p:sp>
        <p:sp>
          <p:nvSpPr>
            <p:cNvPr id="38" name="TextBox 37">
              <a:extLst>
                <a:ext uri="{FF2B5EF4-FFF2-40B4-BE49-F238E27FC236}">
                  <a16:creationId xmlns:a16="http://schemas.microsoft.com/office/drawing/2014/main" id="{ED33CE74-6226-2A68-63E6-FFCC4A051116}"/>
                </a:ext>
              </a:extLst>
            </p:cNvPr>
            <p:cNvSpPr txBox="1"/>
            <p:nvPr/>
          </p:nvSpPr>
          <p:spPr>
            <a:xfrm>
              <a:off x="208257"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0</a:t>
              </a:r>
            </a:p>
          </p:txBody>
        </p:sp>
      </p:grpSp>
      <p:pic>
        <p:nvPicPr>
          <p:cNvPr id="1093" name="Picture 1092">
            <a:extLst>
              <a:ext uri="{FF2B5EF4-FFF2-40B4-BE49-F238E27FC236}">
                <a16:creationId xmlns:a16="http://schemas.microsoft.com/office/drawing/2014/main" id="{3AC04EBA-2010-C24E-CE8A-9BDD9B6EB9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490" b="100000" l="2303" r="94626">
                        <a14:foregroundMark x1="79463" y1="75570" x2="79463" y2="74631"/>
                        <a14:foregroundMark x1="79463" y1="74497" x2="80230" y2="73423"/>
                        <a14:foregroundMark x1="29175" y1="54899" x2="30134" y2="53289"/>
                        <a14:foregroundMark x1="27639" y1="54497" x2="30326" y2="52617"/>
                        <a14:backgroundMark x1="82150" y1="75839" x2="82342" y2="74362"/>
                        <a14:backgroundMark x1="78887" y1="75839" x2="78887" y2="74765"/>
                        <a14:backgroundMark x1="80230" y1="72886" x2="80998" y2="72215"/>
                        <a14:backgroundMark x1="78887" y1="74497" x2="80038" y2="73020"/>
                        <a14:backgroundMark x1="29175" y1="53826" x2="28599" y2="54765"/>
                      </a14:backgroundRemoval>
                    </a14:imgEffect>
                  </a14:imgLayer>
                </a14:imgProps>
              </a:ext>
            </a:extLst>
          </a:blip>
          <a:stretch>
            <a:fillRect/>
          </a:stretch>
        </p:blipFill>
        <p:spPr>
          <a:xfrm>
            <a:off x="9516621" y="2968238"/>
            <a:ext cx="1251813" cy="1790020"/>
          </a:xfrm>
          <a:prstGeom prst="rect">
            <a:avLst/>
          </a:prstGeom>
        </p:spPr>
      </p:pic>
      <p:pic>
        <p:nvPicPr>
          <p:cNvPr id="1094" name="Picture 1093">
            <a:extLst>
              <a:ext uri="{FF2B5EF4-FFF2-40B4-BE49-F238E27FC236}">
                <a16:creationId xmlns:a16="http://schemas.microsoft.com/office/drawing/2014/main" id="{2051D0D5-E554-75FC-FC83-27851D2CFA9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29" b="98253" l="4829" r="96982">
                        <a14:foregroundMark x1="72032" y1="31587" x2="73038" y2="30422"/>
                        <a14:backgroundMark x1="72837" y1="31295" x2="75453" y2="31150"/>
                      </a14:backgroundRemoval>
                    </a14:imgEffect>
                  </a14:imgLayer>
                </a14:imgProps>
              </a:ext>
            </a:extLst>
          </a:blip>
          <a:stretch>
            <a:fillRect/>
          </a:stretch>
        </p:blipFill>
        <p:spPr>
          <a:xfrm>
            <a:off x="5992043" y="3109007"/>
            <a:ext cx="1216249" cy="1682703"/>
          </a:xfrm>
          <a:prstGeom prst="rect">
            <a:avLst/>
          </a:prstGeom>
        </p:spPr>
      </p:pic>
      <p:pic>
        <p:nvPicPr>
          <p:cNvPr id="1095" name="Picture 1094">
            <a:extLst>
              <a:ext uri="{FF2B5EF4-FFF2-40B4-BE49-F238E27FC236}">
                <a16:creationId xmlns:a16="http://schemas.microsoft.com/office/drawing/2014/main" id="{00810FE9-D5BE-0166-59DF-C0080317BF0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48" b="94524" l="4457" r="94708"/>
                    </a14:imgEffect>
                  </a14:imgLayer>
                </a14:imgProps>
              </a:ext>
            </a:extLst>
          </a:blip>
          <a:srcRect l="3986" t="5985" r="6395" b="5985"/>
          <a:stretch/>
        </p:blipFill>
        <p:spPr>
          <a:xfrm>
            <a:off x="1804277" y="3007225"/>
            <a:ext cx="586810" cy="674346"/>
          </a:xfrm>
          <a:prstGeom prst="rect">
            <a:avLst/>
          </a:prstGeom>
        </p:spPr>
      </p:pic>
      <p:pic>
        <p:nvPicPr>
          <p:cNvPr id="1096" name="Picture 1095">
            <a:extLst>
              <a:ext uri="{FF2B5EF4-FFF2-40B4-BE49-F238E27FC236}">
                <a16:creationId xmlns:a16="http://schemas.microsoft.com/office/drawing/2014/main" id="{FF9039D6-FC84-F9FE-F2F2-8AA303FCED6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955" b="96269" l="6731" r="89904"/>
                    </a14:imgEffect>
                  </a14:imgLayer>
                </a14:imgProps>
              </a:ext>
            </a:extLst>
          </a:blip>
          <a:srcRect l="4380" t="12672" r="8907" b="7064"/>
          <a:stretch/>
        </p:blipFill>
        <p:spPr>
          <a:xfrm>
            <a:off x="1396883" y="3965390"/>
            <a:ext cx="344767" cy="205591"/>
          </a:xfrm>
          <a:prstGeom prst="rect">
            <a:avLst/>
          </a:prstGeom>
        </p:spPr>
      </p:pic>
      <p:pic>
        <p:nvPicPr>
          <p:cNvPr id="1097" name="Picture 1096">
            <a:extLst>
              <a:ext uri="{FF2B5EF4-FFF2-40B4-BE49-F238E27FC236}">
                <a16:creationId xmlns:a16="http://schemas.microsoft.com/office/drawing/2014/main" id="{8FBF4F92-14C9-AB8D-CA73-7B8CF3B722C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850" b="98886" l="4247" r="92278"/>
                    </a14:imgEffect>
                  </a14:imgLayer>
                </a14:imgProps>
              </a:ext>
            </a:extLst>
          </a:blip>
          <a:stretch>
            <a:fillRect/>
          </a:stretch>
        </p:blipFill>
        <p:spPr>
          <a:xfrm>
            <a:off x="4104926" y="3840150"/>
            <a:ext cx="458612" cy="635683"/>
          </a:xfrm>
          <a:prstGeom prst="rect">
            <a:avLst/>
          </a:prstGeom>
        </p:spPr>
      </p:pic>
      <p:pic>
        <p:nvPicPr>
          <p:cNvPr id="1098" name="Picture 1097">
            <a:extLst>
              <a:ext uri="{FF2B5EF4-FFF2-40B4-BE49-F238E27FC236}">
                <a16:creationId xmlns:a16="http://schemas.microsoft.com/office/drawing/2014/main" id="{2C1046DB-482F-2A9E-9EFF-623F9691BF0A}"/>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8943" b="89431" l="5000" r="96154"/>
                    </a14:imgEffect>
                  </a14:imgLayer>
                </a14:imgProps>
              </a:ext>
            </a:extLst>
          </a:blip>
          <a:srcRect l="4893" t="6444" r="6705" b="12077"/>
          <a:stretch/>
        </p:blipFill>
        <p:spPr>
          <a:xfrm rot="21275034">
            <a:off x="4050396" y="3504395"/>
            <a:ext cx="503898" cy="219713"/>
          </a:xfrm>
          <a:prstGeom prst="rect">
            <a:avLst/>
          </a:prstGeom>
        </p:spPr>
      </p:pic>
      <p:pic>
        <p:nvPicPr>
          <p:cNvPr id="1100" name="Picture 1099">
            <a:extLst>
              <a:ext uri="{FF2B5EF4-FFF2-40B4-BE49-F238E27FC236}">
                <a16:creationId xmlns:a16="http://schemas.microsoft.com/office/drawing/2014/main" id="{1051B93F-745D-22B1-2C3D-47CB3294A53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778" b="98920" l="2814" r="96970">
                        <a14:backgroundMark x1="22078" y1="75617" x2="22078" y2="75617"/>
                        <a14:backgroundMark x1="22944" y1="50154" x2="22944" y2="50154"/>
                        <a14:backgroundMark x1="23377" y1="49846" x2="23377" y2="49846"/>
                        <a14:backgroundMark x1="23593" y1="49537" x2="23593" y2="49537"/>
                      </a14:backgroundRemoval>
                    </a14:imgEffect>
                  </a14:imgLayer>
                </a14:imgProps>
              </a:ext>
            </a:extLst>
          </a:blip>
          <a:srcRect t="3291" r="4443"/>
          <a:stretch/>
        </p:blipFill>
        <p:spPr>
          <a:xfrm>
            <a:off x="431306" y="3171041"/>
            <a:ext cx="1114621" cy="1582222"/>
          </a:xfrm>
          <a:prstGeom prst="rect">
            <a:avLst/>
          </a:prstGeom>
        </p:spPr>
      </p:pic>
      <p:pic>
        <p:nvPicPr>
          <p:cNvPr id="1106" name="Picture 1105">
            <a:extLst>
              <a:ext uri="{FF2B5EF4-FFF2-40B4-BE49-F238E27FC236}">
                <a16:creationId xmlns:a16="http://schemas.microsoft.com/office/drawing/2014/main" id="{B7409E41-76B3-6D65-AB53-AE5C67AC0E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48" b="94524" l="4457" r="94708"/>
                    </a14:imgEffect>
                  </a14:imgLayer>
                </a14:imgProps>
              </a:ext>
            </a:extLst>
          </a:blip>
          <a:srcRect l="3986" t="5985" r="6395" b="5985"/>
          <a:stretch/>
        </p:blipFill>
        <p:spPr>
          <a:xfrm>
            <a:off x="2824249" y="2973048"/>
            <a:ext cx="586810" cy="674346"/>
          </a:xfrm>
          <a:prstGeom prst="rect">
            <a:avLst/>
          </a:prstGeom>
        </p:spPr>
      </p:pic>
      <p:pic>
        <p:nvPicPr>
          <p:cNvPr id="1107" name="Picture 1106">
            <a:extLst>
              <a:ext uri="{FF2B5EF4-FFF2-40B4-BE49-F238E27FC236}">
                <a16:creationId xmlns:a16="http://schemas.microsoft.com/office/drawing/2014/main" id="{E247B770-9337-2703-758C-3F497BEF236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48" b="94524" l="4457" r="94708"/>
                    </a14:imgEffect>
                  </a14:imgLayer>
                </a14:imgProps>
              </a:ext>
            </a:extLst>
          </a:blip>
          <a:srcRect l="3986" t="5985" r="6395" b="5985"/>
          <a:stretch/>
        </p:blipFill>
        <p:spPr>
          <a:xfrm>
            <a:off x="2893702" y="3759345"/>
            <a:ext cx="586810" cy="674346"/>
          </a:xfrm>
          <a:prstGeom prst="rect">
            <a:avLst/>
          </a:prstGeom>
        </p:spPr>
      </p:pic>
      <p:pic>
        <p:nvPicPr>
          <p:cNvPr id="1108" name="Picture 1107">
            <a:extLst>
              <a:ext uri="{FF2B5EF4-FFF2-40B4-BE49-F238E27FC236}">
                <a16:creationId xmlns:a16="http://schemas.microsoft.com/office/drawing/2014/main" id="{63691CA5-723C-CC86-6DED-F2EC4F50B3D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48" b="94524" l="4457" r="94708"/>
                    </a14:imgEffect>
                  </a14:imgLayer>
                </a14:imgProps>
              </a:ext>
            </a:extLst>
          </a:blip>
          <a:srcRect l="3986" t="5985" r="6395" b="5985"/>
          <a:stretch/>
        </p:blipFill>
        <p:spPr>
          <a:xfrm>
            <a:off x="2288479" y="4028003"/>
            <a:ext cx="586810" cy="674346"/>
          </a:xfrm>
          <a:prstGeom prst="rect">
            <a:avLst/>
          </a:prstGeom>
        </p:spPr>
      </p:pic>
      <p:pic>
        <p:nvPicPr>
          <p:cNvPr id="1109" name="Picture 1108">
            <a:extLst>
              <a:ext uri="{FF2B5EF4-FFF2-40B4-BE49-F238E27FC236}">
                <a16:creationId xmlns:a16="http://schemas.microsoft.com/office/drawing/2014/main" id="{B65D76A3-770C-9A4E-16BC-7635FFEB7C3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955" b="96269" l="6731" r="89904"/>
                    </a14:imgEffect>
                  </a14:imgLayer>
                </a14:imgProps>
              </a:ext>
            </a:extLst>
          </a:blip>
          <a:srcRect l="4380" t="12672" r="8907" b="7064"/>
          <a:stretch/>
        </p:blipFill>
        <p:spPr>
          <a:xfrm>
            <a:off x="1806475" y="3790817"/>
            <a:ext cx="344767" cy="205591"/>
          </a:xfrm>
          <a:prstGeom prst="rect">
            <a:avLst/>
          </a:prstGeom>
        </p:spPr>
      </p:pic>
      <p:pic>
        <p:nvPicPr>
          <p:cNvPr id="1110" name="Picture 1109">
            <a:extLst>
              <a:ext uri="{FF2B5EF4-FFF2-40B4-BE49-F238E27FC236}">
                <a16:creationId xmlns:a16="http://schemas.microsoft.com/office/drawing/2014/main" id="{ABB99970-77D4-A572-7461-FF860CC8040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955" b="96269" l="6731" r="89904"/>
                    </a14:imgEffect>
                  </a14:imgLayer>
                </a14:imgProps>
              </a:ext>
            </a:extLst>
          </a:blip>
          <a:srcRect l="4380" t="12672" r="8907" b="7064"/>
          <a:stretch/>
        </p:blipFill>
        <p:spPr>
          <a:xfrm>
            <a:off x="1807471" y="4129286"/>
            <a:ext cx="344767" cy="205591"/>
          </a:xfrm>
          <a:prstGeom prst="rect">
            <a:avLst/>
          </a:prstGeom>
        </p:spPr>
      </p:pic>
      <p:pic>
        <p:nvPicPr>
          <p:cNvPr id="1111" name="Picture 1110">
            <a:extLst>
              <a:ext uri="{FF2B5EF4-FFF2-40B4-BE49-F238E27FC236}">
                <a16:creationId xmlns:a16="http://schemas.microsoft.com/office/drawing/2014/main" id="{D13715FF-F70A-8ADD-67D9-FB60764840A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955" b="96269" l="6731" r="89904"/>
                    </a14:imgEffect>
                  </a14:imgLayer>
                </a14:imgProps>
              </a:ext>
            </a:extLst>
          </a:blip>
          <a:srcRect l="4380" t="12672" r="8907" b="7064"/>
          <a:stretch/>
        </p:blipFill>
        <p:spPr>
          <a:xfrm>
            <a:off x="1361673" y="4294721"/>
            <a:ext cx="344767" cy="205591"/>
          </a:xfrm>
          <a:prstGeom prst="rect">
            <a:avLst/>
          </a:prstGeom>
        </p:spPr>
      </p:pic>
      <p:pic>
        <p:nvPicPr>
          <p:cNvPr id="1112" name="Picture 1111">
            <a:extLst>
              <a:ext uri="{FF2B5EF4-FFF2-40B4-BE49-F238E27FC236}">
                <a16:creationId xmlns:a16="http://schemas.microsoft.com/office/drawing/2014/main" id="{09249046-FF05-4F35-63D0-43BC0068B05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955" b="96269" l="6731" r="89904"/>
                    </a14:imgEffect>
                  </a14:imgLayer>
                </a14:imgProps>
              </a:ext>
            </a:extLst>
          </a:blip>
          <a:srcRect l="4380" t="12672" r="8907" b="7064"/>
          <a:stretch/>
        </p:blipFill>
        <p:spPr>
          <a:xfrm>
            <a:off x="1710488" y="4493197"/>
            <a:ext cx="344767" cy="205591"/>
          </a:xfrm>
          <a:prstGeom prst="rect">
            <a:avLst/>
          </a:prstGeom>
        </p:spPr>
      </p:pic>
      <p:pic>
        <p:nvPicPr>
          <p:cNvPr id="1113" name="Picture 1112">
            <a:extLst>
              <a:ext uri="{FF2B5EF4-FFF2-40B4-BE49-F238E27FC236}">
                <a16:creationId xmlns:a16="http://schemas.microsoft.com/office/drawing/2014/main" id="{CFA5409B-7AB9-9C11-F073-65DF9891127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955" b="96269" l="6731" r="89904"/>
                    </a14:imgEffect>
                  </a14:imgLayer>
                </a14:imgProps>
              </a:ext>
            </a:extLst>
          </a:blip>
          <a:srcRect l="4380" t="12672" r="8907" b="7064"/>
          <a:stretch/>
        </p:blipFill>
        <p:spPr>
          <a:xfrm>
            <a:off x="2288387" y="3753994"/>
            <a:ext cx="344767" cy="205591"/>
          </a:xfrm>
          <a:prstGeom prst="rect">
            <a:avLst/>
          </a:prstGeom>
        </p:spPr>
      </p:pic>
      <p:pic>
        <p:nvPicPr>
          <p:cNvPr id="1114" name="Picture 1113">
            <a:extLst>
              <a:ext uri="{FF2B5EF4-FFF2-40B4-BE49-F238E27FC236}">
                <a16:creationId xmlns:a16="http://schemas.microsoft.com/office/drawing/2014/main" id="{16FC0444-03A2-15A7-EE06-67F6830F345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850" b="98886" l="4247" r="92278"/>
                    </a14:imgEffect>
                  </a14:imgLayer>
                </a14:imgProps>
              </a:ext>
            </a:extLst>
          </a:blip>
          <a:stretch>
            <a:fillRect/>
          </a:stretch>
        </p:blipFill>
        <p:spPr>
          <a:xfrm>
            <a:off x="4621795" y="3356758"/>
            <a:ext cx="458612" cy="635683"/>
          </a:xfrm>
          <a:prstGeom prst="rect">
            <a:avLst/>
          </a:prstGeom>
        </p:spPr>
      </p:pic>
      <p:pic>
        <p:nvPicPr>
          <p:cNvPr id="1115" name="Picture 1114">
            <a:extLst>
              <a:ext uri="{FF2B5EF4-FFF2-40B4-BE49-F238E27FC236}">
                <a16:creationId xmlns:a16="http://schemas.microsoft.com/office/drawing/2014/main" id="{9220EC09-84A3-9EBB-4A86-D5767E4FB4E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850" b="98886" l="4247" r="92278"/>
                    </a14:imgEffect>
                  </a14:imgLayer>
                </a14:imgProps>
              </a:ext>
            </a:extLst>
          </a:blip>
          <a:stretch>
            <a:fillRect/>
          </a:stretch>
        </p:blipFill>
        <p:spPr>
          <a:xfrm>
            <a:off x="5155879" y="4063105"/>
            <a:ext cx="458612" cy="635683"/>
          </a:xfrm>
          <a:prstGeom prst="rect">
            <a:avLst/>
          </a:prstGeom>
        </p:spPr>
      </p:pic>
      <p:pic>
        <p:nvPicPr>
          <p:cNvPr id="1116" name="Picture 1115">
            <a:extLst>
              <a:ext uri="{FF2B5EF4-FFF2-40B4-BE49-F238E27FC236}">
                <a16:creationId xmlns:a16="http://schemas.microsoft.com/office/drawing/2014/main" id="{958B14CD-9839-C78E-241A-4BF0C9A6B592}"/>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8943" b="89431" l="5000" r="96154"/>
                    </a14:imgEffect>
                  </a14:imgLayer>
                </a14:imgProps>
              </a:ext>
            </a:extLst>
          </a:blip>
          <a:srcRect l="4893" t="6444" r="6705" b="12077"/>
          <a:stretch/>
        </p:blipFill>
        <p:spPr>
          <a:xfrm rot="21275034">
            <a:off x="4283602" y="3234541"/>
            <a:ext cx="503898" cy="219713"/>
          </a:xfrm>
          <a:prstGeom prst="rect">
            <a:avLst/>
          </a:prstGeom>
        </p:spPr>
      </p:pic>
      <p:pic>
        <p:nvPicPr>
          <p:cNvPr id="1117" name="Picture 1116">
            <a:extLst>
              <a:ext uri="{FF2B5EF4-FFF2-40B4-BE49-F238E27FC236}">
                <a16:creationId xmlns:a16="http://schemas.microsoft.com/office/drawing/2014/main" id="{D2347080-BF6B-F3DF-92BA-7B9A0706991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8943" b="89431" l="5000" r="96154"/>
                    </a14:imgEffect>
                  </a14:imgLayer>
                </a14:imgProps>
              </a:ext>
            </a:extLst>
          </a:blip>
          <a:srcRect l="4893" t="6444" r="6705" b="12077"/>
          <a:stretch/>
        </p:blipFill>
        <p:spPr>
          <a:xfrm rot="21275034">
            <a:off x="4572822" y="4061125"/>
            <a:ext cx="503898" cy="219713"/>
          </a:xfrm>
          <a:prstGeom prst="rect">
            <a:avLst/>
          </a:prstGeom>
        </p:spPr>
      </p:pic>
      <p:pic>
        <p:nvPicPr>
          <p:cNvPr id="1118" name="Picture 1117">
            <a:extLst>
              <a:ext uri="{FF2B5EF4-FFF2-40B4-BE49-F238E27FC236}">
                <a16:creationId xmlns:a16="http://schemas.microsoft.com/office/drawing/2014/main" id="{EFE2ABAE-CE12-4494-6D18-5AA8EC44B8F2}"/>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8943" b="89431" l="5000" r="96154"/>
                    </a14:imgEffect>
                  </a14:imgLayer>
                </a14:imgProps>
              </a:ext>
            </a:extLst>
          </a:blip>
          <a:srcRect l="4893" t="6444" r="6705" b="12077"/>
          <a:stretch/>
        </p:blipFill>
        <p:spPr>
          <a:xfrm rot="21275034">
            <a:off x="5005543" y="3129900"/>
            <a:ext cx="503898" cy="219713"/>
          </a:xfrm>
          <a:prstGeom prst="rect">
            <a:avLst/>
          </a:prstGeom>
        </p:spPr>
      </p:pic>
      <p:pic>
        <p:nvPicPr>
          <p:cNvPr id="1119" name="Picture 1118">
            <a:extLst>
              <a:ext uri="{FF2B5EF4-FFF2-40B4-BE49-F238E27FC236}">
                <a16:creationId xmlns:a16="http://schemas.microsoft.com/office/drawing/2014/main" id="{704FD1AC-744F-92E3-8330-5928A030BC6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8943" b="89431" l="5000" r="96154"/>
                    </a14:imgEffect>
                  </a14:imgLayer>
                </a14:imgProps>
              </a:ext>
            </a:extLst>
          </a:blip>
          <a:srcRect l="4893" t="6444" r="6705" b="12077"/>
          <a:stretch/>
        </p:blipFill>
        <p:spPr>
          <a:xfrm rot="21275034">
            <a:off x="5128271" y="3727740"/>
            <a:ext cx="503898" cy="219713"/>
          </a:xfrm>
          <a:prstGeom prst="rect">
            <a:avLst/>
          </a:prstGeom>
        </p:spPr>
      </p:pic>
      <p:pic>
        <p:nvPicPr>
          <p:cNvPr id="1120" name="Picture 1119">
            <a:extLst>
              <a:ext uri="{FF2B5EF4-FFF2-40B4-BE49-F238E27FC236}">
                <a16:creationId xmlns:a16="http://schemas.microsoft.com/office/drawing/2014/main" id="{3303B9FC-5972-C42E-1F42-FA2524D3FE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48" b="94524" l="4457" r="94708"/>
                    </a14:imgEffect>
                  </a14:imgLayer>
                </a14:imgProps>
              </a:ext>
            </a:extLst>
          </a:blip>
          <a:srcRect l="3986" t="5985" r="6395" b="5985"/>
          <a:stretch/>
        </p:blipFill>
        <p:spPr>
          <a:xfrm>
            <a:off x="8372750" y="2930574"/>
            <a:ext cx="586810" cy="674346"/>
          </a:xfrm>
          <a:prstGeom prst="rect">
            <a:avLst/>
          </a:prstGeom>
        </p:spPr>
      </p:pic>
      <p:pic>
        <p:nvPicPr>
          <p:cNvPr id="1121" name="Picture 1120">
            <a:extLst>
              <a:ext uri="{FF2B5EF4-FFF2-40B4-BE49-F238E27FC236}">
                <a16:creationId xmlns:a16="http://schemas.microsoft.com/office/drawing/2014/main" id="{8F42EF3F-A863-ABEB-D589-209E29EC32B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48" b="94524" l="4457" r="94708"/>
                    </a14:imgEffect>
                  </a14:imgLayer>
                </a14:imgProps>
              </a:ext>
            </a:extLst>
          </a:blip>
          <a:srcRect l="3986" t="5985" r="6395" b="5985"/>
          <a:stretch/>
        </p:blipFill>
        <p:spPr>
          <a:xfrm>
            <a:off x="8353106" y="3997704"/>
            <a:ext cx="586810" cy="674346"/>
          </a:xfrm>
          <a:prstGeom prst="rect">
            <a:avLst/>
          </a:prstGeom>
        </p:spPr>
      </p:pic>
      <p:pic>
        <p:nvPicPr>
          <p:cNvPr id="1122" name="Picture 1121">
            <a:extLst>
              <a:ext uri="{FF2B5EF4-FFF2-40B4-BE49-F238E27FC236}">
                <a16:creationId xmlns:a16="http://schemas.microsoft.com/office/drawing/2014/main" id="{D051D08D-B620-5DDB-7E9F-020B6BB63E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48" b="94524" l="4457" r="94708"/>
                    </a14:imgEffect>
                  </a14:imgLayer>
                </a14:imgProps>
              </a:ext>
            </a:extLst>
          </a:blip>
          <a:srcRect l="3986" t="5985" r="6395" b="5985"/>
          <a:stretch/>
        </p:blipFill>
        <p:spPr>
          <a:xfrm>
            <a:off x="7703866" y="3713501"/>
            <a:ext cx="586810" cy="674346"/>
          </a:xfrm>
          <a:prstGeom prst="rect">
            <a:avLst/>
          </a:prstGeom>
        </p:spPr>
      </p:pic>
      <p:pic>
        <p:nvPicPr>
          <p:cNvPr id="1123" name="Picture 1122">
            <a:extLst>
              <a:ext uri="{FF2B5EF4-FFF2-40B4-BE49-F238E27FC236}">
                <a16:creationId xmlns:a16="http://schemas.microsoft.com/office/drawing/2014/main" id="{F88C0766-7B10-C1F9-1058-46158A3601D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955" b="96269" l="6731" r="89904"/>
                    </a14:imgEffect>
                  </a14:imgLayer>
                </a14:imgProps>
              </a:ext>
            </a:extLst>
          </a:blip>
          <a:srcRect l="4380" t="12672" r="8907" b="7064"/>
          <a:stretch/>
        </p:blipFill>
        <p:spPr>
          <a:xfrm>
            <a:off x="8893323" y="3734800"/>
            <a:ext cx="344767" cy="205591"/>
          </a:xfrm>
          <a:prstGeom prst="rect">
            <a:avLst/>
          </a:prstGeom>
        </p:spPr>
      </p:pic>
      <p:pic>
        <p:nvPicPr>
          <p:cNvPr id="1124" name="Picture 1123">
            <a:extLst>
              <a:ext uri="{FF2B5EF4-FFF2-40B4-BE49-F238E27FC236}">
                <a16:creationId xmlns:a16="http://schemas.microsoft.com/office/drawing/2014/main" id="{E9041421-C043-799D-2207-20400239B9F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955" b="96269" l="6731" r="89904"/>
                    </a14:imgEffect>
                  </a14:imgLayer>
                </a14:imgProps>
              </a:ext>
            </a:extLst>
          </a:blip>
          <a:srcRect l="4380" t="12672" r="8907" b="7064"/>
          <a:stretch/>
        </p:blipFill>
        <p:spPr>
          <a:xfrm>
            <a:off x="9014969" y="4503084"/>
            <a:ext cx="344767" cy="205591"/>
          </a:xfrm>
          <a:prstGeom prst="rect">
            <a:avLst/>
          </a:prstGeom>
        </p:spPr>
      </p:pic>
      <p:pic>
        <p:nvPicPr>
          <p:cNvPr id="1125" name="Picture 1124">
            <a:extLst>
              <a:ext uri="{FF2B5EF4-FFF2-40B4-BE49-F238E27FC236}">
                <a16:creationId xmlns:a16="http://schemas.microsoft.com/office/drawing/2014/main" id="{CBFA0479-2B14-9EBF-8E4A-3DB4C899180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955" b="96269" l="6731" r="89904"/>
                    </a14:imgEffect>
                  </a14:imgLayer>
                </a14:imgProps>
              </a:ext>
            </a:extLst>
          </a:blip>
          <a:srcRect l="4380" t="12672" r="8907" b="7064"/>
          <a:stretch/>
        </p:blipFill>
        <p:spPr>
          <a:xfrm>
            <a:off x="9032588" y="4119315"/>
            <a:ext cx="344767" cy="205591"/>
          </a:xfrm>
          <a:prstGeom prst="rect">
            <a:avLst/>
          </a:prstGeom>
        </p:spPr>
      </p:pic>
      <p:pic>
        <p:nvPicPr>
          <p:cNvPr id="1126" name="Picture 1125">
            <a:extLst>
              <a:ext uri="{FF2B5EF4-FFF2-40B4-BE49-F238E27FC236}">
                <a16:creationId xmlns:a16="http://schemas.microsoft.com/office/drawing/2014/main" id="{3AF4E934-8719-0DCA-9891-CB5FFE2C479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955" b="96269" l="6731" r="89904"/>
                    </a14:imgEffect>
                  </a14:imgLayer>
                </a14:imgProps>
              </a:ext>
            </a:extLst>
          </a:blip>
          <a:srcRect l="4380" t="12672" r="8907" b="7064"/>
          <a:stretch/>
        </p:blipFill>
        <p:spPr>
          <a:xfrm>
            <a:off x="8375056" y="3705087"/>
            <a:ext cx="344767" cy="205591"/>
          </a:xfrm>
          <a:prstGeom prst="rect">
            <a:avLst/>
          </a:prstGeom>
        </p:spPr>
      </p:pic>
      <p:pic>
        <p:nvPicPr>
          <p:cNvPr id="1127" name="Picture 1126">
            <a:extLst>
              <a:ext uri="{FF2B5EF4-FFF2-40B4-BE49-F238E27FC236}">
                <a16:creationId xmlns:a16="http://schemas.microsoft.com/office/drawing/2014/main" id="{126B168A-9E33-3E60-B75D-77E7BDA393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955" b="96269" l="6731" r="89904"/>
                    </a14:imgEffect>
                  </a14:imgLayer>
                </a14:imgProps>
              </a:ext>
            </a:extLst>
          </a:blip>
          <a:srcRect l="4380" t="12672" r="8907" b="7064"/>
          <a:stretch/>
        </p:blipFill>
        <p:spPr>
          <a:xfrm>
            <a:off x="9067988" y="3322092"/>
            <a:ext cx="344767" cy="205591"/>
          </a:xfrm>
          <a:prstGeom prst="rect">
            <a:avLst/>
          </a:prstGeom>
        </p:spPr>
      </p:pic>
      <p:sp>
        <p:nvSpPr>
          <p:cNvPr id="7" name="TextBox 6">
            <a:extLst>
              <a:ext uri="{FF2B5EF4-FFF2-40B4-BE49-F238E27FC236}">
                <a16:creationId xmlns:a16="http://schemas.microsoft.com/office/drawing/2014/main" id="{2ECF565F-84C9-6FA8-905E-017282FFFDDE}"/>
              </a:ext>
            </a:extLst>
          </p:cNvPr>
          <p:cNvSpPr txBox="1"/>
          <p:nvPr/>
        </p:nvSpPr>
        <p:spPr>
          <a:xfrm>
            <a:off x="413657" y="6215743"/>
            <a:ext cx="8543845" cy="369332"/>
          </a:xfrm>
          <a:prstGeom prst="rect">
            <a:avLst/>
          </a:prstGeom>
          <a:noFill/>
        </p:spPr>
        <p:txBody>
          <a:bodyPr wrap="square" rtlCol="0">
            <a:spAutoFit/>
          </a:bodyPr>
          <a:lstStyle/>
          <a:p>
            <a:r>
              <a:rPr lang="en-GB">
                <a:solidFill>
                  <a:srgbClr val="FF0000"/>
                </a:solidFill>
                <a:latin typeface="Sassoon Infant Std" panose="020B0503020103030203" pitchFamily="34" charset="0"/>
              </a:rPr>
              <a:t>Challenge: How much more does the first pig have than the second pig?</a:t>
            </a:r>
          </a:p>
        </p:txBody>
      </p:sp>
      <p:sp>
        <p:nvSpPr>
          <p:cNvPr id="10" name="TextBox 9">
            <a:extLst>
              <a:ext uri="{FF2B5EF4-FFF2-40B4-BE49-F238E27FC236}">
                <a16:creationId xmlns:a16="http://schemas.microsoft.com/office/drawing/2014/main" id="{99C1A4C6-ABCF-2596-8F65-4B60382A7782}"/>
              </a:ext>
            </a:extLst>
          </p:cNvPr>
          <p:cNvSpPr txBox="1"/>
          <p:nvPr/>
        </p:nvSpPr>
        <p:spPr>
          <a:xfrm>
            <a:off x="107446" y="88259"/>
            <a:ext cx="6228080" cy="369332"/>
          </a:xfrm>
          <a:prstGeom prst="rect">
            <a:avLst/>
          </a:prstGeom>
          <a:noFill/>
        </p:spPr>
        <p:txBody>
          <a:bodyPr wrap="square">
            <a:spAutoFit/>
          </a:bodyPr>
          <a:lstStyle/>
          <a:p>
            <a:r>
              <a:rPr lang="en-US" sz="1800">
                <a:latin typeface="Century Gothic"/>
                <a:cs typeface="Century Gothic"/>
              </a:rPr>
              <a:t>TBAT: compare numbers within 100 on a number line</a:t>
            </a:r>
          </a:p>
        </p:txBody>
      </p:sp>
    </p:spTree>
    <p:extLst>
      <p:ext uri="{BB962C8B-B14F-4D97-AF65-F5344CB8AC3E}">
        <p14:creationId xmlns:p14="http://schemas.microsoft.com/office/powerpoint/2010/main" val="4279079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131E4-2335-8B17-C87B-C63D677C5D3F}"/>
            </a:ext>
          </a:extLst>
        </p:cNvPr>
        <p:cNvGrpSpPr/>
        <p:nvPr/>
      </p:nvGrpSpPr>
      <p:grpSpPr>
        <a:xfrm>
          <a:off x="0" y="0"/>
          <a:ext cx="0" cy="0"/>
          <a:chOff x="0" y="0"/>
          <a:chExt cx="0" cy="0"/>
        </a:xfrm>
      </p:grpSpPr>
      <p:grpSp>
        <p:nvGrpSpPr>
          <p:cNvPr id="1105" name="Group 1104">
            <a:extLst>
              <a:ext uri="{FF2B5EF4-FFF2-40B4-BE49-F238E27FC236}">
                <a16:creationId xmlns:a16="http://schemas.microsoft.com/office/drawing/2014/main" id="{6E891464-03D9-11A8-C967-20F9323298DE}"/>
              </a:ext>
            </a:extLst>
          </p:cNvPr>
          <p:cNvGrpSpPr/>
          <p:nvPr/>
        </p:nvGrpSpPr>
        <p:grpSpPr>
          <a:xfrm>
            <a:off x="320820" y="2944483"/>
            <a:ext cx="10288827" cy="2024627"/>
            <a:chOff x="320820" y="2353993"/>
            <a:chExt cx="10288827" cy="2024627"/>
          </a:xfrm>
        </p:grpSpPr>
        <p:sp>
          <p:nvSpPr>
            <p:cNvPr id="5" name="Rectangle 4">
              <a:extLst>
                <a:ext uri="{FF2B5EF4-FFF2-40B4-BE49-F238E27FC236}">
                  <a16:creationId xmlns:a16="http://schemas.microsoft.com/office/drawing/2014/main" id="{FCD9B4AD-1D85-AEC1-3C1C-78D3EA6DAE2C}"/>
                </a:ext>
              </a:extLst>
            </p:cNvPr>
            <p:cNvSpPr/>
            <p:nvPr/>
          </p:nvSpPr>
          <p:spPr>
            <a:xfrm>
              <a:off x="320820" y="2353993"/>
              <a:ext cx="10288827" cy="20246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3" name="Straight Connector 1102">
              <a:extLst>
                <a:ext uri="{FF2B5EF4-FFF2-40B4-BE49-F238E27FC236}">
                  <a16:creationId xmlns:a16="http://schemas.microsoft.com/office/drawing/2014/main" id="{C7D5D7B1-8262-CBCC-49A2-C86BE6261A72}"/>
                </a:ext>
              </a:extLst>
            </p:cNvPr>
            <p:cNvCxnSpPr>
              <a:cxnSpLocks/>
            </p:cNvCxnSpPr>
            <p:nvPr/>
          </p:nvCxnSpPr>
          <p:spPr>
            <a:xfrm flipV="1">
              <a:off x="3739544" y="2355420"/>
              <a:ext cx="0" cy="202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4F27D52E-BD53-59BB-902F-A2C550E4A643}"/>
                </a:ext>
              </a:extLst>
            </p:cNvPr>
            <p:cNvCxnSpPr>
              <a:cxnSpLocks/>
            </p:cNvCxnSpPr>
            <p:nvPr/>
          </p:nvCxnSpPr>
          <p:spPr>
            <a:xfrm flipV="1">
              <a:off x="7173278" y="2355420"/>
              <a:ext cx="0" cy="202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FA7414B-FE70-C4A9-A2D5-2BFCF28889A3}"/>
              </a:ext>
            </a:extLst>
          </p:cNvPr>
          <p:cNvSpPr>
            <a:spLocks noGrp="1"/>
          </p:cNvSpPr>
          <p:nvPr>
            <p:ph type="title"/>
          </p:nvPr>
        </p:nvSpPr>
        <p:spPr>
          <a:xfrm>
            <a:off x="254579" y="642683"/>
            <a:ext cx="10515600" cy="1325563"/>
          </a:xfrm>
        </p:spPr>
        <p:txBody>
          <a:bodyPr>
            <a:normAutofit/>
          </a:bodyPr>
          <a:lstStyle/>
          <a:p>
            <a:r>
              <a:rPr lang="en-US">
                <a:latin typeface="Sassoon Infant Std" panose="020B0503020103030203" pitchFamily="34" charset="0"/>
              </a:rPr>
              <a:t>Knowledge check:</a:t>
            </a:r>
          </a:p>
        </p:txBody>
      </p:sp>
      <p:sp>
        <p:nvSpPr>
          <p:cNvPr id="4" name="Text Placeholder 3">
            <a:extLst>
              <a:ext uri="{FF2B5EF4-FFF2-40B4-BE49-F238E27FC236}">
                <a16:creationId xmlns:a16="http://schemas.microsoft.com/office/drawing/2014/main" id="{E86ABD67-6BEC-064B-4C84-02CCB524AAFD}"/>
              </a:ext>
            </a:extLst>
          </p:cNvPr>
          <p:cNvSpPr>
            <a:spLocks noGrp="1"/>
          </p:cNvSpPr>
          <p:nvPr>
            <p:ph type="body" sz="quarter" idx="10"/>
          </p:nvPr>
        </p:nvSpPr>
        <p:spPr>
          <a:xfrm>
            <a:off x="748216" y="1580359"/>
            <a:ext cx="10606088" cy="996170"/>
          </a:xfrm>
        </p:spPr>
        <p:txBody>
          <a:bodyPr/>
          <a:lstStyle/>
          <a:p>
            <a:r>
              <a:rPr lang="en-GB" sz="2800">
                <a:latin typeface="Century Gothic" panose="020B0502020202020204" pitchFamily="34" charset="0"/>
              </a:rPr>
              <a:t>Who has the least? </a:t>
            </a:r>
          </a:p>
          <a:p>
            <a:r>
              <a:rPr lang="en-GB" sz="2800">
                <a:latin typeface="Century Gothic" panose="020B0502020202020204" pitchFamily="34" charset="0"/>
              </a:rPr>
              <a:t>Who has the most?</a:t>
            </a:r>
            <a:endParaRPr lang="en-GB"/>
          </a:p>
        </p:txBody>
      </p:sp>
      <p:grpSp>
        <p:nvGrpSpPr>
          <p:cNvPr id="3" name="Group 2">
            <a:extLst>
              <a:ext uri="{FF2B5EF4-FFF2-40B4-BE49-F238E27FC236}">
                <a16:creationId xmlns:a16="http://schemas.microsoft.com/office/drawing/2014/main" id="{2E38E659-4318-FDCD-3860-5E13A1AB9A05}"/>
              </a:ext>
            </a:extLst>
          </p:cNvPr>
          <p:cNvGrpSpPr/>
          <p:nvPr/>
        </p:nvGrpSpPr>
        <p:grpSpPr>
          <a:xfrm>
            <a:off x="181436" y="5360085"/>
            <a:ext cx="10428211" cy="681249"/>
            <a:chOff x="208257" y="2652647"/>
            <a:chExt cx="10428211" cy="681249"/>
          </a:xfrm>
        </p:grpSpPr>
        <p:grpSp>
          <p:nvGrpSpPr>
            <p:cNvPr id="6" name="Group 5">
              <a:extLst>
                <a:ext uri="{FF2B5EF4-FFF2-40B4-BE49-F238E27FC236}">
                  <a16:creationId xmlns:a16="http://schemas.microsoft.com/office/drawing/2014/main" id="{75B71057-39CC-E9B9-6BDA-DEF30311FE09}"/>
                </a:ext>
              </a:extLst>
            </p:cNvPr>
            <p:cNvGrpSpPr/>
            <p:nvPr/>
          </p:nvGrpSpPr>
          <p:grpSpPr>
            <a:xfrm>
              <a:off x="528174" y="2652647"/>
              <a:ext cx="9777250" cy="399838"/>
              <a:chOff x="-6019800" y="2972729"/>
              <a:chExt cx="5725244" cy="273600"/>
            </a:xfrm>
          </p:grpSpPr>
          <p:cxnSp>
            <p:nvCxnSpPr>
              <p:cNvPr id="39" name="Straight Connector 38">
                <a:extLst>
                  <a:ext uri="{FF2B5EF4-FFF2-40B4-BE49-F238E27FC236}">
                    <a16:creationId xmlns:a16="http://schemas.microsoft.com/office/drawing/2014/main" id="{87D168BF-70DA-7E68-983E-0B85209EA953}"/>
                  </a:ext>
                </a:extLst>
              </p:cNvPr>
              <p:cNvCxnSpPr>
                <a:cxnSpLocks/>
              </p:cNvCxnSpPr>
              <p:nvPr/>
            </p:nvCxnSpPr>
            <p:spPr>
              <a:xfrm>
                <a:off x="-6019800" y="3109529"/>
                <a:ext cx="57252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572FD016-E04D-E0E7-3343-A903238D641F}"/>
                  </a:ext>
                </a:extLst>
              </p:cNvPr>
              <p:cNvGrpSpPr/>
              <p:nvPr/>
            </p:nvGrpSpPr>
            <p:grpSpPr>
              <a:xfrm>
                <a:off x="-6019800" y="2972729"/>
                <a:ext cx="5725244" cy="273600"/>
                <a:chOff x="-6019800" y="2972729"/>
                <a:chExt cx="5725244" cy="273600"/>
              </a:xfrm>
            </p:grpSpPr>
            <p:cxnSp>
              <p:nvCxnSpPr>
                <p:cNvPr id="42" name="Straight Connector 41">
                  <a:extLst>
                    <a:ext uri="{FF2B5EF4-FFF2-40B4-BE49-F238E27FC236}">
                      <a16:creationId xmlns:a16="http://schemas.microsoft.com/office/drawing/2014/main" id="{9340713C-CF73-F8AF-59A1-85FE77BF7BDA}"/>
                    </a:ext>
                  </a:extLst>
                </p:cNvPr>
                <p:cNvCxnSpPr>
                  <a:cxnSpLocks/>
                </p:cNvCxnSpPr>
                <p:nvPr/>
              </p:nvCxnSpPr>
              <p:spPr>
                <a:xfrm>
                  <a:off x="-601980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A490CEB-F541-8F9C-9437-D2D6F553FDAD}"/>
                    </a:ext>
                  </a:extLst>
                </p:cNvPr>
                <p:cNvCxnSpPr>
                  <a:cxnSpLocks/>
                </p:cNvCxnSpPr>
                <p:nvPr/>
              </p:nvCxnSpPr>
              <p:spPr>
                <a:xfrm>
                  <a:off x="-544728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86FC147-D243-AC2B-073D-9921CA96EE21}"/>
                    </a:ext>
                  </a:extLst>
                </p:cNvPr>
                <p:cNvCxnSpPr>
                  <a:cxnSpLocks/>
                </p:cNvCxnSpPr>
                <p:nvPr/>
              </p:nvCxnSpPr>
              <p:spPr>
                <a:xfrm>
                  <a:off x="-487476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4E9498C-E0E3-E214-8478-1C7E981D00D0}"/>
                    </a:ext>
                  </a:extLst>
                </p:cNvPr>
                <p:cNvCxnSpPr>
                  <a:cxnSpLocks/>
                </p:cNvCxnSpPr>
                <p:nvPr/>
              </p:nvCxnSpPr>
              <p:spPr>
                <a:xfrm>
                  <a:off x="-430224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D2DF467-0A0A-D6F2-F1E3-A3524569203B}"/>
                    </a:ext>
                  </a:extLst>
                </p:cNvPr>
                <p:cNvCxnSpPr>
                  <a:cxnSpLocks/>
                </p:cNvCxnSpPr>
                <p:nvPr/>
              </p:nvCxnSpPr>
              <p:spPr>
                <a:xfrm>
                  <a:off x="-372972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5561B5E-4ACF-457A-CC91-96E7E81C7749}"/>
                    </a:ext>
                  </a:extLst>
                </p:cNvPr>
                <p:cNvCxnSpPr>
                  <a:cxnSpLocks/>
                </p:cNvCxnSpPr>
                <p:nvPr/>
              </p:nvCxnSpPr>
              <p:spPr>
                <a:xfrm>
                  <a:off x="-315720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0CABF5F-2830-9F11-68AA-4EE599AB396A}"/>
                    </a:ext>
                  </a:extLst>
                </p:cNvPr>
                <p:cNvCxnSpPr>
                  <a:cxnSpLocks/>
                </p:cNvCxnSpPr>
                <p:nvPr/>
              </p:nvCxnSpPr>
              <p:spPr>
                <a:xfrm>
                  <a:off x="-258468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DDBB7CD-B14F-AE75-4812-ACE750A26925}"/>
                    </a:ext>
                  </a:extLst>
                </p:cNvPr>
                <p:cNvCxnSpPr>
                  <a:cxnSpLocks/>
                </p:cNvCxnSpPr>
                <p:nvPr/>
              </p:nvCxnSpPr>
              <p:spPr>
                <a:xfrm>
                  <a:off x="-201216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C598A7D-096E-CF5B-1B56-E4EE0353381D}"/>
                    </a:ext>
                  </a:extLst>
                </p:cNvPr>
                <p:cNvCxnSpPr>
                  <a:cxnSpLocks/>
                </p:cNvCxnSpPr>
                <p:nvPr/>
              </p:nvCxnSpPr>
              <p:spPr>
                <a:xfrm>
                  <a:off x="-143964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B25D848-7795-281A-C667-E4E3E3CC7CBD}"/>
                    </a:ext>
                  </a:extLst>
                </p:cNvPr>
                <p:cNvCxnSpPr>
                  <a:cxnSpLocks/>
                </p:cNvCxnSpPr>
                <p:nvPr/>
              </p:nvCxnSpPr>
              <p:spPr>
                <a:xfrm>
                  <a:off x="-867120"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7F9BB5-E5DA-5FAC-C9D2-13F57049FB09}"/>
                    </a:ext>
                  </a:extLst>
                </p:cNvPr>
                <p:cNvCxnSpPr>
                  <a:cxnSpLocks/>
                </p:cNvCxnSpPr>
                <p:nvPr/>
              </p:nvCxnSpPr>
              <p:spPr>
                <a:xfrm>
                  <a:off x="-294556" y="2972729"/>
                  <a:ext cx="0" cy="27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F8E174D-E727-056E-9217-1E40C6F9F192}"/>
                    </a:ext>
                  </a:extLst>
                </p:cNvPr>
                <p:cNvCxnSpPr>
                  <a:cxnSpLocks/>
                </p:cNvCxnSpPr>
                <p:nvPr/>
              </p:nvCxnSpPr>
              <p:spPr>
                <a:xfrm>
                  <a:off x="-573354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E5D4E1A-B7CB-08FF-CF4A-314852EDDA7D}"/>
                    </a:ext>
                  </a:extLst>
                </p:cNvPr>
                <p:cNvCxnSpPr>
                  <a:cxnSpLocks/>
                </p:cNvCxnSpPr>
                <p:nvPr/>
              </p:nvCxnSpPr>
              <p:spPr>
                <a:xfrm>
                  <a:off x="-516102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30C06C7-E942-605F-BDC0-F8E32C192AA5}"/>
                    </a:ext>
                  </a:extLst>
                </p:cNvPr>
                <p:cNvCxnSpPr>
                  <a:cxnSpLocks/>
                </p:cNvCxnSpPr>
                <p:nvPr/>
              </p:nvCxnSpPr>
              <p:spPr>
                <a:xfrm>
                  <a:off x="-458850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C5A1CA5-458B-DAAA-1E8E-E1E212F49440}"/>
                    </a:ext>
                  </a:extLst>
                </p:cNvPr>
                <p:cNvCxnSpPr>
                  <a:cxnSpLocks/>
                </p:cNvCxnSpPr>
                <p:nvPr/>
              </p:nvCxnSpPr>
              <p:spPr>
                <a:xfrm>
                  <a:off x="-401598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0E74FDF-F7C4-07DA-AE14-BF3CA654C742}"/>
                    </a:ext>
                  </a:extLst>
                </p:cNvPr>
                <p:cNvCxnSpPr>
                  <a:cxnSpLocks/>
                </p:cNvCxnSpPr>
                <p:nvPr/>
              </p:nvCxnSpPr>
              <p:spPr>
                <a:xfrm>
                  <a:off x="-344346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70C8E0D-B97B-54F0-9819-A46DB6267FBE}"/>
                    </a:ext>
                  </a:extLst>
                </p:cNvPr>
                <p:cNvCxnSpPr>
                  <a:cxnSpLocks/>
                </p:cNvCxnSpPr>
                <p:nvPr/>
              </p:nvCxnSpPr>
              <p:spPr>
                <a:xfrm>
                  <a:off x="-287094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245620F-1D24-7620-CDF6-65585222A525}"/>
                    </a:ext>
                  </a:extLst>
                </p:cNvPr>
                <p:cNvCxnSpPr>
                  <a:cxnSpLocks/>
                </p:cNvCxnSpPr>
                <p:nvPr/>
              </p:nvCxnSpPr>
              <p:spPr>
                <a:xfrm>
                  <a:off x="-229842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B0F8034-48E2-A4E4-3CEA-BAD9A8CAEA30}"/>
                    </a:ext>
                  </a:extLst>
                </p:cNvPr>
                <p:cNvCxnSpPr>
                  <a:cxnSpLocks/>
                </p:cNvCxnSpPr>
                <p:nvPr/>
              </p:nvCxnSpPr>
              <p:spPr>
                <a:xfrm>
                  <a:off x="-172590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6D8A2E-9033-580A-A217-0A511A1FF14B}"/>
                    </a:ext>
                  </a:extLst>
                </p:cNvPr>
                <p:cNvCxnSpPr>
                  <a:cxnSpLocks/>
                </p:cNvCxnSpPr>
                <p:nvPr/>
              </p:nvCxnSpPr>
              <p:spPr>
                <a:xfrm>
                  <a:off x="-115338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193A756-D2AA-71FC-31DF-07ABCFDB3E24}"/>
                    </a:ext>
                  </a:extLst>
                </p:cNvPr>
                <p:cNvCxnSpPr>
                  <a:cxnSpLocks/>
                </p:cNvCxnSpPr>
                <p:nvPr/>
              </p:nvCxnSpPr>
              <p:spPr>
                <a:xfrm>
                  <a:off x="-580860" y="3019529"/>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A32C721-31FA-8446-1E6A-A05D9FB4BCB7}"/>
                    </a:ext>
                  </a:extLst>
                </p:cNvPr>
                <p:cNvCxnSpPr>
                  <a:cxnSpLocks/>
                </p:cNvCxnSpPr>
                <p:nvPr/>
              </p:nvCxnSpPr>
              <p:spPr>
                <a:xfrm>
                  <a:off x="-59625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D9E00A2-D4CD-A0F9-6EB7-18E37A2DAA1D}"/>
                    </a:ext>
                  </a:extLst>
                </p:cNvPr>
                <p:cNvCxnSpPr>
                  <a:cxnSpLocks/>
                </p:cNvCxnSpPr>
                <p:nvPr/>
              </p:nvCxnSpPr>
              <p:spPr>
                <a:xfrm>
                  <a:off x="-59052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C537315-B9D2-D105-5B92-71466E2FBB0A}"/>
                    </a:ext>
                  </a:extLst>
                </p:cNvPr>
                <p:cNvCxnSpPr>
                  <a:cxnSpLocks/>
                </p:cNvCxnSpPr>
                <p:nvPr/>
              </p:nvCxnSpPr>
              <p:spPr>
                <a:xfrm>
                  <a:off x="-58480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034DFC-6F6D-FB55-A2D9-88D5C2947132}"/>
                    </a:ext>
                  </a:extLst>
                </p:cNvPr>
                <p:cNvCxnSpPr>
                  <a:cxnSpLocks/>
                </p:cNvCxnSpPr>
                <p:nvPr/>
              </p:nvCxnSpPr>
              <p:spPr>
                <a:xfrm>
                  <a:off x="-57907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47E93D4-1556-2650-49D0-5D71598BD464}"/>
                    </a:ext>
                  </a:extLst>
                </p:cNvPr>
                <p:cNvCxnSpPr>
                  <a:cxnSpLocks/>
                </p:cNvCxnSpPr>
                <p:nvPr/>
              </p:nvCxnSpPr>
              <p:spPr>
                <a:xfrm>
                  <a:off x="-56762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11CF23B-42D8-DD08-548B-7649133908D9}"/>
                    </a:ext>
                  </a:extLst>
                </p:cNvPr>
                <p:cNvCxnSpPr>
                  <a:cxnSpLocks/>
                </p:cNvCxnSpPr>
                <p:nvPr/>
              </p:nvCxnSpPr>
              <p:spPr>
                <a:xfrm>
                  <a:off x="-56190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4FE7E0D-AFFD-DAB8-8133-B423A34D8AC1}"/>
                    </a:ext>
                  </a:extLst>
                </p:cNvPr>
                <p:cNvCxnSpPr>
                  <a:cxnSpLocks/>
                </p:cNvCxnSpPr>
                <p:nvPr/>
              </p:nvCxnSpPr>
              <p:spPr>
                <a:xfrm>
                  <a:off x="-55617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28CF856-57B3-4F8A-D916-C3B4A0593E90}"/>
                    </a:ext>
                  </a:extLst>
                </p:cNvPr>
                <p:cNvCxnSpPr>
                  <a:cxnSpLocks/>
                </p:cNvCxnSpPr>
                <p:nvPr/>
              </p:nvCxnSpPr>
              <p:spPr>
                <a:xfrm>
                  <a:off x="-55045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90A8E22-AAFA-518A-A5E0-8A2455A8DD43}"/>
                    </a:ext>
                  </a:extLst>
                </p:cNvPr>
                <p:cNvCxnSpPr>
                  <a:cxnSpLocks/>
                </p:cNvCxnSpPr>
                <p:nvPr/>
              </p:nvCxnSpPr>
              <p:spPr>
                <a:xfrm>
                  <a:off x="-53900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7A50773-F36A-BDB7-5596-8EA5F9C1C3AB}"/>
                    </a:ext>
                  </a:extLst>
                </p:cNvPr>
                <p:cNvCxnSpPr>
                  <a:cxnSpLocks/>
                </p:cNvCxnSpPr>
                <p:nvPr/>
              </p:nvCxnSpPr>
              <p:spPr>
                <a:xfrm>
                  <a:off x="-53327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EC8B093-6AA9-6C30-AC49-E778A0EDED90}"/>
                    </a:ext>
                  </a:extLst>
                </p:cNvPr>
                <p:cNvCxnSpPr>
                  <a:cxnSpLocks/>
                </p:cNvCxnSpPr>
                <p:nvPr/>
              </p:nvCxnSpPr>
              <p:spPr>
                <a:xfrm>
                  <a:off x="-52755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3C71E45-FD89-9407-526C-2A0E90B5ADE5}"/>
                    </a:ext>
                  </a:extLst>
                </p:cNvPr>
                <p:cNvCxnSpPr>
                  <a:cxnSpLocks/>
                </p:cNvCxnSpPr>
                <p:nvPr/>
              </p:nvCxnSpPr>
              <p:spPr>
                <a:xfrm>
                  <a:off x="-52182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85174DB-A148-0697-AED7-5EFCCB237271}"/>
                    </a:ext>
                  </a:extLst>
                </p:cNvPr>
                <p:cNvCxnSpPr>
                  <a:cxnSpLocks/>
                </p:cNvCxnSpPr>
                <p:nvPr/>
              </p:nvCxnSpPr>
              <p:spPr>
                <a:xfrm>
                  <a:off x="-51037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57C7037D-940F-7A91-3A42-890261C18CDD}"/>
                    </a:ext>
                  </a:extLst>
                </p:cNvPr>
                <p:cNvCxnSpPr>
                  <a:cxnSpLocks/>
                </p:cNvCxnSpPr>
                <p:nvPr/>
              </p:nvCxnSpPr>
              <p:spPr>
                <a:xfrm>
                  <a:off x="-50465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89F4DE7B-88F5-205D-0EDF-BDD0CBC7A5D8}"/>
                    </a:ext>
                  </a:extLst>
                </p:cNvPr>
                <p:cNvCxnSpPr>
                  <a:cxnSpLocks/>
                </p:cNvCxnSpPr>
                <p:nvPr/>
              </p:nvCxnSpPr>
              <p:spPr>
                <a:xfrm>
                  <a:off x="-49892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6" name="Straight Connector 1025">
                  <a:extLst>
                    <a:ext uri="{FF2B5EF4-FFF2-40B4-BE49-F238E27FC236}">
                      <a16:creationId xmlns:a16="http://schemas.microsoft.com/office/drawing/2014/main" id="{D0A35AC4-7467-1B87-DDA2-F0CEFA742AE8}"/>
                    </a:ext>
                  </a:extLst>
                </p:cNvPr>
                <p:cNvCxnSpPr>
                  <a:cxnSpLocks/>
                </p:cNvCxnSpPr>
                <p:nvPr/>
              </p:nvCxnSpPr>
              <p:spPr>
                <a:xfrm>
                  <a:off x="-49320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9C5DC9ED-9265-C929-1866-C998B004BF5A}"/>
                    </a:ext>
                  </a:extLst>
                </p:cNvPr>
                <p:cNvCxnSpPr>
                  <a:cxnSpLocks/>
                </p:cNvCxnSpPr>
                <p:nvPr/>
              </p:nvCxnSpPr>
              <p:spPr>
                <a:xfrm>
                  <a:off x="-48175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4530C5B6-DFCB-E478-C27D-8C0854E7F51E}"/>
                    </a:ext>
                  </a:extLst>
                </p:cNvPr>
                <p:cNvCxnSpPr>
                  <a:cxnSpLocks/>
                </p:cNvCxnSpPr>
                <p:nvPr/>
              </p:nvCxnSpPr>
              <p:spPr>
                <a:xfrm>
                  <a:off x="-47602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6EFC5EF0-5556-52AF-7718-8444DED42283}"/>
                    </a:ext>
                  </a:extLst>
                </p:cNvPr>
                <p:cNvCxnSpPr>
                  <a:cxnSpLocks/>
                </p:cNvCxnSpPr>
                <p:nvPr/>
              </p:nvCxnSpPr>
              <p:spPr>
                <a:xfrm>
                  <a:off x="-47030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A3561F4E-FEE0-A49A-CA8C-0C408F30DCB0}"/>
                    </a:ext>
                  </a:extLst>
                </p:cNvPr>
                <p:cNvCxnSpPr>
                  <a:cxnSpLocks/>
                </p:cNvCxnSpPr>
                <p:nvPr/>
              </p:nvCxnSpPr>
              <p:spPr>
                <a:xfrm>
                  <a:off x="-46457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23FFAAE0-636B-362C-0AA2-3E93E4BFA48B}"/>
                    </a:ext>
                  </a:extLst>
                </p:cNvPr>
                <p:cNvCxnSpPr>
                  <a:cxnSpLocks/>
                </p:cNvCxnSpPr>
                <p:nvPr/>
              </p:nvCxnSpPr>
              <p:spPr>
                <a:xfrm>
                  <a:off x="-45312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344CB6BA-0372-1F25-BD59-87ED87CD31C7}"/>
                    </a:ext>
                  </a:extLst>
                </p:cNvPr>
                <p:cNvCxnSpPr>
                  <a:cxnSpLocks/>
                </p:cNvCxnSpPr>
                <p:nvPr/>
              </p:nvCxnSpPr>
              <p:spPr>
                <a:xfrm>
                  <a:off x="-44739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E8986A35-405A-9BDE-B380-1A0416531228}"/>
                    </a:ext>
                  </a:extLst>
                </p:cNvPr>
                <p:cNvCxnSpPr>
                  <a:cxnSpLocks/>
                </p:cNvCxnSpPr>
                <p:nvPr/>
              </p:nvCxnSpPr>
              <p:spPr>
                <a:xfrm>
                  <a:off x="-44167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696FFF4E-1A1F-5C6E-CEBE-1284C45CE489}"/>
                    </a:ext>
                  </a:extLst>
                </p:cNvPr>
                <p:cNvCxnSpPr>
                  <a:cxnSpLocks/>
                </p:cNvCxnSpPr>
                <p:nvPr/>
              </p:nvCxnSpPr>
              <p:spPr>
                <a:xfrm>
                  <a:off x="-43594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A759A6D5-8D1D-62BD-9147-1027A3ABBEF6}"/>
                    </a:ext>
                  </a:extLst>
                </p:cNvPr>
                <p:cNvCxnSpPr>
                  <a:cxnSpLocks/>
                </p:cNvCxnSpPr>
                <p:nvPr/>
              </p:nvCxnSpPr>
              <p:spPr>
                <a:xfrm>
                  <a:off x="-42449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4D6B5AB8-0E66-2906-FA8B-06503448026E}"/>
                    </a:ext>
                  </a:extLst>
                </p:cNvPr>
                <p:cNvCxnSpPr>
                  <a:cxnSpLocks/>
                </p:cNvCxnSpPr>
                <p:nvPr/>
              </p:nvCxnSpPr>
              <p:spPr>
                <a:xfrm>
                  <a:off x="-41877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E8CEAE88-9439-8297-2EBE-60F88E5F148C}"/>
                    </a:ext>
                  </a:extLst>
                </p:cNvPr>
                <p:cNvCxnSpPr>
                  <a:cxnSpLocks/>
                </p:cNvCxnSpPr>
                <p:nvPr/>
              </p:nvCxnSpPr>
              <p:spPr>
                <a:xfrm>
                  <a:off x="-41304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47AB9FB8-0DB9-2D9C-C961-E4AE3EFF0BDC}"/>
                    </a:ext>
                  </a:extLst>
                </p:cNvPr>
                <p:cNvCxnSpPr>
                  <a:cxnSpLocks/>
                </p:cNvCxnSpPr>
                <p:nvPr/>
              </p:nvCxnSpPr>
              <p:spPr>
                <a:xfrm>
                  <a:off x="-40732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9640DB1D-4CF8-832B-492A-DAC02E2009CE}"/>
                    </a:ext>
                  </a:extLst>
                </p:cNvPr>
                <p:cNvCxnSpPr>
                  <a:cxnSpLocks/>
                </p:cNvCxnSpPr>
                <p:nvPr/>
              </p:nvCxnSpPr>
              <p:spPr>
                <a:xfrm>
                  <a:off x="-39587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E5C80635-DEFE-89FC-A945-5A992AEEFCFF}"/>
                    </a:ext>
                  </a:extLst>
                </p:cNvPr>
                <p:cNvCxnSpPr>
                  <a:cxnSpLocks/>
                </p:cNvCxnSpPr>
                <p:nvPr/>
              </p:nvCxnSpPr>
              <p:spPr>
                <a:xfrm>
                  <a:off x="-39014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EBCFFEA6-94D0-C248-B093-C5603880C008}"/>
                    </a:ext>
                  </a:extLst>
                </p:cNvPr>
                <p:cNvCxnSpPr>
                  <a:cxnSpLocks/>
                </p:cNvCxnSpPr>
                <p:nvPr/>
              </p:nvCxnSpPr>
              <p:spPr>
                <a:xfrm>
                  <a:off x="-38442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5D3DBF43-033B-1BFF-8A57-6719666181F1}"/>
                    </a:ext>
                  </a:extLst>
                </p:cNvPr>
                <p:cNvCxnSpPr>
                  <a:cxnSpLocks/>
                </p:cNvCxnSpPr>
                <p:nvPr/>
              </p:nvCxnSpPr>
              <p:spPr>
                <a:xfrm>
                  <a:off x="-37869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358C10CF-6073-5E70-79C7-5249DB17BC47}"/>
                    </a:ext>
                  </a:extLst>
                </p:cNvPr>
                <p:cNvCxnSpPr>
                  <a:cxnSpLocks/>
                </p:cNvCxnSpPr>
                <p:nvPr/>
              </p:nvCxnSpPr>
              <p:spPr>
                <a:xfrm>
                  <a:off x="-36724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AAFD17FD-40D5-DDE1-DD98-2E0AED38115C}"/>
                    </a:ext>
                  </a:extLst>
                </p:cNvPr>
                <p:cNvCxnSpPr>
                  <a:cxnSpLocks/>
                </p:cNvCxnSpPr>
                <p:nvPr/>
              </p:nvCxnSpPr>
              <p:spPr>
                <a:xfrm>
                  <a:off x="-36152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8F84AAE6-64B8-86E5-7E00-00FDE9C218A1}"/>
                    </a:ext>
                  </a:extLst>
                </p:cNvPr>
                <p:cNvCxnSpPr>
                  <a:cxnSpLocks/>
                </p:cNvCxnSpPr>
                <p:nvPr/>
              </p:nvCxnSpPr>
              <p:spPr>
                <a:xfrm>
                  <a:off x="-35579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1D3ADF2B-2B30-665C-1DA5-D349190A65D3}"/>
                    </a:ext>
                  </a:extLst>
                </p:cNvPr>
                <p:cNvCxnSpPr>
                  <a:cxnSpLocks/>
                </p:cNvCxnSpPr>
                <p:nvPr/>
              </p:nvCxnSpPr>
              <p:spPr>
                <a:xfrm>
                  <a:off x="-35007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0A2E2C3D-4BE7-5CA8-1C97-AB57E1DEED9C}"/>
                    </a:ext>
                  </a:extLst>
                </p:cNvPr>
                <p:cNvCxnSpPr>
                  <a:cxnSpLocks/>
                </p:cNvCxnSpPr>
                <p:nvPr/>
              </p:nvCxnSpPr>
              <p:spPr>
                <a:xfrm>
                  <a:off x="-33862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A7741BDB-6111-ABAC-5CDF-20403F9C7A93}"/>
                    </a:ext>
                  </a:extLst>
                </p:cNvPr>
                <p:cNvCxnSpPr>
                  <a:cxnSpLocks/>
                </p:cNvCxnSpPr>
                <p:nvPr/>
              </p:nvCxnSpPr>
              <p:spPr>
                <a:xfrm>
                  <a:off x="-33289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604996CE-B243-E16C-2F11-A255F21DFFA8}"/>
                    </a:ext>
                  </a:extLst>
                </p:cNvPr>
                <p:cNvCxnSpPr>
                  <a:cxnSpLocks/>
                </p:cNvCxnSpPr>
                <p:nvPr/>
              </p:nvCxnSpPr>
              <p:spPr>
                <a:xfrm>
                  <a:off x="-32717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95ACC002-4512-CC22-F77F-333DD5A70349}"/>
                    </a:ext>
                  </a:extLst>
                </p:cNvPr>
                <p:cNvCxnSpPr>
                  <a:cxnSpLocks/>
                </p:cNvCxnSpPr>
                <p:nvPr/>
              </p:nvCxnSpPr>
              <p:spPr>
                <a:xfrm>
                  <a:off x="-32144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2197C7C0-3365-6C4D-C6C1-4296BDB32084}"/>
                    </a:ext>
                  </a:extLst>
                </p:cNvPr>
                <p:cNvCxnSpPr>
                  <a:cxnSpLocks/>
                </p:cNvCxnSpPr>
                <p:nvPr/>
              </p:nvCxnSpPr>
              <p:spPr>
                <a:xfrm>
                  <a:off x="-30999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EC90627E-B6B3-A5D3-7F3C-DEB5C03B3163}"/>
                    </a:ext>
                  </a:extLst>
                </p:cNvPr>
                <p:cNvCxnSpPr>
                  <a:cxnSpLocks/>
                </p:cNvCxnSpPr>
                <p:nvPr/>
              </p:nvCxnSpPr>
              <p:spPr>
                <a:xfrm>
                  <a:off x="-30426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94000EFD-45DB-0218-AC91-AB76F52FC448}"/>
                    </a:ext>
                  </a:extLst>
                </p:cNvPr>
                <p:cNvCxnSpPr>
                  <a:cxnSpLocks/>
                </p:cNvCxnSpPr>
                <p:nvPr/>
              </p:nvCxnSpPr>
              <p:spPr>
                <a:xfrm>
                  <a:off x="-29854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E1447FF0-3606-7379-65D7-02BAA177572D}"/>
                    </a:ext>
                  </a:extLst>
                </p:cNvPr>
                <p:cNvCxnSpPr>
                  <a:cxnSpLocks/>
                </p:cNvCxnSpPr>
                <p:nvPr/>
              </p:nvCxnSpPr>
              <p:spPr>
                <a:xfrm>
                  <a:off x="-29281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FFB77043-DD1A-3676-C044-C012B66F821F}"/>
                    </a:ext>
                  </a:extLst>
                </p:cNvPr>
                <p:cNvCxnSpPr>
                  <a:cxnSpLocks/>
                </p:cNvCxnSpPr>
                <p:nvPr/>
              </p:nvCxnSpPr>
              <p:spPr>
                <a:xfrm>
                  <a:off x="-28136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6EFAD4AC-54A8-C2B2-6FAB-B90A99623F89}"/>
                    </a:ext>
                  </a:extLst>
                </p:cNvPr>
                <p:cNvCxnSpPr>
                  <a:cxnSpLocks/>
                </p:cNvCxnSpPr>
                <p:nvPr/>
              </p:nvCxnSpPr>
              <p:spPr>
                <a:xfrm>
                  <a:off x="-27564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5411448A-F49E-7D28-8B09-A912AB8A3A95}"/>
                    </a:ext>
                  </a:extLst>
                </p:cNvPr>
                <p:cNvCxnSpPr>
                  <a:cxnSpLocks/>
                </p:cNvCxnSpPr>
                <p:nvPr/>
              </p:nvCxnSpPr>
              <p:spPr>
                <a:xfrm>
                  <a:off x="-26991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C3073ECF-9E42-59CA-D065-99DA95408BF0}"/>
                    </a:ext>
                  </a:extLst>
                </p:cNvPr>
                <p:cNvCxnSpPr>
                  <a:cxnSpLocks/>
                </p:cNvCxnSpPr>
                <p:nvPr/>
              </p:nvCxnSpPr>
              <p:spPr>
                <a:xfrm>
                  <a:off x="-26419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FE04FB61-7F74-175D-A754-13F6B97FD6A5}"/>
                    </a:ext>
                  </a:extLst>
                </p:cNvPr>
                <p:cNvCxnSpPr>
                  <a:cxnSpLocks/>
                </p:cNvCxnSpPr>
                <p:nvPr/>
              </p:nvCxnSpPr>
              <p:spPr>
                <a:xfrm>
                  <a:off x="-25274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7F21887E-688D-9116-20C6-1F5068663121}"/>
                    </a:ext>
                  </a:extLst>
                </p:cNvPr>
                <p:cNvCxnSpPr>
                  <a:cxnSpLocks/>
                </p:cNvCxnSpPr>
                <p:nvPr/>
              </p:nvCxnSpPr>
              <p:spPr>
                <a:xfrm>
                  <a:off x="-24701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8EFD0A50-05AA-FF55-E53C-9DAED7414066}"/>
                    </a:ext>
                  </a:extLst>
                </p:cNvPr>
                <p:cNvCxnSpPr>
                  <a:cxnSpLocks/>
                </p:cNvCxnSpPr>
                <p:nvPr/>
              </p:nvCxnSpPr>
              <p:spPr>
                <a:xfrm>
                  <a:off x="-24129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EC629C8B-E7A2-5795-AD44-E0C2AB37F826}"/>
                    </a:ext>
                  </a:extLst>
                </p:cNvPr>
                <p:cNvCxnSpPr>
                  <a:cxnSpLocks/>
                </p:cNvCxnSpPr>
                <p:nvPr/>
              </p:nvCxnSpPr>
              <p:spPr>
                <a:xfrm>
                  <a:off x="-23556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04CD9C1E-8C84-6D47-3323-189174BA9F5B}"/>
                    </a:ext>
                  </a:extLst>
                </p:cNvPr>
                <p:cNvCxnSpPr>
                  <a:cxnSpLocks/>
                </p:cNvCxnSpPr>
                <p:nvPr/>
              </p:nvCxnSpPr>
              <p:spPr>
                <a:xfrm>
                  <a:off x="-22411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A548871D-B305-ACFF-CDEA-CF4840830B9E}"/>
                    </a:ext>
                  </a:extLst>
                </p:cNvPr>
                <p:cNvCxnSpPr>
                  <a:cxnSpLocks/>
                </p:cNvCxnSpPr>
                <p:nvPr/>
              </p:nvCxnSpPr>
              <p:spPr>
                <a:xfrm>
                  <a:off x="-21839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226EE612-C157-8701-D0C2-28FC337B9E02}"/>
                    </a:ext>
                  </a:extLst>
                </p:cNvPr>
                <p:cNvCxnSpPr>
                  <a:cxnSpLocks/>
                </p:cNvCxnSpPr>
                <p:nvPr/>
              </p:nvCxnSpPr>
              <p:spPr>
                <a:xfrm>
                  <a:off x="-21266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A56D59E3-E191-81ED-86D8-F3508E202337}"/>
                    </a:ext>
                  </a:extLst>
                </p:cNvPr>
                <p:cNvCxnSpPr>
                  <a:cxnSpLocks/>
                </p:cNvCxnSpPr>
                <p:nvPr/>
              </p:nvCxnSpPr>
              <p:spPr>
                <a:xfrm>
                  <a:off x="-20694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7C8DD711-7D7A-7F23-5CE5-2A90FAA2A431}"/>
                    </a:ext>
                  </a:extLst>
                </p:cNvPr>
                <p:cNvCxnSpPr>
                  <a:cxnSpLocks/>
                </p:cNvCxnSpPr>
                <p:nvPr/>
              </p:nvCxnSpPr>
              <p:spPr>
                <a:xfrm>
                  <a:off x="-19549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C03B4FA8-EE76-648F-0476-A5B57C20CA34}"/>
                    </a:ext>
                  </a:extLst>
                </p:cNvPr>
                <p:cNvCxnSpPr>
                  <a:cxnSpLocks/>
                </p:cNvCxnSpPr>
                <p:nvPr/>
              </p:nvCxnSpPr>
              <p:spPr>
                <a:xfrm>
                  <a:off x="-18976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4FBEA4FE-DD89-A545-DC7D-9A7A36167F23}"/>
                    </a:ext>
                  </a:extLst>
                </p:cNvPr>
                <p:cNvCxnSpPr>
                  <a:cxnSpLocks/>
                </p:cNvCxnSpPr>
                <p:nvPr/>
              </p:nvCxnSpPr>
              <p:spPr>
                <a:xfrm>
                  <a:off x="-18404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780E8C97-B141-DA44-95B7-BD05FB4F863B}"/>
                    </a:ext>
                  </a:extLst>
                </p:cNvPr>
                <p:cNvCxnSpPr>
                  <a:cxnSpLocks/>
                </p:cNvCxnSpPr>
                <p:nvPr/>
              </p:nvCxnSpPr>
              <p:spPr>
                <a:xfrm>
                  <a:off x="-17831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3" name="Straight Connector 1072">
                  <a:extLst>
                    <a:ext uri="{FF2B5EF4-FFF2-40B4-BE49-F238E27FC236}">
                      <a16:creationId xmlns:a16="http://schemas.microsoft.com/office/drawing/2014/main" id="{8CE5F73A-2FB6-7319-4C3A-558266C0D20A}"/>
                    </a:ext>
                  </a:extLst>
                </p:cNvPr>
                <p:cNvCxnSpPr>
                  <a:cxnSpLocks/>
                </p:cNvCxnSpPr>
                <p:nvPr/>
              </p:nvCxnSpPr>
              <p:spPr>
                <a:xfrm>
                  <a:off x="-166864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65388781-A062-DAFD-0FAE-A62B39E2F885}"/>
                    </a:ext>
                  </a:extLst>
                </p:cNvPr>
                <p:cNvCxnSpPr>
                  <a:cxnSpLocks/>
                </p:cNvCxnSpPr>
                <p:nvPr/>
              </p:nvCxnSpPr>
              <p:spPr>
                <a:xfrm>
                  <a:off x="-161139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95C120B1-B41E-B250-F656-E2C02DBAE844}"/>
                    </a:ext>
                  </a:extLst>
                </p:cNvPr>
                <p:cNvCxnSpPr>
                  <a:cxnSpLocks/>
                </p:cNvCxnSpPr>
                <p:nvPr/>
              </p:nvCxnSpPr>
              <p:spPr>
                <a:xfrm>
                  <a:off x="-155414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75D9AA44-0DFF-9120-D36B-4C8B854F3894}"/>
                    </a:ext>
                  </a:extLst>
                </p:cNvPr>
                <p:cNvCxnSpPr>
                  <a:cxnSpLocks/>
                </p:cNvCxnSpPr>
                <p:nvPr/>
              </p:nvCxnSpPr>
              <p:spPr>
                <a:xfrm>
                  <a:off x="-149689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D6D4D80C-A060-5C18-D9E8-7637C7A6F67C}"/>
                    </a:ext>
                  </a:extLst>
                </p:cNvPr>
                <p:cNvCxnSpPr>
                  <a:cxnSpLocks/>
                </p:cNvCxnSpPr>
                <p:nvPr/>
              </p:nvCxnSpPr>
              <p:spPr>
                <a:xfrm>
                  <a:off x="-138238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A2998DDC-E06B-5AB0-8D24-8DB7C03CBC61}"/>
                    </a:ext>
                  </a:extLst>
                </p:cNvPr>
                <p:cNvCxnSpPr>
                  <a:cxnSpLocks/>
                </p:cNvCxnSpPr>
                <p:nvPr/>
              </p:nvCxnSpPr>
              <p:spPr>
                <a:xfrm>
                  <a:off x="-132513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9B2E599B-2516-BBDC-E516-AA8E1660E742}"/>
                    </a:ext>
                  </a:extLst>
                </p:cNvPr>
                <p:cNvCxnSpPr>
                  <a:cxnSpLocks/>
                </p:cNvCxnSpPr>
                <p:nvPr/>
              </p:nvCxnSpPr>
              <p:spPr>
                <a:xfrm>
                  <a:off x="-126788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DFC49A82-7558-A8E1-5390-91F24C15B2AD}"/>
                    </a:ext>
                  </a:extLst>
                </p:cNvPr>
                <p:cNvCxnSpPr>
                  <a:cxnSpLocks/>
                </p:cNvCxnSpPr>
                <p:nvPr/>
              </p:nvCxnSpPr>
              <p:spPr>
                <a:xfrm>
                  <a:off x="-121063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89E865ED-70BF-9E88-7BF5-4F936A16C454}"/>
                    </a:ext>
                  </a:extLst>
                </p:cNvPr>
                <p:cNvCxnSpPr>
                  <a:cxnSpLocks/>
                </p:cNvCxnSpPr>
                <p:nvPr/>
              </p:nvCxnSpPr>
              <p:spPr>
                <a:xfrm>
                  <a:off x="-109612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FD5D9014-45FC-DC3E-7FDD-6DFFACB96D32}"/>
                    </a:ext>
                  </a:extLst>
                </p:cNvPr>
                <p:cNvCxnSpPr>
                  <a:cxnSpLocks/>
                </p:cNvCxnSpPr>
                <p:nvPr/>
              </p:nvCxnSpPr>
              <p:spPr>
                <a:xfrm>
                  <a:off x="-103887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77E36016-B9C8-AC67-1DEF-D0316DC35F58}"/>
                    </a:ext>
                  </a:extLst>
                </p:cNvPr>
                <p:cNvCxnSpPr>
                  <a:cxnSpLocks/>
                </p:cNvCxnSpPr>
                <p:nvPr/>
              </p:nvCxnSpPr>
              <p:spPr>
                <a:xfrm>
                  <a:off x="-98162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4" name="Straight Connector 1083">
                  <a:extLst>
                    <a:ext uri="{FF2B5EF4-FFF2-40B4-BE49-F238E27FC236}">
                      <a16:creationId xmlns:a16="http://schemas.microsoft.com/office/drawing/2014/main" id="{B0DE9E91-007F-F91A-C5EF-5A927BCA001C}"/>
                    </a:ext>
                  </a:extLst>
                </p:cNvPr>
                <p:cNvCxnSpPr>
                  <a:cxnSpLocks/>
                </p:cNvCxnSpPr>
                <p:nvPr/>
              </p:nvCxnSpPr>
              <p:spPr>
                <a:xfrm>
                  <a:off x="-92437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5" name="Straight Connector 1084">
                  <a:extLst>
                    <a:ext uri="{FF2B5EF4-FFF2-40B4-BE49-F238E27FC236}">
                      <a16:creationId xmlns:a16="http://schemas.microsoft.com/office/drawing/2014/main" id="{1E7617B3-EDB7-02B8-4C8D-BA395316A0F9}"/>
                    </a:ext>
                  </a:extLst>
                </p:cNvPr>
                <p:cNvCxnSpPr>
                  <a:cxnSpLocks/>
                </p:cNvCxnSpPr>
                <p:nvPr/>
              </p:nvCxnSpPr>
              <p:spPr>
                <a:xfrm>
                  <a:off x="-80986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854418ED-799C-760A-2422-AD018DB21BFB}"/>
                    </a:ext>
                  </a:extLst>
                </p:cNvPr>
                <p:cNvCxnSpPr>
                  <a:cxnSpLocks/>
                </p:cNvCxnSpPr>
                <p:nvPr/>
              </p:nvCxnSpPr>
              <p:spPr>
                <a:xfrm>
                  <a:off x="-75261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8B3628AA-8D77-D6A8-E676-3C196DD65526}"/>
                    </a:ext>
                  </a:extLst>
                </p:cNvPr>
                <p:cNvCxnSpPr>
                  <a:cxnSpLocks/>
                </p:cNvCxnSpPr>
                <p:nvPr/>
              </p:nvCxnSpPr>
              <p:spPr>
                <a:xfrm>
                  <a:off x="-69536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id="{6153A51E-D046-71D2-BB18-620D41A87A36}"/>
                    </a:ext>
                  </a:extLst>
                </p:cNvPr>
                <p:cNvCxnSpPr>
                  <a:cxnSpLocks/>
                </p:cNvCxnSpPr>
                <p:nvPr/>
              </p:nvCxnSpPr>
              <p:spPr>
                <a:xfrm>
                  <a:off x="-63811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39436E1F-3978-67BF-519F-38D8A03DEB4F}"/>
                    </a:ext>
                  </a:extLst>
                </p:cNvPr>
                <p:cNvCxnSpPr>
                  <a:cxnSpLocks/>
                </p:cNvCxnSpPr>
                <p:nvPr/>
              </p:nvCxnSpPr>
              <p:spPr>
                <a:xfrm>
                  <a:off x="-523608"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EB1712B2-2624-CC2A-BF6B-D42E62C99768}"/>
                    </a:ext>
                  </a:extLst>
                </p:cNvPr>
                <p:cNvCxnSpPr>
                  <a:cxnSpLocks/>
                </p:cNvCxnSpPr>
                <p:nvPr/>
              </p:nvCxnSpPr>
              <p:spPr>
                <a:xfrm>
                  <a:off x="-466356"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8BAA2D4D-FD23-C07A-34E9-94DCDD58C0DE}"/>
                    </a:ext>
                  </a:extLst>
                </p:cNvPr>
                <p:cNvCxnSpPr>
                  <a:cxnSpLocks/>
                </p:cNvCxnSpPr>
                <p:nvPr/>
              </p:nvCxnSpPr>
              <p:spPr>
                <a:xfrm>
                  <a:off x="-409104"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965FEF44-9F20-C35D-9BB5-35B0E5394CC8}"/>
                    </a:ext>
                  </a:extLst>
                </p:cNvPr>
                <p:cNvCxnSpPr>
                  <a:cxnSpLocks/>
                </p:cNvCxnSpPr>
                <p:nvPr/>
              </p:nvCxnSpPr>
              <p:spPr>
                <a:xfrm>
                  <a:off x="-351852" y="3055529"/>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 name="TextBox 8">
              <a:extLst>
                <a:ext uri="{FF2B5EF4-FFF2-40B4-BE49-F238E27FC236}">
                  <a16:creationId xmlns:a16="http://schemas.microsoft.com/office/drawing/2014/main" id="{84B3A286-9AB1-B74A-9331-6F664F6828B3}"/>
                </a:ext>
              </a:extLst>
            </p:cNvPr>
            <p:cNvSpPr txBox="1"/>
            <p:nvPr/>
          </p:nvSpPr>
          <p:spPr>
            <a:xfrm>
              <a:off x="9991296"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100</a:t>
              </a:r>
            </a:p>
          </p:txBody>
        </p:sp>
        <p:sp>
          <p:nvSpPr>
            <p:cNvPr id="24" name="TextBox 23">
              <a:extLst>
                <a:ext uri="{FF2B5EF4-FFF2-40B4-BE49-F238E27FC236}">
                  <a16:creationId xmlns:a16="http://schemas.microsoft.com/office/drawing/2014/main" id="{3B9C9F26-E34B-E6B2-D06B-BCFB683C7150}"/>
                </a:ext>
              </a:extLst>
            </p:cNvPr>
            <p:cNvSpPr txBox="1"/>
            <p:nvPr/>
          </p:nvSpPr>
          <p:spPr>
            <a:xfrm>
              <a:off x="9012993"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90</a:t>
              </a:r>
            </a:p>
          </p:txBody>
        </p:sp>
        <p:sp>
          <p:nvSpPr>
            <p:cNvPr id="25" name="TextBox 24">
              <a:extLst>
                <a:ext uri="{FF2B5EF4-FFF2-40B4-BE49-F238E27FC236}">
                  <a16:creationId xmlns:a16="http://schemas.microsoft.com/office/drawing/2014/main" id="{2C82A2DE-AC09-2086-5A0F-3918B7BDA538}"/>
                </a:ext>
              </a:extLst>
            </p:cNvPr>
            <p:cNvSpPr txBox="1"/>
            <p:nvPr/>
          </p:nvSpPr>
          <p:spPr>
            <a:xfrm>
              <a:off x="8034689"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80</a:t>
              </a:r>
            </a:p>
          </p:txBody>
        </p:sp>
        <p:sp>
          <p:nvSpPr>
            <p:cNvPr id="26" name="TextBox 25">
              <a:extLst>
                <a:ext uri="{FF2B5EF4-FFF2-40B4-BE49-F238E27FC236}">
                  <a16:creationId xmlns:a16="http://schemas.microsoft.com/office/drawing/2014/main" id="{BCDDC938-8CA1-C1BC-BD0D-1A5F8A7E553D}"/>
                </a:ext>
              </a:extLst>
            </p:cNvPr>
            <p:cNvSpPr txBox="1"/>
            <p:nvPr/>
          </p:nvSpPr>
          <p:spPr>
            <a:xfrm>
              <a:off x="7056385"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70</a:t>
              </a:r>
            </a:p>
          </p:txBody>
        </p:sp>
        <p:sp>
          <p:nvSpPr>
            <p:cNvPr id="29" name="TextBox 28">
              <a:extLst>
                <a:ext uri="{FF2B5EF4-FFF2-40B4-BE49-F238E27FC236}">
                  <a16:creationId xmlns:a16="http://schemas.microsoft.com/office/drawing/2014/main" id="{AEE7C76A-1538-576B-3E74-E0F9706680D9}"/>
                </a:ext>
              </a:extLst>
            </p:cNvPr>
            <p:cNvSpPr txBox="1"/>
            <p:nvPr/>
          </p:nvSpPr>
          <p:spPr>
            <a:xfrm>
              <a:off x="6078081"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60</a:t>
              </a:r>
            </a:p>
          </p:txBody>
        </p:sp>
        <p:sp>
          <p:nvSpPr>
            <p:cNvPr id="31" name="TextBox 30">
              <a:extLst>
                <a:ext uri="{FF2B5EF4-FFF2-40B4-BE49-F238E27FC236}">
                  <a16:creationId xmlns:a16="http://schemas.microsoft.com/office/drawing/2014/main" id="{570F00DD-1E10-77B8-707D-FE56A8A108A2}"/>
                </a:ext>
              </a:extLst>
            </p:cNvPr>
            <p:cNvSpPr txBox="1"/>
            <p:nvPr/>
          </p:nvSpPr>
          <p:spPr>
            <a:xfrm>
              <a:off x="5099777"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50</a:t>
              </a:r>
            </a:p>
          </p:txBody>
        </p:sp>
        <p:sp>
          <p:nvSpPr>
            <p:cNvPr id="32" name="TextBox 31">
              <a:extLst>
                <a:ext uri="{FF2B5EF4-FFF2-40B4-BE49-F238E27FC236}">
                  <a16:creationId xmlns:a16="http://schemas.microsoft.com/office/drawing/2014/main" id="{2C7DF1F7-FA48-884F-058D-2433792B8AF3}"/>
                </a:ext>
              </a:extLst>
            </p:cNvPr>
            <p:cNvSpPr txBox="1"/>
            <p:nvPr/>
          </p:nvSpPr>
          <p:spPr>
            <a:xfrm>
              <a:off x="4121473"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40</a:t>
              </a:r>
            </a:p>
          </p:txBody>
        </p:sp>
        <p:sp>
          <p:nvSpPr>
            <p:cNvPr id="33" name="TextBox 32">
              <a:extLst>
                <a:ext uri="{FF2B5EF4-FFF2-40B4-BE49-F238E27FC236}">
                  <a16:creationId xmlns:a16="http://schemas.microsoft.com/office/drawing/2014/main" id="{92DF3B17-D8F0-9A3C-1A52-209729CDEE8A}"/>
                </a:ext>
              </a:extLst>
            </p:cNvPr>
            <p:cNvSpPr txBox="1"/>
            <p:nvPr/>
          </p:nvSpPr>
          <p:spPr>
            <a:xfrm>
              <a:off x="3143169"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30</a:t>
              </a:r>
            </a:p>
          </p:txBody>
        </p:sp>
        <p:sp>
          <p:nvSpPr>
            <p:cNvPr id="35" name="TextBox 34">
              <a:extLst>
                <a:ext uri="{FF2B5EF4-FFF2-40B4-BE49-F238E27FC236}">
                  <a16:creationId xmlns:a16="http://schemas.microsoft.com/office/drawing/2014/main" id="{8CAE83E4-B214-923F-62AD-E023966E0EC0}"/>
                </a:ext>
              </a:extLst>
            </p:cNvPr>
            <p:cNvSpPr txBox="1"/>
            <p:nvPr/>
          </p:nvSpPr>
          <p:spPr>
            <a:xfrm>
              <a:off x="2164865"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20</a:t>
              </a:r>
            </a:p>
          </p:txBody>
        </p:sp>
        <p:sp>
          <p:nvSpPr>
            <p:cNvPr id="37" name="TextBox 36">
              <a:extLst>
                <a:ext uri="{FF2B5EF4-FFF2-40B4-BE49-F238E27FC236}">
                  <a16:creationId xmlns:a16="http://schemas.microsoft.com/office/drawing/2014/main" id="{FB1213C4-F28B-B85C-B9F6-735B58A4E339}"/>
                </a:ext>
              </a:extLst>
            </p:cNvPr>
            <p:cNvSpPr txBox="1"/>
            <p:nvPr/>
          </p:nvSpPr>
          <p:spPr>
            <a:xfrm>
              <a:off x="1186561"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a:t>
              </a:r>
            </a:p>
          </p:txBody>
        </p:sp>
        <p:sp>
          <p:nvSpPr>
            <p:cNvPr id="38" name="TextBox 37">
              <a:extLst>
                <a:ext uri="{FF2B5EF4-FFF2-40B4-BE49-F238E27FC236}">
                  <a16:creationId xmlns:a16="http://schemas.microsoft.com/office/drawing/2014/main" id="{65E6EB5A-B46C-E1F9-087A-A50A815A4E02}"/>
                </a:ext>
              </a:extLst>
            </p:cNvPr>
            <p:cNvSpPr txBox="1"/>
            <p:nvPr/>
          </p:nvSpPr>
          <p:spPr>
            <a:xfrm>
              <a:off x="208257" y="299534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0</a:t>
              </a:r>
            </a:p>
          </p:txBody>
        </p:sp>
      </p:grpSp>
      <p:pic>
        <p:nvPicPr>
          <p:cNvPr id="1093" name="Picture 1092">
            <a:extLst>
              <a:ext uri="{FF2B5EF4-FFF2-40B4-BE49-F238E27FC236}">
                <a16:creationId xmlns:a16="http://schemas.microsoft.com/office/drawing/2014/main" id="{04B1B31C-ACD6-EDCC-3F16-25C7134D45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490" b="100000" l="2303" r="94626">
                        <a14:foregroundMark x1="79463" y1="75570" x2="79463" y2="74631"/>
                        <a14:foregroundMark x1="79463" y1="74497" x2="80230" y2="73423"/>
                        <a14:foregroundMark x1="29175" y1="54899" x2="30134" y2="53289"/>
                        <a14:foregroundMark x1="27639" y1="54497" x2="30326" y2="52617"/>
                        <a14:backgroundMark x1="82150" y1="75839" x2="82342" y2="74362"/>
                        <a14:backgroundMark x1="78887" y1="75839" x2="78887" y2="74765"/>
                        <a14:backgroundMark x1="80230" y1="72886" x2="80998" y2="72215"/>
                        <a14:backgroundMark x1="78887" y1="74497" x2="80038" y2="73020"/>
                        <a14:backgroundMark x1="29175" y1="53826" x2="28599" y2="54765"/>
                      </a14:backgroundRemoval>
                    </a14:imgEffect>
                  </a14:imgLayer>
                </a14:imgProps>
              </a:ext>
            </a:extLst>
          </a:blip>
          <a:stretch>
            <a:fillRect/>
          </a:stretch>
        </p:blipFill>
        <p:spPr>
          <a:xfrm>
            <a:off x="9406135" y="3102469"/>
            <a:ext cx="1251813" cy="1790020"/>
          </a:xfrm>
          <a:prstGeom prst="rect">
            <a:avLst/>
          </a:prstGeom>
        </p:spPr>
      </p:pic>
      <p:pic>
        <p:nvPicPr>
          <p:cNvPr id="1094" name="Picture 1093">
            <a:extLst>
              <a:ext uri="{FF2B5EF4-FFF2-40B4-BE49-F238E27FC236}">
                <a16:creationId xmlns:a16="http://schemas.microsoft.com/office/drawing/2014/main" id="{AB2A9E81-1249-ACC2-774B-B50506D58E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29" b="98253" l="4829" r="96982">
                        <a14:foregroundMark x1="72032" y1="31587" x2="73038" y2="30422"/>
                        <a14:backgroundMark x1="72837" y1="31295" x2="75453" y2="31150"/>
                      </a14:backgroundRemoval>
                    </a14:imgEffect>
                  </a14:imgLayer>
                </a14:imgProps>
              </a:ext>
            </a:extLst>
          </a:blip>
          <a:stretch>
            <a:fillRect/>
          </a:stretch>
        </p:blipFill>
        <p:spPr>
          <a:xfrm>
            <a:off x="5881557" y="3243238"/>
            <a:ext cx="1216249" cy="1682703"/>
          </a:xfrm>
          <a:prstGeom prst="rect">
            <a:avLst/>
          </a:prstGeom>
        </p:spPr>
      </p:pic>
      <p:pic>
        <p:nvPicPr>
          <p:cNvPr id="1096" name="Picture 1095">
            <a:extLst>
              <a:ext uri="{FF2B5EF4-FFF2-40B4-BE49-F238E27FC236}">
                <a16:creationId xmlns:a16="http://schemas.microsoft.com/office/drawing/2014/main" id="{47F87B02-7645-5097-7EFB-01118E7534F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55" b="96269" l="6731" r="89904"/>
                    </a14:imgEffect>
                  </a14:imgLayer>
                </a14:imgProps>
              </a:ext>
            </a:extLst>
          </a:blip>
          <a:srcRect l="4380" t="12672" r="8907" b="7064"/>
          <a:stretch/>
        </p:blipFill>
        <p:spPr>
          <a:xfrm>
            <a:off x="1286397" y="4099621"/>
            <a:ext cx="344767" cy="205591"/>
          </a:xfrm>
          <a:prstGeom prst="rect">
            <a:avLst/>
          </a:prstGeom>
        </p:spPr>
      </p:pic>
      <p:pic>
        <p:nvPicPr>
          <p:cNvPr id="1097" name="Picture 1096">
            <a:extLst>
              <a:ext uri="{FF2B5EF4-FFF2-40B4-BE49-F238E27FC236}">
                <a16:creationId xmlns:a16="http://schemas.microsoft.com/office/drawing/2014/main" id="{1CE04FEE-DAF1-A99B-BACC-E09555B709E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850" b="98886" l="4247" r="92278"/>
                    </a14:imgEffect>
                  </a14:imgLayer>
                </a14:imgProps>
              </a:ext>
            </a:extLst>
          </a:blip>
          <a:stretch>
            <a:fillRect/>
          </a:stretch>
        </p:blipFill>
        <p:spPr>
          <a:xfrm>
            <a:off x="3994440" y="3974381"/>
            <a:ext cx="458612" cy="635683"/>
          </a:xfrm>
          <a:prstGeom prst="rect">
            <a:avLst/>
          </a:prstGeom>
        </p:spPr>
      </p:pic>
      <p:pic>
        <p:nvPicPr>
          <p:cNvPr id="1098" name="Picture 1097">
            <a:extLst>
              <a:ext uri="{FF2B5EF4-FFF2-40B4-BE49-F238E27FC236}">
                <a16:creationId xmlns:a16="http://schemas.microsoft.com/office/drawing/2014/main" id="{374D76BA-C164-2205-7CBD-85935459B2E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943" b="89431" l="5000" r="96154"/>
                    </a14:imgEffect>
                  </a14:imgLayer>
                </a14:imgProps>
              </a:ext>
            </a:extLst>
          </a:blip>
          <a:srcRect l="4893" t="6444" r="6705" b="12077"/>
          <a:stretch/>
        </p:blipFill>
        <p:spPr>
          <a:xfrm rot="21275034">
            <a:off x="3939910" y="3638626"/>
            <a:ext cx="503898" cy="219713"/>
          </a:xfrm>
          <a:prstGeom prst="rect">
            <a:avLst/>
          </a:prstGeom>
        </p:spPr>
      </p:pic>
      <p:pic>
        <p:nvPicPr>
          <p:cNvPr id="1100" name="Picture 1099">
            <a:extLst>
              <a:ext uri="{FF2B5EF4-FFF2-40B4-BE49-F238E27FC236}">
                <a16:creationId xmlns:a16="http://schemas.microsoft.com/office/drawing/2014/main" id="{77610536-2108-8BE8-26C4-ED4706DE0EF4}"/>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778" b="98920" l="2814" r="96970">
                        <a14:backgroundMark x1="22078" y1="75617" x2="22078" y2="75617"/>
                        <a14:backgroundMark x1="22944" y1="50154" x2="22944" y2="50154"/>
                        <a14:backgroundMark x1="23377" y1="49846" x2="23377" y2="49846"/>
                        <a14:backgroundMark x1="23593" y1="49537" x2="23593" y2="49537"/>
                      </a14:backgroundRemoval>
                    </a14:imgEffect>
                  </a14:imgLayer>
                </a14:imgProps>
              </a:ext>
            </a:extLst>
          </a:blip>
          <a:srcRect t="3291" r="4443"/>
          <a:stretch/>
        </p:blipFill>
        <p:spPr>
          <a:xfrm>
            <a:off x="320820" y="3305272"/>
            <a:ext cx="1114621" cy="1582222"/>
          </a:xfrm>
          <a:prstGeom prst="rect">
            <a:avLst/>
          </a:prstGeom>
        </p:spPr>
      </p:pic>
      <p:pic>
        <p:nvPicPr>
          <p:cNvPr id="1106" name="Picture 1105">
            <a:extLst>
              <a:ext uri="{FF2B5EF4-FFF2-40B4-BE49-F238E27FC236}">
                <a16:creationId xmlns:a16="http://schemas.microsoft.com/office/drawing/2014/main" id="{A2F57FD0-12C3-AA30-1420-A75B07891A2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048" b="94524" l="4457" r="94708"/>
                    </a14:imgEffect>
                  </a14:imgLayer>
                </a14:imgProps>
              </a:ext>
            </a:extLst>
          </a:blip>
          <a:srcRect l="3986" t="5985" r="6395" b="5985"/>
          <a:stretch/>
        </p:blipFill>
        <p:spPr>
          <a:xfrm>
            <a:off x="2713763" y="3107279"/>
            <a:ext cx="586810" cy="674346"/>
          </a:xfrm>
          <a:prstGeom prst="rect">
            <a:avLst/>
          </a:prstGeom>
        </p:spPr>
      </p:pic>
      <p:pic>
        <p:nvPicPr>
          <p:cNvPr id="1107" name="Picture 1106">
            <a:extLst>
              <a:ext uri="{FF2B5EF4-FFF2-40B4-BE49-F238E27FC236}">
                <a16:creationId xmlns:a16="http://schemas.microsoft.com/office/drawing/2014/main" id="{3DBD5D2E-C4F4-A2AF-C100-BE41C3BE0F5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048" b="94524" l="4457" r="94708"/>
                    </a14:imgEffect>
                  </a14:imgLayer>
                </a14:imgProps>
              </a:ext>
            </a:extLst>
          </a:blip>
          <a:srcRect l="3986" t="5985" r="6395" b="5985"/>
          <a:stretch/>
        </p:blipFill>
        <p:spPr>
          <a:xfrm>
            <a:off x="2783216" y="3893576"/>
            <a:ext cx="586810" cy="674346"/>
          </a:xfrm>
          <a:prstGeom prst="rect">
            <a:avLst/>
          </a:prstGeom>
        </p:spPr>
      </p:pic>
      <p:pic>
        <p:nvPicPr>
          <p:cNvPr id="1108" name="Picture 1107">
            <a:extLst>
              <a:ext uri="{FF2B5EF4-FFF2-40B4-BE49-F238E27FC236}">
                <a16:creationId xmlns:a16="http://schemas.microsoft.com/office/drawing/2014/main" id="{4E047F42-133D-1569-D606-07A2A8423B01}"/>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048" b="94524" l="4457" r="94708"/>
                    </a14:imgEffect>
                  </a14:imgLayer>
                </a14:imgProps>
              </a:ext>
            </a:extLst>
          </a:blip>
          <a:srcRect l="3986" t="5985" r="6395" b="5985"/>
          <a:stretch/>
        </p:blipFill>
        <p:spPr>
          <a:xfrm>
            <a:off x="2177993" y="4162234"/>
            <a:ext cx="586810" cy="674346"/>
          </a:xfrm>
          <a:prstGeom prst="rect">
            <a:avLst/>
          </a:prstGeom>
        </p:spPr>
      </p:pic>
      <p:pic>
        <p:nvPicPr>
          <p:cNvPr id="1109" name="Picture 1108">
            <a:extLst>
              <a:ext uri="{FF2B5EF4-FFF2-40B4-BE49-F238E27FC236}">
                <a16:creationId xmlns:a16="http://schemas.microsoft.com/office/drawing/2014/main" id="{5EA96451-CCD5-CA7A-7FA1-FEF2F0F00B8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55" b="96269" l="6731" r="89904"/>
                    </a14:imgEffect>
                  </a14:imgLayer>
                </a14:imgProps>
              </a:ext>
            </a:extLst>
          </a:blip>
          <a:srcRect l="4380" t="12672" r="8907" b="7064"/>
          <a:stretch/>
        </p:blipFill>
        <p:spPr>
          <a:xfrm>
            <a:off x="1695989" y="3925048"/>
            <a:ext cx="344767" cy="205591"/>
          </a:xfrm>
          <a:prstGeom prst="rect">
            <a:avLst/>
          </a:prstGeom>
        </p:spPr>
      </p:pic>
      <p:pic>
        <p:nvPicPr>
          <p:cNvPr id="1110" name="Picture 1109">
            <a:extLst>
              <a:ext uri="{FF2B5EF4-FFF2-40B4-BE49-F238E27FC236}">
                <a16:creationId xmlns:a16="http://schemas.microsoft.com/office/drawing/2014/main" id="{3825849D-555B-CFA9-8281-3E60933057C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55" b="96269" l="6731" r="89904"/>
                    </a14:imgEffect>
                  </a14:imgLayer>
                </a14:imgProps>
              </a:ext>
            </a:extLst>
          </a:blip>
          <a:srcRect l="4380" t="12672" r="8907" b="7064"/>
          <a:stretch/>
        </p:blipFill>
        <p:spPr>
          <a:xfrm>
            <a:off x="1696985" y="4263517"/>
            <a:ext cx="344767" cy="205591"/>
          </a:xfrm>
          <a:prstGeom prst="rect">
            <a:avLst/>
          </a:prstGeom>
        </p:spPr>
      </p:pic>
      <p:pic>
        <p:nvPicPr>
          <p:cNvPr id="1111" name="Picture 1110">
            <a:extLst>
              <a:ext uri="{FF2B5EF4-FFF2-40B4-BE49-F238E27FC236}">
                <a16:creationId xmlns:a16="http://schemas.microsoft.com/office/drawing/2014/main" id="{DD696268-D8CA-57AD-FA6B-64447BDBAC2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55" b="96269" l="6731" r="89904"/>
                    </a14:imgEffect>
                  </a14:imgLayer>
                </a14:imgProps>
              </a:ext>
            </a:extLst>
          </a:blip>
          <a:srcRect l="4380" t="12672" r="8907" b="7064"/>
          <a:stretch/>
        </p:blipFill>
        <p:spPr>
          <a:xfrm>
            <a:off x="1251187" y="4428952"/>
            <a:ext cx="344767" cy="205591"/>
          </a:xfrm>
          <a:prstGeom prst="rect">
            <a:avLst/>
          </a:prstGeom>
        </p:spPr>
      </p:pic>
      <p:pic>
        <p:nvPicPr>
          <p:cNvPr id="1112" name="Picture 1111">
            <a:extLst>
              <a:ext uri="{FF2B5EF4-FFF2-40B4-BE49-F238E27FC236}">
                <a16:creationId xmlns:a16="http://schemas.microsoft.com/office/drawing/2014/main" id="{6BE68531-8750-C19A-E70B-17D75784882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55" b="96269" l="6731" r="89904"/>
                    </a14:imgEffect>
                  </a14:imgLayer>
                </a14:imgProps>
              </a:ext>
            </a:extLst>
          </a:blip>
          <a:srcRect l="4380" t="12672" r="8907" b="7064"/>
          <a:stretch/>
        </p:blipFill>
        <p:spPr>
          <a:xfrm>
            <a:off x="1600002" y="4627428"/>
            <a:ext cx="344767" cy="205591"/>
          </a:xfrm>
          <a:prstGeom prst="rect">
            <a:avLst/>
          </a:prstGeom>
        </p:spPr>
      </p:pic>
      <p:pic>
        <p:nvPicPr>
          <p:cNvPr id="1114" name="Picture 1113">
            <a:extLst>
              <a:ext uri="{FF2B5EF4-FFF2-40B4-BE49-F238E27FC236}">
                <a16:creationId xmlns:a16="http://schemas.microsoft.com/office/drawing/2014/main" id="{3CFCEC0D-DFCE-CCF5-F99D-673673507FA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850" b="98886" l="4247" r="92278"/>
                    </a14:imgEffect>
                  </a14:imgLayer>
                </a14:imgProps>
              </a:ext>
            </a:extLst>
          </a:blip>
          <a:stretch>
            <a:fillRect/>
          </a:stretch>
        </p:blipFill>
        <p:spPr>
          <a:xfrm>
            <a:off x="4511309" y="3490989"/>
            <a:ext cx="458612" cy="635683"/>
          </a:xfrm>
          <a:prstGeom prst="rect">
            <a:avLst/>
          </a:prstGeom>
        </p:spPr>
      </p:pic>
      <p:pic>
        <p:nvPicPr>
          <p:cNvPr id="1115" name="Picture 1114">
            <a:extLst>
              <a:ext uri="{FF2B5EF4-FFF2-40B4-BE49-F238E27FC236}">
                <a16:creationId xmlns:a16="http://schemas.microsoft.com/office/drawing/2014/main" id="{A73649FC-084D-E2A7-9216-29A7FFAA4B8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850" b="98886" l="4247" r="92278"/>
                    </a14:imgEffect>
                  </a14:imgLayer>
                </a14:imgProps>
              </a:ext>
            </a:extLst>
          </a:blip>
          <a:stretch>
            <a:fillRect/>
          </a:stretch>
        </p:blipFill>
        <p:spPr>
          <a:xfrm>
            <a:off x="5045393" y="4197336"/>
            <a:ext cx="458612" cy="635683"/>
          </a:xfrm>
          <a:prstGeom prst="rect">
            <a:avLst/>
          </a:prstGeom>
        </p:spPr>
      </p:pic>
      <p:pic>
        <p:nvPicPr>
          <p:cNvPr id="1116" name="Picture 1115">
            <a:extLst>
              <a:ext uri="{FF2B5EF4-FFF2-40B4-BE49-F238E27FC236}">
                <a16:creationId xmlns:a16="http://schemas.microsoft.com/office/drawing/2014/main" id="{2E621782-CF21-9685-82CD-49297AB8E84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943" b="89431" l="5000" r="96154"/>
                    </a14:imgEffect>
                  </a14:imgLayer>
                </a14:imgProps>
              </a:ext>
            </a:extLst>
          </a:blip>
          <a:srcRect l="4893" t="6444" r="6705" b="12077"/>
          <a:stretch/>
        </p:blipFill>
        <p:spPr>
          <a:xfrm rot="21275034">
            <a:off x="4173116" y="3368772"/>
            <a:ext cx="503898" cy="219713"/>
          </a:xfrm>
          <a:prstGeom prst="rect">
            <a:avLst/>
          </a:prstGeom>
        </p:spPr>
      </p:pic>
      <p:pic>
        <p:nvPicPr>
          <p:cNvPr id="1117" name="Picture 1116">
            <a:extLst>
              <a:ext uri="{FF2B5EF4-FFF2-40B4-BE49-F238E27FC236}">
                <a16:creationId xmlns:a16="http://schemas.microsoft.com/office/drawing/2014/main" id="{48761ED0-ECF2-D8CF-9320-26F3357F5CB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943" b="89431" l="5000" r="96154"/>
                    </a14:imgEffect>
                  </a14:imgLayer>
                </a14:imgProps>
              </a:ext>
            </a:extLst>
          </a:blip>
          <a:srcRect l="4893" t="6444" r="6705" b="12077"/>
          <a:stretch/>
        </p:blipFill>
        <p:spPr>
          <a:xfrm rot="21275034">
            <a:off x="4462336" y="4195356"/>
            <a:ext cx="503898" cy="219713"/>
          </a:xfrm>
          <a:prstGeom prst="rect">
            <a:avLst/>
          </a:prstGeom>
        </p:spPr>
      </p:pic>
      <p:pic>
        <p:nvPicPr>
          <p:cNvPr id="1118" name="Picture 1117">
            <a:extLst>
              <a:ext uri="{FF2B5EF4-FFF2-40B4-BE49-F238E27FC236}">
                <a16:creationId xmlns:a16="http://schemas.microsoft.com/office/drawing/2014/main" id="{9E0779A1-D365-A983-B9C7-3E666452711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943" b="89431" l="5000" r="96154"/>
                    </a14:imgEffect>
                  </a14:imgLayer>
                </a14:imgProps>
              </a:ext>
            </a:extLst>
          </a:blip>
          <a:srcRect l="4893" t="6444" r="6705" b="12077"/>
          <a:stretch/>
        </p:blipFill>
        <p:spPr>
          <a:xfrm rot="21275034">
            <a:off x="4895057" y="3264131"/>
            <a:ext cx="503898" cy="219713"/>
          </a:xfrm>
          <a:prstGeom prst="rect">
            <a:avLst/>
          </a:prstGeom>
        </p:spPr>
      </p:pic>
      <p:pic>
        <p:nvPicPr>
          <p:cNvPr id="1119" name="Picture 1118">
            <a:extLst>
              <a:ext uri="{FF2B5EF4-FFF2-40B4-BE49-F238E27FC236}">
                <a16:creationId xmlns:a16="http://schemas.microsoft.com/office/drawing/2014/main" id="{661C9388-70B1-FD02-BAC7-D2DB96DCB1A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943" b="89431" l="5000" r="96154"/>
                    </a14:imgEffect>
                  </a14:imgLayer>
                </a14:imgProps>
              </a:ext>
            </a:extLst>
          </a:blip>
          <a:srcRect l="4893" t="6444" r="6705" b="12077"/>
          <a:stretch/>
        </p:blipFill>
        <p:spPr>
          <a:xfrm rot="21275034">
            <a:off x="5017785" y="3861971"/>
            <a:ext cx="503898" cy="219713"/>
          </a:xfrm>
          <a:prstGeom prst="rect">
            <a:avLst/>
          </a:prstGeom>
        </p:spPr>
      </p:pic>
      <p:pic>
        <p:nvPicPr>
          <p:cNvPr id="1120" name="Picture 1119">
            <a:extLst>
              <a:ext uri="{FF2B5EF4-FFF2-40B4-BE49-F238E27FC236}">
                <a16:creationId xmlns:a16="http://schemas.microsoft.com/office/drawing/2014/main" id="{990ADD5A-BECD-5508-783E-6BD033C7A36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048" b="94524" l="4457" r="94708"/>
                    </a14:imgEffect>
                  </a14:imgLayer>
                </a14:imgProps>
              </a:ext>
            </a:extLst>
          </a:blip>
          <a:srcRect l="3986" t="5985" r="6395" b="5985"/>
          <a:stretch/>
        </p:blipFill>
        <p:spPr>
          <a:xfrm>
            <a:off x="8262264" y="3064805"/>
            <a:ext cx="586810" cy="674346"/>
          </a:xfrm>
          <a:prstGeom prst="rect">
            <a:avLst/>
          </a:prstGeom>
        </p:spPr>
      </p:pic>
      <p:pic>
        <p:nvPicPr>
          <p:cNvPr id="1121" name="Picture 1120">
            <a:extLst>
              <a:ext uri="{FF2B5EF4-FFF2-40B4-BE49-F238E27FC236}">
                <a16:creationId xmlns:a16="http://schemas.microsoft.com/office/drawing/2014/main" id="{5609CCC6-591F-934D-F150-0E8568113E2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048" b="94524" l="4457" r="94708"/>
                    </a14:imgEffect>
                  </a14:imgLayer>
                </a14:imgProps>
              </a:ext>
            </a:extLst>
          </a:blip>
          <a:srcRect l="3986" t="5985" r="6395" b="5985"/>
          <a:stretch/>
        </p:blipFill>
        <p:spPr>
          <a:xfrm>
            <a:off x="8242620" y="4131935"/>
            <a:ext cx="586810" cy="674346"/>
          </a:xfrm>
          <a:prstGeom prst="rect">
            <a:avLst/>
          </a:prstGeom>
        </p:spPr>
      </p:pic>
      <p:pic>
        <p:nvPicPr>
          <p:cNvPr id="1122" name="Picture 1121">
            <a:extLst>
              <a:ext uri="{FF2B5EF4-FFF2-40B4-BE49-F238E27FC236}">
                <a16:creationId xmlns:a16="http://schemas.microsoft.com/office/drawing/2014/main" id="{E38BB71D-4829-A05F-9700-C82FEDC29C29}"/>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048" b="94524" l="4457" r="94708"/>
                    </a14:imgEffect>
                  </a14:imgLayer>
                </a14:imgProps>
              </a:ext>
            </a:extLst>
          </a:blip>
          <a:srcRect l="3986" t="5985" r="6395" b="5985"/>
          <a:stretch/>
        </p:blipFill>
        <p:spPr>
          <a:xfrm>
            <a:off x="7593380" y="3847732"/>
            <a:ext cx="586810" cy="674346"/>
          </a:xfrm>
          <a:prstGeom prst="rect">
            <a:avLst/>
          </a:prstGeom>
        </p:spPr>
      </p:pic>
      <p:pic>
        <p:nvPicPr>
          <p:cNvPr id="1123" name="Picture 1122">
            <a:extLst>
              <a:ext uri="{FF2B5EF4-FFF2-40B4-BE49-F238E27FC236}">
                <a16:creationId xmlns:a16="http://schemas.microsoft.com/office/drawing/2014/main" id="{79320FE9-2092-0D42-5707-3C4AB9524A2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55" b="96269" l="6731" r="89904"/>
                    </a14:imgEffect>
                  </a14:imgLayer>
                </a14:imgProps>
              </a:ext>
            </a:extLst>
          </a:blip>
          <a:srcRect l="4380" t="12672" r="8907" b="7064"/>
          <a:stretch/>
        </p:blipFill>
        <p:spPr>
          <a:xfrm>
            <a:off x="8782837" y="3869031"/>
            <a:ext cx="344767" cy="205591"/>
          </a:xfrm>
          <a:prstGeom prst="rect">
            <a:avLst/>
          </a:prstGeom>
        </p:spPr>
      </p:pic>
      <p:pic>
        <p:nvPicPr>
          <p:cNvPr id="1124" name="Picture 1123">
            <a:extLst>
              <a:ext uri="{FF2B5EF4-FFF2-40B4-BE49-F238E27FC236}">
                <a16:creationId xmlns:a16="http://schemas.microsoft.com/office/drawing/2014/main" id="{C48F8301-281C-F8D1-5723-2DBA41B8411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55" b="96269" l="6731" r="89904"/>
                    </a14:imgEffect>
                  </a14:imgLayer>
                </a14:imgProps>
              </a:ext>
            </a:extLst>
          </a:blip>
          <a:srcRect l="4380" t="12672" r="8907" b="7064"/>
          <a:stretch/>
        </p:blipFill>
        <p:spPr>
          <a:xfrm>
            <a:off x="8904483" y="4637315"/>
            <a:ext cx="344767" cy="205591"/>
          </a:xfrm>
          <a:prstGeom prst="rect">
            <a:avLst/>
          </a:prstGeom>
        </p:spPr>
      </p:pic>
      <p:pic>
        <p:nvPicPr>
          <p:cNvPr id="1125" name="Picture 1124">
            <a:extLst>
              <a:ext uri="{FF2B5EF4-FFF2-40B4-BE49-F238E27FC236}">
                <a16:creationId xmlns:a16="http://schemas.microsoft.com/office/drawing/2014/main" id="{CA7BCC91-3904-ABC6-3646-8FEE7DC8F99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55" b="96269" l="6731" r="89904"/>
                    </a14:imgEffect>
                  </a14:imgLayer>
                </a14:imgProps>
              </a:ext>
            </a:extLst>
          </a:blip>
          <a:srcRect l="4380" t="12672" r="8907" b="7064"/>
          <a:stretch/>
        </p:blipFill>
        <p:spPr>
          <a:xfrm>
            <a:off x="8922102" y="4253546"/>
            <a:ext cx="344767" cy="205591"/>
          </a:xfrm>
          <a:prstGeom prst="rect">
            <a:avLst/>
          </a:prstGeom>
        </p:spPr>
      </p:pic>
      <p:pic>
        <p:nvPicPr>
          <p:cNvPr id="1126" name="Picture 1125">
            <a:extLst>
              <a:ext uri="{FF2B5EF4-FFF2-40B4-BE49-F238E27FC236}">
                <a16:creationId xmlns:a16="http://schemas.microsoft.com/office/drawing/2014/main" id="{31235AEC-B826-9B7F-38AA-26B3491E657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55" b="96269" l="6731" r="89904"/>
                    </a14:imgEffect>
                  </a14:imgLayer>
                </a14:imgProps>
              </a:ext>
            </a:extLst>
          </a:blip>
          <a:srcRect l="4380" t="12672" r="8907" b="7064"/>
          <a:stretch/>
        </p:blipFill>
        <p:spPr>
          <a:xfrm>
            <a:off x="8264570" y="3839318"/>
            <a:ext cx="344767" cy="205591"/>
          </a:xfrm>
          <a:prstGeom prst="rect">
            <a:avLst/>
          </a:prstGeom>
        </p:spPr>
      </p:pic>
      <p:pic>
        <p:nvPicPr>
          <p:cNvPr id="1127" name="Picture 1126">
            <a:extLst>
              <a:ext uri="{FF2B5EF4-FFF2-40B4-BE49-F238E27FC236}">
                <a16:creationId xmlns:a16="http://schemas.microsoft.com/office/drawing/2014/main" id="{100BB0FF-BC20-20DF-0D1D-199B82779EB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55" b="96269" l="6731" r="89904"/>
                    </a14:imgEffect>
                  </a14:imgLayer>
                </a14:imgProps>
              </a:ext>
            </a:extLst>
          </a:blip>
          <a:srcRect l="4380" t="12672" r="8907" b="7064"/>
          <a:stretch/>
        </p:blipFill>
        <p:spPr>
          <a:xfrm>
            <a:off x="8957502" y="3456323"/>
            <a:ext cx="344767" cy="205591"/>
          </a:xfrm>
          <a:prstGeom prst="rect">
            <a:avLst/>
          </a:prstGeom>
        </p:spPr>
      </p:pic>
      <p:pic>
        <p:nvPicPr>
          <p:cNvPr id="7" name="Picture 6">
            <a:extLst>
              <a:ext uri="{FF2B5EF4-FFF2-40B4-BE49-F238E27FC236}">
                <a16:creationId xmlns:a16="http://schemas.microsoft.com/office/drawing/2014/main" id="{7AF3E1A6-470A-68DE-B344-62161AF3892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850" b="98886" l="4247" r="92278"/>
                    </a14:imgEffect>
                  </a14:imgLayer>
                </a14:imgProps>
              </a:ext>
            </a:extLst>
          </a:blip>
          <a:stretch>
            <a:fillRect/>
          </a:stretch>
        </p:blipFill>
        <p:spPr>
          <a:xfrm>
            <a:off x="5512379" y="3053619"/>
            <a:ext cx="458612" cy="635683"/>
          </a:xfrm>
          <a:prstGeom prst="rect">
            <a:avLst/>
          </a:prstGeom>
        </p:spPr>
      </p:pic>
      <p:pic>
        <p:nvPicPr>
          <p:cNvPr id="8" name="Picture 7">
            <a:extLst>
              <a:ext uri="{FF2B5EF4-FFF2-40B4-BE49-F238E27FC236}">
                <a16:creationId xmlns:a16="http://schemas.microsoft.com/office/drawing/2014/main" id="{16527417-5A59-C1FD-082A-A86B67E40A2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943" b="89431" l="5000" r="96154"/>
                    </a14:imgEffect>
                  </a14:imgLayer>
                </a14:imgProps>
              </a:ext>
            </a:extLst>
          </a:blip>
          <a:srcRect l="4893" t="6444" r="6705" b="12077"/>
          <a:stretch/>
        </p:blipFill>
        <p:spPr>
          <a:xfrm rot="21275034">
            <a:off x="3762171" y="3091214"/>
            <a:ext cx="503898" cy="219713"/>
          </a:xfrm>
          <a:prstGeom prst="rect">
            <a:avLst/>
          </a:prstGeom>
        </p:spPr>
      </p:pic>
      <p:pic>
        <p:nvPicPr>
          <p:cNvPr id="10" name="Picture 9">
            <a:extLst>
              <a:ext uri="{FF2B5EF4-FFF2-40B4-BE49-F238E27FC236}">
                <a16:creationId xmlns:a16="http://schemas.microsoft.com/office/drawing/2014/main" id="{7C019C69-CD38-E07B-8499-21889CD5E88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943" b="89431" l="5000" r="96154"/>
                    </a14:imgEffect>
                  </a14:imgLayer>
                </a14:imgProps>
              </a:ext>
            </a:extLst>
          </a:blip>
          <a:srcRect l="4893" t="6444" r="6705" b="12077"/>
          <a:stretch/>
        </p:blipFill>
        <p:spPr>
          <a:xfrm rot="21275034">
            <a:off x="4372670" y="4559678"/>
            <a:ext cx="503898" cy="219713"/>
          </a:xfrm>
          <a:prstGeom prst="rect">
            <a:avLst/>
          </a:prstGeom>
        </p:spPr>
      </p:pic>
      <p:pic>
        <p:nvPicPr>
          <p:cNvPr id="12" name="Picture 11">
            <a:extLst>
              <a:ext uri="{FF2B5EF4-FFF2-40B4-BE49-F238E27FC236}">
                <a16:creationId xmlns:a16="http://schemas.microsoft.com/office/drawing/2014/main" id="{1DE19743-3EAF-84A8-B7F9-A189FB246C4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048" b="94524" l="4457" r="94708"/>
                    </a14:imgEffect>
                  </a14:imgLayer>
                </a14:imgProps>
              </a:ext>
            </a:extLst>
          </a:blip>
          <a:srcRect l="3986" t="5985" r="6395" b="5985"/>
          <a:stretch/>
        </p:blipFill>
        <p:spPr>
          <a:xfrm>
            <a:off x="7248255" y="3078250"/>
            <a:ext cx="586810" cy="674346"/>
          </a:xfrm>
          <a:prstGeom prst="rect">
            <a:avLst/>
          </a:prstGeom>
        </p:spPr>
      </p:pic>
      <p:pic>
        <p:nvPicPr>
          <p:cNvPr id="13" name="Picture 12">
            <a:extLst>
              <a:ext uri="{FF2B5EF4-FFF2-40B4-BE49-F238E27FC236}">
                <a16:creationId xmlns:a16="http://schemas.microsoft.com/office/drawing/2014/main" id="{47CE0A1A-D905-2716-8556-4AD0C810786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55" b="96269" l="6731" r="89904"/>
                    </a14:imgEffect>
                  </a14:imgLayer>
                </a14:imgProps>
              </a:ext>
            </a:extLst>
          </a:blip>
          <a:srcRect l="4380" t="12672" r="8907" b="7064"/>
          <a:stretch/>
        </p:blipFill>
        <p:spPr>
          <a:xfrm>
            <a:off x="8923707" y="3072979"/>
            <a:ext cx="344767" cy="205591"/>
          </a:xfrm>
          <a:prstGeom prst="rect">
            <a:avLst/>
          </a:prstGeom>
        </p:spPr>
      </p:pic>
      <p:pic>
        <p:nvPicPr>
          <p:cNvPr id="14" name="Picture 13">
            <a:extLst>
              <a:ext uri="{FF2B5EF4-FFF2-40B4-BE49-F238E27FC236}">
                <a16:creationId xmlns:a16="http://schemas.microsoft.com/office/drawing/2014/main" id="{F9283E98-F0D1-7B97-A8B8-C7D4261B11A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55" b="96269" l="6731" r="89904"/>
                    </a14:imgEffect>
                  </a14:imgLayer>
                </a14:imgProps>
              </a:ext>
            </a:extLst>
          </a:blip>
          <a:srcRect l="4380" t="12672" r="8907" b="7064"/>
          <a:stretch/>
        </p:blipFill>
        <p:spPr>
          <a:xfrm>
            <a:off x="9339394" y="3268676"/>
            <a:ext cx="344767" cy="205591"/>
          </a:xfrm>
          <a:prstGeom prst="rect">
            <a:avLst/>
          </a:prstGeom>
        </p:spPr>
      </p:pic>
      <p:pic>
        <p:nvPicPr>
          <p:cNvPr id="15" name="Picture 14">
            <a:extLst>
              <a:ext uri="{FF2B5EF4-FFF2-40B4-BE49-F238E27FC236}">
                <a16:creationId xmlns:a16="http://schemas.microsoft.com/office/drawing/2014/main" id="{E637AC37-E4B7-5534-9ABF-7530A324823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955" b="96269" l="6731" r="89904"/>
                    </a14:imgEffect>
                  </a14:imgLayer>
                </a14:imgProps>
              </a:ext>
            </a:extLst>
          </a:blip>
          <a:srcRect l="4380" t="12672" r="8907" b="7064"/>
          <a:stretch/>
        </p:blipFill>
        <p:spPr>
          <a:xfrm>
            <a:off x="9326255" y="4401366"/>
            <a:ext cx="344767" cy="205591"/>
          </a:xfrm>
          <a:prstGeom prst="rect">
            <a:avLst/>
          </a:prstGeom>
        </p:spPr>
      </p:pic>
      <p:sp>
        <p:nvSpPr>
          <p:cNvPr id="11" name="TextBox 10">
            <a:extLst>
              <a:ext uri="{FF2B5EF4-FFF2-40B4-BE49-F238E27FC236}">
                <a16:creationId xmlns:a16="http://schemas.microsoft.com/office/drawing/2014/main" id="{7D735AF2-56F4-3757-1788-51EDBA9856C5}"/>
              </a:ext>
            </a:extLst>
          </p:cNvPr>
          <p:cNvSpPr txBox="1"/>
          <p:nvPr/>
        </p:nvSpPr>
        <p:spPr>
          <a:xfrm>
            <a:off x="413657" y="6215743"/>
            <a:ext cx="8543845" cy="369332"/>
          </a:xfrm>
          <a:prstGeom prst="rect">
            <a:avLst/>
          </a:prstGeom>
          <a:noFill/>
        </p:spPr>
        <p:txBody>
          <a:bodyPr wrap="square" rtlCol="0">
            <a:spAutoFit/>
          </a:bodyPr>
          <a:lstStyle/>
          <a:p>
            <a:r>
              <a:rPr lang="en-GB">
                <a:solidFill>
                  <a:srgbClr val="FF0000"/>
                </a:solidFill>
                <a:latin typeface="Sassoon Infant Std" panose="020B0503020103030203" pitchFamily="34" charset="0"/>
              </a:rPr>
              <a:t>Challenge: How much more does the pig with the most have than the pig with the least?</a:t>
            </a:r>
          </a:p>
        </p:txBody>
      </p:sp>
      <p:sp>
        <p:nvSpPr>
          <p:cNvPr id="16" name="TextBox 15">
            <a:extLst>
              <a:ext uri="{FF2B5EF4-FFF2-40B4-BE49-F238E27FC236}">
                <a16:creationId xmlns:a16="http://schemas.microsoft.com/office/drawing/2014/main" id="{0E3C7FA6-346E-5469-0D68-EBF8F9D9103B}"/>
              </a:ext>
            </a:extLst>
          </p:cNvPr>
          <p:cNvSpPr txBox="1"/>
          <p:nvPr/>
        </p:nvSpPr>
        <p:spPr>
          <a:xfrm>
            <a:off x="1488918" y="2482223"/>
            <a:ext cx="1039525" cy="523220"/>
          </a:xfrm>
          <a:prstGeom prst="rect">
            <a:avLst/>
          </a:prstGeom>
          <a:noFill/>
        </p:spPr>
        <p:txBody>
          <a:bodyPr wrap="square" rtlCol="0">
            <a:spAutoFit/>
          </a:bodyPr>
          <a:lstStyle/>
          <a:p>
            <a:r>
              <a:rPr lang="en-GB" sz="2800"/>
              <a:t>1.</a:t>
            </a:r>
          </a:p>
        </p:txBody>
      </p:sp>
      <p:sp>
        <p:nvSpPr>
          <p:cNvPr id="17" name="TextBox 16">
            <a:extLst>
              <a:ext uri="{FF2B5EF4-FFF2-40B4-BE49-F238E27FC236}">
                <a16:creationId xmlns:a16="http://schemas.microsoft.com/office/drawing/2014/main" id="{8F167506-52E7-1E11-E9B2-25731277E732}"/>
              </a:ext>
            </a:extLst>
          </p:cNvPr>
          <p:cNvSpPr txBox="1"/>
          <p:nvPr/>
        </p:nvSpPr>
        <p:spPr>
          <a:xfrm>
            <a:off x="8288862" y="2481342"/>
            <a:ext cx="1039525" cy="523220"/>
          </a:xfrm>
          <a:prstGeom prst="rect">
            <a:avLst/>
          </a:prstGeom>
          <a:noFill/>
        </p:spPr>
        <p:txBody>
          <a:bodyPr wrap="square" rtlCol="0">
            <a:spAutoFit/>
          </a:bodyPr>
          <a:lstStyle/>
          <a:p>
            <a:r>
              <a:rPr lang="en-GB" sz="2800"/>
              <a:t>3.</a:t>
            </a:r>
          </a:p>
        </p:txBody>
      </p:sp>
      <p:sp>
        <p:nvSpPr>
          <p:cNvPr id="18" name="TextBox 17">
            <a:extLst>
              <a:ext uri="{FF2B5EF4-FFF2-40B4-BE49-F238E27FC236}">
                <a16:creationId xmlns:a16="http://schemas.microsoft.com/office/drawing/2014/main" id="{A003896B-DAF8-F637-F261-7BE4BC178D31}"/>
              </a:ext>
            </a:extLst>
          </p:cNvPr>
          <p:cNvSpPr txBox="1"/>
          <p:nvPr/>
        </p:nvSpPr>
        <p:spPr>
          <a:xfrm>
            <a:off x="5135999" y="2480692"/>
            <a:ext cx="1039525" cy="523220"/>
          </a:xfrm>
          <a:prstGeom prst="rect">
            <a:avLst/>
          </a:prstGeom>
          <a:noFill/>
        </p:spPr>
        <p:txBody>
          <a:bodyPr wrap="square" rtlCol="0">
            <a:spAutoFit/>
          </a:bodyPr>
          <a:lstStyle/>
          <a:p>
            <a:r>
              <a:rPr lang="en-GB" sz="2800"/>
              <a:t>2.</a:t>
            </a:r>
          </a:p>
        </p:txBody>
      </p:sp>
      <p:sp>
        <p:nvSpPr>
          <p:cNvPr id="19" name="TextBox 18">
            <a:extLst>
              <a:ext uri="{FF2B5EF4-FFF2-40B4-BE49-F238E27FC236}">
                <a16:creationId xmlns:a16="http://schemas.microsoft.com/office/drawing/2014/main" id="{074969C3-5D9B-3DA0-2B26-A1E54691660B}"/>
              </a:ext>
            </a:extLst>
          </p:cNvPr>
          <p:cNvSpPr txBox="1"/>
          <p:nvPr/>
        </p:nvSpPr>
        <p:spPr>
          <a:xfrm>
            <a:off x="107446" y="88259"/>
            <a:ext cx="6228080" cy="369332"/>
          </a:xfrm>
          <a:prstGeom prst="rect">
            <a:avLst/>
          </a:prstGeom>
          <a:noFill/>
        </p:spPr>
        <p:txBody>
          <a:bodyPr wrap="square">
            <a:spAutoFit/>
          </a:bodyPr>
          <a:lstStyle/>
          <a:p>
            <a:r>
              <a:rPr lang="en-US" sz="1800">
                <a:latin typeface="Century Gothic"/>
                <a:cs typeface="Century Gothic"/>
              </a:rPr>
              <a:t>TBAT: compare numbers within 100 on a number line</a:t>
            </a:r>
          </a:p>
        </p:txBody>
      </p:sp>
    </p:spTree>
    <p:extLst>
      <p:ext uri="{BB962C8B-B14F-4D97-AF65-F5344CB8AC3E}">
        <p14:creationId xmlns:p14="http://schemas.microsoft.com/office/powerpoint/2010/main" val="628588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605" y="-153410"/>
            <a:ext cx="10515600" cy="1325563"/>
          </a:xfrm>
        </p:spPr>
        <p:txBody>
          <a:bodyPr/>
          <a:lstStyle/>
          <a:p>
            <a:r>
              <a:rPr lang="en-US" sz="2200">
                <a:latin typeface="Century Gothic"/>
                <a:cs typeface="Century Gothic"/>
              </a:rPr>
              <a:t>TBAT: compare numbers within 100 on a number line</a:t>
            </a:r>
            <a:endParaRPr lang="en-US"/>
          </a:p>
        </p:txBody>
      </p:sp>
      <p:sp>
        <p:nvSpPr>
          <p:cNvPr id="4" name="Text Placeholder 3"/>
          <p:cNvSpPr>
            <a:spLocks noGrp="1"/>
          </p:cNvSpPr>
          <p:nvPr>
            <p:ph type="body" sz="quarter" idx="10"/>
          </p:nvPr>
        </p:nvSpPr>
        <p:spPr>
          <a:xfrm>
            <a:off x="253305" y="842929"/>
            <a:ext cx="5395783" cy="3451201"/>
          </a:xfrm>
        </p:spPr>
        <p:txBody>
          <a:bodyPr/>
          <a:lstStyle/>
          <a:p>
            <a:r>
              <a:rPr lang="en-GB" sz="2800">
                <a:latin typeface="Century Gothic" panose="020B0502020202020204" pitchFamily="34" charset="0"/>
              </a:rPr>
              <a:t>Solve the problems by marking the numbers on the </a:t>
            </a:r>
            <a:br>
              <a:rPr lang="en-GB" sz="2800">
                <a:latin typeface="Century Gothic" panose="020B0502020202020204" pitchFamily="34" charset="0"/>
              </a:rPr>
            </a:br>
            <a:r>
              <a:rPr lang="en-GB" sz="2800">
                <a:latin typeface="Century Gothic" panose="020B0502020202020204" pitchFamily="34" charset="0"/>
              </a:rPr>
              <a:t>number line. </a:t>
            </a:r>
          </a:p>
          <a:p>
            <a:pPr marL="0" indent="0">
              <a:buNone/>
            </a:pPr>
            <a:br>
              <a:rPr lang="en-GB" sz="2800">
                <a:latin typeface="Century Gothic" panose="020B0502020202020204" pitchFamily="34" charset="0"/>
              </a:rPr>
            </a:br>
            <a:endParaRPr lang="en-GB" sz="2800">
              <a:latin typeface="Century Gothic" panose="020B0502020202020204" pitchFamily="34" charset="0"/>
            </a:endParaRPr>
          </a:p>
          <a:p>
            <a:r>
              <a:rPr lang="en-GB" sz="2800">
                <a:latin typeface="Century Gothic" panose="020B0502020202020204" pitchFamily="34" charset="0"/>
              </a:rPr>
              <a:t>You could make the numbers on a bead string to check.</a:t>
            </a:r>
          </a:p>
        </p:txBody>
      </p:sp>
      <p:pic>
        <p:nvPicPr>
          <p:cNvPr id="5" name="Picture 4">
            <a:extLst>
              <a:ext uri="{FF2B5EF4-FFF2-40B4-BE49-F238E27FC236}">
                <a16:creationId xmlns:a16="http://schemas.microsoft.com/office/drawing/2014/main" id="{20885D1E-6665-985A-73DB-44880BE147C4}"/>
              </a:ext>
            </a:extLst>
          </p:cNvPr>
          <p:cNvPicPr>
            <a:picLocks noChangeAspect="1"/>
          </p:cNvPicPr>
          <p:nvPr/>
        </p:nvPicPr>
        <p:blipFill rotWithShape="1">
          <a:blip r:embed="rId3"/>
          <a:srcRect l="31951" t="8472" r="31798" b="6837"/>
          <a:stretch/>
        </p:blipFill>
        <p:spPr>
          <a:xfrm>
            <a:off x="6046689" y="831911"/>
            <a:ext cx="4419600" cy="5808052"/>
          </a:xfrm>
          <a:prstGeom prst="rect">
            <a:avLst/>
          </a:prstGeom>
        </p:spPr>
      </p:pic>
      <p:grpSp>
        <p:nvGrpSpPr>
          <p:cNvPr id="299" name="Group 298">
            <a:extLst>
              <a:ext uri="{FF2B5EF4-FFF2-40B4-BE49-F238E27FC236}">
                <a16:creationId xmlns:a16="http://schemas.microsoft.com/office/drawing/2014/main" id="{A9F6FED1-F0FB-FFD8-9041-0B208188F1A1}"/>
              </a:ext>
            </a:extLst>
          </p:cNvPr>
          <p:cNvGrpSpPr>
            <a:grpSpLocks noChangeAspect="1"/>
          </p:cNvGrpSpPr>
          <p:nvPr/>
        </p:nvGrpSpPr>
        <p:grpSpPr>
          <a:xfrm>
            <a:off x="427164" y="4645139"/>
            <a:ext cx="4124069" cy="1531143"/>
            <a:chOff x="712925" y="4219291"/>
            <a:chExt cx="4124069" cy="1531143"/>
          </a:xfrm>
        </p:grpSpPr>
        <p:cxnSp>
          <p:nvCxnSpPr>
            <p:cNvPr id="6" name="Straight Connector 5">
              <a:extLst>
                <a:ext uri="{FF2B5EF4-FFF2-40B4-BE49-F238E27FC236}">
                  <a16:creationId xmlns:a16="http://schemas.microsoft.com/office/drawing/2014/main" id="{B1312ABB-2B8C-0BA4-0729-0020E3C3C7AA}"/>
                </a:ext>
              </a:extLst>
            </p:cNvPr>
            <p:cNvCxnSpPr>
              <a:cxnSpLocks/>
            </p:cNvCxnSpPr>
            <p:nvPr/>
          </p:nvCxnSpPr>
          <p:spPr>
            <a:xfrm>
              <a:off x="712925" y="4311941"/>
              <a:ext cx="3777402" cy="1258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5C86BE-210D-1ED4-C60B-53042FB88963}"/>
                </a:ext>
              </a:extLst>
            </p:cNvPr>
            <p:cNvCxnSpPr>
              <a:cxnSpLocks/>
            </p:cNvCxnSpPr>
            <p:nvPr/>
          </p:nvCxnSpPr>
          <p:spPr>
            <a:xfrm flipV="1">
              <a:off x="1140830" y="4857133"/>
              <a:ext cx="3441745" cy="1891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ABA50D-5E03-E41D-970F-0B71613A2EA6}"/>
                </a:ext>
              </a:extLst>
            </p:cNvPr>
            <p:cNvCxnSpPr>
              <a:cxnSpLocks/>
            </p:cNvCxnSpPr>
            <p:nvPr/>
          </p:nvCxnSpPr>
          <p:spPr>
            <a:xfrm>
              <a:off x="1129416" y="5410874"/>
              <a:ext cx="2533691" cy="254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6FFCDB1-FED9-7DCB-E3EB-97BEFAAAEAE2}"/>
                </a:ext>
              </a:extLst>
            </p:cNvPr>
            <p:cNvGrpSpPr/>
            <p:nvPr/>
          </p:nvGrpSpPr>
          <p:grpSpPr>
            <a:xfrm rot="120000">
              <a:off x="874986" y="4219291"/>
              <a:ext cx="1636731" cy="221400"/>
              <a:chOff x="473075" y="3158930"/>
              <a:chExt cx="993370" cy="221400"/>
            </a:xfrm>
          </p:grpSpPr>
          <p:grpSp>
            <p:nvGrpSpPr>
              <p:cNvPr id="268" name="Group 267">
                <a:extLst>
                  <a:ext uri="{FF2B5EF4-FFF2-40B4-BE49-F238E27FC236}">
                    <a16:creationId xmlns:a16="http://schemas.microsoft.com/office/drawing/2014/main" id="{B29BBBEE-8270-FAE1-733C-F1EFBB91BEA3}"/>
                  </a:ext>
                </a:extLst>
              </p:cNvPr>
              <p:cNvGrpSpPr>
                <a:grpSpLocks/>
              </p:cNvGrpSpPr>
              <p:nvPr/>
            </p:nvGrpSpPr>
            <p:grpSpPr>
              <a:xfrm>
                <a:off x="473075" y="3158930"/>
                <a:ext cx="100800" cy="221400"/>
                <a:chOff x="2431598" y="4904118"/>
                <a:chExt cx="280800" cy="295200"/>
              </a:xfrm>
            </p:grpSpPr>
            <p:pic>
              <p:nvPicPr>
                <p:cNvPr id="296" name="Google Shape;698;p26">
                  <a:extLst>
                    <a:ext uri="{FF2B5EF4-FFF2-40B4-BE49-F238E27FC236}">
                      <a16:creationId xmlns:a16="http://schemas.microsoft.com/office/drawing/2014/main" id="{1DCFFAE3-AF4B-CA55-5C86-F7330AFB7313}"/>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97" name="Oval 296">
                  <a:extLst>
                    <a:ext uri="{FF2B5EF4-FFF2-40B4-BE49-F238E27FC236}">
                      <a16:creationId xmlns:a16="http://schemas.microsoft.com/office/drawing/2014/main" id="{F7DCCA94-2BD8-DEAA-CCB5-7505E63117C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9" name="Group 268">
                <a:extLst>
                  <a:ext uri="{FF2B5EF4-FFF2-40B4-BE49-F238E27FC236}">
                    <a16:creationId xmlns:a16="http://schemas.microsoft.com/office/drawing/2014/main" id="{CE85CB20-4D5C-18DA-D081-68DD29923132}"/>
                  </a:ext>
                </a:extLst>
              </p:cNvPr>
              <p:cNvGrpSpPr>
                <a:grpSpLocks/>
              </p:cNvGrpSpPr>
              <p:nvPr/>
            </p:nvGrpSpPr>
            <p:grpSpPr>
              <a:xfrm>
                <a:off x="572249" y="3158930"/>
                <a:ext cx="100800" cy="221400"/>
                <a:chOff x="2431598" y="4904118"/>
                <a:chExt cx="280800" cy="295200"/>
              </a:xfrm>
            </p:grpSpPr>
            <p:pic>
              <p:nvPicPr>
                <p:cNvPr id="294" name="Google Shape;698;p26">
                  <a:extLst>
                    <a:ext uri="{FF2B5EF4-FFF2-40B4-BE49-F238E27FC236}">
                      <a16:creationId xmlns:a16="http://schemas.microsoft.com/office/drawing/2014/main" id="{5A806123-DD16-F5C5-B71B-F4D096B89EF0}"/>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95" name="Oval 294">
                  <a:extLst>
                    <a:ext uri="{FF2B5EF4-FFF2-40B4-BE49-F238E27FC236}">
                      <a16:creationId xmlns:a16="http://schemas.microsoft.com/office/drawing/2014/main" id="{C10EA187-906E-995B-7AC8-796CE59EAAC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0" name="Group 269">
                <a:extLst>
                  <a:ext uri="{FF2B5EF4-FFF2-40B4-BE49-F238E27FC236}">
                    <a16:creationId xmlns:a16="http://schemas.microsoft.com/office/drawing/2014/main" id="{1CB16CB3-9BD5-D905-DB60-D0C6C7AB3400}"/>
                  </a:ext>
                </a:extLst>
              </p:cNvPr>
              <p:cNvGrpSpPr>
                <a:grpSpLocks/>
              </p:cNvGrpSpPr>
              <p:nvPr/>
            </p:nvGrpSpPr>
            <p:grpSpPr>
              <a:xfrm>
                <a:off x="671423" y="3158930"/>
                <a:ext cx="100800" cy="221400"/>
                <a:chOff x="2431598" y="4904118"/>
                <a:chExt cx="280800" cy="295200"/>
              </a:xfrm>
            </p:grpSpPr>
            <p:pic>
              <p:nvPicPr>
                <p:cNvPr id="292" name="Google Shape;698;p26">
                  <a:extLst>
                    <a:ext uri="{FF2B5EF4-FFF2-40B4-BE49-F238E27FC236}">
                      <a16:creationId xmlns:a16="http://schemas.microsoft.com/office/drawing/2014/main" id="{663FCC30-2418-8869-25E5-B8DD37B8BD56}"/>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93" name="Oval 292">
                  <a:extLst>
                    <a:ext uri="{FF2B5EF4-FFF2-40B4-BE49-F238E27FC236}">
                      <a16:creationId xmlns:a16="http://schemas.microsoft.com/office/drawing/2014/main" id="{670D8C6D-AD8F-8344-50A6-28BC93F5FE0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1" name="Group 270">
                <a:extLst>
                  <a:ext uri="{FF2B5EF4-FFF2-40B4-BE49-F238E27FC236}">
                    <a16:creationId xmlns:a16="http://schemas.microsoft.com/office/drawing/2014/main" id="{0FDC4D2E-7DFC-99E3-091E-7E574F5B62FE}"/>
                  </a:ext>
                </a:extLst>
              </p:cNvPr>
              <p:cNvGrpSpPr>
                <a:grpSpLocks/>
              </p:cNvGrpSpPr>
              <p:nvPr/>
            </p:nvGrpSpPr>
            <p:grpSpPr>
              <a:xfrm>
                <a:off x="770597" y="3158930"/>
                <a:ext cx="100800" cy="221400"/>
                <a:chOff x="2431598" y="4904118"/>
                <a:chExt cx="280800" cy="295200"/>
              </a:xfrm>
            </p:grpSpPr>
            <p:pic>
              <p:nvPicPr>
                <p:cNvPr id="290" name="Google Shape;698;p26">
                  <a:extLst>
                    <a:ext uri="{FF2B5EF4-FFF2-40B4-BE49-F238E27FC236}">
                      <a16:creationId xmlns:a16="http://schemas.microsoft.com/office/drawing/2014/main" id="{B694D3E4-63B3-A0DE-54C3-8BFEB8E841BD}"/>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91" name="Oval 290">
                  <a:extLst>
                    <a:ext uri="{FF2B5EF4-FFF2-40B4-BE49-F238E27FC236}">
                      <a16:creationId xmlns:a16="http://schemas.microsoft.com/office/drawing/2014/main" id="{02205549-0778-3DCE-AF73-31565CA03C9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2" name="Group 271">
                <a:extLst>
                  <a:ext uri="{FF2B5EF4-FFF2-40B4-BE49-F238E27FC236}">
                    <a16:creationId xmlns:a16="http://schemas.microsoft.com/office/drawing/2014/main" id="{D758C498-17A4-C221-D580-3BA421054E7A}"/>
                  </a:ext>
                </a:extLst>
              </p:cNvPr>
              <p:cNvGrpSpPr>
                <a:grpSpLocks/>
              </p:cNvGrpSpPr>
              <p:nvPr/>
            </p:nvGrpSpPr>
            <p:grpSpPr>
              <a:xfrm>
                <a:off x="869771" y="3158930"/>
                <a:ext cx="100800" cy="221400"/>
                <a:chOff x="2431598" y="4904118"/>
                <a:chExt cx="280800" cy="295200"/>
              </a:xfrm>
            </p:grpSpPr>
            <p:pic>
              <p:nvPicPr>
                <p:cNvPr id="288" name="Google Shape;698;p26">
                  <a:extLst>
                    <a:ext uri="{FF2B5EF4-FFF2-40B4-BE49-F238E27FC236}">
                      <a16:creationId xmlns:a16="http://schemas.microsoft.com/office/drawing/2014/main" id="{C6EB62E6-C336-E3A8-C409-D7D308C73D41}"/>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89" name="Oval 288">
                  <a:extLst>
                    <a:ext uri="{FF2B5EF4-FFF2-40B4-BE49-F238E27FC236}">
                      <a16:creationId xmlns:a16="http://schemas.microsoft.com/office/drawing/2014/main" id="{D48EEA82-2CCD-FDBC-7A59-9AB709F90E9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3" name="Group 272">
                <a:extLst>
                  <a:ext uri="{FF2B5EF4-FFF2-40B4-BE49-F238E27FC236}">
                    <a16:creationId xmlns:a16="http://schemas.microsoft.com/office/drawing/2014/main" id="{4B4054C2-6067-4FFC-059D-F780F6B65DDC}"/>
                  </a:ext>
                </a:extLst>
              </p:cNvPr>
              <p:cNvGrpSpPr>
                <a:grpSpLocks/>
              </p:cNvGrpSpPr>
              <p:nvPr/>
            </p:nvGrpSpPr>
            <p:grpSpPr>
              <a:xfrm>
                <a:off x="968945" y="3158930"/>
                <a:ext cx="100800" cy="221400"/>
                <a:chOff x="2431598" y="4904118"/>
                <a:chExt cx="280800" cy="295200"/>
              </a:xfrm>
            </p:grpSpPr>
            <p:pic>
              <p:nvPicPr>
                <p:cNvPr id="286" name="Google Shape;698;p26">
                  <a:extLst>
                    <a:ext uri="{FF2B5EF4-FFF2-40B4-BE49-F238E27FC236}">
                      <a16:creationId xmlns:a16="http://schemas.microsoft.com/office/drawing/2014/main" id="{92A9AC5E-D962-D86C-384C-1A6F5A241E42}"/>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87" name="Oval 286">
                  <a:extLst>
                    <a:ext uri="{FF2B5EF4-FFF2-40B4-BE49-F238E27FC236}">
                      <a16:creationId xmlns:a16="http://schemas.microsoft.com/office/drawing/2014/main" id="{AFC75A5E-C669-CCF1-C1CF-DB9D60B0624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4" name="Group 273">
                <a:extLst>
                  <a:ext uri="{FF2B5EF4-FFF2-40B4-BE49-F238E27FC236}">
                    <a16:creationId xmlns:a16="http://schemas.microsoft.com/office/drawing/2014/main" id="{6E8D546C-5487-6C07-37AC-2AD1B36AA960}"/>
                  </a:ext>
                </a:extLst>
              </p:cNvPr>
              <p:cNvGrpSpPr>
                <a:grpSpLocks/>
              </p:cNvGrpSpPr>
              <p:nvPr/>
            </p:nvGrpSpPr>
            <p:grpSpPr>
              <a:xfrm>
                <a:off x="1068119" y="3158930"/>
                <a:ext cx="100800" cy="221400"/>
                <a:chOff x="2431598" y="4904118"/>
                <a:chExt cx="280800" cy="295200"/>
              </a:xfrm>
            </p:grpSpPr>
            <p:pic>
              <p:nvPicPr>
                <p:cNvPr id="284" name="Google Shape;698;p26">
                  <a:extLst>
                    <a:ext uri="{FF2B5EF4-FFF2-40B4-BE49-F238E27FC236}">
                      <a16:creationId xmlns:a16="http://schemas.microsoft.com/office/drawing/2014/main" id="{7E16ED01-4403-C0AB-3FA8-835AE4459E1B}"/>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85" name="Oval 284">
                  <a:extLst>
                    <a:ext uri="{FF2B5EF4-FFF2-40B4-BE49-F238E27FC236}">
                      <a16:creationId xmlns:a16="http://schemas.microsoft.com/office/drawing/2014/main" id="{4878BED4-393C-22D4-76B7-CA3CB5E2D2F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5" name="Group 274">
                <a:extLst>
                  <a:ext uri="{FF2B5EF4-FFF2-40B4-BE49-F238E27FC236}">
                    <a16:creationId xmlns:a16="http://schemas.microsoft.com/office/drawing/2014/main" id="{B0BCB6B9-0EBC-4228-E2DC-C852140D5CD6}"/>
                  </a:ext>
                </a:extLst>
              </p:cNvPr>
              <p:cNvGrpSpPr>
                <a:grpSpLocks/>
              </p:cNvGrpSpPr>
              <p:nvPr/>
            </p:nvGrpSpPr>
            <p:grpSpPr>
              <a:xfrm>
                <a:off x="1167293" y="3158930"/>
                <a:ext cx="100800" cy="221400"/>
                <a:chOff x="2431598" y="4904118"/>
                <a:chExt cx="280800" cy="295200"/>
              </a:xfrm>
            </p:grpSpPr>
            <p:pic>
              <p:nvPicPr>
                <p:cNvPr id="282" name="Google Shape;698;p26">
                  <a:extLst>
                    <a:ext uri="{FF2B5EF4-FFF2-40B4-BE49-F238E27FC236}">
                      <a16:creationId xmlns:a16="http://schemas.microsoft.com/office/drawing/2014/main" id="{7CF552CE-D760-4F9F-E05C-A729EB42B614}"/>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83" name="Oval 282">
                  <a:extLst>
                    <a:ext uri="{FF2B5EF4-FFF2-40B4-BE49-F238E27FC236}">
                      <a16:creationId xmlns:a16="http://schemas.microsoft.com/office/drawing/2014/main" id="{0DE8D423-40FA-CC29-DACD-FCAC4969C0D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6" name="Group 275">
                <a:extLst>
                  <a:ext uri="{FF2B5EF4-FFF2-40B4-BE49-F238E27FC236}">
                    <a16:creationId xmlns:a16="http://schemas.microsoft.com/office/drawing/2014/main" id="{6514A7FC-CC00-A49C-4988-EDBCB37734A5}"/>
                  </a:ext>
                </a:extLst>
              </p:cNvPr>
              <p:cNvGrpSpPr>
                <a:grpSpLocks/>
              </p:cNvGrpSpPr>
              <p:nvPr/>
            </p:nvGrpSpPr>
            <p:grpSpPr>
              <a:xfrm>
                <a:off x="1266467" y="3158930"/>
                <a:ext cx="100800" cy="221400"/>
                <a:chOff x="2431598" y="4904118"/>
                <a:chExt cx="280800" cy="295200"/>
              </a:xfrm>
            </p:grpSpPr>
            <p:pic>
              <p:nvPicPr>
                <p:cNvPr id="280" name="Google Shape;698;p26">
                  <a:extLst>
                    <a:ext uri="{FF2B5EF4-FFF2-40B4-BE49-F238E27FC236}">
                      <a16:creationId xmlns:a16="http://schemas.microsoft.com/office/drawing/2014/main" id="{0BE0923A-641D-1CA2-0A5A-FF96BE3932DE}"/>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81" name="Oval 280">
                  <a:extLst>
                    <a:ext uri="{FF2B5EF4-FFF2-40B4-BE49-F238E27FC236}">
                      <a16:creationId xmlns:a16="http://schemas.microsoft.com/office/drawing/2014/main" id="{883F166E-C0F0-DA5F-AB05-E54DDD42C6B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7" name="Group 276">
                <a:extLst>
                  <a:ext uri="{FF2B5EF4-FFF2-40B4-BE49-F238E27FC236}">
                    <a16:creationId xmlns:a16="http://schemas.microsoft.com/office/drawing/2014/main" id="{EA0C23BD-84B2-1E3A-A216-27DD70B0D579}"/>
                  </a:ext>
                </a:extLst>
              </p:cNvPr>
              <p:cNvGrpSpPr>
                <a:grpSpLocks/>
              </p:cNvGrpSpPr>
              <p:nvPr/>
            </p:nvGrpSpPr>
            <p:grpSpPr>
              <a:xfrm>
                <a:off x="1365645" y="3158930"/>
                <a:ext cx="100800" cy="221400"/>
                <a:chOff x="2431598" y="4904118"/>
                <a:chExt cx="280800" cy="295200"/>
              </a:xfrm>
            </p:grpSpPr>
            <p:pic>
              <p:nvPicPr>
                <p:cNvPr id="278" name="Google Shape;698;p26">
                  <a:extLst>
                    <a:ext uri="{FF2B5EF4-FFF2-40B4-BE49-F238E27FC236}">
                      <a16:creationId xmlns:a16="http://schemas.microsoft.com/office/drawing/2014/main" id="{CB5BF82E-2C51-8F12-8F30-4926FC1CAC5F}"/>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79" name="Oval 278">
                  <a:extLst>
                    <a:ext uri="{FF2B5EF4-FFF2-40B4-BE49-F238E27FC236}">
                      <a16:creationId xmlns:a16="http://schemas.microsoft.com/office/drawing/2014/main" id="{519D82F5-3E3D-34FD-5F58-09C640F817E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 name="Group 9">
              <a:extLst>
                <a:ext uri="{FF2B5EF4-FFF2-40B4-BE49-F238E27FC236}">
                  <a16:creationId xmlns:a16="http://schemas.microsoft.com/office/drawing/2014/main" id="{209D61E2-2997-A405-280E-CCF725808484}"/>
                </a:ext>
              </a:extLst>
            </p:cNvPr>
            <p:cNvGrpSpPr/>
            <p:nvPr/>
          </p:nvGrpSpPr>
          <p:grpSpPr>
            <a:xfrm rot="-180000">
              <a:off x="2197764" y="4820278"/>
              <a:ext cx="1644002" cy="221400"/>
              <a:chOff x="1463860" y="3139913"/>
              <a:chExt cx="997783" cy="221400"/>
            </a:xfrm>
          </p:grpSpPr>
          <p:grpSp>
            <p:nvGrpSpPr>
              <p:cNvPr id="238" name="Group 237">
                <a:extLst>
                  <a:ext uri="{FF2B5EF4-FFF2-40B4-BE49-F238E27FC236}">
                    <a16:creationId xmlns:a16="http://schemas.microsoft.com/office/drawing/2014/main" id="{9ADCCBA1-FE17-E65A-5D4A-764DD9F7B56C}"/>
                  </a:ext>
                </a:extLst>
              </p:cNvPr>
              <p:cNvGrpSpPr>
                <a:grpSpLocks/>
              </p:cNvGrpSpPr>
              <p:nvPr/>
            </p:nvGrpSpPr>
            <p:grpSpPr>
              <a:xfrm>
                <a:off x="1463860" y="3139913"/>
                <a:ext cx="100800" cy="221400"/>
                <a:chOff x="592863" y="4927613"/>
                <a:chExt cx="283148" cy="295200"/>
              </a:xfrm>
            </p:grpSpPr>
            <p:pic>
              <p:nvPicPr>
                <p:cNvPr id="266" name="Google Shape;699;p26">
                  <a:extLst>
                    <a:ext uri="{FF2B5EF4-FFF2-40B4-BE49-F238E27FC236}">
                      <a16:creationId xmlns:a16="http://schemas.microsoft.com/office/drawing/2014/main" id="{D92C0E22-4536-BE4B-A27E-7F0CC2AEC610}"/>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267" name="Oval 266">
                  <a:extLst>
                    <a:ext uri="{FF2B5EF4-FFF2-40B4-BE49-F238E27FC236}">
                      <a16:creationId xmlns:a16="http://schemas.microsoft.com/office/drawing/2014/main" id="{488856B0-E98E-9BB7-B1A8-CA47E143991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9" name="Group 238">
                <a:extLst>
                  <a:ext uri="{FF2B5EF4-FFF2-40B4-BE49-F238E27FC236}">
                    <a16:creationId xmlns:a16="http://schemas.microsoft.com/office/drawing/2014/main" id="{8BCA9F5E-20C3-675E-1972-07E54041CE96}"/>
                  </a:ext>
                </a:extLst>
              </p:cNvPr>
              <p:cNvGrpSpPr>
                <a:grpSpLocks/>
              </p:cNvGrpSpPr>
              <p:nvPr/>
            </p:nvGrpSpPr>
            <p:grpSpPr>
              <a:xfrm>
                <a:off x="1563525" y="3139913"/>
                <a:ext cx="100800" cy="221400"/>
                <a:chOff x="592863" y="4927613"/>
                <a:chExt cx="283148" cy="295200"/>
              </a:xfrm>
            </p:grpSpPr>
            <p:pic>
              <p:nvPicPr>
                <p:cNvPr id="264" name="Google Shape;699;p26">
                  <a:extLst>
                    <a:ext uri="{FF2B5EF4-FFF2-40B4-BE49-F238E27FC236}">
                      <a16:creationId xmlns:a16="http://schemas.microsoft.com/office/drawing/2014/main" id="{4F94E3BE-500C-AC1F-79E0-430A3B6BFA9B}"/>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265" name="Oval 264">
                  <a:extLst>
                    <a:ext uri="{FF2B5EF4-FFF2-40B4-BE49-F238E27FC236}">
                      <a16:creationId xmlns:a16="http://schemas.microsoft.com/office/drawing/2014/main" id="{FF4B5F75-3871-6240-CFF4-4E54DE07255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0" name="Group 239">
                <a:extLst>
                  <a:ext uri="{FF2B5EF4-FFF2-40B4-BE49-F238E27FC236}">
                    <a16:creationId xmlns:a16="http://schemas.microsoft.com/office/drawing/2014/main" id="{D5281784-5479-893C-498F-740F5E97F081}"/>
                  </a:ext>
                </a:extLst>
              </p:cNvPr>
              <p:cNvGrpSpPr>
                <a:grpSpLocks/>
              </p:cNvGrpSpPr>
              <p:nvPr/>
            </p:nvGrpSpPr>
            <p:grpSpPr>
              <a:xfrm>
                <a:off x="1663190" y="3139913"/>
                <a:ext cx="100800" cy="221400"/>
                <a:chOff x="592863" y="4927613"/>
                <a:chExt cx="283148" cy="295200"/>
              </a:xfrm>
            </p:grpSpPr>
            <p:pic>
              <p:nvPicPr>
                <p:cNvPr id="262" name="Google Shape;699;p26">
                  <a:extLst>
                    <a:ext uri="{FF2B5EF4-FFF2-40B4-BE49-F238E27FC236}">
                      <a16:creationId xmlns:a16="http://schemas.microsoft.com/office/drawing/2014/main" id="{4E845780-5584-FB88-76F1-51469A51FC6E}"/>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263" name="Oval 262">
                  <a:extLst>
                    <a:ext uri="{FF2B5EF4-FFF2-40B4-BE49-F238E27FC236}">
                      <a16:creationId xmlns:a16="http://schemas.microsoft.com/office/drawing/2014/main" id="{801115BF-E9EE-4E3C-2B30-EB0536455B7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1" name="Group 240">
                <a:extLst>
                  <a:ext uri="{FF2B5EF4-FFF2-40B4-BE49-F238E27FC236}">
                    <a16:creationId xmlns:a16="http://schemas.microsoft.com/office/drawing/2014/main" id="{E43DF2BD-58A6-C6DA-0833-5D7F3C9F4AB9}"/>
                  </a:ext>
                </a:extLst>
              </p:cNvPr>
              <p:cNvGrpSpPr>
                <a:grpSpLocks/>
              </p:cNvGrpSpPr>
              <p:nvPr/>
            </p:nvGrpSpPr>
            <p:grpSpPr>
              <a:xfrm>
                <a:off x="1762855" y="3139913"/>
                <a:ext cx="100800" cy="221400"/>
                <a:chOff x="592863" y="4927613"/>
                <a:chExt cx="283148" cy="295200"/>
              </a:xfrm>
            </p:grpSpPr>
            <p:pic>
              <p:nvPicPr>
                <p:cNvPr id="260" name="Google Shape;699;p26">
                  <a:extLst>
                    <a:ext uri="{FF2B5EF4-FFF2-40B4-BE49-F238E27FC236}">
                      <a16:creationId xmlns:a16="http://schemas.microsoft.com/office/drawing/2014/main" id="{E1368180-E030-F486-FD7D-BA9C06081107}"/>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261" name="Oval 260">
                  <a:extLst>
                    <a:ext uri="{FF2B5EF4-FFF2-40B4-BE49-F238E27FC236}">
                      <a16:creationId xmlns:a16="http://schemas.microsoft.com/office/drawing/2014/main" id="{D743595A-741E-F6A9-A425-7E7289AD300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2" name="Group 241">
                <a:extLst>
                  <a:ext uri="{FF2B5EF4-FFF2-40B4-BE49-F238E27FC236}">
                    <a16:creationId xmlns:a16="http://schemas.microsoft.com/office/drawing/2014/main" id="{A2F491A1-9C80-961D-9387-1830C5B40EB4}"/>
                  </a:ext>
                </a:extLst>
              </p:cNvPr>
              <p:cNvGrpSpPr>
                <a:grpSpLocks/>
              </p:cNvGrpSpPr>
              <p:nvPr/>
            </p:nvGrpSpPr>
            <p:grpSpPr>
              <a:xfrm>
                <a:off x="1862520" y="3139913"/>
                <a:ext cx="100800" cy="221400"/>
                <a:chOff x="592863" y="4927613"/>
                <a:chExt cx="283148" cy="295200"/>
              </a:xfrm>
            </p:grpSpPr>
            <p:pic>
              <p:nvPicPr>
                <p:cNvPr id="258" name="Google Shape;699;p26">
                  <a:extLst>
                    <a:ext uri="{FF2B5EF4-FFF2-40B4-BE49-F238E27FC236}">
                      <a16:creationId xmlns:a16="http://schemas.microsoft.com/office/drawing/2014/main" id="{840DE238-66EE-64F8-E4BA-CD4C3326D568}"/>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259" name="Oval 258">
                  <a:extLst>
                    <a:ext uri="{FF2B5EF4-FFF2-40B4-BE49-F238E27FC236}">
                      <a16:creationId xmlns:a16="http://schemas.microsoft.com/office/drawing/2014/main" id="{FA62AA18-45B8-D931-800A-2C7D3888F7B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3" name="Group 242">
                <a:extLst>
                  <a:ext uri="{FF2B5EF4-FFF2-40B4-BE49-F238E27FC236}">
                    <a16:creationId xmlns:a16="http://schemas.microsoft.com/office/drawing/2014/main" id="{BA79DE08-87C9-CFCC-8538-483049E48959}"/>
                  </a:ext>
                </a:extLst>
              </p:cNvPr>
              <p:cNvGrpSpPr>
                <a:grpSpLocks/>
              </p:cNvGrpSpPr>
              <p:nvPr/>
            </p:nvGrpSpPr>
            <p:grpSpPr>
              <a:xfrm>
                <a:off x="1962185" y="3139913"/>
                <a:ext cx="100800" cy="221400"/>
                <a:chOff x="592863" y="4927613"/>
                <a:chExt cx="283148" cy="295200"/>
              </a:xfrm>
            </p:grpSpPr>
            <p:pic>
              <p:nvPicPr>
                <p:cNvPr id="256" name="Google Shape;699;p26">
                  <a:extLst>
                    <a:ext uri="{FF2B5EF4-FFF2-40B4-BE49-F238E27FC236}">
                      <a16:creationId xmlns:a16="http://schemas.microsoft.com/office/drawing/2014/main" id="{E2034363-A7E6-1916-4DBC-09B5B96A15B4}"/>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257" name="Oval 256">
                  <a:extLst>
                    <a:ext uri="{FF2B5EF4-FFF2-40B4-BE49-F238E27FC236}">
                      <a16:creationId xmlns:a16="http://schemas.microsoft.com/office/drawing/2014/main" id="{361F3214-1663-027B-F44C-0CBDA8B2C27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4" name="Group 243">
                <a:extLst>
                  <a:ext uri="{FF2B5EF4-FFF2-40B4-BE49-F238E27FC236}">
                    <a16:creationId xmlns:a16="http://schemas.microsoft.com/office/drawing/2014/main" id="{1AD21BF1-1E74-C20B-9B42-EA5673E13BB6}"/>
                  </a:ext>
                </a:extLst>
              </p:cNvPr>
              <p:cNvGrpSpPr>
                <a:grpSpLocks/>
              </p:cNvGrpSpPr>
              <p:nvPr/>
            </p:nvGrpSpPr>
            <p:grpSpPr>
              <a:xfrm>
                <a:off x="2061850" y="3139913"/>
                <a:ext cx="100800" cy="221400"/>
                <a:chOff x="592863" y="4927613"/>
                <a:chExt cx="283148" cy="295200"/>
              </a:xfrm>
            </p:grpSpPr>
            <p:pic>
              <p:nvPicPr>
                <p:cNvPr id="254" name="Google Shape;699;p26">
                  <a:extLst>
                    <a:ext uri="{FF2B5EF4-FFF2-40B4-BE49-F238E27FC236}">
                      <a16:creationId xmlns:a16="http://schemas.microsoft.com/office/drawing/2014/main" id="{FEADCC66-0AD0-0A7F-3B42-078CB2F57633}"/>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255" name="Oval 254">
                  <a:extLst>
                    <a:ext uri="{FF2B5EF4-FFF2-40B4-BE49-F238E27FC236}">
                      <a16:creationId xmlns:a16="http://schemas.microsoft.com/office/drawing/2014/main" id="{A46AAEA1-C613-BF44-63FC-6E65D68999F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5" name="Group 244">
                <a:extLst>
                  <a:ext uri="{FF2B5EF4-FFF2-40B4-BE49-F238E27FC236}">
                    <a16:creationId xmlns:a16="http://schemas.microsoft.com/office/drawing/2014/main" id="{D1846264-FF29-C6AF-4952-1918791AF8B4}"/>
                  </a:ext>
                </a:extLst>
              </p:cNvPr>
              <p:cNvGrpSpPr>
                <a:grpSpLocks/>
              </p:cNvGrpSpPr>
              <p:nvPr/>
            </p:nvGrpSpPr>
            <p:grpSpPr>
              <a:xfrm>
                <a:off x="2161515" y="3139913"/>
                <a:ext cx="100800" cy="221400"/>
                <a:chOff x="592863" y="4927613"/>
                <a:chExt cx="283148" cy="295200"/>
              </a:xfrm>
            </p:grpSpPr>
            <p:pic>
              <p:nvPicPr>
                <p:cNvPr id="252" name="Google Shape;699;p26">
                  <a:extLst>
                    <a:ext uri="{FF2B5EF4-FFF2-40B4-BE49-F238E27FC236}">
                      <a16:creationId xmlns:a16="http://schemas.microsoft.com/office/drawing/2014/main" id="{EA008BEC-411C-8255-D8D8-09BA88BFA28B}"/>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253" name="Oval 252">
                  <a:extLst>
                    <a:ext uri="{FF2B5EF4-FFF2-40B4-BE49-F238E27FC236}">
                      <a16:creationId xmlns:a16="http://schemas.microsoft.com/office/drawing/2014/main" id="{075B2A87-0156-21FD-479A-6B4AB14C892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6" name="Group 245">
                <a:extLst>
                  <a:ext uri="{FF2B5EF4-FFF2-40B4-BE49-F238E27FC236}">
                    <a16:creationId xmlns:a16="http://schemas.microsoft.com/office/drawing/2014/main" id="{A636D0DB-77AB-A2C3-0DF1-8912958079AD}"/>
                  </a:ext>
                </a:extLst>
              </p:cNvPr>
              <p:cNvGrpSpPr>
                <a:grpSpLocks/>
              </p:cNvGrpSpPr>
              <p:nvPr/>
            </p:nvGrpSpPr>
            <p:grpSpPr>
              <a:xfrm>
                <a:off x="2261180" y="3139913"/>
                <a:ext cx="100800" cy="221400"/>
                <a:chOff x="592863" y="4927613"/>
                <a:chExt cx="283148" cy="295200"/>
              </a:xfrm>
            </p:grpSpPr>
            <p:pic>
              <p:nvPicPr>
                <p:cNvPr id="250" name="Google Shape;699;p26">
                  <a:extLst>
                    <a:ext uri="{FF2B5EF4-FFF2-40B4-BE49-F238E27FC236}">
                      <a16:creationId xmlns:a16="http://schemas.microsoft.com/office/drawing/2014/main" id="{515A1383-A2A8-579E-6CE8-1718738B1894}"/>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251" name="Oval 250">
                  <a:extLst>
                    <a:ext uri="{FF2B5EF4-FFF2-40B4-BE49-F238E27FC236}">
                      <a16:creationId xmlns:a16="http://schemas.microsoft.com/office/drawing/2014/main" id="{A39D8C18-1F48-9294-CB1D-6C0DD13BE17E}"/>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7" name="Group 246">
                <a:extLst>
                  <a:ext uri="{FF2B5EF4-FFF2-40B4-BE49-F238E27FC236}">
                    <a16:creationId xmlns:a16="http://schemas.microsoft.com/office/drawing/2014/main" id="{2FE1126C-555B-C304-4146-0A0F9577AEC9}"/>
                  </a:ext>
                </a:extLst>
              </p:cNvPr>
              <p:cNvGrpSpPr>
                <a:grpSpLocks/>
              </p:cNvGrpSpPr>
              <p:nvPr/>
            </p:nvGrpSpPr>
            <p:grpSpPr>
              <a:xfrm>
                <a:off x="2360843" y="3139913"/>
                <a:ext cx="100800" cy="221400"/>
                <a:chOff x="592863" y="4927613"/>
                <a:chExt cx="283148" cy="295200"/>
              </a:xfrm>
            </p:grpSpPr>
            <p:pic>
              <p:nvPicPr>
                <p:cNvPr id="248" name="Google Shape;699;p26">
                  <a:extLst>
                    <a:ext uri="{FF2B5EF4-FFF2-40B4-BE49-F238E27FC236}">
                      <a16:creationId xmlns:a16="http://schemas.microsoft.com/office/drawing/2014/main" id="{C072719D-7F17-0486-DEB8-4B082FE1E00B}"/>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249" name="Oval 248">
                  <a:extLst>
                    <a:ext uri="{FF2B5EF4-FFF2-40B4-BE49-F238E27FC236}">
                      <a16:creationId xmlns:a16="http://schemas.microsoft.com/office/drawing/2014/main" id="{838CCC37-756F-F027-96DC-8D986DD53E53}"/>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44" name="Group 143">
              <a:extLst>
                <a:ext uri="{FF2B5EF4-FFF2-40B4-BE49-F238E27FC236}">
                  <a16:creationId xmlns:a16="http://schemas.microsoft.com/office/drawing/2014/main" id="{934F5E9A-2BBD-FE52-9197-13090AAADFAB}"/>
                </a:ext>
              </a:extLst>
            </p:cNvPr>
            <p:cNvGrpSpPr>
              <a:grpSpLocks/>
            </p:cNvGrpSpPr>
            <p:nvPr/>
          </p:nvGrpSpPr>
          <p:grpSpPr>
            <a:xfrm rot="1738374">
              <a:off x="1143110" y="5329145"/>
              <a:ext cx="166084" cy="221400"/>
              <a:chOff x="2431598" y="4904118"/>
              <a:chExt cx="280800" cy="295200"/>
            </a:xfrm>
          </p:grpSpPr>
          <p:pic>
            <p:nvPicPr>
              <p:cNvPr id="236" name="Google Shape;698;p26">
                <a:extLst>
                  <a:ext uri="{FF2B5EF4-FFF2-40B4-BE49-F238E27FC236}">
                    <a16:creationId xmlns:a16="http://schemas.microsoft.com/office/drawing/2014/main" id="{E0DBB106-5849-6175-582C-C841F6F8D023}"/>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37" name="Oval 236">
                <a:extLst>
                  <a:ext uri="{FF2B5EF4-FFF2-40B4-BE49-F238E27FC236}">
                    <a16:creationId xmlns:a16="http://schemas.microsoft.com/office/drawing/2014/main" id="{5FCE75CE-6E41-514A-8CB2-8FAE046280D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5" name="Group 144">
              <a:extLst>
                <a:ext uri="{FF2B5EF4-FFF2-40B4-BE49-F238E27FC236}">
                  <a16:creationId xmlns:a16="http://schemas.microsoft.com/office/drawing/2014/main" id="{7EB981B4-1010-6742-9258-F6F4D057C3AB}"/>
                </a:ext>
              </a:extLst>
            </p:cNvPr>
            <p:cNvGrpSpPr>
              <a:grpSpLocks/>
            </p:cNvGrpSpPr>
            <p:nvPr/>
          </p:nvGrpSpPr>
          <p:grpSpPr>
            <a:xfrm rot="4431458">
              <a:off x="976713" y="5275650"/>
              <a:ext cx="166084" cy="221400"/>
              <a:chOff x="2431598" y="4904118"/>
              <a:chExt cx="280800" cy="295200"/>
            </a:xfrm>
          </p:grpSpPr>
          <p:pic>
            <p:nvPicPr>
              <p:cNvPr id="234" name="Google Shape;698;p26">
                <a:extLst>
                  <a:ext uri="{FF2B5EF4-FFF2-40B4-BE49-F238E27FC236}">
                    <a16:creationId xmlns:a16="http://schemas.microsoft.com/office/drawing/2014/main" id="{A2288DB8-1850-A2EA-6CF2-79950F2B8B78}"/>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35" name="Oval 234">
                <a:extLst>
                  <a:ext uri="{FF2B5EF4-FFF2-40B4-BE49-F238E27FC236}">
                    <a16:creationId xmlns:a16="http://schemas.microsoft.com/office/drawing/2014/main" id="{E184E047-EB82-B16B-D1A7-5B1A7618E09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6" name="Group 145">
              <a:extLst>
                <a:ext uri="{FF2B5EF4-FFF2-40B4-BE49-F238E27FC236}">
                  <a16:creationId xmlns:a16="http://schemas.microsoft.com/office/drawing/2014/main" id="{C06B57AF-2C5D-9A5E-A17A-8424F8128CA9}"/>
                </a:ext>
              </a:extLst>
            </p:cNvPr>
            <p:cNvGrpSpPr>
              <a:grpSpLocks/>
            </p:cNvGrpSpPr>
            <p:nvPr/>
          </p:nvGrpSpPr>
          <p:grpSpPr>
            <a:xfrm rot="7235364">
              <a:off x="940524" y="5104144"/>
              <a:ext cx="166084" cy="221400"/>
              <a:chOff x="2431598" y="4904118"/>
              <a:chExt cx="280800" cy="295200"/>
            </a:xfrm>
          </p:grpSpPr>
          <p:pic>
            <p:nvPicPr>
              <p:cNvPr id="232" name="Google Shape;698;p26">
                <a:extLst>
                  <a:ext uri="{FF2B5EF4-FFF2-40B4-BE49-F238E27FC236}">
                    <a16:creationId xmlns:a16="http://schemas.microsoft.com/office/drawing/2014/main" id="{AD200D8A-CDA1-0947-CF16-C95CCC056E4E}"/>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33" name="Oval 232">
                <a:extLst>
                  <a:ext uri="{FF2B5EF4-FFF2-40B4-BE49-F238E27FC236}">
                    <a16:creationId xmlns:a16="http://schemas.microsoft.com/office/drawing/2014/main" id="{2BD898CC-1E53-05C4-45BC-20148604487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 name="Group 208">
              <a:extLst>
                <a:ext uri="{FF2B5EF4-FFF2-40B4-BE49-F238E27FC236}">
                  <a16:creationId xmlns:a16="http://schemas.microsoft.com/office/drawing/2014/main" id="{52C0BFFD-5F93-F4D3-F158-BB8B44E8F2C9}"/>
                </a:ext>
              </a:extLst>
            </p:cNvPr>
            <p:cNvGrpSpPr>
              <a:grpSpLocks/>
            </p:cNvGrpSpPr>
            <p:nvPr/>
          </p:nvGrpSpPr>
          <p:grpSpPr>
            <a:xfrm rot="20245457">
              <a:off x="1048501" y="4976535"/>
              <a:ext cx="166084" cy="221400"/>
              <a:chOff x="2431598" y="4904118"/>
              <a:chExt cx="280800" cy="295200"/>
            </a:xfrm>
          </p:grpSpPr>
          <p:pic>
            <p:nvPicPr>
              <p:cNvPr id="230" name="Google Shape;698;p26">
                <a:extLst>
                  <a:ext uri="{FF2B5EF4-FFF2-40B4-BE49-F238E27FC236}">
                    <a16:creationId xmlns:a16="http://schemas.microsoft.com/office/drawing/2014/main" id="{519D7AC0-1571-6C37-8901-95761E29BFF3}"/>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31" name="Oval 230">
                <a:extLst>
                  <a:ext uri="{FF2B5EF4-FFF2-40B4-BE49-F238E27FC236}">
                    <a16:creationId xmlns:a16="http://schemas.microsoft.com/office/drawing/2014/main" id="{93A956BA-5565-2597-8176-860F3287173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2" name="Group 211">
              <a:extLst>
                <a:ext uri="{FF2B5EF4-FFF2-40B4-BE49-F238E27FC236}">
                  <a16:creationId xmlns:a16="http://schemas.microsoft.com/office/drawing/2014/main" id="{D087BA2A-8801-031E-35AA-C07A356B287B}"/>
                </a:ext>
              </a:extLst>
            </p:cNvPr>
            <p:cNvGrpSpPr>
              <a:grpSpLocks/>
            </p:cNvGrpSpPr>
            <p:nvPr/>
          </p:nvGrpSpPr>
          <p:grpSpPr>
            <a:xfrm rot="21420000">
              <a:off x="1211681" y="4914814"/>
              <a:ext cx="166084" cy="221400"/>
              <a:chOff x="2431598" y="4904118"/>
              <a:chExt cx="280800" cy="295200"/>
            </a:xfrm>
          </p:grpSpPr>
          <p:pic>
            <p:nvPicPr>
              <p:cNvPr id="228" name="Google Shape;698;p26">
                <a:extLst>
                  <a:ext uri="{FF2B5EF4-FFF2-40B4-BE49-F238E27FC236}">
                    <a16:creationId xmlns:a16="http://schemas.microsoft.com/office/drawing/2014/main" id="{E6105D5F-D05A-B772-2592-D43B14F26867}"/>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29" name="Oval 228">
                <a:extLst>
                  <a:ext uri="{FF2B5EF4-FFF2-40B4-BE49-F238E27FC236}">
                    <a16:creationId xmlns:a16="http://schemas.microsoft.com/office/drawing/2014/main" id="{FB721D66-D947-E715-12F4-F6014C7D903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3" name="Group 212">
              <a:extLst>
                <a:ext uri="{FF2B5EF4-FFF2-40B4-BE49-F238E27FC236}">
                  <a16:creationId xmlns:a16="http://schemas.microsoft.com/office/drawing/2014/main" id="{6D2A6F53-73E8-7F95-0689-D544EE1B475B}"/>
                </a:ext>
              </a:extLst>
            </p:cNvPr>
            <p:cNvGrpSpPr>
              <a:grpSpLocks/>
            </p:cNvGrpSpPr>
            <p:nvPr/>
          </p:nvGrpSpPr>
          <p:grpSpPr>
            <a:xfrm rot="21420000">
              <a:off x="1374862" y="4906262"/>
              <a:ext cx="166084" cy="221400"/>
              <a:chOff x="2431598" y="4904118"/>
              <a:chExt cx="280800" cy="295200"/>
            </a:xfrm>
          </p:grpSpPr>
          <p:pic>
            <p:nvPicPr>
              <p:cNvPr id="226" name="Google Shape;698;p26">
                <a:extLst>
                  <a:ext uri="{FF2B5EF4-FFF2-40B4-BE49-F238E27FC236}">
                    <a16:creationId xmlns:a16="http://schemas.microsoft.com/office/drawing/2014/main" id="{D46E5D12-DDDC-6026-A5C6-72D9843DDDF1}"/>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27" name="Oval 226">
                <a:extLst>
                  <a:ext uri="{FF2B5EF4-FFF2-40B4-BE49-F238E27FC236}">
                    <a16:creationId xmlns:a16="http://schemas.microsoft.com/office/drawing/2014/main" id="{B4174990-7CE2-6B0D-67C8-2ECFBA52FB3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4" name="Group 213">
              <a:extLst>
                <a:ext uri="{FF2B5EF4-FFF2-40B4-BE49-F238E27FC236}">
                  <a16:creationId xmlns:a16="http://schemas.microsoft.com/office/drawing/2014/main" id="{F2D5E47F-F220-140C-F630-76CDF173BC68}"/>
                </a:ext>
              </a:extLst>
            </p:cNvPr>
            <p:cNvGrpSpPr>
              <a:grpSpLocks/>
            </p:cNvGrpSpPr>
            <p:nvPr/>
          </p:nvGrpSpPr>
          <p:grpSpPr>
            <a:xfrm rot="21420000">
              <a:off x="1538042" y="4897710"/>
              <a:ext cx="166084" cy="221400"/>
              <a:chOff x="2431598" y="4904118"/>
              <a:chExt cx="280800" cy="295200"/>
            </a:xfrm>
          </p:grpSpPr>
          <p:pic>
            <p:nvPicPr>
              <p:cNvPr id="224" name="Google Shape;698;p26">
                <a:extLst>
                  <a:ext uri="{FF2B5EF4-FFF2-40B4-BE49-F238E27FC236}">
                    <a16:creationId xmlns:a16="http://schemas.microsoft.com/office/drawing/2014/main" id="{32FA77A5-3502-A2F9-A536-E5AB9EEF75EB}"/>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25" name="Oval 224">
                <a:extLst>
                  <a:ext uri="{FF2B5EF4-FFF2-40B4-BE49-F238E27FC236}">
                    <a16:creationId xmlns:a16="http://schemas.microsoft.com/office/drawing/2014/main" id="{E98CB5ED-F3A9-F8A7-C7E2-6D95B60BDF6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5" name="Group 214">
              <a:extLst>
                <a:ext uri="{FF2B5EF4-FFF2-40B4-BE49-F238E27FC236}">
                  <a16:creationId xmlns:a16="http://schemas.microsoft.com/office/drawing/2014/main" id="{85A5D244-749E-EB05-9311-CBF52622BC0D}"/>
                </a:ext>
              </a:extLst>
            </p:cNvPr>
            <p:cNvGrpSpPr>
              <a:grpSpLocks/>
            </p:cNvGrpSpPr>
            <p:nvPr/>
          </p:nvGrpSpPr>
          <p:grpSpPr>
            <a:xfrm rot="21420000">
              <a:off x="1701223" y="4889158"/>
              <a:ext cx="166084" cy="221400"/>
              <a:chOff x="2431598" y="4904118"/>
              <a:chExt cx="280800" cy="295200"/>
            </a:xfrm>
          </p:grpSpPr>
          <p:pic>
            <p:nvPicPr>
              <p:cNvPr id="222" name="Google Shape;698;p26">
                <a:extLst>
                  <a:ext uri="{FF2B5EF4-FFF2-40B4-BE49-F238E27FC236}">
                    <a16:creationId xmlns:a16="http://schemas.microsoft.com/office/drawing/2014/main" id="{3FC0048B-5B0E-9F7E-4ED3-06E40C650F2B}"/>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23" name="Oval 222">
                <a:extLst>
                  <a:ext uri="{FF2B5EF4-FFF2-40B4-BE49-F238E27FC236}">
                    <a16:creationId xmlns:a16="http://schemas.microsoft.com/office/drawing/2014/main" id="{9BE7CD03-15A5-EB6F-6ADA-9E77983EA0C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6" name="Group 215">
              <a:extLst>
                <a:ext uri="{FF2B5EF4-FFF2-40B4-BE49-F238E27FC236}">
                  <a16:creationId xmlns:a16="http://schemas.microsoft.com/office/drawing/2014/main" id="{BBEC45DA-3F24-B2C4-DF96-22735DC4057B}"/>
                </a:ext>
              </a:extLst>
            </p:cNvPr>
            <p:cNvGrpSpPr>
              <a:grpSpLocks/>
            </p:cNvGrpSpPr>
            <p:nvPr/>
          </p:nvGrpSpPr>
          <p:grpSpPr>
            <a:xfrm rot="21420000">
              <a:off x="1864403" y="4880606"/>
              <a:ext cx="166084" cy="221400"/>
              <a:chOff x="2431598" y="4904118"/>
              <a:chExt cx="280800" cy="295200"/>
            </a:xfrm>
          </p:grpSpPr>
          <p:pic>
            <p:nvPicPr>
              <p:cNvPr id="220" name="Google Shape;698;p26">
                <a:extLst>
                  <a:ext uri="{FF2B5EF4-FFF2-40B4-BE49-F238E27FC236}">
                    <a16:creationId xmlns:a16="http://schemas.microsoft.com/office/drawing/2014/main" id="{B0CBE18A-1CC6-60B5-1D0F-CE985456432C}"/>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21" name="Oval 220">
                <a:extLst>
                  <a:ext uri="{FF2B5EF4-FFF2-40B4-BE49-F238E27FC236}">
                    <a16:creationId xmlns:a16="http://schemas.microsoft.com/office/drawing/2014/main" id="{61161A4E-B220-580D-4CA1-83FD10F2162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7" name="Group 216">
              <a:extLst>
                <a:ext uri="{FF2B5EF4-FFF2-40B4-BE49-F238E27FC236}">
                  <a16:creationId xmlns:a16="http://schemas.microsoft.com/office/drawing/2014/main" id="{A2B86028-BDE1-E304-A58E-08CABEF4A34C}"/>
                </a:ext>
              </a:extLst>
            </p:cNvPr>
            <p:cNvGrpSpPr>
              <a:grpSpLocks/>
            </p:cNvGrpSpPr>
            <p:nvPr/>
          </p:nvGrpSpPr>
          <p:grpSpPr>
            <a:xfrm rot="21420000">
              <a:off x="2027591" y="4872054"/>
              <a:ext cx="166084" cy="221400"/>
              <a:chOff x="2431598" y="4904118"/>
              <a:chExt cx="280800" cy="295200"/>
            </a:xfrm>
          </p:grpSpPr>
          <p:pic>
            <p:nvPicPr>
              <p:cNvPr id="218" name="Google Shape;698;p26">
                <a:extLst>
                  <a:ext uri="{FF2B5EF4-FFF2-40B4-BE49-F238E27FC236}">
                    <a16:creationId xmlns:a16="http://schemas.microsoft.com/office/drawing/2014/main" id="{5B10DCDC-1586-0432-4F9C-AB1A26022C24}"/>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219" name="Oval 218">
                <a:extLst>
                  <a:ext uri="{FF2B5EF4-FFF2-40B4-BE49-F238E27FC236}">
                    <a16:creationId xmlns:a16="http://schemas.microsoft.com/office/drawing/2014/main" id="{F0F4C48B-8D69-8E06-C778-FD243140DA0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4" name="Group 113">
              <a:extLst>
                <a:ext uri="{FF2B5EF4-FFF2-40B4-BE49-F238E27FC236}">
                  <a16:creationId xmlns:a16="http://schemas.microsoft.com/office/drawing/2014/main" id="{6B4E0DCC-D8C6-26F5-1CD9-94147FEDDC68}"/>
                </a:ext>
              </a:extLst>
            </p:cNvPr>
            <p:cNvGrpSpPr>
              <a:grpSpLocks/>
            </p:cNvGrpSpPr>
            <p:nvPr/>
          </p:nvGrpSpPr>
          <p:grpSpPr>
            <a:xfrm rot="120000">
              <a:off x="4162691" y="4317951"/>
              <a:ext cx="166084" cy="221400"/>
              <a:chOff x="2431598" y="4904118"/>
              <a:chExt cx="280800" cy="295200"/>
            </a:xfrm>
          </p:grpSpPr>
          <p:pic>
            <p:nvPicPr>
              <p:cNvPr id="142" name="Google Shape;698;p26">
                <a:extLst>
                  <a:ext uri="{FF2B5EF4-FFF2-40B4-BE49-F238E27FC236}">
                    <a16:creationId xmlns:a16="http://schemas.microsoft.com/office/drawing/2014/main" id="{33A5EC94-6CDF-D2F9-E675-2AA7B10D0873}"/>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143" name="Oval 142">
                <a:extLst>
                  <a:ext uri="{FF2B5EF4-FFF2-40B4-BE49-F238E27FC236}">
                    <a16:creationId xmlns:a16="http://schemas.microsoft.com/office/drawing/2014/main" id="{D74BE134-9C1C-0668-E854-7C81057011A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 name="Group 114">
              <a:extLst>
                <a:ext uri="{FF2B5EF4-FFF2-40B4-BE49-F238E27FC236}">
                  <a16:creationId xmlns:a16="http://schemas.microsoft.com/office/drawing/2014/main" id="{A1F155A5-299B-A758-EA0A-4EF5077865BF}"/>
                </a:ext>
              </a:extLst>
            </p:cNvPr>
            <p:cNvGrpSpPr>
              <a:grpSpLocks/>
            </p:cNvGrpSpPr>
            <p:nvPr/>
          </p:nvGrpSpPr>
          <p:grpSpPr>
            <a:xfrm rot="120000">
              <a:off x="4325996" y="4323653"/>
              <a:ext cx="166084" cy="221400"/>
              <a:chOff x="2431598" y="4904118"/>
              <a:chExt cx="280800" cy="295200"/>
            </a:xfrm>
          </p:grpSpPr>
          <p:pic>
            <p:nvPicPr>
              <p:cNvPr id="140" name="Google Shape;698;p26">
                <a:extLst>
                  <a:ext uri="{FF2B5EF4-FFF2-40B4-BE49-F238E27FC236}">
                    <a16:creationId xmlns:a16="http://schemas.microsoft.com/office/drawing/2014/main" id="{AB08FE2D-D1D0-6C7C-8920-6F4C7AA71960}"/>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141" name="Oval 140">
                <a:extLst>
                  <a:ext uri="{FF2B5EF4-FFF2-40B4-BE49-F238E27FC236}">
                    <a16:creationId xmlns:a16="http://schemas.microsoft.com/office/drawing/2014/main" id="{4D3BA8EA-4D20-F2DC-8D5C-67B8DBCEE8D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6" name="Group 115">
              <a:extLst>
                <a:ext uri="{FF2B5EF4-FFF2-40B4-BE49-F238E27FC236}">
                  <a16:creationId xmlns:a16="http://schemas.microsoft.com/office/drawing/2014/main" id="{07D2F5A4-101F-F7CE-F4C2-AA98366B6D9A}"/>
                </a:ext>
              </a:extLst>
            </p:cNvPr>
            <p:cNvGrpSpPr>
              <a:grpSpLocks/>
            </p:cNvGrpSpPr>
            <p:nvPr/>
          </p:nvGrpSpPr>
          <p:grpSpPr>
            <a:xfrm rot="1200000">
              <a:off x="4498354" y="4347462"/>
              <a:ext cx="166084" cy="221400"/>
              <a:chOff x="2431598" y="4904118"/>
              <a:chExt cx="280800" cy="295200"/>
            </a:xfrm>
          </p:grpSpPr>
          <p:pic>
            <p:nvPicPr>
              <p:cNvPr id="138" name="Google Shape;698;p26">
                <a:extLst>
                  <a:ext uri="{FF2B5EF4-FFF2-40B4-BE49-F238E27FC236}">
                    <a16:creationId xmlns:a16="http://schemas.microsoft.com/office/drawing/2014/main" id="{51627D0F-F7EC-F51B-D4F0-B3CC73443B9A}"/>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139" name="Oval 138">
                <a:extLst>
                  <a:ext uri="{FF2B5EF4-FFF2-40B4-BE49-F238E27FC236}">
                    <a16:creationId xmlns:a16="http://schemas.microsoft.com/office/drawing/2014/main" id="{C307BDDA-B59B-D23E-AE4C-47A15494E26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7" name="Group 116">
              <a:extLst>
                <a:ext uri="{FF2B5EF4-FFF2-40B4-BE49-F238E27FC236}">
                  <a16:creationId xmlns:a16="http://schemas.microsoft.com/office/drawing/2014/main" id="{989AA521-C857-CFFC-677D-B283A48DFF45}"/>
                </a:ext>
              </a:extLst>
            </p:cNvPr>
            <p:cNvGrpSpPr>
              <a:grpSpLocks/>
            </p:cNvGrpSpPr>
            <p:nvPr/>
          </p:nvGrpSpPr>
          <p:grpSpPr>
            <a:xfrm rot="2221581">
              <a:off x="4627319" y="4461412"/>
              <a:ext cx="166084" cy="221400"/>
              <a:chOff x="2431598" y="4904118"/>
              <a:chExt cx="280800" cy="295200"/>
            </a:xfrm>
          </p:grpSpPr>
          <p:pic>
            <p:nvPicPr>
              <p:cNvPr id="136" name="Google Shape;698;p26">
                <a:extLst>
                  <a:ext uri="{FF2B5EF4-FFF2-40B4-BE49-F238E27FC236}">
                    <a16:creationId xmlns:a16="http://schemas.microsoft.com/office/drawing/2014/main" id="{FFAB7E64-10C9-561A-A411-D5368D7E54A6}"/>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137" name="Oval 136">
                <a:extLst>
                  <a:ext uri="{FF2B5EF4-FFF2-40B4-BE49-F238E27FC236}">
                    <a16:creationId xmlns:a16="http://schemas.microsoft.com/office/drawing/2014/main" id="{4B2EB0C9-0507-9EAB-3F75-E90339C7D5C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8" name="Group 117">
              <a:extLst>
                <a:ext uri="{FF2B5EF4-FFF2-40B4-BE49-F238E27FC236}">
                  <a16:creationId xmlns:a16="http://schemas.microsoft.com/office/drawing/2014/main" id="{244DEE18-ADFE-FACC-4499-21C57337AC8D}"/>
                </a:ext>
              </a:extLst>
            </p:cNvPr>
            <p:cNvGrpSpPr>
              <a:grpSpLocks/>
            </p:cNvGrpSpPr>
            <p:nvPr/>
          </p:nvGrpSpPr>
          <p:grpSpPr>
            <a:xfrm rot="4939705">
              <a:off x="4643252" y="4630434"/>
              <a:ext cx="166084" cy="221400"/>
              <a:chOff x="2431598" y="4904118"/>
              <a:chExt cx="280800" cy="295200"/>
            </a:xfrm>
          </p:grpSpPr>
          <p:pic>
            <p:nvPicPr>
              <p:cNvPr id="134" name="Google Shape;698;p26">
                <a:extLst>
                  <a:ext uri="{FF2B5EF4-FFF2-40B4-BE49-F238E27FC236}">
                    <a16:creationId xmlns:a16="http://schemas.microsoft.com/office/drawing/2014/main" id="{5FA5C9F5-A856-08D6-80DF-FAC5DC19ADF9}"/>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135" name="Oval 134">
                <a:extLst>
                  <a:ext uri="{FF2B5EF4-FFF2-40B4-BE49-F238E27FC236}">
                    <a16:creationId xmlns:a16="http://schemas.microsoft.com/office/drawing/2014/main" id="{546F4B64-6270-38AB-ACBC-DE0F3CB50AFE}"/>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9" name="Group 118">
              <a:extLst>
                <a:ext uri="{FF2B5EF4-FFF2-40B4-BE49-F238E27FC236}">
                  <a16:creationId xmlns:a16="http://schemas.microsoft.com/office/drawing/2014/main" id="{4BE755A2-B0B5-7625-852C-EA4DC3924B2D}"/>
                </a:ext>
              </a:extLst>
            </p:cNvPr>
            <p:cNvGrpSpPr>
              <a:grpSpLocks/>
            </p:cNvGrpSpPr>
            <p:nvPr/>
          </p:nvGrpSpPr>
          <p:grpSpPr>
            <a:xfrm rot="7812901">
              <a:off x="4499125" y="4737246"/>
              <a:ext cx="166084" cy="221400"/>
              <a:chOff x="2431598" y="4904118"/>
              <a:chExt cx="280800" cy="295200"/>
            </a:xfrm>
          </p:grpSpPr>
          <p:pic>
            <p:nvPicPr>
              <p:cNvPr id="132" name="Google Shape;698;p26">
                <a:extLst>
                  <a:ext uri="{FF2B5EF4-FFF2-40B4-BE49-F238E27FC236}">
                    <a16:creationId xmlns:a16="http://schemas.microsoft.com/office/drawing/2014/main" id="{AE2C20A4-441D-A11C-89E4-757B5E64E287}"/>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133" name="Oval 132">
                <a:extLst>
                  <a:ext uri="{FF2B5EF4-FFF2-40B4-BE49-F238E27FC236}">
                    <a16:creationId xmlns:a16="http://schemas.microsoft.com/office/drawing/2014/main" id="{1FAAD749-79B4-5E84-F26A-9804C780C36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 name="Group 78">
              <a:extLst>
                <a:ext uri="{FF2B5EF4-FFF2-40B4-BE49-F238E27FC236}">
                  <a16:creationId xmlns:a16="http://schemas.microsoft.com/office/drawing/2014/main" id="{AE4E58A8-A0BD-D769-E5B4-AC933B55B28B}"/>
                </a:ext>
              </a:extLst>
            </p:cNvPr>
            <p:cNvGrpSpPr/>
            <p:nvPr/>
          </p:nvGrpSpPr>
          <p:grpSpPr>
            <a:xfrm rot="-240000">
              <a:off x="3839886" y="4758797"/>
              <a:ext cx="656005" cy="238508"/>
              <a:chOff x="3831136" y="4759418"/>
              <a:chExt cx="656005" cy="238508"/>
            </a:xfrm>
          </p:grpSpPr>
          <p:grpSp>
            <p:nvGrpSpPr>
              <p:cNvPr id="120" name="Group 119">
                <a:extLst>
                  <a:ext uri="{FF2B5EF4-FFF2-40B4-BE49-F238E27FC236}">
                    <a16:creationId xmlns:a16="http://schemas.microsoft.com/office/drawing/2014/main" id="{ECB88200-72B1-EB1B-AC70-F790F30AF93E}"/>
                  </a:ext>
                </a:extLst>
              </p:cNvPr>
              <p:cNvGrpSpPr>
                <a:grpSpLocks/>
              </p:cNvGrpSpPr>
              <p:nvPr/>
            </p:nvGrpSpPr>
            <p:grpSpPr>
              <a:xfrm rot="120000">
                <a:off x="3831136" y="4759418"/>
                <a:ext cx="166084" cy="221400"/>
                <a:chOff x="2431598" y="4904118"/>
                <a:chExt cx="280800" cy="295200"/>
              </a:xfrm>
            </p:grpSpPr>
            <p:pic>
              <p:nvPicPr>
                <p:cNvPr id="130" name="Google Shape;698;p26">
                  <a:extLst>
                    <a:ext uri="{FF2B5EF4-FFF2-40B4-BE49-F238E27FC236}">
                      <a16:creationId xmlns:a16="http://schemas.microsoft.com/office/drawing/2014/main" id="{78E19E98-BC06-1871-86A0-875CDA824B58}"/>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131" name="Oval 130">
                  <a:extLst>
                    <a:ext uri="{FF2B5EF4-FFF2-40B4-BE49-F238E27FC236}">
                      <a16:creationId xmlns:a16="http://schemas.microsoft.com/office/drawing/2014/main" id="{D75ABC93-EEDB-90A6-85EA-63BAEA9F009C}"/>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1" name="Group 120">
                <a:extLst>
                  <a:ext uri="{FF2B5EF4-FFF2-40B4-BE49-F238E27FC236}">
                    <a16:creationId xmlns:a16="http://schemas.microsoft.com/office/drawing/2014/main" id="{326EAF4B-D742-5105-B92D-E9FA22A69FA7}"/>
                  </a:ext>
                </a:extLst>
              </p:cNvPr>
              <p:cNvGrpSpPr>
                <a:grpSpLocks/>
              </p:cNvGrpSpPr>
              <p:nvPr/>
            </p:nvGrpSpPr>
            <p:grpSpPr>
              <a:xfrm rot="120000">
                <a:off x="3994441" y="4765121"/>
                <a:ext cx="166084" cy="221400"/>
                <a:chOff x="2431598" y="4904118"/>
                <a:chExt cx="280800" cy="295200"/>
              </a:xfrm>
            </p:grpSpPr>
            <p:pic>
              <p:nvPicPr>
                <p:cNvPr id="128" name="Google Shape;698;p26">
                  <a:extLst>
                    <a:ext uri="{FF2B5EF4-FFF2-40B4-BE49-F238E27FC236}">
                      <a16:creationId xmlns:a16="http://schemas.microsoft.com/office/drawing/2014/main" id="{21FAC607-CBEA-D184-F31C-294967CF40CF}"/>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129" name="Oval 128">
                  <a:extLst>
                    <a:ext uri="{FF2B5EF4-FFF2-40B4-BE49-F238E27FC236}">
                      <a16:creationId xmlns:a16="http://schemas.microsoft.com/office/drawing/2014/main" id="{5603450A-339A-4DD1-A44D-89F9049AD83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2" name="Group 121">
                <a:extLst>
                  <a:ext uri="{FF2B5EF4-FFF2-40B4-BE49-F238E27FC236}">
                    <a16:creationId xmlns:a16="http://schemas.microsoft.com/office/drawing/2014/main" id="{CFB0BF99-BB43-078D-8319-4B23AE4A10DB}"/>
                  </a:ext>
                </a:extLst>
              </p:cNvPr>
              <p:cNvGrpSpPr>
                <a:grpSpLocks/>
              </p:cNvGrpSpPr>
              <p:nvPr/>
            </p:nvGrpSpPr>
            <p:grpSpPr>
              <a:xfrm rot="120000">
                <a:off x="4157746" y="4770823"/>
                <a:ext cx="166084" cy="221400"/>
                <a:chOff x="2431598" y="4904118"/>
                <a:chExt cx="280800" cy="295200"/>
              </a:xfrm>
            </p:grpSpPr>
            <p:pic>
              <p:nvPicPr>
                <p:cNvPr id="126" name="Google Shape;698;p26">
                  <a:extLst>
                    <a:ext uri="{FF2B5EF4-FFF2-40B4-BE49-F238E27FC236}">
                      <a16:creationId xmlns:a16="http://schemas.microsoft.com/office/drawing/2014/main" id="{3F462695-A638-6B20-275E-56B2C83F01F0}"/>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127" name="Oval 126">
                  <a:extLst>
                    <a:ext uri="{FF2B5EF4-FFF2-40B4-BE49-F238E27FC236}">
                      <a16:creationId xmlns:a16="http://schemas.microsoft.com/office/drawing/2014/main" id="{1B3C7498-971D-72D7-5466-C9B66FD66B5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3" name="Group 122">
                <a:extLst>
                  <a:ext uri="{FF2B5EF4-FFF2-40B4-BE49-F238E27FC236}">
                    <a16:creationId xmlns:a16="http://schemas.microsoft.com/office/drawing/2014/main" id="{5C38806F-C56E-5658-D43E-3342953450C2}"/>
                  </a:ext>
                </a:extLst>
              </p:cNvPr>
              <p:cNvGrpSpPr>
                <a:grpSpLocks/>
              </p:cNvGrpSpPr>
              <p:nvPr/>
            </p:nvGrpSpPr>
            <p:grpSpPr>
              <a:xfrm rot="120000">
                <a:off x="4321057" y="4776526"/>
                <a:ext cx="166084" cy="221400"/>
                <a:chOff x="2431598" y="4904118"/>
                <a:chExt cx="280800" cy="295200"/>
              </a:xfrm>
            </p:grpSpPr>
            <p:pic>
              <p:nvPicPr>
                <p:cNvPr id="124" name="Google Shape;698;p26">
                  <a:extLst>
                    <a:ext uri="{FF2B5EF4-FFF2-40B4-BE49-F238E27FC236}">
                      <a16:creationId xmlns:a16="http://schemas.microsoft.com/office/drawing/2014/main" id="{CE871DF7-D43D-7241-B1C3-FFA17D161C2E}"/>
                    </a:ext>
                  </a:extLst>
                </p:cNvPr>
                <p:cNvPicPr preferRelativeResize="0">
                  <a:picLocks/>
                </p:cNvPicPr>
                <p:nvPr/>
              </p:nvPicPr>
              <p:blipFill rotWithShape="1">
                <a:blip r:embed="rId4">
                  <a:alphaModFix/>
                </a:blip>
                <a:srcRect/>
                <a:stretch/>
              </p:blipFill>
              <p:spPr>
                <a:xfrm>
                  <a:off x="2431598" y="4904118"/>
                  <a:ext cx="280800" cy="295200"/>
                </a:xfrm>
                <a:prstGeom prst="rect">
                  <a:avLst/>
                </a:prstGeom>
                <a:noFill/>
                <a:ln>
                  <a:noFill/>
                </a:ln>
              </p:spPr>
            </p:pic>
            <p:sp>
              <p:nvSpPr>
                <p:cNvPr id="125" name="Oval 124">
                  <a:extLst>
                    <a:ext uri="{FF2B5EF4-FFF2-40B4-BE49-F238E27FC236}">
                      <a16:creationId xmlns:a16="http://schemas.microsoft.com/office/drawing/2014/main" id="{82B8B2C3-72E2-D5A5-D359-78C05B4EBE8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3" name="Group 12">
              <a:extLst>
                <a:ext uri="{FF2B5EF4-FFF2-40B4-BE49-F238E27FC236}">
                  <a16:creationId xmlns:a16="http://schemas.microsoft.com/office/drawing/2014/main" id="{A2116FD8-6023-E07E-C961-386D9649EB98}"/>
                </a:ext>
              </a:extLst>
            </p:cNvPr>
            <p:cNvGrpSpPr/>
            <p:nvPr/>
          </p:nvGrpSpPr>
          <p:grpSpPr>
            <a:xfrm rot="120000">
              <a:off x="2517392" y="4270081"/>
              <a:ext cx="1644002" cy="221400"/>
              <a:chOff x="1463860" y="3139913"/>
              <a:chExt cx="997783" cy="221400"/>
            </a:xfrm>
          </p:grpSpPr>
          <p:grpSp>
            <p:nvGrpSpPr>
              <p:cNvPr id="83" name="Group 82">
                <a:extLst>
                  <a:ext uri="{FF2B5EF4-FFF2-40B4-BE49-F238E27FC236}">
                    <a16:creationId xmlns:a16="http://schemas.microsoft.com/office/drawing/2014/main" id="{65CA4B2D-0DB1-0E6A-7216-A09F5133F770}"/>
                  </a:ext>
                </a:extLst>
              </p:cNvPr>
              <p:cNvGrpSpPr>
                <a:grpSpLocks/>
              </p:cNvGrpSpPr>
              <p:nvPr/>
            </p:nvGrpSpPr>
            <p:grpSpPr>
              <a:xfrm>
                <a:off x="1463860" y="3139913"/>
                <a:ext cx="100800" cy="221400"/>
                <a:chOff x="592863" y="4927613"/>
                <a:chExt cx="283148" cy="295200"/>
              </a:xfrm>
            </p:grpSpPr>
            <p:pic>
              <p:nvPicPr>
                <p:cNvPr id="111" name="Google Shape;699;p26">
                  <a:extLst>
                    <a:ext uri="{FF2B5EF4-FFF2-40B4-BE49-F238E27FC236}">
                      <a16:creationId xmlns:a16="http://schemas.microsoft.com/office/drawing/2014/main" id="{9692C536-394D-0C86-BAA2-B71F491539A7}"/>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113" name="Oval 112">
                  <a:extLst>
                    <a:ext uri="{FF2B5EF4-FFF2-40B4-BE49-F238E27FC236}">
                      <a16:creationId xmlns:a16="http://schemas.microsoft.com/office/drawing/2014/main" id="{C7F0FD93-A58F-20DD-DC67-E7ADE3D17B4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 name="Group 83">
                <a:extLst>
                  <a:ext uri="{FF2B5EF4-FFF2-40B4-BE49-F238E27FC236}">
                    <a16:creationId xmlns:a16="http://schemas.microsoft.com/office/drawing/2014/main" id="{F5BBBFEE-4DF5-609F-697A-4AFBE54B8375}"/>
                  </a:ext>
                </a:extLst>
              </p:cNvPr>
              <p:cNvGrpSpPr>
                <a:grpSpLocks/>
              </p:cNvGrpSpPr>
              <p:nvPr/>
            </p:nvGrpSpPr>
            <p:grpSpPr>
              <a:xfrm>
                <a:off x="1563525" y="3139913"/>
                <a:ext cx="100800" cy="221400"/>
                <a:chOff x="592863" y="4927613"/>
                <a:chExt cx="283148" cy="295200"/>
              </a:xfrm>
            </p:grpSpPr>
            <p:pic>
              <p:nvPicPr>
                <p:cNvPr id="109" name="Google Shape;699;p26">
                  <a:extLst>
                    <a:ext uri="{FF2B5EF4-FFF2-40B4-BE49-F238E27FC236}">
                      <a16:creationId xmlns:a16="http://schemas.microsoft.com/office/drawing/2014/main" id="{DF5F4F76-2FD3-4905-DBBE-07F9C16B0A6E}"/>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110" name="Oval 109">
                  <a:extLst>
                    <a:ext uri="{FF2B5EF4-FFF2-40B4-BE49-F238E27FC236}">
                      <a16:creationId xmlns:a16="http://schemas.microsoft.com/office/drawing/2014/main" id="{FED1B867-0025-471E-A982-6F5DD90BCBE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 name="Group 84">
                <a:extLst>
                  <a:ext uri="{FF2B5EF4-FFF2-40B4-BE49-F238E27FC236}">
                    <a16:creationId xmlns:a16="http://schemas.microsoft.com/office/drawing/2014/main" id="{C14DC31B-5B36-0856-9BB6-911A6A97C331}"/>
                  </a:ext>
                </a:extLst>
              </p:cNvPr>
              <p:cNvGrpSpPr>
                <a:grpSpLocks/>
              </p:cNvGrpSpPr>
              <p:nvPr/>
            </p:nvGrpSpPr>
            <p:grpSpPr>
              <a:xfrm>
                <a:off x="1663190" y="3139913"/>
                <a:ext cx="100800" cy="221400"/>
                <a:chOff x="592863" y="4927613"/>
                <a:chExt cx="283148" cy="295200"/>
              </a:xfrm>
            </p:grpSpPr>
            <p:pic>
              <p:nvPicPr>
                <p:cNvPr id="107" name="Google Shape;699;p26">
                  <a:extLst>
                    <a:ext uri="{FF2B5EF4-FFF2-40B4-BE49-F238E27FC236}">
                      <a16:creationId xmlns:a16="http://schemas.microsoft.com/office/drawing/2014/main" id="{910FF49C-5634-ACF8-94A5-930E872D9818}"/>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108" name="Oval 107">
                  <a:extLst>
                    <a:ext uri="{FF2B5EF4-FFF2-40B4-BE49-F238E27FC236}">
                      <a16:creationId xmlns:a16="http://schemas.microsoft.com/office/drawing/2014/main" id="{C961184A-93A5-5832-B64E-52F89035B24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6" name="Group 85">
                <a:extLst>
                  <a:ext uri="{FF2B5EF4-FFF2-40B4-BE49-F238E27FC236}">
                    <a16:creationId xmlns:a16="http://schemas.microsoft.com/office/drawing/2014/main" id="{A1ABC37B-8EE9-4F6E-F3B5-5084AE6EAB67}"/>
                  </a:ext>
                </a:extLst>
              </p:cNvPr>
              <p:cNvGrpSpPr>
                <a:grpSpLocks/>
              </p:cNvGrpSpPr>
              <p:nvPr/>
            </p:nvGrpSpPr>
            <p:grpSpPr>
              <a:xfrm>
                <a:off x="1762855" y="3139913"/>
                <a:ext cx="100800" cy="221400"/>
                <a:chOff x="592863" y="4927613"/>
                <a:chExt cx="283148" cy="295200"/>
              </a:xfrm>
            </p:grpSpPr>
            <p:pic>
              <p:nvPicPr>
                <p:cNvPr id="105" name="Google Shape;699;p26">
                  <a:extLst>
                    <a:ext uri="{FF2B5EF4-FFF2-40B4-BE49-F238E27FC236}">
                      <a16:creationId xmlns:a16="http://schemas.microsoft.com/office/drawing/2014/main" id="{11A909CD-B2FD-2951-874A-781208288490}"/>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106" name="Oval 105">
                  <a:extLst>
                    <a:ext uri="{FF2B5EF4-FFF2-40B4-BE49-F238E27FC236}">
                      <a16:creationId xmlns:a16="http://schemas.microsoft.com/office/drawing/2014/main" id="{AB1F2267-2DA4-13F3-860D-9F728F437CA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7" name="Group 86">
                <a:extLst>
                  <a:ext uri="{FF2B5EF4-FFF2-40B4-BE49-F238E27FC236}">
                    <a16:creationId xmlns:a16="http://schemas.microsoft.com/office/drawing/2014/main" id="{D2813478-8A19-F132-3804-DA4B63D7F32B}"/>
                  </a:ext>
                </a:extLst>
              </p:cNvPr>
              <p:cNvGrpSpPr>
                <a:grpSpLocks/>
              </p:cNvGrpSpPr>
              <p:nvPr/>
            </p:nvGrpSpPr>
            <p:grpSpPr>
              <a:xfrm>
                <a:off x="1862520" y="3139913"/>
                <a:ext cx="100800" cy="221400"/>
                <a:chOff x="592863" y="4927613"/>
                <a:chExt cx="283148" cy="295200"/>
              </a:xfrm>
            </p:grpSpPr>
            <p:pic>
              <p:nvPicPr>
                <p:cNvPr id="103" name="Google Shape;699;p26">
                  <a:extLst>
                    <a:ext uri="{FF2B5EF4-FFF2-40B4-BE49-F238E27FC236}">
                      <a16:creationId xmlns:a16="http://schemas.microsoft.com/office/drawing/2014/main" id="{E0F36BA3-C763-1420-0992-E12DDC40CB4B}"/>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104" name="Oval 103">
                  <a:extLst>
                    <a:ext uri="{FF2B5EF4-FFF2-40B4-BE49-F238E27FC236}">
                      <a16:creationId xmlns:a16="http://schemas.microsoft.com/office/drawing/2014/main" id="{812A40A8-BA6E-EB02-A25E-A4E92883061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 name="Group 87">
                <a:extLst>
                  <a:ext uri="{FF2B5EF4-FFF2-40B4-BE49-F238E27FC236}">
                    <a16:creationId xmlns:a16="http://schemas.microsoft.com/office/drawing/2014/main" id="{951342B7-4462-7652-8157-CFD80848E7D0}"/>
                  </a:ext>
                </a:extLst>
              </p:cNvPr>
              <p:cNvGrpSpPr>
                <a:grpSpLocks/>
              </p:cNvGrpSpPr>
              <p:nvPr/>
            </p:nvGrpSpPr>
            <p:grpSpPr>
              <a:xfrm>
                <a:off x="1962185" y="3139913"/>
                <a:ext cx="100800" cy="221400"/>
                <a:chOff x="592863" y="4927613"/>
                <a:chExt cx="283148" cy="295200"/>
              </a:xfrm>
            </p:grpSpPr>
            <p:pic>
              <p:nvPicPr>
                <p:cNvPr id="101" name="Google Shape;699;p26">
                  <a:extLst>
                    <a:ext uri="{FF2B5EF4-FFF2-40B4-BE49-F238E27FC236}">
                      <a16:creationId xmlns:a16="http://schemas.microsoft.com/office/drawing/2014/main" id="{42F8A35A-E13F-71FA-6ED5-500607CC6AB8}"/>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102" name="Oval 101">
                  <a:extLst>
                    <a:ext uri="{FF2B5EF4-FFF2-40B4-BE49-F238E27FC236}">
                      <a16:creationId xmlns:a16="http://schemas.microsoft.com/office/drawing/2014/main" id="{83D8E8A6-BEF4-9CE4-00F4-9E843AD6FA7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8A4BB8C2-8FBA-8DE5-550D-3C2EB8410AD0}"/>
                  </a:ext>
                </a:extLst>
              </p:cNvPr>
              <p:cNvGrpSpPr>
                <a:grpSpLocks/>
              </p:cNvGrpSpPr>
              <p:nvPr/>
            </p:nvGrpSpPr>
            <p:grpSpPr>
              <a:xfrm>
                <a:off x="2061850" y="3139913"/>
                <a:ext cx="100800" cy="221400"/>
                <a:chOff x="592863" y="4927613"/>
                <a:chExt cx="283148" cy="295200"/>
              </a:xfrm>
            </p:grpSpPr>
            <p:pic>
              <p:nvPicPr>
                <p:cNvPr id="99" name="Google Shape;699;p26">
                  <a:extLst>
                    <a:ext uri="{FF2B5EF4-FFF2-40B4-BE49-F238E27FC236}">
                      <a16:creationId xmlns:a16="http://schemas.microsoft.com/office/drawing/2014/main" id="{B73D7E57-A1D7-51D1-0D27-334D8271CDBC}"/>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100" name="Oval 99">
                  <a:extLst>
                    <a:ext uri="{FF2B5EF4-FFF2-40B4-BE49-F238E27FC236}">
                      <a16:creationId xmlns:a16="http://schemas.microsoft.com/office/drawing/2014/main" id="{4B7820FB-CB87-0FA6-A99B-6A5A419317C3}"/>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0" name="Group 89">
                <a:extLst>
                  <a:ext uri="{FF2B5EF4-FFF2-40B4-BE49-F238E27FC236}">
                    <a16:creationId xmlns:a16="http://schemas.microsoft.com/office/drawing/2014/main" id="{5B25F565-372E-CDF0-7DBC-9684435E42B1}"/>
                  </a:ext>
                </a:extLst>
              </p:cNvPr>
              <p:cNvGrpSpPr>
                <a:grpSpLocks/>
              </p:cNvGrpSpPr>
              <p:nvPr/>
            </p:nvGrpSpPr>
            <p:grpSpPr>
              <a:xfrm>
                <a:off x="2161515" y="3139913"/>
                <a:ext cx="100800" cy="221400"/>
                <a:chOff x="592863" y="4927613"/>
                <a:chExt cx="283148" cy="295200"/>
              </a:xfrm>
            </p:grpSpPr>
            <p:pic>
              <p:nvPicPr>
                <p:cNvPr id="97" name="Google Shape;699;p26">
                  <a:extLst>
                    <a:ext uri="{FF2B5EF4-FFF2-40B4-BE49-F238E27FC236}">
                      <a16:creationId xmlns:a16="http://schemas.microsoft.com/office/drawing/2014/main" id="{E8DF2DD8-712B-6913-0731-FC64365586F7}"/>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98" name="Oval 97">
                  <a:extLst>
                    <a:ext uri="{FF2B5EF4-FFF2-40B4-BE49-F238E27FC236}">
                      <a16:creationId xmlns:a16="http://schemas.microsoft.com/office/drawing/2014/main" id="{441EECCA-D7E7-81AB-1E5A-1C4B7F5DC25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1" name="Group 90">
                <a:extLst>
                  <a:ext uri="{FF2B5EF4-FFF2-40B4-BE49-F238E27FC236}">
                    <a16:creationId xmlns:a16="http://schemas.microsoft.com/office/drawing/2014/main" id="{EC50BD01-E18C-5C92-E4FA-DE8227A6C7EC}"/>
                  </a:ext>
                </a:extLst>
              </p:cNvPr>
              <p:cNvGrpSpPr>
                <a:grpSpLocks/>
              </p:cNvGrpSpPr>
              <p:nvPr/>
            </p:nvGrpSpPr>
            <p:grpSpPr>
              <a:xfrm>
                <a:off x="2261180" y="3139913"/>
                <a:ext cx="100800" cy="221400"/>
                <a:chOff x="592863" y="4927613"/>
                <a:chExt cx="283148" cy="295200"/>
              </a:xfrm>
            </p:grpSpPr>
            <p:pic>
              <p:nvPicPr>
                <p:cNvPr id="95" name="Google Shape;699;p26">
                  <a:extLst>
                    <a:ext uri="{FF2B5EF4-FFF2-40B4-BE49-F238E27FC236}">
                      <a16:creationId xmlns:a16="http://schemas.microsoft.com/office/drawing/2014/main" id="{3A07A394-1A4F-5058-F6C5-83BDE74B5486}"/>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96" name="Oval 95">
                  <a:extLst>
                    <a:ext uri="{FF2B5EF4-FFF2-40B4-BE49-F238E27FC236}">
                      <a16:creationId xmlns:a16="http://schemas.microsoft.com/office/drawing/2014/main" id="{87B2F9BB-6B79-F141-78FB-A090FE684CC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6F87FF44-A219-0E3E-AFE2-05EB95184FFC}"/>
                  </a:ext>
                </a:extLst>
              </p:cNvPr>
              <p:cNvGrpSpPr>
                <a:grpSpLocks/>
              </p:cNvGrpSpPr>
              <p:nvPr/>
            </p:nvGrpSpPr>
            <p:grpSpPr>
              <a:xfrm>
                <a:off x="2360843" y="3139913"/>
                <a:ext cx="100800" cy="221400"/>
                <a:chOff x="592863" y="4927613"/>
                <a:chExt cx="283148" cy="295200"/>
              </a:xfrm>
            </p:grpSpPr>
            <p:pic>
              <p:nvPicPr>
                <p:cNvPr id="93" name="Google Shape;699;p26">
                  <a:extLst>
                    <a:ext uri="{FF2B5EF4-FFF2-40B4-BE49-F238E27FC236}">
                      <a16:creationId xmlns:a16="http://schemas.microsoft.com/office/drawing/2014/main" id="{9A7C1D8C-4AC1-A42A-87F7-B4F5651EA0E7}"/>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94" name="Oval 93">
                  <a:extLst>
                    <a:ext uri="{FF2B5EF4-FFF2-40B4-BE49-F238E27FC236}">
                      <a16:creationId xmlns:a16="http://schemas.microsoft.com/office/drawing/2014/main" id="{DE3C2B71-7CBA-046C-6781-44B16244692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5" name="Group 14">
              <a:extLst>
                <a:ext uri="{FF2B5EF4-FFF2-40B4-BE49-F238E27FC236}">
                  <a16:creationId xmlns:a16="http://schemas.microsoft.com/office/drawing/2014/main" id="{CB1A7C4D-E3AD-9B0B-AB8C-8AA6F3FB1FCE}"/>
                </a:ext>
              </a:extLst>
            </p:cNvPr>
            <p:cNvGrpSpPr>
              <a:grpSpLocks/>
            </p:cNvGrpSpPr>
            <p:nvPr/>
          </p:nvGrpSpPr>
          <p:grpSpPr>
            <a:xfrm rot="300000">
              <a:off x="1319037" y="5345904"/>
              <a:ext cx="166084" cy="221400"/>
              <a:chOff x="592863" y="4927613"/>
              <a:chExt cx="283148" cy="295200"/>
            </a:xfrm>
          </p:grpSpPr>
          <p:pic>
            <p:nvPicPr>
              <p:cNvPr id="81" name="Google Shape;699;p26">
                <a:extLst>
                  <a:ext uri="{FF2B5EF4-FFF2-40B4-BE49-F238E27FC236}">
                    <a16:creationId xmlns:a16="http://schemas.microsoft.com/office/drawing/2014/main" id="{879C2063-C1D0-7F17-AD32-1F16FE447A7B}"/>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82" name="Oval 81">
                <a:extLst>
                  <a:ext uri="{FF2B5EF4-FFF2-40B4-BE49-F238E27FC236}">
                    <a16:creationId xmlns:a16="http://schemas.microsoft.com/office/drawing/2014/main" id="{E2240FA5-C250-40C7-1C2A-1A72F42A9F5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E471B6D2-611E-FEC4-97CE-33C696930709}"/>
                </a:ext>
              </a:extLst>
            </p:cNvPr>
            <p:cNvGrpSpPr>
              <a:grpSpLocks/>
            </p:cNvGrpSpPr>
            <p:nvPr/>
          </p:nvGrpSpPr>
          <p:grpSpPr>
            <a:xfrm rot="300000">
              <a:off x="1482626" y="5360217"/>
              <a:ext cx="166084" cy="221400"/>
              <a:chOff x="592863" y="4927613"/>
              <a:chExt cx="283148" cy="295200"/>
            </a:xfrm>
          </p:grpSpPr>
          <p:pic>
            <p:nvPicPr>
              <p:cNvPr id="73" name="Google Shape;699;p26">
                <a:extLst>
                  <a:ext uri="{FF2B5EF4-FFF2-40B4-BE49-F238E27FC236}">
                    <a16:creationId xmlns:a16="http://schemas.microsoft.com/office/drawing/2014/main" id="{E3918ECC-63A6-A094-EF6C-82AC7A007A82}"/>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74" name="Oval 73">
                <a:extLst>
                  <a:ext uri="{FF2B5EF4-FFF2-40B4-BE49-F238E27FC236}">
                    <a16:creationId xmlns:a16="http://schemas.microsoft.com/office/drawing/2014/main" id="{0BF26F59-A7AE-39E9-F66A-5F03E6B0D35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DB602138-62A1-C517-4C0C-B032E88508D4}"/>
                </a:ext>
              </a:extLst>
            </p:cNvPr>
            <p:cNvGrpSpPr>
              <a:grpSpLocks/>
            </p:cNvGrpSpPr>
            <p:nvPr/>
          </p:nvGrpSpPr>
          <p:grpSpPr>
            <a:xfrm rot="300000">
              <a:off x="1646214" y="5374529"/>
              <a:ext cx="166084" cy="221400"/>
              <a:chOff x="592863" y="4927613"/>
              <a:chExt cx="283148" cy="295200"/>
            </a:xfrm>
          </p:grpSpPr>
          <p:pic>
            <p:nvPicPr>
              <p:cNvPr id="71" name="Google Shape;699;p26">
                <a:extLst>
                  <a:ext uri="{FF2B5EF4-FFF2-40B4-BE49-F238E27FC236}">
                    <a16:creationId xmlns:a16="http://schemas.microsoft.com/office/drawing/2014/main" id="{FD4D62A2-CCF7-E7B2-DD42-4BEA9BE7E643}"/>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72" name="Oval 71">
                <a:extLst>
                  <a:ext uri="{FF2B5EF4-FFF2-40B4-BE49-F238E27FC236}">
                    <a16:creationId xmlns:a16="http://schemas.microsoft.com/office/drawing/2014/main" id="{15F9B875-A711-85FA-D6DD-8AD5A4FA693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B39963BF-03B5-E653-204D-519473A3B277}"/>
                </a:ext>
              </a:extLst>
            </p:cNvPr>
            <p:cNvGrpSpPr>
              <a:grpSpLocks/>
            </p:cNvGrpSpPr>
            <p:nvPr/>
          </p:nvGrpSpPr>
          <p:grpSpPr>
            <a:xfrm rot="300000">
              <a:off x="1809803" y="5388841"/>
              <a:ext cx="166084" cy="221400"/>
              <a:chOff x="592863" y="4927613"/>
              <a:chExt cx="283148" cy="295200"/>
            </a:xfrm>
          </p:grpSpPr>
          <p:pic>
            <p:nvPicPr>
              <p:cNvPr id="69" name="Google Shape;699;p26">
                <a:extLst>
                  <a:ext uri="{FF2B5EF4-FFF2-40B4-BE49-F238E27FC236}">
                    <a16:creationId xmlns:a16="http://schemas.microsoft.com/office/drawing/2014/main" id="{2D96B9FF-2AE8-7612-A908-7B904CE297B6}"/>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70" name="Oval 69">
                <a:extLst>
                  <a:ext uri="{FF2B5EF4-FFF2-40B4-BE49-F238E27FC236}">
                    <a16:creationId xmlns:a16="http://schemas.microsoft.com/office/drawing/2014/main" id="{0B40BD4F-AD2F-823F-153B-751059BEC06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AFFEE84F-5021-0E8E-D6DB-091A840EABA4}"/>
                </a:ext>
              </a:extLst>
            </p:cNvPr>
            <p:cNvGrpSpPr>
              <a:grpSpLocks/>
            </p:cNvGrpSpPr>
            <p:nvPr/>
          </p:nvGrpSpPr>
          <p:grpSpPr>
            <a:xfrm rot="300000">
              <a:off x="1973392" y="5403153"/>
              <a:ext cx="166084" cy="221400"/>
              <a:chOff x="592863" y="4927613"/>
              <a:chExt cx="283148" cy="295200"/>
            </a:xfrm>
          </p:grpSpPr>
          <p:pic>
            <p:nvPicPr>
              <p:cNvPr id="67" name="Google Shape;699;p26">
                <a:extLst>
                  <a:ext uri="{FF2B5EF4-FFF2-40B4-BE49-F238E27FC236}">
                    <a16:creationId xmlns:a16="http://schemas.microsoft.com/office/drawing/2014/main" id="{90AAAD78-797A-BB07-4CE6-4A84C440FDCA}"/>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68" name="Oval 67">
                <a:extLst>
                  <a:ext uri="{FF2B5EF4-FFF2-40B4-BE49-F238E27FC236}">
                    <a16:creationId xmlns:a16="http://schemas.microsoft.com/office/drawing/2014/main" id="{FAEC024A-DC4E-EA1B-A298-0E0586D43B7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018B92BF-BDA2-A12D-CD25-F7C8B1E252DF}"/>
                </a:ext>
              </a:extLst>
            </p:cNvPr>
            <p:cNvGrpSpPr>
              <a:grpSpLocks/>
            </p:cNvGrpSpPr>
            <p:nvPr/>
          </p:nvGrpSpPr>
          <p:grpSpPr>
            <a:xfrm rot="300000">
              <a:off x="2653021" y="5471785"/>
              <a:ext cx="166084" cy="221400"/>
              <a:chOff x="592863" y="4927613"/>
              <a:chExt cx="283148" cy="295200"/>
            </a:xfrm>
          </p:grpSpPr>
          <p:pic>
            <p:nvPicPr>
              <p:cNvPr id="65" name="Google Shape;699;p26">
                <a:extLst>
                  <a:ext uri="{FF2B5EF4-FFF2-40B4-BE49-F238E27FC236}">
                    <a16:creationId xmlns:a16="http://schemas.microsoft.com/office/drawing/2014/main" id="{33232548-4C45-A0F3-301B-8ABBA84FCA46}"/>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66" name="Oval 65">
                <a:extLst>
                  <a:ext uri="{FF2B5EF4-FFF2-40B4-BE49-F238E27FC236}">
                    <a16:creationId xmlns:a16="http://schemas.microsoft.com/office/drawing/2014/main" id="{ECC9BCC1-A604-053F-DAA0-3CFC0622D20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BACB6EB6-76A7-5C1C-6AF2-DB1F913281E8}"/>
                </a:ext>
              </a:extLst>
            </p:cNvPr>
            <p:cNvGrpSpPr>
              <a:grpSpLocks/>
            </p:cNvGrpSpPr>
            <p:nvPr/>
          </p:nvGrpSpPr>
          <p:grpSpPr>
            <a:xfrm rot="300000">
              <a:off x="2816610" y="5486097"/>
              <a:ext cx="166084" cy="221400"/>
              <a:chOff x="592863" y="4927613"/>
              <a:chExt cx="283148" cy="295200"/>
            </a:xfrm>
          </p:grpSpPr>
          <p:pic>
            <p:nvPicPr>
              <p:cNvPr id="31" name="Google Shape;699;p26">
                <a:extLst>
                  <a:ext uri="{FF2B5EF4-FFF2-40B4-BE49-F238E27FC236}">
                    <a16:creationId xmlns:a16="http://schemas.microsoft.com/office/drawing/2014/main" id="{673EDFD6-55AF-9CC7-ADBC-C14F3949AA33}"/>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64" name="Oval 63">
                <a:extLst>
                  <a:ext uri="{FF2B5EF4-FFF2-40B4-BE49-F238E27FC236}">
                    <a16:creationId xmlns:a16="http://schemas.microsoft.com/office/drawing/2014/main" id="{F7A2805C-4A4C-BCF2-5688-0FA96ABB01C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801CBA50-A665-0F4A-92A6-F9806D2E8317}"/>
                </a:ext>
              </a:extLst>
            </p:cNvPr>
            <p:cNvGrpSpPr>
              <a:grpSpLocks/>
            </p:cNvGrpSpPr>
            <p:nvPr/>
          </p:nvGrpSpPr>
          <p:grpSpPr>
            <a:xfrm rot="300000">
              <a:off x="2980198" y="5500410"/>
              <a:ext cx="166084" cy="221400"/>
              <a:chOff x="592863" y="4927613"/>
              <a:chExt cx="283148" cy="295200"/>
            </a:xfrm>
          </p:grpSpPr>
          <p:pic>
            <p:nvPicPr>
              <p:cNvPr id="29" name="Google Shape;699;p26">
                <a:extLst>
                  <a:ext uri="{FF2B5EF4-FFF2-40B4-BE49-F238E27FC236}">
                    <a16:creationId xmlns:a16="http://schemas.microsoft.com/office/drawing/2014/main" id="{60BE0B3E-22DC-0CDA-1BF6-F067F486AEEA}"/>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30" name="Oval 29">
                <a:extLst>
                  <a:ext uri="{FF2B5EF4-FFF2-40B4-BE49-F238E27FC236}">
                    <a16:creationId xmlns:a16="http://schemas.microsoft.com/office/drawing/2014/main" id="{F00B94F2-1BA7-261F-B345-D132F63C244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B9C6E868-9FF7-5FC4-F120-06008BD8CE32}"/>
                </a:ext>
              </a:extLst>
            </p:cNvPr>
            <p:cNvGrpSpPr>
              <a:grpSpLocks/>
            </p:cNvGrpSpPr>
            <p:nvPr/>
          </p:nvGrpSpPr>
          <p:grpSpPr>
            <a:xfrm rot="300000">
              <a:off x="3143787" y="5514722"/>
              <a:ext cx="166084" cy="221400"/>
              <a:chOff x="592863" y="4927613"/>
              <a:chExt cx="283148" cy="295200"/>
            </a:xfrm>
          </p:grpSpPr>
          <p:pic>
            <p:nvPicPr>
              <p:cNvPr id="27" name="Google Shape;699;p26">
                <a:extLst>
                  <a:ext uri="{FF2B5EF4-FFF2-40B4-BE49-F238E27FC236}">
                    <a16:creationId xmlns:a16="http://schemas.microsoft.com/office/drawing/2014/main" id="{20BFDADB-4CA6-B1BB-89E6-5FEFC6484769}"/>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28" name="Oval 27">
                <a:extLst>
                  <a:ext uri="{FF2B5EF4-FFF2-40B4-BE49-F238E27FC236}">
                    <a16:creationId xmlns:a16="http://schemas.microsoft.com/office/drawing/2014/main" id="{44F39474-90F2-9BB5-D09E-C3128A521FE3}"/>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540B3A5B-D834-1BC8-3082-546F20FE5C88}"/>
                </a:ext>
              </a:extLst>
            </p:cNvPr>
            <p:cNvGrpSpPr>
              <a:grpSpLocks/>
            </p:cNvGrpSpPr>
            <p:nvPr/>
          </p:nvGrpSpPr>
          <p:grpSpPr>
            <a:xfrm rot="300000">
              <a:off x="3307372" y="5529034"/>
              <a:ext cx="166084" cy="221400"/>
              <a:chOff x="592863" y="4927613"/>
              <a:chExt cx="283148" cy="295200"/>
            </a:xfrm>
          </p:grpSpPr>
          <p:pic>
            <p:nvPicPr>
              <p:cNvPr id="25" name="Google Shape;699;p26">
                <a:extLst>
                  <a:ext uri="{FF2B5EF4-FFF2-40B4-BE49-F238E27FC236}">
                    <a16:creationId xmlns:a16="http://schemas.microsoft.com/office/drawing/2014/main" id="{AEDDE274-16E1-AA5A-99AC-E719999723FC}"/>
                  </a:ext>
                </a:extLst>
              </p:cNvPr>
              <p:cNvPicPr preferRelativeResize="0">
                <a:picLocks/>
              </p:cNvPicPr>
              <p:nvPr/>
            </p:nvPicPr>
            <p:blipFill rotWithShape="1">
              <a:blip r:embed="rId5">
                <a:alphaModFix/>
              </a:blip>
              <a:srcRect/>
              <a:stretch/>
            </p:blipFill>
            <p:spPr>
              <a:xfrm>
                <a:off x="595211" y="4927613"/>
                <a:ext cx="280800" cy="295200"/>
              </a:xfrm>
              <a:prstGeom prst="rect">
                <a:avLst/>
              </a:prstGeom>
              <a:noFill/>
              <a:ln>
                <a:noFill/>
              </a:ln>
            </p:spPr>
          </p:pic>
          <p:sp>
            <p:nvSpPr>
              <p:cNvPr id="26" name="Oval 25">
                <a:extLst>
                  <a:ext uri="{FF2B5EF4-FFF2-40B4-BE49-F238E27FC236}">
                    <a16:creationId xmlns:a16="http://schemas.microsoft.com/office/drawing/2014/main" id="{CAB3CFB5-E31F-9861-AA8E-55B9845BC1D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2767889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0A1BF-F543-4689-2D85-2DD7F3A56FC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8B6036-4F36-6C8E-5FC4-F2439BA4DC6E}"/>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/ee/, /</a:t>
            </a:r>
            <a:r>
              <a:rPr lang="en-GB" err="1">
                <a:latin typeface="Sassoon Primary"/>
              </a:rPr>
              <a:t>ea</a:t>
            </a:r>
            <a:r>
              <a:rPr lang="en-GB">
                <a:latin typeface="Sassoon Primary"/>
              </a:rPr>
              <a:t>/ and /</a:t>
            </a:r>
            <a:r>
              <a:rPr lang="en-GB" err="1">
                <a:latin typeface="Sassoon Primary"/>
              </a:rPr>
              <a:t>ey</a:t>
            </a:r>
            <a:r>
              <a:rPr lang="en-GB">
                <a:latin typeface="Sassoon Primary"/>
              </a:rPr>
              <a:t>/ digraphs.</a:t>
            </a:r>
          </a:p>
        </p:txBody>
      </p:sp>
      <p:sp>
        <p:nvSpPr>
          <p:cNvPr id="3" name="TextBox 2">
            <a:extLst>
              <a:ext uri="{FF2B5EF4-FFF2-40B4-BE49-F238E27FC236}">
                <a16:creationId xmlns:a16="http://schemas.microsoft.com/office/drawing/2014/main" id="{7D741A12-3297-3009-44AA-BC636AE39C25}"/>
              </a:ext>
            </a:extLst>
          </p:cNvPr>
          <p:cNvSpPr txBox="1"/>
          <p:nvPr/>
        </p:nvSpPr>
        <p:spPr>
          <a:xfrm>
            <a:off x="2271034" y="2069463"/>
            <a:ext cx="73775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a:latin typeface="Sassoon Primary"/>
              </a:rPr>
              <a:t>Speedy sounds</a:t>
            </a:r>
          </a:p>
        </p:txBody>
      </p:sp>
      <p:sp>
        <p:nvSpPr>
          <p:cNvPr id="5" name="TextBox 4">
            <a:extLst>
              <a:ext uri="{FF2B5EF4-FFF2-40B4-BE49-F238E27FC236}">
                <a16:creationId xmlns:a16="http://schemas.microsoft.com/office/drawing/2014/main" id="{1296DB12-F9EE-F5E9-6BCD-56D341F90D5B}"/>
              </a:ext>
            </a:extLst>
          </p:cNvPr>
          <p:cNvSpPr txBox="1"/>
          <p:nvPr/>
        </p:nvSpPr>
        <p:spPr>
          <a:xfrm>
            <a:off x="3356708" y="373770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Digital Flashcards - Teach Your Monster to Read</a:t>
            </a:r>
            <a:endParaRPr lang="en-US"/>
          </a:p>
        </p:txBody>
      </p:sp>
    </p:spTree>
    <p:extLst>
      <p:ext uri="{BB962C8B-B14F-4D97-AF65-F5344CB8AC3E}">
        <p14:creationId xmlns:p14="http://schemas.microsoft.com/office/powerpoint/2010/main" val="3033558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E2259-35A1-EB66-33AB-42548D912F90}"/>
              </a:ext>
            </a:extLst>
          </p:cNvPr>
          <p:cNvPicPr>
            <a:picLocks noChangeAspect="1"/>
          </p:cNvPicPr>
          <p:nvPr/>
        </p:nvPicPr>
        <p:blipFill>
          <a:blip r:embed="rId2"/>
          <a:stretch>
            <a:fillRect/>
          </a:stretch>
        </p:blipFill>
        <p:spPr>
          <a:xfrm>
            <a:off x="3516934" y="500352"/>
            <a:ext cx="3931958" cy="5589105"/>
          </a:xfrm>
          <a:prstGeom prst="rect">
            <a:avLst/>
          </a:prstGeom>
        </p:spPr>
      </p:pic>
      <p:pic>
        <p:nvPicPr>
          <p:cNvPr id="8" name="Picture 7">
            <a:extLst>
              <a:ext uri="{FF2B5EF4-FFF2-40B4-BE49-F238E27FC236}">
                <a16:creationId xmlns:a16="http://schemas.microsoft.com/office/drawing/2014/main" id="{F8D1E918-4CDB-0649-79F7-8FEB08C1F626}"/>
              </a:ext>
            </a:extLst>
          </p:cNvPr>
          <p:cNvPicPr>
            <a:picLocks noChangeAspect="1"/>
          </p:cNvPicPr>
          <p:nvPr/>
        </p:nvPicPr>
        <p:blipFill>
          <a:blip r:embed="rId3"/>
          <a:stretch>
            <a:fillRect/>
          </a:stretch>
        </p:blipFill>
        <p:spPr>
          <a:xfrm>
            <a:off x="7517042" y="1511366"/>
            <a:ext cx="4674958" cy="2566372"/>
          </a:xfrm>
          <a:prstGeom prst="rect">
            <a:avLst/>
          </a:prstGeom>
        </p:spPr>
      </p:pic>
      <p:pic>
        <p:nvPicPr>
          <p:cNvPr id="9" name="Picture 8" descr="A screenshot of a cell phone&#10;&#10;AI-generated content may be incorrect.">
            <a:extLst>
              <a:ext uri="{FF2B5EF4-FFF2-40B4-BE49-F238E27FC236}">
                <a16:creationId xmlns:a16="http://schemas.microsoft.com/office/drawing/2014/main" id="{BF716235-DD57-05D4-0633-7528D0B908BD}"/>
              </a:ext>
            </a:extLst>
          </p:cNvPr>
          <p:cNvPicPr>
            <a:picLocks noChangeAspect="1"/>
          </p:cNvPicPr>
          <p:nvPr/>
        </p:nvPicPr>
        <p:blipFill rotWithShape="1">
          <a:blip r:embed="rId4">
            <a:extLst>
              <a:ext uri="{28A0092B-C50C-407E-A947-70E740481C1C}">
                <a14:useLocalDpi xmlns:a14="http://schemas.microsoft.com/office/drawing/2010/main" val="0"/>
              </a:ext>
            </a:extLst>
          </a:blip>
          <a:srcRect b="37886"/>
          <a:stretch/>
        </p:blipFill>
        <p:spPr bwMode="auto">
          <a:xfrm>
            <a:off x="87086" y="1268895"/>
            <a:ext cx="3361698" cy="3370348"/>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61BF8955-4E1A-E742-B4DA-6CF5FF538EFC}"/>
              </a:ext>
            </a:extLst>
          </p:cNvPr>
          <p:cNvSpPr txBox="1"/>
          <p:nvPr/>
        </p:nvSpPr>
        <p:spPr>
          <a:xfrm>
            <a:off x="87086" y="315686"/>
            <a:ext cx="794657" cy="369332"/>
          </a:xfrm>
          <a:prstGeom prst="rect">
            <a:avLst/>
          </a:prstGeom>
          <a:noFill/>
        </p:spPr>
        <p:txBody>
          <a:bodyPr wrap="square" rtlCol="0">
            <a:spAutoFit/>
          </a:bodyPr>
          <a:lstStyle/>
          <a:p>
            <a:r>
              <a:rPr lang="en-GB"/>
              <a:t>RP:</a:t>
            </a:r>
          </a:p>
        </p:txBody>
      </p:sp>
      <p:sp>
        <p:nvSpPr>
          <p:cNvPr id="2" name="TextBox 1">
            <a:extLst>
              <a:ext uri="{FF2B5EF4-FFF2-40B4-BE49-F238E27FC236}">
                <a16:creationId xmlns:a16="http://schemas.microsoft.com/office/drawing/2014/main" id="{D9E70A7A-D1B3-B1B3-295E-7B07A81DE505}"/>
              </a:ext>
            </a:extLst>
          </p:cNvPr>
          <p:cNvSpPr txBox="1"/>
          <p:nvPr/>
        </p:nvSpPr>
        <p:spPr>
          <a:xfrm>
            <a:off x="284480" y="4639243"/>
            <a:ext cx="2885440" cy="646331"/>
          </a:xfrm>
          <a:prstGeom prst="rect">
            <a:avLst/>
          </a:prstGeom>
          <a:noFill/>
        </p:spPr>
        <p:txBody>
          <a:bodyPr wrap="square" rtlCol="0">
            <a:spAutoFit/>
          </a:bodyPr>
          <a:lstStyle/>
          <a:p>
            <a:r>
              <a:rPr lang="en-GB"/>
              <a:t>Is he right? How do you know?</a:t>
            </a:r>
          </a:p>
        </p:txBody>
      </p:sp>
    </p:spTree>
    <p:extLst>
      <p:ext uri="{BB962C8B-B14F-4D97-AF65-F5344CB8AC3E}">
        <p14:creationId xmlns:p14="http://schemas.microsoft.com/office/powerpoint/2010/main" val="272777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AFAF36-84F9-A56B-7A4A-C6F059192FF3}"/>
              </a:ext>
            </a:extLst>
          </p:cNvPr>
          <p:cNvPicPr>
            <a:picLocks noChangeAspect="1"/>
          </p:cNvPicPr>
          <p:nvPr/>
        </p:nvPicPr>
        <p:blipFill>
          <a:blip r:embed="rId2"/>
          <a:stretch>
            <a:fillRect/>
          </a:stretch>
        </p:blipFill>
        <p:spPr>
          <a:xfrm>
            <a:off x="317487" y="1165859"/>
            <a:ext cx="3795173" cy="5475129"/>
          </a:xfrm>
          <a:prstGeom prst="rect">
            <a:avLst/>
          </a:prstGeom>
        </p:spPr>
      </p:pic>
      <p:sp>
        <p:nvSpPr>
          <p:cNvPr id="4" name="TextBox 3">
            <a:extLst>
              <a:ext uri="{FF2B5EF4-FFF2-40B4-BE49-F238E27FC236}">
                <a16:creationId xmlns:a16="http://schemas.microsoft.com/office/drawing/2014/main" id="{C767698B-690F-4AB4-80F6-FF146C2E91CE}"/>
              </a:ext>
            </a:extLst>
          </p:cNvPr>
          <p:cNvSpPr txBox="1"/>
          <p:nvPr/>
        </p:nvSpPr>
        <p:spPr>
          <a:xfrm>
            <a:off x="502920" y="434340"/>
            <a:ext cx="3609740" cy="369332"/>
          </a:xfrm>
          <a:prstGeom prst="rect">
            <a:avLst/>
          </a:prstGeom>
          <a:noFill/>
        </p:spPr>
        <p:txBody>
          <a:bodyPr wrap="square" rtlCol="0">
            <a:spAutoFit/>
          </a:bodyPr>
          <a:lstStyle/>
          <a:p>
            <a:r>
              <a:rPr lang="en-GB"/>
              <a:t>Mastery with greater depth</a:t>
            </a:r>
          </a:p>
        </p:txBody>
      </p:sp>
    </p:spTree>
    <p:extLst>
      <p:ext uri="{BB962C8B-B14F-4D97-AF65-F5344CB8AC3E}">
        <p14:creationId xmlns:p14="http://schemas.microsoft.com/office/powerpoint/2010/main" val="1517062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1D3A-911F-F80C-4F76-752868B14B72}"/>
              </a:ext>
            </a:extLst>
          </p:cNvPr>
          <p:cNvSpPr>
            <a:spLocks noGrp="1"/>
          </p:cNvSpPr>
          <p:nvPr>
            <p:ph type="title"/>
          </p:nvPr>
        </p:nvSpPr>
        <p:spPr/>
        <p:txBody>
          <a:bodyPr>
            <a:normAutofit fontScale="90000"/>
          </a:bodyPr>
          <a:lstStyle/>
          <a:p>
            <a:r>
              <a:rPr lang="en-GB">
                <a:latin typeface="Sassoon Primary"/>
              </a:rPr>
              <a:t>Today's Alien language is.......</a:t>
            </a:r>
          </a:p>
        </p:txBody>
      </p:sp>
      <p:pic>
        <p:nvPicPr>
          <p:cNvPr id="3" name="Picture 2" descr="A blue monster with a black text&#10;&#10;AI-generated content may be incorrect.">
            <a:extLst>
              <a:ext uri="{FF2B5EF4-FFF2-40B4-BE49-F238E27FC236}">
                <a16:creationId xmlns:a16="http://schemas.microsoft.com/office/drawing/2014/main" id="{42A18366-4895-D29B-2733-03E13F36BA2F}"/>
              </a:ext>
            </a:extLst>
          </p:cNvPr>
          <p:cNvPicPr>
            <a:picLocks noChangeAspect="1"/>
          </p:cNvPicPr>
          <p:nvPr/>
        </p:nvPicPr>
        <p:blipFill>
          <a:blip r:embed="rId2"/>
          <a:stretch>
            <a:fillRect/>
          </a:stretch>
        </p:blipFill>
        <p:spPr>
          <a:xfrm>
            <a:off x="781173" y="1716088"/>
            <a:ext cx="10092348" cy="3767748"/>
          </a:xfrm>
          <a:prstGeom prst="rect">
            <a:avLst/>
          </a:prstGeom>
        </p:spPr>
      </p:pic>
    </p:spTree>
    <p:extLst>
      <p:ext uri="{BB962C8B-B14F-4D97-AF65-F5344CB8AC3E}">
        <p14:creationId xmlns:p14="http://schemas.microsoft.com/office/powerpoint/2010/main" val="1726649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0A52-4FCA-6083-5D1E-5AB2AA0556E2}"/>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2FCF4BD0-6304-4276-1F6E-76EFE7C56BFC}"/>
              </a:ext>
            </a:extLst>
          </p:cNvPr>
          <p:cNvSpPr>
            <a:spLocks noGrp="1"/>
          </p:cNvSpPr>
          <p:nvPr>
            <p:ph type="body" idx="1"/>
          </p:nvPr>
        </p:nvSpPr>
        <p:spPr/>
        <p:txBody>
          <a:bodyPr/>
          <a:lstStyle/>
          <a:p>
            <a:endParaRPr lang="en-GB"/>
          </a:p>
        </p:txBody>
      </p:sp>
      <p:pic>
        <p:nvPicPr>
          <p:cNvPr id="4" name="Picture 3">
            <a:extLst>
              <a:ext uri="{FF2B5EF4-FFF2-40B4-BE49-F238E27FC236}">
                <a16:creationId xmlns:a16="http://schemas.microsoft.com/office/drawing/2014/main" id="{08D1C7BA-9C1C-BDB7-08B2-EDCB8F527ED3}"/>
              </a:ext>
            </a:extLst>
          </p:cNvPr>
          <p:cNvPicPr>
            <a:picLocks noChangeAspect="1"/>
          </p:cNvPicPr>
          <p:nvPr/>
        </p:nvPicPr>
        <p:blipFill>
          <a:blip r:embed="rId2"/>
          <a:stretch>
            <a:fillRect/>
          </a:stretch>
        </p:blipFill>
        <p:spPr>
          <a:xfrm>
            <a:off x="3124200" y="918587"/>
            <a:ext cx="4016829" cy="5939413"/>
          </a:xfrm>
          <a:prstGeom prst="rect">
            <a:avLst/>
          </a:prstGeom>
        </p:spPr>
      </p:pic>
      <p:sp>
        <p:nvSpPr>
          <p:cNvPr id="5" name="TextBox 4">
            <a:extLst>
              <a:ext uri="{FF2B5EF4-FFF2-40B4-BE49-F238E27FC236}">
                <a16:creationId xmlns:a16="http://schemas.microsoft.com/office/drawing/2014/main" id="{557A1767-25C5-1722-E102-4D410D619D69}"/>
              </a:ext>
            </a:extLst>
          </p:cNvPr>
          <p:cNvSpPr txBox="1"/>
          <p:nvPr/>
        </p:nvSpPr>
        <p:spPr>
          <a:xfrm>
            <a:off x="3124200" y="3058886"/>
            <a:ext cx="3156857" cy="523220"/>
          </a:xfrm>
          <a:prstGeom prst="rect">
            <a:avLst/>
          </a:prstGeom>
          <a:solidFill>
            <a:srgbClr val="FFFFCC"/>
          </a:solidFill>
        </p:spPr>
        <p:txBody>
          <a:bodyPr wrap="square" rtlCol="0">
            <a:spAutoFit/>
          </a:bodyPr>
          <a:lstStyle/>
          <a:p>
            <a:r>
              <a:rPr lang="en-GB" sz="2800">
                <a:latin typeface="Sassoon Infant Std" panose="020B0503020103030203" pitchFamily="34" charset="0"/>
              </a:rPr>
              <a:t>One quarter of 8 is </a:t>
            </a:r>
          </a:p>
        </p:txBody>
      </p:sp>
    </p:spTree>
    <p:extLst>
      <p:ext uri="{BB962C8B-B14F-4D97-AF65-F5344CB8AC3E}">
        <p14:creationId xmlns:p14="http://schemas.microsoft.com/office/powerpoint/2010/main" val="2437999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F7DB17-2D08-2785-301F-5278107F6353}"/>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sp>
        <p:nvSpPr>
          <p:cNvPr id="2" name="TextBox 1">
            <a:extLst>
              <a:ext uri="{FF2B5EF4-FFF2-40B4-BE49-F238E27FC236}">
                <a16:creationId xmlns:a16="http://schemas.microsoft.com/office/drawing/2014/main" id="{3FE55131-EAA3-EAB8-2A23-76D0BDE07AD4}"/>
              </a:ext>
            </a:extLst>
          </p:cNvPr>
          <p:cNvSpPr txBox="1"/>
          <p:nvPr/>
        </p:nvSpPr>
        <p:spPr>
          <a:xfrm>
            <a:off x="272219" y="1276025"/>
            <a:ext cx="30964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3 in 3</a:t>
            </a:r>
          </a:p>
        </p:txBody>
      </p:sp>
      <p:pic>
        <p:nvPicPr>
          <p:cNvPr id="3" name="Picture 2" descr="A close-up of a purple flower&#10;&#10;AI-generated content may be incorrect.">
            <a:extLst>
              <a:ext uri="{FF2B5EF4-FFF2-40B4-BE49-F238E27FC236}">
                <a16:creationId xmlns:a16="http://schemas.microsoft.com/office/drawing/2014/main" id="{16CD0B6F-40B2-F45C-21FF-0EFDA721B126}"/>
              </a:ext>
            </a:extLst>
          </p:cNvPr>
          <p:cNvPicPr>
            <a:picLocks noChangeAspect="1"/>
          </p:cNvPicPr>
          <p:nvPr/>
        </p:nvPicPr>
        <p:blipFill>
          <a:blip r:embed="rId2"/>
          <a:stretch>
            <a:fillRect/>
          </a:stretch>
        </p:blipFill>
        <p:spPr>
          <a:xfrm>
            <a:off x="480332" y="1897516"/>
            <a:ext cx="3203122" cy="2559504"/>
          </a:xfrm>
          <a:prstGeom prst="rect">
            <a:avLst/>
          </a:prstGeom>
        </p:spPr>
      </p:pic>
      <p:pic>
        <p:nvPicPr>
          <p:cNvPr id="6" name="Picture 5" descr="Red flanders poppy, shirley poppies in a garden setting">
            <a:extLst>
              <a:ext uri="{FF2B5EF4-FFF2-40B4-BE49-F238E27FC236}">
                <a16:creationId xmlns:a16="http://schemas.microsoft.com/office/drawing/2014/main" id="{51013450-1E24-EC2C-50DD-27DB92C18F89}"/>
              </a:ext>
            </a:extLst>
          </p:cNvPr>
          <p:cNvPicPr>
            <a:picLocks noChangeAspect="1"/>
          </p:cNvPicPr>
          <p:nvPr/>
        </p:nvPicPr>
        <p:blipFill>
          <a:blip r:embed="rId3"/>
          <a:stretch>
            <a:fillRect/>
          </a:stretch>
        </p:blipFill>
        <p:spPr>
          <a:xfrm>
            <a:off x="4600575" y="1893433"/>
            <a:ext cx="2109108" cy="2570391"/>
          </a:xfrm>
          <a:prstGeom prst="rect">
            <a:avLst/>
          </a:prstGeom>
        </p:spPr>
      </p:pic>
      <p:pic>
        <p:nvPicPr>
          <p:cNvPr id="7" name="Picture 6" descr="A close up of a purple tulip&#10;&#10;AI-generated content may be incorrect.">
            <a:extLst>
              <a:ext uri="{FF2B5EF4-FFF2-40B4-BE49-F238E27FC236}">
                <a16:creationId xmlns:a16="http://schemas.microsoft.com/office/drawing/2014/main" id="{C482E21B-AFEE-D351-F056-CB6B4CB9E0B0}"/>
              </a:ext>
            </a:extLst>
          </p:cNvPr>
          <p:cNvPicPr>
            <a:picLocks noChangeAspect="1"/>
          </p:cNvPicPr>
          <p:nvPr/>
        </p:nvPicPr>
        <p:blipFill>
          <a:blip r:embed="rId4"/>
          <a:stretch>
            <a:fillRect/>
          </a:stretch>
        </p:blipFill>
        <p:spPr>
          <a:xfrm>
            <a:off x="8120743" y="1276350"/>
            <a:ext cx="2416629" cy="3140529"/>
          </a:xfrm>
          <a:prstGeom prst="rect">
            <a:avLst/>
          </a:prstGeom>
        </p:spPr>
      </p:pic>
      <p:sp>
        <p:nvSpPr>
          <p:cNvPr id="8" name="TextBox 7">
            <a:extLst>
              <a:ext uri="{FF2B5EF4-FFF2-40B4-BE49-F238E27FC236}">
                <a16:creationId xmlns:a16="http://schemas.microsoft.com/office/drawing/2014/main" id="{3EFE8CA5-82C5-A0BE-FA4E-871E81E1804C}"/>
              </a:ext>
            </a:extLst>
          </p:cNvPr>
          <p:cNvSpPr txBox="1"/>
          <p:nvPr/>
        </p:nvSpPr>
        <p:spPr>
          <a:xfrm>
            <a:off x="1922544" y="4865910"/>
            <a:ext cx="76731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What can you observe on these 3 flowers?</a:t>
            </a:r>
          </a:p>
        </p:txBody>
      </p:sp>
    </p:spTree>
    <p:extLst>
      <p:ext uri="{BB962C8B-B14F-4D97-AF65-F5344CB8AC3E}">
        <p14:creationId xmlns:p14="http://schemas.microsoft.com/office/powerpoint/2010/main" val="2417830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D3243-EC16-0616-0ABD-BDD0D913B3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ED14115-71AF-02CE-FC0E-78CA8DE79239}"/>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5" name="Picture 4" descr="A white paper with black text&#10;&#10;AI-generated content may be incorrect.">
            <a:extLst>
              <a:ext uri="{FF2B5EF4-FFF2-40B4-BE49-F238E27FC236}">
                <a16:creationId xmlns:a16="http://schemas.microsoft.com/office/drawing/2014/main" id="{A602A7EA-5D11-7F20-F5FD-902E9408F94F}"/>
              </a:ext>
            </a:extLst>
          </p:cNvPr>
          <p:cNvPicPr>
            <a:picLocks noChangeAspect="1"/>
          </p:cNvPicPr>
          <p:nvPr/>
        </p:nvPicPr>
        <p:blipFill>
          <a:blip r:embed="rId2"/>
          <a:stretch>
            <a:fillRect/>
          </a:stretch>
        </p:blipFill>
        <p:spPr>
          <a:xfrm>
            <a:off x="1079046" y="1142320"/>
            <a:ext cx="9625693" cy="5253718"/>
          </a:xfrm>
          <a:prstGeom prst="rect">
            <a:avLst/>
          </a:prstGeom>
        </p:spPr>
      </p:pic>
    </p:spTree>
    <p:extLst>
      <p:ext uri="{BB962C8B-B14F-4D97-AF65-F5344CB8AC3E}">
        <p14:creationId xmlns:p14="http://schemas.microsoft.com/office/powerpoint/2010/main" val="2642076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51C71-EE25-00FF-F610-41808679C1D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4408C09-4C75-C870-0E9C-123EDD162E73}"/>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close up of a plant&#10;&#10;AI-generated content may be incorrect.">
            <a:extLst>
              <a:ext uri="{FF2B5EF4-FFF2-40B4-BE49-F238E27FC236}">
                <a16:creationId xmlns:a16="http://schemas.microsoft.com/office/drawing/2014/main" id="{AA6C2FCF-E7A4-4C6B-6025-216F41121CF5}"/>
              </a:ext>
            </a:extLst>
          </p:cNvPr>
          <p:cNvPicPr>
            <a:picLocks noChangeAspect="1"/>
          </p:cNvPicPr>
          <p:nvPr/>
        </p:nvPicPr>
        <p:blipFill>
          <a:blip r:embed="rId2"/>
          <a:stretch>
            <a:fillRect/>
          </a:stretch>
        </p:blipFill>
        <p:spPr>
          <a:xfrm>
            <a:off x="1096056" y="931409"/>
            <a:ext cx="9999890" cy="5550354"/>
          </a:xfrm>
          <a:prstGeom prst="rect">
            <a:avLst/>
          </a:prstGeom>
        </p:spPr>
      </p:pic>
    </p:spTree>
    <p:extLst>
      <p:ext uri="{BB962C8B-B14F-4D97-AF65-F5344CB8AC3E}">
        <p14:creationId xmlns:p14="http://schemas.microsoft.com/office/powerpoint/2010/main" val="1058289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EF79C-8BE1-905F-3D35-42361875D9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2F6A4D3-DF92-7932-8658-E9F135DA9D74}"/>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close up of a plant&#10;&#10;AI-generated content may be incorrect.">
            <a:extLst>
              <a:ext uri="{FF2B5EF4-FFF2-40B4-BE49-F238E27FC236}">
                <a16:creationId xmlns:a16="http://schemas.microsoft.com/office/drawing/2014/main" id="{29E54027-E33C-EF4F-98AD-89EF0FCAF0A8}"/>
              </a:ext>
            </a:extLst>
          </p:cNvPr>
          <p:cNvPicPr>
            <a:picLocks noChangeAspect="1"/>
          </p:cNvPicPr>
          <p:nvPr/>
        </p:nvPicPr>
        <p:blipFill>
          <a:blip r:embed="rId2"/>
          <a:stretch>
            <a:fillRect/>
          </a:stretch>
        </p:blipFill>
        <p:spPr>
          <a:xfrm>
            <a:off x="3752850" y="2335666"/>
            <a:ext cx="7799615" cy="4363812"/>
          </a:xfrm>
          <a:prstGeom prst="rect">
            <a:avLst/>
          </a:prstGeom>
        </p:spPr>
      </p:pic>
      <p:sp>
        <p:nvSpPr>
          <p:cNvPr id="3" name="TextBox 2">
            <a:extLst>
              <a:ext uri="{FF2B5EF4-FFF2-40B4-BE49-F238E27FC236}">
                <a16:creationId xmlns:a16="http://schemas.microsoft.com/office/drawing/2014/main" id="{875CD562-90DF-4B96-BF8C-44C4C6EF7AAE}"/>
              </a:ext>
            </a:extLst>
          </p:cNvPr>
          <p:cNvSpPr txBox="1"/>
          <p:nvPr/>
        </p:nvSpPr>
        <p:spPr>
          <a:xfrm>
            <a:off x="345762" y="1824854"/>
            <a:ext cx="316948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70C0"/>
                </a:solidFill>
              </a:rPr>
              <a:t>Blue</a:t>
            </a:r>
            <a:r>
              <a:rPr lang="en-GB" sz="2400" b="1"/>
              <a:t>/ </a:t>
            </a:r>
            <a:r>
              <a:rPr lang="en-GB" sz="2400" b="1">
                <a:solidFill>
                  <a:schemeClr val="accent6"/>
                </a:solidFill>
              </a:rPr>
              <a:t>Green</a:t>
            </a:r>
          </a:p>
          <a:p>
            <a:endParaRPr lang="en-GB" sz="2400" b="1">
              <a:solidFill>
                <a:schemeClr val="accent6"/>
              </a:solidFill>
            </a:endParaRPr>
          </a:p>
          <a:p>
            <a:endParaRPr lang="en-GB" sz="2400" b="1">
              <a:solidFill>
                <a:schemeClr val="accent2"/>
              </a:solidFill>
            </a:endParaRPr>
          </a:p>
          <a:p>
            <a:r>
              <a:rPr lang="en-GB" sz="2400" b="1">
                <a:solidFill>
                  <a:schemeClr val="accent2"/>
                </a:solidFill>
              </a:rPr>
              <a:t>bumpy</a:t>
            </a:r>
          </a:p>
          <a:p>
            <a:endParaRPr lang="en-GB" sz="2400" b="1">
              <a:solidFill>
                <a:schemeClr val="accent2"/>
              </a:solidFill>
            </a:endParaRPr>
          </a:p>
          <a:p>
            <a:r>
              <a:rPr lang="en-GB" sz="2400" b="1">
                <a:solidFill>
                  <a:schemeClr val="accent2"/>
                </a:solidFill>
              </a:rPr>
              <a:t>smooth</a:t>
            </a:r>
          </a:p>
          <a:p>
            <a:endParaRPr lang="en-GB" sz="2400" b="1">
              <a:solidFill>
                <a:schemeClr val="accent2"/>
              </a:solidFill>
            </a:endParaRPr>
          </a:p>
          <a:p>
            <a:r>
              <a:rPr lang="en-GB" sz="2400" b="1">
                <a:solidFill>
                  <a:schemeClr val="accent2"/>
                </a:solidFill>
              </a:rPr>
              <a:t>rough</a:t>
            </a:r>
          </a:p>
          <a:p>
            <a:endParaRPr lang="en-GB" sz="2400" b="1">
              <a:solidFill>
                <a:schemeClr val="accent6"/>
              </a:solidFill>
            </a:endParaRPr>
          </a:p>
          <a:p>
            <a:endParaRPr lang="en-GB" sz="2400" b="1">
              <a:solidFill>
                <a:schemeClr val="accent6"/>
              </a:solidFill>
            </a:endParaRPr>
          </a:p>
        </p:txBody>
      </p:sp>
      <p:pic>
        <p:nvPicPr>
          <p:cNvPr id="5" name="Picture 4" descr="A close up of a clock&#10;&#10;AI-generated content may be incorrect.">
            <a:extLst>
              <a:ext uri="{FF2B5EF4-FFF2-40B4-BE49-F238E27FC236}">
                <a16:creationId xmlns:a16="http://schemas.microsoft.com/office/drawing/2014/main" id="{D6926348-9351-C098-3E26-2C6451054C6E}"/>
              </a:ext>
            </a:extLst>
          </p:cNvPr>
          <p:cNvPicPr>
            <a:picLocks noChangeAspect="1"/>
          </p:cNvPicPr>
          <p:nvPr/>
        </p:nvPicPr>
        <p:blipFill>
          <a:blip r:embed="rId3"/>
          <a:stretch>
            <a:fillRect/>
          </a:stretch>
        </p:blipFill>
        <p:spPr>
          <a:xfrm>
            <a:off x="342220" y="5257120"/>
            <a:ext cx="2886075" cy="1438275"/>
          </a:xfrm>
          <a:prstGeom prst="rect">
            <a:avLst/>
          </a:prstGeom>
        </p:spPr>
      </p:pic>
    </p:spTree>
    <p:extLst>
      <p:ext uri="{BB962C8B-B14F-4D97-AF65-F5344CB8AC3E}">
        <p14:creationId xmlns:p14="http://schemas.microsoft.com/office/powerpoint/2010/main" val="13665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C4934-9755-2A76-96CD-CD3D824615A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E73EC34-56A2-92C9-E2F2-0A9B67C913EE}"/>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plant with green buds and text&#10;&#10;AI-generated content may be incorrect.">
            <a:extLst>
              <a:ext uri="{FF2B5EF4-FFF2-40B4-BE49-F238E27FC236}">
                <a16:creationId xmlns:a16="http://schemas.microsoft.com/office/drawing/2014/main" id="{4A33F162-8187-F04C-B108-09ED5B4018C3}"/>
              </a:ext>
            </a:extLst>
          </p:cNvPr>
          <p:cNvPicPr>
            <a:picLocks noChangeAspect="1"/>
          </p:cNvPicPr>
          <p:nvPr/>
        </p:nvPicPr>
        <p:blipFill>
          <a:blip r:embed="rId2"/>
          <a:stretch>
            <a:fillRect/>
          </a:stretch>
        </p:blipFill>
        <p:spPr>
          <a:xfrm>
            <a:off x="1092654" y="1062037"/>
            <a:ext cx="9993086" cy="5427890"/>
          </a:xfrm>
          <a:prstGeom prst="rect">
            <a:avLst/>
          </a:prstGeom>
        </p:spPr>
      </p:pic>
    </p:spTree>
    <p:extLst>
      <p:ext uri="{BB962C8B-B14F-4D97-AF65-F5344CB8AC3E}">
        <p14:creationId xmlns:p14="http://schemas.microsoft.com/office/powerpoint/2010/main" val="427429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DC095-4F2B-F13E-B6A3-ADA3531870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5EE48D-3D55-AC6F-723D-778665C5AA30}"/>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/ee/, /</a:t>
            </a:r>
            <a:r>
              <a:rPr lang="en-GB" err="1">
                <a:latin typeface="Sassoon Primary"/>
              </a:rPr>
              <a:t>ea</a:t>
            </a:r>
            <a:r>
              <a:rPr lang="en-GB">
                <a:latin typeface="Sassoon Primary"/>
              </a:rPr>
              <a:t>/ and /</a:t>
            </a:r>
            <a:r>
              <a:rPr lang="en-GB" err="1">
                <a:latin typeface="Sassoon Primary"/>
              </a:rPr>
              <a:t>ey</a:t>
            </a:r>
            <a:r>
              <a:rPr lang="en-GB">
                <a:latin typeface="Sassoon Primary"/>
              </a:rPr>
              <a:t>/ digraphs.</a:t>
            </a:r>
          </a:p>
        </p:txBody>
      </p:sp>
      <p:pic>
        <p:nvPicPr>
          <p:cNvPr id="4" name="Picture 3" descr="A close-up of a sign&#10;&#10;AI-generated content may be incorrect.">
            <a:extLst>
              <a:ext uri="{FF2B5EF4-FFF2-40B4-BE49-F238E27FC236}">
                <a16:creationId xmlns:a16="http://schemas.microsoft.com/office/drawing/2014/main" id="{94FF4907-901C-5E6B-F488-028575EA37F8}"/>
              </a:ext>
            </a:extLst>
          </p:cNvPr>
          <p:cNvPicPr>
            <a:picLocks noChangeAspect="1"/>
          </p:cNvPicPr>
          <p:nvPr/>
        </p:nvPicPr>
        <p:blipFill>
          <a:blip r:embed="rId2"/>
          <a:stretch>
            <a:fillRect/>
          </a:stretch>
        </p:blipFill>
        <p:spPr>
          <a:xfrm>
            <a:off x="1517758" y="1523999"/>
            <a:ext cx="3048578" cy="4429126"/>
          </a:xfrm>
          <a:prstGeom prst="rect">
            <a:avLst/>
          </a:prstGeom>
        </p:spPr>
      </p:pic>
      <p:pic>
        <p:nvPicPr>
          <p:cNvPr id="6" name="Picture 5" descr="A close up of a card&#10;&#10;AI-generated content may be incorrect.">
            <a:extLst>
              <a:ext uri="{FF2B5EF4-FFF2-40B4-BE49-F238E27FC236}">
                <a16:creationId xmlns:a16="http://schemas.microsoft.com/office/drawing/2014/main" id="{00260930-D16B-7A06-E83F-7D796BCDF35A}"/>
              </a:ext>
            </a:extLst>
          </p:cNvPr>
          <p:cNvPicPr>
            <a:picLocks noChangeAspect="1"/>
          </p:cNvPicPr>
          <p:nvPr/>
        </p:nvPicPr>
        <p:blipFill>
          <a:blip r:embed="rId3"/>
          <a:stretch>
            <a:fillRect/>
          </a:stretch>
        </p:blipFill>
        <p:spPr>
          <a:xfrm>
            <a:off x="4955382" y="1521617"/>
            <a:ext cx="3078957" cy="4433889"/>
          </a:xfrm>
          <a:prstGeom prst="rect">
            <a:avLst/>
          </a:prstGeom>
        </p:spPr>
      </p:pic>
      <p:pic>
        <p:nvPicPr>
          <p:cNvPr id="8" name="Picture 7" descr="A close up of a sign&#10;&#10;AI-generated content may be incorrect.">
            <a:extLst>
              <a:ext uri="{FF2B5EF4-FFF2-40B4-BE49-F238E27FC236}">
                <a16:creationId xmlns:a16="http://schemas.microsoft.com/office/drawing/2014/main" id="{D4E84BD8-1570-C8C1-1654-3558C265A2EC}"/>
              </a:ext>
            </a:extLst>
          </p:cNvPr>
          <p:cNvPicPr>
            <a:picLocks noChangeAspect="1"/>
          </p:cNvPicPr>
          <p:nvPr/>
        </p:nvPicPr>
        <p:blipFill>
          <a:blip r:embed="rId4"/>
          <a:stretch>
            <a:fillRect/>
          </a:stretch>
        </p:blipFill>
        <p:spPr>
          <a:xfrm>
            <a:off x="8325195" y="1524000"/>
            <a:ext cx="3328299" cy="4429126"/>
          </a:xfrm>
          <a:prstGeom prst="rect">
            <a:avLst/>
          </a:prstGeom>
        </p:spPr>
      </p:pic>
    </p:spTree>
    <p:extLst>
      <p:ext uri="{BB962C8B-B14F-4D97-AF65-F5344CB8AC3E}">
        <p14:creationId xmlns:p14="http://schemas.microsoft.com/office/powerpoint/2010/main" val="1969826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ADAF5-3D46-9527-822F-05FED51E53B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353B32F-20AD-63D1-1864-635EA638BD85}"/>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close up of a plant&#10;&#10;AI-generated content may be incorrect.">
            <a:extLst>
              <a:ext uri="{FF2B5EF4-FFF2-40B4-BE49-F238E27FC236}">
                <a16:creationId xmlns:a16="http://schemas.microsoft.com/office/drawing/2014/main" id="{CE56F30B-7BCF-DFC8-C916-0596EC48CC8F}"/>
              </a:ext>
            </a:extLst>
          </p:cNvPr>
          <p:cNvPicPr>
            <a:picLocks noChangeAspect="1"/>
          </p:cNvPicPr>
          <p:nvPr/>
        </p:nvPicPr>
        <p:blipFill>
          <a:blip r:embed="rId2"/>
          <a:stretch>
            <a:fillRect/>
          </a:stretch>
        </p:blipFill>
        <p:spPr>
          <a:xfrm>
            <a:off x="1083809" y="1071563"/>
            <a:ext cx="9588954" cy="5324475"/>
          </a:xfrm>
          <a:prstGeom prst="rect">
            <a:avLst/>
          </a:prstGeom>
        </p:spPr>
      </p:pic>
    </p:spTree>
    <p:extLst>
      <p:ext uri="{BB962C8B-B14F-4D97-AF65-F5344CB8AC3E}">
        <p14:creationId xmlns:p14="http://schemas.microsoft.com/office/powerpoint/2010/main" val="612128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BC623-AA72-6C90-A000-EE8609B434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CD2F1B6-BBBE-DCAB-BCDC-82CBDC4C72CF}"/>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group of plants with leaves&#10;&#10;AI-generated content may be incorrect.">
            <a:extLst>
              <a:ext uri="{FF2B5EF4-FFF2-40B4-BE49-F238E27FC236}">
                <a16:creationId xmlns:a16="http://schemas.microsoft.com/office/drawing/2014/main" id="{34A27167-9738-1463-9591-8641DDF39345}"/>
              </a:ext>
            </a:extLst>
          </p:cNvPr>
          <p:cNvPicPr>
            <a:picLocks noChangeAspect="1"/>
          </p:cNvPicPr>
          <p:nvPr/>
        </p:nvPicPr>
        <p:blipFill>
          <a:blip r:embed="rId2"/>
          <a:stretch>
            <a:fillRect/>
          </a:stretch>
        </p:blipFill>
        <p:spPr>
          <a:xfrm>
            <a:off x="1138918" y="924605"/>
            <a:ext cx="9925050" cy="5585733"/>
          </a:xfrm>
          <a:prstGeom prst="rect">
            <a:avLst/>
          </a:prstGeom>
        </p:spPr>
      </p:pic>
    </p:spTree>
    <p:extLst>
      <p:ext uri="{BB962C8B-B14F-4D97-AF65-F5344CB8AC3E}">
        <p14:creationId xmlns:p14="http://schemas.microsoft.com/office/powerpoint/2010/main" val="1865366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57214-8EB1-24CF-E20B-D7BD9EF16D8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C49955-4B32-B938-469C-28C244CC6004}"/>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rolling pin and a towel&#10;&#10;AI-generated content may be incorrect.">
            <a:extLst>
              <a:ext uri="{FF2B5EF4-FFF2-40B4-BE49-F238E27FC236}">
                <a16:creationId xmlns:a16="http://schemas.microsoft.com/office/drawing/2014/main" id="{0177BBC5-3748-7D0B-F549-F9FDFEBA7D6A}"/>
              </a:ext>
            </a:extLst>
          </p:cNvPr>
          <p:cNvPicPr>
            <a:picLocks noChangeAspect="1"/>
          </p:cNvPicPr>
          <p:nvPr/>
        </p:nvPicPr>
        <p:blipFill>
          <a:blip r:embed="rId2"/>
          <a:stretch>
            <a:fillRect/>
          </a:stretch>
        </p:blipFill>
        <p:spPr>
          <a:xfrm>
            <a:off x="666750" y="1063398"/>
            <a:ext cx="9737272" cy="5351690"/>
          </a:xfrm>
          <a:prstGeom prst="rect">
            <a:avLst/>
          </a:prstGeom>
        </p:spPr>
      </p:pic>
    </p:spTree>
    <p:extLst>
      <p:ext uri="{BB962C8B-B14F-4D97-AF65-F5344CB8AC3E}">
        <p14:creationId xmlns:p14="http://schemas.microsoft.com/office/powerpoint/2010/main" val="178426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16D4B-902D-2235-5833-26C1F2AF394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2EC5EBF-5705-57F6-ECF8-669E5C15B0A5}"/>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green leaf with text below&#10;&#10;AI-generated content may be incorrect.">
            <a:extLst>
              <a:ext uri="{FF2B5EF4-FFF2-40B4-BE49-F238E27FC236}">
                <a16:creationId xmlns:a16="http://schemas.microsoft.com/office/drawing/2014/main" id="{63CF4F16-6478-AD18-40CA-DD9D617EEDC3}"/>
              </a:ext>
            </a:extLst>
          </p:cNvPr>
          <p:cNvPicPr>
            <a:picLocks noChangeAspect="1"/>
          </p:cNvPicPr>
          <p:nvPr/>
        </p:nvPicPr>
        <p:blipFill>
          <a:blip r:embed="rId2"/>
          <a:stretch>
            <a:fillRect/>
          </a:stretch>
        </p:blipFill>
        <p:spPr>
          <a:xfrm>
            <a:off x="657225" y="915080"/>
            <a:ext cx="10047515" cy="5490483"/>
          </a:xfrm>
          <a:prstGeom prst="rect">
            <a:avLst/>
          </a:prstGeom>
        </p:spPr>
      </p:pic>
    </p:spTree>
    <p:extLst>
      <p:ext uri="{BB962C8B-B14F-4D97-AF65-F5344CB8AC3E}">
        <p14:creationId xmlns:p14="http://schemas.microsoft.com/office/powerpoint/2010/main" val="3923215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74E67-E3C7-5AA7-B7C7-59E97D12E6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CCB2A46-BB9D-1290-F28D-F780E6E45911}"/>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white square with a flower imprints on it&#10;&#10;AI-generated content may be incorrect.">
            <a:extLst>
              <a:ext uri="{FF2B5EF4-FFF2-40B4-BE49-F238E27FC236}">
                <a16:creationId xmlns:a16="http://schemas.microsoft.com/office/drawing/2014/main" id="{F55416E4-F255-9016-7409-4D1863AAB76A}"/>
              </a:ext>
            </a:extLst>
          </p:cNvPr>
          <p:cNvPicPr>
            <a:picLocks noChangeAspect="1"/>
          </p:cNvPicPr>
          <p:nvPr/>
        </p:nvPicPr>
        <p:blipFill>
          <a:blip r:embed="rId2"/>
          <a:stretch>
            <a:fillRect/>
          </a:stretch>
        </p:blipFill>
        <p:spPr>
          <a:xfrm>
            <a:off x="681038" y="979034"/>
            <a:ext cx="9719583" cy="5455104"/>
          </a:xfrm>
          <a:prstGeom prst="rect">
            <a:avLst/>
          </a:prstGeom>
        </p:spPr>
      </p:pic>
    </p:spTree>
    <p:extLst>
      <p:ext uri="{BB962C8B-B14F-4D97-AF65-F5344CB8AC3E}">
        <p14:creationId xmlns:p14="http://schemas.microsoft.com/office/powerpoint/2010/main" val="1198111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7C5CD-D195-8C92-A009-79F3DB7613B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E322B58-14A0-C7E5-EF78-F275ABA533EC}"/>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white square with a tree imprints on it&#10;&#10;AI-generated content may be incorrect.">
            <a:extLst>
              <a:ext uri="{FF2B5EF4-FFF2-40B4-BE49-F238E27FC236}">
                <a16:creationId xmlns:a16="http://schemas.microsoft.com/office/drawing/2014/main" id="{5DB828DF-47DB-3FA8-A531-47F6B33710D5}"/>
              </a:ext>
            </a:extLst>
          </p:cNvPr>
          <p:cNvPicPr>
            <a:picLocks noChangeAspect="1"/>
          </p:cNvPicPr>
          <p:nvPr/>
        </p:nvPicPr>
        <p:blipFill>
          <a:blip r:embed="rId2"/>
          <a:stretch>
            <a:fillRect/>
          </a:stretch>
        </p:blipFill>
        <p:spPr>
          <a:xfrm>
            <a:off x="676275" y="887866"/>
            <a:ext cx="10120993" cy="5517697"/>
          </a:xfrm>
          <a:prstGeom prst="rect">
            <a:avLst/>
          </a:prstGeom>
        </p:spPr>
      </p:pic>
    </p:spTree>
    <p:extLst>
      <p:ext uri="{BB962C8B-B14F-4D97-AF65-F5344CB8AC3E}">
        <p14:creationId xmlns:p14="http://schemas.microsoft.com/office/powerpoint/2010/main" val="333714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7549E-2F68-21CA-9A6E-40ABEB48EBD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15BFF8A-828E-6762-B980-DA6A3292B597}"/>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close up of a sculpture&#10;&#10;AI-generated content may be incorrect.">
            <a:extLst>
              <a:ext uri="{FF2B5EF4-FFF2-40B4-BE49-F238E27FC236}">
                <a16:creationId xmlns:a16="http://schemas.microsoft.com/office/drawing/2014/main" id="{5F72E358-D8D2-905F-E6F3-D1EDD3042781}"/>
              </a:ext>
            </a:extLst>
          </p:cNvPr>
          <p:cNvPicPr>
            <a:picLocks noChangeAspect="1"/>
          </p:cNvPicPr>
          <p:nvPr/>
        </p:nvPicPr>
        <p:blipFill>
          <a:blip r:embed="rId2"/>
          <a:stretch>
            <a:fillRect/>
          </a:stretch>
        </p:blipFill>
        <p:spPr>
          <a:xfrm>
            <a:off x="728663" y="1265464"/>
            <a:ext cx="9305925" cy="5116286"/>
          </a:xfrm>
          <a:prstGeom prst="rect">
            <a:avLst/>
          </a:prstGeom>
        </p:spPr>
      </p:pic>
    </p:spTree>
    <p:extLst>
      <p:ext uri="{BB962C8B-B14F-4D97-AF65-F5344CB8AC3E}">
        <p14:creationId xmlns:p14="http://schemas.microsoft.com/office/powerpoint/2010/main" val="152762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8F88B-F007-FF3F-F773-F1E136E17D3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8982FD2-F79A-7256-103B-305841DD6639}"/>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group of white objects&#10;&#10;AI-generated content may be incorrect.">
            <a:extLst>
              <a:ext uri="{FF2B5EF4-FFF2-40B4-BE49-F238E27FC236}">
                <a16:creationId xmlns:a16="http://schemas.microsoft.com/office/drawing/2014/main" id="{5AAD5869-EB39-7D4A-063E-F16457A208B5}"/>
              </a:ext>
            </a:extLst>
          </p:cNvPr>
          <p:cNvPicPr>
            <a:picLocks noChangeAspect="1"/>
          </p:cNvPicPr>
          <p:nvPr/>
        </p:nvPicPr>
        <p:blipFill>
          <a:blip r:embed="rId2"/>
          <a:stretch>
            <a:fillRect/>
          </a:stretch>
        </p:blipFill>
        <p:spPr>
          <a:xfrm>
            <a:off x="681038" y="959984"/>
            <a:ext cx="9782175" cy="5455104"/>
          </a:xfrm>
          <a:prstGeom prst="rect">
            <a:avLst/>
          </a:prstGeom>
        </p:spPr>
      </p:pic>
    </p:spTree>
    <p:extLst>
      <p:ext uri="{BB962C8B-B14F-4D97-AF65-F5344CB8AC3E}">
        <p14:creationId xmlns:p14="http://schemas.microsoft.com/office/powerpoint/2010/main" val="17958974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59527-2870-2A04-0882-940205F1C4C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C50FE4D-40D7-058F-488A-133C36C03801}"/>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close up of a clay&#10;&#10;AI-generated content may be incorrect.">
            <a:extLst>
              <a:ext uri="{FF2B5EF4-FFF2-40B4-BE49-F238E27FC236}">
                <a16:creationId xmlns:a16="http://schemas.microsoft.com/office/drawing/2014/main" id="{4FB2F967-896F-DD82-950E-0FD004FF08FD}"/>
              </a:ext>
            </a:extLst>
          </p:cNvPr>
          <p:cNvPicPr>
            <a:picLocks noChangeAspect="1"/>
          </p:cNvPicPr>
          <p:nvPr/>
        </p:nvPicPr>
        <p:blipFill>
          <a:blip r:embed="rId2"/>
          <a:stretch>
            <a:fillRect/>
          </a:stretch>
        </p:blipFill>
        <p:spPr>
          <a:xfrm>
            <a:off x="652463" y="934810"/>
            <a:ext cx="9989004" cy="5437415"/>
          </a:xfrm>
          <a:prstGeom prst="rect">
            <a:avLst/>
          </a:prstGeom>
        </p:spPr>
      </p:pic>
    </p:spTree>
    <p:extLst>
      <p:ext uri="{BB962C8B-B14F-4D97-AF65-F5344CB8AC3E}">
        <p14:creationId xmlns:p14="http://schemas.microsoft.com/office/powerpoint/2010/main" val="3640310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5586F-1FC0-B0ED-BEFF-125C60DAD4B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737D5B0-4D46-F462-86A5-5F9563E1B1DD}"/>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group of white rocks&#10;&#10;AI-generated content may be incorrect.">
            <a:extLst>
              <a:ext uri="{FF2B5EF4-FFF2-40B4-BE49-F238E27FC236}">
                <a16:creationId xmlns:a16="http://schemas.microsoft.com/office/drawing/2014/main" id="{959CA6D1-C821-68AA-C62E-83375601E692}"/>
              </a:ext>
            </a:extLst>
          </p:cNvPr>
          <p:cNvPicPr>
            <a:picLocks noChangeAspect="1"/>
          </p:cNvPicPr>
          <p:nvPr/>
        </p:nvPicPr>
        <p:blipFill>
          <a:blip r:embed="rId2"/>
          <a:stretch>
            <a:fillRect/>
          </a:stretch>
        </p:blipFill>
        <p:spPr>
          <a:xfrm>
            <a:off x="723900" y="1085850"/>
            <a:ext cx="9682843" cy="5257800"/>
          </a:xfrm>
          <a:prstGeom prst="rect">
            <a:avLst/>
          </a:prstGeom>
        </p:spPr>
      </p:pic>
    </p:spTree>
    <p:extLst>
      <p:ext uri="{BB962C8B-B14F-4D97-AF65-F5344CB8AC3E}">
        <p14:creationId xmlns:p14="http://schemas.microsoft.com/office/powerpoint/2010/main" val="3315440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095A0-214C-8934-92DF-DCD2863CA6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ED96267-EDF9-602D-A0EC-30F862DEBEF2}"/>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/ee/, /</a:t>
            </a:r>
            <a:r>
              <a:rPr lang="en-GB" err="1">
                <a:latin typeface="Sassoon Primary"/>
              </a:rPr>
              <a:t>ea</a:t>
            </a:r>
            <a:r>
              <a:rPr lang="en-GB">
                <a:latin typeface="Sassoon Primary"/>
              </a:rPr>
              <a:t>/ and /</a:t>
            </a:r>
            <a:r>
              <a:rPr lang="en-GB" err="1">
                <a:latin typeface="Sassoon Primary"/>
              </a:rPr>
              <a:t>ey</a:t>
            </a:r>
            <a:r>
              <a:rPr lang="en-GB">
                <a:latin typeface="Sassoon Primary"/>
              </a:rPr>
              <a:t>/ digraphs.</a:t>
            </a:r>
          </a:p>
        </p:txBody>
      </p:sp>
      <p:pic>
        <p:nvPicPr>
          <p:cNvPr id="3" name="Picture 2">
            <a:extLst>
              <a:ext uri="{FF2B5EF4-FFF2-40B4-BE49-F238E27FC236}">
                <a16:creationId xmlns:a16="http://schemas.microsoft.com/office/drawing/2014/main" id="{2E56267E-B129-008F-D403-89D0F7A07166}"/>
              </a:ext>
            </a:extLst>
          </p:cNvPr>
          <p:cNvPicPr>
            <a:picLocks noChangeAspect="1"/>
          </p:cNvPicPr>
          <p:nvPr/>
        </p:nvPicPr>
        <p:blipFill>
          <a:blip r:embed="rId2"/>
          <a:stretch>
            <a:fillRect/>
          </a:stretch>
        </p:blipFill>
        <p:spPr>
          <a:xfrm>
            <a:off x="788010" y="1355481"/>
            <a:ext cx="2917824" cy="1880576"/>
          </a:xfrm>
          <a:prstGeom prst="rect">
            <a:avLst/>
          </a:prstGeom>
        </p:spPr>
      </p:pic>
      <p:pic>
        <p:nvPicPr>
          <p:cNvPr id="4" name="Picture 3">
            <a:extLst>
              <a:ext uri="{FF2B5EF4-FFF2-40B4-BE49-F238E27FC236}">
                <a16:creationId xmlns:a16="http://schemas.microsoft.com/office/drawing/2014/main" id="{2168ABAD-AD1F-6B23-BA78-1DEA301ED0F3}"/>
              </a:ext>
            </a:extLst>
          </p:cNvPr>
          <p:cNvPicPr>
            <a:picLocks noChangeAspect="1"/>
          </p:cNvPicPr>
          <p:nvPr/>
        </p:nvPicPr>
        <p:blipFill>
          <a:blip r:embed="rId3"/>
          <a:stretch>
            <a:fillRect/>
          </a:stretch>
        </p:blipFill>
        <p:spPr>
          <a:xfrm>
            <a:off x="4269398" y="1350962"/>
            <a:ext cx="2471126" cy="1870075"/>
          </a:xfrm>
          <a:prstGeom prst="rect">
            <a:avLst/>
          </a:prstGeom>
        </p:spPr>
      </p:pic>
      <p:pic>
        <p:nvPicPr>
          <p:cNvPr id="5" name="Picture 4">
            <a:extLst>
              <a:ext uri="{FF2B5EF4-FFF2-40B4-BE49-F238E27FC236}">
                <a16:creationId xmlns:a16="http://schemas.microsoft.com/office/drawing/2014/main" id="{D869D1EA-DF2D-424D-1412-0CE75887F8BB}"/>
              </a:ext>
            </a:extLst>
          </p:cNvPr>
          <p:cNvPicPr>
            <a:picLocks noChangeAspect="1"/>
          </p:cNvPicPr>
          <p:nvPr/>
        </p:nvPicPr>
        <p:blipFill>
          <a:blip r:embed="rId4"/>
          <a:stretch>
            <a:fillRect/>
          </a:stretch>
        </p:blipFill>
        <p:spPr>
          <a:xfrm>
            <a:off x="7843837" y="1345407"/>
            <a:ext cx="2147887" cy="1881187"/>
          </a:xfrm>
          <a:prstGeom prst="rect">
            <a:avLst/>
          </a:prstGeom>
        </p:spPr>
      </p:pic>
      <p:sp>
        <p:nvSpPr>
          <p:cNvPr id="6" name="TextBox 5">
            <a:extLst>
              <a:ext uri="{FF2B5EF4-FFF2-40B4-BE49-F238E27FC236}">
                <a16:creationId xmlns:a16="http://schemas.microsoft.com/office/drawing/2014/main" id="{92FC5E3D-AD09-5EDF-0158-A807585621DA}"/>
              </a:ext>
            </a:extLst>
          </p:cNvPr>
          <p:cNvSpPr txBox="1"/>
          <p:nvPr/>
        </p:nvSpPr>
        <p:spPr>
          <a:xfrm>
            <a:off x="1015379" y="3996009"/>
            <a:ext cx="280048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err="1">
                <a:latin typeface="Sassoon Primary"/>
              </a:rPr>
              <a:t>donkee</a:t>
            </a:r>
            <a:endParaRPr lang="en-US" sz="2800" err="1">
              <a:latin typeface="Sassoon Primary"/>
            </a:endParaRPr>
          </a:p>
          <a:p>
            <a:pPr algn="l"/>
            <a:endParaRPr lang="en-GB" sz="2800">
              <a:latin typeface="Sassoon Primary"/>
            </a:endParaRPr>
          </a:p>
          <a:p>
            <a:r>
              <a:rPr lang="en-GB" sz="2800">
                <a:latin typeface="Sassoon Primary"/>
              </a:rPr>
              <a:t>donkey</a:t>
            </a:r>
          </a:p>
          <a:p>
            <a:endParaRPr lang="en-GB" sz="2800">
              <a:latin typeface="Sassoon Primary"/>
            </a:endParaRPr>
          </a:p>
          <a:p>
            <a:r>
              <a:rPr lang="en-GB" sz="2800" err="1">
                <a:latin typeface="Sassoon Primary"/>
              </a:rPr>
              <a:t>donkea</a:t>
            </a:r>
          </a:p>
        </p:txBody>
      </p:sp>
      <p:sp>
        <p:nvSpPr>
          <p:cNvPr id="8" name="TextBox 7">
            <a:extLst>
              <a:ext uri="{FF2B5EF4-FFF2-40B4-BE49-F238E27FC236}">
                <a16:creationId xmlns:a16="http://schemas.microsoft.com/office/drawing/2014/main" id="{6122A3D2-82D9-0E2D-040D-69B8534AF456}"/>
              </a:ext>
            </a:extLst>
          </p:cNvPr>
          <p:cNvSpPr txBox="1"/>
          <p:nvPr/>
        </p:nvSpPr>
        <p:spPr>
          <a:xfrm>
            <a:off x="4698379" y="3878778"/>
            <a:ext cx="280048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err="1">
                <a:latin typeface="Sassoon Primary"/>
              </a:rPr>
              <a:t>seyt</a:t>
            </a:r>
            <a:endParaRPr lang="en-US" sz="2800" err="1">
              <a:latin typeface="Sassoon Primary"/>
            </a:endParaRPr>
          </a:p>
          <a:p>
            <a:pPr algn="l"/>
            <a:endParaRPr lang="en-GB" sz="2800">
              <a:latin typeface="Sassoon Primary"/>
            </a:endParaRPr>
          </a:p>
          <a:p>
            <a:r>
              <a:rPr lang="en-GB" sz="2800" err="1">
                <a:latin typeface="Sassoon Primary"/>
              </a:rPr>
              <a:t>seet</a:t>
            </a:r>
            <a:endParaRPr lang="en-GB" sz="2800">
              <a:latin typeface="Sassoon Primary"/>
            </a:endParaRPr>
          </a:p>
          <a:p>
            <a:endParaRPr lang="en-GB" sz="2800">
              <a:latin typeface="Sassoon Primary"/>
            </a:endParaRPr>
          </a:p>
          <a:p>
            <a:r>
              <a:rPr lang="en-GB" sz="2800">
                <a:latin typeface="Sassoon Primary"/>
              </a:rPr>
              <a:t>seat</a:t>
            </a:r>
            <a:endParaRPr lang="en-GB"/>
          </a:p>
        </p:txBody>
      </p:sp>
      <p:sp>
        <p:nvSpPr>
          <p:cNvPr id="9" name="TextBox 8">
            <a:extLst>
              <a:ext uri="{FF2B5EF4-FFF2-40B4-BE49-F238E27FC236}">
                <a16:creationId xmlns:a16="http://schemas.microsoft.com/office/drawing/2014/main" id="{9EB95472-FE8E-CE28-9376-CEDE56FB94A0}"/>
              </a:ext>
            </a:extLst>
          </p:cNvPr>
          <p:cNvSpPr txBox="1"/>
          <p:nvPr/>
        </p:nvSpPr>
        <p:spPr>
          <a:xfrm>
            <a:off x="8391148" y="3878778"/>
            <a:ext cx="280048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assoon Primary"/>
              </a:rPr>
              <a:t>bee</a:t>
            </a:r>
          </a:p>
          <a:p>
            <a:pPr algn="l"/>
            <a:endParaRPr lang="en-GB" sz="2800">
              <a:latin typeface="Sassoon Primary"/>
            </a:endParaRPr>
          </a:p>
          <a:p>
            <a:r>
              <a:rPr lang="en-GB" sz="2800" err="1">
                <a:latin typeface="Sassoon Primary"/>
              </a:rPr>
              <a:t>bea</a:t>
            </a:r>
          </a:p>
          <a:p>
            <a:endParaRPr lang="en-GB" sz="2800">
              <a:latin typeface="Sassoon Primary"/>
            </a:endParaRPr>
          </a:p>
          <a:p>
            <a:r>
              <a:rPr lang="en-GB" sz="2800">
                <a:latin typeface="Sassoon Primary"/>
              </a:rPr>
              <a:t>bey</a:t>
            </a:r>
            <a:endParaRPr lang="en-GB"/>
          </a:p>
        </p:txBody>
      </p:sp>
    </p:spTree>
    <p:extLst>
      <p:ext uri="{BB962C8B-B14F-4D97-AF65-F5344CB8AC3E}">
        <p14:creationId xmlns:p14="http://schemas.microsoft.com/office/powerpoint/2010/main" val="2706041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CC53B-68E7-87A2-9807-D4103A9541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095882A-604A-DB61-FFF1-D708179B63F7}"/>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3" name="Picture 2" descr="A close up of a clay sculpture&#10;&#10;AI-generated content may be incorrect.">
            <a:extLst>
              <a:ext uri="{FF2B5EF4-FFF2-40B4-BE49-F238E27FC236}">
                <a16:creationId xmlns:a16="http://schemas.microsoft.com/office/drawing/2014/main" id="{4B974E66-88AD-D86A-BFCE-08F05361B688}"/>
              </a:ext>
            </a:extLst>
          </p:cNvPr>
          <p:cNvPicPr>
            <a:picLocks noChangeAspect="1"/>
          </p:cNvPicPr>
          <p:nvPr/>
        </p:nvPicPr>
        <p:blipFill>
          <a:blip r:embed="rId2"/>
          <a:stretch>
            <a:fillRect/>
          </a:stretch>
        </p:blipFill>
        <p:spPr>
          <a:xfrm>
            <a:off x="681038" y="904153"/>
            <a:ext cx="10148744" cy="5453785"/>
          </a:xfrm>
          <a:prstGeom prst="rect">
            <a:avLst/>
          </a:prstGeom>
        </p:spPr>
      </p:pic>
    </p:spTree>
    <p:extLst>
      <p:ext uri="{BB962C8B-B14F-4D97-AF65-F5344CB8AC3E}">
        <p14:creationId xmlns:p14="http://schemas.microsoft.com/office/powerpoint/2010/main" val="1541679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30AD8-54A0-3C6B-93A2-21262F550B3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B77C723-E8F9-B3A9-BA11-8905F1D648F9}"/>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group of clay objects with text&#10;&#10;AI-generated content may be incorrect.">
            <a:extLst>
              <a:ext uri="{FF2B5EF4-FFF2-40B4-BE49-F238E27FC236}">
                <a16:creationId xmlns:a16="http://schemas.microsoft.com/office/drawing/2014/main" id="{E192FE32-42B8-6ECE-C5B1-CC0D2ADC8542}"/>
              </a:ext>
            </a:extLst>
          </p:cNvPr>
          <p:cNvPicPr>
            <a:picLocks noChangeAspect="1"/>
          </p:cNvPicPr>
          <p:nvPr/>
        </p:nvPicPr>
        <p:blipFill>
          <a:blip r:embed="rId2"/>
          <a:stretch>
            <a:fillRect/>
          </a:stretch>
        </p:blipFill>
        <p:spPr>
          <a:xfrm>
            <a:off x="642938" y="895350"/>
            <a:ext cx="10157733" cy="5543550"/>
          </a:xfrm>
          <a:prstGeom prst="rect">
            <a:avLst/>
          </a:prstGeom>
        </p:spPr>
      </p:pic>
    </p:spTree>
    <p:extLst>
      <p:ext uri="{BB962C8B-B14F-4D97-AF65-F5344CB8AC3E}">
        <p14:creationId xmlns:p14="http://schemas.microsoft.com/office/powerpoint/2010/main" val="3352622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D4F7E-A36B-244F-0B54-0C247CE9895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67E9C1-DD35-C686-DBB5-B3D1B2DAD57F}"/>
              </a:ext>
            </a:extLst>
          </p:cNvPr>
          <p:cNvSpPr txBox="1"/>
          <p:nvPr/>
        </p:nvSpPr>
        <p:spPr>
          <a:xfrm>
            <a:off x="221177" y="221177"/>
            <a:ext cx="48318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TBAT: </a:t>
            </a:r>
            <a:r>
              <a:rPr lang="en-GB" sz="2000">
                <a:ea typeface="+mn-lt"/>
                <a:cs typeface="+mn-lt"/>
              </a:rPr>
              <a:t>use a range of textures to create clay flower tiles.</a:t>
            </a:r>
            <a:endParaRPr lang="en-GB"/>
          </a:p>
        </p:txBody>
      </p:sp>
      <p:pic>
        <p:nvPicPr>
          <p:cNvPr id="2" name="Picture 1" descr="A sculpture of a person with text&#10;&#10;AI-generated content may be incorrect.">
            <a:extLst>
              <a:ext uri="{FF2B5EF4-FFF2-40B4-BE49-F238E27FC236}">
                <a16:creationId xmlns:a16="http://schemas.microsoft.com/office/drawing/2014/main" id="{F5D4A628-A433-DADC-997A-BA232F87E597}"/>
              </a:ext>
            </a:extLst>
          </p:cNvPr>
          <p:cNvPicPr>
            <a:picLocks noChangeAspect="1"/>
          </p:cNvPicPr>
          <p:nvPr/>
        </p:nvPicPr>
        <p:blipFill>
          <a:blip r:embed="rId2"/>
          <a:stretch>
            <a:fillRect/>
          </a:stretch>
        </p:blipFill>
        <p:spPr>
          <a:xfrm>
            <a:off x="614363" y="1157288"/>
            <a:ext cx="9575347" cy="5305425"/>
          </a:xfrm>
          <a:prstGeom prst="rect">
            <a:avLst/>
          </a:prstGeom>
        </p:spPr>
      </p:pic>
    </p:spTree>
    <p:extLst>
      <p:ext uri="{BB962C8B-B14F-4D97-AF65-F5344CB8AC3E}">
        <p14:creationId xmlns:p14="http://schemas.microsoft.com/office/powerpoint/2010/main" val="3250867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B6310-9ACB-4623-AF43-EF0858B2EDFE}"/>
              </a:ext>
            </a:extLst>
          </p:cNvPr>
          <p:cNvSpPr>
            <a:spLocks noGrp="1"/>
          </p:cNvSpPr>
          <p:nvPr>
            <p:ph type="title"/>
          </p:nvPr>
        </p:nvSpPr>
        <p:spPr>
          <a:xfrm>
            <a:off x="519113" y="645318"/>
            <a:ext cx="10515600" cy="1325563"/>
          </a:xfrm>
        </p:spPr>
        <p:txBody>
          <a:bodyPr>
            <a:normAutofit/>
          </a:bodyPr>
          <a:lstStyle/>
          <a:p>
            <a:r>
              <a:rPr lang="en-GB" sz="3600"/>
              <a:t>3 in 3</a:t>
            </a:r>
          </a:p>
        </p:txBody>
      </p:sp>
      <p:sp>
        <p:nvSpPr>
          <p:cNvPr id="3" name="Content Placeholder 2">
            <a:extLst>
              <a:ext uri="{FF2B5EF4-FFF2-40B4-BE49-F238E27FC236}">
                <a16:creationId xmlns:a16="http://schemas.microsoft.com/office/drawing/2014/main" id="{61FE391A-ED41-9C0D-4647-FE842BF7A59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1E33A8A-97D2-A820-AF25-0B5336419180}"/>
              </a:ext>
            </a:extLst>
          </p:cNvPr>
          <p:cNvPicPr>
            <a:picLocks noChangeAspect="1"/>
          </p:cNvPicPr>
          <p:nvPr/>
        </p:nvPicPr>
        <p:blipFill>
          <a:blip r:embed="rId2"/>
          <a:stretch>
            <a:fillRect/>
          </a:stretch>
        </p:blipFill>
        <p:spPr>
          <a:xfrm>
            <a:off x="6577012" y="1621155"/>
            <a:ext cx="5095875" cy="2295525"/>
          </a:xfrm>
          <a:prstGeom prst="rect">
            <a:avLst/>
          </a:prstGeom>
        </p:spPr>
      </p:pic>
      <p:pic>
        <p:nvPicPr>
          <p:cNvPr id="9" name="Picture 8">
            <a:extLst>
              <a:ext uri="{FF2B5EF4-FFF2-40B4-BE49-F238E27FC236}">
                <a16:creationId xmlns:a16="http://schemas.microsoft.com/office/drawing/2014/main" id="{24983AB8-A042-D90E-39D5-E9E23EFFB8CD}"/>
              </a:ext>
            </a:extLst>
          </p:cNvPr>
          <p:cNvPicPr>
            <a:picLocks noChangeAspect="1"/>
          </p:cNvPicPr>
          <p:nvPr/>
        </p:nvPicPr>
        <p:blipFill>
          <a:blip r:embed="rId3"/>
          <a:stretch>
            <a:fillRect/>
          </a:stretch>
        </p:blipFill>
        <p:spPr>
          <a:xfrm>
            <a:off x="1374457" y="4151631"/>
            <a:ext cx="8277225" cy="2305050"/>
          </a:xfrm>
          <a:prstGeom prst="rect">
            <a:avLst/>
          </a:prstGeom>
        </p:spPr>
      </p:pic>
      <p:pic>
        <p:nvPicPr>
          <p:cNvPr id="11" name="Picture 10">
            <a:extLst>
              <a:ext uri="{FF2B5EF4-FFF2-40B4-BE49-F238E27FC236}">
                <a16:creationId xmlns:a16="http://schemas.microsoft.com/office/drawing/2014/main" id="{9669B4E7-9133-26CD-3E49-0BEAB9BB6840}"/>
              </a:ext>
            </a:extLst>
          </p:cNvPr>
          <p:cNvPicPr>
            <a:picLocks noChangeAspect="1"/>
          </p:cNvPicPr>
          <p:nvPr/>
        </p:nvPicPr>
        <p:blipFill>
          <a:blip r:embed="rId4"/>
          <a:stretch>
            <a:fillRect/>
          </a:stretch>
        </p:blipFill>
        <p:spPr>
          <a:xfrm>
            <a:off x="656273" y="1587818"/>
            <a:ext cx="5476875" cy="2362200"/>
          </a:xfrm>
          <a:prstGeom prst="rect">
            <a:avLst/>
          </a:prstGeom>
        </p:spPr>
      </p:pic>
      <p:sp>
        <p:nvSpPr>
          <p:cNvPr id="13" name="TextBox 12">
            <a:extLst>
              <a:ext uri="{FF2B5EF4-FFF2-40B4-BE49-F238E27FC236}">
                <a16:creationId xmlns:a16="http://schemas.microsoft.com/office/drawing/2014/main" id="{6F76D089-8CE9-9776-34E4-FB6DB96E0402}"/>
              </a:ext>
            </a:extLst>
          </p:cNvPr>
          <p:cNvSpPr txBox="1"/>
          <p:nvPr/>
        </p:nvSpPr>
        <p:spPr>
          <a:xfrm>
            <a:off x="200026" y="219372"/>
            <a:ext cx="7023734" cy="461665"/>
          </a:xfrm>
          <a:prstGeom prst="rect">
            <a:avLst/>
          </a:prstGeom>
          <a:noFill/>
        </p:spPr>
        <p:txBody>
          <a:bodyPr wrap="square">
            <a:spAutoFit/>
          </a:bodyPr>
          <a:lstStyle/>
          <a:p>
            <a:r>
              <a:rPr lang="en-GB" sz="2400"/>
              <a:t>TBAT: add and remove text using a keyboard</a:t>
            </a:r>
          </a:p>
        </p:txBody>
      </p:sp>
    </p:spTree>
    <p:extLst>
      <p:ext uri="{BB962C8B-B14F-4D97-AF65-F5344CB8AC3E}">
        <p14:creationId xmlns:p14="http://schemas.microsoft.com/office/powerpoint/2010/main" val="1609497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79"/>
          <p:cNvSpPr txBox="1">
            <a:spLocks noGrp="1"/>
          </p:cNvSpPr>
          <p:nvPr>
            <p:ph type="subTitle" idx="1"/>
          </p:nvPr>
        </p:nvSpPr>
        <p:spPr>
          <a:xfrm>
            <a:off x="482633" y="1529601"/>
            <a:ext cx="2938000" cy="638701"/>
          </a:xfrm>
          <a:prstGeom prst="rect">
            <a:avLst/>
          </a:prstGeom>
        </p:spPr>
        <p:txBody>
          <a:bodyPr spcFirstLastPara="1" vert="horz" wrap="square" lIns="0" tIns="0" rIns="0" bIns="0" rtlCol="0" anchor="t" anchorCtr="0">
            <a:spAutoFit/>
          </a:bodyPr>
          <a:lstStyle/>
          <a:p>
            <a:pPr marL="0" indent="0">
              <a:spcAft>
                <a:spcPts val="1333"/>
              </a:spcAft>
            </a:pPr>
            <a:r>
              <a:rPr lang="en-GB"/>
              <a:t>cursor</a:t>
            </a:r>
            <a:endParaRPr/>
          </a:p>
        </p:txBody>
      </p:sp>
      <p:sp>
        <p:nvSpPr>
          <p:cNvPr id="955" name="Google Shape;955;p79"/>
          <p:cNvSpPr txBox="1">
            <a:spLocks noGrp="1"/>
          </p:cNvSpPr>
          <p:nvPr>
            <p:ph type="subTitle" idx="2"/>
          </p:nvPr>
        </p:nvSpPr>
        <p:spPr>
          <a:xfrm>
            <a:off x="3649733" y="1529601"/>
            <a:ext cx="5397200" cy="1016176"/>
          </a:xfrm>
          <a:prstGeom prst="rect">
            <a:avLst/>
          </a:prstGeom>
        </p:spPr>
        <p:txBody>
          <a:bodyPr spcFirstLastPara="1" vert="horz" wrap="square" lIns="0" tIns="0" rIns="0" bIns="0" rtlCol="0" anchor="t" anchorCtr="0">
            <a:spAutoFit/>
          </a:bodyPr>
          <a:lstStyle/>
          <a:p>
            <a:pPr marL="0" indent="0">
              <a:spcAft>
                <a:spcPts val="1333"/>
              </a:spcAft>
            </a:pPr>
            <a:r>
              <a:rPr lang="en-GB"/>
              <a:t>in a word processor, the blinking line where text will appear</a:t>
            </a:r>
            <a:endParaRPr/>
          </a:p>
        </p:txBody>
      </p:sp>
      <p:sp>
        <p:nvSpPr>
          <p:cNvPr id="956" name="Google Shape;956;p79"/>
          <p:cNvSpPr txBox="1">
            <a:spLocks noGrp="1"/>
          </p:cNvSpPr>
          <p:nvPr>
            <p:ph type="subTitle" idx="3"/>
          </p:nvPr>
        </p:nvSpPr>
        <p:spPr>
          <a:xfrm>
            <a:off x="482633" y="2850401"/>
            <a:ext cx="2938000" cy="638701"/>
          </a:xfrm>
          <a:prstGeom prst="rect">
            <a:avLst/>
          </a:prstGeom>
        </p:spPr>
        <p:txBody>
          <a:bodyPr spcFirstLastPara="1" vert="horz" wrap="square" lIns="0" tIns="0" rIns="0" bIns="0" rtlCol="0" anchor="t" anchorCtr="0">
            <a:spAutoFit/>
          </a:bodyPr>
          <a:lstStyle/>
          <a:p>
            <a:pPr marL="0" indent="0">
              <a:spcAft>
                <a:spcPts val="1333"/>
              </a:spcAft>
            </a:pPr>
            <a:r>
              <a:rPr lang="en-GB"/>
              <a:t>spacebar</a:t>
            </a:r>
            <a:endParaRPr/>
          </a:p>
        </p:txBody>
      </p:sp>
      <p:sp>
        <p:nvSpPr>
          <p:cNvPr id="957" name="Google Shape;957;p79"/>
          <p:cNvSpPr txBox="1">
            <a:spLocks noGrp="1"/>
          </p:cNvSpPr>
          <p:nvPr>
            <p:ph type="subTitle" idx="4"/>
          </p:nvPr>
        </p:nvSpPr>
        <p:spPr>
          <a:xfrm>
            <a:off x="3649733" y="2850400"/>
            <a:ext cx="5397200" cy="1016176"/>
          </a:xfrm>
          <a:prstGeom prst="rect">
            <a:avLst/>
          </a:prstGeom>
        </p:spPr>
        <p:txBody>
          <a:bodyPr spcFirstLastPara="1" vert="horz" wrap="square" lIns="0" tIns="0" rIns="0" bIns="0" rtlCol="0" anchor="t" anchorCtr="0">
            <a:spAutoFit/>
          </a:bodyPr>
          <a:lstStyle/>
          <a:p>
            <a:pPr marL="0" indent="0">
              <a:spcAft>
                <a:spcPts val="1333"/>
              </a:spcAft>
            </a:pPr>
            <a:r>
              <a:rPr lang="en-GB"/>
              <a:t>the key that makes a space in between words</a:t>
            </a:r>
            <a:endParaRPr/>
          </a:p>
        </p:txBody>
      </p:sp>
      <p:sp>
        <p:nvSpPr>
          <p:cNvPr id="958" name="Google Shape;958;p79"/>
          <p:cNvSpPr txBox="1">
            <a:spLocks noGrp="1"/>
          </p:cNvSpPr>
          <p:nvPr>
            <p:ph type="subTitle" idx="5"/>
          </p:nvPr>
        </p:nvSpPr>
        <p:spPr>
          <a:xfrm>
            <a:off x="482633" y="4171201"/>
            <a:ext cx="2938000" cy="638701"/>
          </a:xfrm>
          <a:prstGeom prst="rect">
            <a:avLst/>
          </a:prstGeom>
        </p:spPr>
        <p:txBody>
          <a:bodyPr spcFirstLastPara="1" vert="horz" wrap="square" lIns="0" tIns="0" rIns="0" bIns="0" rtlCol="0" anchor="t" anchorCtr="0">
            <a:spAutoFit/>
          </a:bodyPr>
          <a:lstStyle/>
          <a:p>
            <a:pPr marL="0" indent="0">
              <a:spcAft>
                <a:spcPts val="1333"/>
              </a:spcAft>
            </a:pPr>
            <a:r>
              <a:rPr lang="en-GB"/>
              <a:t>enter</a:t>
            </a:r>
            <a:endParaRPr/>
          </a:p>
        </p:txBody>
      </p:sp>
      <p:sp>
        <p:nvSpPr>
          <p:cNvPr id="961" name="Google Shape;961;p79"/>
          <p:cNvSpPr txBox="1">
            <a:spLocks noGrp="1"/>
          </p:cNvSpPr>
          <p:nvPr>
            <p:ph type="subTitle" idx="6"/>
          </p:nvPr>
        </p:nvSpPr>
        <p:spPr>
          <a:xfrm>
            <a:off x="482633" y="5349601"/>
            <a:ext cx="2938000" cy="638701"/>
          </a:xfrm>
          <a:prstGeom prst="rect">
            <a:avLst/>
          </a:prstGeom>
        </p:spPr>
        <p:txBody>
          <a:bodyPr spcFirstLastPara="1" vert="horz" wrap="square" lIns="0" tIns="0" rIns="0" bIns="0" rtlCol="0" anchor="t" anchorCtr="0">
            <a:spAutoFit/>
          </a:bodyPr>
          <a:lstStyle/>
          <a:p>
            <a:pPr marL="0" indent="0">
              <a:spcAft>
                <a:spcPts val="1333"/>
              </a:spcAft>
            </a:pPr>
            <a:r>
              <a:rPr lang="en-GB"/>
              <a:t>backspace</a:t>
            </a:r>
            <a:endParaRPr/>
          </a:p>
        </p:txBody>
      </p:sp>
      <p:sp>
        <p:nvSpPr>
          <p:cNvPr id="959" name="Google Shape;959;p79"/>
          <p:cNvSpPr txBox="1">
            <a:spLocks noGrp="1"/>
          </p:cNvSpPr>
          <p:nvPr>
            <p:ph type="subTitle" idx="7"/>
          </p:nvPr>
        </p:nvSpPr>
        <p:spPr>
          <a:xfrm>
            <a:off x="3649733" y="4171200"/>
            <a:ext cx="5397200" cy="591444"/>
          </a:xfrm>
          <a:prstGeom prst="rect">
            <a:avLst/>
          </a:prstGeom>
        </p:spPr>
        <p:txBody>
          <a:bodyPr spcFirstLastPara="1" vert="horz" wrap="square" lIns="0" tIns="0" rIns="0" bIns="0" rtlCol="0" anchor="t" anchorCtr="0">
            <a:spAutoFit/>
          </a:bodyPr>
          <a:lstStyle/>
          <a:p>
            <a:pPr marL="0" indent="0">
              <a:spcAft>
                <a:spcPts val="1333"/>
              </a:spcAft>
            </a:pPr>
            <a:r>
              <a:rPr lang="en-GB"/>
              <a:t>the key that starts a new line</a:t>
            </a:r>
            <a:endParaRPr/>
          </a:p>
        </p:txBody>
      </p:sp>
      <p:sp>
        <p:nvSpPr>
          <p:cNvPr id="960" name="Google Shape;960;p79"/>
          <p:cNvSpPr txBox="1">
            <a:spLocks noGrp="1"/>
          </p:cNvSpPr>
          <p:nvPr>
            <p:ph type="subTitle" idx="8"/>
          </p:nvPr>
        </p:nvSpPr>
        <p:spPr>
          <a:xfrm>
            <a:off x="3649733" y="5370000"/>
            <a:ext cx="7357600" cy="591444"/>
          </a:xfrm>
          <a:prstGeom prst="rect">
            <a:avLst/>
          </a:prstGeom>
        </p:spPr>
        <p:txBody>
          <a:bodyPr spcFirstLastPara="1" vert="horz" wrap="square" lIns="0" tIns="0" rIns="0" bIns="0" rtlCol="0" anchor="t" anchorCtr="0">
            <a:spAutoFit/>
          </a:bodyPr>
          <a:lstStyle/>
          <a:p>
            <a:pPr marL="0" indent="0">
              <a:spcAft>
                <a:spcPts val="1333"/>
              </a:spcAft>
            </a:pPr>
            <a:r>
              <a:rPr lang="en-GB"/>
              <a:t>the key that removes the last letter or space</a:t>
            </a:r>
            <a:endParaRPr/>
          </a:p>
        </p:txBody>
      </p:sp>
      <p:sp>
        <p:nvSpPr>
          <p:cNvPr id="962" name="Google Shape;962;p79"/>
          <p:cNvSpPr txBox="1">
            <a:spLocks noGrp="1"/>
          </p:cNvSpPr>
          <p:nvPr>
            <p:ph type="body" idx="9"/>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endParaRPr/>
          </a:p>
        </p:txBody>
      </p:sp>
      <p:pic>
        <p:nvPicPr>
          <p:cNvPr id="3" name="Picture 2">
            <a:extLst>
              <a:ext uri="{FF2B5EF4-FFF2-40B4-BE49-F238E27FC236}">
                <a16:creationId xmlns:a16="http://schemas.microsoft.com/office/drawing/2014/main" id="{62D5B7B7-BF06-704A-A38A-F22E5918D16F}"/>
              </a:ext>
            </a:extLst>
          </p:cNvPr>
          <p:cNvPicPr>
            <a:picLocks noChangeAspect="1"/>
          </p:cNvPicPr>
          <p:nvPr/>
        </p:nvPicPr>
        <p:blipFill>
          <a:blip r:embed="rId3"/>
          <a:stretch>
            <a:fillRect/>
          </a:stretch>
        </p:blipFill>
        <p:spPr>
          <a:xfrm>
            <a:off x="3236" y="0"/>
            <a:ext cx="12188764" cy="83638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4" name="Google Shape;994;p83"/>
          <p:cNvPicPr preferRelativeResize="0"/>
          <p:nvPr/>
        </p:nvPicPr>
        <p:blipFill>
          <a:blip r:embed="rId3">
            <a:alphaModFix/>
          </a:blip>
          <a:stretch>
            <a:fillRect/>
          </a:stretch>
        </p:blipFill>
        <p:spPr>
          <a:xfrm>
            <a:off x="567734" y="1961934"/>
            <a:ext cx="10955199" cy="3847309"/>
          </a:xfrm>
          <a:prstGeom prst="rect">
            <a:avLst/>
          </a:prstGeom>
          <a:noFill/>
          <a:ln>
            <a:noFill/>
          </a:ln>
        </p:spPr>
      </p:pic>
      <p:sp>
        <p:nvSpPr>
          <p:cNvPr id="996" name="Google Shape;996;p83"/>
          <p:cNvSpPr txBox="1">
            <a:spLocks noGrp="1"/>
          </p:cNvSpPr>
          <p:nvPr>
            <p:ph type="body" idx="1"/>
          </p:nvPr>
        </p:nvSpPr>
        <p:spPr>
          <a:xfrm>
            <a:off x="417800" y="940534"/>
            <a:ext cx="10983600" cy="685765"/>
          </a:xfrm>
          <a:prstGeom prst="rect">
            <a:avLst/>
          </a:prstGeom>
        </p:spPr>
        <p:txBody>
          <a:bodyPr spcFirstLastPara="1" vert="horz" wrap="square" lIns="0" tIns="0" rIns="0" bIns="0" rtlCol="0" anchor="t" anchorCtr="0">
            <a:spAutoFit/>
          </a:bodyPr>
          <a:lstStyle/>
          <a:p>
            <a:pPr marL="0" indent="0">
              <a:spcAft>
                <a:spcPts val="1333"/>
              </a:spcAft>
              <a:buNone/>
            </a:pPr>
            <a:r>
              <a:rPr lang="en-GB"/>
              <a:t>We use letter keys to type letters.</a:t>
            </a:r>
            <a:endParaRPr/>
          </a:p>
        </p:txBody>
      </p:sp>
      <p:sp>
        <p:nvSpPr>
          <p:cNvPr id="995" name="Google Shape;995;p83"/>
          <p:cNvSpPr txBox="1">
            <a:spLocks noGrp="1"/>
          </p:cNvSpPr>
          <p:nvPr>
            <p:ph type="title"/>
          </p:nvPr>
        </p:nvSpPr>
        <p:spPr>
          <a:xfrm>
            <a:off x="432000" y="203184"/>
            <a:ext cx="9513600" cy="410433"/>
          </a:xfrm>
          <a:prstGeom prst="rect">
            <a:avLst/>
          </a:prstGeom>
        </p:spPr>
        <p:txBody>
          <a:bodyPr spcFirstLastPara="1" vert="horz" wrap="square" lIns="0" tIns="0" rIns="0" bIns="0" rtlCol="0" anchor="ctr" anchorCtr="0">
            <a:spAutoFit/>
          </a:bodyPr>
          <a:lstStyle/>
          <a:p>
            <a:r>
              <a:rPr lang="en-GB"/>
              <a:t>Control the cursor</a:t>
            </a:r>
            <a:endParaRPr/>
          </a:p>
        </p:txBody>
      </p:sp>
      <p:sp>
        <p:nvSpPr>
          <p:cNvPr id="997" name="Google Shape;997;p83"/>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endParaRPr/>
          </a:p>
        </p:txBody>
      </p:sp>
      <p:sp>
        <p:nvSpPr>
          <p:cNvPr id="998" name="Google Shape;998;p83"/>
          <p:cNvSpPr/>
          <p:nvPr/>
        </p:nvSpPr>
        <p:spPr>
          <a:xfrm>
            <a:off x="1702900" y="2881167"/>
            <a:ext cx="7031400" cy="2065400"/>
          </a:xfrm>
          <a:custGeom>
            <a:avLst/>
            <a:gdLst/>
            <a:ahLst/>
            <a:cxnLst/>
            <a:rect l="l" t="t" r="r" b="b"/>
            <a:pathLst>
              <a:path w="210942" h="61962" extrusionOk="0">
                <a:moveTo>
                  <a:pt x="0" y="347"/>
                </a:moveTo>
                <a:lnTo>
                  <a:pt x="210942" y="0"/>
                </a:lnTo>
                <a:lnTo>
                  <a:pt x="210942" y="21233"/>
                </a:lnTo>
                <a:lnTo>
                  <a:pt x="197115" y="21233"/>
                </a:lnTo>
                <a:lnTo>
                  <a:pt x="197115" y="41073"/>
                </a:lnTo>
                <a:lnTo>
                  <a:pt x="164384" y="41110"/>
                </a:lnTo>
                <a:lnTo>
                  <a:pt x="164384" y="61962"/>
                </a:lnTo>
                <a:lnTo>
                  <a:pt x="16309" y="61958"/>
                </a:lnTo>
                <a:lnTo>
                  <a:pt x="16309" y="42117"/>
                </a:lnTo>
                <a:lnTo>
                  <a:pt x="6604" y="41805"/>
                </a:lnTo>
                <a:lnTo>
                  <a:pt x="6951" y="20258"/>
                </a:lnTo>
                <a:lnTo>
                  <a:pt x="0" y="20258"/>
                </a:lnTo>
                <a:close/>
              </a:path>
            </a:pathLst>
          </a:custGeom>
          <a:solidFill>
            <a:srgbClr val="845AD9">
              <a:alpha val="46840"/>
            </a:srgbClr>
          </a:solidFill>
          <a:ln w="28575" cap="flat" cmpd="sng">
            <a:solidFill>
              <a:schemeClr val="accent4"/>
            </a:solidFill>
            <a:prstDash val="solid"/>
            <a:round/>
            <a:headEnd type="none" w="med" len="med"/>
            <a:tailEnd type="none" w="med" len="med"/>
          </a:ln>
        </p:spPr>
        <p:txBody>
          <a:bodyPr/>
          <a:lstStyle/>
          <a:p>
            <a:endParaRPr lang="en-GB" sz="2400"/>
          </a:p>
        </p:txBody>
      </p:sp>
      <p:pic>
        <p:nvPicPr>
          <p:cNvPr id="2" name="Picture 1">
            <a:extLst>
              <a:ext uri="{FF2B5EF4-FFF2-40B4-BE49-F238E27FC236}">
                <a16:creationId xmlns:a16="http://schemas.microsoft.com/office/drawing/2014/main" id="{2F2FAF26-204F-443B-96FB-3DE47DC97863}"/>
              </a:ext>
            </a:extLst>
          </p:cNvPr>
          <p:cNvPicPr>
            <a:picLocks noChangeAspect="1"/>
          </p:cNvPicPr>
          <p:nvPr/>
        </p:nvPicPr>
        <p:blipFill>
          <a:blip r:embed="rId4"/>
          <a:stretch>
            <a:fillRect/>
          </a:stretch>
        </p:blipFill>
        <p:spPr>
          <a:xfrm>
            <a:off x="0" y="0"/>
            <a:ext cx="10297962" cy="1057423"/>
          </a:xfrm>
          <a:prstGeom prst="rect">
            <a:avLst/>
          </a:prstGeom>
        </p:spPr>
      </p:pic>
      <p:pic>
        <p:nvPicPr>
          <p:cNvPr id="3" name="Picture 2">
            <a:extLst>
              <a:ext uri="{FF2B5EF4-FFF2-40B4-BE49-F238E27FC236}">
                <a16:creationId xmlns:a16="http://schemas.microsoft.com/office/drawing/2014/main" id="{9221FD4B-8C03-A729-974F-B50E8D982F44}"/>
              </a:ext>
            </a:extLst>
          </p:cNvPr>
          <p:cNvPicPr>
            <a:picLocks noChangeAspect="1"/>
          </p:cNvPicPr>
          <p:nvPr/>
        </p:nvPicPr>
        <p:blipFill>
          <a:blip r:embed="rId5"/>
          <a:stretch>
            <a:fillRect/>
          </a:stretch>
        </p:blipFill>
        <p:spPr>
          <a:xfrm>
            <a:off x="9505575" y="203184"/>
            <a:ext cx="2686425" cy="590632"/>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Google Shape;1003;p84"/>
          <p:cNvPicPr preferRelativeResize="0"/>
          <p:nvPr/>
        </p:nvPicPr>
        <p:blipFill>
          <a:blip r:embed="rId3">
            <a:alphaModFix/>
          </a:blip>
          <a:stretch>
            <a:fillRect/>
          </a:stretch>
        </p:blipFill>
        <p:spPr>
          <a:xfrm>
            <a:off x="446201" y="1961951"/>
            <a:ext cx="10955199" cy="3847309"/>
          </a:xfrm>
          <a:prstGeom prst="rect">
            <a:avLst/>
          </a:prstGeom>
          <a:noFill/>
          <a:ln>
            <a:noFill/>
          </a:ln>
        </p:spPr>
      </p:pic>
      <p:sp>
        <p:nvSpPr>
          <p:cNvPr id="1005" name="Google Shape;1005;p84"/>
          <p:cNvSpPr txBox="1">
            <a:spLocks noGrp="1"/>
          </p:cNvSpPr>
          <p:nvPr>
            <p:ph type="body" idx="1"/>
          </p:nvPr>
        </p:nvSpPr>
        <p:spPr>
          <a:xfrm>
            <a:off x="417800" y="940534"/>
            <a:ext cx="10983600" cy="685765"/>
          </a:xfrm>
          <a:prstGeom prst="rect">
            <a:avLst/>
          </a:prstGeom>
        </p:spPr>
        <p:txBody>
          <a:bodyPr spcFirstLastPara="1" vert="horz" wrap="square" lIns="0" tIns="0" rIns="0" bIns="0" rtlCol="0" anchor="t" anchorCtr="0">
            <a:spAutoFit/>
          </a:bodyPr>
          <a:lstStyle/>
          <a:p>
            <a:pPr marL="0" indent="0">
              <a:spcAft>
                <a:spcPts val="1333"/>
              </a:spcAft>
              <a:buNone/>
            </a:pPr>
            <a:r>
              <a:rPr lang="en-GB"/>
              <a:t>We use number keys to type numbers.</a:t>
            </a:r>
            <a:endParaRPr/>
          </a:p>
        </p:txBody>
      </p:sp>
      <p:sp>
        <p:nvSpPr>
          <p:cNvPr id="1004" name="Google Shape;1004;p84"/>
          <p:cNvSpPr txBox="1">
            <a:spLocks noGrp="1"/>
          </p:cNvSpPr>
          <p:nvPr>
            <p:ph type="title"/>
          </p:nvPr>
        </p:nvSpPr>
        <p:spPr>
          <a:xfrm>
            <a:off x="432000" y="203184"/>
            <a:ext cx="9513600" cy="410433"/>
          </a:xfrm>
          <a:prstGeom prst="rect">
            <a:avLst/>
          </a:prstGeom>
        </p:spPr>
        <p:txBody>
          <a:bodyPr spcFirstLastPara="1" vert="horz" wrap="square" lIns="0" tIns="0" rIns="0" bIns="0" rtlCol="0" anchor="ctr" anchorCtr="0">
            <a:spAutoFit/>
          </a:bodyPr>
          <a:lstStyle/>
          <a:p>
            <a:r>
              <a:rPr lang="en-GB"/>
              <a:t>Control the cursor</a:t>
            </a:r>
            <a:endParaRPr/>
          </a:p>
        </p:txBody>
      </p:sp>
      <p:sp>
        <p:nvSpPr>
          <p:cNvPr id="1006" name="Google Shape;1006;p84"/>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endParaRPr/>
          </a:p>
        </p:txBody>
      </p:sp>
      <p:sp>
        <p:nvSpPr>
          <p:cNvPr id="1007" name="Google Shape;1007;p84"/>
          <p:cNvSpPr/>
          <p:nvPr/>
        </p:nvSpPr>
        <p:spPr>
          <a:xfrm>
            <a:off x="1400167" y="2160000"/>
            <a:ext cx="6942400" cy="624800"/>
          </a:xfrm>
          <a:prstGeom prst="rect">
            <a:avLst/>
          </a:prstGeom>
          <a:solidFill>
            <a:srgbClr val="845AD9">
              <a:alpha val="46840"/>
            </a:srgbClr>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Lexend"/>
              <a:ea typeface="Lexend"/>
              <a:cs typeface="Lexend"/>
              <a:sym typeface="Lexend"/>
            </a:endParaRPr>
          </a:p>
        </p:txBody>
      </p:sp>
      <p:pic>
        <p:nvPicPr>
          <p:cNvPr id="2" name="Picture 1">
            <a:extLst>
              <a:ext uri="{FF2B5EF4-FFF2-40B4-BE49-F238E27FC236}">
                <a16:creationId xmlns:a16="http://schemas.microsoft.com/office/drawing/2014/main" id="{E25921FF-3468-125E-2258-70FAF4121E62}"/>
              </a:ext>
            </a:extLst>
          </p:cNvPr>
          <p:cNvPicPr>
            <a:picLocks noChangeAspect="1"/>
          </p:cNvPicPr>
          <p:nvPr/>
        </p:nvPicPr>
        <p:blipFill>
          <a:blip r:embed="rId4"/>
          <a:stretch>
            <a:fillRect/>
          </a:stretch>
        </p:blipFill>
        <p:spPr>
          <a:xfrm>
            <a:off x="3236" y="10160"/>
            <a:ext cx="12188764" cy="83638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86"/>
          <p:cNvSpPr txBox="1">
            <a:spLocks noGrp="1"/>
          </p:cNvSpPr>
          <p:nvPr>
            <p:ph type="title"/>
          </p:nvPr>
        </p:nvSpPr>
        <p:spPr>
          <a:xfrm>
            <a:off x="432000" y="172407"/>
            <a:ext cx="9513600" cy="471989"/>
          </a:xfrm>
          <a:prstGeom prst="rect">
            <a:avLst/>
          </a:prstGeom>
        </p:spPr>
        <p:txBody>
          <a:bodyPr spcFirstLastPara="1" vert="horz" wrap="square" lIns="0" tIns="0" rIns="0" bIns="0" rtlCol="0" anchor="ctr" anchorCtr="0">
            <a:spAutoFit/>
          </a:bodyPr>
          <a:lstStyle/>
          <a:p>
            <a:pPr>
              <a:lnSpc>
                <a:spcPct val="115000"/>
              </a:lnSpc>
              <a:buClr>
                <a:schemeClr val="dk1"/>
              </a:buClr>
              <a:buSzPts val="1100"/>
            </a:pPr>
            <a:r>
              <a:rPr lang="en-GB"/>
              <a:t>Control the cursor</a:t>
            </a:r>
            <a:endParaRPr/>
          </a:p>
        </p:txBody>
      </p:sp>
      <p:sp>
        <p:nvSpPr>
          <p:cNvPr id="1025" name="Google Shape;1025;p86"/>
          <p:cNvSpPr txBox="1"/>
          <p:nvPr/>
        </p:nvSpPr>
        <p:spPr>
          <a:xfrm>
            <a:off x="7921333" y="2512603"/>
            <a:ext cx="1130400" cy="424732"/>
          </a:xfrm>
          <a:prstGeom prst="rect">
            <a:avLst/>
          </a:prstGeom>
          <a:noFill/>
          <a:ln>
            <a:noFill/>
          </a:ln>
        </p:spPr>
        <p:txBody>
          <a:bodyPr spcFirstLastPara="1" wrap="square" lIns="0" tIns="0" rIns="0" bIns="0" anchor="ctr" anchorCtr="0">
            <a:spAutoFit/>
          </a:bodyPr>
          <a:lstStyle/>
          <a:p>
            <a:pPr>
              <a:lnSpc>
                <a:spcPct val="115000"/>
              </a:lnSpc>
            </a:pPr>
            <a:r>
              <a:rPr lang="en-GB" sz="2400">
                <a:solidFill>
                  <a:schemeClr val="dk1"/>
                </a:solidFill>
                <a:latin typeface="Lexend"/>
                <a:ea typeface="Lexend"/>
                <a:cs typeface="Lexend"/>
                <a:sym typeface="Lexend"/>
              </a:rPr>
              <a:t>Laura </a:t>
            </a:r>
            <a:endParaRPr sz="2400">
              <a:solidFill>
                <a:schemeClr val="dk1"/>
              </a:solidFill>
              <a:latin typeface="Lexend"/>
              <a:ea typeface="Lexend"/>
              <a:cs typeface="Lexend"/>
              <a:sym typeface="Lexend"/>
            </a:endParaRPr>
          </a:p>
        </p:txBody>
      </p:sp>
      <p:pic>
        <p:nvPicPr>
          <p:cNvPr id="1026" name="Google Shape;1026;p86"/>
          <p:cNvPicPr preferRelativeResize="0"/>
          <p:nvPr/>
        </p:nvPicPr>
        <p:blipFill>
          <a:blip r:embed="rId3">
            <a:alphaModFix/>
          </a:blip>
          <a:stretch>
            <a:fillRect/>
          </a:stretch>
        </p:blipFill>
        <p:spPr>
          <a:xfrm flipH="1">
            <a:off x="266542" y="999753"/>
            <a:ext cx="7516932" cy="781400"/>
          </a:xfrm>
          <a:prstGeom prst="rect">
            <a:avLst/>
          </a:prstGeom>
          <a:noFill/>
          <a:ln>
            <a:noFill/>
          </a:ln>
        </p:spPr>
      </p:pic>
      <p:sp>
        <p:nvSpPr>
          <p:cNvPr id="1027" name="Google Shape;1027;p86"/>
          <p:cNvSpPr txBox="1"/>
          <p:nvPr/>
        </p:nvSpPr>
        <p:spPr>
          <a:xfrm flipH="1">
            <a:off x="385140" y="1036255"/>
            <a:ext cx="7454400" cy="424732"/>
          </a:xfrm>
          <a:prstGeom prst="rect">
            <a:avLst/>
          </a:prstGeom>
          <a:noFill/>
          <a:ln>
            <a:noFill/>
          </a:ln>
        </p:spPr>
        <p:txBody>
          <a:bodyPr spcFirstLastPara="1" wrap="square" lIns="0" tIns="0" rIns="0" bIns="0" anchor="ctr" anchorCtr="0">
            <a:spAutoFit/>
          </a:bodyPr>
          <a:lstStyle/>
          <a:p>
            <a:pPr>
              <a:lnSpc>
                <a:spcPct val="115000"/>
              </a:lnSpc>
            </a:pPr>
            <a:r>
              <a:rPr lang="en-GB" sz="2400">
                <a:solidFill>
                  <a:srgbClr val="222222"/>
                </a:solidFill>
                <a:latin typeface="Lexend"/>
                <a:ea typeface="Lexend"/>
                <a:cs typeface="Lexend"/>
                <a:sym typeface="Lexend"/>
              </a:rPr>
              <a:t>I use a mouse to point and click on my computer.</a:t>
            </a:r>
            <a:endParaRPr sz="2400">
              <a:solidFill>
                <a:srgbClr val="222222"/>
              </a:solidFill>
              <a:latin typeface="Lexend"/>
              <a:ea typeface="Lexend"/>
              <a:cs typeface="Lexend"/>
              <a:sym typeface="Lexend"/>
            </a:endParaRPr>
          </a:p>
        </p:txBody>
      </p:sp>
      <p:pic>
        <p:nvPicPr>
          <p:cNvPr id="1028" name="Google Shape;1028;p86"/>
          <p:cNvPicPr preferRelativeResize="0"/>
          <p:nvPr/>
        </p:nvPicPr>
        <p:blipFill>
          <a:blip r:embed="rId4">
            <a:alphaModFix/>
          </a:blip>
          <a:stretch>
            <a:fillRect/>
          </a:stretch>
        </p:blipFill>
        <p:spPr>
          <a:xfrm flipH="1">
            <a:off x="7887932" y="1036255"/>
            <a:ext cx="947133" cy="1597961"/>
          </a:xfrm>
          <a:prstGeom prst="rect">
            <a:avLst/>
          </a:prstGeom>
          <a:noFill/>
          <a:ln>
            <a:noFill/>
          </a:ln>
        </p:spPr>
      </p:pic>
      <p:pic>
        <p:nvPicPr>
          <p:cNvPr id="1029" name="Google Shape;1029;p86"/>
          <p:cNvPicPr preferRelativeResize="0"/>
          <p:nvPr/>
        </p:nvPicPr>
        <p:blipFill>
          <a:blip r:embed="rId5">
            <a:alphaModFix/>
          </a:blip>
          <a:stretch>
            <a:fillRect/>
          </a:stretch>
        </p:blipFill>
        <p:spPr>
          <a:xfrm>
            <a:off x="432000" y="1604247"/>
            <a:ext cx="3838669" cy="2878999"/>
          </a:xfrm>
          <a:prstGeom prst="rect">
            <a:avLst/>
          </a:prstGeom>
          <a:noFill/>
          <a:ln>
            <a:noFill/>
          </a:ln>
        </p:spPr>
      </p:pic>
      <p:sp>
        <p:nvSpPr>
          <p:cNvPr id="2" name="Google Shape;1036;p87">
            <a:extLst>
              <a:ext uri="{FF2B5EF4-FFF2-40B4-BE49-F238E27FC236}">
                <a16:creationId xmlns:a16="http://schemas.microsoft.com/office/drawing/2014/main" id="{A1D1C904-67C1-DC94-84D2-217E15C4EF81}"/>
              </a:ext>
            </a:extLst>
          </p:cNvPr>
          <p:cNvSpPr txBox="1"/>
          <p:nvPr/>
        </p:nvSpPr>
        <p:spPr>
          <a:xfrm>
            <a:off x="11133800" y="6037354"/>
            <a:ext cx="1361600" cy="424732"/>
          </a:xfrm>
          <a:prstGeom prst="rect">
            <a:avLst/>
          </a:prstGeom>
          <a:noFill/>
          <a:ln>
            <a:noFill/>
          </a:ln>
        </p:spPr>
        <p:txBody>
          <a:bodyPr spcFirstLastPara="1" wrap="square" lIns="0" tIns="0" rIns="0" bIns="0" anchor="ctr" anchorCtr="0">
            <a:spAutoFit/>
          </a:bodyPr>
          <a:lstStyle/>
          <a:p>
            <a:pPr>
              <a:lnSpc>
                <a:spcPct val="115000"/>
              </a:lnSpc>
            </a:pPr>
            <a:r>
              <a:rPr lang="en-GB" sz="2400">
                <a:solidFill>
                  <a:schemeClr val="dk1"/>
                </a:solidFill>
                <a:latin typeface="Lexend"/>
                <a:ea typeface="Lexend"/>
                <a:cs typeface="Lexend"/>
                <a:sym typeface="Lexend"/>
              </a:rPr>
              <a:t>Andeep </a:t>
            </a:r>
            <a:endParaRPr sz="2400">
              <a:solidFill>
                <a:schemeClr val="dk1"/>
              </a:solidFill>
              <a:latin typeface="Lexend"/>
              <a:ea typeface="Lexend"/>
              <a:cs typeface="Lexend"/>
              <a:sym typeface="Lexend"/>
            </a:endParaRPr>
          </a:p>
        </p:txBody>
      </p:sp>
      <p:pic>
        <p:nvPicPr>
          <p:cNvPr id="3" name="Google Shape;1037;p87">
            <a:extLst>
              <a:ext uri="{FF2B5EF4-FFF2-40B4-BE49-F238E27FC236}">
                <a16:creationId xmlns:a16="http://schemas.microsoft.com/office/drawing/2014/main" id="{3A64E937-5B17-741E-F127-59D638C4A13D}"/>
              </a:ext>
            </a:extLst>
          </p:cNvPr>
          <p:cNvPicPr preferRelativeResize="0"/>
          <p:nvPr/>
        </p:nvPicPr>
        <p:blipFill>
          <a:blip r:embed="rId3">
            <a:alphaModFix/>
          </a:blip>
          <a:stretch>
            <a:fillRect/>
          </a:stretch>
        </p:blipFill>
        <p:spPr>
          <a:xfrm flipH="1">
            <a:off x="6817360" y="3988950"/>
            <a:ext cx="5302604" cy="781400"/>
          </a:xfrm>
          <a:prstGeom prst="rect">
            <a:avLst/>
          </a:prstGeom>
          <a:noFill/>
          <a:ln>
            <a:noFill/>
          </a:ln>
        </p:spPr>
      </p:pic>
      <p:sp>
        <p:nvSpPr>
          <p:cNvPr id="4" name="Google Shape;1038;p87">
            <a:extLst>
              <a:ext uri="{FF2B5EF4-FFF2-40B4-BE49-F238E27FC236}">
                <a16:creationId xmlns:a16="http://schemas.microsoft.com/office/drawing/2014/main" id="{99FDE8F1-AD79-5706-E77A-0EC5A68360BC}"/>
              </a:ext>
            </a:extLst>
          </p:cNvPr>
          <p:cNvSpPr txBox="1"/>
          <p:nvPr/>
        </p:nvSpPr>
        <p:spPr>
          <a:xfrm flipH="1">
            <a:off x="6897700" y="4058514"/>
            <a:ext cx="5183211" cy="424732"/>
          </a:xfrm>
          <a:prstGeom prst="rect">
            <a:avLst/>
          </a:prstGeom>
          <a:noFill/>
          <a:ln>
            <a:noFill/>
          </a:ln>
        </p:spPr>
        <p:txBody>
          <a:bodyPr spcFirstLastPara="1" wrap="square" lIns="0" tIns="0" rIns="0" bIns="0" anchor="ctr" anchorCtr="0">
            <a:spAutoFit/>
          </a:bodyPr>
          <a:lstStyle/>
          <a:p>
            <a:pPr>
              <a:lnSpc>
                <a:spcPct val="115000"/>
              </a:lnSpc>
            </a:pPr>
            <a:r>
              <a:rPr lang="en-GB" sz="2400">
                <a:solidFill>
                  <a:srgbClr val="222222"/>
                </a:solidFill>
                <a:latin typeface="Lexend"/>
                <a:ea typeface="Lexend"/>
                <a:cs typeface="Lexend"/>
                <a:sym typeface="Lexend"/>
              </a:rPr>
              <a:t>I tap on the touchscreen to use my tablet.</a:t>
            </a:r>
            <a:endParaRPr sz="2400">
              <a:solidFill>
                <a:srgbClr val="222222"/>
              </a:solidFill>
              <a:latin typeface="Lexend"/>
              <a:ea typeface="Lexend"/>
              <a:cs typeface="Lexend"/>
              <a:sym typeface="Lexend"/>
            </a:endParaRPr>
          </a:p>
        </p:txBody>
      </p:sp>
      <p:pic>
        <p:nvPicPr>
          <p:cNvPr id="5" name="Google Shape;1040;p87">
            <a:extLst>
              <a:ext uri="{FF2B5EF4-FFF2-40B4-BE49-F238E27FC236}">
                <a16:creationId xmlns:a16="http://schemas.microsoft.com/office/drawing/2014/main" id="{A3838728-5267-781F-EC51-3DDA3F5B9FDA}"/>
              </a:ext>
            </a:extLst>
          </p:cNvPr>
          <p:cNvPicPr preferRelativeResize="0"/>
          <p:nvPr/>
        </p:nvPicPr>
        <p:blipFill>
          <a:blip r:embed="rId6">
            <a:alphaModFix/>
          </a:blip>
          <a:stretch>
            <a:fillRect/>
          </a:stretch>
        </p:blipFill>
        <p:spPr>
          <a:xfrm>
            <a:off x="11133800" y="4796622"/>
            <a:ext cx="947111" cy="1325967"/>
          </a:xfrm>
          <a:prstGeom prst="rect">
            <a:avLst/>
          </a:prstGeom>
          <a:noFill/>
          <a:ln>
            <a:noFill/>
          </a:ln>
        </p:spPr>
      </p:pic>
      <p:pic>
        <p:nvPicPr>
          <p:cNvPr id="6" name="Google Shape;1041;p87" title="tablet-6804277_1280.jpg">
            <a:extLst>
              <a:ext uri="{FF2B5EF4-FFF2-40B4-BE49-F238E27FC236}">
                <a16:creationId xmlns:a16="http://schemas.microsoft.com/office/drawing/2014/main" id="{AD97A217-4988-F640-2C1E-7CC10B4CD9A1}"/>
              </a:ext>
            </a:extLst>
          </p:cNvPr>
          <p:cNvPicPr preferRelativeResize="0"/>
          <p:nvPr/>
        </p:nvPicPr>
        <p:blipFill rotWithShape="1">
          <a:blip r:embed="rId7">
            <a:alphaModFix/>
          </a:blip>
          <a:srcRect l="17129" t="20159"/>
          <a:stretch/>
        </p:blipFill>
        <p:spPr>
          <a:xfrm>
            <a:off x="1898049" y="3696486"/>
            <a:ext cx="4850833" cy="3114533"/>
          </a:xfrm>
          <a:prstGeom prst="rect">
            <a:avLst/>
          </a:prstGeom>
          <a:noFill/>
          <a:ln>
            <a:noFill/>
          </a:ln>
        </p:spPr>
      </p:pic>
      <p:pic>
        <p:nvPicPr>
          <p:cNvPr id="7" name="Picture 6">
            <a:extLst>
              <a:ext uri="{FF2B5EF4-FFF2-40B4-BE49-F238E27FC236}">
                <a16:creationId xmlns:a16="http://schemas.microsoft.com/office/drawing/2014/main" id="{BDC09612-00E4-5AB9-4466-3B4BD8ACAFE1}"/>
              </a:ext>
            </a:extLst>
          </p:cNvPr>
          <p:cNvPicPr>
            <a:picLocks noChangeAspect="1"/>
          </p:cNvPicPr>
          <p:nvPr/>
        </p:nvPicPr>
        <p:blipFill>
          <a:blip r:embed="rId8"/>
          <a:stretch>
            <a:fillRect/>
          </a:stretch>
        </p:blipFill>
        <p:spPr>
          <a:xfrm>
            <a:off x="3236" y="0"/>
            <a:ext cx="12188764" cy="836384"/>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1046" name="Google Shape;1046;p88"/>
          <p:cNvPicPr preferRelativeResize="0"/>
          <p:nvPr/>
        </p:nvPicPr>
        <p:blipFill>
          <a:blip r:embed="rId3">
            <a:alphaModFix/>
          </a:blip>
          <a:stretch>
            <a:fillRect/>
          </a:stretch>
        </p:blipFill>
        <p:spPr>
          <a:xfrm>
            <a:off x="4740033" y="3334233"/>
            <a:ext cx="4064000" cy="2133600"/>
          </a:xfrm>
          <a:prstGeom prst="rect">
            <a:avLst/>
          </a:prstGeom>
          <a:noFill/>
          <a:ln>
            <a:noFill/>
          </a:ln>
        </p:spPr>
      </p:pic>
      <p:sp>
        <p:nvSpPr>
          <p:cNvPr id="1048" name="Google Shape;1048;p88"/>
          <p:cNvSpPr txBox="1">
            <a:spLocks noGrp="1"/>
          </p:cNvSpPr>
          <p:nvPr>
            <p:ph type="body" idx="1"/>
          </p:nvPr>
        </p:nvSpPr>
        <p:spPr>
          <a:xfrm>
            <a:off x="432000" y="1080000"/>
            <a:ext cx="10983600" cy="1204817"/>
          </a:xfrm>
          <a:prstGeom prst="rect">
            <a:avLst/>
          </a:prstGeom>
        </p:spPr>
        <p:txBody>
          <a:bodyPr spcFirstLastPara="1" vert="horz" wrap="square" lIns="0" tIns="0" rIns="0" bIns="0" rtlCol="0" anchor="t" anchorCtr="0">
            <a:spAutoFit/>
          </a:bodyPr>
          <a:lstStyle/>
          <a:p>
            <a:pPr marL="0" indent="0">
              <a:spcAft>
                <a:spcPts val="1333"/>
              </a:spcAft>
              <a:buNone/>
            </a:pPr>
            <a:r>
              <a:rPr lang="en-GB"/>
              <a:t>The blinking line on the screen is called the </a:t>
            </a:r>
            <a:r>
              <a:rPr lang="en-GB" b="1"/>
              <a:t>cursor</a:t>
            </a:r>
            <a:r>
              <a:rPr lang="en-GB"/>
              <a:t>. It shows us where the next letter or number will go when we type.</a:t>
            </a:r>
            <a:endParaRPr/>
          </a:p>
        </p:txBody>
      </p:sp>
      <p:sp>
        <p:nvSpPr>
          <p:cNvPr id="1047" name="Google Shape;1047;p88"/>
          <p:cNvSpPr txBox="1">
            <a:spLocks noGrp="1"/>
          </p:cNvSpPr>
          <p:nvPr>
            <p:ph type="title"/>
          </p:nvPr>
        </p:nvSpPr>
        <p:spPr>
          <a:xfrm>
            <a:off x="432000" y="203184"/>
            <a:ext cx="9513600" cy="410433"/>
          </a:xfrm>
          <a:prstGeom prst="rect">
            <a:avLst/>
          </a:prstGeom>
        </p:spPr>
        <p:txBody>
          <a:bodyPr spcFirstLastPara="1" vert="horz" wrap="square" lIns="0" tIns="0" rIns="0" bIns="0" rtlCol="0" anchor="ctr" anchorCtr="0">
            <a:spAutoFit/>
          </a:bodyPr>
          <a:lstStyle/>
          <a:p>
            <a:r>
              <a:rPr lang="en-GB"/>
              <a:t>Control the cursor</a:t>
            </a:r>
            <a:endParaRPr/>
          </a:p>
        </p:txBody>
      </p:sp>
      <p:sp>
        <p:nvSpPr>
          <p:cNvPr id="1051" name="Google Shape;1051;p88"/>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endParaRPr/>
          </a:p>
        </p:txBody>
      </p:sp>
      <p:sp>
        <p:nvSpPr>
          <p:cNvPr id="1049" name="Google Shape;1049;p88"/>
          <p:cNvSpPr txBox="1"/>
          <p:nvPr/>
        </p:nvSpPr>
        <p:spPr>
          <a:xfrm>
            <a:off x="7756333" y="4163000"/>
            <a:ext cx="2059600" cy="697523"/>
          </a:xfrm>
          <a:prstGeom prst="rect">
            <a:avLst/>
          </a:prstGeom>
          <a:noFill/>
          <a:ln>
            <a:noFill/>
          </a:ln>
        </p:spPr>
        <p:txBody>
          <a:bodyPr spcFirstLastPara="1" wrap="square" lIns="121900" tIns="121900" rIns="121900" bIns="121900" anchor="t" anchorCtr="0">
            <a:spAutoFit/>
          </a:bodyPr>
          <a:lstStyle/>
          <a:p>
            <a:r>
              <a:rPr lang="en-GB" sz="2933" b="1">
                <a:solidFill>
                  <a:schemeClr val="dk1"/>
                </a:solidFill>
                <a:latin typeface="Lexend"/>
                <a:ea typeface="Lexend"/>
                <a:cs typeface="Lexend"/>
                <a:sym typeface="Lexend"/>
              </a:rPr>
              <a:t>cursor</a:t>
            </a:r>
            <a:endParaRPr sz="2933" b="1">
              <a:solidFill>
                <a:schemeClr val="dk1"/>
              </a:solidFill>
              <a:latin typeface="Lexend"/>
              <a:ea typeface="Lexend"/>
              <a:cs typeface="Lexend"/>
              <a:sym typeface="Lexend"/>
            </a:endParaRPr>
          </a:p>
        </p:txBody>
      </p:sp>
      <p:cxnSp>
        <p:nvCxnSpPr>
          <p:cNvPr id="1050" name="Google Shape;1050;p88"/>
          <p:cNvCxnSpPr>
            <a:endCxn id="1049" idx="1"/>
          </p:cNvCxnSpPr>
          <p:nvPr/>
        </p:nvCxnSpPr>
        <p:spPr>
          <a:xfrm>
            <a:off x="6430733" y="4502601"/>
            <a:ext cx="1325600" cy="9161"/>
          </a:xfrm>
          <a:prstGeom prst="straightConnector1">
            <a:avLst/>
          </a:prstGeom>
          <a:noFill/>
          <a:ln w="28575" cap="flat" cmpd="sng">
            <a:solidFill>
              <a:schemeClr val="dk1"/>
            </a:solidFill>
            <a:prstDash val="solid"/>
            <a:round/>
            <a:headEnd type="none" w="med" len="med"/>
            <a:tailEnd type="none" w="med" len="med"/>
          </a:ln>
        </p:spPr>
      </p:cxnSp>
      <p:pic>
        <p:nvPicPr>
          <p:cNvPr id="2" name="Picture 1">
            <a:extLst>
              <a:ext uri="{FF2B5EF4-FFF2-40B4-BE49-F238E27FC236}">
                <a16:creationId xmlns:a16="http://schemas.microsoft.com/office/drawing/2014/main" id="{3BF8A9B8-6CBD-8B4B-08BE-DA4CFE45B64A}"/>
              </a:ext>
            </a:extLst>
          </p:cNvPr>
          <p:cNvPicPr>
            <a:picLocks noChangeAspect="1"/>
          </p:cNvPicPr>
          <p:nvPr/>
        </p:nvPicPr>
        <p:blipFill>
          <a:blip r:embed="rId4"/>
          <a:stretch>
            <a:fillRect/>
          </a:stretch>
        </p:blipFill>
        <p:spPr>
          <a:xfrm>
            <a:off x="3236" y="0"/>
            <a:ext cx="12188764" cy="836384"/>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8" name="Google Shape;1058;p89"/>
          <p:cNvSpPr txBox="1">
            <a:spLocks noGrp="1"/>
          </p:cNvSpPr>
          <p:nvPr>
            <p:ph type="body" idx="1"/>
          </p:nvPr>
        </p:nvSpPr>
        <p:spPr>
          <a:xfrm>
            <a:off x="432000" y="1005800"/>
            <a:ext cx="8302800" cy="1204817"/>
          </a:xfrm>
          <a:prstGeom prst="rect">
            <a:avLst/>
          </a:prstGeom>
        </p:spPr>
        <p:txBody>
          <a:bodyPr spcFirstLastPara="1" vert="horz" wrap="square" lIns="0" tIns="0" rIns="0" bIns="0" rtlCol="0" anchor="t" anchorCtr="0">
            <a:spAutoFit/>
          </a:bodyPr>
          <a:lstStyle/>
          <a:p>
            <a:pPr marL="0" indent="0">
              <a:spcAft>
                <a:spcPts val="1333"/>
              </a:spcAft>
              <a:buNone/>
            </a:pPr>
            <a:r>
              <a:rPr lang="en-GB"/>
              <a:t>In a document, when you click with the mouse or tap on the touch screen, it moves the </a:t>
            </a:r>
            <a:r>
              <a:rPr lang="en-GB" b="1"/>
              <a:t>cursor</a:t>
            </a:r>
            <a:r>
              <a:rPr lang="en-GB"/>
              <a:t>.</a:t>
            </a:r>
            <a:endParaRPr/>
          </a:p>
        </p:txBody>
      </p:sp>
      <p:sp>
        <p:nvSpPr>
          <p:cNvPr id="1056" name="Google Shape;1056;p89"/>
          <p:cNvSpPr txBox="1">
            <a:spLocks noGrp="1"/>
          </p:cNvSpPr>
          <p:nvPr>
            <p:ph type="title"/>
          </p:nvPr>
        </p:nvSpPr>
        <p:spPr>
          <a:xfrm>
            <a:off x="432000" y="203184"/>
            <a:ext cx="9513600" cy="410433"/>
          </a:xfrm>
          <a:prstGeom prst="rect">
            <a:avLst/>
          </a:prstGeom>
        </p:spPr>
        <p:txBody>
          <a:bodyPr spcFirstLastPara="1" vert="horz" wrap="square" lIns="0" tIns="0" rIns="0" bIns="0" rtlCol="0" anchor="ctr" anchorCtr="0">
            <a:spAutoFit/>
          </a:bodyPr>
          <a:lstStyle/>
          <a:p>
            <a:r>
              <a:rPr lang="en-GB"/>
              <a:t>Control the cursor</a:t>
            </a:r>
            <a:endParaRPr/>
          </a:p>
        </p:txBody>
      </p:sp>
      <p:sp>
        <p:nvSpPr>
          <p:cNvPr id="1057" name="Google Shape;1057;p89"/>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r>
              <a:rPr lang="en-GB"/>
              <a:t>Google Docs is a trademark of Google LLC and this content is not endorsed by or affiliated with Google in any way</a:t>
            </a:r>
            <a:endParaRPr/>
          </a:p>
        </p:txBody>
      </p:sp>
      <p:pic>
        <p:nvPicPr>
          <p:cNvPr id="1059" name="Google Shape;1059;p89"/>
          <p:cNvPicPr preferRelativeResize="0"/>
          <p:nvPr/>
        </p:nvPicPr>
        <p:blipFill>
          <a:blip r:embed="rId3">
            <a:alphaModFix/>
          </a:blip>
          <a:stretch>
            <a:fillRect/>
          </a:stretch>
        </p:blipFill>
        <p:spPr>
          <a:xfrm>
            <a:off x="2996867" y="2409034"/>
            <a:ext cx="6198267" cy="3922167"/>
          </a:xfrm>
          <a:prstGeom prst="rect">
            <a:avLst/>
          </a:prstGeom>
          <a:noFill/>
          <a:ln>
            <a:noFill/>
          </a:ln>
        </p:spPr>
      </p:pic>
      <p:pic>
        <p:nvPicPr>
          <p:cNvPr id="2" name="Picture 1">
            <a:extLst>
              <a:ext uri="{FF2B5EF4-FFF2-40B4-BE49-F238E27FC236}">
                <a16:creationId xmlns:a16="http://schemas.microsoft.com/office/drawing/2014/main" id="{3B36DACC-5FF8-B063-9D25-F714E6EB793B}"/>
              </a:ext>
            </a:extLst>
          </p:cNvPr>
          <p:cNvPicPr>
            <a:picLocks noChangeAspect="1"/>
          </p:cNvPicPr>
          <p:nvPr/>
        </p:nvPicPr>
        <p:blipFill>
          <a:blip r:embed="rId4"/>
          <a:stretch>
            <a:fillRect/>
          </a:stretch>
        </p:blipFill>
        <p:spPr>
          <a:xfrm>
            <a:off x="3236" y="0"/>
            <a:ext cx="12188764" cy="83638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E84BC-5B2A-B76F-B5E9-E99D62F579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90CB7E5-7EFE-784A-9B3C-F881D2E56F89}"/>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/ee/, /</a:t>
            </a:r>
            <a:r>
              <a:rPr lang="en-GB" err="1">
                <a:latin typeface="Sassoon Primary"/>
              </a:rPr>
              <a:t>ea</a:t>
            </a:r>
            <a:r>
              <a:rPr lang="en-GB">
                <a:latin typeface="Sassoon Primary"/>
              </a:rPr>
              <a:t>/ and /</a:t>
            </a:r>
            <a:r>
              <a:rPr lang="en-GB" err="1">
                <a:latin typeface="Sassoon Primary"/>
              </a:rPr>
              <a:t>ey</a:t>
            </a:r>
            <a:r>
              <a:rPr lang="en-GB">
                <a:latin typeface="Sassoon Primary"/>
              </a:rPr>
              <a:t>/ digraphs.</a:t>
            </a:r>
          </a:p>
        </p:txBody>
      </p:sp>
      <p:pic>
        <p:nvPicPr>
          <p:cNvPr id="3" name="Picture 2">
            <a:extLst>
              <a:ext uri="{FF2B5EF4-FFF2-40B4-BE49-F238E27FC236}">
                <a16:creationId xmlns:a16="http://schemas.microsoft.com/office/drawing/2014/main" id="{6C84A366-AFD0-6E50-0250-F345E7EBC8EC}"/>
              </a:ext>
            </a:extLst>
          </p:cNvPr>
          <p:cNvPicPr>
            <a:picLocks noChangeAspect="1"/>
          </p:cNvPicPr>
          <p:nvPr/>
        </p:nvPicPr>
        <p:blipFill>
          <a:blip r:embed="rId2"/>
          <a:stretch>
            <a:fillRect/>
          </a:stretch>
        </p:blipFill>
        <p:spPr>
          <a:xfrm>
            <a:off x="801321" y="1718163"/>
            <a:ext cx="2148742" cy="1829288"/>
          </a:xfrm>
          <a:prstGeom prst="rect">
            <a:avLst/>
          </a:prstGeom>
        </p:spPr>
      </p:pic>
      <p:pic>
        <p:nvPicPr>
          <p:cNvPr id="4" name="Picture 3">
            <a:extLst>
              <a:ext uri="{FF2B5EF4-FFF2-40B4-BE49-F238E27FC236}">
                <a16:creationId xmlns:a16="http://schemas.microsoft.com/office/drawing/2014/main" id="{1D0B8833-3676-4AF8-D81A-48FEF758CD50}"/>
              </a:ext>
            </a:extLst>
          </p:cNvPr>
          <p:cNvPicPr>
            <a:picLocks noChangeAspect="1"/>
          </p:cNvPicPr>
          <p:nvPr/>
        </p:nvPicPr>
        <p:blipFill>
          <a:blip r:embed="rId3"/>
          <a:stretch>
            <a:fillRect/>
          </a:stretch>
        </p:blipFill>
        <p:spPr>
          <a:xfrm>
            <a:off x="3907631" y="1711996"/>
            <a:ext cx="2793206" cy="1833684"/>
          </a:xfrm>
          <a:prstGeom prst="rect">
            <a:avLst/>
          </a:prstGeom>
        </p:spPr>
      </p:pic>
      <p:pic>
        <p:nvPicPr>
          <p:cNvPr id="5" name="Picture 4">
            <a:extLst>
              <a:ext uri="{FF2B5EF4-FFF2-40B4-BE49-F238E27FC236}">
                <a16:creationId xmlns:a16="http://schemas.microsoft.com/office/drawing/2014/main" id="{9C7E3F39-FAB5-C36B-8C93-9643FBB1051F}"/>
              </a:ext>
            </a:extLst>
          </p:cNvPr>
          <p:cNvPicPr>
            <a:picLocks noChangeAspect="1"/>
          </p:cNvPicPr>
          <p:nvPr/>
        </p:nvPicPr>
        <p:blipFill>
          <a:blip r:embed="rId4"/>
          <a:stretch>
            <a:fillRect/>
          </a:stretch>
        </p:blipFill>
        <p:spPr>
          <a:xfrm>
            <a:off x="8377237" y="1724025"/>
            <a:ext cx="2474118" cy="1850231"/>
          </a:xfrm>
          <a:prstGeom prst="rect">
            <a:avLst/>
          </a:prstGeom>
        </p:spPr>
      </p:pic>
      <p:sp>
        <p:nvSpPr>
          <p:cNvPr id="8" name="TextBox 7">
            <a:extLst>
              <a:ext uri="{FF2B5EF4-FFF2-40B4-BE49-F238E27FC236}">
                <a16:creationId xmlns:a16="http://schemas.microsoft.com/office/drawing/2014/main" id="{7204853B-2C9E-790A-431C-970E18BC7A92}"/>
              </a:ext>
            </a:extLst>
          </p:cNvPr>
          <p:cNvSpPr txBox="1"/>
          <p:nvPr/>
        </p:nvSpPr>
        <p:spPr>
          <a:xfrm>
            <a:off x="1015379" y="3996009"/>
            <a:ext cx="280048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err="1">
                <a:latin typeface="Sassoon Primary"/>
              </a:rPr>
              <a:t>feyt</a:t>
            </a:r>
            <a:endParaRPr lang="en-US" sz="2800" err="1">
              <a:latin typeface="Sassoon Primary"/>
            </a:endParaRPr>
          </a:p>
          <a:p>
            <a:pPr algn="l"/>
            <a:endParaRPr lang="en-GB" sz="2800">
              <a:latin typeface="Sassoon Primary"/>
            </a:endParaRPr>
          </a:p>
          <a:p>
            <a:r>
              <a:rPr lang="en-GB" sz="2800">
                <a:latin typeface="Sassoon Primary"/>
              </a:rPr>
              <a:t>feet</a:t>
            </a:r>
          </a:p>
          <a:p>
            <a:endParaRPr lang="en-GB" sz="2800">
              <a:latin typeface="Sassoon Primary"/>
            </a:endParaRPr>
          </a:p>
          <a:p>
            <a:r>
              <a:rPr lang="en-GB" sz="2800">
                <a:latin typeface="Sassoon Primary"/>
              </a:rPr>
              <a:t>feat</a:t>
            </a:r>
          </a:p>
        </p:txBody>
      </p:sp>
      <p:sp>
        <p:nvSpPr>
          <p:cNvPr id="9" name="TextBox 8">
            <a:extLst>
              <a:ext uri="{FF2B5EF4-FFF2-40B4-BE49-F238E27FC236}">
                <a16:creationId xmlns:a16="http://schemas.microsoft.com/office/drawing/2014/main" id="{B804E8B9-9097-E310-7F1F-61D745464274}"/>
              </a:ext>
            </a:extLst>
          </p:cNvPr>
          <p:cNvSpPr txBox="1"/>
          <p:nvPr/>
        </p:nvSpPr>
        <p:spPr>
          <a:xfrm>
            <a:off x="4180609" y="3996008"/>
            <a:ext cx="280048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err="1">
                <a:latin typeface="Sassoon Primary"/>
              </a:rPr>
              <a:t>leef</a:t>
            </a:r>
            <a:endParaRPr lang="en-US" sz="2800" err="1">
              <a:latin typeface="Sassoon Primary"/>
            </a:endParaRPr>
          </a:p>
          <a:p>
            <a:pPr algn="l"/>
            <a:endParaRPr lang="en-GB" sz="2800">
              <a:latin typeface="Sassoon Primary"/>
            </a:endParaRPr>
          </a:p>
          <a:p>
            <a:r>
              <a:rPr lang="en-GB" sz="2800">
                <a:latin typeface="Sassoon Primary"/>
              </a:rPr>
              <a:t>leaf</a:t>
            </a:r>
          </a:p>
          <a:p>
            <a:endParaRPr lang="en-GB" sz="2800">
              <a:latin typeface="Sassoon Primary"/>
            </a:endParaRPr>
          </a:p>
          <a:p>
            <a:r>
              <a:rPr lang="en-GB" sz="2800" err="1">
                <a:latin typeface="Sassoon Primary"/>
              </a:rPr>
              <a:t>leyf</a:t>
            </a:r>
          </a:p>
        </p:txBody>
      </p:sp>
      <p:sp>
        <p:nvSpPr>
          <p:cNvPr id="10" name="TextBox 9">
            <a:extLst>
              <a:ext uri="{FF2B5EF4-FFF2-40B4-BE49-F238E27FC236}">
                <a16:creationId xmlns:a16="http://schemas.microsoft.com/office/drawing/2014/main" id="{9280B85C-031F-6FD1-14AE-A2EB9BAAD53F}"/>
              </a:ext>
            </a:extLst>
          </p:cNvPr>
          <p:cNvSpPr txBox="1"/>
          <p:nvPr/>
        </p:nvSpPr>
        <p:spPr>
          <a:xfrm>
            <a:off x="8684224" y="3859238"/>
            <a:ext cx="280048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err="1">
                <a:latin typeface="Sassoon Primary"/>
              </a:rPr>
              <a:t>turkea</a:t>
            </a:r>
            <a:endParaRPr lang="en-US" sz="2800" err="1">
              <a:latin typeface="Sassoon Primary"/>
            </a:endParaRPr>
          </a:p>
          <a:p>
            <a:pPr algn="l"/>
            <a:endParaRPr lang="en-GB" sz="2800">
              <a:latin typeface="Sassoon Primary"/>
            </a:endParaRPr>
          </a:p>
          <a:p>
            <a:r>
              <a:rPr lang="en-GB" sz="2800">
                <a:latin typeface="Sassoon Primary"/>
              </a:rPr>
              <a:t>turkey</a:t>
            </a:r>
          </a:p>
          <a:p>
            <a:endParaRPr lang="en-GB" sz="2800">
              <a:latin typeface="Sassoon Primary"/>
            </a:endParaRPr>
          </a:p>
          <a:p>
            <a:r>
              <a:rPr lang="en-GB" sz="2800" err="1">
                <a:latin typeface="Sassoon Primary"/>
              </a:rPr>
              <a:t>turkee</a:t>
            </a:r>
          </a:p>
        </p:txBody>
      </p:sp>
    </p:spTree>
    <p:extLst>
      <p:ext uri="{BB962C8B-B14F-4D97-AF65-F5344CB8AC3E}">
        <p14:creationId xmlns:p14="http://schemas.microsoft.com/office/powerpoint/2010/main" val="2034226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5" name="Google Shape;1065;p90"/>
          <p:cNvSpPr txBox="1">
            <a:spLocks noGrp="1"/>
          </p:cNvSpPr>
          <p:nvPr>
            <p:ph type="body" idx="1"/>
          </p:nvPr>
        </p:nvSpPr>
        <p:spPr>
          <a:xfrm>
            <a:off x="432000" y="1080001"/>
            <a:ext cx="8487200" cy="1204817"/>
          </a:xfrm>
          <a:prstGeom prst="rect">
            <a:avLst/>
          </a:prstGeom>
        </p:spPr>
        <p:txBody>
          <a:bodyPr spcFirstLastPara="1" vert="horz" wrap="square" lIns="0" tIns="0" rIns="0" bIns="0" rtlCol="0" anchor="t" anchorCtr="0">
            <a:spAutoFit/>
          </a:bodyPr>
          <a:lstStyle/>
          <a:p>
            <a:pPr marL="0" indent="0">
              <a:spcAft>
                <a:spcPts val="1333"/>
              </a:spcAft>
              <a:buNone/>
            </a:pPr>
            <a:r>
              <a:rPr lang="en-GB"/>
              <a:t>Some keyboards have arrow keys. You can use the arrow keys to move the </a:t>
            </a:r>
            <a:r>
              <a:rPr lang="en-GB" b="1"/>
              <a:t>cursor</a:t>
            </a:r>
            <a:r>
              <a:rPr lang="en-GB"/>
              <a:t>.</a:t>
            </a:r>
            <a:endParaRPr/>
          </a:p>
        </p:txBody>
      </p:sp>
      <p:sp>
        <p:nvSpPr>
          <p:cNvPr id="1066" name="Google Shape;1066;p90"/>
          <p:cNvSpPr txBox="1">
            <a:spLocks noGrp="1"/>
          </p:cNvSpPr>
          <p:nvPr>
            <p:ph type="title"/>
          </p:nvPr>
        </p:nvSpPr>
        <p:spPr>
          <a:xfrm>
            <a:off x="432000" y="172407"/>
            <a:ext cx="9513600" cy="471989"/>
          </a:xfrm>
          <a:prstGeom prst="rect">
            <a:avLst/>
          </a:prstGeom>
        </p:spPr>
        <p:txBody>
          <a:bodyPr spcFirstLastPara="1" vert="horz" wrap="square" lIns="0" tIns="0" rIns="0" bIns="0" rtlCol="0" anchor="ctr" anchorCtr="0">
            <a:spAutoFit/>
          </a:bodyPr>
          <a:lstStyle/>
          <a:p>
            <a:pPr>
              <a:lnSpc>
                <a:spcPct val="115000"/>
              </a:lnSpc>
              <a:buClr>
                <a:schemeClr val="dk1"/>
              </a:buClr>
              <a:buSzPts val="1100"/>
            </a:pPr>
            <a:r>
              <a:rPr lang="en-GB"/>
              <a:t>Control the cursor</a:t>
            </a:r>
            <a:endParaRPr/>
          </a:p>
        </p:txBody>
      </p:sp>
      <p:sp>
        <p:nvSpPr>
          <p:cNvPr id="1064" name="Google Shape;1064;p90"/>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r>
              <a:rPr lang="en-GB"/>
              <a:t>Google Docs is a trademark of Google LLC and this content is not endorsed by or affiliated with Google in any way</a:t>
            </a:r>
            <a:endParaRPr/>
          </a:p>
        </p:txBody>
      </p:sp>
      <p:pic>
        <p:nvPicPr>
          <p:cNvPr id="1067" name="Google Shape;1067;p90" title="s15 new gif.gif"/>
          <p:cNvPicPr preferRelativeResize="0"/>
          <p:nvPr/>
        </p:nvPicPr>
        <p:blipFill>
          <a:blip r:embed="rId3">
            <a:alphaModFix/>
          </a:blip>
          <a:stretch>
            <a:fillRect/>
          </a:stretch>
        </p:blipFill>
        <p:spPr>
          <a:xfrm>
            <a:off x="2239300" y="3079751"/>
            <a:ext cx="7340600" cy="2222500"/>
          </a:xfrm>
          <a:prstGeom prst="rect">
            <a:avLst/>
          </a:prstGeom>
          <a:noFill/>
          <a:ln>
            <a:noFill/>
          </a:ln>
        </p:spPr>
      </p:pic>
      <p:pic>
        <p:nvPicPr>
          <p:cNvPr id="2" name="Picture 1">
            <a:extLst>
              <a:ext uri="{FF2B5EF4-FFF2-40B4-BE49-F238E27FC236}">
                <a16:creationId xmlns:a16="http://schemas.microsoft.com/office/drawing/2014/main" id="{201E4880-0C21-DD09-50D2-0965A913028E}"/>
              </a:ext>
            </a:extLst>
          </p:cNvPr>
          <p:cNvPicPr>
            <a:picLocks noChangeAspect="1"/>
          </p:cNvPicPr>
          <p:nvPr/>
        </p:nvPicPr>
        <p:blipFill>
          <a:blip r:embed="rId4"/>
          <a:stretch>
            <a:fillRect/>
          </a:stretch>
        </p:blipFill>
        <p:spPr>
          <a:xfrm>
            <a:off x="3236" y="0"/>
            <a:ext cx="12188764" cy="836384"/>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4" name="Google Shape;1074;p91"/>
          <p:cNvSpPr txBox="1">
            <a:spLocks noGrp="1"/>
          </p:cNvSpPr>
          <p:nvPr>
            <p:ph type="body" idx="1"/>
          </p:nvPr>
        </p:nvSpPr>
        <p:spPr>
          <a:xfrm>
            <a:off x="431999" y="1080001"/>
            <a:ext cx="8974400" cy="1204817"/>
          </a:xfrm>
          <a:prstGeom prst="rect">
            <a:avLst/>
          </a:prstGeom>
        </p:spPr>
        <p:txBody>
          <a:bodyPr spcFirstLastPara="1" vert="horz" wrap="square" lIns="0" tIns="0" rIns="0" bIns="0" rtlCol="0" anchor="t" anchorCtr="0">
            <a:spAutoFit/>
          </a:bodyPr>
          <a:lstStyle/>
          <a:p>
            <a:pPr marL="0" indent="0">
              <a:spcAft>
                <a:spcPts val="1333"/>
              </a:spcAft>
              <a:buNone/>
            </a:pPr>
            <a:r>
              <a:rPr lang="en-GB"/>
              <a:t>When you press a key on the keyboard, the letter appears where the </a:t>
            </a:r>
            <a:r>
              <a:rPr lang="en-GB" b="1"/>
              <a:t>cursor</a:t>
            </a:r>
            <a:r>
              <a:rPr lang="en-GB"/>
              <a:t> is blinking.</a:t>
            </a:r>
            <a:endParaRPr/>
          </a:p>
        </p:txBody>
      </p:sp>
      <p:sp>
        <p:nvSpPr>
          <p:cNvPr id="1072" name="Google Shape;1072;p91"/>
          <p:cNvSpPr txBox="1">
            <a:spLocks noGrp="1"/>
          </p:cNvSpPr>
          <p:nvPr>
            <p:ph type="title"/>
          </p:nvPr>
        </p:nvSpPr>
        <p:spPr>
          <a:xfrm>
            <a:off x="432000" y="203184"/>
            <a:ext cx="9513600" cy="410433"/>
          </a:xfrm>
          <a:prstGeom prst="rect">
            <a:avLst/>
          </a:prstGeom>
        </p:spPr>
        <p:txBody>
          <a:bodyPr spcFirstLastPara="1" vert="horz" wrap="square" lIns="0" tIns="0" rIns="0" bIns="0" rtlCol="0" anchor="ctr" anchorCtr="0">
            <a:spAutoFit/>
          </a:bodyPr>
          <a:lstStyle/>
          <a:p>
            <a:r>
              <a:rPr lang="en-GB"/>
              <a:t>Control the cursor</a:t>
            </a:r>
            <a:endParaRPr/>
          </a:p>
        </p:txBody>
      </p:sp>
      <p:sp>
        <p:nvSpPr>
          <p:cNvPr id="1073" name="Google Shape;1073;p91"/>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r>
              <a:rPr lang="en-GB"/>
              <a:t>Google Docs is a trademark of Google LLC and this content is not endorsed by or affiliated with Google in any way</a:t>
            </a:r>
            <a:endParaRPr/>
          </a:p>
        </p:txBody>
      </p:sp>
      <p:pic>
        <p:nvPicPr>
          <p:cNvPr id="1075" name="Google Shape;1075;p91" title="s16 new gif.gif"/>
          <p:cNvPicPr preferRelativeResize="0"/>
          <p:nvPr/>
        </p:nvPicPr>
        <p:blipFill>
          <a:blip r:embed="rId3">
            <a:alphaModFix/>
          </a:blip>
          <a:stretch>
            <a:fillRect/>
          </a:stretch>
        </p:blipFill>
        <p:spPr>
          <a:xfrm>
            <a:off x="2319067" y="2754000"/>
            <a:ext cx="7315200" cy="2286000"/>
          </a:xfrm>
          <a:prstGeom prst="rect">
            <a:avLst/>
          </a:prstGeom>
          <a:noFill/>
          <a:ln>
            <a:noFill/>
          </a:ln>
        </p:spPr>
      </p:pic>
      <p:pic>
        <p:nvPicPr>
          <p:cNvPr id="2" name="Picture 1">
            <a:extLst>
              <a:ext uri="{FF2B5EF4-FFF2-40B4-BE49-F238E27FC236}">
                <a16:creationId xmlns:a16="http://schemas.microsoft.com/office/drawing/2014/main" id="{612DDE9D-01AE-E7DC-CAE3-F24DB60F9B13}"/>
              </a:ext>
            </a:extLst>
          </p:cNvPr>
          <p:cNvPicPr>
            <a:picLocks noChangeAspect="1"/>
          </p:cNvPicPr>
          <p:nvPr/>
        </p:nvPicPr>
        <p:blipFill>
          <a:blip r:embed="rId4"/>
          <a:stretch>
            <a:fillRect/>
          </a:stretch>
        </p:blipFill>
        <p:spPr>
          <a:xfrm>
            <a:off x="3236" y="0"/>
            <a:ext cx="12188764" cy="83638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2" name="Google Shape;1082;p92"/>
          <p:cNvSpPr txBox="1">
            <a:spLocks noGrp="1"/>
          </p:cNvSpPr>
          <p:nvPr>
            <p:ph type="body" idx="1"/>
          </p:nvPr>
        </p:nvSpPr>
        <p:spPr>
          <a:xfrm>
            <a:off x="432000" y="1080001"/>
            <a:ext cx="8279600" cy="685765"/>
          </a:xfrm>
          <a:prstGeom prst="rect">
            <a:avLst/>
          </a:prstGeom>
        </p:spPr>
        <p:txBody>
          <a:bodyPr spcFirstLastPara="1" vert="horz" wrap="square" lIns="0" tIns="0" rIns="0" bIns="0" rtlCol="0" anchor="t" anchorCtr="0">
            <a:spAutoFit/>
          </a:bodyPr>
          <a:lstStyle/>
          <a:p>
            <a:pPr marL="0" indent="0">
              <a:spcAft>
                <a:spcPts val="1333"/>
              </a:spcAft>
              <a:buNone/>
            </a:pPr>
            <a:r>
              <a:rPr lang="en-GB"/>
              <a:t>The </a:t>
            </a:r>
            <a:r>
              <a:rPr lang="en-GB" b="1"/>
              <a:t>cursor</a:t>
            </a:r>
            <a:r>
              <a:rPr lang="en-GB"/>
              <a:t> moves forward as we type a letter.</a:t>
            </a:r>
            <a:endParaRPr/>
          </a:p>
        </p:txBody>
      </p:sp>
      <p:sp>
        <p:nvSpPr>
          <p:cNvPr id="1080" name="Google Shape;1080;p92"/>
          <p:cNvSpPr txBox="1">
            <a:spLocks noGrp="1"/>
          </p:cNvSpPr>
          <p:nvPr>
            <p:ph type="title"/>
          </p:nvPr>
        </p:nvSpPr>
        <p:spPr>
          <a:xfrm>
            <a:off x="432000" y="203184"/>
            <a:ext cx="9513600" cy="410433"/>
          </a:xfrm>
          <a:prstGeom prst="rect">
            <a:avLst/>
          </a:prstGeom>
        </p:spPr>
        <p:txBody>
          <a:bodyPr spcFirstLastPara="1" vert="horz" wrap="square" lIns="0" tIns="0" rIns="0" bIns="0" rtlCol="0" anchor="ctr" anchorCtr="0">
            <a:spAutoFit/>
          </a:bodyPr>
          <a:lstStyle/>
          <a:p>
            <a:r>
              <a:rPr lang="en-GB"/>
              <a:t>Control the cursor</a:t>
            </a:r>
            <a:endParaRPr/>
          </a:p>
        </p:txBody>
      </p:sp>
      <p:sp>
        <p:nvSpPr>
          <p:cNvPr id="1081" name="Google Shape;1081;p92"/>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r>
              <a:rPr lang="en-GB"/>
              <a:t>Google Docs is a trademark of Google LLC and this content is not endorsed by or affiliated with Google in any way</a:t>
            </a:r>
            <a:endParaRPr/>
          </a:p>
        </p:txBody>
      </p:sp>
      <p:pic>
        <p:nvPicPr>
          <p:cNvPr id="1083" name="Google Shape;1083;p92" title="s17 new gif.gif"/>
          <p:cNvPicPr preferRelativeResize="0"/>
          <p:nvPr/>
        </p:nvPicPr>
        <p:blipFill>
          <a:blip r:embed="rId3">
            <a:alphaModFix/>
          </a:blip>
          <a:stretch>
            <a:fillRect/>
          </a:stretch>
        </p:blipFill>
        <p:spPr>
          <a:xfrm>
            <a:off x="2444751" y="2517201"/>
            <a:ext cx="7302500" cy="2298700"/>
          </a:xfrm>
          <a:prstGeom prst="rect">
            <a:avLst/>
          </a:prstGeom>
          <a:noFill/>
          <a:ln>
            <a:noFill/>
          </a:ln>
        </p:spPr>
      </p:pic>
      <p:pic>
        <p:nvPicPr>
          <p:cNvPr id="2" name="Picture 1">
            <a:extLst>
              <a:ext uri="{FF2B5EF4-FFF2-40B4-BE49-F238E27FC236}">
                <a16:creationId xmlns:a16="http://schemas.microsoft.com/office/drawing/2014/main" id="{16D9115B-23C2-C344-E6BA-B7E0B4370840}"/>
              </a:ext>
            </a:extLst>
          </p:cNvPr>
          <p:cNvPicPr>
            <a:picLocks noChangeAspect="1"/>
          </p:cNvPicPr>
          <p:nvPr/>
        </p:nvPicPr>
        <p:blipFill>
          <a:blip r:embed="rId4"/>
          <a:stretch>
            <a:fillRect/>
          </a:stretch>
        </p:blipFill>
        <p:spPr>
          <a:xfrm>
            <a:off x="3236" y="0"/>
            <a:ext cx="12188764" cy="836384"/>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4" name="Google Shape;1124;p97"/>
          <p:cNvPicPr preferRelativeResize="0"/>
          <p:nvPr/>
        </p:nvPicPr>
        <p:blipFill>
          <a:blip r:embed="rId3">
            <a:alphaModFix/>
          </a:blip>
          <a:stretch>
            <a:fillRect/>
          </a:stretch>
        </p:blipFill>
        <p:spPr>
          <a:xfrm>
            <a:off x="432001" y="2147318"/>
            <a:ext cx="10955199" cy="3847309"/>
          </a:xfrm>
          <a:prstGeom prst="rect">
            <a:avLst/>
          </a:prstGeom>
          <a:noFill/>
          <a:ln>
            <a:noFill/>
          </a:ln>
        </p:spPr>
      </p:pic>
      <p:sp>
        <p:nvSpPr>
          <p:cNvPr id="1125" name="Google Shape;1125;p97"/>
          <p:cNvSpPr txBox="1">
            <a:spLocks noGrp="1"/>
          </p:cNvSpPr>
          <p:nvPr>
            <p:ph type="title"/>
          </p:nvPr>
        </p:nvSpPr>
        <p:spPr>
          <a:xfrm>
            <a:off x="432000" y="203184"/>
            <a:ext cx="9513600" cy="410433"/>
          </a:xfrm>
          <a:prstGeom prst="rect">
            <a:avLst/>
          </a:prstGeom>
        </p:spPr>
        <p:txBody>
          <a:bodyPr spcFirstLastPara="1" vert="horz" wrap="square" lIns="0" tIns="0" rIns="0" bIns="0" rtlCol="0" anchor="ctr" anchorCtr="0">
            <a:spAutoFit/>
          </a:bodyPr>
          <a:lstStyle/>
          <a:p>
            <a:r>
              <a:rPr lang="en-GB"/>
              <a:t>Add space in text</a:t>
            </a:r>
            <a:endParaRPr/>
          </a:p>
        </p:txBody>
      </p:sp>
      <p:sp>
        <p:nvSpPr>
          <p:cNvPr id="1126" name="Google Shape;1126;p97"/>
          <p:cNvSpPr txBox="1">
            <a:spLocks noGrp="1"/>
          </p:cNvSpPr>
          <p:nvPr>
            <p:ph type="body" idx="1"/>
          </p:nvPr>
        </p:nvSpPr>
        <p:spPr>
          <a:xfrm>
            <a:off x="417800" y="869201"/>
            <a:ext cx="10983600" cy="1204817"/>
          </a:xfrm>
          <a:prstGeom prst="rect">
            <a:avLst/>
          </a:prstGeom>
        </p:spPr>
        <p:txBody>
          <a:bodyPr spcFirstLastPara="1" vert="horz" wrap="square" lIns="0" tIns="0" rIns="0" bIns="0" rtlCol="0" anchor="t" anchorCtr="0">
            <a:spAutoFit/>
          </a:bodyPr>
          <a:lstStyle/>
          <a:p>
            <a:pPr marL="0" indent="0">
              <a:buNone/>
            </a:pPr>
            <a:r>
              <a:rPr lang="en-GB"/>
              <a:t>How would you write these words on a computer?</a:t>
            </a:r>
            <a:endParaRPr/>
          </a:p>
          <a:p>
            <a:pPr marL="0" indent="0">
              <a:spcBef>
                <a:spcPts val="1333"/>
              </a:spcBef>
              <a:buNone/>
            </a:pPr>
            <a:r>
              <a:rPr lang="en-GB">
                <a:solidFill>
                  <a:schemeClr val="accent5"/>
                </a:solidFill>
              </a:rPr>
              <a:t>cat dog</a:t>
            </a:r>
            <a:endParaRPr>
              <a:solidFill>
                <a:schemeClr val="accent5"/>
              </a:solidFill>
            </a:endParaRPr>
          </a:p>
        </p:txBody>
      </p:sp>
      <p:sp>
        <p:nvSpPr>
          <p:cNvPr id="1127" name="Google Shape;1127;p97"/>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endParaRPr/>
          </a:p>
        </p:txBody>
      </p:sp>
      <p:sp>
        <p:nvSpPr>
          <p:cNvPr id="1128" name="Google Shape;1128;p97"/>
          <p:cNvSpPr/>
          <p:nvPr/>
        </p:nvSpPr>
        <p:spPr>
          <a:xfrm>
            <a:off x="3535800" y="4408972"/>
            <a:ext cx="627600" cy="676000"/>
          </a:xfrm>
          <a:prstGeom prst="roundRect">
            <a:avLst>
              <a:gd name="adj" fmla="val 16667"/>
            </a:avLst>
          </a:prstGeom>
          <a:solidFill>
            <a:srgbClr val="037B7D">
              <a:alpha val="49370"/>
            </a:srgbClr>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9" name="Google Shape;1129;p97"/>
          <p:cNvSpPr/>
          <p:nvPr/>
        </p:nvSpPr>
        <p:spPr>
          <a:xfrm>
            <a:off x="1932600" y="3732972"/>
            <a:ext cx="627600" cy="676000"/>
          </a:xfrm>
          <a:prstGeom prst="roundRect">
            <a:avLst>
              <a:gd name="adj" fmla="val 16667"/>
            </a:avLst>
          </a:prstGeom>
          <a:solidFill>
            <a:srgbClr val="037B7D">
              <a:alpha val="49370"/>
            </a:srgbClr>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0" name="Google Shape;1130;p97"/>
          <p:cNvSpPr/>
          <p:nvPr/>
        </p:nvSpPr>
        <p:spPr>
          <a:xfrm>
            <a:off x="4442167" y="3056972"/>
            <a:ext cx="627600" cy="676000"/>
          </a:xfrm>
          <a:prstGeom prst="roundRect">
            <a:avLst>
              <a:gd name="adj" fmla="val 16667"/>
            </a:avLst>
          </a:prstGeom>
          <a:solidFill>
            <a:srgbClr val="037B7D">
              <a:alpha val="49370"/>
            </a:srgbClr>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1" name="Google Shape;1131;p97"/>
          <p:cNvSpPr/>
          <p:nvPr/>
        </p:nvSpPr>
        <p:spPr>
          <a:xfrm>
            <a:off x="3318400" y="3732972"/>
            <a:ext cx="627600" cy="676000"/>
          </a:xfrm>
          <a:prstGeom prst="roundRect">
            <a:avLst>
              <a:gd name="adj" fmla="val 16667"/>
            </a:avLst>
          </a:prstGeom>
          <a:solidFill>
            <a:srgbClr val="037B7D">
              <a:alpha val="49370"/>
            </a:srgbClr>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2" name="Google Shape;1132;p97"/>
          <p:cNvSpPr/>
          <p:nvPr/>
        </p:nvSpPr>
        <p:spPr>
          <a:xfrm>
            <a:off x="7233433" y="3056972"/>
            <a:ext cx="627600" cy="676000"/>
          </a:xfrm>
          <a:prstGeom prst="roundRect">
            <a:avLst>
              <a:gd name="adj" fmla="val 16667"/>
            </a:avLst>
          </a:prstGeom>
          <a:solidFill>
            <a:srgbClr val="037B7D">
              <a:alpha val="49370"/>
            </a:srgbClr>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3" name="Google Shape;1133;p97"/>
          <p:cNvSpPr/>
          <p:nvPr/>
        </p:nvSpPr>
        <p:spPr>
          <a:xfrm>
            <a:off x="4659000" y="3732972"/>
            <a:ext cx="627600" cy="676000"/>
          </a:xfrm>
          <a:prstGeom prst="roundRect">
            <a:avLst>
              <a:gd name="adj" fmla="val 16667"/>
            </a:avLst>
          </a:prstGeom>
          <a:solidFill>
            <a:srgbClr val="037B7D">
              <a:alpha val="49370"/>
            </a:srgbClr>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 name="Picture 2">
            <a:extLst>
              <a:ext uri="{FF2B5EF4-FFF2-40B4-BE49-F238E27FC236}">
                <a16:creationId xmlns:a16="http://schemas.microsoft.com/office/drawing/2014/main" id="{8E5E403A-F954-8476-E21B-E47FFD8C7FAC}"/>
              </a:ext>
            </a:extLst>
          </p:cNvPr>
          <p:cNvPicPr>
            <a:picLocks noChangeAspect="1"/>
          </p:cNvPicPr>
          <p:nvPr/>
        </p:nvPicPr>
        <p:blipFill>
          <a:blip r:embed="rId4"/>
          <a:stretch>
            <a:fillRect/>
          </a:stretch>
        </p:blipFill>
        <p:spPr>
          <a:xfrm>
            <a:off x="-7813" y="-3010"/>
            <a:ext cx="10393225" cy="905001"/>
          </a:xfrm>
          <a:prstGeom prst="rect">
            <a:avLst/>
          </a:prstGeom>
        </p:spPr>
      </p:pic>
      <p:pic>
        <p:nvPicPr>
          <p:cNvPr id="5" name="Picture 4">
            <a:extLst>
              <a:ext uri="{FF2B5EF4-FFF2-40B4-BE49-F238E27FC236}">
                <a16:creationId xmlns:a16="http://schemas.microsoft.com/office/drawing/2014/main" id="{3483E16B-97FA-1177-5512-65FB4A82AD52}"/>
              </a:ext>
            </a:extLst>
          </p:cNvPr>
          <p:cNvPicPr>
            <a:picLocks noChangeAspect="1"/>
          </p:cNvPicPr>
          <p:nvPr/>
        </p:nvPicPr>
        <p:blipFill>
          <a:blip r:embed="rId5"/>
          <a:stretch>
            <a:fillRect/>
          </a:stretch>
        </p:blipFill>
        <p:spPr>
          <a:xfrm>
            <a:off x="9505575" y="203184"/>
            <a:ext cx="2686425" cy="5906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pic>
        <p:nvPicPr>
          <p:cNvPr id="1138" name="Google Shape;1138;p98"/>
          <p:cNvPicPr preferRelativeResize="0"/>
          <p:nvPr/>
        </p:nvPicPr>
        <p:blipFill>
          <a:blip r:embed="rId3">
            <a:alphaModFix/>
          </a:blip>
          <a:stretch>
            <a:fillRect/>
          </a:stretch>
        </p:blipFill>
        <p:spPr>
          <a:xfrm>
            <a:off x="1726985" y="1050104"/>
            <a:ext cx="5328063" cy="1233167"/>
          </a:xfrm>
          <a:prstGeom prst="rect">
            <a:avLst/>
          </a:prstGeom>
          <a:noFill/>
          <a:ln>
            <a:noFill/>
          </a:ln>
        </p:spPr>
      </p:pic>
      <p:sp>
        <p:nvSpPr>
          <p:cNvPr id="1139" name="Google Shape;1139;p98"/>
          <p:cNvSpPr txBox="1">
            <a:spLocks noGrp="1"/>
          </p:cNvSpPr>
          <p:nvPr>
            <p:ph type="title"/>
          </p:nvPr>
        </p:nvSpPr>
        <p:spPr>
          <a:xfrm>
            <a:off x="432000" y="203184"/>
            <a:ext cx="9513600" cy="410433"/>
          </a:xfrm>
          <a:prstGeom prst="rect">
            <a:avLst/>
          </a:prstGeom>
        </p:spPr>
        <p:txBody>
          <a:bodyPr spcFirstLastPara="1" vert="horz" wrap="square" lIns="0" tIns="0" rIns="0" bIns="0" rtlCol="0" anchor="ctr" anchorCtr="0">
            <a:spAutoFit/>
          </a:bodyPr>
          <a:lstStyle/>
          <a:p>
            <a:r>
              <a:rPr lang="en-GB"/>
              <a:t>Add space in text</a:t>
            </a:r>
            <a:endParaRPr/>
          </a:p>
        </p:txBody>
      </p:sp>
      <p:sp>
        <p:nvSpPr>
          <p:cNvPr id="1143" name="Google Shape;1143;p98"/>
          <p:cNvSpPr txBox="1">
            <a:spLocks noGrp="1"/>
          </p:cNvSpPr>
          <p:nvPr>
            <p:ph type="body" idx="1"/>
          </p:nvPr>
        </p:nvSpPr>
        <p:spPr>
          <a:xfrm>
            <a:off x="1696067" y="2379809"/>
            <a:ext cx="5678400" cy="1890582"/>
          </a:xfrm>
          <a:prstGeom prst="rect">
            <a:avLst/>
          </a:prstGeom>
        </p:spPr>
        <p:txBody>
          <a:bodyPr spcFirstLastPara="1" vert="horz" wrap="square" lIns="0" tIns="0" rIns="0" bIns="0" rtlCol="0" anchor="t" anchorCtr="0">
            <a:spAutoFit/>
          </a:bodyPr>
          <a:lstStyle/>
          <a:p>
            <a:pPr marL="0" indent="0">
              <a:buNone/>
            </a:pPr>
            <a:r>
              <a:rPr lang="en-GB"/>
              <a:t>Is this how you would write this word on paper?</a:t>
            </a:r>
            <a:endParaRPr/>
          </a:p>
          <a:p>
            <a:pPr marL="0" indent="0">
              <a:spcBef>
                <a:spcPts val="1333"/>
              </a:spcBef>
              <a:spcAft>
                <a:spcPts val="1333"/>
              </a:spcAft>
              <a:buNone/>
            </a:pPr>
            <a:r>
              <a:rPr lang="en-GB"/>
              <a:t>What has Jacob missed out?</a:t>
            </a:r>
            <a:endParaRPr/>
          </a:p>
        </p:txBody>
      </p:sp>
      <p:sp>
        <p:nvSpPr>
          <p:cNvPr id="1140" name="Google Shape;1140;p98"/>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endParaRPr/>
          </a:p>
        </p:txBody>
      </p:sp>
      <p:sp>
        <p:nvSpPr>
          <p:cNvPr id="1141" name="Google Shape;1141;p98"/>
          <p:cNvSpPr txBox="1"/>
          <p:nvPr/>
        </p:nvSpPr>
        <p:spPr>
          <a:xfrm>
            <a:off x="432000" y="2128284"/>
            <a:ext cx="1066400" cy="424732"/>
          </a:xfrm>
          <a:prstGeom prst="rect">
            <a:avLst/>
          </a:prstGeom>
          <a:noFill/>
          <a:ln>
            <a:noFill/>
          </a:ln>
        </p:spPr>
        <p:txBody>
          <a:bodyPr spcFirstLastPara="1" wrap="square" lIns="0" tIns="0" rIns="0" bIns="0" anchor="ctr" anchorCtr="0">
            <a:spAutoFit/>
          </a:bodyPr>
          <a:lstStyle/>
          <a:p>
            <a:pPr>
              <a:lnSpc>
                <a:spcPct val="115000"/>
              </a:lnSpc>
            </a:pPr>
            <a:r>
              <a:rPr lang="en-GB" sz="2400">
                <a:solidFill>
                  <a:schemeClr val="dk1"/>
                </a:solidFill>
                <a:latin typeface="Lexend"/>
                <a:ea typeface="Lexend"/>
                <a:cs typeface="Lexend"/>
                <a:sym typeface="Lexend"/>
              </a:rPr>
              <a:t>Jacob</a:t>
            </a:r>
            <a:endParaRPr sz="2400">
              <a:solidFill>
                <a:schemeClr val="dk1"/>
              </a:solidFill>
              <a:latin typeface="Lexend"/>
              <a:ea typeface="Lexend"/>
              <a:cs typeface="Lexend"/>
              <a:sym typeface="Lexend"/>
            </a:endParaRPr>
          </a:p>
        </p:txBody>
      </p:sp>
      <p:sp>
        <p:nvSpPr>
          <p:cNvPr id="1142" name="Google Shape;1142;p98"/>
          <p:cNvSpPr txBox="1"/>
          <p:nvPr/>
        </p:nvSpPr>
        <p:spPr>
          <a:xfrm>
            <a:off x="2000485" y="1271503"/>
            <a:ext cx="3978000" cy="471989"/>
          </a:xfrm>
          <a:prstGeom prst="rect">
            <a:avLst/>
          </a:prstGeom>
          <a:noFill/>
          <a:ln>
            <a:noFill/>
          </a:ln>
        </p:spPr>
        <p:txBody>
          <a:bodyPr spcFirstLastPara="1" wrap="square" lIns="0" tIns="0" rIns="0" bIns="0" anchor="t" anchorCtr="0">
            <a:spAutoFit/>
          </a:bodyPr>
          <a:lstStyle/>
          <a:p>
            <a:pPr>
              <a:lnSpc>
                <a:spcPct val="115000"/>
              </a:lnSpc>
            </a:pPr>
            <a:r>
              <a:rPr lang="en-GB" sz="2667">
                <a:solidFill>
                  <a:srgbClr val="222222"/>
                </a:solidFill>
                <a:latin typeface="Kalam"/>
                <a:ea typeface="Kalam"/>
                <a:cs typeface="Kalam"/>
                <a:sym typeface="Kalam"/>
              </a:rPr>
              <a:t>I pressed the keys </a:t>
            </a:r>
            <a:r>
              <a:rPr lang="en-GB" sz="2667">
                <a:solidFill>
                  <a:schemeClr val="accent5"/>
                </a:solidFill>
                <a:latin typeface="Kalam"/>
                <a:ea typeface="Kalam"/>
                <a:cs typeface="Kalam"/>
                <a:sym typeface="Kalam"/>
              </a:rPr>
              <a:t>catdog</a:t>
            </a:r>
            <a:r>
              <a:rPr lang="en-GB" sz="2667">
                <a:solidFill>
                  <a:srgbClr val="222222"/>
                </a:solidFill>
                <a:latin typeface="Kalam"/>
                <a:ea typeface="Kalam"/>
                <a:cs typeface="Kalam"/>
                <a:sym typeface="Kalam"/>
              </a:rPr>
              <a:t>.</a:t>
            </a:r>
            <a:endParaRPr sz="2667">
              <a:solidFill>
                <a:srgbClr val="222222"/>
              </a:solidFill>
              <a:latin typeface="Kalam"/>
              <a:ea typeface="Kalam"/>
              <a:cs typeface="Kalam"/>
              <a:sym typeface="Kalam"/>
            </a:endParaRPr>
          </a:p>
        </p:txBody>
      </p:sp>
      <p:pic>
        <p:nvPicPr>
          <p:cNvPr id="1144" name="Google Shape;1144;p98"/>
          <p:cNvPicPr preferRelativeResize="0"/>
          <p:nvPr/>
        </p:nvPicPr>
        <p:blipFill>
          <a:blip r:embed="rId4">
            <a:alphaModFix/>
          </a:blip>
          <a:stretch>
            <a:fillRect/>
          </a:stretch>
        </p:blipFill>
        <p:spPr>
          <a:xfrm>
            <a:off x="388937" y="1047007"/>
            <a:ext cx="1051133" cy="1030217"/>
          </a:xfrm>
          <a:prstGeom prst="rect">
            <a:avLst/>
          </a:prstGeom>
          <a:noFill/>
          <a:ln>
            <a:noFill/>
          </a:ln>
        </p:spPr>
      </p:pic>
      <p:pic>
        <p:nvPicPr>
          <p:cNvPr id="1145" name="Google Shape;1145;p98"/>
          <p:cNvPicPr preferRelativeResize="0"/>
          <p:nvPr/>
        </p:nvPicPr>
        <p:blipFill rotWithShape="1">
          <a:blip r:embed="rId5">
            <a:alphaModFix/>
          </a:blip>
          <a:srcRect l="3065" t="11688" r="15415" b="12213"/>
          <a:stretch/>
        </p:blipFill>
        <p:spPr>
          <a:xfrm>
            <a:off x="7939391" y="973632"/>
            <a:ext cx="2556542" cy="1890582"/>
          </a:xfrm>
          <a:prstGeom prst="rect">
            <a:avLst/>
          </a:prstGeom>
          <a:noFill/>
          <a:ln w="9525" cap="flat" cmpd="sng">
            <a:solidFill>
              <a:schemeClr val="dk1"/>
            </a:solidFill>
            <a:prstDash val="solid"/>
            <a:round/>
            <a:headEnd type="none" w="sm" len="sm"/>
            <a:tailEnd type="none" w="sm" len="sm"/>
          </a:ln>
        </p:spPr>
      </p:pic>
      <p:sp>
        <p:nvSpPr>
          <p:cNvPr id="2" name="Google Shape;1150;p99">
            <a:extLst>
              <a:ext uri="{FF2B5EF4-FFF2-40B4-BE49-F238E27FC236}">
                <a16:creationId xmlns:a16="http://schemas.microsoft.com/office/drawing/2014/main" id="{2E3ADB79-770E-4135-1D05-A24A4EFA60B4}"/>
              </a:ext>
            </a:extLst>
          </p:cNvPr>
          <p:cNvSpPr/>
          <p:nvPr/>
        </p:nvSpPr>
        <p:spPr>
          <a:xfrm rot="1087513">
            <a:off x="9301790" y="3482817"/>
            <a:ext cx="2246261" cy="310603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Lexend"/>
              <a:ea typeface="Lexend"/>
              <a:cs typeface="Lexend"/>
              <a:sym typeface="Lexend"/>
            </a:endParaRPr>
          </a:p>
        </p:txBody>
      </p:sp>
      <p:sp>
        <p:nvSpPr>
          <p:cNvPr id="3" name="Google Shape;1154;p99">
            <a:extLst>
              <a:ext uri="{FF2B5EF4-FFF2-40B4-BE49-F238E27FC236}">
                <a16:creationId xmlns:a16="http://schemas.microsoft.com/office/drawing/2014/main" id="{C85E029D-39DF-91CE-64E1-6CAD03FAEB4C}"/>
              </a:ext>
            </a:extLst>
          </p:cNvPr>
          <p:cNvSpPr txBox="1"/>
          <p:nvPr/>
        </p:nvSpPr>
        <p:spPr>
          <a:xfrm rot="1148685">
            <a:off x="9740343" y="3553611"/>
            <a:ext cx="1511179" cy="697523"/>
          </a:xfrm>
          <a:prstGeom prst="rect">
            <a:avLst/>
          </a:prstGeom>
          <a:noFill/>
          <a:ln>
            <a:noFill/>
          </a:ln>
        </p:spPr>
        <p:txBody>
          <a:bodyPr spcFirstLastPara="1" wrap="square" lIns="121900" tIns="121900" rIns="121900" bIns="121900" anchor="t" anchorCtr="0">
            <a:spAutoFit/>
          </a:bodyPr>
          <a:lstStyle/>
          <a:p>
            <a:r>
              <a:rPr lang="en-GB" sz="2933">
                <a:solidFill>
                  <a:schemeClr val="dk1"/>
                </a:solidFill>
                <a:latin typeface="Kalam"/>
                <a:ea typeface="Kalam"/>
                <a:cs typeface="Kalam"/>
                <a:sym typeface="Kalam"/>
              </a:rPr>
              <a:t>cat dog</a:t>
            </a:r>
            <a:endParaRPr sz="2933">
              <a:solidFill>
                <a:schemeClr val="dk1"/>
              </a:solidFill>
              <a:latin typeface="Kalam"/>
              <a:ea typeface="Kalam"/>
              <a:cs typeface="Kalam"/>
              <a:sym typeface="Kalam"/>
            </a:endParaRPr>
          </a:p>
        </p:txBody>
      </p:sp>
      <p:pic>
        <p:nvPicPr>
          <p:cNvPr id="4" name="Google Shape;1155;p99">
            <a:extLst>
              <a:ext uri="{FF2B5EF4-FFF2-40B4-BE49-F238E27FC236}">
                <a16:creationId xmlns:a16="http://schemas.microsoft.com/office/drawing/2014/main" id="{407B4450-231F-02AB-BFC0-CE2C617F5A1A}"/>
              </a:ext>
            </a:extLst>
          </p:cNvPr>
          <p:cNvPicPr preferRelativeResize="0"/>
          <p:nvPr/>
        </p:nvPicPr>
        <p:blipFill>
          <a:blip r:embed="rId6">
            <a:alphaModFix/>
          </a:blip>
          <a:stretch>
            <a:fillRect/>
          </a:stretch>
        </p:blipFill>
        <p:spPr>
          <a:xfrm>
            <a:off x="10929633" y="3754984"/>
            <a:ext cx="1200367" cy="840500"/>
          </a:xfrm>
          <a:prstGeom prst="rect">
            <a:avLst/>
          </a:prstGeom>
          <a:noFill/>
          <a:ln>
            <a:noFill/>
          </a:ln>
        </p:spPr>
      </p:pic>
      <p:pic>
        <p:nvPicPr>
          <p:cNvPr id="5" name="Picture 4">
            <a:extLst>
              <a:ext uri="{FF2B5EF4-FFF2-40B4-BE49-F238E27FC236}">
                <a16:creationId xmlns:a16="http://schemas.microsoft.com/office/drawing/2014/main" id="{5ADE54C9-2676-468E-8CD0-9862BB537E15}"/>
              </a:ext>
            </a:extLst>
          </p:cNvPr>
          <p:cNvPicPr>
            <a:picLocks noChangeAspect="1"/>
          </p:cNvPicPr>
          <p:nvPr/>
        </p:nvPicPr>
        <p:blipFill>
          <a:blip r:embed="rId7"/>
          <a:stretch>
            <a:fillRect/>
          </a:stretch>
        </p:blipFill>
        <p:spPr>
          <a:xfrm>
            <a:off x="3236" y="10160"/>
            <a:ext cx="12188764" cy="83638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pic>
        <p:nvPicPr>
          <p:cNvPr id="1168" name="Google Shape;1168;p101"/>
          <p:cNvPicPr preferRelativeResize="0"/>
          <p:nvPr/>
        </p:nvPicPr>
        <p:blipFill>
          <a:blip r:embed="rId3">
            <a:alphaModFix/>
          </a:blip>
          <a:stretch>
            <a:fillRect/>
          </a:stretch>
        </p:blipFill>
        <p:spPr>
          <a:xfrm>
            <a:off x="432001" y="2147318"/>
            <a:ext cx="10955199" cy="3847309"/>
          </a:xfrm>
          <a:prstGeom prst="rect">
            <a:avLst/>
          </a:prstGeom>
          <a:noFill/>
          <a:ln>
            <a:noFill/>
          </a:ln>
        </p:spPr>
      </p:pic>
      <p:sp>
        <p:nvSpPr>
          <p:cNvPr id="1169" name="Google Shape;1169;p101"/>
          <p:cNvSpPr txBox="1">
            <a:spLocks noGrp="1"/>
          </p:cNvSpPr>
          <p:nvPr>
            <p:ph type="title"/>
          </p:nvPr>
        </p:nvSpPr>
        <p:spPr>
          <a:xfrm>
            <a:off x="432000" y="203184"/>
            <a:ext cx="9513600" cy="410433"/>
          </a:xfrm>
          <a:prstGeom prst="rect">
            <a:avLst/>
          </a:prstGeom>
        </p:spPr>
        <p:txBody>
          <a:bodyPr spcFirstLastPara="1" vert="horz" wrap="square" lIns="0" tIns="0" rIns="0" bIns="0" rtlCol="0" anchor="ctr" anchorCtr="0">
            <a:spAutoFit/>
          </a:bodyPr>
          <a:lstStyle/>
          <a:p>
            <a:r>
              <a:rPr lang="en-GB"/>
              <a:t>Add space in text</a:t>
            </a:r>
            <a:endParaRPr/>
          </a:p>
        </p:txBody>
      </p:sp>
      <p:sp>
        <p:nvSpPr>
          <p:cNvPr id="1170" name="Google Shape;1170;p101"/>
          <p:cNvSpPr txBox="1">
            <a:spLocks noGrp="1"/>
          </p:cNvSpPr>
          <p:nvPr>
            <p:ph type="body" idx="1"/>
          </p:nvPr>
        </p:nvSpPr>
        <p:spPr>
          <a:xfrm>
            <a:off x="432000" y="954601"/>
            <a:ext cx="10983600" cy="685765"/>
          </a:xfrm>
          <a:prstGeom prst="rect">
            <a:avLst/>
          </a:prstGeom>
        </p:spPr>
        <p:txBody>
          <a:bodyPr spcFirstLastPara="1" vert="horz" wrap="square" lIns="0" tIns="0" rIns="0" bIns="0" rtlCol="0" anchor="t" anchorCtr="0">
            <a:spAutoFit/>
          </a:bodyPr>
          <a:lstStyle/>
          <a:p>
            <a:pPr marL="0" indent="0">
              <a:spcAft>
                <a:spcPts val="1333"/>
              </a:spcAft>
              <a:buNone/>
            </a:pPr>
            <a:r>
              <a:rPr lang="en-GB"/>
              <a:t>This is the </a:t>
            </a:r>
            <a:r>
              <a:rPr lang="en-GB" b="1"/>
              <a:t>spacebar</a:t>
            </a:r>
            <a:r>
              <a:rPr lang="en-GB"/>
              <a:t> on a computer keyboard. </a:t>
            </a:r>
            <a:endParaRPr/>
          </a:p>
        </p:txBody>
      </p:sp>
      <p:sp>
        <p:nvSpPr>
          <p:cNvPr id="1171" name="Google Shape;1171;p101"/>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endParaRPr/>
          </a:p>
        </p:txBody>
      </p:sp>
      <p:sp>
        <p:nvSpPr>
          <p:cNvPr id="1172" name="Google Shape;1172;p101"/>
          <p:cNvSpPr/>
          <p:nvPr/>
        </p:nvSpPr>
        <p:spPr>
          <a:xfrm>
            <a:off x="3438967" y="5198433"/>
            <a:ext cx="4016800" cy="561600"/>
          </a:xfrm>
          <a:prstGeom prst="roundRect">
            <a:avLst>
              <a:gd name="adj" fmla="val 16667"/>
            </a:avLst>
          </a:prstGeom>
          <a:solidFill>
            <a:srgbClr val="037B7D">
              <a:alpha val="49370"/>
            </a:srgbClr>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 name="Picture 1">
            <a:extLst>
              <a:ext uri="{FF2B5EF4-FFF2-40B4-BE49-F238E27FC236}">
                <a16:creationId xmlns:a16="http://schemas.microsoft.com/office/drawing/2014/main" id="{0099B4D2-8782-FD35-BAAD-8C7436614FC8}"/>
              </a:ext>
            </a:extLst>
          </p:cNvPr>
          <p:cNvPicPr>
            <a:picLocks noChangeAspect="1"/>
          </p:cNvPicPr>
          <p:nvPr/>
        </p:nvPicPr>
        <p:blipFill>
          <a:blip r:embed="rId4"/>
          <a:stretch>
            <a:fillRect/>
          </a:stretch>
        </p:blipFill>
        <p:spPr>
          <a:xfrm>
            <a:off x="3236" y="0"/>
            <a:ext cx="12188764" cy="836384"/>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pic>
        <p:nvPicPr>
          <p:cNvPr id="1196" name="Google Shape;1196;p104"/>
          <p:cNvPicPr preferRelativeResize="0"/>
          <p:nvPr/>
        </p:nvPicPr>
        <p:blipFill>
          <a:blip r:embed="rId3">
            <a:alphaModFix/>
          </a:blip>
          <a:stretch>
            <a:fillRect/>
          </a:stretch>
        </p:blipFill>
        <p:spPr>
          <a:xfrm>
            <a:off x="432000" y="2483891"/>
            <a:ext cx="10955199" cy="3847309"/>
          </a:xfrm>
          <a:prstGeom prst="rect">
            <a:avLst/>
          </a:prstGeom>
          <a:noFill/>
          <a:ln>
            <a:noFill/>
          </a:ln>
        </p:spPr>
      </p:pic>
      <p:sp>
        <p:nvSpPr>
          <p:cNvPr id="1197" name="Google Shape;1197;p104"/>
          <p:cNvSpPr txBox="1">
            <a:spLocks noGrp="1"/>
          </p:cNvSpPr>
          <p:nvPr>
            <p:ph type="title"/>
          </p:nvPr>
        </p:nvSpPr>
        <p:spPr>
          <a:xfrm>
            <a:off x="432000" y="203184"/>
            <a:ext cx="9513600" cy="410433"/>
          </a:xfrm>
          <a:prstGeom prst="rect">
            <a:avLst/>
          </a:prstGeom>
        </p:spPr>
        <p:txBody>
          <a:bodyPr spcFirstLastPara="1" vert="horz" wrap="square" lIns="0" tIns="0" rIns="0" bIns="0" rtlCol="0" anchor="ctr" anchorCtr="0">
            <a:spAutoFit/>
          </a:bodyPr>
          <a:lstStyle/>
          <a:p>
            <a:r>
              <a:rPr lang="en-GB"/>
              <a:t>Add space in text</a:t>
            </a:r>
            <a:endParaRPr/>
          </a:p>
        </p:txBody>
      </p:sp>
      <p:sp>
        <p:nvSpPr>
          <p:cNvPr id="1198" name="Google Shape;1198;p104"/>
          <p:cNvSpPr txBox="1">
            <a:spLocks noGrp="1"/>
          </p:cNvSpPr>
          <p:nvPr>
            <p:ph type="body" idx="1"/>
          </p:nvPr>
        </p:nvSpPr>
        <p:spPr>
          <a:xfrm>
            <a:off x="462610" y="1798125"/>
            <a:ext cx="10983600" cy="685765"/>
          </a:xfrm>
          <a:prstGeom prst="rect">
            <a:avLst/>
          </a:prstGeom>
        </p:spPr>
        <p:txBody>
          <a:bodyPr spcFirstLastPara="1" vert="horz" wrap="square" lIns="0" tIns="0" rIns="0" bIns="0" rtlCol="0" anchor="t" anchorCtr="0">
            <a:spAutoFit/>
          </a:bodyPr>
          <a:lstStyle/>
          <a:p>
            <a:pPr marL="0" indent="0">
              <a:spcAft>
                <a:spcPts val="1333"/>
              </a:spcAft>
              <a:buNone/>
            </a:pPr>
            <a:r>
              <a:rPr lang="en-GB"/>
              <a:t>You need to press the </a:t>
            </a:r>
            <a:r>
              <a:rPr lang="en-GB" b="1"/>
              <a:t>enter</a:t>
            </a:r>
            <a:r>
              <a:rPr lang="en-GB"/>
              <a:t> key.</a:t>
            </a:r>
            <a:endParaRPr/>
          </a:p>
        </p:txBody>
      </p:sp>
      <p:sp>
        <p:nvSpPr>
          <p:cNvPr id="1199" name="Google Shape;1199;p104"/>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endParaRPr/>
          </a:p>
        </p:txBody>
      </p:sp>
      <p:sp>
        <p:nvSpPr>
          <p:cNvPr id="1200" name="Google Shape;1200;p104"/>
          <p:cNvSpPr/>
          <p:nvPr/>
        </p:nvSpPr>
        <p:spPr>
          <a:xfrm>
            <a:off x="9631113" y="4157145"/>
            <a:ext cx="1448000" cy="500800"/>
          </a:xfrm>
          <a:prstGeom prst="roundRect">
            <a:avLst>
              <a:gd name="adj" fmla="val 16667"/>
            </a:avLst>
          </a:prstGeom>
          <a:solidFill>
            <a:srgbClr val="037B7D">
              <a:alpha val="49370"/>
            </a:srgbClr>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 name="TextBox 2">
            <a:extLst>
              <a:ext uri="{FF2B5EF4-FFF2-40B4-BE49-F238E27FC236}">
                <a16:creationId xmlns:a16="http://schemas.microsoft.com/office/drawing/2014/main" id="{C375E2B8-8C19-37E2-C720-51D70D058943}"/>
              </a:ext>
            </a:extLst>
          </p:cNvPr>
          <p:cNvSpPr txBox="1"/>
          <p:nvPr/>
        </p:nvSpPr>
        <p:spPr>
          <a:xfrm>
            <a:off x="226060" y="858617"/>
            <a:ext cx="11456700" cy="830997"/>
          </a:xfrm>
          <a:prstGeom prst="rect">
            <a:avLst/>
          </a:prstGeom>
          <a:noFill/>
        </p:spPr>
        <p:txBody>
          <a:bodyPr wrap="square">
            <a:spAutoFit/>
          </a:bodyPr>
          <a:lstStyle/>
          <a:p>
            <a:pPr marL="0" indent="0">
              <a:spcAft>
                <a:spcPts val="1333"/>
              </a:spcAft>
              <a:buNone/>
            </a:pPr>
            <a:r>
              <a:rPr lang="en-GB" sz="2400"/>
              <a:t>How would you start writing on a new line </a:t>
            </a:r>
            <a:br>
              <a:rPr lang="en-GB" sz="2400"/>
            </a:br>
            <a:r>
              <a:rPr lang="en-GB" sz="2400"/>
              <a:t>on a computer? </a:t>
            </a:r>
          </a:p>
        </p:txBody>
      </p:sp>
      <p:pic>
        <p:nvPicPr>
          <p:cNvPr id="2" name="Picture 1">
            <a:extLst>
              <a:ext uri="{FF2B5EF4-FFF2-40B4-BE49-F238E27FC236}">
                <a16:creationId xmlns:a16="http://schemas.microsoft.com/office/drawing/2014/main" id="{941647BE-F4CE-F2C4-8B64-472C544F0E87}"/>
              </a:ext>
            </a:extLst>
          </p:cNvPr>
          <p:cNvPicPr>
            <a:picLocks noChangeAspect="1"/>
          </p:cNvPicPr>
          <p:nvPr/>
        </p:nvPicPr>
        <p:blipFill>
          <a:blip r:embed="rId4"/>
          <a:stretch>
            <a:fillRect/>
          </a:stretch>
        </p:blipFill>
        <p:spPr>
          <a:xfrm>
            <a:off x="3236" y="0"/>
            <a:ext cx="12188764" cy="836384"/>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1204"/>
        <p:cNvGrpSpPr/>
        <p:nvPr/>
      </p:nvGrpSpPr>
      <p:grpSpPr>
        <a:xfrm>
          <a:off x="0" y="0"/>
          <a:ext cx="0" cy="0"/>
          <a:chOff x="0" y="0"/>
          <a:chExt cx="0" cy="0"/>
        </a:xfrm>
      </p:grpSpPr>
      <p:sp>
        <p:nvSpPr>
          <p:cNvPr id="1206" name="Google Shape;1206;p105"/>
          <p:cNvSpPr txBox="1">
            <a:spLocks noGrp="1"/>
          </p:cNvSpPr>
          <p:nvPr>
            <p:ph type="subTitle" idx="1"/>
          </p:nvPr>
        </p:nvSpPr>
        <p:spPr>
          <a:xfrm>
            <a:off x="1379233" y="2450367"/>
            <a:ext cx="10008800" cy="572914"/>
          </a:xfrm>
          <a:prstGeom prst="rect">
            <a:avLst/>
          </a:prstGeom>
        </p:spPr>
        <p:txBody>
          <a:bodyPr spcFirstLastPara="1" vert="horz" wrap="square" lIns="0" tIns="0" rIns="0" bIns="0" rtlCol="0" anchor="t" anchorCtr="0">
            <a:spAutoFit/>
          </a:bodyPr>
          <a:lstStyle/>
          <a:p>
            <a:pPr marL="0" indent="0">
              <a:spcAft>
                <a:spcPts val="1333"/>
              </a:spcAft>
            </a:pPr>
            <a:r>
              <a:rPr lang="en-GB"/>
              <a:t>adds a space between words </a:t>
            </a:r>
            <a:endParaRPr/>
          </a:p>
        </p:txBody>
      </p:sp>
      <p:sp>
        <p:nvSpPr>
          <p:cNvPr id="1207" name="Google Shape;1207;p105"/>
          <p:cNvSpPr txBox="1">
            <a:spLocks noGrp="1"/>
          </p:cNvSpPr>
          <p:nvPr>
            <p:ph type="subTitle" idx="2"/>
          </p:nvPr>
        </p:nvSpPr>
        <p:spPr>
          <a:xfrm>
            <a:off x="1379233" y="3725663"/>
            <a:ext cx="10008800" cy="572914"/>
          </a:xfrm>
          <a:prstGeom prst="rect">
            <a:avLst/>
          </a:prstGeom>
        </p:spPr>
        <p:txBody>
          <a:bodyPr spcFirstLastPara="1" vert="horz" wrap="square" lIns="0" tIns="0" rIns="0" bIns="0" rtlCol="0" anchor="t" anchorCtr="0">
            <a:spAutoFit/>
          </a:bodyPr>
          <a:lstStyle/>
          <a:p>
            <a:pPr marL="0" indent="0">
              <a:spcAft>
                <a:spcPts val="1333"/>
              </a:spcAft>
            </a:pPr>
            <a:r>
              <a:rPr lang="en-GB"/>
              <a:t>starts a new line</a:t>
            </a:r>
            <a:endParaRPr/>
          </a:p>
        </p:txBody>
      </p:sp>
      <p:sp>
        <p:nvSpPr>
          <p:cNvPr id="1208" name="Google Shape;1208;p105"/>
          <p:cNvSpPr txBox="1">
            <a:spLocks noGrp="1"/>
          </p:cNvSpPr>
          <p:nvPr>
            <p:ph type="subTitle" idx="3"/>
          </p:nvPr>
        </p:nvSpPr>
        <p:spPr>
          <a:xfrm>
            <a:off x="1379233" y="5022620"/>
            <a:ext cx="9952800" cy="572914"/>
          </a:xfrm>
          <a:prstGeom prst="rect">
            <a:avLst/>
          </a:prstGeom>
        </p:spPr>
        <p:txBody>
          <a:bodyPr spcFirstLastPara="1" vert="horz" wrap="square" lIns="0" tIns="0" rIns="0" bIns="0" rtlCol="0" anchor="t" anchorCtr="0">
            <a:spAutoFit/>
          </a:bodyPr>
          <a:lstStyle/>
          <a:p>
            <a:pPr marL="0" indent="0">
              <a:spcAft>
                <a:spcPts val="1333"/>
              </a:spcAft>
            </a:pPr>
            <a:r>
              <a:rPr lang="en-GB"/>
              <a:t>removes a letter</a:t>
            </a:r>
            <a:endParaRPr/>
          </a:p>
        </p:txBody>
      </p:sp>
      <p:sp>
        <p:nvSpPr>
          <p:cNvPr id="1209" name="Google Shape;1209;p105"/>
          <p:cNvSpPr txBox="1">
            <a:spLocks noGrp="1"/>
          </p:cNvSpPr>
          <p:nvPr>
            <p:ph type="title"/>
          </p:nvPr>
        </p:nvSpPr>
        <p:spPr>
          <a:xfrm>
            <a:off x="432000" y="203184"/>
            <a:ext cx="10513600" cy="410433"/>
          </a:xfrm>
          <a:prstGeom prst="rect">
            <a:avLst/>
          </a:prstGeom>
        </p:spPr>
        <p:txBody>
          <a:bodyPr spcFirstLastPara="1" vert="horz" wrap="square" lIns="0" tIns="0" rIns="0" bIns="0" rtlCol="0" anchor="ctr" anchorCtr="0">
            <a:spAutoFit/>
          </a:bodyPr>
          <a:lstStyle/>
          <a:p>
            <a:r>
              <a:rPr lang="en-GB"/>
              <a:t>Add space in text</a:t>
            </a:r>
            <a:endParaRPr/>
          </a:p>
        </p:txBody>
      </p:sp>
      <p:sp>
        <p:nvSpPr>
          <p:cNvPr id="1205" name="Google Shape;1205;p105"/>
          <p:cNvSpPr txBox="1">
            <a:spLocks noGrp="1"/>
          </p:cNvSpPr>
          <p:nvPr>
            <p:ph type="title" idx="4"/>
          </p:nvPr>
        </p:nvSpPr>
        <p:spPr>
          <a:prstGeom prst="rect">
            <a:avLst/>
          </a:prstGeom>
        </p:spPr>
        <p:txBody>
          <a:bodyPr spcFirstLastPara="1" vert="horz" wrap="square" lIns="0" tIns="0" rIns="0" bIns="0" rtlCol="0" anchor="t" anchorCtr="0">
            <a:spAutoFit/>
          </a:bodyPr>
          <a:lstStyle/>
          <a:p>
            <a:r>
              <a:rPr lang="en-GB"/>
              <a:t>What does the </a:t>
            </a:r>
            <a:r>
              <a:rPr lang="en-GB" b="1"/>
              <a:t>enter</a:t>
            </a:r>
            <a:r>
              <a:rPr lang="en-GB"/>
              <a:t> key do?</a:t>
            </a:r>
            <a:endParaRPr/>
          </a:p>
        </p:txBody>
      </p:sp>
      <p:sp>
        <p:nvSpPr>
          <p:cNvPr id="1210" name="Google Shape;1210;p105"/>
          <p:cNvSpPr txBox="1">
            <a:spLocks noGrp="1"/>
          </p:cNvSpPr>
          <p:nvPr>
            <p:ph type="body" idx="5"/>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endParaRPr/>
          </a:p>
        </p:txBody>
      </p:sp>
      <p:pic>
        <p:nvPicPr>
          <p:cNvPr id="1211" name="Google Shape;1211;p105"/>
          <p:cNvPicPr preferRelativeResize="0"/>
          <p:nvPr/>
        </p:nvPicPr>
        <p:blipFill>
          <a:blip r:embed="rId3">
            <a:alphaModFix/>
          </a:blip>
          <a:stretch>
            <a:fillRect/>
          </a:stretch>
        </p:blipFill>
        <p:spPr>
          <a:xfrm>
            <a:off x="4492811" y="3682900"/>
            <a:ext cx="528000" cy="558800"/>
          </a:xfrm>
          <a:prstGeom prst="rect">
            <a:avLst/>
          </a:prstGeom>
          <a:noFill/>
          <a:ln>
            <a:noFill/>
          </a:ln>
        </p:spPr>
      </p:pic>
      <p:pic>
        <p:nvPicPr>
          <p:cNvPr id="2" name="Picture 1">
            <a:extLst>
              <a:ext uri="{FF2B5EF4-FFF2-40B4-BE49-F238E27FC236}">
                <a16:creationId xmlns:a16="http://schemas.microsoft.com/office/drawing/2014/main" id="{63DE6855-4745-2E63-E4AE-20D47758CC68}"/>
              </a:ext>
            </a:extLst>
          </p:cNvPr>
          <p:cNvPicPr>
            <a:picLocks noChangeAspect="1"/>
          </p:cNvPicPr>
          <p:nvPr/>
        </p:nvPicPr>
        <p:blipFill>
          <a:blip r:embed="rId4"/>
          <a:stretch>
            <a:fillRect/>
          </a:stretch>
        </p:blipFill>
        <p:spPr>
          <a:xfrm>
            <a:off x="3236" y="0"/>
            <a:ext cx="12188764" cy="836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pic>
        <p:nvPicPr>
          <p:cNvPr id="1258" name="Google Shape;1258;p110"/>
          <p:cNvPicPr preferRelativeResize="0"/>
          <p:nvPr/>
        </p:nvPicPr>
        <p:blipFill>
          <a:blip r:embed="rId3">
            <a:alphaModFix/>
          </a:blip>
          <a:stretch>
            <a:fillRect/>
          </a:stretch>
        </p:blipFill>
        <p:spPr>
          <a:xfrm>
            <a:off x="432001" y="2147318"/>
            <a:ext cx="10955199" cy="3847309"/>
          </a:xfrm>
          <a:prstGeom prst="rect">
            <a:avLst/>
          </a:prstGeom>
          <a:noFill/>
          <a:ln>
            <a:noFill/>
          </a:ln>
        </p:spPr>
      </p:pic>
      <p:sp>
        <p:nvSpPr>
          <p:cNvPr id="1259" name="Google Shape;1259;p110"/>
          <p:cNvSpPr txBox="1">
            <a:spLocks noGrp="1"/>
          </p:cNvSpPr>
          <p:nvPr>
            <p:ph type="title"/>
          </p:nvPr>
        </p:nvSpPr>
        <p:spPr>
          <a:xfrm>
            <a:off x="432000" y="203184"/>
            <a:ext cx="9513600" cy="410433"/>
          </a:xfrm>
          <a:prstGeom prst="rect">
            <a:avLst/>
          </a:prstGeom>
        </p:spPr>
        <p:txBody>
          <a:bodyPr spcFirstLastPara="1" vert="horz" wrap="square" lIns="0" tIns="0" rIns="0" bIns="0" rtlCol="0" anchor="ctr" anchorCtr="0">
            <a:spAutoFit/>
          </a:bodyPr>
          <a:lstStyle/>
          <a:p>
            <a:r>
              <a:rPr lang="en-GB"/>
              <a:t>Remove text</a:t>
            </a:r>
            <a:endParaRPr/>
          </a:p>
        </p:txBody>
      </p:sp>
      <p:sp>
        <p:nvSpPr>
          <p:cNvPr id="1260" name="Google Shape;1260;p110"/>
          <p:cNvSpPr txBox="1">
            <a:spLocks noGrp="1"/>
          </p:cNvSpPr>
          <p:nvPr>
            <p:ph type="body" idx="1"/>
          </p:nvPr>
        </p:nvSpPr>
        <p:spPr>
          <a:xfrm>
            <a:off x="432000" y="1080001"/>
            <a:ext cx="10983600" cy="1204817"/>
          </a:xfrm>
          <a:prstGeom prst="rect">
            <a:avLst/>
          </a:prstGeom>
        </p:spPr>
        <p:txBody>
          <a:bodyPr spcFirstLastPara="1" vert="horz" wrap="square" lIns="0" tIns="0" rIns="0" bIns="0" rtlCol="0" anchor="t" anchorCtr="0">
            <a:spAutoFit/>
          </a:bodyPr>
          <a:lstStyle/>
          <a:p>
            <a:pPr marL="0" indent="0">
              <a:spcAft>
                <a:spcPts val="1333"/>
              </a:spcAft>
              <a:buNone/>
            </a:pPr>
            <a:r>
              <a:rPr lang="en-GB"/>
              <a:t>This is the </a:t>
            </a:r>
            <a:r>
              <a:rPr lang="en-GB" b="1"/>
              <a:t>backspace</a:t>
            </a:r>
            <a:r>
              <a:rPr lang="en-GB"/>
              <a:t> key. It helps fix mistakes </a:t>
            </a:r>
            <a:br>
              <a:rPr lang="en-GB"/>
            </a:br>
            <a:r>
              <a:rPr lang="en-GB"/>
              <a:t>by taking away letters we don't want. </a:t>
            </a:r>
            <a:endParaRPr/>
          </a:p>
        </p:txBody>
      </p:sp>
      <p:sp>
        <p:nvSpPr>
          <p:cNvPr id="1261" name="Google Shape;1261;p110"/>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endParaRPr/>
          </a:p>
        </p:txBody>
      </p:sp>
      <p:sp>
        <p:nvSpPr>
          <p:cNvPr id="1262" name="Google Shape;1262;p110"/>
          <p:cNvSpPr/>
          <p:nvPr/>
        </p:nvSpPr>
        <p:spPr>
          <a:xfrm>
            <a:off x="9824067" y="2393633"/>
            <a:ext cx="1238000" cy="569600"/>
          </a:xfrm>
          <a:prstGeom prst="roundRect">
            <a:avLst>
              <a:gd name="adj" fmla="val 16667"/>
            </a:avLst>
          </a:prstGeom>
          <a:solidFill>
            <a:srgbClr val="4A86E8">
              <a:alpha val="41570"/>
            </a:srgbClr>
          </a:solidFill>
          <a:ln>
            <a:noFill/>
          </a:ln>
        </p:spPr>
        <p:txBody>
          <a:bodyPr spcFirstLastPara="1" wrap="square" lIns="121900" tIns="121900" rIns="121900" bIns="121900" anchor="ctr" anchorCtr="0">
            <a:noAutofit/>
          </a:bodyPr>
          <a:lstStyle/>
          <a:p>
            <a:endParaRPr sz="2400"/>
          </a:p>
        </p:txBody>
      </p:sp>
      <p:pic>
        <p:nvPicPr>
          <p:cNvPr id="2" name="Picture 1">
            <a:extLst>
              <a:ext uri="{FF2B5EF4-FFF2-40B4-BE49-F238E27FC236}">
                <a16:creationId xmlns:a16="http://schemas.microsoft.com/office/drawing/2014/main" id="{B3BC093B-B023-EA92-0745-C18D22B45AD8}"/>
              </a:ext>
            </a:extLst>
          </p:cNvPr>
          <p:cNvPicPr>
            <a:picLocks noChangeAspect="1"/>
          </p:cNvPicPr>
          <p:nvPr/>
        </p:nvPicPr>
        <p:blipFill>
          <a:blip r:embed="rId4"/>
          <a:stretch>
            <a:fillRect/>
          </a:stretch>
        </p:blipFill>
        <p:spPr>
          <a:xfrm>
            <a:off x="3236" y="0"/>
            <a:ext cx="12188764" cy="836384"/>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pic>
        <p:nvPicPr>
          <p:cNvPr id="1267" name="Google Shape;1267;p111"/>
          <p:cNvPicPr preferRelativeResize="0"/>
          <p:nvPr/>
        </p:nvPicPr>
        <p:blipFill>
          <a:blip r:embed="rId3">
            <a:alphaModFix/>
          </a:blip>
          <a:stretch>
            <a:fillRect/>
          </a:stretch>
        </p:blipFill>
        <p:spPr>
          <a:xfrm>
            <a:off x="1951834" y="979033"/>
            <a:ext cx="6636564" cy="1440000"/>
          </a:xfrm>
          <a:prstGeom prst="rect">
            <a:avLst/>
          </a:prstGeom>
          <a:noFill/>
          <a:ln>
            <a:noFill/>
          </a:ln>
        </p:spPr>
      </p:pic>
      <p:sp>
        <p:nvSpPr>
          <p:cNvPr id="1268" name="Google Shape;1268;p111"/>
          <p:cNvSpPr txBox="1">
            <a:spLocks noGrp="1"/>
          </p:cNvSpPr>
          <p:nvPr>
            <p:ph type="title"/>
          </p:nvPr>
        </p:nvSpPr>
        <p:spPr>
          <a:xfrm>
            <a:off x="432000" y="203184"/>
            <a:ext cx="9513600" cy="410433"/>
          </a:xfrm>
          <a:prstGeom prst="rect">
            <a:avLst/>
          </a:prstGeom>
        </p:spPr>
        <p:txBody>
          <a:bodyPr spcFirstLastPara="1" vert="horz" wrap="square" lIns="0" tIns="0" rIns="0" bIns="0" rtlCol="0" anchor="ctr" anchorCtr="0">
            <a:spAutoFit/>
          </a:bodyPr>
          <a:lstStyle/>
          <a:p>
            <a:r>
              <a:rPr lang="en-GB"/>
              <a:t>Remove text</a:t>
            </a:r>
            <a:endParaRPr/>
          </a:p>
        </p:txBody>
      </p:sp>
      <p:sp>
        <p:nvSpPr>
          <p:cNvPr id="1269" name="Google Shape;1269;p111"/>
          <p:cNvSpPr txBox="1">
            <a:spLocks noGrp="1"/>
          </p:cNvSpPr>
          <p:nvPr>
            <p:ph type="body" idx="1"/>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r>
              <a:rPr lang="en-GB"/>
              <a:t>Google Docs is a trademark of Google LLC and this content is not endorsed by or affiliated with Google in any way</a:t>
            </a:r>
            <a:endParaRPr/>
          </a:p>
        </p:txBody>
      </p:sp>
      <p:sp>
        <p:nvSpPr>
          <p:cNvPr id="1270" name="Google Shape;1270;p111"/>
          <p:cNvSpPr txBox="1"/>
          <p:nvPr/>
        </p:nvSpPr>
        <p:spPr>
          <a:xfrm>
            <a:off x="680772" y="3031834"/>
            <a:ext cx="1066400" cy="424732"/>
          </a:xfrm>
          <a:prstGeom prst="rect">
            <a:avLst/>
          </a:prstGeom>
          <a:noFill/>
          <a:ln>
            <a:noFill/>
          </a:ln>
        </p:spPr>
        <p:txBody>
          <a:bodyPr spcFirstLastPara="1" wrap="square" lIns="0" tIns="0" rIns="0" bIns="0" anchor="ctr" anchorCtr="0">
            <a:spAutoFit/>
          </a:bodyPr>
          <a:lstStyle/>
          <a:p>
            <a:pPr>
              <a:lnSpc>
                <a:spcPct val="115000"/>
              </a:lnSpc>
            </a:pPr>
            <a:r>
              <a:rPr lang="en-GB" sz="2400">
                <a:solidFill>
                  <a:srgbClr val="222222"/>
                </a:solidFill>
                <a:latin typeface="Lexend"/>
                <a:ea typeface="Lexend"/>
                <a:cs typeface="Lexend"/>
                <a:sym typeface="Lexend"/>
              </a:rPr>
              <a:t>Laura</a:t>
            </a:r>
            <a:endParaRPr sz="2400">
              <a:solidFill>
                <a:srgbClr val="222222"/>
              </a:solidFill>
              <a:latin typeface="Lexend"/>
              <a:ea typeface="Lexend"/>
              <a:cs typeface="Lexend"/>
              <a:sym typeface="Lexend"/>
            </a:endParaRPr>
          </a:p>
        </p:txBody>
      </p:sp>
      <p:sp>
        <p:nvSpPr>
          <p:cNvPr id="1271" name="Google Shape;1271;p111"/>
          <p:cNvSpPr txBox="1"/>
          <p:nvPr/>
        </p:nvSpPr>
        <p:spPr>
          <a:xfrm>
            <a:off x="2147572" y="1079984"/>
            <a:ext cx="6512800" cy="943976"/>
          </a:xfrm>
          <a:prstGeom prst="rect">
            <a:avLst/>
          </a:prstGeom>
          <a:noFill/>
          <a:ln>
            <a:noFill/>
          </a:ln>
        </p:spPr>
        <p:txBody>
          <a:bodyPr spcFirstLastPara="1" wrap="square" lIns="0" tIns="0" rIns="0" bIns="0" anchor="t" anchorCtr="0">
            <a:spAutoFit/>
          </a:bodyPr>
          <a:lstStyle/>
          <a:p>
            <a:pPr>
              <a:lnSpc>
                <a:spcPct val="115000"/>
              </a:lnSpc>
            </a:pPr>
            <a:r>
              <a:rPr lang="en-GB" sz="2667">
                <a:solidFill>
                  <a:srgbClr val="222222"/>
                </a:solidFill>
                <a:latin typeface="Lexend"/>
                <a:ea typeface="Lexend"/>
                <a:cs typeface="Lexend"/>
                <a:sym typeface="Lexend"/>
              </a:rPr>
              <a:t>Spelling mistakes can have a coloured line underneath them.</a:t>
            </a:r>
            <a:endParaRPr sz="2667">
              <a:solidFill>
                <a:srgbClr val="222222"/>
              </a:solidFill>
              <a:latin typeface="Lexend"/>
              <a:ea typeface="Lexend"/>
              <a:cs typeface="Lexend"/>
              <a:sym typeface="Lexend"/>
            </a:endParaRPr>
          </a:p>
        </p:txBody>
      </p:sp>
      <p:pic>
        <p:nvPicPr>
          <p:cNvPr id="1272" name="Google Shape;1272;p111"/>
          <p:cNvPicPr preferRelativeResize="0"/>
          <p:nvPr/>
        </p:nvPicPr>
        <p:blipFill>
          <a:blip r:embed="rId4">
            <a:alphaModFix/>
          </a:blip>
          <a:stretch>
            <a:fillRect/>
          </a:stretch>
        </p:blipFill>
        <p:spPr>
          <a:xfrm>
            <a:off x="1951867" y="2577000"/>
            <a:ext cx="9027013" cy="2583000"/>
          </a:xfrm>
          <a:prstGeom prst="rect">
            <a:avLst/>
          </a:prstGeom>
          <a:noFill/>
          <a:ln>
            <a:noFill/>
          </a:ln>
        </p:spPr>
      </p:pic>
      <p:pic>
        <p:nvPicPr>
          <p:cNvPr id="1273" name="Google Shape;1273;p111"/>
          <p:cNvPicPr preferRelativeResize="0"/>
          <p:nvPr/>
        </p:nvPicPr>
        <p:blipFill>
          <a:blip r:embed="rId5">
            <a:alphaModFix/>
          </a:blip>
          <a:stretch>
            <a:fillRect/>
          </a:stretch>
        </p:blipFill>
        <p:spPr>
          <a:xfrm>
            <a:off x="680767" y="1374166"/>
            <a:ext cx="947133" cy="1597961"/>
          </a:xfrm>
          <a:prstGeom prst="rect">
            <a:avLst/>
          </a:prstGeom>
          <a:noFill/>
          <a:ln>
            <a:noFill/>
          </a:ln>
        </p:spPr>
      </p:pic>
      <p:pic>
        <p:nvPicPr>
          <p:cNvPr id="2" name="Picture 1">
            <a:extLst>
              <a:ext uri="{FF2B5EF4-FFF2-40B4-BE49-F238E27FC236}">
                <a16:creationId xmlns:a16="http://schemas.microsoft.com/office/drawing/2014/main" id="{CFB57EB8-933E-9474-DABD-2B8EDE241104}"/>
              </a:ext>
            </a:extLst>
          </p:cNvPr>
          <p:cNvPicPr>
            <a:picLocks noChangeAspect="1"/>
          </p:cNvPicPr>
          <p:nvPr/>
        </p:nvPicPr>
        <p:blipFill>
          <a:blip r:embed="rId6"/>
          <a:stretch>
            <a:fillRect/>
          </a:stretch>
        </p:blipFill>
        <p:spPr>
          <a:xfrm>
            <a:off x="3236" y="0"/>
            <a:ext cx="12188764" cy="8363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D648-53F3-5BE6-BB63-DA47E4CE416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6A1C83-90C1-DD35-E49C-72CE3ED016CB}"/>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/ee/, /</a:t>
            </a:r>
            <a:r>
              <a:rPr lang="en-GB" err="1">
                <a:latin typeface="Sassoon Primary"/>
              </a:rPr>
              <a:t>ea</a:t>
            </a:r>
            <a:r>
              <a:rPr lang="en-GB">
                <a:latin typeface="Sassoon Primary"/>
              </a:rPr>
              <a:t>/ and /</a:t>
            </a:r>
            <a:r>
              <a:rPr lang="en-GB" err="1">
                <a:latin typeface="Sassoon Primary"/>
              </a:rPr>
              <a:t>ey</a:t>
            </a:r>
            <a:r>
              <a:rPr lang="en-GB">
                <a:latin typeface="Sassoon Primary"/>
              </a:rPr>
              <a:t>/ digraphs.</a:t>
            </a:r>
          </a:p>
        </p:txBody>
      </p:sp>
      <p:pic>
        <p:nvPicPr>
          <p:cNvPr id="3" name="Picture 2">
            <a:extLst>
              <a:ext uri="{FF2B5EF4-FFF2-40B4-BE49-F238E27FC236}">
                <a16:creationId xmlns:a16="http://schemas.microsoft.com/office/drawing/2014/main" id="{D3749804-7F67-9CED-3BEC-DD1D977C719C}"/>
              </a:ext>
            </a:extLst>
          </p:cNvPr>
          <p:cNvPicPr>
            <a:picLocks noChangeAspect="1"/>
          </p:cNvPicPr>
          <p:nvPr/>
        </p:nvPicPr>
        <p:blipFill>
          <a:blip r:embed="rId2"/>
          <a:stretch>
            <a:fillRect/>
          </a:stretch>
        </p:blipFill>
        <p:spPr>
          <a:xfrm>
            <a:off x="991700" y="1390528"/>
            <a:ext cx="2803525" cy="2357559"/>
          </a:xfrm>
          <a:prstGeom prst="rect">
            <a:avLst/>
          </a:prstGeom>
        </p:spPr>
      </p:pic>
      <p:pic>
        <p:nvPicPr>
          <p:cNvPr id="4" name="Picture 3">
            <a:extLst>
              <a:ext uri="{FF2B5EF4-FFF2-40B4-BE49-F238E27FC236}">
                <a16:creationId xmlns:a16="http://schemas.microsoft.com/office/drawing/2014/main" id="{B441F1C6-2DC3-EA56-B46E-6CA961ED3035}"/>
              </a:ext>
            </a:extLst>
          </p:cNvPr>
          <p:cNvPicPr>
            <a:picLocks noChangeAspect="1"/>
          </p:cNvPicPr>
          <p:nvPr/>
        </p:nvPicPr>
        <p:blipFill>
          <a:blip r:embed="rId3"/>
          <a:stretch>
            <a:fillRect/>
          </a:stretch>
        </p:blipFill>
        <p:spPr>
          <a:xfrm>
            <a:off x="4280877" y="1386010"/>
            <a:ext cx="3188494" cy="2357438"/>
          </a:xfrm>
          <a:prstGeom prst="rect">
            <a:avLst/>
          </a:prstGeom>
        </p:spPr>
      </p:pic>
      <p:pic>
        <p:nvPicPr>
          <p:cNvPr id="5" name="Picture 4">
            <a:extLst>
              <a:ext uri="{FF2B5EF4-FFF2-40B4-BE49-F238E27FC236}">
                <a16:creationId xmlns:a16="http://schemas.microsoft.com/office/drawing/2014/main" id="{D310FEB9-CBA9-44FF-193D-C714074CC561}"/>
              </a:ext>
            </a:extLst>
          </p:cNvPr>
          <p:cNvPicPr>
            <a:picLocks noChangeAspect="1"/>
          </p:cNvPicPr>
          <p:nvPr/>
        </p:nvPicPr>
        <p:blipFill>
          <a:blip r:embed="rId4"/>
          <a:stretch>
            <a:fillRect/>
          </a:stretch>
        </p:blipFill>
        <p:spPr>
          <a:xfrm>
            <a:off x="8615362" y="1393031"/>
            <a:ext cx="2926556" cy="2357437"/>
          </a:xfrm>
          <a:prstGeom prst="rect">
            <a:avLst/>
          </a:prstGeom>
        </p:spPr>
      </p:pic>
      <p:cxnSp>
        <p:nvCxnSpPr>
          <p:cNvPr id="6" name="Straight Arrow Connector 5">
            <a:extLst>
              <a:ext uri="{FF2B5EF4-FFF2-40B4-BE49-F238E27FC236}">
                <a16:creationId xmlns:a16="http://schemas.microsoft.com/office/drawing/2014/main" id="{AF01314F-390D-EE43-833B-C33B86D053DB}"/>
              </a:ext>
            </a:extLst>
          </p:cNvPr>
          <p:cNvCxnSpPr/>
          <p:nvPr/>
        </p:nvCxnSpPr>
        <p:spPr>
          <a:xfrm flipV="1">
            <a:off x="1277413" y="5647131"/>
            <a:ext cx="2515902" cy="2964"/>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00382A3E-0F71-4AC3-D195-AFE4EFB67DD4}"/>
              </a:ext>
            </a:extLst>
          </p:cNvPr>
          <p:cNvCxnSpPr>
            <a:cxnSpLocks/>
          </p:cNvCxnSpPr>
          <p:nvPr/>
        </p:nvCxnSpPr>
        <p:spPr>
          <a:xfrm flipV="1">
            <a:off x="4614825" y="5594622"/>
            <a:ext cx="2515902" cy="2964"/>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664C0D0-8E0E-563C-221C-EAAF458DF350}"/>
              </a:ext>
            </a:extLst>
          </p:cNvPr>
          <p:cNvCxnSpPr>
            <a:cxnSpLocks/>
          </p:cNvCxnSpPr>
          <p:nvPr/>
        </p:nvCxnSpPr>
        <p:spPr>
          <a:xfrm flipV="1">
            <a:off x="8916950" y="5549438"/>
            <a:ext cx="2515902" cy="2964"/>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7357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pic>
        <p:nvPicPr>
          <p:cNvPr id="1278" name="Google Shape;1278;p112"/>
          <p:cNvPicPr preferRelativeResize="0"/>
          <p:nvPr/>
        </p:nvPicPr>
        <p:blipFill>
          <a:blip r:embed="rId3">
            <a:alphaModFix/>
          </a:blip>
          <a:stretch>
            <a:fillRect/>
          </a:stretch>
        </p:blipFill>
        <p:spPr>
          <a:xfrm>
            <a:off x="1932401" y="998968"/>
            <a:ext cx="5492865" cy="1511433"/>
          </a:xfrm>
          <a:prstGeom prst="rect">
            <a:avLst/>
          </a:prstGeom>
          <a:noFill/>
          <a:ln>
            <a:noFill/>
          </a:ln>
        </p:spPr>
      </p:pic>
      <p:sp>
        <p:nvSpPr>
          <p:cNvPr id="1279" name="Google Shape;1279;p112"/>
          <p:cNvSpPr txBox="1">
            <a:spLocks noGrp="1"/>
          </p:cNvSpPr>
          <p:nvPr>
            <p:ph type="title"/>
          </p:nvPr>
        </p:nvSpPr>
        <p:spPr>
          <a:xfrm>
            <a:off x="432000" y="203184"/>
            <a:ext cx="9513600" cy="410433"/>
          </a:xfrm>
          <a:prstGeom prst="rect">
            <a:avLst/>
          </a:prstGeom>
        </p:spPr>
        <p:txBody>
          <a:bodyPr spcFirstLastPara="1" vert="horz" wrap="square" lIns="0" tIns="0" rIns="0" bIns="0" rtlCol="0" anchor="ctr" anchorCtr="0">
            <a:spAutoFit/>
          </a:bodyPr>
          <a:lstStyle/>
          <a:p>
            <a:r>
              <a:rPr lang="en-GB"/>
              <a:t>Remove text</a:t>
            </a:r>
            <a:endParaRPr/>
          </a:p>
        </p:txBody>
      </p:sp>
      <p:sp>
        <p:nvSpPr>
          <p:cNvPr id="1280" name="Google Shape;1280;p112"/>
          <p:cNvSpPr txBox="1">
            <a:spLocks noGrp="1"/>
          </p:cNvSpPr>
          <p:nvPr>
            <p:ph type="body" idx="1"/>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r>
              <a:rPr lang="en-GB"/>
              <a:t>Google Docs is a trademark of Google LLC and this content is not endorsed by or affiliated with Google in any way</a:t>
            </a:r>
            <a:endParaRPr/>
          </a:p>
        </p:txBody>
      </p:sp>
      <p:sp>
        <p:nvSpPr>
          <p:cNvPr id="1281" name="Google Shape;1281;p112"/>
          <p:cNvSpPr txBox="1"/>
          <p:nvPr/>
        </p:nvSpPr>
        <p:spPr>
          <a:xfrm>
            <a:off x="568205" y="3293234"/>
            <a:ext cx="1066400" cy="424732"/>
          </a:xfrm>
          <a:prstGeom prst="rect">
            <a:avLst/>
          </a:prstGeom>
          <a:noFill/>
          <a:ln>
            <a:noFill/>
          </a:ln>
        </p:spPr>
        <p:txBody>
          <a:bodyPr spcFirstLastPara="1" wrap="square" lIns="0" tIns="0" rIns="0" bIns="0" anchor="ctr" anchorCtr="0">
            <a:spAutoFit/>
          </a:bodyPr>
          <a:lstStyle/>
          <a:p>
            <a:pPr>
              <a:lnSpc>
                <a:spcPct val="115000"/>
              </a:lnSpc>
            </a:pPr>
            <a:r>
              <a:rPr lang="en-GB" sz="2400">
                <a:solidFill>
                  <a:srgbClr val="222222"/>
                </a:solidFill>
                <a:latin typeface="Lexend"/>
                <a:ea typeface="Lexend"/>
                <a:cs typeface="Lexend"/>
                <a:sym typeface="Lexend"/>
              </a:rPr>
              <a:t>Jacob</a:t>
            </a:r>
            <a:endParaRPr sz="2400">
              <a:solidFill>
                <a:srgbClr val="222222"/>
              </a:solidFill>
              <a:latin typeface="Lexend"/>
              <a:ea typeface="Lexend"/>
              <a:cs typeface="Lexend"/>
              <a:sym typeface="Lexend"/>
            </a:endParaRPr>
          </a:p>
        </p:txBody>
      </p:sp>
      <p:sp>
        <p:nvSpPr>
          <p:cNvPr id="1282" name="Google Shape;1282;p112"/>
          <p:cNvSpPr txBox="1"/>
          <p:nvPr/>
        </p:nvSpPr>
        <p:spPr>
          <a:xfrm>
            <a:off x="2136632" y="1080000"/>
            <a:ext cx="5390000" cy="943976"/>
          </a:xfrm>
          <a:prstGeom prst="rect">
            <a:avLst/>
          </a:prstGeom>
          <a:noFill/>
          <a:ln>
            <a:noFill/>
          </a:ln>
        </p:spPr>
        <p:txBody>
          <a:bodyPr spcFirstLastPara="1" wrap="square" lIns="0" tIns="0" rIns="0" bIns="0" anchor="t" anchorCtr="0">
            <a:spAutoFit/>
          </a:bodyPr>
          <a:lstStyle/>
          <a:p>
            <a:pPr>
              <a:lnSpc>
                <a:spcPct val="115000"/>
              </a:lnSpc>
            </a:pPr>
            <a:r>
              <a:rPr lang="en-GB" sz="2667">
                <a:solidFill>
                  <a:srgbClr val="222222"/>
                </a:solidFill>
                <a:latin typeface="Lexend"/>
                <a:ea typeface="Lexend"/>
                <a:cs typeface="Lexend"/>
                <a:sym typeface="Lexend"/>
              </a:rPr>
              <a:t>You can fix mistakes using the </a:t>
            </a:r>
            <a:r>
              <a:rPr lang="en-GB" sz="2667" b="1">
                <a:solidFill>
                  <a:srgbClr val="222222"/>
                </a:solidFill>
                <a:latin typeface="Lexend"/>
                <a:ea typeface="Lexend"/>
                <a:cs typeface="Lexend"/>
                <a:sym typeface="Lexend"/>
              </a:rPr>
              <a:t>backspace</a:t>
            </a:r>
            <a:r>
              <a:rPr lang="en-GB" sz="2667">
                <a:solidFill>
                  <a:srgbClr val="222222"/>
                </a:solidFill>
                <a:latin typeface="Lexend"/>
                <a:ea typeface="Lexend"/>
                <a:cs typeface="Lexend"/>
                <a:sym typeface="Lexend"/>
              </a:rPr>
              <a:t> key.</a:t>
            </a:r>
            <a:endParaRPr sz="2667">
              <a:solidFill>
                <a:srgbClr val="222222"/>
              </a:solidFill>
              <a:latin typeface="Lexend"/>
              <a:ea typeface="Lexend"/>
              <a:cs typeface="Lexend"/>
              <a:sym typeface="Lexend"/>
            </a:endParaRPr>
          </a:p>
        </p:txBody>
      </p:sp>
      <p:pic>
        <p:nvPicPr>
          <p:cNvPr id="1283" name="Google Shape;1283;p112"/>
          <p:cNvPicPr preferRelativeResize="0"/>
          <p:nvPr/>
        </p:nvPicPr>
        <p:blipFill>
          <a:blip r:embed="rId4">
            <a:alphaModFix/>
          </a:blip>
          <a:stretch>
            <a:fillRect/>
          </a:stretch>
        </p:blipFill>
        <p:spPr>
          <a:xfrm flipH="1">
            <a:off x="513034" y="2250401"/>
            <a:ext cx="1051133" cy="1030217"/>
          </a:xfrm>
          <a:prstGeom prst="rect">
            <a:avLst/>
          </a:prstGeom>
          <a:noFill/>
          <a:ln>
            <a:noFill/>
          </a:ln>
        </p:spPr>
      </p:pic>
      <p:pic>
        <p:nvPicPr>
          <p:cNvPr id="1284" name="Google Shape;1284;p112" title="s37 new gif.gif"/>
          <p:cNvPicPr preferRelativeResize="0"/>
          <p:nvPr/>
        </p:nvPicPr>
        <p:blipFill>
          <a:blip r:embed="rId5">
            <a:alphaModFix/>
          </a:blip>
          <a:stretch>
            <a:fillRect/>
          </a:stretch>
        </p:blipFill>
        <p:spPr>
          <a:xfrm>
            <a:off x="1736502" y="2804367"/>
            <a:ext cx="8930367" cy="2684867"/>
          </a:xfrm>
          <a:prstGeom prst="rect">
            <a:avLst/>
          </a:prstGeom>
          <a:noFill/>
          <a:ln>
            <a:noFill/>
          </a:ln>
        </p:spPr>
      </p:pic>
      <p:pic>
        <p:nvPicPr>
          <p:cNvPr id="2" name="Picture 1">
            <a:extLst>
              <a:ext uri="{FF2B5EF4-FFF2-40B4-BE49-F238E27FC236}">
                <a16:creationId xmlns:a16="http://schemas.microsoft.com/office/drawing/2014/main" id="{10BF0F12-C7A3-F112-F166-B4A2E2C26FA5}"/>
              </a:ext>
            </a:extLst>
          </p:cNvPr>
          <p:cNvPicPr>
            <a:picLocks noChangeAspect="1"/>
          </p:cNvPicPr>
          <p:nvPr/>
        </p:nvPicPr>
        <p:blipFill>
          <a:blip r:embed="rId6"/>
          <a:stretch>
            <a:fillRect/>
          </a:stretch>
        </p:blipFill>
        <p:spPr>
          <a:xfrm>
            <a:off x="3236" y="0"/>
            <a:ext cx="12188764" cy="83638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300" name="Google Shape;1300;p114"/>
          <p:cNvSpPr txBox="1">
            <a:spLocks noGrp="1"/>
          </p:cNvSpPr>
          <p:nvPr>
            <p:ph type="title"/>
          </p:nvPr>
        </p:nvSpPr>
        <p:spPr>
          <a:prstGeom prst="rect">
            <a:avLst/>
          </a:prstGeom>
        </p:spPr>
        <p:txBody>
          <a:bodyPr spcFirstLastPara="1" vert="horz" wrap="square" lIns="0" tIns="0" rIns="0" bIns="0" rtlCol="0" anchor="t" anchorCtr="0">
            <a:spAutoFit/>
          </a:bodyPr>
          <a:lstStyle/>
          <a:p>
            <a:r>
              <a:rPr lang="en-GB"/>
              <a:t>Remove text</a:t>
            </a:r>
            <a:endParaRPr/>
          </a:p>
        </p:txBody>
      </p:sp>
      <p:sp>
        <p:nvSpPr>
          <p:cNvPr id="1299" name="Google Shape;1299;p114"/>
          <p:cNvSpPr txBox="1">
            <a:spLocks noGrp="1"/>
          </p:cNvSpPr>
          <p:nvPr>
            <p:ph type="body" idx="1"/>
          </p:nvPr>
        </p:nvSpPr>
        <p:spPr>
          <a:xfrm>
            <a:off x="432000" y="876801"/>
            <a:ext cx="9513600" cy="3303918"/>
          </a:xfrm>
          <a:prstGeom prst="rect">
            <a:avLst/>
          </a:prstGeom>
        </p:spPr>
        <p:txBody>
          <a:bodyPr spcFirstLastPara="1" vert="horz" wrap="square" lIns="0" tIns="0" rIns="0" bIns="0" rtlCol="0" anchor="t" anchorCtr="0">
            <a:spAutoFit/>
          </a:bodyPr>
          <a:lstStyle/>
          <a:p>
            <a:pPr marL="0" indent="0">
              <a:buNone/>
            </a:pPr>
            <a:r>
              <a:rPr lang="en-GB" sz="2667"/>
              <a:t>Download Task C. Some of the sentences have some mistakes.</a:t>
            </a:r>
            <a:endParaRPr sz="2667"/>
          </a:p>
          <a:p>
            <a:pPr marL="0" indent="0">
              <a:buNone/>
            </a:pPr>
            <a:r>
              <a:rPr lang="en-GB" sz="2667"/>
              <a:t>Fix your sentences to match the correct ones.</a:t>
            </a:r>
            <a:endParaRPr sz="2667"/>
          </a:p>
          <a:p>
            <a:pPr marL="0" indent="0">
              <a:buNone/>
            </a:pPr>
            <a:endParaRPr sz="2667"/>
          </a:p>
          <a:p>
            <a:pPr marL="0" indent="0">
              <a:buNone/>
            </a:pPr>
            <a:r>
              <a:rPr lang="en-GB" sz="2667"/>
              <a:t>You should:</a:t>
            </a:r>
            <a:endParaRPr sz="2667"/>
          </a:p>
          <a:p>
            <a:pPr indent="-474121">
              <a:buSzPts val="2000"/>
            </a:pPr>
            <a:r>
              <a:rPr lang="en-GB" sz="2667"/>
              <a:t>move the </a:t>
            </a:r>
            <a:r>
              <a:rPr lang="en-GB" sz="2667" b="1"/>
              <a:t>cursor</a:t>
            </a:r>
            <a:endParaRPr sz="2667" b="1"/>
          </a:p>
          <a:p>
            <a:pPr indent="-474121">
              <a:buSzPts val="2000"/>
            </a:pPr>
            <a:r>
              <a:rPr lang="en-GB" sz="2667"/>
              <a:t>add spaces</a:t>
            </a:r>
            <a:endParaRPr sz="2667"/>
          </a:p>
          <a:p>
            <a:pPr indent="-474121">
              <a:buSzPts val="2000"/>
            </a:pPr>
            <a:r>
              <a:rPr lang="en-GB" sz="2667"/>
              <a:t>fix spelling mistakes</a:t>
            </a:r>
            <a:endParaRPr sz="2667"/>
          </a:p>
        </p:txBody>
      </p:sp>
      <p:sp>
        <p:nvSpPr>
          <p:cNvPr id="1301" name="Google Shape;1301;p114"/>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endParaRPr/>
          </a:p>
        </p:txBody>
      </p:sp>
      <p:pic>
        <p:nvPicPr>
          <p:cNvPr id="1302" name="Google Shape;1302;p114"/>
          <p:cNvPicPr preferRelativeResize="0"/>
          <p:nvPr/>
        </p:nvPicPr>
        <p:blipFill>
          <a:blip r:embed="rId3">
            <a:alphaModFix/>
          </a:blip>
          <a:stretch>
            <a:fillRect/>
          </a:stretch>
        </p:blipFill>
        <p:spPr>
          <a:xfrm>
            <a:off x="7178466" y="2181600"/>
            <a:ext cx="3974132" cy="4251200"/>
          </a:xfrm>
          <a:prstGeom prst="rect">
            <a:avLst/>
          </a:prstGeom>
          <a:noFill/>
          <a:ln>
            <a:noFill/>
          </a:ln>
        </p:spPr>
      </p:pic>
      <p:pic>
        <p:nvPicPr>
          <p:cNvPr id="2" name="Picture 1">
            <a:extLst>
              <a:ext uri="{FF2B5EF4-FFF2-40B4-BE49-F238E27FC236}">
                <a16:creationId xmlns:a16="http://schemas.microsoft.com/office/drawing/2014/main" id="{51F3ECCC-DB41-7736-87F5-8B8B3112CEEB}"/>
              </a:ext>
            </a:extLst>
          </p:cNvPr>
          <p:cNvPicPr>
            <a:picLocks noChangeAspect="1"/>
          </p:cNvPicPr>
          <p:nvPr/>
        </p:nvPicPr>
        <p:blipFill>
          <a:blip r:embed="rId4"/>
          <a:stretch>
            <a:fillRect/>
          </a:stretch>
        </p:blipFill>
        <p:spPr>
          <a:xfrm>
            <a:off x="3236" y="0"/>
            <a:ext cx="12188764" cy="836384"/>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1306"/>
        <p:cNvGrpSpPr/>
        <p:nvPr/>
      </p:nvGrpSpPr>
      <p:grpSpPr>
        <a:xfrm>
          <a:off x="0" y="0"/>
          <a:ext cx="0" cy="0"/>
          <a:chOff x="0" y="0"/>
          <a:chExt cx="0" cy="0"/>
        </a:xfrm>
      </p:grpSpPr>
      <p:sp>
        <p:nvSpPr>
          <p:cNvPr id="1307" name="Google Shape;1307;p115"/>
          <p:cNvSpPr txBox="1">
            <a:spLocks noGrp="1"/>
          </p:cNvSpPr>
          <p:nvPr>
            <p:ph type="title"/>
          </p:nvPr>
        </p:nvSpPr>
        <p:spPr>
          <a:prstGeom prst="rect">
            <a:avLst/>
          </a:prstGeom>
        </p:spPr>
        <p:txBody>
          <a:bodyPr spcFirstLastPara="1" vert="horz" wrap="square" lIns="0" tIns="0" rIns="0" bIns="0" rtlCol="0" anchor="t" anchorCtr="0">
            <a:spAutoFit/>
          </a:bodyPr>
          <a:lstStyle/>
          <a:p>
            <a:r>
              <a:rPr lang="en-GB"/>
              <a:t>Remove text</a:t>
            </a:r>
            <a:endParaRPr/>
          </a:p>
        </p:txBody>
      </p:sp>
      <p:sp>
        <p:nvSpPr>
          <p:cNvPr id="1308" name="Google Shape;1308;p115"/>
          <p:cNvSpPr txBox="1">
            <a:spLocks noGrp="1"/>
          </p:cNvSpPr>
          <p:nvPr>
            <p:ph type="body" idx="1"/>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endParaRPr/>
          </a:p>
        </p:txBody>
      </p:sp>
      <p:pic>
        <p:nvPicPr>
          <p:cNvPr id="1309" name="Google Shape;1309;p115" title="s40 gif replacement.gif"/>
          <p:cNvPicPr preferRelativeResize="0"/>
          <p:nvPr/>
        </p:nvPicPr>
        <p:blipFill>
          <a:blip r:embed="rId3">
            <a:alphaModFix/>
          </a:blip>
          <a:stretch>
            <a:fillRect/>
          </a:stretch>
        </p:blipFill>
        <p:spPr>
          <a:xfrm>
            <a:off x="3270883" y="971568"/>
            <a:ext cx="4978236" cy="5359633"/>
          </a:xfrm>
          <a:prstGeom prst="rect">
            <a:avLst/>
          </a:prstGeom>
          <a:noFill/>
          <a:ln>
            <a:noFill/>
          </a:ln>
        </p:spPr>
      </p:pic>
      <p:pic>
        <p:nvPicPr>
          <p:cNvPr id="2" name="Picture 1">
            <a:extLst>
              <a:ext uri="{FF2B5EF4-FFF2-40B4-BE49-F238E27FC236}">
                <a16:creationId xmlns:a16="http://schemas.microsoft.com/office/drawing/2014/main" id="{DEA480AD-33DF-DA00-31D5-35AEAB5C5BA6}"/>
              </a:ext>
            </a:extLst>
          </p:cNvPr>
          <p:cNvPicPr>
            <a:picLocks noChangeAspect="1"/>
          </p:cNvPicPr>
          <p:nvPr/>
        </p:nvPicPr>
        <p:blipFill>
          <a:blip r:embed="rId4"/>
          <a:stretch>
            <a:fillRect/>
          </a:stretch>
        </p:blipFill>
        <p:spPr>
          <a:xfrm>
            <a:off x="3236" y="0"/>
            <a:ext cx="12188764" cy="836384"/>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116"/>
          <p:cNvSpPr txBox="1">
            <a:spLocks noGrp="1"/>
          </p:cNvSpPr>
          <p:nvPr>
            <p:ph type="title"/>
          </p:nvPr>
        </p:nvSpPr>
        <p:spPr>
          <a:xfrm>
            <a:off x="2246400" y="158833"/>
            <a:ext cx="7655200" cy="738792"/>
          </a:xfrm>
          <a:prstGeom prst="rect">
            <a:avLst/>
          </a:prstGeom>
        </p:spPr>
        <p:txBody>
          <a:bodyPr spcFirstLastPara="1" vert="horz" wrap="square" lIns="0" tIns="0" rIns="0" bIns="0" rtlCol="0" anchor="t" anchorCtr="0">
            <a:spAutoFit/>
          </a:bodyPr>
          <a:lstStyle/>
          <a:p>
            <a:r>
              <a:rPr lang="en-GB"/>
              <a:t>Adding and removing text</a:t>
            </a:r>
            <a:endParaRPr/>
          </a:p>
          <a:p>
            <a:endParaRPr/>
          </a:p>
        </p:txBody>
      </p:sp>
      <p:sp>
        <p:nvSpPr>
          <p:cNvPr id="1315" name="Google Shape;1315;p116"/>
          <p:cNvSpPr txBox="1">
            <a:spLocks noGrp="1"/>
          </p:cNvSpPr>
          <p:nvPr>
            <p:ph type="body" idx="1"/>
          </p:nvPr>
        </p:nvSpPr>
        <p:spPr>
          <a:xfrm>
            <a:off x="432000" y="1353501"/>
            <a:ext cx="9513600" cy="4276042"/>
          </a:xfrm>
          <a:prstGeom prst="rect">
            <a:avLst/>
          </a:prstGeom>
        </p:spPr>
        <p:txBody>
          <a:bodyPr spcFirstLastPara="1" vert="horz" wrap="square" lIns="0" tIns="0" rIns="0" bIns="0" rtlCol="0" anchor="t" anchorCtr="0">
            <a:spAutoFit/>
          </a:bodyPr>
          <a:lstStyle/>
          <a:p>
            <a:pPr marL="0" indent="0">
              <a:buNone/>
            </a:pPr>
            <a:r>
              <a:rPr lang="en-GB" sz="2667">
                <a:solidFill>
                  <a:srgbClr val="000000"/>
                </a:solidFill>
              </a:rPr>
              <a:t>The blinking line on the screen is called the </a:t>
            </a:r>
            <a:r>
              <a:rPr lang="en-GB" sz="2667" b="1">
                <a:solidFill>
                  <a:srgbClr val="000000"/>
                </a:solidFill>
              </a:rPr>
              <a:t>cursor. </a:t>
            </a:r>
            <a:endParaRPr sz="2667" b="1">
              <a:solidFill>
                <a:srgbClr val="000000"/>
              </a:solidFill>
            </a:endParaRPr>
          </a:p>
          <a:p>
            <a:pPr marL="0" indent="0">
              <a:spcBef>
                <a:spcPts val="1333"/>
              </a:spcBef>
              <a:buNone/>
            </a:pPr>
            <a:endParaRPr sz="2667" b="1">
              <a:solidFill>
                <a:srgbClr val="000000"/>
              </a:solidFill>
            </a:endParaRPr>
          </a:p>
          <a:p>
            <a:pPr marL="0" indent="0">
              <a:spcBef>
                <a:spcPts val="1333"/>
              </a:spcBef>
              <a:spcAft>
                <a:spcPts val="1333"/>
              </a:spcAft>
              <a:buNone/>
            </a:pPr>
            <a:r>
              <a:rPr lang="en-GB" sz="2667">
                <a:solidFill>
                  <a:srgbClr val="000000"/>
                </a:solidFill>
              </a:rPr>
              <a:t>The </a:t>
            </a:r>
            <a:r>
              <a:rPr lang="en-GB" sz="2667" b="1">
                <a:solidFill>
                  <a:srgbClr val="000000"/>
                </a:solidFill>
              </a:rPr>
              <a:t>cursor </a:t>
            </a:r>
            <a:r>
              <a:rPr lang="en-GB" sz="2667">
                <a:solidFill>
                  <a:srgbClr val="000000"/>
                </a:solidFill>
              </a:rPr>
              <a:t>can be moved with the mouse or the arrow keys on the keyboard. The </a:t>
            </a:r>
            <a:r>
              <a:rPr lang="en-GB" sz="2667" b="1">
                <a:solidFill>
                  <a:srgbClr val="000000"/>
                </a:solidFill>
              </a:rPr>
              <a:t>spacebar</a:t>
            </a:r>
            <a:r>
              <a:rPr lang="en-GB" sz="2667">
                <a:solidFill>
                  <a:srgbClr val="000000"/>
                </a:solidFill>
              </a:rPr>
              <a:t> adds a space between words on the computer. </a:t>
            </a:r>
            <a:br>
              <a:rPr lang="en-GB" sz="2667">
                <a:solidFill>
                  <a:srgbClr val="000000"/>
                </a:solidFill>
              </a:rPr>
            </a:br>
            <a:br>
              <a:rPr lang="en-GB" sz="2667">
                <a:solidFill>
                  <a:srgbClr val="000000"/>
                </a:solidFill>
              </a:rPr>
            </a:br>
            <a:r>
              <a:rPr lang="en-GB" sz="2667">
                <a:solidFill>
                  <a:srgbClr val="000000"/>
                </a:solidFill>
              </a:rPr>
              <a:t>The </a:t>
            </a:r>
            <a:r>
              <a:rPr lang="en-GB" sz="2667" b="1">
                <a:solidFill>
                  <a:srgbClr val="000000"/>
                </a:solidFill>
              </a:rPr>
              <a:t>enter</a:t>
            </a:r>
            <a:r>
              <a:rPr lang="en-GB" sz="2667">
                <a:solidFill>
                  <a:srgbClr val="000000"/>
                </a:solidFill>
              </a:rPr>
              <a:t> key starts a new line on the computer. The </a:t>
            </a:r>
            <a:r>
              <a:rPr lang="en-GB" sz="2667" b="1">
                <a:solidFill>
                  <a:srgbClr val="000000"/>
                </a:solidFill>
              </a:rPr>
              <a:t>backspace</a:t>
            </a:r>
            <a:r>
              <a:rPr lang="en-GB" sz="2667">
                <a:solidFill>
                  <a:srgbClr val="000000"/>
                </a:solidFill>
              </a:rPr>
              <a:t> key removes letters on the computer.</a:t>
            </a:r>
            <a:endParaRPr sz="2667">
              <a:solidFill>
                <a:srgbClr val="000000"/>
              </a:solidFill>
            </a:endParaRPr>
          </a:p>
        </p:txBody>
      </p:sp>
      <p:sp>
        <p:nvSpPr>
          <p:cNvPr id="1316" name="Google Shape;1316;p116"/>
          <p:cNvSpPr txBox="1">
            <a:spLocks noGrp="1"/>
          </p:cNvSpPr>
          <p:nvPr>
            <p:ph type="body" idx="2"/>
          </p:nvPr>
        </p:nvSpPr>
        <p:spPr>
          <a:xfrm>
            <a:off x="432000" y="6331200"/>
            <a:ext cx="10955200" cy="277512"/>
          </a:xfrm>
          <a:prstGeom prst="rect">
            <a:avLst/>
          </a:prstGeom>
        </p:spPr>
        <p:txBody>
          <a:bodyPr spcFirstLastPara="1" vert="horz" wrap="square" lIns="0" tIns="0" rIns="0" bIns="0" rtlCol="0" anchor="t" anchorCtr="0">
            <a:spAutoFit/>
          </a:bodyPr>
          <a:lstStyle/>
          <a:p>
            <a:pPr marL="0" indent="0">
              <a:spcAft>
                <a:spcPts val="1333"/>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91B68-8DEE-2E23-1589-DC0F983400EE}"/>
              </a:ext>
            </a:extLst>
          </p:cNvPr>
          <p:cNvSpPr>
            <a:spLocks noGrp="1"/>
          </p:cNvSpPr>
          <p:nvPr>
            <p:ph idx="1"/>
          </p:nvPr>
        </p:nvSpPr>
        <p:spPr>
          <a:xfrm>
            <a:off x="838200" y="1253331"/>
            <a:ext cx="10515600" cy="4351338"/>
          </a:xfrm>
        </p:spPr>
        <p:txBody>
          <a:bodyPr>
            <a:normAutofit lnSpcReduction="10000"/>
          </a:bodyPr>
          <a:lstStyle/>
          <a:p>
            <a:pPr marL="0" indent="0">
              <a:buNone/>
            </a:pPr>
            <a:r>
              <a:rPr lang="en-GB"/>
              <a:t>3 in 3</a:t>
            </a:r>
          </a:p>
          <a:p>
            <a:pPr marL="0" indent="0">
              <a:buNone/>
            </a:pPr>
            <a:endParaRPr lang="en-GB"/>
          </a:p>
          <a:p>
            <a:pPr marL="0" indent="0">
              <a:buNone/>
            </a:pPr>
            <a:r>
              <a:rPr lang="en-GB"/>
              <a:t>Listen to the rhythm and clap it back</a:t>
            </a:r>
          </a:p>
          <a:p>
            <a:pPr marL="0" indent="0">
              <a:buNone/>
            </a:pPr>
            <a:endParaRPr lang="en-GB"/>
          </a:p>
          <a:p>
            <a:pPr marL="0" indent="0">
              <a:buNone/>
            </a:pPr>
            <a:r>
              <a:rPr lang="en-GB"/>
              <a:t>Make a high pitched sound</a:t>
            </a:r>
          </a:p>
          <a:p>
            <a:pPr marL="0" indent="0">
              <a:buNone/>
            </a:pPr>
            <a:endParaRPr lang="en-GB"/>
          </a:p>
          <a:p>
            <a:pPr marL="0" indent="0">
              <a:buNone/>
            </a:pPr>
            <a:r>
              <a:rPr lang="en-GB"/>
              <a:t>Make a low pitched sound</a:t>
            </a:r>
          </a:p>
          <a:p>
            <a:pPr marL="0" indent="0">
              <a:buNone/>
            </a:pPr>
            <a:endParaRPr lang="en-GB"/>
          </a:p>
          <a:p>
            <a:pPr marL="0" indent="0">
              <a:buNone/>
            </a:pPr>
            <a:r>
              <a:rPr lang="en-GB"/>
              <a:t>Now do both by </a:t>
            </a:r>
            <a:r>
              <a:rPr lang="en-GB" err="1"/>
              <a:t>sirening</a:t>
            </a:r>
            <a:r>
              <a:rPr lang="en-GB"/>
              <a:t> </a:t>
            </a:r>
          </a:p>
          <a:p>
            <a:pPr marL="0" indent="0">
              <a:buNone/>
            </a:pPr>
            <a:endParaRPr lang="en-GB"/>
          </a:p>
        </p:txBody>
      </p:sp>
      <p:sp>
        <p:nvSpPr>
          <p:cNvPr id="5" name="TextBox 4">
            <a:extLst>
              <a:ext uri="{FF2B5EF4-FFF2-40B4-BE49-F238E27FC236}">
                <a16:creationId xmlns:a16="http://schemas.microsoft.com/office/drawing/2014/main" id="{F3CB27EC-0872-DF0B-438A-893979ABB889}"/>
              </a:ext>
            </a:extLst>
          </p:cNvPr>
          <p:cNvSpPr txBox="1"/>
          <p:nvPr/>
        </p:nvSpPr>
        <p:spPr>
          <a:xfrm>
            <a:off x="182880" y="139115"/>
            <a:ext cx="8524240" cy="954107"/>
          </a:xfrm>
          <a:prstGeom prst="rect">
            <a:avLst/>
          </a:prstGeom>
          <a:noFill/>
        </p:spPr>
        <p:txBody>
          <a:bodyPr wrap="square">
            <a:spAutoFit/>
          </a:bodyPr>
          <a:lstStyle/>
          <a:p>
            <a:r>
              <a:rPr lang="en-GB" sz="2800"/>
              <a:t>TBAT: Sing a song with high and low melodies and accompany a piece with high and low sounds</a:t>
            </a:r>
          </a:p>
        </p:txBody>
      </p:sp>
    </p:spTree>
    <p:extLst>
      <p:ext uri="{BB962C8B-B14F-4D97-AF65-F5344CB8AC3E}">
        <p14:creationId xmlns:p14="http://schemas.microsoft.com/office/powerpoint/2010/main" val="597603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8BF3D3-F256-84C3-3EDC-12F639F84765}"/>
              </a:ext>
            </a:extLst>
          </p:cNvPr>
          <p:cNvSpPr>
            <a:spLocks noGrp="1"/>
          </p:cNvSpPr>
          <p:nvPr>
            <p:ph idx="1"/>
          </p:nvPr>
        </p:nvSpPr>
        <p:spPr/>
        <p:txBody>
          <a:bodyPr/>
          <a:lstStyle/>
          <a:p>
            <a:r>
              <a:rPr lang="en-GB"/>
              <a:t>Vocabulary:</a:t>
            </a:r>
          </a:p>
          <a:p>
            <a:endParaRPr lang="en-GB"/>
          </a:p>
          <a:p>
            <a:r>
              <a:rPr lang="en-GB"/>
              <a:t>pitch (high/low) </a:t>
            </a:r>
          </a:p>
          <a:p>
            <a:r>
              <a:rPr lang="en-GB"/>
              <a:t>verse – a part of a song</a:t>
            </a:r>
          </a:p>
          <a:p>
            <a:r>
              <a:rPr lang="en-GB"/>
              <a:t>Accompaniment – playing along with music</a:t>
            </a:r>
          </a:p>
        </p:txBody>
      </p:sp>
      <p:sp>
        <p:nvSpPr>
          <p:cNvPr id="5" name="TextBox 4">
            <a:extLst>
              <a:ext uri="{FF2B5EF4-FFF2-40B4-BE49-F238E27FC236}">
                <a16:creationId xmlns:a16="http://schemas.microsoft.com/office/drawing/2014/main" id="{CE30193E-E636-7F5F-6EE7-533F3D17D131}"/>
              </a:ext>
            </a:extLst>
          </p:cNvPr>
          <p:cNvSpPr txBox="1"/>
          <p:nvPr/>
        </p:nvSpPr>
        <p:spPr>
          <a:xfrm>
            <a:off x="172720" y="34706"/>
            <a:ext cx="6096000" cy="646331"/>
          </a:xfrm>
          <a:prstGeom prst="rect">
            <a:avLst/>
          </a:prstGeom>
          <a:noFill/>
        </p:spPr>
        <p:txBody>
          <a:bodyPr wrap="square">
            <a:spAutoFit/>
          </a:bodyPr>
          <a:lstStyle/>
          <a:p>
            <a:r>
              <a:rPr lang="en-GB" sz="1800"/>
              <a:t>TBAT: Sing a song with high and low melodies and accompany a piece with high and low sounds</a:t>
            </a:r>
          </a:p>
        </p:txBody>
      </p:sp>
    </p:spTree>
    <p:extLst>
      <p:ext uri="{BB962C8B-B14F-4D97-AF65-F5344CB8AC3E}">
        <p14:creationId xmlns:p14="http://schemas.microsoft.com/office/powerpoint/2010/main" val="38724488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27D9DF-1905-5D0A-59BB-C3FFF3AA4E11}"/>
              </a:ext>
            </a:extLst>
          </p:cNvPr>
          <p:cNvSpPr>
            <a:spLocks noGrp="1"/>
          </p:cNvSpPr>
          <p:nvPr>
            <p:ph idx="1"/>
          </p:nvPr>
        </p:nvSpPr>
        <p:spPr>
          <a:xfrm>
            <a:off x="838200" y="1825625"/>
            <a:ext cx="5964237" cy="4351338"/>
          </a:xfrm>
        </p:spPr>
        <p:txBody>
          <a:bodyPr/>
          <a:lstStyle/>
          <a:p>
            <a:pPr marL="0" indent="0">
              <a:buNone/>
            </a:pPr>
            <a:r>
              <a:rPr lang="en-GB"/>
              <a:t>Listen to the song.</a:t>
            </a:r>
          </a:p>
          <a:p>
            <a:pPr marL="0" indent="0">
              <a:buNone/>
            </a:pPr>
            <a:r>
              <a:rPr lang="en-GB"/>
              <a:t>How do the animals move?</a:t>
            </a:r>
          </a:p>
          <a:p>
            <a:pPr marL="0" indent="0">
              <a:buNone/>
            </a:pPr>
            <a:endParaRPr lang="en-GB"/>
          </a:p>
          <a:p>
            <a:pPr marL="0" indent="0">
              <a:buNone/>
            </a:pPr>
            <a:r>
              <a:rPr lang="en-GB"/>
              <a:t>What is the difference in pitch in the two verses?</a:t>
            </a:r>
          </a:p>
          <a:p>
            <a:pPr marL="0" indent="0">
              <a:buNone/>
            </a:pPr>
            <a:endParaRPr lang="en-GB"/>
          </a:p>
          <a:p>
            <a:pPr marL="0" indent="0">
              <a:buNone/>
            </a:pPr>
            <a:r>
              <a:rPr lang="en-GB"/>
              <a:t>Can you sing along? Use your high pitched voice and low pitched voice.</a:t>
            </a:r>
          </a:p>
        </p:txBody>
      </p:sp>
      <p:pic>
        <p:nvPicPr>
          <p:cNvPr id="5" name="Picture 4">
            <a:extLst>
              <a:ext uri="{FF2B5EF4-FFF2-40B4-BE49-F238E27FC236}">
                <a16:creationId xmlns:a16="http://schemas.microsoft.com/office/drawing/2014/main" id="{D9C2127F-D271-9C35-89BD-EC27AA76BCC1}"/>
              </a:ext>
            </a:extLst>
          </p:cNvPr>
          <p:cNvPicPr>
            <a:picLocks noChangeAspect="1"/>
          </p:cNvPicPr>
          <p:nvPr/>
        </p:nvPicPr>
        <p:blipFill>
          <a:blip r:embed="rId2"/>
          <a:stretch>
            <a:fillRect/>
          </a:stretch>
        </p:blipFill>
        <p:spPr>
          <a:xfrm>
            <a:off x="6802437" y="2054860"/>
            <a:ext cx="5125403" cy="2904190"/>
          </a:xfrm>
          <a:prstGeom prst="rect">
            <a:avLst/>
          </a:prstGeom>
        </p:spPr>
      </p:pic>
      <p:sp>
        <p:nvSpPr>
          <p:cNvPr id="7" name="TextBox 6">
            <a:extLst>
              <a:ext uri="{FF2B5EF4-FFF2-40B4-BE49-F238E27FC236}">
                <a16:creationId xmlns:a16="http://schemas.microsoft.com/office/drawing/2014/main" id="{AC624C11-C492-D725-1BC1-CD4B5AAC5A8D}"/>
              </a:ext>
            </a:extLst>
          </p:cNvPr>
          <p:cNvSpPr txBox="1"/>
          <p:nvPr/>
        </p:nvSpPr>
        <p:spPr>
          <a:xfrm>
            <a:off x="335280" y="126781"/>
            <a:ext cx="6096000" cy="646331"/>
          </a:xfrm>
          <a:prstGeom prst="rect">
            <a:avLst/>
          </a:prstGeom>
          <a:noFill/>
        </p:spPr>
        <p:txBody>
          <a:bodyPr wrap="square">
            <a:spAutoFit/>
          </a:bodyPr>
          <a:lstStyle/>
          <a:p>
            <a:r>
              <a:rPr lang="en-GB" sz="1800"/>
              <a:t>TBAT: Sing a song with high and low melodies and accompany a piece with high and low sounds</a:t>
            </a:r>
          </a:p>
        </p:txBody>
      </p:sp>
    </p:spTree>
    <p:extLst>
      <p:ext uri="{BB962C8B-B14F-4D97-AF65-F5344CB8AC3E}">
        <p14:creationId xmlns:p14="http://schemas.microsoft.com/office/powerpoint/2010/main" val="32167697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141C61-D81C-F15B-1273-6484128AD4A9}"/>
              </a:ext>
            </a:extLst>
          </p:cNvPr>
          <p:cNvSpPr>
            <a:spLocks noGrp="1"/>
          </p:cNvSpPr>
          <p:nvPr>
            <p:ph idx="1"/>
          </p:nvPr>
        </p:nvSpPr>
        <p:spPr>
          <a:xfrm>
            <a:off x="838200" y="1825625"/>
            <a:ext cx="4932680" cy="4351338"/>
          </a:xfrm>
        </p:spPr>
        <p:txBody>
          <a:bodyPr/>
          <a:lstStyle/>
          <a:p>
            <a:pPr marL="0" indent="0">
              <a:buNone/>
            </a:pPr>
            <a:r>
              <a:rPr lang="en-GB"/>
              <a:t>What instruments can you hear?</a:t>
            </a:r>
          </a:p>
          <a:p>
            <a:pPr marL="0" indent="0">
              <a:buNone/>
            </a:pPr>
            <a:r>
              <a:rPr lang="en-GB"/>
              <a:t>How does the music represent the creatures?</a:t>
            </a:r>
          </a:p>
          <a:p>
            <a:pPr marL="0" indent="0">
              <a:buNone/>
            </a:pPr>
            <a:endParaRPr lang="en-GB"/>
          </a:p>
          <a:p>
            <a:pPr marL="0" indent="0">
              <a:buNone/>
            </a:pPr>
            <a:r>
              <a:rPr lang="en-GB"/>
              <a:t>Which instrument is for the egret and which is for the crab?</a:t>
            </a:r>
          </a:p>
          <a:p>
            <a:pPr marL="0" indent="0">
              <a:buNone/>
            </a:pPr>
            <a:endParaRPr lang="en-GB"/>
          </a:p>
          <a:p>
            <a:pPr marL="0" indent="0">
              <a:buNone/>
            </a:pPr>
            <a:endParaRPr lang="en-GB"/>
          </a:p>
        </p:txBody>
      </p:sp>
      <p:pic>
        <p:nvPicPr>
          <p:cNvPr id="5" name="Picture 4">
            <a:extLst>
              <a:ext uri="{FF2B5EF4-FFF2-40B4-BE49-F238E27FC236}">
                <a16:creationId xmlns:a16="http://schemas.microsoft.com/office/drawing/2014/main" id="{CFD25113-8B11-EEA2-165E-3A07FDCC6CDF}"/>
              </a:ext>
            </a:extLst>
          </p:cNvPr>
          <p:cNvPicPr>
            <a:picLocks noChangeAspect="1"/>
          </p:cNvPicPr>
          <p:nvPr/>
        </p:nvPicPr>
        <p:blipFill>
          <a:blip r:embed="rId2"/>
          <a:stretch>
            <a:fillRect/>
          </a:stretch>
        </p:blipFill>
        <p:spPr>
          <a:xfrm>
            <a:off x="5849050" y="2013854"/>
            <a:ext cx="6342950" cy="3569330"/>
          </a:xfrm>
          <a:prstGeom prst="rect">
            <a:avLst/>
          </a:prstGeom>
        </p:spPr>
      </p:pic>
      <p:sp>
        <p:nvSpPr>
          <p:cNvPr id="7" name="TextBox 6">
            <a:extLst>
              <a:ext uri="{FF2B5EF4-FFF2-40B4-BE49-F238E27FC236}">
                <a16:creationId xmlns:a16="http://schemas.microsoft.com/office/drawing/2014/main" id="{0AED5728-4B74-A4A2-4EE3-2120856B620D}"/>
              </a:ext>
            </a:extLst>
          </p:cNvPr>
          <p:cNvSpPr txBox="1"/>
          <p:nvPr/>
        </p:nvSpPr>
        <p:spPr>
          <a:xfrm>
            <a:off x="254000" y="41959"/>
            <a:ext cx="6096000" cy="646331"/>
          </a:xfrm>
          <a:prstGeom prst="rect">
            <a:avLst/>
          </a:prstGeom>
          <a:noFill/>
        </p:spPr>
        <p:txBody>
          <a:bodyPr wrap="square">
            <a:spAutoFit/>
          </a:bodyPr>
          <a:lstStyle/>
          <a:p>
            <a:r>
              <a:rPr lang="en-GB" sz="1800"/>
              <a:t>TBAT: Sing a song with high and low melodies and accompany a piece with high and low sounds</a:t>
            </a:r>
          </a:p>
        </p:txBody>
      </p:sp>
    </p:spTree>
    <p:extLst>
      <p:ext uri="{BB962C8B-B14F-4D97-AF65-F5344CB8AC3E}">
        <p14:creationId xmlns:p14="http://schemas.microsoft.com/office/powerpoint/2010/main" val="40135517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C7A2AC-1170-3C81-FC5F-D183E734652D}"/>
              </a:ext>
            </a:extLst>
          </p:cNvPr>
          <p:cNvSpPr>
            <a:spLocks noGrp="1"/>
          </p:cNvSpPr>
          <p:nvPr>
            <p:ph idx="1"/>
          </p:nvPr>
        </p:nvSpPr>
        <p:spPr>
          <a:xfrm>
            <a:off x="838200" y="1825625"/>
            <a:ext cx="4851400" cy="4351338"/>
          </a:xfrm>
        </p:spPr>
        <p:txBody>
          <a:bodyPr/>
          <a:lstStyle/>
          <a:p>
            <a:r>
              <a:rPr lang="en-GB"/>
              <a:t>Choose an instrument.</a:t>
            </a:r>
          </a:p>
          <a:p>
            <a:r>
              <a:rPr lang="en-GB"/>
              <a:t>Think about which animal it represents. Is it high or low pitched?</a:t>
            </a:r>
          </a:p>
          <a:p>
            <a:r>
              <a:rPr lang="en-GB"/>
              <a:t>Practise playing your instrument at the right time. </a:t>
            </a:r>
          </a:p>
          <a:p>
            <a:r>
              <a:rPr lang="en-GB"/>
              <a:t>Perform!</a:t>
            </a:r>
          </a:p>
        </p:txBody>
      </p:sp>
      <p:pic>
        <p:nvPicPr>
          <p:cNvPr id="5" name="Picture 4">
            <a:extLst>
              <a:ext uri="{FF2B5EF4-FFF2-40B4-BE49-F238E27FC236}">
                <a16:creationId xmlns:a16="http://schemas.microsoft.com/office/drawing/2014/main" id="{64EDB2B0-B8A0-98E0-559E-D826AF0452D9}"/>
              </a:ext>
            </a:extLst>
          </p:cNvPr>
          <p:cNvPicPr>
            <a:picLocks noChangeAspect="1"/>
          </p:cNvPicPr>
          <p:nvPr/>
        </p:nvPicPr>
        <p:blipFill>
          <a:blip r:embed="rId2"/>
          <a:stretch>
            <a:fillRect/>
          </a:stretch>
        </p:blipFill>
        <p:spPr>
          <a:xfrm>
            <a:off x="5597461" y="1825625"/>
            <a:ext cx="6358954" cy="3642360"/>
          </a:xfrm>
          <a:prstGeom prst="rect">
            <a:avLst/>
          </a:prstGeom>
        </p:spPr>
      </p:pic>
      <p:sp>
        <p:nvSpPr>
          <p:cNvPr id="7" name="TextBox 6">
            <a:extLst>
              <a:ext uri="{FF2B5EF4-FFF2-40B4-BE49-F238E27FC236}">
                <a16:creationId xmlns:a16="http://schemas.microsoft.com/office/drawing/2014/main" id="{6447CAA2-0591-AA07-1EE1-27F4824B9710}"/>
              </a:ext>
            </a:extLst>
          </p:cNvPr>
          <p:cNvSpPr txBox="1"/>
          <p:nvPr/>
        </p:nvSpPr>
        <p:spPr>
          <a:xfrm>
            <a:off x="81280" y="41959"/>
            <a:ext cx="6096000" cy="646331"/>
          </a:xfrm>
          <a:prstGeom prst="rect">
            <a:avLst/>
          </a:prstGeom>
          <a:noFill/>
        </p:spPr>
        <p:txBody>
          <a:bodyPr wrap="square">
            <a:spAutoFit/>
          </a:bodyPr>
          <a:lstStyle/>
          <a:p>
            <a:r>
              <a:rPr lang="en-GB" sz="1800"/>
              <a:t>TBAT: Sing a song with high and low melodies and accompany a piece with high and low sounds</a:t>
            </a:r>
          </a:p>
        </p:txBody>
      </p:sp>
    </p:spTree>
    <p:extLst>
      <p:ext uri="{BB962C8B-B14F-4D97-AF65-F5344CB8AC3E}">
        <p14:creationId xmlns:p14="http://schemas.microsoft.com/office/powerpoint/2010/main" val="3966194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A8444-BAE1-77BA-7490-9A9F7FEEA79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AC825B2-C137-4743-CF95-E1D849954F74}"/>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/ee/, /</a:t>
            </a:r>
            <a:r>
              <a:rPr lang="en-GB" err="1">
                <a:latin typeface="Sassoon Primary"/>
              </a:rPr>
              <a:t>ea</a:t>
            </a:r>
            <a:r>
              <a:rPr lang="en-GB">
                <a:latin typeface="Sassoon Primary"/>
              </a:rPr>
              <a:t>/ and /</a:t>
            </a:r>
            <a:r>
              <a:rPr lang="en-GB" err="1">
                <a:latin typeface="Sassoon Primary"/>
              </a:rPr>
              <a:t>ey</a:t>
            </a:r>
            <a:r>
              <a:rPr lang="en-GB">
                <a:latin typeface="Sassoon Primary"/>
              </a:rPr>
              <a:t>/ digraphs.</a:t>
            </a:r>
          </a:p>
        </p:txBody>
      </p:sp>
      <p:sp>
        <p:nvSpPr>
          <p:cNvPr id="3" name="TextBox 5">
            <a:extLst>
              <a:ext uri="{FF2B5EF4-FFF2-40B4-BE49-F238E27FC236}">
                <a16:creationId xmlns:a16="http://schemas.microsoft.com/office/drawing/2014/main" id="{130F03C9-7142-E0D1-C108-5CD5C82EA3C5}"/>
              </a:ext>
            </a:extLst>
          </p:cNvPr>
          <p:cNvSpPr txBox="1"/>
          <p:nvPr/>
        </p:nvSpPr>
        <p:spPr>
          <a:xfrm>
            <a:off x="2244158" y="3211699"/>
            <a:ext cx="7337187"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a:solidFill>
                  <a:schemeClr val="accent5"/>
                </a:solidFill>
                <a:latin typeface="Sassoon Primary"/>
              </a:rPr>
              <a:t>The donkey was set free and she went to the beach. </a:t>
            </a:r>
            <a:endParaRPr lang="en-US" sz="4800">
              <a:solidFill>
                <a:schemeClr val="accent5"/>
              </a:solidFill>
            </a:endParaRPr>
          </a:p>
        </p:txBody>
      </p:sp>
      <p:sp>
        <p:nvSpPr>
          <p:cNvPr id="4" name="TextBox 3">
            <a:extLst>
              <a:ext uri="{FF2B5EF4-FFF2-40B4-BE49-F238E27FC236}">
                <a16:creationId xmlns:a16="http://schemas.microsoft.com/office/drawing/2014/main" id="{042BB82C-7679-B2FE-B586-C8CDD1143929}"/>
              </a:ext>
            </a:extLst>
          </p:cNvPr>
          <p:cNvSpPr txBox="1"/>
          <p:nvPr/>
        </p:nvSpPr>
        <p:spPr>
          <a:xfrm>
            <a:off x="389703" y="1263178"/>
            <a:ext cx="869443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a:latin typeface="Sassoon Primary"/>
              </a:rPr>
              <a:t>Underline the /ee/, /</a:t>
            </a:r>
            <a:r>
              <a:rPr lang="en-GB" sz="3600" err="1">
                <a:latin typeface="Sassoon Primary"/>
              </a:rPr>
              <a:t>ea</a:t>
            </a:r>
            <a:r>
              <a:rPr lang="en-GB" sz="3600">
                <a:latin typeface="Sassoon Primary"/>
              </a:rPr>
              <a:t>/ and /</a:t>
            </a:r>
            <a:r>
              <a:rPr lang="en-GB" sz="3600" err="1">
                <a:latin typeface="Sassoon Primary"/>
              </a:rPr>
              <a:t>ey</a:t>
            </a:r>
            <a:r>
              <a:rPr lang="en-GB" sz="3600">
                <a:latin typeface="Sassoon Primary"/>
              </a:rPr>
              <a:t>/ graphemes in the sentence.</a:t>
            </a:r>
          </a:p>
        </p:txBody>
      </p:sp>
    </p:spTree>
    <p:extLst>
      <p:ext uri="{BB962C8B-B14F-4D97-AF65-F5344CB8AC3E}">
        <p14:creationId xmlns:p14="http://schemas.microsoft.com/office/powerpoint/2010/main" val="2110913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051A7-8BA1-B923-EC6C-DE4481A9EF5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B0F822-CAF7-B0D6-C0CF-C09D73B9C09C}"/>
              </a:ext>
            </a:extLst>
          </p:cNvPr>
          <p:cNvSpPr txBox="1"/>
          <p:nvPr/>
        </p:nvSpPr>
        <p:spPr>
          <a:xfrm>
            <a:off x="229279" y="163770"/>
            <a:ext cx="51424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TBAT: read and write words which include the /ee/, /</a:t>
            </a:r>
            <a:r>
              <a:rPr lang="en-GB" err="1">
                <a:latin typeface="Sassoon Primary"/>
              </a:rPr>
              <a:t>ea</a:t>
            </a:r>
            <a:r>
              <a:rPr lang="en-GB">
                <a:latin typeface="Sassoon Primary"/>
              </a:rPr>
              <a:t>/ and /</a:t>
            </a:r>
            <a:r>
              <a:rPr lang="en-GB" err="1">
                <a:latin typeface="Sassoon Primary"/>
              </a:rPr>
              <a:t>ey</a:t>
            </a:r>
            <a:r>
              <a:rPr lang="en-GB">
                <a:latin typeface="Sassoon Primary"/>
              </a:rPr>
              <a:t>/ digraphs.</a:t>
            </a:r>
          </a:p>
        </p:txBody>
      </p:sp>
      <p:sp>
        <p:nvSpPr>
          <p:cNvPr id="3" name="TextBox 3">
            <a:extLst>
              <a:ext uri="{FF2B5EF4-FFF2-40B4-BE49-F238E27FC236}">
                <a16:creationId xmlns:a16="http://schemas.microsoft.com/office/drawing/2014/main" id="{BA52BB0B-FD81-D1A7-030F-611615123524}"/>
              </a:ext>
            </a:extLst>
          </p:cNvPr>
          <p:cNvSpPr txBox="1"/>
          <p:nvPr/>
        </p:nvSpPr>
        <p:spPr>
          <a:xfrm>
            <a:off x="6219353" y="2529726"/>
            <a:ext cx="5267724"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t>…......................................................................</a:t>
            </a:r>
          </a:p>
          <a:p>
            <a:endParaRPr lang="en-GB"/>
          </a:p>
          <a:p>
            <a:endParaRPr lang="en-GB"/>
          </a:p>
          <a:p>
            <a:r>
              <a:rPr lang="en-GB"/>
              <a:t>…......................................................................</a:t>
            </a:r>
          </a:p>
          <a:p>
            <a:endParaRPr lang="en-GB"/>
          </a:p>
          <a:p>
            <a:endParaRPr lang="en-GB"/>
          </a:p>
          <a:p>
            <a:r>
              <a:rPr lang="en-GB"/>
              <a:t>….......................................................................</a:t>
            </a:r>
          </a:p>
          <a:p>
            <a:endParaRPr lang="en-GB"/>
          </a:p>
          <a:p>
            <a:endParaRPr lang="en-GB"/>
          </a:p>
          <a:p>
            <a:r>
              <a:rPr lang="en-GB"/>
              <a:t>…........................................................................</a:t>
            </a:r>
          </a:p>
        </p:txBody>
      </p:sp>
      <p:pic>
        <p:nvPicPr>
          <p:cNvPr id="4" name="Picture 3" descr="Cartoon characters in a boat&#10;&#10;AI-generated content may be incorrect.">
            <a:extLst>
              <a:ext uri="{FF2B5EF4-FFF2-40B4-BE49-F238E27FC236}">
                <a16:creationId xmlns:a16="http://schemas.microsoft.com/office/drawing/2014/main" id="{40BE8098-23D6-9EA7-CFDE-D87449F3CCFD}"/>
              </a:ext>
            </a:extLst>
          </p:cNvPr>
          <p:cNvPicPr>
            <a:picLocks noChangeAspect="1"/>
          </p:cNvPicPr>
          <p:nvPr/>
        </p:nvPicPr>
        <p:blipFill>
          <a:blip r:embed="rId2"/>
          <a:stretch>
            <a:fillRect/>
          </a:stretch>
        </p:blipFill>
        <p:spPr>
          <a:xfrm>
            <a:off x="692574" y="1712622"/>
            <a:ext cx="4238625" cy="4076700"/>
          </a:xfrm>
          <a:prstGeom prst="rect">
            <a:avLst/>
          </a:prstGeom>
        </p:spPr>
      </p:pic>
    </p:spTree>
    <p:extLst>
      <p:ext uri="{BB962C8B-B14F-4D97-AF65-F5344CB8AC3E}">
        <p14:creationId xmlns:p14="http://schemas.microsoft.com/office/powerpoint/2010/main" val="2344207664"/>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B98137-EBE2-4E02-B625-0E644939E27A}">
  <ds:schemaRefs>
    <ds:schemaRef ds:uri="5519ec2d-3025-400a-aa14-bba49a7e18f3"/>
    <ds:schemaRef ds:uri="e255f982-5f1f-41c7-871f-7a91432a54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A19C5A9-F639-4762-9BD7-B53FBC3969BF}">
  <ds:schemaRefs>
    <ds:schemaRef ds:uri="http://schemas.microsoft.com/sharepoint/v3/contenttype/forms"/>
  </ds:schemaRefs>
</ds:datastoreItem>
</file>

<file path=customXml/itemProps3.xml><?xml version="1.0" encoding="utf-8"?>
<ds:datastoreItem xmlns:ds="http://schemas.openxmlformats.org/officeDocument/2006/customXml" ds:itemID="{BFA8496F-F131-45CC-B178-1FC3F51F8524}"/>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78</Slides>
  <Notes>29</Notes>
  <HiddenSlides>0</HiddenSlide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Classroom</vt:lpstr>
      <vt:lpstr>Tuesday 21st April 2026</vt:lpstr>
      <vt:lpstr>Early morning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PowerPoint Presentation</vt:lpstr>
      <vt:lpstr>Blue/ Green      Which numbers are hidden behind the shapes?</vt:lpstr>
      <vt:lpstr>TBAT: compare numbers within 100 on a number line</vt:lpstr>
      <vt:lpstr>Count in tens on the number line</vt:lpstr>
      <vt:lpstr>Use the number line to compare …</vt:lpstr>
      <vt:lpstr>PowerPoint Presentation</vt:lpstr>
      <vt:lpstr>Who has the most money? Who has the least?</vt:lpstr>
      <vt:lpstr>Who has the most sticks or bricks?</vt:lpstr>
      <vt:lpstr>Knowledge check:</vt:lpstr>
      <vt:lpstr>TBAT: compare numbers within 100 on a number line</vt:lpstr>
      <vt:lpstr>PowerPoint Presentation</vt:lpstr>
      <vt:lpstr>PowerPoint Presentation</vt:lpstr>
      <vt:lpstr>Lunch</vt:lpstr>
      <vt:lpstr>Today's Alien language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in 3</vt:lpstr>
      <vt:lpstr>PowerPoint Presentation</vt:lpstr>
      <vt:lpstr>Control the cursor</vt:lpstr>
      <vt:lpstr>Control the cursor</vt:lpstr>
      <vt:lpstr>Control the cursor</vt:lpstr>
      <vt:lpstr>Control the cursor</vt:lpstr>
      <vt:lpstr>Control the cursor</vt:lpstr>
      <vt:lpstr>Control the cursor</vt:lpstr>
      <vt:lpstr>Control the cursor</vt:lpstr>
      <vt:lpstr>Control the cursor</vt:lpstr>
      <vt:lpstr>Add space in text</vt:lpstr>
      <vt:lpstr>Add space in text</vt:lpstr>
      <vt:lpstr>Add space in text</vt:lpstr>
      <vt:lpstr>Add space in text</vt:lpstr>
      <vt:lpstr>Add space in text</vt:lpstr>
      <vt:lpstr>Remove text</vt:lpstr>
      <vt:lpstr>Remove text</vt:lpstr>
      <vt:lpstr>Remove text</vt:lpstr>
      <vt:lpstr>Remove text</vt:lpstr>
      <vt:lpstr>Remove text</vt:lpstr>
      <vt:lpstr>Adding and removing text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52</cp:revision>
  <cp:lastPrinted>2026-04-17T11:39:28Z</cp:lastPrinted>
  <dcterms:created xsi:type="dcterms:W3CDTF">2026-03-24T17:30:43Z</dcterms:created>
  <dcterms:modified xsi:type="dcterms:W3CDTF">2026-04-19T19:51:38Z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320400.000000000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