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5" r:id="rId5"/>
  </p:sldMasterIdLst>
  <p:notesMasterIdLst>
    <p:notesMasterId r:id="rId56"/>
  </p:notesMasterIdLst>
  <p:sldIdLst>
    <p:sldId id="256" r:id="rId6"/>
    <p:sldId id="614" r:id="rId7"/>
    <p:sldId id="566" r:id="rId8"/>
    <p:sldId id="567" r:id="rId9"/>
    <p:sldId id="568" r:id="rId10"/>
    <p:sldId id="569" r:id="rId11"/>
    <p:sldId id="570" r:id="rId12"/>
    <p:sldId id="571" r:id="rId13"/>
    <p:sldId id="572" r:id="rId14"/>
    <p:sldId id="559" r:id="rId15"/>
    <p:sldId id="269" r:id="rId16"/>
    <p:sldId id="556" r:id="rId17"/>
    <p:sldId id="557" r:id="rId18"/>
    <p:sldId id="558" r:id="rId19"/>
    <p:sldId id="273" r:id="rId20"/>
    <p:sldId id="565" r:id="rId21"/>
    <p:sldId id="415" r:id="rId22"/>
    <p:sldId id="611" r:id="rId23"/>
    <p:sldId id="525" r:id="rId24"/>
    <p:sldId id="524" r:id="rId25"/>
    <p:sldId id="523" r:id="rId26"/>
    <p:sldId id="526" r:id="rId27"/>
    <p:sldId id="527" r:id="rId28"/>
    <p:sldId id="261" r:id="rId29"/>
    <p:sldId id="534" r:id="rId30"/>
    <p:sldId id="615" r:id="rId31"/>
    <p:sldId id="321" r:id="rId32"/>
    <p:sldId id="580" r:id="rId33"/>
    <p:sldId id="320" r:id="rId34"/>
    <p:sldId id="266" r:id="rId35"/>
    <p:sldId id="610" r:id="rId36"/>
    <p:sldId id="264" r:id="rId37"/>
    <p:sldId id="581" r:id="rId38"/>
    <p:sldId id="398" r:id="rId39"/>
    <p:sldId id="399" r:id="rId40"/>
    <p:sldId id="268" r:id="rId41"/>
    <p:sldId id="612" r:id="rId42"/>
    <p:sldId id="613" r:id="rId43"/>
    <p:sldId id="283" r:id="rId44"/>
    <p:sldId id="599" r:id="rId45"/>
    <p:sldId id="598" r:id="rId46"/>
    <p:sldId id="604" r:id="rId47"/>
    <p:sldId id="605" r:id="rId48"/>
    <p:sldId id="609" r:id="rId49"/>
    <p:sldId id="606" r:id="rId50"/>
    <p:sldId id="281" r:id="rId51"/>
    <p:sldId id="607" r:id="rId52"/>
    <p:sldId id="290" r:id="rId53"/>
    <p:sldId id="608" r:id="rId54"/>
    <p:sldId id="536" r:id="rId55"/>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1C46AD-C3ED-43FC-ABE1-EFD5CCDB0F95}" v="25" dt="2026-04-24T19:12:12.2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94660"/>
  </p:normalViewPr>
  <p:slideViewPr>
    <p:cSldViewPr snapToGrid="0">
      <p:cViewPr varScale="1">
        <p:scale>
          <a:sx n="56" d="100"/>
          <a:sy n="56" d="100"/>
        </p:scale>
        <p:origin x="52" y="1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 Freel" userId="S::afreel@ohacademy.co.uk::f6dead3d-cc44-4b49-aee1-60fe86f08dbd" providerId="AD" clId="Web-{75FF833B-2134-9C52-F428-8C45790CEEEC}"/>
    <pc:docChg chg="addSld delSld modSld sldOrd">
      <pc:chgData name="A Freel" userId="S::afreel@ohacademy.co.uk::f6dead3d-cc44-4b49-aee1-60fe86f08dbd" providerId="AD" clId="Web-{75FF833B-2134-9C52-F428-8C45790CEEEC}" dt="2026-04-18T18:41:14.586" v="85" actId="20577"/>
      <pc:docMkLst>
        <pc:docMk/>
      </pc:docMkLst>
      <pc:sldChg chg="add">
        <pc:chgData name="A Freel" userId="S::afreel@ohacademy.co.uk::f6dead3d-cc44-4b49-aee1-60fe86f08dbd" providerId="AD" clId="Web-{75FF833B-2134-9C52-F428-8C45790CEEEC}" dt="2026-04-18T18:37:11.671" v="59"/>
        <pc:sldMkLst>
          <pc:docMk/>
          <pc:sldMk cId="0" sldId="281"/>
        </pc:sldMkLst>
      </pc:sldChg>
      <pc:sldChg chg="add">
        <pc:chgData name="A Freel" userId="S::afreel@ohacademy.co.uk::f6dead3d-cc44-4b49-aee1-60fe86f08dbd" providerId="AD" clId="Web-{75FF833B-2134-9C52-F428-8C45790CEEEC}" dt="2026-04-18T18:37:45.298" v="60"/>
        <pc:sldMkLst>
          <pc:docMk/>
          <pc:sldMk cId="0" sldId="290"/>
        </pc:sldMkLst>
      </pc:sldChg>
      <pc:sldChg chg="addSp modSp ord">
        <pc:chgData name="A Freel" userId="S::afreel@ohacademy.co.uk::f6dead3d-cc44-4b49-aee1-60fe86f08dbd" providerId="AD" clId="Web-{75FF833B-2134-9C52-F428-8C45790CEEEC}" dt="2026-04-18T18:32:08.874" v="40"/>
        <pc:sldMkLst>
          <pc:docMk/>
          <pc:sldMk cId="1670850046" sldId="598"/>
        </pc:sldMkLst>
        <pc:spChg chg="add mod">
          <ac:chgData name="A Freel" userId="S::afreel@ohacademy.co.uk::f6dead3d-cc44-4b49-aee1-60fe86f08dbd" providerId="AD" clId="Web-{75FF833B-2134-9C52-F428-8C45790CEEEC}" dt="2026-04-18T18:30:48.717" v="27" actId="20577"/>
          <ac:spMkLst>
            <pc:docMk/>
            <pc:sldMk cId="1670850046" sldId="598"/>
            <ac:spMk id="4" creationId="{6B35D0FC-8A38-8C91-3210-57B2DD5628FC}"/>
          </ac:spMkLst>
        </pc:spChg>
      </pc:sldChg>
      <pc:sldChg chg="addSp delSp modSp">
        <pc:chgData name="A Freel" userId="S::afreel@ohacademy.co.uk::f6dead3d-cc44-4b49-aee1-60fe86f08dbd" providerId="AD" clId="Web-{75FF833B-2134-9C52-F428-8C45790CEEEC}" dt="2026-04-18T18:31:23.046" v="37" actId="1076"/>
        <pc:sldMkLst>
          <pc:docMk/>
          <pc:sldMk cId="182221375" sldId="599"/>
        </pc:sldMkLst>
        <pc:spChg chg="add">
          <ac:chgData name="A Freel" userId="S::afreel@ohacademy.co.uk::f6dead3d-cc44-4b49-aee1-60fe86f08dbd" providerId="AD" clId="Web-{75FF833B-2134-9C52-F428-8C45790CEEEC}" dt="2026-04-18T18:30:57.186" v="28"/>
          <ac:spMkLst>
            <pc:docMk/>
            <pc:sldMk cId="182221375" sldId="599"/>
            <ac:spMk id="10" creationId="{421F91F4-C579-864E-1E24-C64E30C3B2FC}"/>
          </ac:spMkLst>
        </pc:spChg>
        <pc:picChg chg="add mod">
          <ac:chgData name="A Freel" userId="S::afreel@ohacademy.co.uk::f6dead3d-cc44-4b49-aee1-60fe86f08dbd" providerId="AD" clId="Web-{75FF833B-2134-9C52-F428-8C45790CEEEC}" dt="2026-04-18T18:31:23.046" v="37" actId="1076"/>
          <ac:picMkLst>
            <pc:docMk/>
            <pc:sldMk cId="182221375" sldId="599"/>
            <ac:picMk id="11" creationId="{5DACA0EF-2B52-2C1C-540C-7FBBEF717607}"/>
          </ac:picMkLst>
        </pc:picChg>
      </pc:sldChg>
      <pc:sldChg chg="addSp modSp add replId">
        <pc:chgData name="A Freel" userId="S::afreel@ohacademy.co.uk::f6dead3d-cc44-4b49-aee1-60fe86f08dbd" providerId="AD" clId="Web-{75FF833B-2134-9C52-F428-8C45790CEEEC}" dt="2026-04-18T18:32:07.187" v="39" actId="1076"/>
        <pc:sldMkLst>
          <pc:docMk/>
          <pc:sldMk cId="1016154300" sldId="604"/>
        </pc:sldMkLst>
        <pc:picChg chg="add mod">
          <ac:chgData name="A Freel" userId="S::afreel@ohacademy.co.uk::f6dead3d-cc44-4b49-aee1-60fe86f08dbd" providerId="AD" clId="Web-{75FF833B-2134-9C52-F428-8C45790CEEEC}" dt="2026-04-18T18:32:07.187" v="39" actId="1076"/>
          <ac:picMkLst>
            <pc:docMk/>
            <pc:sldMk cId="1016154300" sldId="604"/>
            <ac:picMk id="2" creationId="{60FF19C2-1118-E611-F9D3-5019F8C9BAFE}"/>
          </ac:picMkLst>
        </pc:picChg>
      </pc:sldChg>
      <pc:sldChg chg="addSp modSp add replId">
        <pc:chgData name="A Freel" userId="S::afreel@ohacademy.co.uk::f6dead3d-cc44-4b49-aee1-60fe86f08dbd" providerId="AD" clId="Web-{75FF833B-2134-9C52-F428-8C45790CEEEC}" dt="2026-04-18T18:32:58.609" v="44" actId="1076"/>
        <pc:sldMkLst>
          <pc:docMk/>
          <pc:sldMk cId="3396309975" sldId="605"/>
        </pc:sldMkLst>
        <pc:picChg chg="add mod">
          <ac:chgData name="A Freel" userId="S::afreel@ohacademy.co.uk::f6dead3d-cc44-4b49-aee1-60fe86f08dbd" providerId="AD" clId="Web-{75FF833B-2134-9C52-F428-8C45790CEEEC}" dt="2026-04-18T18:32:43.031" v="42" actId="1076"/>
          <ac:picMkLst>
            <pc:docMk/>
            <pc:sldMk cId="3396309975" sldId="605"/>
            <ac:picMk id="2" creationId="{F73E8F17-13B6-10D2-BB9D-FAF5584DB29A}"/>
          </ac:picMkLst>
        </pc:picChg>
        <pc:picChg chg="add mod">
          <ac:chgData name="A Freel" userId="S::afreel@ohacademy.co.uk::f6dead3d-cc44-4b49-aee1-60fe86f08dbd" providerId="AD" clId="Web-{75FF833B-2134-9C52-F428-8C45790CEEEC}" dt="2026-04-18T18:32:58.609" v="44" actId="1076"/>
          <ac:picMkLst>
            <pc:docMk/>
            <pc:sldMk cId="3396309975" sldId="605"/>
            <ac:picMk id="3" creationId="{BCFCD8F8-A076-8DDA-95EB-A5027B5475B6}"/>
          </ac:picMkLst>
        </pc:picChg>
      </pc:sldChg>
      <pc:sldChg chg="addSp modSp add replId">
        <pc:chgData name="A Freel" userId="S::afreel@ohacademy.co.uk::f6dead3d-cc44-4b49-aee1-60fe86f08dbd" providerId="AD" clId="Web-{75FF833B-2134-9C52-F428-8C45790CEEEC}" dt="2026-04-18T18:34:49.379" v="52" actId="1076"/>
        <pc:sldMkLst>
          <pc:docMk/>
          <pc:sldMk cId="4138539738" sldId="606"/>
        </pc:sldMkLst>
        <pc:picChg chg="add mod">
          <ac:chgData name="A Freel" userId="S::afreel@ohacademy.co.uk::f6dead3d-cc44-4b49-aee1-60fe86f08dbd" providerId="AD" clId="Web-{75FF833B-2134-9C52-F428-8C45790CEEEC}" dt="2026-04-18T18:34:14.986" v="47" actId="1076"/>
          <ac:picMkLst>
            <pc:docMk/>
            <pc:sldMk cId="4138539738" sldId="606"/>
            <ac:picMk id="2" creationId="{BF456F57-D10E-7A5C-E57E-66E3924EA027}"/>
          </ac:picMkLst>
        </pc:picChg>
        <pc:picChg chg="add mod">
          <ac:chgData name="A Freel" userId="S::afreel@ohacademy.co.uk::f6dead3d-cc44-4b49-aee1-60fe86f08dbd" providerId="AD" clId="Web-{75FF833B-2134-9C52-F428-8C45790CEEEC}" dt="2026-04-18T18:34:49.379" v="52" actId="1076"/>
          <ac:picMkLst>
            <pc:docMk/>
            <pc:sldMk cId="4138539738" sldId="606"/>
            <ac:picMk id="3" creationId="{EA46E039-163C-4476-C729-30DFF0F74153}"/>
          </ac:picMkLst>
        </pc:picChg>
      </pc:sldChg>
      <pc:sldChg chg="addSp modSp add replId">
        <pc:chgData name="A Freel" userId="S::afreel@ohacademy.co.uk::f6dead3d-cc44-4b49-aee1-60fe86f08dbd" providerId="AD" clId="Web-{75FF833B-2134-9C52-F428-8C45790CEEEC}" dt="2026-04-18T18:36:51.139" v="58" actId="1076"/>
        <pc:sldMkLst>
          <pc:docMk/>
          <pc:sldMk cId="3157621847" sldId="607"/>
        </pc:sldMkLst>
        <pc:picChg chg="add mod">
          <ac:chgData name="A Freel" userId="S::afreel@ohacademy.co.uk::f6dead3d-cc44-4b49-aee1-60fe86f08dbd" providerId="AD" clId="Web-{75FF833B-2134-9C52-F428-8C45790CEEEC}" dt="2026-04-18T18:36:27.044" v="54" actId="1076"/>
          <ac:picMkLst>
            <pc:docMk/>
            <pc:sldMk cId="3157621847" sldId="607"/>
            <ac:picMk id="2" creationId="{C1E4ED93-6E1E-083C-6BE6-0ABD6AF31F09}"/>
          </ac:picMkLst>
        </pc:picChg>
        <pc:picChg chg="add mod">
          <ac:chgData name="A Freel" userId="S::afreel@ohacademy.co.uk::f6dead3d-cc44-4b49-aee1-60fe86f08dbd" providerId="AD" clId="Web-{75FF833B-2134-9C52-F428-8C45790CEEEC}" dt="2026-04-18T18:36:51.139" v="58" actId="1076"/>
          <ac:picMkLst>
            <pc:docMk/>
            <pc:sldMk cId="3157621847" sldId="607"/>
            <ac:picMk id="3" creationId="{41B90DCB-2871-ECE2-E428-31D21619C501}"/>
          </ac:picMkLst>
        </pc:picChg>
      </pc:sldChg>
      <pc:sldChg chg="addSp modSp add replId">
        <pc:chgData name="A Freel" userId="S::afreel@ohacademy.co.uk::f6dead3d-cc44-4b49-aee1-60fe86f08dbd" providerId="AD" clId="Web-{75FF833B-2134-9C52-F428-8C45790CEEEC}" dt="2026-04-18T18:41:14.586" v="85" actId="20577"/>
        <pc:sldMkLst>
          <pc:docMk/>
          <pc:sldMk cId="1617640914" sldId="608"/>
        </pc:sldMkLst>
        <pc:spChg chg="add mod">
          <ac:chgData name="A Freel" userId="S::afreel@ohacademy.co.uk::f6dead3d-cc44-4b49-aee1-60fe86f08dbd" providerId="AD" clId="Web-{75FF833B-2134-9C52-F428-8C45790CEEEC}" dt="2026-04-18T18:40:47.507" v="66" actId="1076"/>
          <ac:spMkLst>
            <pc:docMk/>
            <pc:sldMk cId="1617640914" sldId="608"/>
            <ac:spMk id="3" creationId="{FBF0EA19-587C-5DE7-1C9A-85E186C1D01F}"/>
          </ac:spMkLst>
        </pc:spChg>
        <pc:spChg chg="add mod">
          <ac:chgData name="A Freel" userId="S::afreel@ohacademy.co.uk::f6dead3d-cc44-4b49-aee1-60fe86f08dbd" providerId="AD" clId="Web-{75FF833B-2134-9C52-F428-8C45790CEEEC}" dt="2026-04-18T18:41:14.586" v="85" actId="20577"/>
          <ac:spMkLst>
            <pc:docMk/>
            <pc:sldMk cId="1617640914" sldId="608"/>
            <ac:spMk id="4" creationId="{3572FCB1-7533-8948-FE34-C057D76B9EE3}"/>
          </ac:spMkLst>
        </pc:spChg>
        <pc:picChg chg="add mod">
          <ac:chgData name="A Freel" userId="S::afreel@ohacademy.co.uk::f6dead3d-cc44-4b49-aee1-60fe86f08dbd" providerId="AD" clId="Web-{75FF833B-2134-9C52-F428-8C45790CEEEC}" dt="2026-04-18T18:39:24.004" v="63" actId="1076"/>
          <ac:picMkLst>
            <pc:docMk/>
            <pc:sldMk cId="1617640914" sldId="608"/>
            <ac:picMk id="2" creationId="{E7C881F4-ECA4-2F83-8E23-591E165DD519}"/>
          </ac:picMkLst>
        </pc:picChg>
      </pc:sldChg>
      <pc:sldChg chg="add">
        <pc:chgData name="A Freel" userId="S::afreel@ohacademy.co.uk::f6dead3d-cc44-4b49-aee1-60fe86f08dbd" providerId="AD" clId="Web-{75FF833B-2134-9C52-F428-8C45790CEEEC}" dt="2026-04-18T18:33:31.188" v="45"/>
        <pc:sldMkLst>
          <pc:docMk/>
          <pc:sldMk cId="4112826301" sldId="609"/>
        </pc:sldMkLst>
      </pc:sldChg>
      <pc:sldMasterChg chg="addSldLayout">
        <pc:chgData name="A Freel" userId="S::afreel@ohacademy.co.uk::f6dead3d-cc44-4b49-aee1-60fe86f08dbd" providerId="AD" clId="Web-{75FF833B-2134-9C52-F428-8C45790CEEEC}" dt="2026-04-18T18:37:45.298" v="60"/>
        <pc:sldMasterMkLst>
          <pc:docMk/>
          <pc:sldMasterMk cId="2460954070" sldId="2147483660"/>
        </pc:sldMasterMkLst>
        <pc:sldLayoutChg chg="add">
          <pc:chgData name="A Freel" userId="S::afreel@ohacademy.co.uk::f6dead3d-cc44-4b49-aee1-60fe86f08dbd" providerId="AD" clId="Web-{75FF833B-2134-9C52-F428-8C45790CEEEC}" dt="2026-04-18T18:33:31.188" v="45"/>
          <pc:sldLayoutMkLst>
            <pc:docMk/>
            <pc:sldMasterMk cId="2460954070" sldId="2147483660"/>
            <pc:sldLayoutMk cId="1998728883" sldId="2147483674"/>
          </pc:sldLayoutMkLst>
        </pc:sldLayoutChg>
        <pc:sldLayoutChg chg="add">
          <pc:chgData name="A Freel" userId="S::afreel@ohacademy.co.uk::f6dead3d-cc44-4b49-aee1-60fe86f08dbd" providerId="AD" clId="Web-{75FF833B-2134-9C52-F428-8C45790CEEEC}" dt="2026-04-18T18:37:11.671" v="59"/>
          <pc:sldLayoutMkLst>
            <pc:docMk/>
            <pc:sldMasterMk cId="2460954070" sldId="2147483660"/>
            <pc:sldLayoutMk cId="4189825677" sldId="2147483675"/>
          </pc:sldLayoutMkLst>
        </pc:sldLayoutChg>
        <pc:sldLayoutChg chg="add">
          <pc:chgData name="A Freel" userId="S::afreel@ohacademy.co.uk::f6dead3d-cc44-4b49-aee1-60fe86f08dbd" providerId="AD" clId="Web-{75FF833B-2134-9C52-F428-8C45790CEEEC}" dt="2026-04-18T18:37:45.298" v="60"/>
          <pc:sldLayoutMkLst>
            <pc:docMk/>
            <pc:sldMasterMk cId="2460954070" sldId="2147483660"/>
            <pc:sldLayoutMk cId="2220693729" sldId="2147483676"/>
          </pc:sldLayoutMkLst>
        </pc:sldLayoutChg>
      </pc:sldMasterChg>
    </pc:docChg>
  </pc:docChgLst>
  <pc:docChgLst>
    <pc:chgData name="A Freel" userId="S::afreel@ohacademy.co.uk::f6dead3d-cc44-4b49-aee1-60fe86f08dbd" providerId="AD" clId="Web-{A1F9DAF5-8A2A-44A0-CFED-B1B5B9746F7E}"/>
    <pc:docChg chg="addSld modSld">
      <pc:chgData name="A Freel" userId="S::afreel@ohacademy.co.uk::f6dead3d-cc44-4b49-aee1-60fe86f08dbd" providerId="AD" clId="Web-{A1F9DAF5-8A2A-44A0-CFED-B1B5B9746F7E}" dt="2026-03-25T16:35:58.695" v="13"/>
      <pc:docMkLst>
        <pc:docMk/>
      </pc:docMkLst>
      <pc:sldChg chg="delSp add">
        <pc:chgData name="A Freel" userId="S::afreel@ohacademy.co.uk::f6dead3d-cc44-4b49-aee1-60fe86f08dbd" providerId="AD" clId="Web-{A1F9DAF5-8A2A-44A0-CFED-B1B5B9746F7E}" dt="2026-03-25T16:35:33.507" v="7"/>
        <pc:sldMkLst>
          <pc:docMk/>
          <pc:sldMk cId="3771016500" sldId="566"/>
        </pc:sldMkLst>
      </pc:sldChg>
      <pc:sldChg chg="delSp add">
        <pc:chgData name="A Freel" userId="S::afreel@ohacademy.co.uk::f6dead3d-cc44-4b49-aee1-60fe86f08dbd" providerId="AD" clId="Web-{A1F9DAF5-8A2A-44A0-CFED-B1B5B9746F7E}" dt="2026-03-25T16:35:37.148" v="8"/>
        <pc:sldMkLst>
          <pc:docMk/>
          <pc:sldMk cId="2396393564" sldId="567"/>
        </pc:sldMkLst>
      </pc:sldChg>
      <pc:sldChg chg="delSp add">
        <pc:chgData name="A Freel" userId="S::afreel@ohacademy.co.uk::f6dead3d-cc44-4b49-aee1-60fe86f08dbd" providerId="AD" clId="Web-{A1F9DAF5-8A2A-44A0-CFED-B1B5B9746F7E}" dt="2026-03-25T16:35:41.039" v="9"/>
        <pc:sldMkLst>
          <pc:docMk/>
          <pc:sldMk cId="3948958567" sldId="568"/>
        </pc:sldMkLst>
      </pc:sldChg>
      <pc:sldChg chg="delSp add">
        <pc:chgData name="A Freel" userId="S::afreel@ohacademy.co.uk::f6dead3d-cc44-4b49-aee1-60fe86f08dbd" providerId="AD" clId="Web-{A1F9DAF5-8A2A-44A0-CFED-B1B5B9746F7E}" dt="2026-03-25T16:35:45.273" v="10"/>
        <pc:sldMkLst>
          <pc:docMk/>
          <pc:sldMk cId="1533354754" sldId="569"/>
        </pc:sldMkLst>
      </pc:sldChg>
      <pc:sldChg chg="delSp add">
        <pc:chgData name="A Freel" userId="S::afreel@ohacademy.co.uk::f6dead3d-cc44-4b49-aee1-60fe86f08dbd" providerId="AD" clId="Web-{A1F9DAF5-8A2A-44A0-CFED-B1B5B9746F7E}" dt="2026-03-25T16:35:49.507" v="11"/>
        <pc:sldMkLst>
          <pc:docMk/>
          <pc:sldMk cId="754081191" sldId="570"/>
        </pc:sldMkLst>
      </pc:sldChg>
      <pc:sldChg chg="delSp add">
        <pc:chgData name="A Freel" userId="S::afreel@ohacademy.co.uk::f6dead3d-cc44-4b49-aee1-60fe86f08dbd" providerId="AD" clId="Web-{A1F9DAF5-8A2A-44A0-CFED-B1B5B9746F7E}" dt="2026-03-25T16:35:53.289" v="12"/>
        <pc:sldMkLst>
          <pc:docMk/>
          <pc:sldMk cId="3383675065" sldId="571"/>
        </pc:sldMkLst>
      </pc:sldChg>
      <pc:sldChg chg="delSp add">
        <pc:chgData name="A Freel" userId="S::afreel@ohacademy.co.uk::f6dead3d-cc44-4b49-aee1-60fe86f08dbd" providerId="AD" clId="Web-{A1F9DAF5-8A2A-44A0-CFED-B1B5B9746F7E}" dt="2026-03-25T16:35:58.695" v="13"/>
        <pc:sldMkLst>
          <pc:docMk/>
          <pc:sldMk cId="280050243" sldId="572"/>
        </pc:sldMkLst>
      </pc:sldChg>
    </pc:docChg>
  </pc:docChgLst>
  <pc:docChgLst>
    <pc:chgData name="A Freel" userId="S::afreel@ohacademy.co.uk::f6dead3d-cc44-4b49-aee1-60fe86f08dbd" providerId="AD" clId="Web-{4E159DD2-2CF6-47D0-B639-68C67036D720}"/>
    <pc:docChg chg="modSld">
      <pc:chgData name="A Freel" userId="S::afreel@ohacademy.co.uk::f6dead3d-cc44-4b49-aee1-60fe86f08dbd" providerId="AD" clId="Web-{4E159DD2-2CF6-47D0-B639-68C67036D720}" dt="2026-03-25T16:21:59.241" v="6" actId="20577"/>
      <pc:docMkLst>
        <pc:docMk/>
      </pc:docMkLst>
      <pc:sldChg chg="modSp">
        <pc:chgData name="A Freel" userId="S::afreel@ohacademy.co.uk::f6dead3d-cc44-4b49-aee1-60fe86f08dbd" providerId="AD" clId="Web-{4E159DD2-2CF6-47D0-B639-68C67036D720}" dt="2026-03-25T16:21:59.241" v="6" actId="20577"/>
        <pc:sldMkLst>
          <pc:docMk/>
          <pc:sldMk cId="109857222" sldId="256"/>
        </pc:sldMkLst>
        <pc:spChg chg="mod">
          <ac:chgData name="A Freel" userId="S::afreel@ohacademy.co.uk::f6dead3d-cc44-4b49-aee1-60fe86f08dbd" providerId="AD" clId="Web-{4E159DD2-2CF6-47D0-B639-68C67036D720}" dt="2026-03-25T16:21:59.241" v="6" actId="20577"/>
          <ac:spMkLst>
            <pc:docMk/>
            <pc:sldMk cId="109857222" sldId="256"/>
            <ac:spMk id="2" creationId="{00000000-0000-0000-0000-000000000000}"/>
          </ac:spMkLst>
        </pc:spChg>
      </pc:sldChg>
    </pc:docChg>
  </pc:docChgLst>
  <pc:docChgLst>
    <pc:chgData clId="Web-{4E159DD2-2CF6-47D0-B639-68C67036D720}"/>
    <pc:docChg chg="modSld">
      <pc:chgData name="" userId="" providerId="" clId="Web-{4E159DD2-2CF6-47D0-B639-68C67036D720}" dt="2026-03-25T16:21:54.788" v="1" actId="20577"/>
      <pc:docMkLst>
        <pc:docMk/>
      </pc:docMkLst>
      <pc:sldChg chg="modSp">
        <pc:chgData name="" userId="" providerId="" clId="Web-{4E159DD2-2CF6-47D0-B639-68C67036D720}" dt="2026-03-25T16:21:54.788" v="1" actId="20577"/>
        <pc:sldMkLst>
          <pc:docMk/>
          <pc:sldMk cId="109857222" sldId="256"/>
        </pc:sldMkLst>
        <pc:spChg chg="mod">
          <ac:chgData name="" userId="" providerId="" clId="Web-{4E159DD2-2CF6-47D0-B639-68C67036D720}" dt="2026-03-25T16:21:54.788" v="1" actId="20577"/>
          <ac:spMkLst>
            <pc:docMk/>
            <pc:sldMk cId="109857222" sldId="256"/>
            <ac:spMk id="2" creationId="{00000000-0000-0000-0000-000000000000}"/>
          </ac:spMkLst>
        </pc:spChg>
      </pc:sldChg>
    </pc:docChg>
  </pc:docChgLst>
  <pc:docChgLst>
    <pc:chgData name="P McKenzie-Cook" userId="6605cc89-aaff-4d80-9ee6-20e4afa4ef0c" providerId="ADAL" clId="{C1EED9DC-9EC8-4349-96AA-3A3934B357C5}"/>
    <pc:docChg chg="custSel addSld delSld modSld sldOrd">
      <pc:chgData name="P McKenzie-Cook" userId="6605cc89-aaff-4d80-9ee6-20e4afa4ef0c" providerId="ADAL" clId="{C1EED9DC-9EC8-4349-96AA-3A3934B357C5}" dt="2026-04-24T19:12:14.773" v="321" actId="1076"/>
      <pc:docMkLst>
        <pc:docMk/>
      </pc:docMkLst>
      <pc:sldChg chg="addSp modSp add mod">
        <pc:chgData name="P McKenzie-Cook" userId="6605cc89-aaff-4d80-9ee6-20e4afa4ef0c" providerId="ADAL" clId="{C1EED9DC-9EC8-4349-96AA-3A3934B357C5}" dt="2026-04-20T19:21:48.386" v="57"/>
        <pc:sldMkLst>
          <pc:docMk/>
          <pc:sldMk cId="3745506808" sldId="264"/>
        </pc:sldMkLst>
        <pc:spChg chg="mod">
          <ac:chgData name="P McKenzie-Cook" userId="6605cc89-aaff-4d80-9ee6-20e4afa4ef0c" providerId="ADAL" clId="{C1EED9DC-9EC8-4349-96AA-3A3934B357C5}" dt="2026-04-20T19:21:05.723" v="8" actId="404"/>
          <ac:spMkLst>
            <pc:docMk/>
            <pc:sldMk cId="3745506808" sldId="264"/>
            <ac:spMk id="2" creationId="{00000000-0000-0000-0000-000000000000}"/>
          </ac:spMkLst>
        </pc:spChg>
        <pc:spChg chg="mod">
          <ac:chgData name="P McKenzie-Cook" userId="6605cc89-aaff-4d80-9ee6-20e4afa4ef0c" providerId="ADAL" clId="{C1EED9DC-9EC8-4349-96AA-3A3934B357C5}" dt="2026-04-20T19:20:44.438" v="3" actId="1076"/>
          <ac:spMkLst>
            <pc:docMk/>
            <pc:sldMk cId="3745506808" sldId="264"/>
            <ac:spMk id="3" creationId="{2BC934CB-9F92-4BF6-A14E-2AA4ED4BC955}"/>
          </ac:spMkLst>
        </pc:spChg>
        <pc:spChg chg="add mod">
          <ac:chgData name="P McKenzie-Cook" userId="6605cc89-aaff-4d80-9ee6-20e4afa4ef0c" providerId="ADAL" clId="{C1EED9DC-9EC8-4349-96AA-3A3934B357C5}" dt="2026-04-20T19:21:48.386" v="57"/>
          <ac:spMkLst>
            <pc:docMk/>
            <pc:sldMk cId="3745506808" sldId="264"/>
            <ac:spMk id="4" creationId="{036D6C38-027E-5AE5-099B-682E3DC84837}"/>
          </ac:spMkLst>
        </pc:spChg>
      </pc:sldChg>
      <pc:sldChg chg="addSp modSp add mod">
        <pc:chgData name="P McKenzie-Cook" userId="6605cc89-aaff-4d80-9ee6-20e4afa4ef0c" providerId="ADAL" clId="{C1EED9DC-9EC8-4349-96AA-3A3934B357C5}" dt="2026-04-20T19:21:46.715" v="55"/>
        <pc:sldMkLst>
          <pc:docMk/>
          <pc:sldMk cId="1079818296" sldId="266"/>
        </pc:sldMkLst>
        <pc:spChg chg="mod">
          <ac:chgData name="P McKenzie-Cook" userId="6605cc89-aaff-4d80-9ee6-20e4afa4ef0c" providerId="ADAL" clId="{C1EED9DC-9EC8-4349-96AA-3A3934B357C5}" dt="2026-04-20T19:21:26.528" v="52" actId="1076"/>
          <ac:spMkLst>
            <pc:docMk/>
            <pc:sldMk cId="1079818296" sldId="266"/>
            <ac:spMk id="2" creationId="{00000000-0000-0000-0000-000000000000}"/>
          </ac:spMkLst>
        </pc:spChg>
        <pc:spChg chg="add mod">
          <ac:chgData name="P McKenzie-Cook" userId="6605cc89-aaff-4d80-9ee6-20e4afa4ef0c" providerId="ADAL" clId="{C1EED9DC-9EC8-4349-96AA-3A3934B357C5}" dt="2026-04-20T19:21:46.715" v="55"/>
          <ac:spMkLst>
            <pc:docMk/>
            <pc:sldMk cId="1079818296" sldId="266"/>
            <ac:spMk id="3" creationId="{56DB806E-B2D3-8C1A-567A-15E297CDDE09}"/>
          </ac:spMkLst>
        </pc:spChg>
        <pc:spChg chg="mod">
          <ac:chgData name="P McKenzie-Cook" userId="6605cc89-aaff-4d80-9ee6-20e4afa4ef0c" providerId="ADAL" clId="{C1EED9DC-9EC8-4349-96AA-3A3934B357C5}" dt="2026-04-20T19:21:23.842" v="51" actId="1036"/>
          <ac:spMkLst>
            <pc:docMk/>
            <pc:sldMk cId="1079818296" sldId="266"/>
            <ac:spMk id="4" creationId="{00000000-0000-0000-0000-000000000000}"/>
          </ac:spMkLst>
        </pc:spChg>
        <pc:picChg chg="mod">
          <ac:chgData name="P McKenzie-Cook" userId="6605cc89-aaff-4d80-9ee6-20e4afa4ef0c" providerId="ADAL" clId="{C1EED9DC-9EC8-4349-96AA-3A3934B357C5}" dt="2026-04-20T19:21:23.842" v="51" actId="1036"/>
          <ac:picMkLst>
            <pc:docMk/>
            <pc:sldMk cId="1079818296" sldId="266"/>
            <ac:picMk id="5" creationId="{82CD464E-9B75-D2FC-931D-0AA6A7AE833F}"/>
          </ac:picMkLst>
        </pc:picChg>
        <pc:picChg chg="mod">
          <ac:chgData name="P McKenzie-Cook" userId="6605cc89-aaff-4d80-9ee6-20e4afa4ef0c" providerId="ADAL" clId="{C1EED9DC-9EC8-4349-96AA-3A3934B357C5}" dt="2026-04-20T19:21:23.842" v="51" actId="1036"/>
          <ac:picMkLst>
            <pc:docMk/>
            <pc:sldMk cId="1079818296" sldId="266"/>
            <ac:picMk id="6" creationId="{C461492A-6B9B-CDEE-432F-24B48D22D3DD}"/>
          </ac:picMkLst>
        </pc:picChg>
      </pc:sldChg>
      <pc:sldChg chg="addSp modSp add">
        <pc:chgData name="P McKenzie-Cook" userId="6605cc89-aaff-4d80-9ee6-20e4afa4ef0c" providerId="ADAL" clId="{C1EED9DC-9EC8-4349-96AA-3A3934B357C5}" dt="2026-04-20T19:21:52.554" v="61"/>
        <pc:sldMkLst>
          <pc:docMk/>
          <pc:sldMk cId="302259929" sldId="268"/>
        </pc:sldMkLst>
      </pc:sldChg>
      <pc:sldChg chg="addSp delSp modSp add">
        <pc:chgData name="P McKenzie-Cook" userId="6605cc89-aaff-4d80-9ee6-20e4afa4ef0c" providerId="ADAL" clId="{C1EED9DC-9EC8-4349-96AA-3A3934B357C5}" dt="2026-04-23T21:50:00.748" v="139" actId="21"/>
        <pc:sldMkLst>
          <pc:docMk/>
          <pc:sldMk cId="3122806212" sldId="283"/>
        </pc:sldMkLst>
        <pc:spChg chg="add del mod">
          <ac:chgData name="P McKenzie-Cook" userId="6605cc89-aaff-4d80-9ee6-20e4afa4ef0c" providerId="ADAL" clId="{C1EED9DC-9EC8-4349-96AA-3A3934B357C5}" dt="2026-04-23T21:50:00.748" v="139" actId="21"/>
          <ac:spMkLst>
            <pc:docMk/>
            <pc:sldMk cId="3122806212" sldId="283"/>
            <ac:spMk id="3" creationId="{A2E13326-9DFA-A248-87DE-F9880BD2E66D}"/>
          </ac:spMkLst>
        </pc:spChg>
        <pc:spChg chg="add del mod">
          <ac:chgData name="P McKenzie-Cook" userId="6605cc89-aaff-4d80-9ee6-20e4afa4ef0c" providerId="ADAL" clId="{C1EED9DC-9EC8-4349-96AA-3A3934B357C5}" dt="2026-04-23T21:50:00.748" v="139" actId="21"/>
          <ac:spMkLst>
            <pc:docMk/>
            <pc:sldMk cId="3122806212" sldId="283"/>
            <ac:spMk id="37" creationId="{6CA07756-710E-6FFC-712E-5687F8FA9F45}"/>
          </ac:spMkLst>
        </pc:spChg>
        <pc:picChg chg="add del mod">
          <ac:chgData name="P McKenzie-Cook" userId="6605cc89-aaff-4d80-9ee6-20e4afa4ef0c" providerId="ADAL" clId="{C1EED9DC-9EC8-4349-96AA-3A3934B357C5}" dt="2026-04-23T21:50:00.748" v="139" actId="21"/>
          <ac:picMkLst>
            <pc:docMk/>
            <pc:sldMk cId="3122806212" sldId="283"/>
            <ac:picMk id="9" creationId="{5D128D1B-D11F-F6A8-C539-C1E7635AC4EC}"/>
          </ac:picMkLst>
        </pc:picChg>
        <pc:picChg chg="add del mod">
          <ac:chgData name="P McKenzie-Cook" userId="6605cc89-aaff-4d80-9ee6-20e4afa4ef0c" providerId="ADAL" clId="{C1EED9DC-9EC8-4349-96AA-3A3934B357C5}" dt="2026-04-23T21:50:00.748" v="139" actId="21"/>
          <ac:picMkLst>
            <pc:docMk/>
            <pc:sldMk cId="3122806212" sldId="283"/>
            <ac:picMk id="32" creationId="{AFB4EE7D-A4A4-88FF-70F6-13EDBCE7FFBC}"/>
          </ac:picMkLst>
        </pc:picChg>
        <pc:picChg chg="add del mod">
          <ac:chgData name="P McKenzie-Cook" userId="6605cc89-aaff-4d80-9ee6-20e4afa4ef0c" providerId="ADAL" clId="{C1EED9DC-9EC8-4349-96AA-3A3934B357C5}" dt="2026-04-23T21:50:00.748" v="139" actId="21"/>
          <ac:picMkLst>
            <pc:docMk/>
            <pc:sldMk cId="3122806212" sldId="283"/>
            <ac:picMk id="33" creationId="{5570F82A-B7AE-1976-EF70-D04810CC67A4}"/>
          </ac:picMkLst>
        </pc:picChg>
        <pc:picChg chg="add del mod">
          <ac:chgData name="P McKenzie-Cook" userId="6605cc89-aaff-4d80-9ee6-20e4afa4ef0c" providerId="ADAL" clId="{C1EED9DC-9EC8-4349-96AA-3A3934B357C5}" dt="2026-04-23T21:50:00.748" v="139" actId="21"/>
          <ac:picMkLst>
            <pc:docMk/>
            <pc:sldMk cId="3122806212" sldId="283"/>
            <ac:picMk id="34" creationId="{E0423821-0CE7-B7EF-56D9-02EC0C742A61}"/>
          </ac:picMkLst>
        </pc:picChg>
        <pc:picChg chg="add del mod">
          <ac:chgData name="P McKenzie-Cook" userId="6605cc89-aaff-4d80-9ee6-20e4afa4ef0c" providerId="ADAL" clId="{C1EED9DC-9EC8-4349-96AA-3A3934B357C5}" dt="2026-04-23T21:50:00.748" v="139" actId="21"/>
          <ac:picMkLst>
            <pc:docMk/>
            <pc:sldMk cId="3122806212" sldId="283"/>
            <ac:picMk id="35" creationId="{1B4DD955-A1B2-5FE3-349F-D26DC78E5467}"/>
          </ac:picMkLst>
        </pc:picChg>
        <pc:picChg chg="add del mod">
          <ac:chgData name="P McKenzie-Cook" userId="6605cc89-aaff-4d80-9ee6-20e4afa4ef0c" providerId="ADAL" clId="{C1EED9DC-9EC8-4349-96AA-3A3934B357C5}" dt="2026-04-23T21:50:00.748" v="139" actId="21"/>
          <ac:picMkLst>
            <pc:docMk/>
            <pc:sldMk cId="3122806212" sldId="283"/>
            <ac:picMk id="36" creationId="{C7A4FB66-E568-BEB2-1FA1-31E0FF76D616}"/>
          </ac:picMkLst>
        </pc:picChg>
      </pc:sldChg>
      <pc:sldChg chg="modSp add">
        <pc:chgData name="P McKenzie-Cook" userId="6605cc89-aaff-4d80-9ee6-20e4afa4ef0c" providerId="ADAL" clId="{C1EED9DC-9EC8-4349-96AA-3A3934B357C5}" dt="2026-04-20T19:19:04.002" v="1"/>
        <pc:sldMkLst>
          <pc:docMk/>
          <pc:sldMk cId="2134110344" sldId="320"/>
        </pc:sldMkLst>
        <pc:spChg chg="mod">
          <ac:chgData name="P McKenzie-Cook" userId="6605cc89-aaff-4d80-9ee6-20e4afa4ef0c" providerId="ADAL" clId="{C1EED9DC-9EC8-4349-96AA-3A3934B357C5}" dt="2026-04-20T19:19:04.002" v="1"/>
          <ac:spMkLst>
            <pc:docMk/>
            <pc:sldMk cId="2134110344" sldId="320"/>
            <ac:spMk id="5" creationId="{1F711923-0640-1B62-5AAE-D8E4444C3815}"/>
          </ac:spMkLst>
        </pc:spChg>
      </pc:sldChg>
      <pc:sldChg chg="delSp modSp add mod">
        <pc:chgData name="P McKenzie-Cook" userId="6605cc89-aaff-4d80-9ee6-20e4afa4ef0c" providerId="ADAL" clId="{C1EED9DC-9EC8-4349-96AA-3A3934B357C5}" dt="2026-04-23T21:53:07.610" v="310" actId="20577"/>
        <pc:sldMkLst>
          <pc:docMk/>
          <pc:sldMk cId="3618358602" sldId="321"/>
        </pc:sldMkLst>
        <pc:spChg chg="mod">
          <ac:chgData name="P McKenzie-Cook" userId="6605cc89-aaff-4d80-9ee6-20e4afa4ef0c" providerId="ADAL" clId="{C1EED9DC-9EC8-4349-96AA-3A3934B357C5}" dt="2026-04-23T21:53:07.610" v="310" actId="20577"/>
          <ac:spMkLst>
            <pc:docMk/>
            <pc:sldMk cId="3618358602" sldId="321"/>
            <ac:spMk id="7" creationId="{00000000-0000-0000-0000-000000000000}"/>
          </ac:spMkLst>
        </pc:spChg>
        <pc:spChg chg="del">
          <ac:chgData name="P McKenzie-Cook" userId="6605cc89-aaff-4d80-9ee6-20e4afa4ef0c" providerId="ADAL" clId="{C1EED9DC-9EC8-4349-96AA-3A3934B357C5}" dt="2026-04-23T21:50:42.565" v="155" actId="478"/>
          <ac:spMkLst>
            <pc:docMk/>
            <pc:sldMk cId="3618358602" sldId="321"/>
            <ac:spMk id="9" creationId="{8287B7CA-A96C-1568-5D0E-FB8196F72DE2}"/>
          </ac:spMkLst>
        </pc:spChg>
        <pc:spChg chg="del">
          <ac:chgData name="P McKenzie-Cook" userId="6605cc89-aaff-4d80-9ee6-20e4afa4ef0c" providerId="ADAL" clId="{C1EED9DC-9EC8-4349-96AA-3A3934B357C5}" dt="2026-04-23T21:50:39.652" v="154" actId="478"/>
          <ac:spMkLst>
            <pc:docMk/>
            <pc:sldMk cId="3618358602" sldId="321"/>
            <ac:spMk id="10" creationId="{8CA0ECF4-3EB1-A541-9863-E5646FD50DCE}"/>
          </ac:spMkLst>
        </pc:spChg>
        <pc:picChg chg="del">
          <ac:chgData name="P McKenzie-Cook" userId="6605cc89-aaff-4d80-9ee6-20e4afa4ef0c" providerId="ADAL" clId="{C1EED9DC-9EC8-4349-96AA-3A3934B357C5}" dt="2026-04-23T21:50:30.034" v="149" actId="478"/>
          <ac:picMkLst>
            <pc:docMk/>
            <pc:sldMk cId="3618358602" sldId="321"/>
            <ac:picMk id="4" creationId="{F50729EE-1C40-AF13-CE92-0738210FF43D}"/>
          </ac:picMkLst>
        </pc:picChg>
        <pc:picChg chg="del">
          <ac:chgData name="P McKenzie-Cook" userId="6605cc89-aaff-4d80-9ee6-20e4afa4ef0c" providerId="ADAL" clId="{C1EED9DC-9EC8-4349-96AA-3A3934B357C5}" dt="2026-04-23T21:50:31.115" v="150" actId="478"/>
          <ac:picMkLst>
            <pc:docMk/>
            <pc:sldMk cId="3618358602" sldId="321"/>
            <ac:picMk id="5" creationId="{DC392000-62CF-98BA-CE97-0A42B5FFEEC8}"/>
          </ac:picMkLst>
        </pc:picChg>
        <pc:picChg chg="del">
          <ac:chgData name="P McKenzie-Cook" userId="6605cc89-aaff-4d80-9ee6-20e4afa4ef0c" providerId="ADAL" clId="{C1EED9DC-9EC8-4349-96AA-3A3934B357C5}" dt="2026-04-23T21:50:32.245" v="151" actId="478"/>
          <ac:picMkLst>
            <pc:docMk/>
            <pc:sldMk cId="3618358602" sldId="321"/>
            <ac:picMk id="6" creationId="{7EAF3A01-48D9-D107-B401-45CADDF46775}"/>
          </ac:picMkLst>
        </pc:picChg>
        <pc:picChg chg="del">
          <ac:chgData name="P McKenzie-Cook" userId="6605cc89-aaff-4d80-9ee6-20e4afa4ef0c" providerId="ADAL" clId="{C1EED9DC-9EC8-4349-96AA-3A3934B357C5}" dt="2026-04-23T21:50:33.176" v="152" actId="478"/>
          <ac:picMkLst>
            <pc:docMk/>
            <pc:sldMk cId="3618358602" sldId="321"/>
            <ac:picMk id="8" creationId="{5D05A566-08EF-805C-FDC1-27E4763B8CA3}"/>
          </ac:picMkLst>
        </pc:picChg>
        <pc:picChg chg="del">
          <ac:chgData name="P McKenzie-Cook" userId="6605cc89-aaff-4d80-9ee6-20e4afa4ef0c" providerId="ADAL" clId="{C1EED9DC-9EC8-4349-96AA-3A3934B357C5}" dt="2026-04-23T21:50:28.960" v="148" actId="478"/>
          <ac:picMkLst>
            <pc:docMk/>
            <pc:sldMk cId="3618358602" sldId="321"/>
            <ac:picMk id="1028" creationId="{64418F1B-62B3-5BEB-08C7-9EFE17F59289}"/>
          </ac:picMkLst>
        </pc:picChg>
        <pc:picChg chg="del">
          <ac:chgData name="P McKenzie-Cook" userId="6605cc89-aaff-4d80-9ee6-20e4afa4ef0c" providerId="ADAL" clId="{C1EED9DC-9EC8-4349-96AA-3A3934B357C5}" dt="2026-04-23T21:50:35.100" v="153" actId="478"/>
          <ac:picMkLst>
            <pc:docMk/>
            <pc:sldMk cId="3618358602" sldId="321"/>
            <ac:picMk id="1030" creationId="{BB24EADD-12E4-3A36-A6BA-2C3A9CBB0602}"/>
          </ac:picMkLst>
        </pc:picChg>
      </pc:sldChg>
      <pc:sldChg chg="addSp modSp add mod">
        <pc:chgData name="P McKenzie-Cook" userId="6605cc89-aaff-4d80-9ee6-20e4afa4ef0c" providerId="ADAL" clId="{C1EED9DC-9EC8-4349-96AA-3A3934B357C5}" dt="2026-04-20T19:21:50.313" v="59"/>
        <pc:sldMkLst>
          <pc:docMk/>
          <pc:sldMk cId="3857002506" sldId="398"/>
        </pc:sldMkLst>
        <pc:spChg chg="mod">
          <ac:chgData name="P McKenzie-Cook" userId="6605cc89-aaff-4d80-9ee6-20e4afa4ef0c" providerId="ADAL" clId="{C1EED9DC-9EC8-4349-96AA-3A3934B357C5}" dt="2026-04-20T19:20:57.178" v="5" actId="404"/>
          <ac:spMkLst>
            <pc:docMk/>
            <pc:sldMk cId="3857002506" sldId="398"/>
            <ac:spMk id="2" creationId="{00000000-0000-0000-0000-000000000000}"/>
          </ac:spMkLst>
        </pc:spChg>
        <pc:spChg chg="add mod">
          <ac:chgData name="P McKenzie-Cook" userId="6605cc89-aaff-4d80-9ee6-20e4afa4ef0c" providerId="ADAL" clId="{C1EED9DC-9EC8-4349-96AA-3A3934B357C5}" dt="2026-04-20T19:21:50.313" v="59"/>
          <ac:spMkLst>
            <pc:docMk/>
            <pc:sldMk cId="3857002506" sldId="398"/>
            <ac:spMk id="9" creationId="{FDA65420-7E7E-978F-1B4F-EA32E09E02E5}"/>
          </ac:spMkLst>
        </pc:spChg>
      </pc:sldChg>
      <pc:sldChg chg="addSp modSp add mod">
        <pc:chgData name="P McKenzie-Cook" userId="6605cc89-aaff-4d80-9ee6-20e4afa4ef0c" providerId="ADAL" clId="{C1EED9DC-9EC8-4349-96AA-3A3934B357C5}" dt="2026-04-20T19:22:04.974" v="63" actId="1076"/>
        <pc:sldMkLst>
          <pc:docMk/>
          <pc:sldMk cId="2109424554" sldId="399"/>
        </pc:sldMkLst>
        <pc:spChg chg="mod">
          <ac:chgData name="P McKenzie-Cook" userId="6605cc89-aaff-4d80-9ee6-20e4afa4ef0c" providerId="ADAL" clId="{C1EED9DC-9EC8-4349-96AA-3A3934B357C5}" dt="2026-04-20T19:22:04.974" v="63" actId="1076"/>
          <ac:spMkLst>
            <pc:docMk/>
            <pc:sldMk cId="2109424554" sldId="399"/>
            <ac:spMk id="2" creationId="{00000000-0000-0000-0000-000000000000}"/>
          </ac:spMkLst>
        </pc:spChg>
        <pc:spChg chg="add mod">
          <ac:chgData name="P McKenzie-Cook" userId="6605cc89-aaff-4d80-9ee6-20e4afa4ef0c" providerId="ADAL" clId="{C1EED9DC-9EC8-4349-96AA-3A3934B357C5}" dt="2026-04-20T19:21:51.201" v="60"/>
          <ac:spMkLst>
            <pc:docMk/>
            <pc:sldMk cId="2109424554" sldId="399"/>
            <ac:spMk id="3" creationId="{C7651342-9740-EDDA-3297-531E2D6B38A8}"/>
          </ac:spMkLst>
        </pc:spChg>
        <pc:spChg chg="mod">
          <ac:chgData name="P McKenzie-Cook" userId="6605cc89-aaff-4d80-9ee6-20e4afa4ef0c" providerId="ADAL" clId="{C1EED9DC-9EC8-4349-96AA-3A3934B357C5}" dt="2026-04-20T19:22:01.971" v="62" actId="1076"/>
          <ac:spMkLst>
            <pc:docMk/>
            <pc:sldMk cId="2109424554" sldId="399"/>
            <ac:spMk id="4" creationId="{00000000-0000-0000-0000-000000000000}"/>
          </ac:spMkLst>
        </pc:spChg>
      </pc:sldChg>
      <pc:sldChg chg="add">
        <pc:chgData name="P McKenzie-Cook" userId="6605cc89-aaff-4d80-9ee6-20e4afa4ef0c" providerId="ADAL" clId="{C1EED9DC-9EC8-4349-96AA-3A3934B357C5}" dt="2026-04-20T19:20:11.844" v="2"/>
        <pc:sldMkLst>
          <pc:docMk/>
          <pc:sldMk cId="3516175481" sldId="523"/>
        </pc:sldMkLst>
      </pc:sldChg>
      <pc:sldChg chg="add">
        <pc:chgData name="P McKenzie-Cook" userId="6605cc89-aaff-4d80-9ee6-20e4afa4ef0c" providerId="ADAL" clId="{C1EED9DC-9EC8-4349-96AA-3A3934B357C5}" dt="2026-04-20T19:20:11.844" v="2"/>
        <pc:sldMkLst>
          <pc:docMk/>
          <pc:sldMk cId="2276162074" sldId="524"/>
        </pc:sldMkLst>
      </pc:sldChg>
      <pc:sldChg chg="add">
        <pc:chgData name="P McKenzie-Cook" userId="6605cc89-aaff-4d80-9ee6-20e4afa4ef0c" providerId="ADAL" clId="{C1EED9DC-9EC8-4349-96AA-3A3934B357C5}" dt="2026-04-20T19:20:11.844" v="2"/>
        <pc:sldMkLst>
          <pc:docMk/>
          <pc:sldMk cId="913970638" sldId="525"/>
        </pc:sldMkLst>
      </pc:sldChg>
      <pc:sldChg chg="add">
        <pc:chgData name="P McKenzie-Cook" userId="6605cc89-aaff-4d80-9ee6-20e4afa4ef0c" providerId="ADAL" clId="{C1EED9DC-9EC8-4349-96AA-3A3934B357C5}" dt="2026-04-20T19:20:11.844" v="2"/>
        <pc:sldMkLst>
          <pc:docMk/>
          <pc:sldMk cId="3237754448" sldId="526"/>
        </pc:sldMkLst>
      </pc:sldChg>
      <pc:sldChg chg="add">
        <pc:chgData name="P McKenzie-Cook" userId="6605cc89-aaff-4d80-9ee6-20e4afa4ef0c" providerId="ADAL" clId="{C1EED9DC-9EC8-4349-96AA-3A3934B357C5}" dt="2026-04-20T19:20:11.844" v="2"/>
        <pc:sldMkLst>
          <pc:docMk/>
          <pc:sldMk cId="4048072134" sldId="527"/>
        </pc:sldMkLst>
      </pc:sldChg>
      <pc:sldChg chg="add">
        <pc:chgData name="P McKenzie-Cook" userId="6605cc89-aaff-4d80-9ee6-20e4afa4ef0c" providerId="ADAL" clId="{C1EED9DC-9EC8-4349-96AA-3A3934B357C5}" dt="2026-04-20T19:28:00.448" v="137"/>
        <pc:sldMkLst>
          <pc:docMk/>
          <pc:sldMk cId="1726649943" sldId="534"/>
        </pc:sldMkLst>
      </pc:sldChg>
      <pc:sldChg chg="addSp modSp add mod">
        <pc:chgData name="P McKenzie-Cook" userId="6605cc89-aaff-4d80-9ee6-20e4afa4ef0c" providerId="ADAL" clId="{C1EED9DC-9EC8-4349-96AA-3A3934B357C5}" dt="2026-04-20T19:21:42.937" v="54" actId="1076"/>
        <pc:sldMkLst>
          <pc:docMk/>
          <pc:sldMk cId="3189735415" sldId="580"/>
        </pc:sldMkLst>
        <pc:spChg chg="add mod">
          <ac:chgData name="P McKenzie-Cook" userId="6605cc89-aaff-4d80-9ee6-20e4afa4ef0c" providerId="ADAL" clId="{C1EED9DC-9EC8-4349-96AA-3A3934B357C5}" dt="2026-04-20T19:21:42.937" v="54" actId="1076"/>
          <ac:spMkLst>
            <pc:docMk/>
            <pc:sldMk cId="3189735415" sldId="580"/>
            <ac:spMk id="4" creationId="{3300DFA9-1DEC-74AF-7FD0-9A23F4DE0182}"/>
          </ac:spMkLst>
        </pc:spChg>
      </pc:sldChg>
      <pc:sldChg chg="addSp modSp add mod">
        <pc:chgData name="P McKenzie-Cook" userId="6605cc89-aaff-4d80-9ee6-20e4afa4ef0c" providerId="ADAL" clId="{C1EED9DC-9EC8-4349-96AA-3A3934B357C5}" dt="2026-04-20T19:21:49.356" v="58"/>
        <pc:sldMkLst>
          <pc:docMk/>
          <pc:sldMk cId="4290687658" sldId="581"/>
        </pc:sldMkLst>
        <pc:spChg chg="mod">
          <ac:chgData name="P McKenzie-Cook" userId="6605cc89-aaff-4d80-9ee6-20e4afa4ef0c" providerId="ADAL" clId="{C1EED9DC-9EC8-4349-96AA-3A3934B357C5}" dt="2026-04-20T19:21:01.400" v="7" actId="404"/>
          <ac:spMkLst>
            <pc:docMk/>
            <pc:sldMk cId="4290687658" sldId="581"/>
            <ac:spMk id="2" creationId="{B1F3B1C8-6B6E-3487-2F1C-F836B76B7F71}"/>
          </ac:spMkLst>
        </pc:spChg>
        <pc:spChg chg="add mod">
          <ac:chgData name="P McKenzie-Cook" userId="6605cc89-aaff-4d80-9ee6-20e4afa4ef0c" providerId="ADAL" clId="{C1EED9DC-9EC8-4349-96AA-3A3934B357C5}" dt="2026-04-20T19:21:49.356" v="58"/>
          <ac:spMkLst>
            <pc:docMk/>
            <pc:sldMk cId="4290687658" sldId="581"/>
            <ac:spMk id="6" creationId="{B167F403-1092-219B-6AC2-BC2678F2CD63}"/>
          </ac:spMkLst>
        </pc:spChg>
      </pc:sldChg>
      <pc:sldChg chg="add del ord">
        <pc:chgData name="P McKenzie-Cook" userId="6605cc89-aaff-4d80-9ee6-20e4afa4ef0c" providerId="ADAL" clId="{C1EED9DC-9EC8-4349-96AA-3A3934B357C5}" dt="2026-04-23T21:54:20.628" v="314" actId="47"/>
        <pc:sldMkLst>
          <pc:docMk/>
          <pc:sldMk cId="4110216635" sldId="582"/>
        </pc:sldMkLst>
      </pc:sldChg>
      <pc:sldChg chg="add del">
        <pc:chgData name="P McKenzie-Cook" userId="6605cc89-aaff-4d80-9ee6-20e4afa4ef0c" providerId="ADAL" clId="{C1EED9DC-9EC8-4349-96AA-3A3934B357C5}" dt="2026-04-23T21:54:27.150" v="315" actId="47"/>
        <pc:sldMkLst>
          <pc:docMk/>
          <pc:sldMk cId="892272625" sldId="601"/>
        </pc:sldMkLst>
      </pc:sldChg>
      <pc:sldChg chg="addSp modSp add mod">
        <pc:chgData name="P McKenzie-Cook" userId="6605cc89-aaff-4d80-9ee6-20e4afa4ef0c" providerId="ADAL" clId="{C1EED9DC-9EC8-4349-96AA-3A3934B357C5}" dt="2026-04-20T19:21:47.623" v="56"/>
        <pc:sldMkLst>
          <pc:docMk/>
          <pc:sldMk cId="3293957293" sldId="610"/>
        </pc:sldMkLst>
        <pc:spChg chg="mod">
          <ac:chgData name="P McKenzie-Cook" userId="6605cc89-aaff-4d80-9ee6-20e4afa4ef0c" providerId="ADAL" clId="{C1EED9DC-9EC8-4349-96AA-3A3934B357C5}" dt="2026-04-20T19:21:18.014" v="32" actId="1076"/>
          <ac:spMkLst>
            <pc:docMk/>
            <pc:sldMk cId="3293957293" sldId="610"/>
            <ac:spMk id="2" creationId="{00000000-0000-0000-0000-000000000000}"/>
          </ac:spMkLst>
        </pc:spChg>
        <pc:spChg chg="add mod">
          <ac:chgData name="P McKenzie-Cook" userId="6605cc89-aaff-4d80-9ee6-20e4afa4ef0c" providerId="ADAL" clId="{C1EED9DC-9EC8-4349-96AA-3A3934B357C5}" dt="2026-04-20T19:21:47.623" v="56"/>
          <ac:spMkLst>
            <pc:docMk/>
            <pc:sldMk cId="3293957293" sldId="610"/>
            <ac:spMk id="5" creationId="{B2A23EA4-7A81-37D9-9FD2-B43315A599AF}"/>
          </ac:spMkLst>
        </pc:spChg>
        <pc:grpChg chg="mod">
          <ac:chgData name="P McKenzie-Cook" userId="6605cc89-aaff-4d80-9ee6-20e4afa4ef0c" providerId="ADAL" clId="{C1EED9DC-9EC8-4349-96AA-3A3934B357C5}" dt="2026-04-20T19:21:15.032" v="31" actId="1036"/>
          <ac:grpSpMkLst>
            <pc:docMk/>
            <pc:sldMk cId="3293957293" sldId="610"/>
            <ac:grpSpMk id="11" creationId="{318DB80E-F094-D4F8-1D82-6B482229C9B3}"/>
          </ac:grpSpMkLst>
        </pc:grpChg>
        <pc:picChg chg="mod">
          <ac:chgData name="P McKenzie-Cook" userId="6605cc89-aaff-4d80-9ee6-20e4afa4ef0c" providerId="ADAL" clId="{C1EED9DC-9EC8-4349-96AA-3A3934B357C5}" dt="2026-04-20T19:21:15.032" v="31" actId="1036"/>
          <ac:picMkLst>
            <pc:docMk/>
            <pc:sldMk cId="3293957293" sldId="610"/>
            <ac:picMk id="3" creationId="{6821FD06-3F32-17EA-58CE-990DC26096AD}"/>
          </ac:picMkLst>
        </pc:picChg>
        <pc:picChg chg="mod">
          <ac:chgData name="P McKenzie-Cook" userId="6605cc89-aaff-4d80-9ee6-20e4afa4ef0c" providerId="ADAL" clId="{C1EED9DC-9EC8-4349-96AA-3A3934B357C5}" dt="2026-04-20T19:21:15.032" v="31" actId="1036"/>
          <ac:picMkLst>
            <pc:docMk/>
            <pc:sldMk cId="3293957293" sldId="610"/>
            <ac:picMk id="4" creationId="{D108DF9D-7D93-90F1-46B3-8B623E79A1F1}"/>
          </ac:picMkLst>
        </pc:picChg>
      </pc:sldChg>
      <pc:sldChg chg="add">
        <pc:chgData name="P McKenzie-Cook" userId="6605cc89-aaff-4d80-9ee6-20e4afa4ef0c" providerId="ADAL" clId="{C1EED9DC-9EC8-4349-96AA-3A3934B357C5}" dt="2026-04-20T19:20:11.844" v="2"/>
        <pc:sldMkLst>
          <pc:docMk/>
          <pc:sldMk cId="2119759023" sldId="611"/>
        </pc:sldMkLst>
      </pc:sldChg>
      <pc:sldChg chg="addSp modSp new mod">
        <pc:chgData name="P McKenzie-Cook" userId="6605cc89-aaff-4d80-9ee6-20e4afa4ef0c" providerId="ADAL" clId="{C1EED9DC-9EC8-4349-96AA-3A3934B357C5}" dt="2026-04-20T19:24:10.381" v="83" actId="1076"/>
        <pc:sldMkLst>
          <pc:docMk/>
          <pc:sldMk cId="2468767172" sldId="612"/>
        </pc:sldMkLst>
        <pc:picChg chg="add mod modCrop">
          <ac:chgData name="P McKenzie-Cook" userId="6605cc89-aaff-4d80-9ee6-20e4afa4ef0c" providerId="ADAL" clId="{C1EED9DC-9EC8-4349-96AA-3A3934B357C5}" dt="2026-04-20T19:24:04.092" v="80" actId="14100"/>
          <ac:picMkLst>
            <pc:docMk/>
            <pc:sldMk cId="2468767172" sldId="612"/>
            <ac:picMk id="6" creationId="{B0258D08-7C54-E48C-722D-7B9B2DD30F10}"/>
          </ac:picMkLst>
        </pc:picChg>
        <pc:picChg chg="add mod modCrop">
          <ac:chgData name="P McKenzie-Cook" userId="6605cc89-aaff-4d80-9ee6-20e4afa4ef0c" providerId="ADAL" clId="{C1EED9DC-9EC8-4349-96AA-3A3934B357C5}" dt="2026-04-20T19:24:10.381" v="83" actId="1076"/>
          <ac:picMkLst>
            <pc:docMk/>
            <pc:sldMk cId="2468767172" sldId="612"/>
            <ac:picMk id="7" creationId="{314CF22B-591C-462F-4618-EC5015D813F8}"/>
          </ac:picMkLst>
        </pc:picChg>
      </pc:sldChg>
      <pc:sldChg chg="addSp modSp new mod">
        <pc:chgData name="P McKenzie-Cook" userId="6605cc89-aaff-4d80-9ee6-20e4afa4ef0c" providerId="ADAL" clId="{C1EED9DC-9EC8-4349-96AA-3A3934B357C5}" dt="2026-04-20T19:25:15.050" v="98" actId="1076"/>
        <pc:sldMkLst>
          <pc:docMk/>
          <pc:sldMk cId="3912750293" sldId="613"/>
        </pc:sldMkLst>
        <pc:picChg chg="add mod modCrop">
          <ac:chgData name="P McKenzie-Cook" userId="6605cc89-aaff-4d80-9ee6-20e4afa4ef0c" providerId="ADAL" clId="{C1EED9DC-9EC8-4349-96AA-3A3934B357C5}" dt="2026-04-20T19:25:02.464" v="94" actId="14100"/>
          <ac:picMkLst>
            <pc:docMk/>
            <pc:sldMk cId="3912750293" sldId="613"/>
            <ac:picMk id="6" creationId="{CF0C0F4C-71D7-4BED-D9CF-6F7F654969D0}"/>
          </ac:picMkLst>
        </pc:picChg>
        <pc:picChg chg="add mod modCrop">
          <ac:chgData name="P McKenzie-Cook" userId="6605cc89-aaff-4d80-9ee6-20e4afa4ef0c" providerId="ADAL" clId="{C1EED9DC-9EC8-4349-96AA-3A3934B357C5}" dt="2026-04-20T19:25:15.050" v="98" actId="1076"/>
          <ac:picMkLst>
            <pc:docMk/>
            <pc:sldMk cId="3912750293" sldId="613"/>
            <ac:picMk id="7" creationId="{AC254A4E-6C7B-8DEE-9260-29A26F7E753B}"/>
          </ac:picMkLst>
        </pc:picChg>
      </pc:sldChg>
      <pc:sldChg chg="addSp modSp new mod">
        <pc:chgData name="P McKenzie-Cook" userId="6605cc89-aaff-4d80-9ee6-20e4afa4ef0c" providerId="ADAL" clId="{C1EED9DC-9EC8-4349-96AA-3A3934B357C5}" dt="2026-04-24T19:12:14.773" v="321" actId="1076"/>
        <pc:sldMkLst>
          <pc:docMk/>
          <pc:sldMk cId="2593153521" sldId="614"/>
        </pc:sldMkLst>
        <pc:spChg chg="mod">
          <ac:chgData name="P McKenzie-Cook" userId="6605cc89-aaff-4d80-9ee6-20e4afa4ef0c" providerId="ADAL" clId="{C1EED9DC-9EC8-4349-96AA-3A3934B357C5}" dt="2026-04-20T19:27:01.830" v="136" actId="2711"/>
          <ac:spMkLst>
            <pc:docMk/>
            <pc:sldMk cId="2593153521" sldId="614"/>
            <ac:spMk id="2" creationId="{B8828D96-6062-08D5-2283-4A49160AFF3D}"/>
          </ac:spMkLst>
        </pc:spChg>
        <pc:spChg chg="mod">
          <ac:chgData name="P McKenzie-Cook" userId="6605cc89-aaff-4d80-9ee6-20e4afa4ef0c" providerId="ADAL" clId="{C1EED9DC-9EC8-4349-96AA-3A3934B357C5}" dt="2026-04-24T19:09:38.641" v="319" actId="5793"/>
          <ac:spMkLst>
            <pc:docMk/>
            <pc:sldMk cId="2593153521" sldId="614"/>
            <ac:spMk id="3" creationId="{46BA7724-2E58-D459-69EA-1C72912EDF76}"/>
          </ac:spMkLst>
        </pc:spChg>
        <pc:picChg chg="add mod">
          <ac:chgData name="P McKenzie-Cook" userId="6605cc89-aaff-4d80-9ee6-20e4afa4ef0c" providerId="ADAL" clId="{C1EED9DC-9EC8-4349-96AA-3A3934B357C5}" dt="2026-04-24T19:12:14.773" v="321" actId="1076"/>
          <ac:picMkLst>
            <pc:docMk/>
            <pc:sldMk cId="2593153521" sldId="614"/>
            <ac:picMk id="4" creationId="{9CB88B0B-A800-CA90-87C5-9A516EBE27F0}"/>
          </ac:picMkLst>
        </pc:picChg>
        <pc:picChg chg="add mod">
          <ac:chgData name="P McKenzie-Cook" userId="6605cc89-aaff-4d80-9ee6-20e4afa4ef0c" providerId="ADAL" clId="{C1EED9DC-9EC8-4349-96AA-3A3934B357C5}" dt="2026-04-24T19:12:14.773" v="321" actId="1076"/>
          <ac:picMkLst>
            <pc:docMk/>
            <pc:sldMk cId="2593153521" sldId="614"/>
            <ac:picMk id="5" creationId="{86F20575-ABDA-BAD3-6CBD-3A4BA953F05C}"/>
          </ac:picMkLst>
        </pc:picChg>
      </pc:sldChg>
      <pc:sldChg chg="addSp delSp modSp new mod ord">
        <pc:chgData name="P McKenzie-Cook" userId="6605cc89-aaff-4d80-9ee6-20e4afa4ef0c" providerId="ADAL" clId="{C1EED9DC-9EC8-4349-96AA-3A3934B357C5}" dt="2026-04-23T21:54:48.920" v="318"/>
        <pc:sldMkLst>
          <pc:docMk/>
          <pc:sldMk cId="4132643882" sldId="615"/>
        </pc:sldMkLst>
        <pc:spChg chg="del">
          <ac:chgData name="P McKenzie-Cook" userId="6605cc89-aaff-4d80-9ee6-20e4afa4ef0c" providerId="ADAL" clId="{C1EED9DC-9EC8-4349-96AA-3A3934B357C5}" dt="2026-04-23T21:50:09.806" v="142" actId="478"/>
          <ac:spMkLst>
            <pc:docMk/>
            <pc:sldMk cId="4132643882" sldId="615"/>
            <ac:spMk id="2" creationId="{091F01EB-0338-DADA-522B-677571B4ACE2}"/>
          </ac:spMkLst>
        </pc:spChg>
        <pc:spChg chg="del">
          <ac:chgData name="P McKenzie-Cook" userId="6605cc89-aaff-4d80-9ee6-20e4afa4ef0c" providerId="ADAL" clId="{C1EED9DC-9EC8-4349-96AA-3A3934B357C5}" dt="2026-04-23T21:50:11.931" v="143" actId="478"/>
          <ac:spMkLst>
            <pc:docMk/>
            <pc:sldMk cId="4132643882" sldId="615"/>
            <ac:spMk id="3" creationId="{7E88470D-1CFA-FD45-F200-A612AB1F199B}"/>
          </ac:spMkLst>
        </pc:spChg>
        <pc:spChg chg="add mod">
          <ac:chgData name="P McKenzie-Cook" userId="6605cc89-aaff-4d80-9ee6-20e4afa4ef0c" providerId="ADAL" clId="{C1EED9DC-9EC8-4349-96AA-3A3934B357C5}" dt="2026-04-23T21:50:13.784" v="145" actId="27636"/>
          <ac:spMkLst>
            <pc:docMk/>
            <pc:sldMk cId="4132643882" sldId="615"/>
            <ac:spMk id="4" creationId="{A2E13326-9DFA-A248-87DE-F9880BD2E66D}"/>
          </ac:spMkLst>
        </pc:spChg>
        <pc:spChg chg="add mod">
          <ac:chgData name="P McKenzie-Cook" userId="6605cc89-aaff-4d80-9ee6-20e4afa4ef0c" providerId="ADAL" clId="{C1EED9DC-9EC8-4349-96AA-3A3934B357C5}" dt="2026-04-23T21:50:06.900" v="141"/>
          <ac:spMkLst>
            <pc:docMk/>
            <pc:sldMk cId="4132643882" sldId="615"/>
            <ac:spMk id="37" creationId="{6CA07756-710E-6FFC-712E-5687F8FA9F45}"/>
          </ac:spMkLst>
        </pc:spChg>
        <pc:picChg chg="add mod">
          <ac:chgData name="P McKenzie-Cook" userId="6605cc89-aaff-4d80-9ee6-20e4afa4ef0c" providerId="ADAL" clId="{C1EED9DC-9EC8-4349-96AA-3A3934B357C5}" dt="2026-04-23T21:50:06.900" v="141"/>
          <ac:picMkLst>
            <pc:docMk/>
            <pc:sldMk cId="4132643882" sldId="615"/>
            <ac:picMk id="9" creationId="{5D128D1B-D11F-F6A8-C539-C1E7635AC4EC}"/>
          </ac:picMkLst>
        </pc:picChg>
        <pc:picChg chg="add mod">
          <ac:chgData name="P McKenzie-Cook" userId="6605cc89-aaff-4d80-9ee6-20e4afa4ef0c" providerId="ADAL" clId="{C1EED9DC-9EC8-4349-96AA-3A3934B357C5}" dt="2026-04-23T21:50:06.900" v="141"/>
          <ac:picMkLst>
            <pc:docMk/>
            <pc:sldMk cId="4132643882" sldId="615"/>
            <ac:picMk id="32" creationId="{AFB4EE7D-A4A4-88FF-70F6-13EDBCE7FFBC}"/>
          </ac:picMkLst>
        </pc:picChg>
        <pc:picChg chg="add mod">
          <ac:chgData name="P McKenzie-Cook" userId="6605cc89-aaff-4d80-9ee6-20e4afa4ef0c" providerId="ADAL" clId="{C1EED9DC-9EC8-4349-96AA-3A3934B357C5}" dt="2026-04-23T21:50:06.900" v="141"/>
          <ac:picMkLst>
            <pc:docMk/>
            <pc:sldMk cId="4132643882" sldId="615"/>
            <ac:picMk id="33" creationId="{5570F82A-B7AE-1976-EF70-D04810CC67A4}"/>
          </ac:picMkLst>
        </pc:picChg>
        <pc:picChg chg="add mod">
          <ac:chgData name="P McKenzie-Cook" userId="6605cc89-aaff-4d80-9ee6-20e4afa4ef0c" providerId="ADAL" clId="{C1EED9DC-9EC8-4349-96AA-3A3934B357C5}" dt="2026-04-23T21:50:06.900" v="141"/>
          <ac:picMkLst>
            <pc:docMk/>
            <pc:sldMk cId="4132643882" sldId="615"/>
            <ac:picMk id="34" creationId="{E0423821-0CE7-B7EF-56D9-02EC0C742A61}"/>
          </ac:picMkLst>
        </pc:picChg>
        <pc:picChg chg="add mod">
          <ac:chgData name="P McKenzie-Cook" userId="6605cc89-aaff-4d80-9ee6-20e4afa4ef0c" providerId="ADAL" clId="{C1EED9DC-9EC8-4349-96AA-3A3934B357C5}" dt="2026-04-23T21:50:06.900" v="141"/>
          <ac:picMkLst>
            <pc:docMk/>
            <pc:sldMk cId="4132643882" sldId="615"/>
            <ac:picMk id="35" creationId="{1B4DD955-A1B2-5FE3-349F-D26DC78E5467}"/>
          </ac:picMkLst>
        </pc:picChg>
        <pc:picChg chg="add mod">
          <ac:chgData name="P McKenzie-Cook" userId="6605cc89-aaff-4d80-9ee6-20e4afa4ef0c" providerId="ADAL" clId="{C1EED9DC-9EC8-4349-96AA-3A3934B357C5}" dt="2026-04-23T21:50:06.900" v="141"/>
          <ac:picMkLst>
            <pc:docMk/>
            <pc:sldMk cId="4132643882" sldId="615"/>
            <ac:picMk id="36" creationId="{C7A4FB66-E568-BEB2-1FA1-31E0FF76D616}"/>
          </ac:picMkLst>
        </pc:picChg>
      </pc:sldChg>
      <pc:sldChg chg="add del">
        <pc:chgData name="P McKenzie-Cook" userId="6605cc89-aaff-4d80-9ee6-20e4afa4ef0c" providerId="ADAL" clId="{C1EED9DC-9EC8-4349-96AA-3A3934B357C5}" dt="2026-04-23T21:54:28.983" v="316" actId="47"/>
        <pc:sldMkLst>
          <pc:docMk/>
          <pc:sldMk cId="1950255836" sldId="616"/>
        </pc:sldMkLst>
      </pc:sldChg>
      <pc:sldMasterChg chg="delSldLayout">
        <pc:chgData name="P McKenzie-Cook" userId="6605cc89-aaff-4d80-9ee6-20e4afa4ef0c" providerId="ADAL" clId="{C1EED9DC-9EC8-4349-96AA-3A3934B357C5}" dt="2026-04-23T21:54:28.983" v="316" actId="47"/>
        <pc:sldMasterMkLst>
          <pc:docMk/>
          <pc:sldMasterMk cId="2290805983" sldId="2147483685"/>
        </pc:sldMasterMkLst>
        <pc:sldLayoutChg chg="del">
          <pc:chgData name="P McKenzie-Cook" userId="6605cc89-aaff-4d80-9ee6-20e4afa4ef0c" providerId="ADAL" clId="{C1EED9DC-9EC8-4349-96AA-3A3934B357C5}" dt="2026-04-23T21:54:28.983" v="316" actId="47"/>
          <pc:sldLayoutMkLst>
            <pc:docMk/>
            <pc:sldMasterMk cId="2290805983" sldId="2147483685"/>
            <pc:sldLayoutMk cId="3076332878" sldId="2147483705"/>
          </pc:sldLayoutMkLst>
        </pc:sldLayoutChg>
      </pc:sldMasterChg>
    </pc:docChg>
  </pc:docChgLst>
  <pc:docChgLst>
    <pc:chgData name="A Freel" userId="S::afreel@ohacademy.co.uk::f6dead3d-cc44-4b49-aee1-60fe86f08dbd" providerId="AD" clId="Web-{C48AD0E8-6591-F3FF-70F8-8023D017F521}"/>
    <pc:docChg chg="addSld modSld modMainMaster">
      <pc:chgData name="A Freel" userId="S::afreel@ohacademy.co.uk::f6dead3d-cc44-4b49-aee1-60fe86f08dbd" providerId="AD" clId="Web-{C48AD0E8-6591-F3FF-70F8-8023D017F521}" dt="2026-03-31T13:04:45.114" v="20"/>
      <pc:docMkLst>
        <pc:docMk/>
      </pc:docMkLst>
      <pc:sldChg chg="delSp modSp mod setBg">
        <pc:chgData name="A Freel" userId="S::afreel@ohacademy.co.uk::f6dead3d-cc44-4b49-aee1-60fe86f08dbd" providerId="AD" clId="Web-{C48AD0E8-6591-F3FF-70F8-8023D017F521}" dt="2026-03-31T12:58:27.791" v="15"/>
        <pc:sldMkLst>
          <pc:docMk/>
          <pc:sldMk cId="109857222" sldId="256"/>
        </pc:sldMkLst>
        <pc:spChg chg="mod">
          <ac:chgData name="A Freel" userId="S::afreel@ohacademy.co.uk::f6dead3d-cc44-4b49-aee1-60fe86f08dbd" providerId="AD" clId="Web-{C48AD0E8-6591-F3FF-70F8-8023D017F521}" dt="2026-03-31T12:58:16.509" v="12" actId="20577"/>
          <ac:spMkLst>
            <pc:docMk/>
            <pc:sldMk cId="109857222" sldId="256"/>
            <ac:spMk id="2" creationId="{00000000-0000-0000-0000-000000000000}"/>
          </ac:spMkLst>
        </pc:spChg>
      </pc:sldChg>
      <pc:sldChg chg="add mod">
        <pc:chgData name="A Freel" userId="S::afreel@ohacademy.co.uk::f6dead3d-cc44-4b49-aee1-60fe86f08dbd" providerId="AD" clId="Web-{C48AD0E8-6591-F3FF-70F8-8023D017F521}" dt="2026-03-31T12:58:27.791" v="15"/>
        <pc:sldMkLst>
          <pc:docMk/>
          <pc:sldMk cId="3772315522" sldId="261"/>
        </pc:sldMkLst>
      </pc:sldChg>
      <pc:sldChg chg="add mod">
        <pc:chgData name="A Freel" userId="S::afreel@ohacademy.co.uk::f6dead3d-cc44-4b49-aee1-60fe86f08dbd" providerId="AD" clId="Web-{C48AD0E8-6591-F3FF-70F8-8023D017F521}" dt="2026-03-31T12:58:27.791" v="15"/>
        <pc:sldMkLst>
          <pc:docMk/>
          <pc:sldMk cId="196687721" sldId="269"/>
        </pc:sldMkLst>
      </pc:sldChg>
      <pc:sldChg chg="add mod">
        <pc:chgData name="A Freel" userId="S::afreel@ohacademy.co.uk::f6dead3d-cc44-4b49-aee1-60fe86f08dbd" providerId="AD" clId="Web-{C48AD0E8-6591-F3FF-70F8-8023D017F521}" dt="2026-03-31T12:58:27.791" v="15"/>
        <pc:sldMkLst>
          <pc:docMk/>
          <pc:sldMk cId="620533971" sldId="273"/>
        </pc:sldMkLst>
      </pc:sldChg>
      <pc:sldChg chg="add mod">
        <pc:chgData name="A Freel" userId="S::afreel@ohacademy.co.uk::f6dead3d-cc44-4b49-aee1-60fe86f08dbd" providerId="AD" clId="Web-{C48AD0E8-6591-F3FF-70F8-8023D017F521}" dt="2026-03-31T12:58:27.791" v="15"/>
        <pc:sldMkLst>
          <pc:docMk/>
          <pc:sldMk cId="1352623685" sldId="415"/>
        </pc:sldMkLst>
      </pc:sldChg>
      <pc:sldChg chg="add mod">
        <pc:chgData name="A Freel" userId="S::afreel@ohacademy.co.uk::f6dead3d-cc44-4b49-aee1-60fe86f08dbd" providerId="AD" clId="Web-{C48AD0E8-6591-F3FF-70F8-8023D017F521}" dt="2026-03-31T12:58:27.791" v="15"/>
        <pc:sldMkLst>
          <pc:docMk/>
          <pc:sldMk cId="2130130758" sldId="536"/>
        </pc:sldMkLst>
      </pc:sldChg>
      <pc:sldChg chg="add mod">
        <pc:chgData name="A Freel" userId="S::afreel@ohacademy.co.uk::f6dead3d-cc44-4b49-aee1-60fe86f08dbd" providerId="AD" clId="Web-{C48AD0E8-6591-F3FF-70F8-8023D017F521}" dt="2026-03-31T12:58:27.791" v="15"/>
        <pc:sldMkLst>
          <pc:docMk/>
          <pc:sldMk cId="583644329" sldId="556"/>
        </pc:sldMkLst>
      </pc:sldChg>
      <pc:sldChg chg="add mod">
        <pc:chgData name="A Freel" userId="S::afreel@ohacademy.co.uk::f6dead3d-cc44-4b49-aee1-60fe86f08dbd" providerId="AD" clId="Web-{C48AD0E8-6591-F3FF-70F8-8023D017F521}" dt="2026-03-31T12:58:27.791" v="15"/>
        <pc:sldMkLst>
          <pc:docMk/>
          <pc:sldMk cId="1582781121" sldId="557"/>
        </pc:sldMkLst>
      </pc:sldChg>
      <pc:sldChg chg="add mod">
        <pc:chgData name="A Freel" userId="S::afreel@ohacademy.co.uk::f6dead3d-cc44-4b49-aee1-60fe86f08dbd" providerId="AD" clId="Web-{C48AD0E8-6591-F3FF-70F8-8023D017F521}" dt="2026-03-31T12:58:27.791" v="15"/>
        <pc:sldMkLst>
          <pc:docMk/>
          <pc:sldMk cId="1004334372" sldId="558"/>
        </pc:sldMkLst>
      </pc:sldChg>
      <pc:sldChg chg="add mod">
        <pc:chgData name="A Freel" userId="S::afreel@ohacademy.co.uk::f6dead3d-cc44-4b49-aee1-60fe86f08dbd" providerId="AD" clId="Web-{C48AD0E8-6591-F3FF-70F8-8023D017F521}" dt="2026-03-31T12:58:27.791" v="15"/>
        <pc:sldMkLst>
          <pc:docMk/>
          <pc:sldMk cId="801083478" sldId="559"/>
        </pc:sldMkLst>
      </pc:sldChg>
      <pc:sldChg chg="add mod">
        <pc:chgData name="A Freel" userId="S::afreel@ohacademy.co.uk::f6dead3d-cc44-4b49-aee1-60fe86f08dbd" providerId="AD" clId="Web-{C48AD0E8-6591-F3FF-70F8-8023D017F521}" dt="2026-03-31T12:58:27.791" v="15"/>
        <pc:sldMkLst>
          <pc:docMk/>
          <pc:sldMk cId="4227763102" sldId="565"/>
        </pc:sldMkLst>
      </pc:sldChg>
      <pc:sldChg chg="mod">
        <pc:chgData name="A Freel" userId="S::afreel@ohacademy.co.uk::f6dead3d-cc44-4b49-aee1-60fe86f08dbd" providerId="AD" clId="Web-{C48AD0E8-6591-F3FF-70F8-8023D017F521}" dt="2026-03-31T12:58:27.791" v="15"/>
        <pc:sldMkLst>
          <pc:docMk/>
          <pc:sldMk cId="3771016500" sldId="566"/>
        </pc:sldMkLst>
      </pc:sldChg>
      <pc:sldChg chg="mod">
        <pc:chgData name="A Freel" userId="S::afreel@ohacademy.co.uk::f6dead3d-cc44-4b49-aee1-60fe86f08dbd" providerId="AD" clId="Web-{C48AD0E8-6591-F3FF-70F8-8023D017F521}" dt="2026-03-31T12:58:27.791" v="15"/>
        <pc:sldMkLst>
          <pc:docMk/>
          <pc:sldMk cId="2396393564" sldId="567"/>
        </pc:sldMkLst>
      </pc:sldChg>
      <pc:sldChg chg="mod">
        <pc:chgData name="A Freel" userId="S::afreel@ohacademy.co.uk::f6dead3d-cc44-4b49-aee1-60fe86f08dbd" providerId="AD" clId="Web-{C48AD0E8-6591-F3FF-70F8-8023D017F521}" dt="2026-03-31T12:58:27.791" v="15"/>
        <pc:sldMkLst>
          <pc:docMk/>
          <pc:sldMk cId="3948958567" sldId="568"/>
        </pc:sldMkLst>
      </pc:sldChg>
      <pc:sldChg chg="mod">
        <pc:chgData name="A Freel" userId="S::afreel@ohacademy.co.uk::f6dead3d-cc44-4b49-aee1-60fe86f08dbd" providerId="AD" clId="Web-{C48AD0E8-6591-F3FF-70F8-8023D017F521}" dt="2026-03-31T12:58:27.791" v="15"/>
        <pc:sldMkLst>
          <pc:docMk/>
          <pc:sldMk cId="1533354754" sldId="569"/>
        </pc:sldMkLst>
      </pc:sldChg>
      <pc:sldChg chg="mod">
        <pc:chgData name="A Freel" userId="S::afreel@ohacademy.co.uk::f6dead3d-cc44-4b49-aee1-60fe86f08dbd" providerId="AD" clId="Web-{C48AD0E8-6591-F3FF-70F8-8023D017F521}" dt="2026-03-31T12:58:27.791" v="15"/>
        <pc:sldMkLst>
          <pc:docMk/>
          <pc:sldMk cId="754081191" sldId="570"/>
        </pc:sldMkLst>
      </pc:sldChg>
      <pc:sldChg chg="mod">
        <pc:chgData name="A Freel" userId="S::afreel@ohacademy.co.uk::f6dead3d-cc44-4b49-aee1-60fe86f08dbd" providerId="AD" clId="Web-{C48AD0E8-6591-F3FF-70F8-8023D017F521}" dt="2026-03-31T12:58:27.791" v="15"/>
        <pc:sldMkLst>
          <pc:docMk/>
          <pc:sldMk cId="3383675065" sldId="571"/>
        </pc:sldMkLst>
      </pc:sldChg>
      <pc:sldChg chg="mod">
        <pc:chgData name="A Freel" userId="S::afreel@ohacademy.co.uk::f6dead3d-cc44-4b49-aee1-60fe86f08dbd" providerId="AD" clId="Web-{C48AD0E8-6591-F3FF-70F8-8023D017F521}" dt="2026-03-31T12:58:27.791" v="15"/>
        <pc:sldMkLst>
          <pc:docMk/>
          <pc:sldMk cId="280050243" sldId="572"/>
        </pc:sldMkLst>
      </pc:sldChg>
      <pc:sldChg chg="add">
        <pc:chgData name="A Freel" userId="S::afreel@ohacademy.co.uk::f6dead3d-cc44-4b49-aee1-60fe86f08dbd" providerId="AD" clId="Web-{C48AD0E8-6591-F3FF-70F8-8023D017F521}" dt="2026-03-31T13:04:44.895" v="17"/>
        <pc:sldMkLst>
          <pc:docMk/>
          <pc:sldMk cId="1670850046" sldId="598"/>
        </pc:sldMkLst>
      </pc:sldChg>
      <pc:sldChg chg="add">
        <pc:chgData name="A Freel" userId="S::afreel@ohacademy.co.uk::f6dead3d-cc44-4b49-aee1-60fe86f08dbd" providerId="AD" clId="Web-{C48AD0E8-6591-F3FF-70F8-8023D017F521}" dt="2026-03-31T13:04:44.942" v="18"/>
        <pc:sldMkLst>
          <pc:docMk/>
          <pc:sldMk cId="182221375" sldId="599"/>
        </pc:sldMkLst>
      </pc:sldChg>
      <pc:sldMasterChg chg="mod setBg addSldLayout modSldLayout">
        <pc:chgData name="A Freel" userId="S::afreel@ohacademy.co.uk::f6dead3d-cc44-4b49-aee1-60fe86f08dbd" providerId="AD" clId="Web-{C48AD0E8-6591-F3FF-70F8-8023D017F521}" dt="2026-03-31T12:58:27.791" v="15"/>
        <pc:sldMasterMkLst>
          <pc:docMk/>
          <pc:sldMasterMk cId="2460954070" sldId="2147483660"/>
        </pc:sldMasterMkLst>
        <pc:sldLayoutChg chg="mod">
          <pc:chgData name="A Freel" userId="S::afreel@ohacademy.co.uk::f6dead3d-cc44-4b49-aee1-60fe86f08dbd" providerId="AD" clId="Web-{C48AD0E8-6591-F3FF-70F8-8023D017F521}" dt="2026-03-31T12:58:27.791" v="15"/>
          <pc:sldLayoutMkLst>
            <pc:docMk/>
            <pc:sldMasterMk cId="2460954070" sldId="2147483660"/>
            <pc:sldLayoutMk cId="2385387890" sldId="2147483661"/>
          </pc:sldLayoutMkLst>
        </pc:sldLayoutChg>
        <pc:sldLayoutChg chg="mod">
          <pc:chgData name="A Freel" userId="S::afreel@ohacademy.co.uk::f6dead3d-cc44-4b49-aee1-60fe86f08dbd" providerId="AD" clId="Web-{C48AD0E8-6591-F3FF-70F8-8023D017F521}" dt="2026-03-31T12:58:27.791" v="15"/>
          <pc:sldLayoutMkLst>
            <pc:docMk/>
            <pc:sldMasterMk cId="2460954070" sldId="2147483660"/>
            <pc:sldLayoutMk cId="949138452" sldId="2147483662"/>
          </pc:sldLayoutMkLst>
        </pc:sldLayoutChg>
        <pc:sldLayoutChg chg="mod">
          <pc:chgData name="A Freel" userId="S::afreel@ohacademy.co.uk::f6dead3d-cc44-4b49-aee1-60fe86f08dbd" providerId="AD" clId="Web-{C48AD0E8-6591-F3FF-70F8-8023D017F521}" dt="2026-03-31T12:58:27.791" v="15"/>
          <pc:sldLayoutMkLst>
            <pc:docMk/>
            <pc:sldMasterMk cId="2460954070" sldId="2147483660"/>
            <pc:sldLayoutMk cId="2591524520" sldId="2147483663"/>
          </pc:sldLayoutMkLst>
        </pc:sldLayoutChg>
        <pc:sldLayoutChg chg="mod">
          <pc:chgData name="A Freel" userId="S::afreel@ohacademy.co.uk::f6dead3d-cc44-4b49-aee1-60fe86f08dbd" providerId="AD" clId="Web-{C48AD0E8-6591-F3FF-70F8-8023D017F521}" dt="2026-03-31T12:58:27.791" v="15"/>
          <pc:sldLayoutMkLst>
            <pc:docMk/>
            <pc:sldMasterMk cId="2460954070" sldId="2147483660"/>
            <pc:sldLayoutMk cId="1203092039" sldId="2147483664"/>
          </pc:sldLayoutMkLst>
        </pc:sldLayoutChg>
        <pc:sldLayoutChg chg="mod">
          <pc:chgData name="A Freel" userId="S::afreel@ohacademy.co.uk::f6dead3d-cc44-4b49-aee1-60fe86f08dbd" providerId="AD" clId="Web-{C48AD0E8-6591-F3FF-70F8-8023D017F521}" dt="2026-03-31T12:58:27.791" v="15"/>
          <pc:sldLayoutMkLst>
            <pc:docMk/>
            <pc:sldMasterMk cId="2460954070" sldId="2147483660"/>
            <pc:sldLayoutMk cId="3733172339" sldId="2147483665"/>
          </pc:sldLayoutMkLst>
        </pc:sldLayoutChg>
        <pc:sldLayoutChg chg="mod">
          <pc:chgData name="A Freel" userId="S::afreel@ohacademy.co.uk::f6dead3d-cc44-4b49-aee1-60fe86f08dbd" providerId="AD" clId="Web-{C48AD0E8-6591-F3FF-70F8-8023D017F521}" dt="2026-03-31T12:58:27.791" v="15"/>
          <pc:sldLayoutMkLst>
            <pc:docMk/>
            <pc:sldMasterMk cId="2460954070" sldId="2147483660"/>
            <pc:sldLayoutMk cId="3210312558" sldId="2147483666"/>
          </pc:sldLayoutMkLst>
        </pc:sldLayoutChg>
        <pc:sldLayoutChg chg="mod">
          <pc:chgData name="A Freel" userId="S::afreel@ohacademy.co.uk::f6dead3d-cc44-4b49-aee1-60fe86f08dbd" providerId="AD" clId="Web-{C48AD0E8-6591-F3FF-70F8-8023D017F521}" dt="2026-03-31T12:58:27.791" v="15"/>
          <pc:sldLayoutMkLst>
            <pc:docMk/>
            <pc:sldMasterMk cId="2460954070" sldId="2147483660"/>
            <pc:sldLayoutMk cId="3146388984" sldId="2147483667"/>
          </pc:sldLayoutMkLst>
        </pc:sldLayoutChg>
        <pc:sldLayoutChg chg="mod">
          <pc:chgData name="A Freel" userId="S::afreel@ohacademy.co.uk::f6dead3d-cc44-4b49-aee1-60fe86f08dbd" providerId="AD" clId="Web-{C48AD0E8-6591-F3FF-70F8-8023D017F521}" dt="2026-03-31T12:58:27.791" v="15"/>
          <pc:sldLayoutMkLst>
            <pc:docMk/>
            <pc:sldMasterMk cId="2460954070" sldId="2147483660"/>
            <pc:sldLayoutMk cId="3171841454" sldId="2147483668"/>
          </pc:sldLayoutMkLst>
        </pc:sldLayoutChg>
        <pc:sldLayoutChg chg="mod">
          <pc:chgData name="A Freel" userId="S::afreel@ohacademy.co.uk::f6dead3d-cc44-4b49-aee1-60fe86f08dbd" providerId="AD" clId="Web-{C48AD0E8-6591-F3FF-70F8-8023D017F521}" dt="2026-03-31T12:58:27.791" v="15"/>
          <pc:sldLayoutMkLst>
            <pc:docMk/>
            <pc:sldMasterMk cId="2460954070" sldId="2147483660"/>
            <pc:sldLayoutMk cId="1718958274" sldId="2147483669"/>
          </pc:sldLayoutMkLst>
        </pc:sldLayoutChg>
        <pc:sldLayoutChg chg="mod">
          <pc:chgData name="A Freel" userId="S::afreel@ohacademy.co.uk::f6dead3d-cc44-4b49-aee1-60fe86f08dbd" providerId="AD" clId="Web-{C48AD0E8-6591-F3FF-70F8-8023D017F521}" dt="2026-03-31T12:58:27.791" v="15"/>
          <pc:sldLayoutMkLst>
            <pc:docMk/>
            <pc:sldMasterMk cId="2460954070" sldId="2147483660"/>
            <pc:sldLayoutMk cId="2202905451" sldId="2147483670"/>
          </pc:sldLayoutMkLst>
        </pc:sldLayoutChg>
        <pc:sldLayoutChg chg="mod">
          <pc:chgData name="A Freel" userId="S::afreel@ohacademy.co.uk::f6dead3d-cc44-4b49-aee1-60fe86f08dbd" providerId="AD" clId="Web-{C48AD0E8-6591-F3FF-70F8-8023D017F521}" dt="2026-03-31T12:58:27.791" v="15"/>
          <pc:sldLayoutMkLst>
            <pc:docMk/>
            <pc:sldMasterMk cId="2460954070" sldId="2147483660"/>
            <pc:sldLayoutMk cId="3479445657" sldId="2147483671"/>
          </pc:sldLayoutMkLst>
        </pc:sldLayoutChg>
        <pc:sldLayoutChg chg="add mod">
          <pc:chgData name="A Freel" userId="S::afreel@ohacademy.co.uk::f6dead3d-cc44-4b49-aee1-60fe86f08dbd" providerId="AD" clId="Web-{C48AD0E8-6591-F3FF-70F8-8023D017F521}" dt="2026-03-31T12:58:27.791" v="15"/>
          <pc:sldLayoutMkLst>
            <pc:docMk/>
            <pc:sldMasterMk cId="2460954070" sldId="2147483660"/>
            <pc:sldLayoutMk cId="1279307299" sldId="2147483672"/>
          </pc:sldLayoutMkLst>
        </pc:sldLayoutChg>
        <pc:sldLayoutChg chg="add mod">
          <pc:chgData name="A Freel" userId="S::afreel@ohacademy.co.uk::f6dead3d-cc44-4b49-aee1-60fe86f08dbd" providerId="AD" clId="Web-{C48AD0E8-6591-F3FF-70F8-8023D017F521}" dt="2026-03-31T12:58:27.791" v="15"/>
          <pc:sldLayoutMkLst>
            <pc:docMk/>
            <pc:sldMasterMk cId="2460954070" sldId="2147483660"/>
            <pc:sldLayoutMk cId="3095471533" sldId="214748367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D7B6A5-B6A7-4554-978D-1D7115E60EA5}" type="datetimeFigureOut">
              <a:t>4/24/2026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CDF47E-43DD-4BC8-9884-90175DF7F952}" type="slidenum">
              <a:t>‹#›</a:t>
            </a:fld>
            <a:endParaRPr lang="en-GB"/>
          </a:p>
        </p:txBody>
      </p:sp>
    </p:spTree>
    <p:extLst>
      <p:ext uri="{BB962C8B-B14F-4D97-AF65-F5344CB8AC3E}">
        <p14:creationId xmlns:p14="http://schemas.microsoft.com/office/powerpoint/2010/main" val="4248239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to pupils that there are three ways we can all help to have less rubbish in our world and they are reducing, reusing and recycling. Ask pupils if they have heard of these words and what they mean. Explain that reusing and recycling are about  using things again instead of throwing them away – maybe using them in a different way. Tell pupils that if you reduce something you make it smaller or less, and reducing rubbish is making less rubbish.  </a:t>
            </a:r>
          </a:p>
        </p:txBody>
      </p:sp>
      <p:sp>
        <p:nvSpPr>
          <p:cNvPr id="4" name="Slide Number Placeholder 3"/>
          <p:cNvSpPr>
            <a:spLocks noGrp="1"/>
          </p:cNvSpPr>
          <p:nvPr>
            <p:ph type="sldNum" sz="quarter" idx="5"/>
          </p:nvPr>
        </p:nvSpPr>
        <p:spPr/>
        <p:txBody>
          <a:bodyPr/>
          <a:lstStyle/>
          <a:p>
            <a:fld id="{85101ED8-CB57-7848-91E9-17A9BBB3BCD6}" type="slidenum">
              <a:rPr lang="en-GB" smtClean="0"/>
              <a:pPr/>
              <a:t>11</a:t>
            </a:fld>
            <a:endParaRPr lang="en-GB"/>
          </a:p>
        </p:txBody>
      </p:sp>
    </p:spTree>
    <p:extLst>
      <p:ext uri="{BB962C8B-B14F-4D97-AF65-F5344CB8AC3E}">
        <p14:creationId xmlns:p14="http://schemas.microsoft.com/office/powerpoint/2010/main" val="117855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Talk Task:</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Investigating number bonds to 15</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Each pair of pupils has the Task Sheet and 15 counters or cubes. Explain that now Rumpelstiltskin has split 15 coins between two bags. How many coins might be in each bag?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 A partitions the 15 counters into two parts, placing them on the part-whole model on the Task Sheet. They say what the whole and the parts are. </a:t>
            </a:r>
            <a:r>
              <a:rPr lang="en-GB" sz="1200" b="0" i="0">
                <a:solidFill>
                  <a:srgbClr val="000000"/>
                </a:solidFill>
                <a:effectLst/>
                <a:latin typeface="WordVisiCarriageReturn_MSFontService"/>
              </a:rPr>
              <a:t> </a:t>
            </a:r>
            <a:br>
              <a:rPr lang="en-GB" sz="1200" b="0" i="0">
                <a:solidFill>
                  <a:srgbClr val="000000"/>
                </a:solidFill>
                <a:effectLst/>
                <a:latin typeface="WordVisiCarriageReturn_MSFontService"/>
              </a:rPr>
            </a:br>
            <a:r>
              <a:rPr lang="en-GB" sz="1200" b="0" i="0">
                <a:solidFill>
                  <a:srgbClr val="000000"/>
                </a:solidFill>
                <a:effectLst/>
                <a:latin typeface="Arial" panose="020B0604020202020204" pitchFamily="34" charset="0"/>
              </a:rPr>
              <a:t>Pupil B states two corresponding equations: one addition and one subtraction. Pupils swap roles and repeat, finding as many different ways of partitioning 15 coins as possible.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32</a:t>
            </a:fld>
            <a:endParaRPr lang="en-GB"/>
          </a:p>
        </p:txBody>
      </p:sp>
    </p:spTree>
    <p:extLst>
      <p:ext uri="{BB962C8B-B14F-4D97-AF65-F5344CB8AC3E}">
        <p14:creationId xmlns:p14="http://schemas.microsoft.com/office/powerpoint/2010/main" val="3090496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F0A45-5B76-B914-858B-27BD103398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1D7E73-7C25-77B7-36DD-9D07F6C0C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116435-405C-EF0A-797B-9602DA735AB3}"/>
              </a:ext>
            </a:extLst>
          </p:cNvPr>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Investigating number bonds within 20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Introduce the problem – Rumpelstiltskin has 20 gold coins and he splits them between two bags. Show pupils two opaque bags.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many gold coins could be in each money bag?  </a:t>
            </a:r>
          </a:p>
          <a:p>
            <a:pPr algn="l" rtl="0" fontAlgn="base"/>
            <a:r>
              <a:rPr lang="en-GB" sz="1200" b="0" i="0">
                <a:solidFill>
                  <a:srgbClr val="000000"/>
                </a:solidFill>
                <a:effectLst/>
                <a:latin typeface="Arial" panose="020B0604020202020204" pitchFamily="34" charset="0"/>
              </a:rPr>
              <a:t>Give pupils a chance to discuss and take feedback.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Use two hoops to represent the two bags and 20 large counters or cubes to represent the coins. Share the ‘coins’ between the two hoops using a pupil’s suggestion, e.g. ten coins in each hoop. Record this on a part-whole model. Have pupils repeat key sentences: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 whole is 20. One part is ten and the other part is ten. Ten plus ten is equal to twenty. Twenty subtract ten is equal to ten. </a:t>
            </a:r>
          </a:p>
          <a:p>
            <a:pPr algn="l" rtl="0" fontAlgn="base"/>
            <a:r>
              <a:rPr lang="en-GB" sz="1200" b="0" i="0">
                <a:solidFill>
                  <a:srgbClr val="000000"/>
                </a:solidFill>
                <a:effectLst/>
                <a:latin typeface="Arial" panose="020B0604020202020204" pitchFamily="34" charset="0"/>
              </a:rPr>
              <a:t>Write the corresponding equation.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Now move one coin from one hoop to the other. Without counting the coins again, can pupils say how many coins are in each bag? Record on a part-whole model. Model the sentences: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This part has decreased by one; it now has nine coins. This part has increased by one; it now has 11 coins. The whole has stayed the same; the whole is 20. Nine plus 11 is equal to 20. 20 subtract nine is equal to 11. </a:t>
            </a:r>
          </a:p>
          <a:p>
            <a:pPr algn="l" rtl="0" fontAlgn="base"/>
            <a:r>
              <a:rPr lang="en-GB" sz="1200" b="0" i="0">
                <a:solidFill>
                  <a:srgbClr val="000000"/>
                </a:solidFill>
                <a:effectLst/>
                <a:latin typeface="Arial" panose="020B0604020202020204" pitchFamily="34" charset="0"/>
              </a:rPr>
              <a:t>Write the corresponding equation.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Continue modelling working systematically, moving one coin at a time, to find other possibilities, with pupils describing the part-whole relationship each time. </a:t>
            </a:r>
            <a:endParaRPr lang="en-GB" b="0" i="0">
              <a:solidFill>
                <a:srgbClr val="000000"/>
              </a:solidFill>
              <a:effectLst/>
              <a:latin typeface="Segoe UI" panose="020B0502040204020203" pitchFamily="34" charset="0"/>
            </a:endParaRPr>
          </a:p>
          <a:p>
            <a:endParaRPr lang="en-GB"/>
          </a:p>
        </p:txBody>
      </p:sp>
      <p:sp>
        <p:nvSpPr>
          <p:cNvPr id="4" name="Slide Number Placeholder 3">
            <a:extLst>
              <a:ext uri="{FF2B5EF4-FFF2-40B4-BE49-F238E27FC236}">
                <a16:creationId xmlns:a16="http://schemas.microsoft.com/office/drawing/2014/main" id="{C6624CEF-85E8-F81B-C4E8-0A526ADFC8BA}"/>
              </a:ext>
            </a:extLst>
          </p:cNvPr>
          <p:cNvSpPr>
            <a:spLocks noGrp="1"/>
          </p:cNvSpPr>
          <p:nvPr>
            <p:ph type="sldNum" sz="quarter" idx="5"/>
          </p:nvPr>
        </p:nvSpPr>
        <p:spPr/>
        <p:txBody>
          <a:bodyPr/>
          <a:lstStyle/>
          <a:p>
            <a:fld id="{FC83585D-67E6-47C6-B97C-FD02F69C172E}" type="slidenum">
              <a:rPr lang="en-GB" smtClean="0"/>
              <a:t>33</a:t>
            </a:fld>
            <a:endParaRPr lang="en-GB"/>
          </a:p>
        </p:txBody>
      </p:sp>
    </p:spTree>
    <p:extLst>
      <p:ext uri="{BB962C8B-B14F-4D97-AF65-F5344CB8AC3E}">
        <p14:creationId xmlns:p14="http://schemas.microsoft.com/office/powerpoint/2010/main" val="47882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Addition and subtraction within 20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an opaque bag and explain that it contains 12 gold and silver coins.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many gold coins could be in the bag? How many silver coins could be in the bag? </a:t>
            </a:r>
          </a:p>
          <a:p>
            <a:pPr algn="l" rtl="0" fontAlgn="base"/>
            <a:r>
              <a:rPr lang="en-GB" sz="1200" b="0" i="0">
                <a:solidFill>
                  <a:srgbClr val="000000"/>
                </a:solidFill>
                <a:effectLst/>
                <a:latin typeface="Arial" panose="020B0604020202020204" pitchFamily="34" charset="0"/>
              </a:rPr>
              <a:t>Allow pupils time for discussion then take feedback.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Then tell pupils that we now know there are nine gold coins. Write ‘9’ in one part of the part-whole model on the slide.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There are 12 coins altogether. Nine are gold. How many are silver? </a:t>
            </a:r>
          </a:p>
          <a:p>
            <a:pPr algn="l" rtl="0" fontAlgn="base"/>
            <a:r>
              <a:rPr lang="en-GB" sz="1200" b="0" i="0">
                <a:solidFill>
                  <a:srgbClr val="000000"/>
                </a:solidFill>
                <a:effectLst/>
                <a:latin typeface="Arial" panose="020B0604020202020204" pitchFamily="34" charset="0"/>
              </a:rPr>
              <a:t>Discuss the two ways of thinking about this – either as 12 subtract nine, or as ‘what do I add to nine to make 12?’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Then use the next slide to prepare pupils for the Independent Task, where they must select from given numbers of gold and silver coins to make a total.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34</a:t>
            </a:fld>
            <a:endParaRPr lang="en-GB"/>
          </a:p>
        </p:txBody>
      </p:sp>
    </p:spTree>
    <p:extLst>
      <p:ext uri="{BB962C8B-B14F-4D97-AF65-F5344CB8AC3E}">
        <p14:creationId xmlns:p14="http://schemas.microsoft.com/office/powerpoint/2010/main" val="3846942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Addition and subtraction within 20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an opaque bag and explain that it contains 12 gold and silver coins.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many gold coins could be in the bag? How many silver coins could be in the bag? </a:t>
            </a:r>
          </a:p>
          <a:p>
            <a:pPr algn="l" rtl="0" fontAlgn="base"/>
            <a:r>
              <a:rPr lang="en-GB" sz="1200" b="0" i="0">
                <a:solidFill>
                  <a:srgbClr val="000000"/>
                </a:solidFill>
                <a:effectLst/>
                <a:latin typeface="Arial" panose="020B0604020202020204" pitchFamily="34" charset="0"/>
              </a:rPr>
              <a:t>Allow pupils time for discussion then take feedback.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Then tell pupils that we now know there are nine gold coins. Write ‘9’ in one part of the part-whole model on the slide.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There are 12 coins altogether. Nine are gold. How many are silver? </a:t>
            </a:r>
          </a:p>
          <a:p>
            <a:pPr algn="l" rtl="0" fontAlgn="base"/>
            <a:r>
              <a:rPr lang="en-GB" sz="1200" b="0" i="0">
                <a:solidFill>
                  <a:srgbClr val="000000"/>
                </a:solidFill>
                <a:effectLst/>
                <a:latin typeface="Arial" panose="020B0604020202020204" pitchFamily="34" charset="0"/>
              </a:rPr>
              <a:t>Discuss the two ways of thinking about this – either as 12 subtract nine, or as ‘what do I add to nine to make 12?’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Then use the next slide to prepare pupils for the Independent Task, where they must select from given numbers of gold and silver coins to make a total.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35</a:t>
            </a:fld>
            <a:endParaRPr lang="en-GB"/>
          </a:p>
        </p:txBody>
      </p:sp>
    </p:spTree>
    <p:extLst>
      <p:ext uri="{BB962C8B-B14F-4D97-AF65-F5344CB8AC3E}">
        <p14:creationId xmlns:p14="http://schemas.microsoft.com/office/powerpoint/2010/main" val="2019344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Addition and subtraction within 20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large part-whole model and 20 counters or cubes to represent coins. For each bag, they explore which combinations of the given gold and silver coin quantities could make the total. Is there more than one possibility for each?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given additional clues, e.g. in one bag there are eight gold coins.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challenged to convince you that they have found all the possibilities.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36</a:t>
            </a:fld>
            <a:endParaRPr lang="en-GB"/>
          </a:p>
        </p:txBody>
      </p:sp>
    </p:spTree>
    <p:extLst>
      <p:ext uri="{BB962C8B-B14F-4D97-AF65-F5344CB8AC3E}">
        <p14:creationId xmlns:p14="http://schemas.microsoft.com/office/powerpoint/2010/main" val="1914971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Plenary: </a:t>
            </a:r>
            <a:r>
              <a:rPr lang="en-GB" sz="1200" b="1" i="1">
                <a:solidFill>
                  <a:srgbClr val="000000"/>
                </a:solidFill>
                <a:effectLst/>
                <a:latin typeface="Arial" panose="020B0604020202020204" pitchFamily="34" charset="0"/>
              </a:rPr>
              <a:t>Feedback on the Independent Task</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Take feedback on pupils’ solutions to the Independent Task problem.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did you work out what the combinations could be?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was tricky? What was easy?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39</a:t>
            </a:fld>
            <a:endParaRPr lang="en-GB"/>
          </a:p>
        </p:txBody>
      </p:sp>
    </p:spTree>
    <p:extLst>
      <p:ext uri="{BB962C8B-B14F-4D97-AF65-F5344CB8AC3E}">
        <p14:creationId xmlns:p14="http://schemas.microsoft.com/office/powerpoint/2010/main" val="3235502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28483bdcb60_0_110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28483bdcb60_0_110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28483bdcb60_0_189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28483bdcb60_0_18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28483bdcb60_0_260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28483bdcb60_0_260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Tell pupils that Mr and Mrs Patel try to reduce their rubbish. Here, they are describing the things that they do. Explain that taking your own reusable shopping bag means that you are not using a plastic bag which is not biodegradable. Talk with pupils about the packaging of fruits and vegetables and how wasteful it is, as it just gets thrown away. Help pupils to see that it can be reduced.</a:t>
            </a:r>
          </a:p>
        </p:txBody>
      </p:sp>
      <p:sp>
        <p:nvSpPr>
          <p:cNvPr id="4" name="Slide Number Placeholder 3"/>
          <p:cNvSpPr>
            <a:spLocks noGrp="1"/>
          </p:cNvSpPr>
          <p:nvPr>
            <p:ph type="sldNum" sz="quarter" idx="5"/>
          </p:nvPr>
        </p:nvSpPr>
        <p:spPr/>
        <p:txBody>
          <a:bodyPr/>
          <a:lstStyle/>
          <a:p>
            <a:fld id="{85101ED8-CB57-7848-91E9-17A9BBB3BCD6}" type="slidenum">
              <a:rPr lang="en-GB" smtClean="0"/>
              <a:pPr/>
              <a:t>12</a:t>
            </a:fld>
            <a:endParaRPr lang="en-GB"/>
          </a:p>
        </p:txBody>
      </p:sp>
    </p:spTree>
    <p:extLst>
      <p:ext uri="{BB962C8B-B14F-4D97-AF65-F5344CB8AC3E}">
        <p14:creationId xmlns:p14="http://schemas.microsoft.com/office/powerpoint/2010/main" val="263648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Remind pupils that plastic bottles are not biodegradable and take hundreds of years to begin to break up. Even though clothes are biodegradable, some materials take longer to rot. Explain that Mr Patel repairs clothes by sewing up holes and sewing on new buttons and zips. If he really doesn’t want clothes any more, he gives them to charity so they are not thrown away.</a:t>
            </a:r>
            <a:r>
              <a:rPr lang="en-GB" baseline="0" dirty="0"/>
              <a:t> Explain that even torn, faded clothing which is beyond repair can be taken to charity shops. It can be sold on as rags to be used as furniture filling.</a:t>
            </a:r>
            <a:endParaRPr lang="en-GB" dirty="0"/>
          </a:p>
        </p:txBody>
      </p:sp>
      <p:sp>
        <p:nvSpPr>
          <p:cNvPr id="4" name="Slide Number Placeholder 3"/>
          <p:cNvSpPr>
            <a:spLocks noGrp="1"/>
          </p:cNvSpPr>
          <p:nvPr>
            <p:ph type="sldNum" sz="quarter" idx="5"/>
          </p:nvPr>
        </p:nvSpPr>
        <p:spPr/>
        <p:txBody>
          <a:bodyPr/>
          <a:lstStyle/>
          <a:p>
            <a:fld id="{85101ED8-CB57-7848-91E9-17A9BBB3BCD6}" type="slidenum">
              <a:rPr lang="en-GB" smtClean="0"/>
              <a:pPr/>
              <a:t>13</a:t>
            </a:fld>
            <a:endParaRPr lang="en-GB"/>
          </a:p>
        </p:txBody>
      </p:sp>
    </p:spTree>
    <p:extLst>
      <p:ext uri="{BB962C8B-B14F-4D97-AF65-F5344CB8AC3E}">
        <p14:creationId xmlns:p14="http://schemas.microsoft.com/office/powerpoint/2010/main" val="1398419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many sandwiches bought in a supermarket have a lot of packaging which gets thrown away. Mrs Patel doesn’t waste the plastic and cardboard because she makes her own sandwiches and stores them in her reusable sandwich box. Mr Patel doesn’t waste paper because he reads the newspaper on his laptop. </a:t>
            </a:r>
          </a:p>
        </p:txBody>
      </p:sp>
      <p:sp>
        <p:nvSpPr>
          <p:cNvPr id="4" name="Slide Number Placeholder 3"/>
          <p:cNvSpPr>
            <a:spLocks noGrp="1"/>
          </p:cNvSpPr>
          <p:nvPr>
            <p:ph type="sldNum" sz="quarter" idx="5"/>
          </p:nvPr>
        </p:nvSpPr>
        <p:spPr/>
        <p:txBody>
          <a:bodyPr/>
          <a:lstStyle/>
          <a:p>
            <a:fld id="{85101ED8-CB57-7848-91E9-17A9BBB3BCD6}" type="slidenum">
              <a:rPr lang="en-GB" smtClean="0"/>
              <a:pPr/>
              <a:t>14</a:t>
            </a:fld>
            <a:endParaRPr lang="en-GB"/>
          </a:p>
        </p:txBody>
      </p:sp>
    </p:spTree>
    <p:extLst>
      <p:ext uri="{BB962C8B-B14F-4D97-AF65-F5344CB8AC3E}">
        <p14:creationId xmlns:p14="http://schemas.microsoft.com/office/powerpoint/2010/main" val="3382445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Tell pupils that the classroom cleaner has said </a:t>
            </a:r>
            <a:r>
              <a:rPr lang="en-GB"/>
              <a:t>that every day </a:t>
            </a:r>
            <a:r>
              <a:rPr lang="en-GB" dirty="0"/>
              <a:t>she has to throw away lots of school resources. She says that children waste a lot of paper and that there are often pencils, rubbers, sharpeners and other stationery on the floor and in the bins. Lots of pens have missing tops and pencils are thrown away because they are blunt. She says that there are plastic sandwich bags and carrier bags in the bin. She adds that it makes her very sad. </a:t>
            </a:r>
          </a:p>
          <a:p>
            <a:endParaRPr lang="en-GB" dirty="0"/>
          </a:p>
          <a:p>
            <a:r>
              <a:rPr lang="en-GB" dirty="0"/>
              <a:t>Ask pupils if they can think of any ways that the class can stop wasting things and reduce rubbish.</a:t>
            </a:r>
            <a:r>
              <a:rPr lang="en-GB" baseline="0" dirty="0"/>
              <a:t> Here are s</a:t>
            </a:r>
            <a:r>
              <a:rPr lang="en-GB" sz="1200" dirty="0"/>
              <a:t>ome ideas:</a:t>
            </a:r>
          </a:p>
          <a:p>
            <a:pPr algn="l">
              <a:buFont typeface="Arial" pitchFamily="34" charset="0"/>
              <a:buChar char="•"/>
            </a:pPr>
            <a:r>
              <a:rPr lang="en-GB" sz="1200" dirty="0"/>
              <a:t> Using the front and the back of paper</a:t>
            </a:r>
          </a:p>
          <a:p>
            <a:pPr algn="l">
              <a:buFont typeface="Arial" pitchFamily="34" charset="0"/>
              <a:buChar char="•"/>
            </a:pPr>
            <a:r>
              <a:rPr lang="en-GB" sz="1200" dirty="0"/>
              <a:t> Not scribbling on paper or wasting it</a:t>
            </a:r>
          </a:p>
          <a:p>
            <a:pPr algn="l">
              <a:buFont typeface="Arial" pitchFamily="34" charset="0"/>
              <a:buChar char="•"/>
            </a:pPr>
            <a:r>
              <a:rPr lang="en-GB" sz="1200" dirty="0"/>
              <a:t> Putting lids on pens and felt tips so that they don’t dry out</a:t>
            </a:r>
          </a:p>
          <a:p>
            <a:pPr algn="l">
              <a:buFont typeface="Arial" pitchFamily="34" charset="0"/>
              <a:buChar char="•"/>
            </a:pPr>
            <a:r>
              <a:rPr lang="en-GB" sz="1200" dirty="0"/>
              <a:t> Naming stationery so that it can be returned to its owner</a:t>
            </a:r>
          </a:p>
          <a:p>
            <a:pPr algn="l">
              <a:buFont typeface="Arial" pitchFamily="34" charset="0"/>
              <a:buChar char="•"/>
            </a:pPr>
            <a:r>
              <a:rPr lang="en-GB" sz="1200" dirty="0"/>
              <a:t> Having a pencil case or box and packing things away carefully at the end of the lesson</a:t>
            </a:r>
          </a:p>
          <a:p>
            <a:pPr algn="l">
              <a:buFont typeface="Arial" pitchFamily="34" charset="0"/>
              <a:buChar char="•"/>
            </a:pPr>
            <a:r>
              <a:rPr lang="en-GB" sz="1200" dirty="0"/>
              <a:t> Not sharpening pencils too much</a:t>
            </a:r>
          </a:p>
          <a:p>
            <a:pPr algn="l">
              <a:buFont typeface="Arial" pitchFamily="34" charset="0"/>
              <a:buChar char="•"/>
            </a:pPr>
            <a:r>
              <a:rPr lang="en-GB" sz="1200" dirty="0"/>
              <a:t> Having a place for rulers and scissors and putting them away</a:t>
            </a:r>
          </a:p>
          <a:p>
            <a:pPr algn="l">
              <a:buFont typeface="Arial" pitchFamily="34" charset="0"/>
              <a:buChar char="•"/>
            </a:pPr>
            <a:r>
              <a:rPr lang="en-GB" sz="1200" dirty="0"/>
              <a:t> Reusing boxes for parts of their lunch so they don’t waste plastic and packaging</a:t>
            </a:r>
          </a:p>
          <a:p>
            <a:endParaRPr lang="en-GB" dirty="0"/>
          </a:p>
        </p:txBody>
      </p:sp>
      <p:sp>
        <p:nvSpPr>
          <p:cNvPr id="4" name="Slide Number Placeholder 3"/>
          <p:cNvSpPr>
            <a:spLocks noGrp="1"/>
          </p:cNvSpPr>
          <p:nvPr>
            <p:ph type="sldNum" sz="quarter" idx="5"/>
          </p:nvPr>
        </p:nvSpPr>
        <p:spPr/>
        <p:txBody>
          <a:bodyPr/>
          <a:lstStyle/>
          <a:p>
            <a:fld id="{85101ED8-CB57-7848-91E9-17A9BBB3BCD6}" type="slidenum">
              <a:rPr lang="en-GB" smtClean="0"/>
              <a:pPr/>
              <a:t>15</a:t>
            </a:fld>
            <a:endParaRPr lang="en-GB"/>
          </a:p>
        </p:txBody>
      </p:sp>
    </p:spTree>
    <p:extLst>
      <p:ext uri="{BB962C8B-B14F-4D97-AF65-F5344CB8AC3E}">
        <p14:creationId xmlns:p14="http://schemas.microsoft.com/office/powerpoint/2010/main" val="4223608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560388" y="877888"/>
            <a:ext cx="7797801" cy="43862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67862" y="5556838"/>
            <a:ext cx="5342890" cy="526437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8E8B7A-4695-4127-B89C-2AB98A60411E}" type="slidenum">
              <a:rPr lang="en-GB" smtClean="0"/>
              <a:t>28</a:t>
            </a:fld>
            <a:endParaRPr lang="en-GB"/>
          </a:p>
        </p:txBody>
      </p:sp>
    </p:spTree>
    <p:extLst>
      <p:ext uri="{BB962C8B-B14F-4D97-AF65-F5344CB8AC3E}">
        <p14:creationId xmlns:p14="http://schemas.microsoft.com/office/powerpoint/2010/main" val="688182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Investigating number bonds within 20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Introduce the problem – Rumpelstiltskin has 20 gold coins and he splits them between two bags. Show pupils two opaque bags.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many gold coins could be in each money bag?  </a:t>
            </a:r>
          </a:p>
          <a:p>
            <a:pPr algn="l" rtl="0" fontAlgn="base"/>
            <a:r>
              <a:rPr lang="en-GB" sz="1200" b="0" i="0">
                <a:solidFill>
                  <a:srgbClr val="000000"/>
                </a:solidFill>
                <a:effectLst/>
                <a:latin typeface="Arial" panose="020B0604020202020204" pitchFamily="34" charset="0"/>
              </a:rPr>
              <a:t>Give pupils a chance to discuss and take feedback.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Use two hoops to represent the two bags and 20 large counters or cubes to represent the coins. Share the ‘coins’ between the two hoops using a pupil’s suggestion, e.g. ten coins in each hoop. Record this on a part-whole model. Have pupils repeat key sentences: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 whole is 20. One part is ten and the other part is ten. Ten plus ten is equal to twenty. Twenty subtract ten is equal to ten. </a:t>
            </a:r>
          </a:p>
          <a:p>
            <a:pPr algn="l" rtl="0" fontAlgn="base"/>
            <a:r>
              <a:rPr lang="en-GB" sz="1200" b="0" i="0">
                <a:solidFill>
                  <a:srgbClr val="000000"/>
                </a:solidFill>
                <a:effectLst/>
                <a:latin typeface="Arial" panose="020B0604020202020204" pitchFamily="34" charset="0"/>
              </a:rPr>
              <a:t>Write the corresponding equation.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Now move one coin from one hoop to the other. Without counting the coins again, can pupils say how many coins are in each bag? Record on a part-whole model. Model the sentences: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This part has decreased by one; it now has nine coins. This part has increased by one; it now has 11 coins. The whole has stayed the same; the whole is 20. Nine plus 11 is equal to 20. 20 subtract nine is equal to 11. </a:t>
            </a:r>
          </a:p>
          <a:p>
            <a:pPr algn="l" rtl="0" fontAlgn="base"/>
            <a:r>
              <a:rPr lang="en-GB" sz="1200" b="0" i="0">
                <a:solidFill>
                  <a:srgbClr val="000000"/>
                </a:solidFill>
                <a:effectLst/>
                <a:latin typeface="Arial" panose="020B0604020202020204" pitchFamily="34" charset="0"/>
              </a:rPr>
              <a:t>Write the corresponding equation.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Continue modelling working systematically, moving one coin at a time, to find other possibilities, with pupils describing the part-whole relationship each time.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30</a:t>
            </a:fld>
            <a:endParaRPr lang="en-GB"/>
          </a:p>
        </p:txBody>
      </p:sp>
    </p:spTree>
    <p:extLst>
      <p:ext uri="{BB962C8B-B14F-4D97-AF65-F5344CB8AC3E}">
        <p14:creationId xmlns:p14="http://schemas.microsoft.com/office/powerpoint/2010/main" val="2089416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Investigating number bonds within 20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Introduce the problem – Rumpelstiltskin has 20 gold coins and he splits them between two bags. Show pupils two opaque bags.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many gold coins could be in each money bag?  </a:t>
            </a:r>
          </a:p>
          <a:p>
            <a:pPr algn="l" rtl="0" fontAlgn="base"/>
            <a:r>
              <a:rPr lang="en-GB" sz="1200" b="0" i="0">
                <a:solidFill>
                  <a:srgbClr val="000000"/>
                </a:solidFill>
                <a:effectLst/>
                <a:latin typeface="Arial" panose="020B0604020202020204" pitchFamily="34" charset="0"/>
              </a:rPr>
              <a:t>Give pupils a chance to discuss and take feedback.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Use two hoops to represent the two bags and 20 large counters or cubes to represent the coins. Share the ‘coins’ between the two hoops using a pupil’s suggestion, e.g. ten coins in each hoop. Record this on a part-whole model. Have pupils repeat key sentences: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 whole is 20. One part is ten and the other part is ten. Ten plus ten is equal to twenty. Twenty subtract ten is equal to ten. </a:t>
            </a:r>
          </a:p>
          <a:p>
            <a:pPr algn="l" rtl="0" fontAlgn="base"/>
            <a:r>
              <a:rPr lang="en-GB" sz="1200" b="0" i="0">
                <a:solidFill>
                  <a:srgbClr val="000000"/>
                </a:solidFill>
                <a:effectLst/>
                <a:latin typeface="Arial" panose="020B0604020202020204" pitchFamily="34" charset="0"/>
              </a:rPr>
              <a:t>Write the corresponding equation.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Now move one coin from one hoop to the other. Without counting the coins again, can pupils say how many coins are in each bag? Record on a part-whole model. Model the sentences: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This part has decreased by one; it now has nine coins. This part has increased by one; it now has 11 coins. The whole has stayed the same; the whole is 20. Nine plus 11 is equal to 20. 20 subtract nine is equal to 11. </a:t>
            </a:r>
          </a:p>
          <a:p>
            <a:pPr algn="l" rtl="0" fontAlgn="base"/>
            <a:r>
              <a:rPr lang="en-GB" sz="1200" b="0" i="0">
                <a:solidFill>
                  <a:srgbClr val="000000"/>
                </a:solidFill>
                <a:effectLst/>
                <a:latin typeface="Arial" panose="020B0604020202020204" pitchFamily="34" charset="0"/>
              </a:rPr>
              <a:t>Write the corresponding equation.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Continue modelling working systematically, moving one coin at a time, to find other possibilities, with pupils describing the part-whole relationship each time.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31</a:t>
            </a:fld>
            <a:endParaRPr lang="en-GB"/>
          </a:p>
        </p:txBody>
      </p:sp>
    </p:spTree>
    <p:extLst>
      <p:ext uri="{BB962C8B-B14F-4D97-AF65-F5344CB8AC3E}">
        <p14:creationId xmlns:p14="http://schemas.microsoft.com/office/powerpoint/2010/main" val="3495839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79307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471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00 Explanation blank - jade">
  <p:cSld name="TITLE_AND_TWO_COLUMNS_1_1_6_2_1_2">
    <p:spTree>
      <p:nvGrpSpPr>
        <p:cNvPr id="1" name="Shape 215"/>
        <p:cNvGrpSpPr/>
        <p:nvPr/>
      </p:nvGrpSpPr>
      <p:grpSpPr>
        <a:xfrm>
          <a:off x="0" y="0"/>
          <a:ext cx="0" cy="0"/>
          <a:chOff x="0" y="0"/>
          <a:chExt cx="0" cy="0"/>
        </a:xfrm>
      </p:grpSpPr>
      <p:pic>
        <p:nvPicPr>
          <p:cNvPr id="216" name="Google Shape;216;p23"/>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217" name="Google Shape;217;p23"/>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18" name="Google Shape;218;p23"/>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219" name="Google Shape;219;p23"/>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Explanation</a:t>
            </a:r>
            <a:endParaRPr sz="1200" b="1">
              <a:solidFill>
                <a:srgbClr val="E6F2F2"/>
              </a:solidFill>
              <a:latin typeface="Lexend"/>
              <a:ea typeface="Lexend"/>
              <a:cs typeface="Lexend"/>
              <a:sym typeface="Lexend"/>
            </a:endParaRPr>
          </a:p>
        </p:txBody>
      </p:sp>
      <p:sp>
        <p:nvSpPr>
          <p:cNvPr id="220" name="Google Shape;220;p23"/>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21" name="Google Shape;221;p23"/>
          <p:cNvPicPr preferRelativeResize="0"/>
          <p:nvPr/>
        </p:nvPicPr>
        <p:blipFill rotWithShape="1">
          <a:blip r:embed="rId3">
            <a:alphaModFix/>
          </a:blip>
          <a:srcRect/>
          <a:stretch/>
        </p:blipFill>
        <p:spPr>
          <a:xfrm>
            <a:off x="11235933" y="-750"/>
            <a:ext cx="666267" cy="666267"/>
          </a:xfrm>
          <a:prstGeom prst="rect">
            <a:avLst/>
          </a:prstGeom>
          <a:noFill/>
          <a:ln>
            <a:noFill/>
          </a:ln>
        </p:spPr>
      </p:pic>
    </p:spTree>
    <p:extLst>
      <p:ext uri="{BB962C8B-B14F-4D97-AF65-F5344CB8AC3E}">
        <p14:creationId xmlns:p14="http://schemas.microsoft.com/office/powerpoint/2010/main" val="1998728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00 Explanation blank - blue ">
  <p:cSld name="TITLE_AND_TWO_COLUMNS_1_1_6_2_2">
    <p:spTree>
      <p:nvGrpSpPr>
        <p:cNvPr id="1" name="Shape 222"/>
        <p:cNvGrpSpPr/>
        <p:nvPr/>
      </p:nvGrpSpPr>
      <p:grpSpPr>
        <a:xfrm>
          <a:off x="0" y="0"/>
          <a:ext cx="0" cy="0"/>
          <a:chOff x="0" y="0"/>
          <a:chExt cx="0" cy="0"/>
        </a:xfrm>
      </p:grpSpPr>
      <p:pic>
        <p:nvPicPr>
          <p:cNvPr id="223" name="Google Shape;223;p24"/>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224" name="Google Shape;224;p24"/>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25" name="Google Shape;225;p24"/>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226" name="Google Shape;226;p24"/>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Explanation</a:t>
            </a:r>
            <a:endParaRPr sz="1200" b="1">
              <a:solidFill>
                <a:srgbClr val="EBEDFE"/>
              </a:solidFill>
              <a:latin typeface="Lexend"/>
              <a:ea typeface="Lexend"/>
              <a:cs typeface="Lexend"/>
              <a:sym typeface="Lexend"/>
            </a:endParaRPr>
          </a:p>
        </p:txBody>
      </p:sp>
      <p:sp>
        <p:nvSpPr>
          <p:cNvPr id="227" name="Google Shape;227;p24"/>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28" name="Google Shape;228;p24"/>
          <p:cNvPicPr preferRelativeResize="0"/>
          <p:nvPr/>
        </p:nvPicPr>
        <p:blipFill rotWithShape="1">
          <a:blip r:embed="rId3">
            <a:alphaModFix/>
          </a:blip>
          <a:srcRect/>
          <a:stretch/>
        </p:blipFill>
        <p:spPr>
          <a:xfrm>
            <a:off x="11235933" y="-750"/>
            <a:ext cx="666267" cy="666267"/>
          </a:xfrm>
          <a:prstGeom prst="rect">
            <a:avLst/>
          </a:prstGeom>
          <a:noFill/>
          <a:ln>
            <a:noFill/>
          </a:ln>
        </p:spPr>
      </p:pic>
    </p:spTree>
    <p:extLst>
      <p:ext uri="{BB962C8B-B14F-4D97-AF65-F5344CB8AC3E}">
        <p14:creationId xmlns:p14="http://schemas.microsoft.com/office/powerpoint/2010/main" val="4189825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00 Explanation blank - pink ">
  <p:cSld name="TITLE_AND_TWO_COLUMNS_1_1_6_2_1_1">
    <p:spTree>
      <p:nvGrpSpPr>
        <p:cNvPr id="1" name="Shape 229"/>
        <p:cNvGrpSpPr/>
        <p:nvPr/>
      </p:nvGrpSpPr>
      <p:grpSpPr>
        <a:xfrm>
          <a:off x="0" y="0"/>
          <a:ext cx="0" cy="0"/>
          <a:chOff x="0" y="0"/>
          <a:chExt cx="0" cy="0"/>
        </a:xfrm>
      </p:grpSpPr>
      <p:pic>
        <p:nvPicPr>
          <p:cNvPr id="230" name="Google Shape;230;p25"/>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231" name="Google Shape;231;p25"/>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2" name="Google Shape;232;p25"/>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233" name="Google Shape;233;p25"/>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Explanation</a:t>
            </a:r>
            <a:endParaRPr sz="1200" b="1">
              <a:solidFill>
                <a:srgbClr val="FAEAF6"/>
              </a:solidFill>
              <a:latin typeface="Lexend"/>
              <a:ea typeface="Lexend"/>
              <a:cs typeface="Lexend"/>
              <a:sym typeface="Lexend"/>
            </a:endParaRPr>
          </a:p>
        </p:txBody>
      </p:sp>
      <p:sp>
        <p:nvSpPr>
          <p:cNvPr id="234" name="Google Shape;234;p25"/>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35" name="Google Shape;235;p25"/>
          <p:cNvPicPr preferRelativeResize="0"/>
          <p:nvPr/>
        </p:nvPicPr>
        <p:blipFill rotWithShape="1">
          <a:blip r:embed="rId3">
            <a:alphaModFix/>
          </a:blip>
          <a:srcRect/>
          <a:stretch/>
        </p:blipFill>
        <p:spPr>
          <a:xfrm>
            <a:off x="11235933" y="-750"/>
            <a:ext cx="666267" cy="666267"/>
          </a:xfrm>
          <a:prstGeom prst="rect">
            <a:avLst/>
          </a:prstGeom>
          <a:noFill/>
          <a:ln>
            <a:noFill/>
          </a:ln>
        </p:spPr>
      </p:pic>
    </p:spTree>
    <p:extLst>
      <p:ext uri="{BB962C8B-B14F-4D97-AF65-F5344CB8AC3E}">
        <p14:creationId xmlns:p14="http://schemas.microsoft.com/office/powerpoint/2010/main" val="2220693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22_1e_Title_Elephant_Calcula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F7674-D72D-F4D3-8874-04996BB6E162}"/>
              </a:ext>
            </a:extLst>
          </p:cNvPr>
          <p:cNvSpPr>
            <a:spLocks noGrp="1"/>
          </p:cNvSpPr>
          <p:nvPr>
            <p:ph type="title" hasCustomPrompt="1"/>
          </p:nvPr>
        </p:nvSpPr>
        <p:spPr/>
        <p:txBody>
          <a:bodyPr/>
          <a:lstStyle>
            <a:lvl1pPr>
              <a:defRPr/>
            </a:lvl1pPr>
          </a:lstStyle>
          <a:p>
            <a:r>
              <a:rPr lang="en-US"/>
              <a:t>Unit title</a:t>
            </a:r>
            <a:endParaRPr lang="en-GB"/>
          </a:p>
        </p:txBody>
      </p:sp>
      <p:sp>
        <p:nvSpPr>
          <p:cNvPr id="4" name="Text Placeholder 3">
            <a:extLst>
              <a:ext uri="{FF2B5EF4-FFF2-40B4-BE49-F238E27FC236}">
                <a16:creationId xmlns:a16="http://schemas.microsoft.com/office/drawing/2014/main" id="{4DCC3023-2279-9A03-EE12-7006F6BBAC5D}"/>
              </a:ext>
            </a:extLst>
          </p:cNvPr>
          <p:cNvSpPr>
            <a:spLocks noGrp="1"/>
          </p:cNvSpPr>
          <p:nvPr>
            <p:ph type="body" sz="quarter" idx="10" hasCustomPrompt="1"/>
          </p:nvPr>
        </p:nvSpPr>
        <p:spPr>
          <a:xfrm>
            <a:off x="418539" y="5106988"/>
            <a:ext cx="5784850" cy="615950"/>
          </a:xfrm>
        </p:spPr>
        <p:txBody>
          <a:bodyPr/>
          <a:lstStyle>
            <a:lvl1pPr>
              <a:defRPr/>
            </a:lvl1pPr>
          </a:lstStyle>
          <a:p>
            <a:pPr lvl="0"/>
            <a:r>
              <a:rPr lang="en-US"/>
              <a:t>Week / lesson title</a:t>
            </a:r>
          </a:p>
        </p:txBody>
      </p:sp>
      <p:pic>
        <p:nvPicPr>
          <p:cNvPr id="6" name="Picture 5">
            <a:extLst>
              <a:ext uri="{FF2B5EF4-FFF2-40B4-BE49-F238E27FC236}">
                <a16:creationId xmlns:a16="http://schemas.microsoft.com/office/drawing/2014/main" id="{56DD294F-045D-D9B6-A776-4D6960221C08}"/>
              </a:ext>
            </a:extLst>
          </p:cNvPr>
          <p:cNvPicPr>
            <a:picLocks noChangeAspect="1"/>
          </p:cNvPicPr>
          <p:nvPr userDrawn="1"/>
        </p:nvPicPr>
        <p:blipFill>
          <a:blip r:embed="rId2"/>
          <a:srcRect/>
          <a:stretch/>
        </p:blipFill>
        <p:spPr>
          <a:xfrm>
            <a:off x="6933309" y="852972"/>
            <a:ext cx="4214918" cy="5271684"/>
          </a:xfrm>
          <a:prstGeom prst="rect">
            <a:avLst/>
          </a:prstGeom>
        </p:spPr>
      </p:pic>
    </p:spTree>
    <p:extLst>
      <p:ext uri="{BB962C8B-B14F-4D97-AF65-F5344CB8AC3E}">
        <p14:creationId xmlns:p14="http://schemas.microsoft.com/office/powerpoint/2010/main" val="2743368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90976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562492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23952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022_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18624746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375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4174150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510084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4A5F-1714-DECB-689C-DE994BC4F5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A498885-7AFC-68E5-F1A9-CE44A433B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1C70354-844B-92E6-5E9A-9D1C6D23F930}"/>
              </a:ext>
            </a:extLst>
          </p:cNvPr>
          <p:cNvSpPr>
            <a:spLocks noGrp="1"/>
          </p:cNvSpPr>
          <p:nvPr>
            <p:ph type="dt" sz="half" idx="10"/>
          </p:nvPr>
        </p:nvSpPr>
        <p:spPr/>
        <p:txBody>
          <a:bodyPr/>
          <a:lstStyle/>
          <a:p>
            <a:fld id="{846CE7D5-CF57-46EF-B807-FDD0502418D4}" type="datetimeFigureOut">
              <a:rPr lang="en-GB" smtClean="0"/>
              <a:t>24/04/2026</a:t>
            </a:fld>
            <a:endParaRPr lang="en-GB"/>
          </a:p>
        </p:txBody>
      </p:sp>
      <p:sp>
        <p:nvSpPr>
          <p:cNvPr id="5" name="Footer Placeholder 4">
            <a:extLst>
              <a:ext uri="{FF2B5EF4-FFF2-40B4-BE49-F238E27FC236}">
                <a16:creationId xmlns:a16="http://schemas.microsoft.com/office/drawing/2014/main" id="{EDECD90B-0649-7600-AB5A-C3B1F630D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86C8AF-81E9-94FF-1C63-87548C781AC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96179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2926-2C38-41BF-8893-B1F6D17EF3B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EDCDED1-04C0-A166-5442-26BA1A4850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072904E-1626-69D2-C643-1E9F133DBC8A}"/>
              </a:ext>
            </a:extLst>
          </p:cNvPr>
          <p:cNvSpPr>
            <a:spLocks noGrp="1"/>
          </p:cNvSpPr>
          <p:nvPr>
            <p:ph type="dt" sz="half" idx="10"/>
          </p:nvPr>
        </p:nvSpPr>
        <p:spPr/>
        <p:txBody>
          <a:bodyPr/>
          <a:lstStyle/>
          <a:p>
            <a:fld id="{846CE7D5-CF57-46EF-B807-FDD0502418D4}" type="datetimeFigureOut">
              <a:rPr lang="en-GB" smtClean="0"/>
              <a:t>24/04/2026</a:t>
            </a:fld>
            <a:endParaRPr lang="en-GB"/>
          </a:p>
        </p:txBody>
      </p:sp>
      <p:sp>
        <p:nvSpPr>
          <p:cNvPr id="5" name="Footer Placeholder 4">
            <a:extLst>
              <a:ext uri="{FF2B5EF4-FFF2-40B4-BE49-F238E27FC236}">
                <a16:creationId xmlns:a16="http://schemas.microsoft.com/office/drawing/2014/main" id="{1F2EB4DC-F607-56E7-B601-0D70C007FA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302C69-FE25-40B9-FF94-F72393684A59}"/>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230719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8814-5E73-84F4-96E4-92ED7EB0AA8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FB4E3C4-1FC8-2CAA-E83D-A0A33D0213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A4E918A-7F8F-37A6-9A59-EDA0597AB01A}"/>
              </a:ext>
            </a:extLst>
          </p:cNvPr>
          <p:cNvSpPr>
            <a:spLocks noGrp="1"/>
          </p:cNvSpPr>
          <p:nvPr>
            <p:ph type="dt" sz="half" idx="10"/>
          </p:nvPr>
        </p:nvSpPr>
        <p:spPr/>
        <p:txBody>
          <a:bodyPr/>
          <a:lstStyle/>
          <a:p>
            <a:fld id="{846CE7D5-CF57-46EF-B807-FDD0502418D4}" type="datetimeFigureOut">
              <a:rPr lang="en-GB" smtClean="0"/>
              <a:t>24/04/2026</a:t>
            </a:fld>
            <a:endParaRPr lang="en-GB"/>
          </a:p>
        </p:txBody>
      </p:sp>
      <p:sp>
        <p:nvSpPr>
          <p:cNvPr id="5" name="Footer Placeholder 4">
            <a:extLst>
              <a:ext uri="{FF2B5EF4-FFF2-40B4-BE49-F238E27FC236}">
                <a16:creationId xmlns:a16="http://schemas.microsoft.com/office/drawing/2014/main" id="{7D7FD913-AEC2-B7C0-6CEE-EB7F519DD6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CF9F38-AA79-1064-1ADB-47744E8FC793}"/>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394909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A012-67C6-E17C-6C32-960A0370946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D449A34-0B40-4025-D9A2-8D8F42974D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9D9E805-39F6-F7BF-20B4-4EF0EF6E378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B8A509-9999-D07A-0E90-A93435FE2E9C}"/>
              </a:ext>
            </a:extLst>
          </p:cNvPr>
          <p:cNvSpPr>
            <a:spLocks noGrp="1"/>
          </p:cNvSpPr>
          <p:nvPr>
            <p:ph type="dt" sz="half" idx="10"/>
          </p:nvPr>
        </p:nvSpPr>
        <p:spPr/>
        <p:txBody>
          <a:bodyPr/>
          <a:lstStyle/>
          <a:p>
            <a:fld id="{846CE7D5-CF57-46EF-B807-FDD0502418D4}" type="datetimeFigureOut">
              <a:rPr lang="en-GB" smtClean="0"/>
              <a:t>24/04/2026</a:t>
            </a:fld>
            <a:endParaRPr lang="en-GB"/>
          </a:p>
        </p:txBody>
      </p:sp>
      <p:sp>
        <p:nvSpPr>
          <p:cNvPr id="6" name="Footer Placeholder 5">
            <a:extLst>
              <a:ext uri="{FF2B5EF4-FFF2-40B4-BE49-F238E27FC236}">
                <a16:creationId xmlns:a16="http://schemas.microsoft.com/office/drawing/2014/main" id="{F6ACCDD9-E7E9-D12B-7F17-53DF99C65D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7DF17E-6CF1-053C-1EFB-8B492A9D999F}"/>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53394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8603D-AFCB-0677-7379-95F394D5A88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994EADF-4D13-A6DF-9D0A-743150D15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5BD97A-9A5B-EB0C-E670-E253057C4AF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E068297-8BC3-E759-D821-551504690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D35F66-F14F-BDC5-79FC-711E4E1F330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09BFE09-A1B5-975F-6FFD-9F4F97985D7E}"/>
              </a:ext>
            </a:extLst>
          </p:cNvPr>
          <p:cNvSpPr>
            <a:spLocks noGrp="1"/>
          </p:cNvSpPr>
          <p:nvPr>
            <p:ph type="dt" sz="half" idx="10"/>
          </p:nvPr>
        </p:nvSpPr>
        <p:spPr/>
        <p:txBody>
          <a:bodyPr/>
          <a:lstStyle/>
          <a:p>
            <a:fld id="{846CE7D5-CF57-46EF-B807-FDD0502418D4}" type="datetimeFigureOut">
              <a:rPr lang="en-GB" smtClean="0"/>
              <a:t>24/04/2026</a:t>
            </a:fld>
            <a:endParaRPr lang="en-GB"/>
          </a:p>
        </p:txBody>
      </p:sp>
      <p:sp>
        <p:nvSpPr>
          <p:cNvPr id="8" name="Footer Placeholder 7">
            <a:extLst>
              <a:ext uri="{FF2B5EF4-FFF2-40B4-BE49-F238E27FC236}">
                <a16:creationId xmlns:a16="http://schemas.microsoft.com/office/drawing/2014/main" id="{AF32CD17-E8DD-E0D7-FF1B-838FF3FAFBC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662C68-532B-B541-069E-B10017C596EE}"/>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820053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CDBF-4852-5698-27FD-5E6C8635FC5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CF04CCF-A174-8EC9-701C-CC1ECC60BA74}"/>
              </a:ext>
            </a:extLst>
          </p:cNvPr>
          <p:cNvSpPr>
            <a:spLocks noGrp="1"/>
          </p:cNvSpPr>
          <p:nvPr>
            <p:ph type="dt" sz="half" idx="10"/>
          </p:nvPr>
        </p:nvSpPr>
        <p:spPr/>
        <p:txBody>
          <a:bodyPr/>
          <a:lstStyle/>
          <a:p>
            <a:fld id="{846CE7D5-CF57-46EF-B807-FDD0502418D4}" type="datetimeFigureOut">
              <a:rPr lang="en-GB" smtClean="0"/>
              <a:t>24/04/2026</a:t>
            </a:fld>
            <a:endParaRPr lang="en-GB"/>
          </a:p>
        </p:txBody>
      </p:sp>
      <p:sp>
        <p:nvSpPr>
          <p:cNvPr id="4" name="Footer Placeholder 3">
            <a:extLst>
              <a:ext uri="{FF2B5EF4-FFF2-40B4-BE49-F238E27FC236}">
                <a16:creationId xmlns:a16="http://schemas.microsoft.com/office/drawing/2014/main" id="{EBAB09EC-BB1E-5A82-BDF4-4CDA4DF05B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CB764A-723A-9C4F-3EB0-01A1DCA882E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24687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80A46-317B-1872-4028-B67FABFB5AFB}"/>
              </a:ext>
            </a:extLst>
          </p:cNvPr>
          <p:cNvSpPr>
            <a:spLocks noGrp="1"/>
          </p:cNvSpPr>
          <p:nvPr>
            <p:ph type="dt" sz="half" idx="10"/>
          </p:nvPr>
        </p:nvSpPr>
        <p:spPr/>
        <p:txBody>
          <a:bodyPr/>
          <a:lstStyle/>
          <a:p>
            <a:fld id="{846CE7D5-CF57-46EF-B807-FDD0502418D4}" type="datetimeFigureOut">
              <a:rPr lang="en-GB" smtClean="0"/>
              <a:t>24/04/2026</a:t>
            </a:fld>
            <a:endParaRPr lang="en-GB"/>
          </a:p>
        </p:txBody>
      </p:sp>
      <p:sp>
        <p:nvSpPr>
          <p:cNvPr id="3" name="Footer Placeholder 2">
            <a:extLst>
              <a:ext uri="{FF2B5EF4-FFF2-40B4-BE49-F238E27FC236}">
                <a16:creationId xmlns:a16="http://schemas.microsoft.com/office/drawing/2014/main" id="{15F46AC5-9213-3497-B9C4-726272E925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5D679CC-5F1D-B25B-27AA-0621717BA875}"/>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9881250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091B-00B1-2C4E-AF3D-C50AB65297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EB7A60A-AD7F-3952-F5DC-2D2148B4D5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1628496-F423-17FC-670A-00C71D98E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AD8042-F406-2EA4-6A7F-82FD837C27FC}"/>
              </a:ext>
            </a:extLst>
          </p:cNvPr>
          <p:cNvSpPr>
            <a:spLocks noGrp="1"/>
          </p:cNvSpPr>
          <p:nvPr>
            <p:ph type="dt" sz="half" idx="10"/>
          </p:nvPr>
        </p:nvSpPr>
        <p:spPr/>
        <p:txBody>
          <a:bodyPr/>
          <a:lstStyle/>
          <a:p>
            <a:fld id="{846CE7D5-CF57-46EF-B807-FDD0502418D4}" type="datetimeFigureOut">
              <a:rPr lang="en-GB" smtClean="0"/>
              <a:t>24/04/2026</a:t>
            </a:fld>
            <a:endParaRPr lang="en-GB"/>
          </a:p>
        </p:txBody>
      </p:sp>
      <p:sp>
        <p:nvSpPr>
          <p:cNvPr id="6" name="Footer Placeholder 5">
            <a:extLst>
              <a:ext uri="{FF2B5EF4-FFF2-40B4-BE49-F238E27FC236}">
                <a16:creationId xmlns:a16="http://schemas.microsoft.com/office/drawing/2014/main" id="{DCB9972E-C86E-52B3-29C9-519D38AA5E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795B6-2038-8F6D-9F6F-C15DD13856CD}"/>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7009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98B9-0B2A-5BE8-BDD9-26C2C8FFBE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73574F3-CA12-21B9-2004-3357F89FE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1E841F3-B5E0-C842-E8C4-D74006D5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00EC39-57BB-71C5-DA3E-412A6F307A63}"/>
              </a:ext>
            </a:extLst>
          </p:cNvPr>
          <p:cNvSpPr>
            <a:spLocks noGrp="1"/>
          </p:cNvSpPr>
          <p:nvPr>
            <p:ph type="dt" sz="half" idx="10"/>
          </p:nvPr>
        </p:nvSpPr>
        <p:spPr/>
        <p:txBody>
          <a:bodyPr/>
          <a:lstStyle/>
          <a:p>
            <a:fld id="{846CE7D5-CF57-46EF-B807-FDD0502418D4}" type="datetimeFigureOut">
              <a:rPr lang="en-GB" smtClean="0"/>
              <a:t>24/04/2026</a:t>
            </a:fld>
            <a:endParaRPr lang="en-GB"/>
          </a:p>
        </p:txBody>
      </p:sp>
      <p:sp>
        <p:nvSpPr>
          <p:cNvPr id="6" name="Footer Placeholder 5">
            <a:extLst>
              <a:ext uri="{FF2B5EF4-FFF2-40B4-BE49-F238E27FC236}">
                <a16:creationId xmlns:a16="http://schemas.microsoft.com/office/drawing/2014/main" id="{6C25524A-DC86-2975-06FE-D647A8FD19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923B31-6ACB-A536-FEED-4DCA4D3F79C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7688639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D996-BA6D-4A0E-9EAB-8B9335E40F9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ADCB7D4-3315-50E8-A478-8378A947688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D2F7BAD-1202-2A75-0100-2B0852455DF9}"/>
              </a:ext>
            </a:extLst>
          </p:cNvPr>
          <p:cNvSpPr>
            <a:spLocks noGrp="1"/>
          </p:cNvSpPr>
          <p:nvPr>
            <p:ph type="dt" sz="half" idx="10"/>
          </p:nvPr>
        </p:nvSpPr>
        <p:spPr/>
        <p:txBody>
          <a:bodyPr/>
          <a:lstStyle/>
          <a:p>
            <a:fld id="{846CE7D5-CF57-46EF-B807-FDD0502418D4}" type="datetimeFigureOut">
              <a:rPr lang="en-GB" smtClean="0"/>
              <a:t>24/04/2026</a:t>
            </a:fld>
            <a:endParaRPr lang="en-GB"/>
          </a:p>
        </p:txBody>
      </p:sp>
      <p:sp>
        <p:nvSpPr>
          <p:cNvPr id="5" name="Footer Placeholder 4">
            <a:extLst>
              <a:ext uri="{FF2B5EF4-FFF2-40B4-BE49-F238E27FC236}">
                <a16:creationId xmlns:a16="http://schemas.microsoft.com/office/drawing/2014/main" id="{0EE14E05-82A5-A430-9719-33C7848EC2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406565-49A8-B614-059D-7C41C00EB284}"/>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261537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AA645-31EC-D69D-7395-29D7674ED75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A15480F-CDA7-D9D6-E337-A3E405968C4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8FF0CF6-C8F4-627D-8F9B-6CCDEF460EA8}"/>
              </a:ext>
            </a:extLst>
          </p:cNvPr>
          <p:cNvSpPr>
            <a:spLocks noGrp="1"/>
          </p:cNvSpPr>
          <p:nvPr>
            <p:ph type="dt" sz="half" idx="10"/>
          </p:nvPr>
        </p:nvSpPr>
        <p:spPr/>
        <p:txBody>
          <a:bodyPr/>
          <a:lstStyle/>
          <a:p>
            <a:fld id="{846CE7D5-CF57-46EF-B807-FDD0502418D4}" type="datetimeFigureOut">
              <a:rPr lang="en-GB" smtClean="0"/>
              <a:t>24/04/2026</a:t>
            </a:fld>
            <a:endParaRPr lang="en-GB"/>
          </a:p>
        </p:txBody>
      </p:sp>
      <p:sp>
        <p:nvSpPr>
          <p:cNvPr id="5" name="Footer Placeholder 4">
            <a:extLst>
              <a:ext uri="{FF2B5EF4-FFF2-40B4-BE49-F238E27FC236}">
                <a16:creationId xmlns:a16="http://schemas.microsoft.com/office/drawing/2014/main" id="{35055995-F408-B127-FB8F-82682AB86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B95313-A9E7-1A8E-AA33-D4C8190AE35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0505121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022_1e_Title_Elephant_Calcula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F7674-D72D-F4D3-8874-04996BB6E162}"/>
              </a:ext>
            </a:extLst>
          </p:cNvPr>
          <p:cNvSpPr>
            <a:spLocks noGrp="1"/>
          </p:cNvSpPr>
          <p:nvPr>
            <p:ph type="title" hasCustomPrompt="1"/>
          </p:nvPr>
        </p:nvSpPr>
        <p:spPr/>
        <p:txBody>
          <a:bodyPr/>
          <a:lstStyle>
            <a:lvl1pPr>
              <a:defRPr/>
            </a:lvl1pPr>
          </a:lstStyle>
          <a:p>
            <a:r>
              <a:rPr lang="en-US"/>
              <a:t>Unit title</a:t>
            </a:r>
            <a:endParaRPr lang="en-GB"/>
          </a:p>
        </p:txBody>
      </p:sp>
      <p:sp>
        <p:nvSpPr>
          <p:cNvPr id="4" name="Text Placeholder 3">
            <a:extLst>
              <a:ext uri="{FF2B5EF4-FFF2-40B4-BE49-F238E27FC236}">
                <a16:creationId xmlns:a16="http://schemas.microsoft.com/office/drawing/2014/main" id="{4DCC3023-2279-9A03-EE12-7006F6BBAC5D}"/>
              </a:ext>
            </a:extLst>
          </p:cNvPr>
          <p:cNvSpPr>
            <a:spLocks noGrp="1"/>
          </p:cNvSpPr>
          <p:nvPr>
            <p:ph type="body" sz="quarter" idx="10" hasCustomPrompt="1"/>
          </p:nvPr>
        </p:nvSpPr>
        <p:spPr>
          <a:xfrm>
            <a:off x="418539" y="5106988"/>
            <a:ext cx="5784850" cy="615950"/>
          </a:xfrm>
        </p:spPr>
        <p:txBody>
          <a:bodyPr/>
          <a:lstStyle>
            <a:lvl1pPr>
              <a:defRPr/>
            </a:lvl1pPr>
          </a:lstStyle>
          <a:p>
            <a:pPr lvl="0"/>
            <a:r>
              <a:rPr lang="en-US"/>
              <a:t>Week / lesson title</a:t>
            </a:r>
          </a:p>
        </p:txBody>
      </p:sp>
      <p:pic>
        <p:nvPicPr>
          <p:cNvPr id="6" name="Picture 5">
            <a:extLst>
              <a:ext uri="{FF2B5EF4-FFF2-40B4-BE49-F238E27FC236}">
                <a16:creationId xmlns:a16="http://schemas.microsoft.com/office/drawing/2014/main" id="{56DD294F-045D-D9B6-A776-4D6960221C08}"/>
              </a:ext>
            </a:extLst>
          </p:cNvPr>
          <p:cNvPicPr>
            <a:picLocks noChangeAspect="1"/>
          </p:cNvPicPr>
          <p:nvPr userDrawn="1"/>
        </p:nvPicPr>
        <p:blipFill>
          <a:blip r:embed="rId2"/>
          <a:srcRect/>
          <a:stretch/>
        </p:blipFill>
        <p:spPr>
          <a:xfrm>
            <a:off x="6933309" y="852972"/>
            <a:ext cx="4214918" cy="5271684"/>
          </a:xfrm>
          <a:prstGeom prst="rect">
            <a:avLst/>
          </a:prstGeom>
        </p:spPr>
      </p:pic>
    </p:spTree>
    <p:extLst>
      <p:ext uri="{BB962C8B-B14F-4D97-AF65-F5344CB8AC3E}">
        <p14:creationId xmlns:p14="http://schemas.microsoft.com/office/powerpoint/2010/main" val="9821000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260517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17189701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33826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24/04/2026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022_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1243799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999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2277819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3967836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24/04/2026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24/04/2026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24/04/2026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24/04/2026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24/04/2026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24/04/2026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6B0727-6BEF-24BA-2867-35B9C1652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40BF9F6-48E8-51DF-E8B3-C53425275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07261C5-ED1B-BA9B-9C9F-F052CF9562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24/04/2026</a:t>
            </a:fld>
            <a:endParaRPr lang="en-GB"/>
          </a:p>
        </p:txBody>
      </p:sp>
      <p:sp>
        <p:nvSpPr>
          <p:cNvPr id="5" name="Footer Placeholder 4">
            <a:extLst>
              <a:ext uri="{FF2B5EF4-FFF2-40B4-BE49-F238E27FC236}">
                <a16:creationId xmlns:a16="http://schemas.microsoft.com/office/drawing/2014/main" id="{079927F4-EA52-8297-F984-AB40E07AC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10CC13C-D18C-FF38-0136-EB1205C66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2908059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hyperlink" Target="https://www.teachyourmonster.org/digital-flashcard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hyperlink" Target="https://handwritingrepeater.app/"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chemeClr val="accent5"/>
                </a:solidFill>
                <a:latin typeface="Sassoon Primary"/>
              </a:rPr>
              <a:t>M</a:t>
            </a:r>
            <a:r>
              <a:rPr lang="en-GB" dirty="0">
                <a:latin typeface="Sassoon Primary"/>
              </a:rPr>
              <a:t>onday 27th </a:t>
            </a:r>
            <a:r>
              <a:rPr lang="en-GB" dirty="0">
                <a:solidFill>
                  <a:schemeClr val="accent5"/>
                </a:solidFill>
                <a:latin typeface="Sassoon Primary"/>
              </a:rPr>
              <a:t>A</a:t>
            </a:r>
            <a:r>
              <a:rPr lang="en-GB" dirty="0">
                <a:latin typeface="Sassoon Primary"/>
              </a:rPr>
              <a:t>pril 2026</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1E109-3A5C-78EC-12CF-D60CCAE8F5C9}"/>
              </a:ext>
            </a:extLst>
          </p:cNvPr>
          <p:cNvSpPr>
            <a:spLocks noGrp="1"/>
          </p:cNvSpPr>
          <p:nvPr>
            <p:ph type="title"/>
          </p:nvPr>
        </p:nvSpPr>
        <p:spPr>
          <a:xfrm>
            <a:off x="415600" y="75207"/>
            <a:ext cx="11360800" cy="763600"/>
          </a:xfrm>
        </p:spPr>
        <p:txBody>
          <a:bodyPr>
            <a:normAutofit fontScale="90000"/>
          </a:bodyPr>
          <a:lstStyle/>
          <a:p>
            <a:r>
              <a:rPr lang="en-GB" dirty="0"/>
              <a:t>KQ: How can we reduce what we use to help the planet?</a:t>
            </a:r>
          </a:p>
        </p:txBody>
      </p:sp>
      <p:sp>
        <p:nvSpPr>
          <p:cNvPr id="3" name="Text Placeholder 2">
            <a:extLst>
              <a:ext uri="{FF2B5EF4-FFF2-40B4-BE49-F238E27FC236}">
                <a16:creationId xmlns:a16="http://schemas.microsoft.com/office/drawing/2014/main" id="{710FD229-3247-1BBC-5D2F-C89051484D45}"/>
              </a:ext>
            </a:extLst>
          </p:cNvPr>
          <p:cNvSpPr>
            <a:spLocks noGrp="1"/>
          </p:cNvSpPr>
          <p:nvPr>
            <p:ph type="body" idx="1"/>
          </p:nvPr>
        </p:nvSpPr>
        <p:spPr>
          <a:xfrm>
            <a:off x="415600" y="1151400"/>
            <a:ext cx="11360800" cy="5371320"/>
          </a:xfrm>
        </p:spPr>
        <p:txBody>
          <a:bodyPr>
            <a:normAutofit lnSpcReduction="10000"/>
          </a:bodyPr>
          <a:lstStyle/>
          <a:p>
            <a:r>
              <a:rPr lang="en-GB" sz="3600" dirty="0">
                <a:latin typeface="Sassoon Infant Std" panose="020B0503020103030203" pitchFamily="34" charset="0"/>
              </a:rPr>
              <a:t>3 in 3</a:t>
            </a:r>
          </a:p>
          <a:p>
            <a:endParaRPr lang="en-GB" sz="3600" dirty="0">
              <a:latin typeface="Sassoon Infant Std" panose="020B0503020103030203" pitchFamily="34" charset="0"/>
            </a:endParaRPr>
          </a:p>
          <a:p>
            <a:r>
              <a:rPr lang="en-GB" sz="3600" dirty="0">
                <a:latin typeface="Sassoon Infant Std" panose="020B0503020103030203" pitchFamily="34" charset="0"/>
              </a:rPr>
              <a:t>What does it mean if something is biodegradable?</a:t>
            </a:r>
          </a:p>
          <a:p>
            <a:endParaRPr lang="en-GB" sz="3600" dirty="0">
              <a:latin typeface="Sassoon Infant Std" panose="020B0503020103030203" pitchFamily="34" charset="0"/>
            </a:endParaRPr>
          </a:p>
          <a:p>
            <a:r>
              <a:rPr lang="en-GB" sz="3600" dirty="0">
                <a:latin typeface="Sassoon Infant Std" panose="020B0503020103030203" pitchFamily="34" charset="0"/>
              </a:rPr>
              <a:t>Which are biodegradable?</a:t>
            </a:r>
          </a:p>
          <a:p>
            <a:endParaRPr lang="en-GB" sz="3600" dirty="0">
              <a:latin typeface="Sassoon Infant Std" panose="020B0503020103030203" pitchFamily="34" charset="0"/>
            </a:endParaRPr>
          </a:p>
          <a:p>
            <a:endParaRPr lang="en-GB" sz="3600" dirty="0">
              <a:latin typeface="Sassoon Infant Std" panose="020B0503020103030203" pitchFamily="34" charset="0"/>
            </a:endParaRPr>
          </a:p>
          <a:p>
            <a:endParaRPr lang="en-GB" sz="3600" dirty="0">
              <a:latin typeface="Sassoon Infant Std" panose="020B0503020103030203" pitchFamily="34" charset="0"/>
            </a:endParaRPr>
          </a:p>
          <a:p>
            <a:endParaRPr lang="en-GB" sz="3600" dirty="0">
              <a:latin typeface="Sassoon Infant Std" panose="020B0503020103030203" pitchFamily="34" charset="0"/>
            </a:endParaRPr>
          </a:p>
          <a:p>
            <a:endParaRPr lang="en-GB" sz="3600" dirty="0">
              <a:latin typeface="Sassoon Infant Std" panose="020B0503020103030203" pitchFamily="34" charset="0"/>
            </a:endParaRPr>
          </a:p>
          <a:p>
            <a:r>
              <a:rPr lang="en-GB" sz="3600" dirty="0">
                <a:latin typeface="Sassoon Infant Std" panose="020B0503020103030203" pitchFamily="34" charset="0"/>
              </a:rPr>
              <a:t>What did we decide we should do with our rubbish?</a:t>
            </a:r>
          </a:p>
          <a:p>
            <a:endParaRPr lang="en-GB" dirty="0"/>
          </a:p>
          <a:p>
            <a:endParaRPr lang="en-GB" dirty="0"/>
          </a:p>
        </p:txBody>
      </p:sp>
      <p:pic>
        <p:nvPicPr>
          <p:cNvPr id="5" name="Picture 4">
            <a:extLst>
              <a:ext uri="{FF2B5EF4-FFF2-40B4-BE49-F238E27FC236}">
                <a16:creationId xmlns:a16="http://schemas.microsoft.com/office/drawing/2014/main" id="{28743D83-C98F-A718-3A16-A9907633E05F}"/>
              </a:ext>
            </a:extLst>
          </p:cNvPr>
          <p:cNvPicPr>
            <a:picLocks noChangeAspect="1"/>
          </p:cNvPicPr>
          <p:nvPr/>
        </p:nvPicPr>
        <p:blipFill>
          <a:blip r:embed="rId2"/>
          <a:stretch>
            <a:fillRect/>
          </a:stretch>
        </p:blipFill>
        <p:spPr>
          <a:xfrm>
            <a:off x="1511973" y="3538100"/>
            <a:ext cx="2715004" cy="1886213"/>
          </a:xfrm>
          <a:prstGeom prst="rect">
            <a:avLst/>
          </a:prstGeom>
        </p:spPr>
      </p:pic>
      <p:pic>
        <p:nvPicPr>
          <p:cNvPr id="7" name="Picture 6">
            <a:extLst>
              <a:ext uri="{FF2B5EF4-FFF2-40B4-BE49-F238E27FC236}">
                <a16:creationId xmlns:a16="http://schemas.microsoft.com/office/drawing/2014/main" id="{EEC3708F-4E60-FDE0-A372-AC49110A2E1D}"/>
              </a:ext>
            </a:extLst>
          </p:cNvPr>
          <p:cNvPicPr>
            <a:picLocks noChangeAspect="1"/>
          </p:cNvPicPr>
          <p:nvPr/>
        </p:nvPicPr>
        <p:blipFill>
          <a:blip r:embed="rId3"/>
          <a:stretch>
            <a:fillRect/>
          </a:stretch>
        </p:blipFill>
        <p:spPr>
          <a:xfrm>
            <a:off x="6535012" y="3499994"/>
            <a:ext cx="3153215" cy="1924319"/>
          </a:xfrm>
          <a:prstGeom prst="rect">
            <a:avLst/>
          </a:prstGeom>
        </p:spPr>
      </p:pic>
    </p:spTree>
    <p:extLst>
      <p:ext uri="{BB962C8B-B14F-4D97-AF65-F5344CB8AC3E}">
        <p14:creationId xmlns:p14="http://schemas.microsoft.com/office/powerpoint/2010/main" val="801083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92300" y="1338765"/>
            <a:ext cx="8407400" cy="4851400"/>
          </a:xfrm>
          <a:prstGeom prst="rect">
            <a:avLst/>
          </a:prstGeom>
        </p:spPr>
      </p:pic>
      <p:sp>
        <p:nvSpPr>
          <p:cNvPr id="7" name="TextBox 6">
            <a:extLst>
              <a:ext uri="{FF2B5EF4-FFF2-40B4-BE49-F238E27FC236}">
                <a16:creationId xmlns:a16="http://schemas.microsoft.com/office/drawing/2014/main" id="{67682FE1-7ED1-4F49-9B06-8B28B71CBA21}"/>
              </a:ext>
            </a:extLst>
          </p:cNvPr>
          <p:cNvSpPr txBox="1"/>
          <p:nvPr/>
        </p:nvSpPr>
        <p:spPr>
          <a:xfrm>
            <a:off x="1956709" y="1338766"/>
            <a:ext cx="5184321" cy="830997"/>
          </a:xfrm>
          <a:prstGeom prst="rect">
            <a:avLst/>
          </a:prstGeom>
          <a:noFill/>
        </p:spPr>
        <p:txBody>
          <a:bodyPr wrap="square" rtlCol="0">
            <a:spAutoFit/>
          </a:bodyPr>
          <a:lstStyle/>
          <a:p>
            <a:r>
              <a:rPr lang="en-GB" sz="2400" dirty="0">
                <a:solidFill>
                  <a:srgbClr val="00B050"/>
                </a:solidFill>
              </a:rPr>
              <a:t>Reduce means ‘to make something smaller so there is less of it’.</a:t>
            </a:r>
          </a:p>
        </p:txBody>
      </p:sp>
      <p:sp>
        <p:nvSpPr>
          <p:cNvPr id="8" name="Title 1">
            <a:extLst>
              <a:ext uri="{FF2B5EF4-FFF2-40B4-BE49-F238E27FC236}">
                <a16:creationId xmlns:a16="http://schemas.microsoft.com/office/drawing/2014/main" id="{F0E4F485-3FE9-4F4F-A42C-ACFD9AC86DE8}"/>
              </a:ext>
            </a:extLst>
          </p:cNvPr>
          <p:cNvSpPr txBox="1">
            <a:spLocks/>
          </p:cNvSpPr>
          <p:nvPr/>
        </p:nvSpPr>
        <p:spPr>
          <a:xfrm>
            <a:off x="1956707" y="274638"/>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dirty="0"/>
              <a:t>Reducing for the planet</a:t>
            </a:r>
            <a:endParaRPr lang="en-US" sz="3600" dirty="0"/>
          </a:p>
        </p:txBody>
      </p:sp>
    </p:spTree>
    <p:extLst>
      <p:ext uri="{BB962C8B-B14F-4D97-AF65-F5344CB8AC3E}">
        <p14:creationId xmlns:p14="http://schemas.microsoft.com/office/powerpoint/2010/main" val="196687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11318" y="1339345"/>
            <a:ext cx="2496672" cy="4718482"/>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63545" y="1339345"/>
            <a:ext cx="2741213" cy="4718482"/>
          </a:xfrm>
          <a:prstGeom prst="rect">
            <a:avLst/>
          </a:prstGeom>
        </p:spPr>
      </p:pic>
      <p:sp>
        <p:nvSpPr>
          <p:cNvPr id="6" name="Rounded Rectangular Callout 5"/>
          <p:cNvSpPr/>
          <p:nvPr/>
        </p:nvSpPr>
        <p:spPr>
          <a:xfrm>
            <a:off x="4360037" y="1616242"/>
            <a:ext cx="3151460" cy="1569660"/>
          </a:xfrm>
          <a:prstGeom prst="wedgeRoundRectCallout">
            <a:avLst>
              <a:gd name="adj1" fmla="val -73682"/>
              <a:gd name="adj2" fmla="val 15342"/>
              <a:gd name="adj3" fmla="val 16667"/>
            </a:avLst>
          </a:prstGeom>
          <a:gradFill>
            <a:gsLst>
              <a:gs pos="0">
                <a:schemeClr val="accent4">
                  <a:lumMod val="60000"/>
                  <a:lumOff val="40000"/>
                </a:schemeClr>
              </a:gs>
              <a:gs pos="100000">
                <a:schemeClr val="accent4">
                  <a:lumMod val="20000"/>
                  <a:lumOff val="80000"/>
                </a:schemeClr>
              </a:gs>
            </a:gsLst>
          </a:gra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0E4F485-3FE9-4F4F-A42C-ACFD9AC86DE8}"/>
              </a:ext>
            </a:extLst>
          </p:cNvPr>
          <p:cNvSpPr txBox="1">
            <a:spLocks/>
          </p:cNvSpPr>
          <p:nvPr/>
        </p:nvSpPr>
        <p:spPr>
          <a:xfrm>
            <a:off x="1956707" y="274638"/>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dirty="0"/>
              <a:t>Reducing for the planet</a:t>
            </a:r>
            <a:endParaRPr lang="en-US" sz="3600" dirty="0"/>
          </a:p>
        </p:txBody>
      </p:sp>
      <p:sp>
        <p:nvSpPr>
          <p:cNvPr id="9" name="TextBox 8">
            <a:extLst>
              <a:ext uri="{FF2B5EF4-FFF2-40B4-BE49-F238E27FC236}">
                <a16:creationId xmlns:a16="http://schemas.microsoft.com/office/drawing/2014/main" id="{67682FE1-7ED1-4F49-9B06-8B28B71CBA21}"/>
              </a:ext>
            </a:extLst>
          </p:cNvPr>
          <p:cNvSpPr txBox="1"/>
          <p:nvPr/>
        </p:nvSpPr>
        <p:spPr>
          <a:xfrm>
            <a:off x="4360037" y="1616241"/>
            <a:ext cx="3151460" cy="1569660"/>
          </a:xfrm>
          <a:prstGeom prst="rect">
            <a:avLst/>
          </a:prstGeom>
          <a:noFill/>
        </p:spPr>
        <p:txBody>
          <a:bodyPr wrap="square" rtlCol="0">
            <a:spAutoFit/>
          </a:bodyPr>
          <a:lstStyle/>
          <a:p>
            <a:pPr algn="ctr"/>
            <a:r>
              <a:rPr lang="en-GB" sz="2400" dirty="0"/>
              <a:t>I reduce packaging by buying loose fruit and vegetables at the supermarket.</a:t>
            </a:r>
          </a:p>
        </p:txBody>
      </p:sp>
      <p:sp>
        <p:nvSpPr>
          <p:cNvPr id="14" name="Rounded Rectangular Callout 13"/>
          <p:cNvSpPr/>
          <p:nvPr/>
        </p:nvSpPr>
        <p:spPr>
          <a:xfrm>
            <a:off x="4360038" y="3521351"/>
            <a:ext cx="2889849" cy="1569660"/>
          </a:xfrm>
          <a:prstGeom prst="wedgeRoundRectCallout">
            <a:avLst>
              <a:gd name="adj1" fmla="val 66069"/>
              <a:gd name="adj2" fmla="val -49154"/>
              <a:gd name="adj3" fmla="val 16667"/>
            </a:avLst>
          </a:prstGeom>
          <a:gradFill>
            <a:gsLst>
              <a:gs pos="0">
                <a:schemeClr val="accent6">
                  <a:lumMod val="60000"/>
                  <a:lumOff val="40000"/>
                </a:schemeClr>
              </a:gs>
              <a:gs pos="99000">
                <a:schemeClr val="accent6">
                  <a:lumMod val="20000"/>
                  <a:lumOff val="80000"/>
                </a:schemeClr>
              </a:gs>
            </a:gsLst>
          </a:gra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7682FE1-7ED1-4F49-9B06-8B28B71CBA21}"/>
              </a:ext>
            </a:extLst>
          </p:cNvPr>
          <p:cNvSpPr txBox="1"/>
          <p:nvPr/>
        </p:nvSpPr>
        <p:spPr>
          <a:xfrm>
            <a:off x="4360038" y="3521350"/>
            <a:ext cx="2889849" cy="1569660"/>
          </a:xfrm>
          <a:prstGeom prst="rect">
            <a:avLst/>
          </a:prstGeom>
          <a:noFill/>
        </p:spPr>
        <p:txBody>
          <a:bodyPr wrap="square" rtlCol="0">
            <a:spAutoFit/>
          </a:bodyPr>
          <a:lstStyle/>
          <a:p>
            <a:pPr algn="ctr"/>
            <a:r>
              <a:rPr lang="en-GB" sz="2400" dirty="0"/>
              <a:t>I reduce plastic bags by bringing my own shopping bags to the supermarket.</a:t>
            </a:r>
          </a:p>
        </p:txBody>
      </p:sp>
    </p:spTree>
    <p:extLst>
      <p:ext uri="{BB962C8B-B14F-4D97-AF65-F5344CB8AC3E}">
        <p14:creationId xmlns:p14="http://schemas.microsoft.com/office/powerpoint/2010/main" val="583644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0E4F485-3FE9-4F4F-A42C-ACFD9AC86DE8}"/>
              </a:ext>
            </a:extLst>
          </p:cNvPr>
          <p:cNvSpPr txBox="1">
            <a:spLocks/>
          </p:cNvSpPr>
          <p:nvPr/>
        </p:nvSpPr>
        <p:spPr>
          <a:xfrm>
            <a:off x="1956707" y="274638"/>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dirty="0"/>
              <a:t>Reducing for the planet</a:t>
            </a:r>
            <a:endParaRPr lang="en-US" sz="3600"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11318" y="1339345"/>
            <a:ext cx="2496672" cy="47184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63545" y="1339345"/>
            <a:ext cx="2741213" cy="4718482"/>
          </a:xfrm>
          <a:prstGeom prst="rect">
            <a:avLst/>
          </a:prstGeom>
        </p:spPr>
      </p:pic>
      <p:sp>
        <p:nvSpPr>
          <p:cNvPr id="12" name="Rounded Rectangular Callout 11"/>
          <p:cNvSpPr/>
          <p:nvPr/>
        </p:nvSpPr>
        <p:spPr>
          <a:xfrm>
            <a:off x="4360038" y="1616242"/>
            <a:ext cx="2650363" cy="1200328"/>
          </a:xfrm>
          <a:prstGeom prst="wedgeRoundRectCallout">
            <a:avLst>
              <a:gd name="adj1" fmla="val -73682"/>
              <a:gd name="adj2" fmla="val 28945"/>
              <a:gd name="adj3" fmla="val 16667"/>
            </a:avLst>
          </a:prstGeom>
          <a:gradFill>
            <a:gsLst>
              <a:gs pos="0">
                <a:schemeClr val="accent4">
                  <a:lumMod val="60000"/>
                  <a:lumOff val="40000"/>
                </a:schemeClr>
              </a:gs>
              <a:gs pos="100000">
                <a:schemeClr val="accent4">
                  <a:lumMod val="20000"/>
                  <a:lumOff val="80000"/>
                </a:schemeClr>
              </a:gs>
            </a:gsLst>
          </a:gra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7682FE1-7ED1-4F49-9B06-8B28B71CBA21}"/>
              </a:ext>
            </a:extLst>
          </p:cNvPr>
          <p:cNvSpPr txBox="1"/>
          <p:nvPr/>
        </p:nvSpPr>
        <p:spPr>
          <a:xfrm>
            <a:off x="4360038" y="1616242"/>
            <a:ext cx="2650363" cy="1200329"/>
          </a:xfrm>
          <a:prstGeom prst="rect">
            <a:avLst/>
          </a:prstGeom>
          <a:noFill/>
        </p:spPr>
        <p:txBody>
          <a:bodyPr wrap="square" rtlCol="0">
            <a:spAutoFit/>
          </a:bodyPr>
          <a:lstStyle/>
          <a:p>
            <a:pPr algn="ctr"/>
            <a:r>
              <a:rPr lang="en-GB" sz="2400" dirty="0"/>
              <a:t>I reduce plastic by using a refillable water bottle.</a:t>
            </a:r>
          </a:p>
        </p:txBody>
      </p:sp>
      <p:sp>
        <p:nvSpPr>
          <p:cNvPr id="14" name="Rounded Rectangular Callout 13"/>
          <p:cNvSpPr/>
          <p:nvPr/>
        </p:nvSpPr>
        <p:spPr>
          <a:xfrm>
            <a:off x="4360038" y="3107694"/>
            <a:ext cx="3031363" cy="1938991"/>
          </a:xfrm>
          <a:prstGeom prst="wedgeRoundRectCallout">
            <a:avLst>
              <a:gd name="adj1" fmla="val 63914"/>
              <a:gd name="adj2" fmla="val -45786"/>
              <a:gd name="adj3" fmla="val 16667"/>
            </a:avLst>
          </a:prstGeom>
          <a:gradFill>
            <a:gsLst>
              <a:gs pos="0">
                <a:schemeClr val="accent6">
                  <a:lumMod val="60000"/>
                  <a:lumOff val="40000"/>
                </a:schemeClr>
              </a:gs>
              <a:gs pos="99000">
                <a:schemeClr val="accent6">
                  <a:lumMod val="20000"/>
                  <a:lumOff val="80000"/>
                </a:schemeClr>
              </a:gs>
            </a:gsLst>
          </a:gra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7682FE1-7ED1-4F49-9B06-8B28B71CBA21}"/>
              </a:ext>
            </a:extLst>
          </p:cNvPr>
          <p:cNvSpPr txBox="1"/>
          <p:nvPr/>
        </p:nvSpPr>
        <p:spPr>
          <a:xfrm>
            <a:off x="4360038" y="3107693"/>
            <a:ext cx="3031363" cy="1938992"/>
          </a:xfrm>
          <a:prstGeom prst="rect">
            <a:avLst/>
          </a:prstGeom>
          <a:noFill/>
        </p:spPr>
        <p:txBody>
          <a:bodyPr wrap="square" rtlCol="0">
            <a:spAutoFit/>
          </a:bodyPr>
          <a:lstStyle/>
          <a:p>
            <a:pPr algn="ctr"/>
            <a:r>
              <a:rPr lang="en-GB" sz="2400" dirty="0"/>
              <a:t>I reduce waste by repairing old clothes and by donating them  to charity instead of throwing them away. </a:t>
            </a:r>
          </a:p>
        </p:txBody>
      </p:sp>
    </p:spTree>
    <p:extLst>
      <p:ext uri="{BB962C8B-B14F-4D97-AF65-F5344CB8AC3E}">
        <p14:creationId xmlns:p14="http://schemas.microsoft.com/office/powerpoint/2010/main" val="1582781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0E4F485-3FE9-4F4F-A42C-ACFD9AC86DE8}"/>
              </a:ext>
            </a:extLst>
          </p:cNvPr>
          <p:cNvSpPr txBox="1">
            <a:spLocks/>
          </p:cNvSpPr>
          <p:nvPr/>
        </p:nvSpPr>
        <p:spPr>
          <a:xfrm>
            <a:off x="1956707" y="274638"/>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dirty="0"/>
              <a:t>Reducing for the planet</a:t>
            </a:r>
            <a:endParaRPr lang="en-US" sz="3600"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11318" y="1339345"/>
            <a:ext cx="2496672" cy="47184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63545" y="1339345"/>
            <a:ext cx="2741213" cy="4718482"/>
          </a:xfrm>
          <a:prstGeom prst="rect">
            <a:avLst/>
          </a:prstGeom>
        </p:spPr>
      </p:pic>
      <p:sp>
        <p:nvSpPr>
          <p:cNvPr id="12" name="Rounded Rectangular Callout 11"/>
          <p:cNvSpPr/>
          <p:nvPr/>
        </p:nvSpPr>
        <p:spPr>
          <a:xfrm>
            <a:off x="4360038" y="1616242"/>
            <a:ext cx="2966049" cy="1200328"/>
          </a:xfrm>
          <a:prstGeom prst="wedgeRoundRectCallout">
            <a:avLst>
              <a:gd name="adj1" fmla="val -73682"/>
              <a:gd name="adj2" fmla="val 30759"/>
              <a:gd name="adj3" fmla="val 16667"/>
            </a:avLst>
          </a:prstGeom>
          <a:gradFill>
            <a:gsLst>
              <a:gs pos="0">
                <a:schemeClr val="accent4">
                  <a:lumMod val="60000"/>
                  <a:lumOff val="40000"/>
                </a:schemeClr>
              </a:gs>
              <a:gs pos="100000">
                <a:schemeClr val="accent4">
                  <a:lumMod val="20000"/>
                  <a:lumOff val="80000"/>
                </a:schemeClr>
              </a:gs>
            </a:gsLst>
          </a:gra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7682FE1-7ED1-4F49-9B06-8B28B71CBA21}"/>
              </a:ext>
            </a:extLst>
          </p:cNvPr>
          <p:cNvSpPr txBox="1"/>
          <p:nvPr/>
        </p:nvSpPr>
        <p:spPr>
          <a:xfrm>
            <a:off x="4360038" y="1616242"/>
            <a:ext cx="2966049" cy="1200329"/>
          </a:xfrm>
          <a:prstGeom prst="rect">
            <a:avLst/>
          </a:prstGeom>
          <a:noFill/>
        </p:spPr>
        <p:txBody>
          <a:bodyPr wrap="square" rtlCol="0">
            <a:spAutoFit/>
          </a:bodyPr>
          <a:lstStyle/>
          <a:p>
            <a:pPr algn="ctr"/>
            <a:r>
              <a:rPr lang="en-GB" sz="2400" dirty="0"/>
              <a:t>I reduce plastic by packing my lunch in a reusable container.</a:t>
            </a:r>
          </a:p>
        </p:txBody>
      </p:sp>
      <p:sp>
        <p:nvSpPr>
          <p:cNvPr id="14" name="Rounded Rectangular Callout 13"/>
          <p:cNvSpPr/>
          <p:nvPr/>
        </p:nvSpPr>
        <p:spPr>
          <a:xfrm>
            <a:off x="4833260" y="3129465"/>
            <a:ext cx="2514600" cy="1200328"/>
          </a:xfrm>
          <a:prstGeom prst="wedgeRoundRectCallout">
            <a:avLst>
              <a:gd name="adj1" fmla="val 66069"/>
              <a:gd name="adj2" fmla="val -49154"/>
              <a:gd name="adj3" fmla="val 16667"/>
            </a:avLst>
          </a:prstGeom>
          <a:gradFill>
            <a:gsLst>
              <a:gs pos="0">
                <a:schemeClr val="accent6">
                  <a:lumMod val="60000"/>
                  <a:lumOff val="40000"/>
                </a:schemeClr>
              </a:gs>
              <a:gs pos="99000">
                <a:schemeClr val="accent6">
                  <a:lumMod val="20000"/>
                  <a:lumOff val="80000"/>
                </a:schemeClr>
              </a:gs>
            </a:gsLst>
          </a:gra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7682FE1-7ED1-4F49-9B06-8B28B71CBA21}"/>
              </a:ext>
            </a:extLst>
          </p:cNvPr>
          <p:cNvSpPr txBox="1"/>
          <p:nvPr/>
        </p:nvSpPr>
        <p:spPr>
          <a:xfrm>
            <a:off x="4833260" y="3129465"/>
            <a:ext cx="2514600" cy="1200329"/>
          </a:xfrm>
          <a:prstGeom prst="rect">
            <a:avLst/>
          </a:prstGeom>
          <a:noFill/>
        </p:spPr>
        <p:txBody>
          <a:bodyPr wrap="square" rtlCol="0">
            <a:spAutoFit/>
          </a:bodyPr>
          <a:lstStyle/>
          <a:p>
            <a:pPr algn="ctr"/>
            <a:r>
              <a:rPr lang="en-GB" sz="2400" dirty="0"/>
              <a:t>I reduce paper by reading the news on my laptop.</a:t>
            </a:r>
          </a:p>
        </p:txBody>
      </p:sp>
    </p:spTree>
    <p:extLst>
      <p:ext uri="{BB962C8B-B14F-4D97-AF65-F5344CB8AC3E}">
        <p14:creationId xmlns:p14="http://schemas.microsoft.com/office/powerpoint/2010/main" val="1004334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0E4F485-3FE9-4F4F-A42C-ACFD9AC86DE8}"/>
              </a:ext>
            </a:extLst>
          </p:cNvPr>
          <p:cNvSpPr txBox="1">
            <a:spLocks/>
          </p:cNvSpPr>
          <p:nvPr/>
        </p:nvSpPr>
        <p:spPr>
          <a:xfrm>
            <a:off x="1956707" y="274638"/>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dirty="0"/>
              <a:t>Reducing for the planet</a:t>
            </a:r>
            <a:endParaRPr lang="en-US" sz="3600" dirty="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8973" y="1195623"/>
            <a:ext cx="2710543" cy="2710543"/>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8973" y="4198248"/>
            <a:ext cx="4223656" cy="163654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27316" y="1107440"/>
            <a:ext cx="2764627" cy="174171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26370" y="3233130"/>
            <a:ext cx="3075432" cy="3075432"/>
          </a:xfrm>
          <a:prstGeom prst="rect">
            <a:avLst/>
          </a:prstGeom>
        </p:spPr>
      </p:pic>
      <p:sp>
        <p:nvSpPr>
          <p:cNvPr id="5" name="TextBox 4">
            <a:extLst>
              <a:ext uri="{FF2B5EF4-FFF2-40B4-BE49-F238E27FC236}">
                <a16:creationId xmlns:a16="http://schemas.microsoft.com/office/drawing/2014/main" id="{D6AAA2C0-D8A5-53E7-BD30-BFA2EC658FC2}"/>
              </a:ext>
            </a:extLst>
          </p:cNvPr>
          <p:cNvSpPr txBox="1"/>
          <p:nvPr/>
        </p:nvSpPr>
        <p:spPr>
          <a:xfrm>
            <a:off x="8299088" y="691039"/>
            <a:ext cx="4038600" cy="5509200"/>
          </a:xfrm>
          <a:prstGeom prst="rect">
            <a:avLst/>
          </a:prstGeom>
          <a:noFill/>
        </p:spPr>
        <p:txBody>
          <a:bodyPr wrap="square" rtlCol="0">
            <a:spAutoFit/>
          </a:bodyPr>
          <a:lstStyle/>
          <a:p>
            <a:r>
              <a:rPr lang="en-GB" sz="3200" dirty="0">
                <a:solidFill>
                  <a:schemeClr val="tx2">
                    <a:lumMod val="75000"/>
                    <a:lumOff val="25000"/>
                  </a:schemeClr>
                </a:solidFill>
                <a:latin typeface="Sassoon Infant Std" panose="020B0503020103030203" pitchFamily="34" charset="0"/>
              </a:rPr>
              <a:t>Blue </a:t>
            </a:r>
            <a:r>
              <a:rPr lang="en-GB" sz="3200" dirty="0">
                <a:latin typeface="Sassoon Infant Std" panose="020B0503020103030203" pitchFamily="34" charset="0"/>
              </a:rPr>
              <a:t>/ </a:t>
            </a:r>
            <a:r>
              <a:rPr lang="en-GB" sz="3200" dirty="0">
                <a:solidFill>
                  <a:schemeClr val="accent6"/>
                </a:solidFill>
                <a:latin typeface="Sassoon Infant Std" panose="020B0503020103030203" pitchFamily="34" charset="0"/>
              </a:rPr>
              <a:t>green</a:t>
            </a:r>
          </a:p>
          <a:p>
            <a:endParaRPr lang="en-GB" sz="3200" dirty="0">
              <a:solidFill>
                <a:schemeClr val="accent6"/>
              </a:solidFill>
              <a:latin typeface="Sassoon Infant Std" panose="020B0503020103030203" pitchFamily="34" charset="0"/>
            </a:endParaRPr>
          </a:p>
          <a:p>
            <a:r>
              <a:rPr lang="en-GB" sz="3200" dirty="0">
                <a:latin typeface="Sassoon Infant Std" panose="020B0503020103030203" pitchFamily="34" charset="0"/>
              </a:rPr>
              <a:t>How can we reduce waste in our classroom? </a:t>
            </a:r>
          </a:p>
          <a:p>
            <a:endParaRPr lang="en-GB" sz="3200" dirty="0">
              <a:latin typeface="Sassoon Infant Std" panose="020B0503020103030203" pitchFamily="34" charset="0"/>
            </a:endParaRPr>
          </a:p>
          <a:p>
            <a:r>
              <a:rPr lang="en-GB" sz="3200" dirty="0">
                <a:latin typeface="Sassoon Infant Std" panose="020B0503020103030203" pitchFamily="34" charset="0"/>
              </a:rPr>
              <a:t>Come up with two ideas each. </a:t>
            </a:r>
          </a:p>
          <a:p>
            <a:endParaRPr lang="en-GB" sz="3200" dirty="0">
              <a:latin typeface="Sassoon Infant Std" panose="020B0503020103030203" pitchFamily="34" charset="0"/>
            </a:endParaRPr>
          </a:p>
          <a:p>
            <a:r>
              <a:rPr lang="en-GB" sz="3200" dirty="0">
                <a:latin typeface="Sassoon Infant Std" panose="020B0503020103030203" pitchFamily="34" charset="0"/>
              </a:rPr>
              <a:t>Blue share your ideas first.</a:t>
            </a:r>
          </a:p>
        </p:txBody>
      </p:sp>
    </p:spTree>
    <p:extLst>
      <p:ext uri="{BB962C8B-B14F-4D97-AF65-F5344CB8AC3E}">
        <p14:creationId xmlns:p14="http://schemas.microsoft.com/office/powerpoint/2010/main" val="620533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5FFFD7-A5C7-A845-ED6E-9A9D17B4E02A}"/>
              </a:ext>
            </a:extLst>
          </p:cNvPr>
          <p:cNvSpPr txBox="1"/>
          <p:nvPr/>
        </p:nvSpPr>
        <p:spPr>
          <a:xfrm>
            <a:off x="544437" y="680546"/>
            <a:ext cx="65672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latin typeface="Sassoon Primary"/>
              </a:rPr>
              <a:t>Assembly</a:t>
            </a:r>
            <a:endParaRPr lang="en-GB" sz="4000" dirty="0">
              <a:latin typeface="Sassoon Primary"/>
            </a:endParaRPr>
          </a:p>
        </p:txBody>
      </p:sp>
      <p:pic>
        <p:nvPicPr>
          <p:cNvPr id="3" name="Picture 2" descr="A cartoon of a stage with a yellow screen and red curtains&#10;&#10;AI-generated content may be incorrect.">
            <a:extLst>
              <a:ext uri="{FF2B5EF4-FFF2-40B4-BE49-F238E27FC236}">
                <a16:creationId xmlns:a16="http://schemas.microsoft.com/office/drawing/2014/main" id="{2D417A34-D6A0-8055-51AE-35B0BC35E35C}"/>
              </a:ext>
            </a:extLst>
          </p:cNvPr>
          <p:cNvPicPr>
            <a:picLocks noChangeAspect="1"/>
          </p:cNvPicPr>
          <p:nvPr/>
        </p:nvPicPr>
        <p:blipFill>
          <a:blip r:embed="rId2"/>
          <a:stretch>
            <a:fillRect/>
          </a:stretch>
        </p:blipFill>
        <p:spPr>
          <a:xfrm>
            <a:off x="3355115" y="2028856"/>
            <a:ext cx="5471432" cy="3850821"/>
          </a:xfrm>
          <a:prstGeom prst="rect">
            <a:avLst/>
          </a:prstGeom>
        </p:spPr>
      </p:pic>
    </p:spTree>
    <p:extLst>
      <p:ext uri="{BB962C8B-B14F-4D97-AF65-F5344CB8AC3E}">
        <p14:creationId xmlns:p14="http://schemas.microsoft.com/office/powerpoint/2010/main" val="422776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2"/>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1352623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overarm throwing</a:t>
            </a:r>
            <a:endParaRPr lang="en-GB" sz="1400">
              <a:solidFill>
                <a:srgbClr val="000000"/>
              </a:solidFill>
              <a:latin typeface="Sassoon Primary"/>
              <a:cs typeface="Calibri"/>
            </a:endParaRPr>
          </a:p>
          <a:p>
            <a:endParaRPr lang="en-GB">
              <a:latin typeface="Sassoon Primary"/>
              <a:cs typeface="Calibri"/>
            </a:endParaRPr>
          </a:p>
        </p:txBody>
      </p:sp>
      <p:sp>
        <p:nvSpPr>
          <p:cNvPr id="5" name="TextBox 5">
            <a:extLst>
              <a:ext uri="{FF2B5EF4-FFF2-40B4-BE49-F238E27FC236}">
                <a16:creationId xmlns:a16="http://schemas.microsoft.com/office/drawing/2014/main" id="{A199A3E4-072D-352C-B77B-A06169FC64BC}"/>
              </a:ext>
            </a:extLst>
          </p:cNvPr>
          <p:cNvSpPr txBox="1"/>
          <p:nvPr/>
        </p:nvSpPr>
        <p:spPr>
          <a:xfrm>
            <a:off x="3994348" y="677106"/>
            <a:ext cx="4232758" cy="1015663"/>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2 in 2 </a:t>
            </a:r>
            <a:endParaRPr lang="en-US" sz="2000" b="1" u="sng">
              <a:ea typeface="Calibri"/>
              <a:cs typeface="Calibri"/>
            </a:endParaRPr>
          </a:p>
          <a:p>
            <a:pPr algn="ctr"/>
            <a:r>
              <a:rPr lang="en-US" sz="2000">
                <a:latin typeface="Sassoon Primary"/>
                <a:cs typeface="Calibri"/>
              </a:rPr>
              <a:t>What is the job of a fielder?</a:t>
            </a:r>
          </a:p>
          <a:p>
            <a:pPr algn="ctr"/>
            <a:r>
              <a:rPr lang="en-US" sz="2000">
                <a:latin typeface="Sassoon Primary"/>
                <a:cs typeface="Calibri"/>
              </a:rPr>
              <a:t>What Is the job of a batter?</a:t>
            </a:r>
          </a:p>
        </p:txBody>
      </p:sp>
      <p:pic>
        <p:nvPicPr>
          <p:cNvPr id="2" name="Picture 1">
            <a:extLst>
              <a:ext uri="{FF2B5EF4-FFF2-40B4-BE49-F238E27FC236}">
                <a16:creationId xmlns:a16="http://schemas.microsoft.com/office/drawing/2014/main" id="{5CE6F93E-924B-BC18-48D5-1CE51BD8AA11}"/>
              </a:ext>
            </a:extLst>
          </p:cNvPr>
          <p:cNvPicPr>
            <a:picLocks noChangeAspect="1"/>
          </p:cNvPicPr>
          <p:nvPr/>
        </p:nvPicPr>
        <p:blipFill>
          <a:blip r:embed="rId2"/>
          <a:stretch>
            <a:fillRect/>
          </a:stretch>
        </p:blipFill>
        <p:spPr>
          <a:xfrm>
            <a:off x="3154665" y="2062238"/>
            <a:ext cx="6124575" cy="4572000"/>
          </a:xfrm>
          <a:prstGeom prst="rect">
            <a:avLst/>
          </a:prstGeom>
        </p:spPr>
      </p:pic>
    </p:spTree>
    <p:extLst>
      <p:ext uri="{BB962C8B-B14F-4D97-AF65-F5344CB8AC3E}">
        <p14:creationId xmlns:p14="http://schemas.microsoft.com/office/powerpoint/2010/main" val="2119759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overarm throwing</a:t>
            </a:r>
            <a:endParaRPr lang="en-GB" sz="1400">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3994348" y="677106"/>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Warm-up</a:t>
            </a:r>
            <a:endParaRPr lang="en-US"/>
          </a:p>
        </p:txBody>
      </p:sp>
      <p:sp>
        <p:nvSpPr>
          <p:cNvPr id="2" name="TextBox 1">
            <a:extLst>
              <a:ext uri="{FF2B5EF4-FFF2-40B4-BE49-F238E27FC236}">
                <a16:creationId xmlns:a16="http://schemas.microsoft.com/office/drawing/2014/main" id="{4DEDEA6E-F0C4-61E5-2F00-5260FCAFC0F4}"/>
              </a:ext>
            </a:extLst>
          </p:cNvPr>
          <p:cNvSpPr txBox="1"/>
          <p:nvPr/>
        </p:nvSpPr>
        <p:spPr>
          <a:xfrm>
            <a:off x="672496" y="1446589"/>
            <a:ext cx="1084700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omic Sans MS"/>
                <a:ea typeface="Open Sans"/>
                <a:cs typeface="Open Sans"/>
              </a:rPr>
              <a:t>Whole class split into two teams, a 'batting' and a 'fielding team'.</a:t>
            </a:r>
            <a:endParaRPr lang="en-US" sz="2000">
              <a:latin typeface="Comic Sans MS"/>
            </a:endParaRPr>
          </a:p>
          <a:p>
            <a:endParaRPr lang="en-US" sz="2000">
              <a:latin typeface="Comic Sans MS"/>
              <a:ea typeface="Open Sans"/>
              <a:cs typeface="Open Sans"/>
            </a:endParaRPr>
          </a:p>
          <a:p>
            <a:r>
              <a:rPr lang="en-US" sz="2000">
                <a:latin typeface="Comic Sans MS"/>
                <a:ea typeface="Open Sans"/>
                <a:cs typeface="Open Sans"/>
              </a:rPr>
              <a:t> Batting team have a cone and beanbag that they place in space (beanbag on top of cone). </a:t>
            </a:r>
            <a:endParaRPr lang="en-US" sz="2000">
              <a:latin typeface="Comic Sans MS"/>
              <a:cs typeface="Calibri"/>
            </a:endParaRPr>
          </a:p>
          <a:p>
            <a:endParaRPr lang="en-US" sz="2000">
              <a:latin typeface="Comic Sans MS"/>
              <a:ea typeface="Open Sans"/>
              <a:cs typeface="Open Sans"/>
            </a:endParaRPr>
          </a:p>
          <a:p>
            <a:pPr>
              <a:buFont typeface=""/>
              <a:buChar char="•"/>
            </a:pPr>
            <a:r>
              <a:rPr lang="en-US" sz="2000">
                <a:latin typeface="Comic Sans MS"/>
                <a:ea typeface="Open Sans"/>
                <a:cs typeface="Open Sans"/>
              </a:rPr>
              <a:t>Batters move from cone to cone, throwing the beanbags off the cones.</a:t>
            </a:r>
          </a:p>
          <a:p>
            <a:pPr>
              <a:buFont typeface=""/>
              <a:buChar char="•"/>
            </a:pPr>
            <a:endParaRPr lang="en-US" sz="2000">
              <a:latin typeface="Comic Sans MS"/>
              <a:ea typeface="Open Sans"/>
              <a:cs typeface="Open Sans"/>
            </a:endParaRPr>
          </a:p>
          <a:p>
            <a:pPr>
              <a:buFont typeface=""/>
              <a:buChar char="•"/>
            </a:pPr>
            <a:r>
              <a:rPr lang="en-US" sz="2000">
                <a:latin typeface="Comic Sans MS"/>
                <a:ea typeface="Open Sans"/>
                <a:cs typeface="Open Sans"/>
              </a:rPr>
              <a:t>Fielders collect the beanbags and place them back on the cones.</a:t>
            </a:r>
          </a:p>
        </p:txBody>
      </p:sp>
      <p:pic>
        <p:nvPicPr>
          <p:cNvPr id="3" name="Picture 2" descr="A group of cartoon children running&#10;&#10;Description automatically generated">
            <a:extLst>
              <a:ext uri="{FF2B5EF4-FFF2-40B4-BE49-F238E27FC236}">
                <a16:creationId xmlns:a16="http://schemas.microsoft.com/office/drawing/2014/main" id="{90701A96-916D-CB74-5447-0ED494E96669}"/>
              </a:ext>
            </a:extLst>
          </p:cNvPr>
          <p:cNvPicPr>
            <a:picLocks noChangeAspect="1"/>
          </p:cNvPicPr>
          <p:nvPr/>
        </p:nvPicPr>
        <p:blipFill>
          <a:blip r:embed="rId2"/>
          <a:stretch>
            <a:fillRect/>
          </a:stretch>
        </p:blipFill>
        <p:spPr>
          <a:xfrm>
            <a:off x="3865638" y="3806455"/>
            <a:ext cx="4376056" cy="2716421"/>
          </a:xfrm>
          <a:prstGeom prst="rect">
            <a:avLst/>
          </a:prstGeom>
        </p:spPr>
      </p:pic>
    </p:spTree>
    <p:extLst>
      <p:ext uri="{BB962C8B-B14F-4D97-AF65-F5344CB8AC3E}">
        <p14:creationId xmlns:p14="http://schemas.microsoft.com/office/powerpoint/2010/main" val="913970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28D96-6062-08D5-2283-4A49160AFF3D}"/>
              </a:ext>
            </a:extLst>
          </p:cNvPr>
          <p:cNvSpPr>
            <a:spLocks noGrp="1"/>
          </p:cNvSpPr>
          <p:nvPr>
            <p:ph type="title"/>
          </p:nvPr>
        </p:nvSpPr>
        <p:spPr/>
        <p:txBody>
          <a:bodyPr/>
          <a:lstStyle/>
          <a:p>
            <a:r>
              <a:rPr lang="en-GB" dirty="0">
                <a:latin typeface="Sassoon Infant Std" panose="020B0503020103030203" pitchFamily="34" charset="0"/>
              </a:rPr>
              <a:t>Early morning work</a:t>
            </a:r>
          </a:p>
        </p:txBody>
      </p:sp>
      <p:sp>
        <p:nvSpPr>
          <p:cNvPr id="3" name="Content Placeholder 2">
            <a:extLst>
              <a:ext uri="{FF2B5EF4-FFF2-40B4-BE49-F238E27FC236}">
                <a16:creationId xmlns:a16="http://schemas.microsoft.com/office/drawing/2014/main" id="{46BA7724-2E58-D459-69EA-1C72912EDF76}"/>
              </a:ext>
            </a:extLst>
          </p:cNvPr>
          <p:cNvSpPr>
            <a:spLocks noGrp="1"/>
          </p:cNvSpPr>
          <p:nvPr>
            <p:ph idx="1"/>
          </p:nvPr>
        </p:nvSpPr>
        <p:spPr/>
        <p:txBody>
          <a:bodyPr/>
          <a:lstStyle/>
          <a:p>
            <a:pPr marL="0" indent="0">
              <a:buNone/>
            </a:pPr>
            <a:endParaRPr lang="en-GB" dirty="0"/>
          </a:p>
        </p:txBody>
      </p:sp>
      <p:pic>
        <p:nvPicPr>
          <p:cNvPr id="4" name="Picture 3">
            <a:extLst>
              <a:ext uri="{FF2B5EF4-FFF2-40B4-BE49-F238E27FC236}">
                <a16:creationId xmlns:a16="http://schemas.microsoft.com/office/drawing/2014/main" id="{9CB88B0B-A800-CA90-87C5-9A516EBE2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285" y="4521835"/>
            <a:ext cx="7585710" cy="1339215"/>
          </a:xfrm>
          <a:prstGeom prst="rect">
            <a:avLst/>
          </a:prstGeom>
        </p:spPr>
      </p:pic>
      <p:pic>
        <p:nvPicPr>
          <p:cNvPr id="5" name="Content Placeholder 3">
            <a:extLst>
              <a:ext uri="{FF2B5EF4-FFF2-40B4-BE49-F238E27FC236}">
                <a16:creationId xmlns:a16="http://schemas.microsoft.com/office/drawing/2014/main" id="{86F20575-ABDA-BAD3-6CBD-3A4BA953F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7505" y="2002790"/>
            <a:ext cx="6634480" cy="2283460"/>
          </a:xfrm>
          <a:prstGeom prst="rect">
            <a:avLst/>
          </a:prstGeom>
        </p:spPr>
      </p:pic>
    </p:spTree>
    <p:extLst>
      <p:ext uri="{BB962C8B-B14F-4D97-AF65-F5344CB8AC3E}">
        <p14:creationId xmlns:p14="http://schemas.microsoft.com/office/powerpoint/2010/main" val="2593153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overarm throwing</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3994348" y="677106"/>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Skill development</a:t>
            </a:r>
          </a:p>
        </p:txBody>
      </p:sp>
      <p:sp>
        <p:nvSpPr>
          <p:cNvPr id="7" name="TextBox 6">
            <a:extLst>
              <a:ext uri="{FF2B5EF4-FFF2-40B4-BE49-F238E27FC236}">
                <a16:creationId xmlns:a16="http://schemas.microsoft.com/office/drawing/2014/main" id="{0E9AA01F-3132-8EF9-DB9A-887BB37BBA8C}"/>
              </a:ext>
            </a:extLst>
          </p:cNvPr>
          <p:cNvSpPr txBox="1"/>
          <p:nvPr/>
        </p:nvSpPr>
        <p:spPr>
          <a:xfrm>
            <a:off x="158614" y="1405564"/>
            <a:ext cx="11878372"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000" b="1" u="sng">
              <a:latin typeface="Comic Sans MS"/>
              <a:ea typeface="Open Sans"/>
              <a:cs typeface="Open Sans"/>
            </a:endParaRPr>
          </a:p>
          <a:p>
            <a:r>
              <a:rPr lang="en-US" sz="2000">
                <a:latin typeface="Comic Sans MS"/>
                <a:ea typeface="+mn-lt"/>
                <a:cs typeface="+mn-lt"/>
              </a:rPr>
              <a:t>In pairs, with one beanbag. Pupils stand approx. 3m away. </a:t>
            </a:r>
            <a:r>
              <a:rPr lang="en-US" sz="2000" err="1">
                <a:latin typeface="Comic Sans MS"/>
                <a:ea typeface="+mn-lt"/>
                <a:cs typeface="+mn-lt"/>
              </a:rPr>
              <a:t>Practise</a:t>
            </a:r>
            <a:r>
              <a:rPr lang="en-US" sz="2000">
                <a:latin typeface="Comic Sans MS"/>
                <a:ea typeface="+mn-lt"/>
                <a:cs typeface="+mn-lt"/>
              </a:rPr>
              <a:t> overarm throwing. When confident to throw over 3m, take a step back.</a:t>
            </a:r>
            <a:endParaRPr lang="en-US" sz="2000">
              <a:latin typeface="Comic Sans MS"/>
              <a:cs typeface="Calibri"/>
            </a:endParaRPr>
          </a:p>
          <a:p>
            <a:endParaRPr lang="en-US" sz="2000">
              <a:solidFill>
                <a:srgbClr val="657478"/>
              </a:solidFill>
              <a:latin typeface="Comic Sans MS"/>
              <a:ea typeface="+mn-lt"/>
              <a:cs typeface="+mn-lt"/>
            </a:endParaRPr>
          </a:p>
          <a:p>
            <a:r>
              <a:rPr lang="en-US" sz="2000">
                <a:solidFill>
                  <a:srgbClr val="6386EB"/>
                </a:solidFill>
                <a:latin typeface="Comic Sans MS"/>
                <a:ea typeface="+mn-lt"/>
                <a:cs typeface="+mn-lt"/>
              </a:rPr>
              <a:t>Step forwards with the opposite foot to your throwing arm. Have your throwing elbow in line with your shoulder. Point your hand towards your target. To catch, track the ball by looking at it and moving your feet if needed. </a:t>
            </a:r>
            <a:endParaRPr lang="en-US" sz="2000">
              <a:latin typeface="Comic Sans MS"/>
            </a:endParaRPr>
          </a:p>
          <a:p>
            <a:endParaRPr lang="en-US" sz="2000">
              <a:solidFill>
                <a:srgbClr val="000000"/>
              </a:solidFill>
              <a:latin typeface="Comic Sans MS"/>
              <a:ea typeface="Open Sans"/>
              <a:cs typeface="Open Sans"/>
            </a:endParaRPr>
          </a:p>
        </p:txBody>
      </p:sp>
      <p:pic>
        <p:nvPicPr>
          <p:cNvPr id="2" name="Picture 1" descr="A cartoon of a child&#10;&#10;Description automatically generated">
            <a:extLst>
              <a:ext uri="{FF2B5EF4-FFF2-40B4-BE49-F238E27FC236}">
                <a16:creationId xmlns:a16="http://schemas.microsoft.com/office/drawing/2014/main" id="{E409FCAA-6185-C9FA-2DFF-5655C69C6BE1}"/>
              </a:ext>
            </a:extLst>
          </p:cNvPr>
          <p:cNvPicPr>
            <a:picLocks noChangeAspect="1"/>
          </p:cNvPicPr>
          <p:nvPr/>
        </p:nvPicPr>
        <p:blipFill>
          <a:blip r:embed="rId2"/>
          <a:stretch>
            <a:fillRect/>
          </a:stretch>
        </p:blipFill>
        <p:spPr>
          <a:xfrm>
            <a:off x="4034972" y="3818929"/>
            <a:ext cx="4134152" cy="2655189"/>
          </a:xfrm>
          <a:prstGeom prst="rect">
            <a:avLst/>
          </a:prstGeom>
        </p:spPr>
      </p:pic>
      <p:sp>
        <p:nvSpPr>
          <p:cNvPr id="3" name="TextBox 5">
            <a:extLst>
              <a:ext uri="{FF2B5EF4-FFF2-40B4-BE49-F238E27FC236}">
                <a16:creationId xmlns:a16="http://schemas.microsoft.com/office/drawing/2014/main" id="{5EAA123C-1AF0-082E-8B78-5CBAF9E1D8BD}"/>
              </a:ext>
            </a:extLst>
          </p:cNvPr>
          <p:cNvSpPr txBox="1"/>
          <p:nvPr/>
        </p:nvSpPr>
        <p:spPr>
          <a:xfrm>
            <a:off x="160157" y="1318153"/>
            <a:ext cx="2527329"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Overarm </a:t>
            </a:r>
          </a:p>
        </p:txBody>
      </p:sp>
    </p:spTree>
    <p:extLst>
      <p:ext uri="{BB962C8B-B14F-4D97-AF65-F5344CB8AC3E}">
        <p14:creationId xmlns:p14="http://schemas.microsoft.com/office/powerpoint/2010/main" val="2276162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overarm throwing</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4189997" y="563836"/>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Skill development</a:t>
            </a:r>
          </a:p>
        </p:txBody>
      </p:sp>
      <p:sp>
        <p:nvSpPr>
          <p:cNvPr id="5" name="TextBox 5">
            <a:extLst>
              <a:ext uri="{FF2B5EF4-FFF2-40B4-BE49-F238E27FC236}">
                <a16:creationId xmlns:a16="http://schemas.microsoft.com/office/drawing/2014/main" id="{B5F26510-5F35-9BE1-F622-7E5C85C51E8B}"/>
              </a:ext>
            </a:extLst>
          </p:cNvPr>
          <p:cNvSpPr txBox="1"/>
          <p:nvPr/>
        </p:nvSpPr>
        <p:spPr>
          <a:xfrm>
            <a:off x="160157" y="1318153"/>
            <a:ext cx="2527329"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Fielders and batters</a:t>
            </a:r>
          </a:p>
        </p:txBody>
      </p:sp>
      <p:sp>
        <p:nvSpPr>
          <p:cNvPr id="6" name="TextBox 5">
            <a:extLst>
              <a:ext uri="{FF2B5EF4-FFF2-40B4-BE49-F238E27FC236}">
                <a16:creationId xmlns:a16="http://schemas.microsoft.com/office/drawing/2014/main" id="{5913E9EC-5074-6EC4-64BA-2A9634F7AF6E}"/>
              </a:ext>
            </a:extLst>
          </p:cNvPr>
          <p:cNvSpPr txBox="1"/>
          <p:nvPr/>
        </p:nvSpPr>
        <p:spPr>
          <a:xfrm>
            <a:off x="164496" y="2099733"/>
            <a:ext cx="1200815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omic Sans MS"/>
                <a:ea typeface="Open Sans"/>
                <a:cs typeface="Open Sans"/>
              </a:rPr>
              <a:t>In pairs name one a fielder and one a batter to make two teams. Batting team have a cone and beanbag that they place in space (beanbag on top of cone). Play the game from the warm-up, this time batters can use an overarm throw.</a:t>
            </a:r>
            <a:endParaRPr lang="en-US" sz="2000">
              <a:latin typeface="Comic Sans MS"/>
            </a:endParaRPr>
          </a:p>
          <a:p>
            <a:endParaRPr lang="en-US" sz="2000">
              <a:latin typeface="Comic Sans MS"/>
              <a:ea typeface="Open Sans"/>
              <a:cs typeface="Open Sans"/>
            </a:endParaRPr>
          </a:p>
          <a:p>
            <a:pPr>
              <a:buFont typeface=""/>
              <a:buChar char="•"/>
            </a:pPr>
            <a:r>
              <a:rPr lang="en-US" sz="2000">
                <a:latin typeface="Comic Sans MS"/>
                <a:ea typeface="Open Sans"/>
                <a:cs typeface="Open Sans"/>
              </a:rPr>
              <a:t>Batters move from cone to cone, throwing the beanbags off the cones.</a:t>
            </a:r>
          </a:p>
          <a:p>
            <a:pPr>
              <a:buFont typeface=""/>
              <a:buChar char="•"/>
            </a:pPr>
            <a:endParaRPr lang="en-US" sz="2000">
              <a:latin typeface="Comic Sans MS"/>
              <a:ea typeface="Open Sans"/>
              <a:cs typeface="Open Sans"/>
            </a:endParaRPr>
          </a:p>
          <a:p>
            <a:pPr>
              <a:buFont typeface=""/>
              <a:buChar char="•"/>
            </a:pPr>
            <a:r>
              <a:rPr lang="en-US" sz="2000">
                <a:latin typeface="Comic Sans MS"/>
                <a:ea typeface="Open Sans"/>
                <a:cs typeface="Open Sans"/>
              </a:rPr>
              <a:t>Fielders collect the beanbags and place them back on the cones.</a:t>
            </a:r>
          </a:p>
          <a:p>
            <a:pPr>
              <a:buFont typeface=""/>
              <a:buChar char="•"/>
            </a:pPr>
            <a:endParaRPr lang="en-US" sz="2000">
              <a:solidFill>
                <a:srgbClr val="263339"/>
              </a:solidFill>
              <a:latin typeface="Comic Sans MS"/>
              <a:ea typeface="Open Sans"/>
              <a:cs typeface="Open Sans"/>
            </a:endParaRPr>
          </a:p>
          <a:p>
            <a:r>
              <a:rPr lang="en-US" sz="2000" i="1">
                <a:solidFill>
                  <a:srgbClr val="657478"/>
                </a:solidFill>
                <a:latin typeface="Comic Sans MS"/>
                <a:ea typeface="Open Sans"/>
                <a:cs typeface="Open Sans"/>
              </a:rPr>
              <a:t>Q: Why would an overarm throw help the batters to score? </a:t>
            </a:r>
          </a:p>
        </p:txBody>
      </p:sp>
    </p:spTree>
    <p:extLst>
      <p:ext uri="{BB962C8B-B14F-4D97-AF65-F5344CB8AC3E}">
        <p14:creationId xmlns:p14="http://schemas.microsoft.com/office/powerpoint/2010/main" val="3516175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overarm throwing</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4480283" y="370312"/>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Skill development</a:t>
            </a:r>
          </a:p>
        </p:txBody>
      </p:sp>
      <p:sp>
        <p:nvSpPr>
          <p:cNvPr id="5" name="TextBox 5">
            <a:extLst>
              <a:ext uri="{FF2B5EF4-FFF2-40B4-BE49-F238E27FC236}">
                <a16:creationId xmlns:a16="http://schemas.microsoft.com/office/drawing/2014/main" id="{B5F26510-5F35-9BE1-F622-7E5C85C51E8B}"/>
              </a:ext>
            </a:extLst>
          </p:cNvPr>
          <p:cNvSpPr txBox="1"/>
          <p:nvPr/>
        </p:nvSpPr>
        <p:spPr>
          <a:xfrm>
            <a:off x="414157" y="834343"/>
            <a:ext cx="2527329"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Strike and field</a:t>
            </a:r>
          </a:p>
        </p:txBody>
      </p:sp>
      <p:pic>
        <p:nvPicPr>
          <p:cNvPr id="2" name="Picture 1" descr="Cartoon of a cartoon of a child throwing a ball&#10;&#10;Description automatically generated">
            <a:extLst>
              <a:ext uri="{FF2B5EF4-FFF2-40B4-BE49-F238E27FC236}">
                <a16:creationId xmlns:a16="http://schemas.microsoft.com/office/drawing/2014/main" id="{5767D8C6-F49C-4B3B-73DA-298ACA3ECAFB}"/>
              </a:ext>
            </a:extLst>
          </p:cNvPr>
          <p:cNvPicPr>
            <a:picLocks noChangeAspect="1"/>
          </p:cNvPicPr>
          <p:nvPr/>
        </p:nvPicPr>
        <p:blipFill>
          <a:blip r:embed="rId2"/>
          <a:stretch>
            <a:fillRect/>
          </a:stretch>
        </p:blipFill>
        <p:spPr>
          <a:xfrm>
            <a:off x="6868736" y="4753428"/>
            <a:ext cx="2639485" cy="1729621"/>
          </a:xfrm>
          <a:prstGeom prst="rect">
            <a:avLst/>
          </a:prstGeom>
        </p:spPr>
      </p:pic>
      <p:sp>
        <p:nvSpPr>
          <p:cNvPr id="7" name="TextBox 6">
            <a:extLst>
              <a:ext uri="{FF2B5EF4-FFF2-40B4-BE49-F238E27FC236}">
                <a16:creationId xmlns:a16="http://schemas.microsoft.com/office/drawing/2014/main" id="{6F8CCC21-6B12-FF77-44D6-ABEAEA532A48}"/>
              </a:ext>
            </a:extLst>
          </p:cNvPr>
          <p:cNvSpPr txBox="1"/>
          <p:nvPr/>
        </p:nvSpPr>
        <p:spPr>
          <a:xfrm>
            <a:off x="285448" y="1386114"/>
            <a:ext cx="1156062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657478"/>
                </a:solidFill>
                <a:latin typeface="Comic Sans MS"/>
                <a:ea typeface="Open Sans"/>
                <a:cs typeface="Calibri"/>
              </a:rPr>
              <a:t>Groups</a:t>
            </a:r>
            <a:r>
              <a:rPr lang="en-US" sz="2000">
                <a:solidFill>
                  <a:srgbClr val="657478"/>
                </a:solidFill>
                <a:latin typeface="Comic Sans MS"/>
                <a:ea typeface="+mn-lt"/>
                <a:cs typeface="+mn-lt"/>
              </a:rPr>
              <a:t> of four. You need one cone and one beanbag in each group. One pupil is the bowler, one pupil is a batter who begins at the cone and the other two pupils are fielders.</a:t>
            </a:r>
            <a:endParaRPr lang="en-US" sz="2000">
              <a:latin typeface="Comic Sans MS"/>
              <a:ea typeface="Open Sans"/>
              <a:cs typeface="Open Sans"/>
            </a:endParaRPr>
          </a:p>
          <a:p>
            <a:endParaRPr lang="en-US" sz="2000">
              <a:solidFill>
                <a:srgbClr val="657478"/>
              </a:solidFill>
              <a:latin typeface="Comic Sans MS"/>
              <a:cs typeface="Calibri"/>
            </a:endParaRPr>
          </a:p>
          <a:p>
            <a:r>
              <a:rPr lang="en-US" sz="2000">
                <a:solidFill>
                  <a:srgbClr val="657478"/>
                </a:solidFill>
                <a:latin typeface="Comic Sans MS"/>
                <a:ea typeface="+mn-lt"/>
                <a:cs typeface="+mn-lt"/>
              </a:rPr>
              <a:t>Remember</a:t>
            </a:r>
          </a:p>
          <a:p>
            <a:pPr marL="285750" indent="-285750">
              <a:buFont typeface="Arial"/>
              <a:buChar char="•"/>
            </a:pPr>
            <a:r>
              <a:rPr lang="en-US" sz="2000">
                <a:solidFill>
                  <a:srgbClr val="263339"/>
                </a:solidFill>
                <a:latin typeface="Comic Sans MS"/>
                <a:ea typeface="+mn-lt"/>
                <a:cs typeface="+mn-lt"/>
              </a:rPr>
              <a:t>A bowler is on the fielding team.</a:t>
            </a:r>
            <a:endParaRPr lang="en-US" sz="2000">
              <a:latin typeface="Comic Sans MS"/>
            </a:endParaRPr>
          </a:p>
          <a:p>
            <a:pPr marL="285750" indent="-285750">
              <a:buFont typeface="Arial"/>
              <a:buChar char="•"/>
            </a:pPr>
            <a:r>
              <a:rPr lang="en-US" sz="2000">
                <a:solidFill>
                  <a:srgbClr val="263339"/>
                </a:solidFill>
                <a:latin typeface="Comic Sans MS"/>
                <a:ea typeface="+mn-lt"/>
                <a:cs typeface="+mn-lt"/>
              </a:rPr>
              <a:t>They bowl the ball for the batter to hit or in this case throw. </a:t>
            </a:r>
            <a:endParaRPr lang="en-US" sz="2000">
              <a:latin typeface="Comic Sans MS"/>
            </a:endParaRPr>
          </a:p>
          <a:p>
            <a:pPr marL="285750" indent="-285750">
              <a:buFont typeface="Arial"/>
              <a:buChar char="•"/>
            </a:pPr>
            <a:r>
              <a:rPr lang="en-US" sz="2000">
                <a:solidFill>
                  <a:srgbClr val="263339"/>
                </a:solidFill>
                <a:latin typeface="Comic Sans MS"/>
                <a:ea typeface="+mn-lt"/>
                <a:cs typeface="+mn-lt"/>
              </a:rPr>
              <a:t>The bowler underarm throws the beanbag to the batter, who catches it.</a:t>
            </a:r>
            <a:endParaRPr lang="en-US" sz="2000">
              <a:latin typeface="Comic Sans MS"/>
            </a:endParaRPr>
          </a:p>
          <a:p>
            <a:pPr marL="285750" indent="-285750">
              <a:buFont typeface="Arial"/>
              <a:buChar char="•"/>
            </a:pPr>
            <a:r>
              <a:rPr lang="en-US" sz="2000">
                <a:solidFill>
                  <a:srgbClr val="263339"/>
                </a:solidFill>
                <a:latin typeface="Comic Sans MS"/>
                <a:ea typeface="+mn-lt"/>
                <a:cs typeface="+mn-lt"/>
              </a:rPr>
              <a:t>The batter then throws the beanbag out into the space using an overarm throw. </a:t>
            </a:r>
            <a:endParaRPr lang="en-US" sz="2000">
              <a:latin typeface="Comic Sans MS"/>
            </a:endParaRPr>
          </a:p>
          <a:p>
            <a:pPr marL="285750" indent="-285750">
              <a:buFont typeface="Arial"/>
              <a:buChar char="•"/>
            </a:pPr>
            <a:r>
              <a:rPr lang="en-US" sz="2000">
                <a:solidFill>
                  <a:srgbClr val="263339"/>
                </a:solidFill>
                <a:latin typeface="Comic Sans MS"/>
                <a:ea typeface="+mn-lt"/>
                <a:cs typeface="+mn-lt"/>
              </a:rPr>
              <a:t>The fielders collect the beanbag quickly and get it back to the bowler.</a:t>
            </a:r>
            <a:endParaRPr lang="en-US" sz="2000">
              <a:latin typeface="Comic Sans MS"/>
            </a:endParaRPr>
          </a:p>
          <a:p>
            <a:pPr marL="285750" indent="-285750">
              <a:buFont typeface="Arial"/>
              <a:buChar char="•"/>
            </a:pPr>
            <a:r>
              <a:rPr lang="en-US" sz="2000">
                <a:solidFill>
                  <a:srgbClr val="263339"/>
                </a:solidFill>
                <a:latin typeface="Comic Sans MS"/>
                <a:ea typeface="+mn-lt"/>
                <a:cs typeface="+mn-lt"/>
              </a:rPr>
              <a:t>The batter counts how many times they can jump over their cone before the fielders get the beanbag back to the bowler.</a:t>
            </a:r>
            <a:endParaRPr lang="en-US" sz="2000">
              <a:latin typeface="Comic Sans MS"/>
            </a:endParaRPr>
          </a:p>
          <a:p>
            <a:pPr marL="285750" indent="-285750">
              <a:buFont typeface="Arial"/>
              <a:buChar char="•"/>
            </a:pPr>
            <a:endParaRPr lang="en-US" sz="2000">
              <a:solidFill>
                <a:srgbClr val="263339"/>
              </a:solidFill>
              <a:latin typeface="Comic Sans MS"/>
              <a:ea typeface="+mn-lt"/>
              <a:cs typeface="+mn-lt"/>
            </a:endParaRPr>
          </a:p>
          <a:p>
            <a:r>
              <a:rPr lang="en-US" sz="2000">
                <a:solidFill>
                  <a:srgbClr val="657478"/>
                </a:solidFill>
                <a:latin typeface="Comic Sans MS"/>
                <a:ea typeface="+mn-lt"/>
                <a:cs typeface="+mn-lt"/>
              </a:rPr>
              <a:t>Have three turns each and swap over.</a:t>
            </a:r>
            <a:endParaRPr lang="en-US" sz="2000">
              <a:latin typeface="Comic Sans MS"/>
            </a:endParaRPr>
          </a:p>
          <a:p>
            <a:endParaRPr lang="en-US" sz="2000">
              <a:solidFill>
                <a:srgbClr val="000000"/>
              </a:solidFill>
              <a:latin typeface="Comic Sans MS"/>
              <a:ea typeface="Open Sans"/>
              <a:cs typeface="Open Sans"/>
            </a:endParaRPr>
          </a:p>
        </p:txBody>
      </p:sp>
    </p:spTree>
    <p:extLst>
      <p:ext uri="{BB962C8B-B14F-4D97-AF65-F5344CB8AC3E}">
        <p14:creationId xmlns:p14="http://schemas.microsoft.com/office/powerpoint/2010/main" val="3237754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overarm throwing</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4480283" y="370312"/>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Plenary</a:t>
            </a:r>
          </a:p>
        </p:txBody>
      </p:sp>
      <p:sp>
        <p:nvSpPr>
          <p:cNvPr id="3" name="TextBox 2">
            <a:extLst>
              <a:ext uri="{FF2B5EF4-FFF2-40B4-BE49-F238E27FC236}">
                <a16:creationId xmlns:a16="http://schemas.microsoft.com/office/drawing/2014/main" id="{4CB25465-865D-ED0B-5925-13C37F14DA12}"/>
              </a:ext>
            </a:extLst>
          </p:cNvPr>
          <p:cNvSpPr txBox="1"/>
          <p:nvPr/>
        </p:nvSpPr>
        <p:spPr>
          <a:xfrm>
            <a:off x="708782" y="1494971"/>
            <a:ext cx="11415484"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buChar char="•"/>
            </a:pPr>
            <a:r>
              <a:rPr lang="en-US" sz="2000">
                <a:solidFill>
                  <a:srgbClr val="263339"/>
                </a:solidFill>
                <a:latin typeface="Comic Sans MS"/>
                <a:ea typeface="Open Sans"/>
                <a:cs typeface="Open Sans"/>
              </a:rPr>
              <a:t>When batting, I should throw into space away from the fielders</a:t>
            </a:r>
            <a:endParaRPr lang="en-US" sz="2000">
              <a:latin typeface="Comic Sans MS"/>
              <a:cs typeface="Calibri"/>
            </a:endParaRPr>
          </a:p>
          <a:p>
            <a:r>
              <a:rPr lang="en-US" sz="2000" i="1">
                <a:solidFill>
                  <a:srgbClr val="263339"/>
                </a:solidFill>
                <a:latin typeface="Comic Sans MS"/>
                <a:ea typeface="Open Sans"/>
                <a:cs typeface="Open Sans"/>
              </a:rPr>
              <a:t>.</a:t>
            </a:r>
            <a:endParaRPr lang="en-US" sz="2000">
              <a:latin typeface="Comic Sans MS"/>
              <a:cs typeface="Calibri"/>
            </a:endParaRPr>
          </a:p>
          <a:p>
            <a:pPr>
              <a:buFont typeface=""/>
              <a:buChar char="•"/>
            </a:pPr>
            <a:r>
              <a:rPr lang="en-US" sz="2000">
                <a:solidFill>
                  <a:srgbClr val="263339"/>
                </a:solidFill>
                <a:latin typeface="Comic Sans MS"/>
                <a:ea typeface="Open Sans"/>
                <a:cs typeface="Open Sans"/>
              </a:rPr>
              <a:t>Some teaching points are the same for underarm and overarm throwing.</a:t>
            </a:r>
            <a:endParaRPr lang="en-US" sz="2000" i="1">
              <a:solidFill>
                <a:srgbClr val="263339"/>
              </a:solidFill>
              <a:latin typeface="Comic Sans MS"/>
              <a:ea typeface="Open Sans"/>
              <a:cs typeface="Open Sans"/>
            </a:endParaRPr>
          </a:p>
          <a:p>
            <a:endParaRPr lang="en-US" sz="2000">
              <a:solidFill>
                <a:srgbClr val="263339"/>
              </a:solidFill>
              <a:latin typeface="Comic Sans MS"/>
              <a:ea typeface="Open Sans"/>
              <a:cs typeface="Open Sans"/>
            </a:endParaRPr>
          </a:p>
          <a:p>
            <a:pPr>
              <a:buFont typeface=""/>
              <a:buChar char="•"/>
            </a:pPr>
            <a:r>
              <a:rPr lang="en-US" sz="2000">
                <a:solidFill>
                  <a:srgbClr val="263339"/>
                </a:solidFill>
                <a:latin typeface="Comic Sans MS"/>
                <a:ea typeface="Open Sans"/>
                <a:cs typeface="Open Sans"/>
              </a:rPr>
              <a:t>If I want to throw further, I use an underarm throw. </a:t>
            </a:r>
          </a:p>
          <a:p>
            <a:endParaRPr lang="en-US" sz="2000">
              <a:solidFill>
                <a:srgbClr val="263339"/>
              </a:solidFill>
              <a:latin typeface="Comic Sans MS"/>
              <a:ea typeface="Open Sans"/>
              <a:cs typeface="Open Sans"/>
            </a:endParaRPr>
          </a:p>
          <a:p>
            <a:pPr>
              <a:buFont typeface=""/>
              <a:buChar char="•"/>
            </a:pPr>
            <a:r>
              <a:rPr lang="en-US" sz="2000">
                <a:solidFill>
                  <a:srgbClr val="263339"/>
                </a:solidFill>
                <a:latin typeface="Comic Sans MS"/>
                <a:ea typeface="Open Sans"/>
                <a:cs typeface="Open Sans"/>
              </a:rPr>
              <a:t>When I throw, I step forward with the opposite foot to my throwing hand</a:t>
            </a:r>
            <a:endParaRPr lang="en-US" sz="2000" i="1">
              <a:solidFill>
                <a:srgbClr val="263339"/>
              </a:solidFill>
              <a:latin typeface="Comic Sans MS"/>
              <a:ea typeface="Open Sans"/>
              <a:cs typeface="Open Sans"/>
            </a:endParaRPr>
          </a:p>
          <a:p>
            <a:pPr>
              <a:buFont typeface=""/>
              <a:buChar char="•"/>
            </a:pPr>
            <a:endParaRPr lang="en-US" sz="2000">
              <a:solidFill>
                <a:srgbClr val="263339"/>
              </a:solidFill>
              <a:latin typeface="Comic Sans MS"/>
              <a:ea typeface="Open Sans"/>
              <a:cs typeface="Open Sans"/>
            </a:endParaRPr>
          </a:p>
          <a:p>
            <a:pPr>
              <a:buFont typeface=""/>
              <a:buChar char="•"/>
            </a:pPr>
            <a:r>
              <a:rPr lang="en-US" sz="2000">
                <a:solidFill>
                  <a:srgbClr val="263339"/>
                </a:solidFill>
                <a:latin typeface="Comic Sans MS"/>
                <a:ea typeface="Open Sans"/>
                <a:cs typeface="Open Sans"/>
              </a:rPr>
              <a:t>My job as a fielder is to stop the batter scoring</a:t>
            </a:r>
            <a:endParaRPr lang="en-US" sz="2000" i="1">
              <a:solidFill>
                <a:srgbClr val="263339"/>
              </a:solidFill>
              <a:latin typeface="Comic Sans MS"/>
              <a:ea typeface="Open Sans"/>
              <a:cs typeface="Open Sans"/>
            </a:endParaRPr>
          </a:p>
          <a:p>
            <a:pPr>
              <a:buFont typeface=""/>
              <a:buChar char="•"/>
            </a:pPr>
            <a:endParaRPr lang="en-US" sz="2000">
              <a:solidFill>
                <a:srgbClr val="263339"/>
              </a:solidFill>
              <a:latin typeface="Comic Sans MS"/>
              <a:ea typeface="Open Sans"/>
              <a:cs typeface="Open Sans"/>
            </a:endParaRPr>
          </a:p>
          <a:p>
            <a:pPr>
              <a:buFont typeface=""/>
              <a:buChar char="•"/>
            </a:pPr>
            <a:r>
              <a:rPr lang="en-US" sz="2000">
                <a:solidFill>
                  <a:srgbClr val="263339"/>
                </a:solidFill>
                <a:latin typeface="Comic Sans MS"/>
                <a:ea typeface="Open Sans"/>
                <a:cs typeface="Open Sans"/>
              </a:rPr>
              <a:t>The bowler is on the batting team</a:t>
            </a:r>
            <a:endParaRPr lang="en-US" sz="2000" i="1">
              <a:solidFill>
                <a:srgbClr val="263339"/>
              </a:solidFill>
              <a:latin typeface="Comic Sans MS"/>
              <a:ea typeface="Open Sans"/>
              <a:cs typeface="Open Sans"/>
            </a:endParaRPr>
          </a:p>
        </p:txBody>
      </p:sp>
    </p:spTree>
    <p:extLst>
      <p:ext uri="{BB962C8B-B14F-4D97-AF65-F5344CB8AC3E}">
        <p14:creationId xmlns:p14="http://schemas.microsoft.com/office/powerpoint/2010/main" val="4048072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3772315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1D3A-911F-F80C-4F76-752868B14B72}"/>
              </a:ext>
            </a:extLst>
          </p:cNvPr>
          <p:cNvSpPr>
            <a:spLocks noGrp="1"/>
          </p:cNvSpPr>
          <p:nvPr>
            <p:ph type="title"/>
          </p:nvPr>
        </p:nvSpPr>
        <p:spPr/>
        <p:txBody>
          <a:bodyPr>
            <a:normAutofit fontScale="90000"/>
          </a:bodyPr>
          <a:lstStyle/>
          <a:p>
            <a:r>
              <a:rPr lang="en-GB">
                <a:latin typeface="Sassoon Primary"/>
              </a:rPr>
              <a:t>Today's Alien language is.......</a:t>
            </a:r>
          </a:p>
        </p:txBody>
      </p:sp>
      <p:pic>
        <p:nvPicPr>
          <p:cNvPr id="3" name="Picture 2" descr="A blue monster with a black text&#10;&#10;AI-generated content may be incorrect.">
            <a:extLst>
              <a:ext uri="{FF2B5EF4-FFF2-40B4-BE49-F238E27FC236}">
                <a16:creationId xmlns:a16="http://schemas.microsoft.com/office/drawing/2014/main" id="{42A18366-4895-D29B-2733-03E13F36BA2F}"/>
              </a:ext>
            </a:extLst>
          </p:cNvPr>
          <p:cNvPicPr>
            <a:picLocks noChangeAspect="1"/>
          </p:cNvPicPr>
          <p:nvPr/>
        </p:nvPicPr>
        <p:blipFill>
          <a:blip r:embed="rId2"/>
          <a:stretch>
            <a:fillRect/>
          </a:stretch>
        </p:blipFill>
        <p:spPr>
          <a:xfrm>
            <a:off x="781173" y="1716088"/>
            <a:ext cx="10092348" cy="3767748"/>
          </a:xfrm>
          <a:prstGeom prst="rect">
            <a:avLst/>
          </a:prstGeom>
        </p:spPr>
      </p:pic>
    </p:spTree>
    <p:extLst>
      <p:ext uri="{BB962C8B-B14F-4D97-AF65-F5344CB8AC3E}">
        <p14:creationId xmlns:p14="http://schemas.microsoft.com/office/powerpoint/2010/main" val="1726649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A2E13326-9DFA-A248-87DE-F9880BD2E66D}"/>
              </a:ext>
            </a:extLst>
          </p:cNvPr>
          <p:cNvSpPr txBox="1">
            <a:spLocks/>
          </p:cNvSpPr>
          <p:nvPr/>
        </p:nvSpPr>
        <p:spPr>
          <a:xfrm>
            <a:off x="371790" y="1235106"/>
            <a:ext cx="5714512" cy="399430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r>
              <a:rPr lang="en-US" dirty="0">
                <a:latin typeface="Sassoon Primary"/>
              </a:rPr>
              <a:t>John has five ten pence coins. He spends ten pence on sweets. How much does he have left?</a:t>
            </a:r>
          </a:p>
          <a:p>
            <a:pPr marL="0" indent="0">
              <a:buFont typeface="Arial" panose="020B0604020202020204" pitchFamily="34" charset="0"/>
              <a:buNone/>
            </a:pPr>
            <a:endParaRPr lang="en-US" dirty="0">
              <a:latin typeface="Sassoon Primary"/>
            </a:endParaRPr>
          </a:p>
          <a:p>
            <a:pPr marL="0" indent="0">
              <a:buFont typeface="Arial" panose="020B0604020202020204" pitchFamily="34" charset="0"/>
              <a:buNone/>
            </a:pPr>
            <a:endParaRPr lang="en-US" dirty="0">
              <a:latin typeface="Sassoon Primary"/>
            </a:endParaRPr>
          </a:p>
          <a:p>
            <a:pPr marL="0" indent="0">
              <a:buFont typeface="Arial" panose="020B0604020202020204" pitchFamily="34" charset="0"/>
              <a:buNone/>
            </a:pPr>
            <a:endParaRPr lang="en-US" dirty="0">
              <a:latin typeface="Sassoon Primary"/>
            </a:endParaRPr>
          </a:p>
          <a:p>
            <a:pPr marL="0" indent="0">
              <a:buFont typeface="Arial" panose="020B0604020202020204" pitchFamily="34" charset="0"/>
              <a:buNone/>
            </a:pPr>
            <a:r>
              <a:rPr lang="en-US" dirty="0">
                <a:latin typeface="Sassoon Primary"/>
              </a:rPr>
              <a:t>Partition into tens and ones</a:t>
            </a:r>
          </a:p>
          <a:p>
            <a:pPr marL="0" indent="0">
              <a:buFont typeface="Arial" panose="020B0604020202020204" pitchFamily="34" charset="0"/>
              <a:buNone/>
            </a:pPr>
            <a:endParaRPr lang="en-US" dirty="0"/>
          </a:p>
        </p:txBody>
      </p:sp>
      <p:pic>
        <p:nvPicPr>
          <p:cNvPr id="9" name="Picture 4" descr="BRILLIANT UNCIRCULATED ENGLISH DECIMAL TEN PENCE 10p COINS ...">
            <a:extLst>
              <a:ext uri="{FF2B5EF4-FFF2-40B4-BE49-F238E27FC236}">
                <a16:creationId xmlns:a16="http://schemas.microsoft.com/office/drawing/2014/main" id="{5D128D1B-D11F-F6A8-C539-C1E7635AC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446" y="3315514"/>
            <a:ext cx="1065125" cy="106512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BRILLIANT UNCIRCULATED ENGLISH DECIMAL TEN PENCE 10p COINS ...">
            <a:extLst>
              <a:ext uri="{FF2B5EF4-FFF2-40B4-BE49-F238E27FC236}">
                <a16:creationId xmlns:a16="http://schemas.microsoft.com/office/drawing/2014/main" id="{AFB4EE7D-A4A4-88FF-70F6-13EDBCE7FF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0732" y="3315514"/>
            <a:ext cx="1065125" cy="10651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BRILLIANT UNCIRCULATED ENGLISH DECIMAL TEN PENCE 10p COINS ...">
            <a:extLst>
              <a:ext uri="{FF2B5EF4-FFF2-40B4-BE49-F238E27FC236}">
                <a16:creationId xmlns:a16="http://schemas.microsoft.com/office/drawing/2014/main" id="{5570F82A-B7AE-1976-EF70-D04810CC67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018" y="3315514"/>
            <a:ext cx="1065125" cy="10651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BRILLIANT UNCIRCULATED ENGLISH DECIMAL TEN PENCE 10p COINS ...">
            <a:extLst>
              <a:ext uri="{FF2B5EF4-FFF2-40B4-BE49-F238E27FC236}">
                <a16:creationId xmlns:a16="http://schemas.microsoft.com/office/drawing/2014/main" id="{E0423821-0CE7-B7EF-56D9-02EC0C742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3304" y="3315514"/>
            <a:ext cx="1065125" cy="106512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BRILLIANT UNCIRCULATED ENGLISH DECIMAL TEN PENCE 10p COINS ...">
            <a:extLst>
              <a:ext uri="{FF2B5EF4-FFF2-40B4-BE49-F238E27FC236}">
                <a16:creationId xmlns:a16="http://schemas.microsoft.com/office/drawing/2014/main" id="{1B4DD955-A1B2-5FE3-349F-D26DC78E5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9590" y="3310053"/>
            <a:ext cx="1065125" cy="10651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Part-whole model | Display – Primary ...">
            <a:extLst>
              <a:ext uri="{FF2B5EF4-FFF2-40B4-BE49-F238E27FC236}">
                <a16:creationId xmlns:a16="http://schemas.microsoft.com/office/drawing/2014/main" id="{C7A4FB66-E568-BEB2-1FA1-31E0FF76D6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82" t="6651" r="20819" b="5593"/>
          <a:stretch/>
        </p:blipFill>
        <p:spPr bwMode="auto">
          <a:xfrm>
            <a:off x="5171552" y="4474105"/>
            <a:ext cx="3046326" cy="238389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6CA07756-710E-6FFC-712E-5687F8FA9F45}"/>
              </a:ext>
            </a:extLst>
          </p:cNvPr>
          <p:cNvSpPr txBox="1"/>
          <p:nvPr/>
        </p:nvSpPr>
        <p:spPr>
          <a:xfrm>
            <a:off x="8338457" y="4474105"/>
            <a:ext cx="3733800" cy="1569660"/>
          </a:xfrm>
          <a:prstGeom prst="rect">
            <a:avLst/>
          </a:prstGeom>
          <a:solidFill>
            <a:schemeClr val="bg1"/>
          </a:solidFill>
        </p:spPr>
        <p:txBody>
          <a:bodyPr wrap="square" rtlCol="0">
            <a:spAutoFit/>
          </a:bodyPr>
          <a:lstStyle/>
          <a:p>
            <a:r>
              <a:rPr lang="en-GB" sz="3200"/>
              <a:t>What is 10 more and 10 less than 34?</a:t>
            </a:r>
          </a:p>
        </p:txBody>
      </p:sp>
    </p:spTree>
    <p:extLst>
      <p:ext uri="{BB962C8B-B14F-4D97-AF65-F5344CB8AC3E}">
        <p14:creationId xmlns:p14="http://schemas.microsoft.com/office/powerpoint/2010/main" val="4132643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a:spLocks noGrp="1"/>
          </p:cNvSpPr>
          <p:nvPr>
            <p:ph type="body" sz="quarter" idx="10"/>
          </p:nvPr>
        </p:nvSpPr>
        <p:spPr>
          <a:xfrm>
            <a:off x="371790" y="1235106"/>
            <a:ext cx="9148130" cy="5531454"/>
          </a:xfrm>
        </p:spPr>
        <p:txBody>
          <a:bodyPr vert="horz" lIns="91440" tIns="45720" rIns="91440" bIns="45720" rtlCol="0" anchor="t">
            <a:normAutofit/>
          </a:bodyPr>
          <a:lstStyle/>
          <a:p>
            <a:pPr marL="0" indent="0">
              <a:buNone/>
            </a:pPr>
            <a:r>
              <a:rPr lang="en-US" dirty="0"/>
              <a:t>3 in 3</a:t>
            </a:r>
          </a:p>
          <a:p>
            <a:pPr marL="0" indent="0">
              <a:buNone/>
            </a:pPr>
            <a:endParaRPr lang="en-US" dirty="0"/>
          </a:p>
          <a:p>
            <a:pPr marL="0" indent="0">
              <a:buNone/>
            </a:pPr>
            <a:endParaRPr lang="en-US" sz="1050" dirty="0"/>
          </a:p>
          <a:p>
            <a:pPr marL="0" indent="0">
              <a:buNone/>
            </a:pPr>
            <a:r>
              <a:rPr lang="en-US" sz="3900" dirty="0"/>
              <a:t>___ + 8 = 10  so ___ + 8 = 20</a:t>
            </a:r>
          </a:p>
          <a:p>
            <a:pPr marL="0" indent="0">
              <a:buNone/>
            </a:pPr>
            <a:endParaRPr lang="en-US" sz="3900" dirty="0"/>
          </a:p>
          <a:p>
            <a:pPr marL="0" indent="0">
              <a:buNone/>
            </a:pPr>
            <a:endParaRPr lang="en-US" sz="1200" dirty="0"/>
          </a:p>
          <a:p>
            <a:pPr marL="0" indent="0">
              <a:buNone/>
            </a:pPr>
            <a:r>
              <a:rPr lang="en-US" sz="3900" dirty="0"/>
              <a:t>5 + 3 = ___ so 15 + 3 = ___</a:t>
            </a:r>
          </a:p>
          <a:p>
            <a:pPr marL="0" indent="0">
              <a:buNone/>
            </a:pPr>
            <a:endParaRPr lang="en-US" sz="3900" dirty="0"/>
          </a:p>
          <a:p>
            <a:pPr marL="0" indent="0">
              <a:buNone/>
            </a:pPr>
            <a:endParaRPr lang="en-US" sz="3900" dirty="0"/>
          </a:p>
          <a:p>
            <a:pPr marL="0" indent="0">
              <a:buNone/>
            </a:pPr>
            <a:r>
              <a:rPr lang="en-US" sz="3900" dirty="0"/>
              <a:t>9 + __ = 10 so 19 + __ = 20</a:t>
            </a:r>
          </a:p>
          <a:p>
            <a:pPr marL="0" indent="0">
              <a:buNone/>
            </a:pPr>
            <a:endParaRPr lang="en-US" dirty="0"/>
          </a:p>
          <a:p>
            <a:pPr marL="0" indent="0">
              <a:buNone/>
            </a:pPr>
            <a:endParaRPr lang="en-US" dirty="0"/>
          </a:p>
          <a:p>
            <a:pPr marL="0" indent="0">
              <a:buNone/>
            </a:pPr>
            <a:endParaRPr lang="en-US" dirty="0"/>
          </a:p>
        </p:txBody>
      </p:sp>
      <p:sp>
        <p:nvSpPr>
          <p:cNvPr id="3" name="Title 4">
            <a:extLst>
              <a:ext uri="{FF2B5EF4-FFF2-40B4-BE49-F238E27FC236}">
                <a16:creationId xmlns:a16="http://schemas.microsoft.com/office/drawing/2014/main" id="{470D5B00-FC56-9962-F68B-A7571CBB23B4}"/>
              </a:ext>
            </a:extLst>
          </p:cNvPr>
          <p:cNvSpPr txBox="1">
            <a:spLocks/>
          </p:cNvSpPr>
          <p:nvPr/>
        </p:nvSpPr>
        <p:spPr>
          <a:xfrm>
            <a:off x="37179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latin typeface="Sassoon Primary"/>
              </a:rPr>
              <a:t>TBAT: apply knowledge of number bonds within 20</a:t>
            </a:r>
          </a:p>
        </p:txBody>
      </p:sp>
    </p:spTree>
    <p:extLst>
      <p:ext uri="{BB962C8B-B14F-4D97-AF65-F5344CB8AC3E}">
        <p14:creationId xmlns:p14="http://schemas.microsoft.com/office/powerpoint/2010/main" val="3618358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936D5E-8221-78A3-4176-B79CB5BBCDED}"/>
              </a:ext>
            </a:extLst>
          </p:cNvPr>
          <p:cNvPicPr>
            <a:picLocks noChangeAspect="1"/>
          </p:cNvPicPr>
          <p:nvPr/>
        </p:nvPicPr>
        <p:blipFill>
          <a:blip r:embed="rId3"/>
          <a:stretch>
            <a:fillRect/>
          </a:stretch>
        </p:blipFill>
        <p:spPr>
          <a:xfrm>
            <a:off x="0" y="311697"/>
            <a:ext cx="9083583" cy="6234605"/>
          </a:xfrm>
          <a:prstGeom prst="rect">
            <a:avLst/>
          </a:prstGeom>
        </p:spPr>
      </p:pic>
      <p:sp>
        <p:nvSpPr>
          <p:cNvPr id="2" name="TextBox 1">
            <a:extLst>
              <a:ext uri="{FF2B5EF4-FFF2-40B4-BE49-F238E27FC236}">
                <a16:creationId xmlns:a16="http://schemas.microsoft.com/office/drawing/2014/main" id="{678358F9-4025-4D5C-B104-6C1C303D5EA1}"/>
              </a:ext>
            </a:extLst>
          </p:cNvPr>
          <p:cNvSpPr txBox="1"/>
          <p:nvPr/>
        </p:nvSpPr>
        <p:spPr>
          <a:xfrm>
            <a:off x="9083583" y="391886"/>
            <a:ext cx="3108417" cy="4524315"/>
          </a:xfrm>
          <a:prstGeom prst="rect">
            <a:avLst/>
          </a:prstGeom>
          <a:solidFill>
            <a:schemeClr val="bg1"/>
          </a:solidFill>
        </p:spPr>
        <p:txBody>
          <a:bodyPr wrap="square" rtlCol="0">
            <a:spAutoFit/>
          </a:bodyPr>
          <a:lstStyle/>
          <a:p>
            <a:r>
              <a:rPr lang="en-GB" sz="2400">
                <a:solidFill>
                  <a:schemeClr val="tx2">
                    <a:lumMod val="75000"/>
                    <a:lumOff val="25000"/>
                  </a:schemeClr>
                </a:solidFill>
                <a:latin typeface="Sassoon Primary" pitchFamily="50" charset="0"/>
              </a:rPr>
              <a:t>Blue</a:t>
            </a:r>
            <a:r>
              <a:rPr lang="en-GB" sz="2400">
                <a:latin typeface="Sassoon Primary" pitchFamily="50" charset="0"/>
              </a:rPr>
              <a:t> / </a:t>
            </a:r>
            <a:r>
              <a:rPr lang="en-GB" sz="2400">
                <a:solidFill>
                  <a:srgbClr val="00B050"/>
                </a:solidFill>
                <a:latin typeface="Sassoon Primary" pitchFamily="50" charset="0"/>
              </a:rPr>
              <a:t>Green</a:t>
            </a:r>
          </a:p>
          <a:p>
            <a:endParaRPr lang="en-GB" sz="2400">
              <a:latin typeface="Sassoon Primary" pitchFamily="50" charset="0"/>
            </a:endParaRPr>
          </a:p>
          <a:p>
            <a:r>
              <a:rPr lang="en-GB" sz="2400">
                <a:solidFill>
                  <a:srgbClr val="00B050"/>
                </a:solidFill>
                <a:latin typeface="Sassoon Primary" pitchFamily="50" charset="0"/>
              </a:rPr>
              <a:t>How many gold bars are there?</a:t>
            </a:r>
          </a:p>
          <a:p>
            <a:endParaRPr lang="en-GB" sz="2400">
              <a:latin typeface="Sassoon Primary" pitchFamily="50" charset="0"/>
            </a:endParaRPr>
          </a:p>
          <a:p>
            <a:r>
              <a:rPr lang="en-GB" sz="2400">
                <a:solidFill>
                  <a:schemeClr val="tx2">
                    <a:lumMod val="75000"/>
                    <a:lumOff val="25000"/>
                  </a:schemeClr>
                </a:solidFill>
                <a:latin typeface="Sassoon Primary" pitchFamily="50" charset="0"/>
              </a:rPr>
              <a:t>How many bundles of wool?</a:t>
            </a:r>
          </a:p>
          <a:p>
            <a:endParaRPr lang="en-GB" sz="2400">
              <a:latin typeface="Sassoon Primary" pitchFamily="50" charset="0"/>
            </a:endParaRPr>
          </a:p>
          <a:p>
            <a:r>
              <a:rPr lang="en-GB" sz="2400">
                <a:latin typeface="Sassoon Primary" pitchFamily="50" charset="0"/>
              </a:rPr>
              <a:t>Are there more gold bars or bundles of wool?</a:t>
            </a:r>
          </a:p>
          <a:p>
            <a:r>
              <a:rPr lang="en-GB" sz="2400">
                <a:latin typeface="Sassoon Primary" pitchFamily="50" charset="0"/>
              </a:rPr>
              <a:t>How do you know?</a:t>
            </a:r>
          </a:p>
        </p:txBody>
      </p:sp>
      <p:sp>
        <p:nvSpPr>
          <p:cNvPr id="4" name="TextBox 3">
            <a:extLst>
              <a:ext uri="{FF2B5EF4-FFF2-40B4-BE49-F238E27FC236}">
                <a16:creationId xmlns:a16="http://schemas.microsoft.com/office/drawing/2014/main" id="{3300DFA9-1DEC-74AF-7FD0-9A23F4DE0182}"/>
              </a:ext>
            </a:extLst>
          </p:cNvPr>
          <p:cNvSpPr txBox="1"/>
          <p:nvPr/>
        </p:nvSpPr>
        <p:spPr>
          <a:xfrm>
            <a:off x="-83820" y="22554"/>
            <a:ext cx="6416040" cy="369332"/>
          </a:xfrm>
          <a:prstGeom prst="rect">
            <a:avLst/>
          </a:prstGeom>
          <a:noFill/>
        </p:spPr>
        <p:txBody>
          <a:bodyPr wrap="square">
            <a:spAutoFit/>
          </a:bodyPr>
          <a:lstStyle/>
          <a:p>
            <a:r>
              <a:rPr lang="en-GB" dirty="0">
                <a:latin typeface="Sassoon Primary"/>
              </a:rPr>
              <a:t>TBAT: apply knowledge of number bonds within 20</a:t>
            </a:r>
            <a:endParaRPr lang="en-GB" dirty="0"/>
          </a:p>
        </p:txBody>
      </p:sp>
    </p:spTree>
    <p:extLst>
      <p:ext uri="{BB962C8B-B14F-4D97-AF65-F5344CB8AC3E}">
        <p14:creationId xmlns:p14="http://schemas.microsoft.com/office/powerpoint/2010/main" val="3189735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711923-0640-1B62-5AAE-D8E4444C3815}"/>
              </a:ext>
            </a:extLst>
          </p:cNvPr>
          <p:cNvSpPr>
            <a:spLocks noGrp="1"/>
          </p:cNvSpPr>
          <p:nvPr>
            <p:ph type="title"/>
          </p:nvPr>
        </p:nvSpPr>
        <p:spPr/>
        <p:txBody>
          <a:bodyPr/>
          <a:lstStyle/>
          <a:p>
            <a:r>
              <a:rPr lang="en-GB" dirty="0">
                <a:latin typeface="Sassoon Primary"/>
              </a:rPr>
              <a:t>TBAT: apply knowledge of number bonds within 20</a:t>
            </a:r>
          </a:p>
        </p:txBody>
      </p:sp>
      <p:sp>
        <p:nvSpPr>
          <p:cNvPr id="2" name="Star: 5 Points 1">
            <a:extLst>
              <a:ext uri="{FF2B5EF4-FFF2-40B4-BE49-F238E27FC236}">
                <a16:creationId xmlns:a16="http://schemas.microsoft.com/office/drawing/2014/main" id="{932C8C4C-7507-4039-9809-3AE36DCC5732}"/>
              </a:ext>
            </a:extLst>
          </p:cNvPr>
          <p:cNvSpPr/>
          <p:nvPr/>
        </p:nvSpPr>
        <p:spPr>
          <a:xfrm>
            <a:off x="1251685" y="161207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0" name="Star: 5 Points 9">
            <a:extLst>
              <a:ext uri="{FF2B5EF4-FFF2-40B4-BE49-F238E27FC236}">
                <a16:creationId xmlns:a16="http://schemas.microsoft.com/office/drawing/2014/main" id="{A727E20B-A05A-4A07-9C4E-FA02DA600BF9}"/>
              </a:ext>
            </a:extLst>
          </p:cNvPr>
          <p:cNvSpPr/>
          <p:nvPr/>
        </p:nvSpPr>
        <p:spPr>
          <a:xfrm>
            <a:off x="8789448" y="161207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1" name="Star: 5 Points 10">
            <a:extLst>
              <a:ext uri="{FF2B5EF4-FFF2-40B4-BE49-F238E27FC236}">
                <a16:creationId xmlns:a16="http://schemas.microsoft.com/office/drawing/2014/main" id="{6B96B244-4919-4FE5-916A-C02C084E0BCF}"/>
              </a:ext>
            </a:extLst>
          </p:cNvPr>
          <p:cNvSpPr/>
          <p:nvPr/>
        </p:nvSpPr>
        <p:spPr>
          <a:xfrm>
            <a:off x="5039214" y="3651400"/>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2" name="Star: 5 Points 8">
            <a:extLst>
              <a:ext uri="{FF2B5EF4-FFF2-40B4-BE49-F238E27FC236}">
                <a16:creationId xmlns:a16="http://schemas.microsoft.com/office/drawing/2014/main" id="{82265CE6-8C2B-4289-85E8-95F1B3AEE60F}"/>
              </a:ext>
            </a:extLst>
          </p:cNvPr>
          <p:cNvSpPr/>
          <p:nvPr/>
        </p:nvSpPr>
        <p:spPr>
          <a:xfrm>
            <a:off x="1006103" y="371693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5" name="Star: 5 Points 9">
            <a:extLst>
              <a:ext uri="{FF2B5EF4-FFF2-40B4-BE49-F238E27FC236}">
                <a16:creationId xmlns:a16="http://schemas.microsoft.com/office/drawing/2014/main" id="{A727E20B-A05A-4A07-9C4E-FA02DA600BF9}"/>
              </a:ext>
            </a:extLst>
          </p:cNvPr>
          <p:cNvSpPr/>
          <p:nvPr/>
        </p:nvSpPr>
        <p:spPr>
          <a:xfrm>
            <a:off x="8821947" y="3429000"/>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6" name="Content Placeholder 2">
            <a:extLst>
              <a:ext uri="{FF2B5EF4-FFF2-40B4-BE49-F238E27FC236}">
                <a16:creationId xmlns:a16="http://schemas.microsoft.com/office/drawing/2014/main" id="{A19EBAB2-5ADC-EB25-8EA9-880781FA2401}"/>
              </a:ext>
            </a:extLst>
          </p:cNvPr>
          <p:cNvSpPr txBox="1">
            <a:spLocks/>
          </p:cNvSpPr>
          <p:nvPr/>
        </p:nvSpPr>
        <p:spPr>
          <a:xfrm>
            <a:off x="2485053" y="2038350"/>
            <a:ext cx="1693178" cy="646331"/>
          </a:xfrm>
          <a:prstGeom prst="rect">
            <a:avLst/>
          </a:prstGeom>
        </p:spPr>
        <p:txBody>
          <a:bodyPr>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add	</a:t>
            </a:r>
          </a:p>
        </p:txBody>
      </p:sp>
      <p:sp>
        <p:nvSpPr>
          <p:cNvPr id="9" name="Content Placeholder 2">
            <a:extLst>
              <a:ext uri="{FF2B5EF4-FFF2-40B4-BE49-F238E27FC236}">
                <a16:creationId xmlns:a16="http://schemas.microsoft.com/office/drawing/2014/main" id="{45059255-D1C2-2758-EF99-7DE83B98336B}"/>
              </a:ext>
            </a:extLst>
          </p:cNvPr>
          <p:cNvSpPr txBox="1">
            <a:spLocks/>
          </p:cNvSpPr>
          <p:nvPr/>
        </p:nvSpPr>
        <p:spPr>
          <a:xfrm>
            <a:off x="6763851" y="2122312"/>
            <a:ext cx="1693178" cy="646331"/>
          </a:xfrm>
          <a:prstGeom prst="rect">
            <a:avLst/>
          </a:prstGeom>
        </p:spPr>
        <p:txBody>
          <a:bodyPr>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part	</a:t>
            </a:r>
          </a:p>
        </p:txBody>
      </p:sp>
      <p:sp>
        <p:nvSpPr>
          <p:cNvPr id="16" name="Content Placeholder 2">
            <a:extLst>
              <a:ext uri="{FF2B5EF4-FFF2-40B4-BE49-F238E27FC236}">
                <a16:creationId xmlns:a16="http://schemas.microsoft.com/office/drawing/2014/main" id="{4FB3460D-A540-9605-353A-4F6EFE3B290C}"/>
              </a:ext>
            </a:extLst>
          </p:cNvPr>
          <p:cNvSpPr txBox="1">
            <a:spLocks/>
          </p:cNvSpPr>
          <p:nvPr/>
        </p:nvSpPr>
        <p:spPr>
          <a:xfrm>
            <a:off x="2335732" y="4071846"/>
            <a:ext cx="2534848"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subtract	</a:t>
            </a:r>
          </a:p>
        </p:txBody>
      </p:sp>
      <p:sp>
        <p:nvSpPr>
          <p:cNvPr id="17" name="Content Placeholder 2">
            <a:extLst>
              <a:ext uri="{FF2B5EF4-FFF2-40B4-BE49-F238E27FC236}">
                <a16:creationId xmlns:a16="http://schemas.microsoft.com/office/drawing/2014/main" id="{70189603-4220-6600-F1BA-7834247A970D}"/>
              </a:ext>
            </a:extLst>
          </p:cNvPr>
          <p:cNvSpPr txBox="1">
            <a:spLocks/>
          </p:cNvSpPr>
          <p:nvPr/>
        </p:nvSpPr>
        <p:spPr>
          <a:xfrm>
            <a:off x="6741122" y="4586151"/>
            <a:ext cx="2048326"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whole	</a:t>
            </a:r>
          </a:p>
        </p:txBody>
      </p:sp>
    </p:spTree>
    <p:extLst>
      <p:ext uri="{BB962C8B-B14F-4D97-AF65-F5344CB8AC3E}">
        <p14:creationId xmlns:p14="http://schemas.microsoft.com/office/powerpoint/2010/main" val="2134110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7D741A12-3297-3009-44AA-BC636AE39C25}"/>
              </a:ext>
            </a:extLst>
          </p:cNvPr>
          <p:cNvSpPr txBox="1"/>
          <p:nvPr/>
        </p:nvSpPr>
        <p:spPr>
          <a:xfrm>
            <a:off x="2271034" y="2069463"/>
            <a:ext cx="7377502"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6000">
                <a:latin typeface="Sassoon Primary"/>
              </a:rPr>
              <a:t>Speedy sounds</a:t>
            </a:r>
          </a:p>
        </p:txBody>
      </p:sp>
      <p:sp>
        <p:nvSpPr>
          <p:cNvPr id="5" name="TextBox 4">
            <a:extLst>
              <a:ext uri="{FF2B5EF4-FFF2-40B4-BE49-F238E27FC236}">
                <a16:creationId xmlns:a16="http://schemas.microsoft.com/office/drawing/2014/main" id="{1296DB12-F9EE-F5E9-6BCD-56D341F90D5B}"/>
              </a:ext>
            </a:extLst>
          </p:cNvPr>
          <p:cNvSpPr txBox="1"/>
          <p:nvPr/>
        </p:nvSpPr>
        <p:spPr>
          <a:xfrm>
            <a:off x="3356708" y="3737708"/>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2"/>
              </a:rPr>
              <a:t>Digital Flashcards - Teach Your Monster to Read</a:t>
            </a:r>
            <a:endParaRPr lang="en-US"/>
          </a:p>
        </p:txBody>
      </p:sp>
      <p:sp>
        <p:nvSpPr>
          <p:cNvPr id="6" name="TextBox 1">
            <a:extLst>
              <a:ext uri="{FF2B5EF4-FFF2-40B4-BE49-F238E27FC236}">
                <a16:creationId xmlns:a16="http://schemas.microsoft.com/office/drawing/2014/main" id="{B48B6036-4F36-6C8E-5FC4-F2439BA4DC6E}"/>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the /or/, /au/ and /aw/ digraphs.</a:t>
            </a:r>
            <a:endParaRPr lang="en-GB"/>
          </a:p>
        </p:txBody>
      </p:sp>
    </p:spTree>
    <p:extLst>
      <p:ext uri="{BB962C8B-B14F-4D97-AF65-F5344CB8AC3E}">
        <p14:creationId xmlns:p14="http://schemas.microsoft.com/office/powerpoint/2010/main" val="3771016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1077"/>
            <a:ext cx="10515600" cy="1325563"/>
          </a:xfrm>
        </p:spPr>
        <p:txBody>
          <a:bodyPr/>
          <a:lstStyle/>
          <a:p>
            <a:r>
              <a:rPr lang="en-US" dirty="0">
                <a:latin typeface="Sassoon Primary" pitchFamily="50" charset="0"/>
              </a:rPr>
              <a:t>Rumpelstiltskin has 20 gold coins </a:t>
            </a:r>
          </a:p>
        </p:txBody>
      </p:sp>
      <p:sp>
        <p:nvSpPr>
          <p:cNvPr id="4" name="Text Placeholder 3"/>
          <p:cNvSpPr>
            <a:spLocks noGrp="1"/>
          </p:cNvSpPr>
          <p:nvPr>
            <p:ph type="body" sz="quarter" idx="10"/>
          </p:nvPr>
        </p:nvSpPr>
        <p:spPr>
          <a:xfrm>
            <a:off x="219075" y="1816640"/>
            <a:ext cx="10606088" cy="1175706"/>
          </a:xfrm>
        </p:spPr>
        <p:txBody>
          <a:bodyPr/>
          <a:lstStyle/>
          <a:p>
            <a:pPr>
              <a:spcBef>
                <a:spcPts val="1200"/>
              </a:spcBef>
              <a:spcAft>
                <a:spcPts val="1200"/>
              </a:spcAft>
            </a:pPr>
            <a:r>
              <a:rPr lang="en-GB" dirty="0">
                <a:latin typeface="Sassoon Primary" pitchFamily="50" charset="0"/>
              </a:rPr>
              <a:t>He has put them into two money bags. </a:t>
            </a:r>
          </a:p>
          <a:p>
            <a:pPr>
              <a:spcBef>
                <a:spcPts val="1200"/>
              </a:spcBef>
              <a:spcAft>
                <a:spcPts val="1200"/>
              </a:spcAft>
            </a:pPr>
            <a:r>
              <a:rPr lang="en-GB" dirty="0">
                <a:latin typeface="Sassoon Primary" pitchFamily="50" charset="0"/>
              </a:rPr>
              <a:t>How many coins could be in each bag?</a:t>
            </a:r>
          </a:p>
        </p:txBody>
      </p:sp>
      <p:pic>
        <p:nvPicPr>
          <p:cNvPr id="5" name="Picture 4" descr="A drawing of a bag&#10;&#10;Description automatically generated">
            <a:extLst>
              <a:ext uri="{FF2B5EF4-FFF2-40B4-BE49-F238E27FC236}">
                <a16:creationId xmlns:a16="http://schemas.microsoft.com/office/drawing/2014/main" id="{82CD464E-9B75-D2FC-931D-0AA6A7AE83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48476" y="3964272"/>
            <a:ext cx="1511035" cy="1905542"/>
          </a:xfrm>
          <a:prstGeom prst="rect">
            <a:avLst/>
          </a:prstGeom>
        </p:spPr>
      </p:pic>
      <p:pic>
        <p:nvPicPr>
          <p:cNvPr id="6" name="Picture 5" descr="A drawing of a bag&#10;&#10;Description automatically generated">
            <a:extLst>
              <a:ext uri="{FF2B5EF4-FFF2-40B4-BE49-F238E27FC236}">
                <a16:creationId xmlns:a16="http://schemas.microsoft.com/office/drawing/2014/main" id="{C461492A-6B9B-CDEE-432F-24B48D22D3D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96838" y="3964272"/>
            <a:ext cx="1511035" cy="1905542"/>
          </a:xfrm>
          <a:prstGeom prst="rect">
            <a:avLst/>
          </a:prstGeom>
        </p:spPr>
      </p:pic>
      <p:sp>
        <p:nvSpPr>
          <p:cNvPr id="3" name="TextBox 2">
            <a:extLst>
              <a:ext uri="{FF2B5EF4-FFF2-40B4-BE49-F238E27FC236}">
                <a16:creationId xmlns:a16="http://schemas.microsoft.com/office/drawing/2014/main" id="{56DB806E-B2D3-8C1A-567A-15E297CDDE09}"/>
              </a:ext>
            </a:extLst>
          </p:cNvPr>
          <p:cNvSpPr txBox="1"/>
          <p:nvPr/>
        </p:nvSpPr>
        <p:spPr>
          <a:xfrm>
            <a:off x="-83820" y="22554"/>
            <a:ext cx="6416040" cy="369332"/>
          </a:xfrm>
          <a:prstGeom prst="rect">
            <a:avLst/>
          </a:prstGeom>
          <a:noFill/>
        </p:spPr>
        <p:txBody>
          <a:bodyPr wrap="square">
            <a:spAutoFit/>
          </a:bodyPr>
          <a:lstStyle/>
          <a:p>
            <a:r>
              <a:rPr lang="en-GB" dirty="0">
                <a:latin typeface="Sassoon Primary"/>
              </a:rPr>
              <a:t>TBAT: apply knowledge of number bonds within 20</a:t>
            </a:r>
            <a:endParaRPr lang="en-GB" dirty="0"/>
          </a:p>
        </p:txBody>
      </p:sp>
    </p:spTree>
    <p:extLst>
      <p:ext uri="{BB962C8B-B14F-4D97-AF65-F5344CB8AC3E}">
        <p14:creationId xmlns:p14="http://schemas.microsoft.com/office/powerpoint/2010/main" val="1079818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68602"/>
            <a:ext cx="10515600" cy="1325563"/>
          </a:xfrm>
        </p:spPr>
        <p:txBody>
          <a:bodyPr/>
          <a:lstStyle/>
          <a:p>
            <a:r>
              <a:rPr lang="en-US" dirty="0">
                <a:latin typeface="Sassoon Primary" pitchFamily="50" charset="0"/>
              </a:rPr>
              <a:t>How many coins could be in each bag?</a:t>
            </a:r>
          </a:p>
        </p:txBody>
      </p:sp>
      <p:grpSp>
        <p:nvGrpSpPr>
          <p:cNvPr id="11" name="Group 10">
            <a:extLst>
              <a:ext uri="{FF2B5EF4-FFF2-40B4-BE49-F238E27FC236}">
                <a16:creationId xmlns:a16="http://schemas.microsoft.com/office/drawing/2014/main" id="{318DB80E-F094-D4F8-1D82-6B482229C9B3}"/>
              </a:ext>
            </a:extLst>
          </p:cNvPr>
          <p:cNvGrpSpPr/>
          <p:nvPr/>
        </p:nvGrpSpPr>
        <p:grpSpPr>
          <a:xfrm>
            <a:off x="484414" y="2374342"/>
            <a:ext cx="2558188" cy="1750762"/>
            <a:chOff x="2271257" y="2587592"/>
            <a:chExt cx="3579969" cy="2736222"/>
          </a:xfrm>
        </p:grpSpPr>
        <p:cxnSp>
          <p:nvCxnSpPr>
            <p:cNvPr id="12" name="Straight Connector 11">
              <a:extLst>
                <a:ext uri="{FF2B5EF4-FFF2-40B4-BE49-F238E27FC236}">
                  <a16:creationId xmlns:a16="http://schemas.microsoft.com/office/drawing/2014/main" id="{FE0BB4C4-7B6E-E939-9802-97E62998CC2B}"/>
                </a:ext>
              </a:extLst>
            </p:cNvPr>
            <p:cNvCxnSpPr>
              <a:cxnSpLocks/>
              <a:stCxn id="16" idx="3"/>
              <a:endCxn id="14" idx="1"/>
            </p:cNvCxnSpPr>
            <p:nvPr/>
          </p:nvCxnSpPr>
          <p:spPr>
            <a:xfrm flipV="1">
              <a:off x="3711257" y="3127592"/>
              <a:ext cx="699968" cy="82748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33B68FC-1163-8879-1C47-8046651B97FA}"/>
                </a:ext>
              </a:extLst>
            </p:cNvPr>
            <p:cNvCxnSpPr>
              <a:cxnSpLocks/>
              <a:stCxn id="16" idx="3"/>
              <a:endCxn id="15" idx="1"/>
            </p:cNvCxnSpPr>
            <p:nvPr/>
          </p:nvCxnSpPr>
          <p:spPr>
            <a:xfrm>
              <a:off x="3711257" y="3955075"/>
              <a:ext cx="690316" cy="82873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Google Shape;1039;p34">
              <a:extLst>
                <a:ext uri="{FF2B5EF4-FFF2-40B4-BE49-F238E27FC236}">
                  <a16:creationId xmlns:a16="http://schemas.microsoft.com/office/drawing/2014/main" id="{A14D0442-AD17-D4B5-218A-FACD879767D8}"/>
                </a:ext>
              </a:extLst>
            </p:cNvPr>
            <p:cNvSpPr/>
            <p:nvPr/>
          </p:nvSpPr>
          <p:spPr>
            <a:xfrm>
              <a:off x="4411226" y="258759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5" name="Google Shape;1039;p34">
              <a:extLst>
                <a:ext uri="{FF2B5EF4-FFF2-40B4-BE49-F238E27FC236}">
                  <a16:creationId xmlns:a16="http://schemas.microsoft.com/office/drawing/2014/main" id="{65BF4B9E-B86D-EEA1-903B-BDD1CE559FDF}"/>
                </a:ext>
              </a:extLst>
            </p:cNvPr>
            <p:cNvSpPr/>
            <p:nvPr/>
          </p:nvSpPr>
          <p:spPr>
            <a:xfrm>
              <a:off x="4401574" y="424381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6" name="Google Shape;1039;p34">
              <a:extLst>
                <a:ext uri="{FF2B5EF4-FFF2-40B4-BE49-F238E27FC236}">
                  <a16:creationId xmlns:a16="http://schemas.microsoft.com/office/drawing/2014/main" id="{4B143BD2-A060-DC74-70FB-CEA213CA341A}"/>
                </a:ext>
              </a:extLst>
            </p:cNvPr>
            <p:cNvSpPr/>
            <p:nvPr/>
          </p:nvSpPr>
          <p:spPr>
            <a:xfrm>
              <a:off x="227125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20</a:t>
              </a:r>
              <a:endParaRPr sz="2800">
                <a:latin typeface="Cambria Math" panose="02040503050406030204" pitchFamily="18" charset="0"/>
                <a:ea typeface="Cambria Math" panose="02040503050406030204" pitchFamily="18" charset="0"/>
                <a:cs typeface="Cambria Math"/>
                <a:sym typeface="Cambria Math"/>
              </a:endParaRPr>
            </a:p>
          </p:txBody>
        </p:sp>
      </p:grpSp>
      <p:sp>
        <p:nvSpPr>
          <p:cNvPr id="8" name="Rectangular Callout 15">
            <a:extLst>
              <a:ext uri="{FF2B5EF4-FFF2-40B4-BE49-F238E27FC236}">
                <a16:creationId xmlns:a16="http://schemas.microsoft.com/office/drawing/2014/main" id="{F489B08B-BD56-DC51-2F30-0280AE1FC26B}"/>
              </a:ext>
            </a:extLst>
          </p:cNvPr>
          <p:cNvSpPr/>
          <p:nvPr/>
        </p:nvSpPr>
        <p:spPr>
          <a:xfrm flipH="1">
            <a:off x="6337004" y="4920659"/>
            <a:ext cx="3585815" cy="1441997"/>
          </a:xfrm>
          <a:prstGeom prst="wedgeRectCallout">
            <a:avLst>
              <a:gd name="adj1" fmla="val -76814"/>
              <a:gd name="adj2" fmla="val 12385"/>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GB" sz="2400">
                <a:solidFill>
                  <a:schemeClr val="tx1"/>
                </a:solidFill>
                <a:latin typeface="Century Gothic" panose="020B0502020202020204" pitchFamily="34" charset="0"/>
              </a:rPr>
              <a:t>One part is ____. </a:t>
            </a:r>
          </a:p>
          <a:p>
            <a:pPr algn="ctr">
              <a:spcAft>
                <a:spcPts val="600"/>
              </a:spcAft>
            </a:pPr>
            <a:r>
              <a:rPr lang="en-GB" sz="2400">
                <a:solidFill>
                  <a:schemeClr val="tx1"/>
                </a:solidFill>
                <a:latin typeface="Century Gothic" panose="020B0502020202020204" pitchFamily="34" charset="0"/>
              </a:rPr>
              <a:t>The other part is ____. </a:t>
            </a:r>
          </a:p>
          <a:p>
            <a:pPr algn="ctr">
              <a:spcAft>
                <a:spcPts val="600"/>
              </a:spcAft>
            </a:pPr>
            <a:r>
              <a:rPr lang="en-GB" sz="2400">
                <a:solidFill>
                  <a:schemeClr val="tx1"/>
                </a:solidFill>
                <a:latin typeface="Century Gothic" panose="020B0502020202020204" pitchFamily="34" charset="0"/>
              </a:rPr>
              <a:t>The whole is 20.</a:t>
            </a:r>
          </a:p>
        </p:txBody>
      </p:sp>
      <p:pic>
        <p:nvPicPr>
          <p:cNvPr id="3" name="Picture 2" descr="A drawing of a bag&#10;&#10;Description automatically generated">
            <a:extLst>
              <a:ext uri="{FF2B5EF4-FFF2-40B4-BE49-F238E27FC236}">
                <a16:creationId xmlns:a16="http://schemas.microsoft.com/office/drawing/2014/main" id="{6821FD06-3F32-17EA-58CE-990DC26096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4840" y="2376321"/>
            <a:ext cx="482338" cy="608269"/>
          </a:xfrm>
          <a:prstGeom prst="rect">
            <a:avLst/>
          </a:prstGeom>
        </p:spPr>
      </p:pic>
      <p:pic>
        <p:nvPicPr>
          <p:cNvPr id="4" name="Picture 3" descr="A drawing of a bag&#10;&#10;Description automatically generated">
            <a:extLst>
              <a:ext uri="{FF2B5EF4-FFF2-40B4-BE49-F238E27FC236}">
                <a16:creationId xmlns:a16="http://schemas.microsoft.com/office/drawing/2014/main" id="{D108DF9D-7D93-90F1-46B3-8B623E79A1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4840" y="3493173"/>
            <a:ext cx="482338" cy="608269"/>
          </a:xfrm>
          <a:prstGeom prst="rect">
            <a:avLst/>
          </a:prstGeom>
        </p:spPr>
      </p:pic>
      <p:sp>
        <p:nvSpPr>
          <p:cNvPr id="5" name="TextBox 4">
            <a:extLst>
              <a:ext uri="{FF2B5EF4-FFF2-40B4-BE49-F238E27FC236}">
                <a16:creationId xmlns:a16="http://schemas.microsoft.com/office/drawing/2014/main" id="{B2A23EA4-7A81-37D9-9FD2-B43315A599AF}"/>
              </a:ext>
            </a:extLst>
          </p:cNvPr>
          <p:cNvSpPr txBox="1"/>
          <p:nvPr/>
        </p:nvSpPr>
        <p:spPr>
          <a:xfrm>
            <a:off x="-83820" y="22554"/>
            <a:ext cx="6416040" cy="369332"/>
          </a:xfrm>
          <a:prstGeom prst="rect">
            <a:avLst/>
          </a:prstGeom>
          <a:noFill/>
        </p:spPr>
        <p:txBody>
          <a:bodyPr wrap="square">
            <a:spAutoFit/>
          </a:bodyPr>
          <a:lstStyle/>
          <a:p>
            <a:r>
              <a:rPr lang="en-GB" dirty="0">
                <a:latin typeface="Sassoon Primary"/>
              </a:rPr>
              <a:t>TBAT: apply knowledge of number bonds within 20</a:t>
            </a:r>
            <a:endParaRPr lang="en-GB" dirty="0"/>
          </a:p>
        </p:txBody>
      </p:sp>
    </p:spTree>
    <p:extLst>
      <p:ext uri="{BB962C8B-B14F-4D97-AF65-F5344CB8AC3E}">
        <p14:creationId xmlns:p14="http://schemas.microsoft.com/office/powerpoint/2010/main" val="3293957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410" y="81854"/>
            <a:ext cx="10515600" cy="1325563"/>
          </a:xfrm>
        </p:spPr>
        <p:txBody>
          <a:bodyPr>
            <a:normAutofit/>
          </a:bodyPr>
          <a:lstStyle/>
          <a:p>
            <a:r>
              <a:rPr lang="en-GB" sz="3200" dirty="0">
                <a:latin typeface="Sassoon Primary" pitchFamily="50" charset="0"/>
              </a:rPr>
              <a:t>Rumpelstiltskin has split 15 coins into two bags</a:t>
            </a:r>
            <a:endParaRPr lang="en-US" sz="3200" dirty="0">
              <a:latin typeface="Sassoon Primary" pitchFamily="50" charset="0"/>
            </a:endParaRPr>
          </a:p>
        </p:txBody>
      </p:sp>
      <p:sp>
        <p:nvSpPr>
          <p:cNvPr id="3" name="Text Placeholder 2">
            <a:extLst>
              <a:ext uri="{FF2B5EF4-FFF2-40B4-BE49-F238E27FC236}">
                <a16:creationId xmlns:a16="http://schemas.microsoft.com/office/drawing/2014/main" id="{2BC934CB-9F92-4BF6-A14E-2AA4ED4BC955}"/>
              </a:ext>
            </a:extLst>
          </p:cNvPr>
          <p:cNvSpPr>
            <a:spLocks noGrp="1"/>
          </p:cNvSpPr>
          <p:nvPr>
            <p:ph type="body" sz="quarter" idx="10"/>
          </p:nvPr>
        </p:nvSpPr>
        <p:spPr>
          <a:xfrm>
            <a:off x="1893201" y="6015991"/>
            <a:ext cx="10606088" cy="1107996"/>
          </a:xfrm>
        </p:spPr>
        <p:txBody>
          <a:bodyPr/>
          <a:lstStyle/>
          <a:p>
            <a:r>
              <a:rPr lang="en-GB" dirty="0"/>
              <a:t>add      subtract      part      whole</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4421" y="2627765"/>
            <a:ext cx="1557433" cy="3425459"/>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544872" y="2627765"/>
            <a:ext cx="1722620" cy="3425459"/>
          </a:xfrm>
          <a:prstGeom prst="rect">
            <a:avLst/>
          </a:prstGeom>
        </p:spPr>
      </p:pic>
      <p:sp>
        <p:nvSpPr>
          <p:cNvPr id="15" name="Rectangular Callout 14"/>
          <p:cNvSpPr/>
          <p:nvPr/>
        </p:nvSpPr>
        <p:spPr>
          <a:xfrm>
            <a:off x="352615" y="1140982"/>
            <a:ext cx="4185723" cy="1043645"/>
          </a:xfrm>
          <a:prstGeom prst="wedgeRectCallout">
            <a:avLst>
              <a:gd name="adj1" fmla="val -19480"/>
              <a:gd name="adj2" fmla="val 113643"/>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The whole is 15. </a:t>
            </a:r>
          </a:p>
          <a:p>
            <a:pPr algn="ctr"/>
            <a:r>
              <a:rPr lang="en-GB" sz="2400" dirty="0">
                <a:solidFill>
                  <a:schemeClr val="tx1"/>
                </a:solidFill>
                <a:latin typeface="Century Gothic" panose="020B0502020202020204" pitchFamily="34" charset="0"/>
              </a:rPr>
              <a:t>The parts are 0 and 15.</a:t>
            </a:r>
          </a:p>
        </p:txBody>
      </p:sp>
      <p:sp>
        <p:nvSpPr>
          <p:cNvPr id="16" name="Rectangular Callout 15"/>
          <p:cNvSpPr/>
          <p:nvPr/>
        </p:nvSpPr>
        <p:spPr>
          <a:xfrm flipH="1">
            <a:off x="5820519" y="1680878"/>
            <a:ext cx="4400779" cy="906580"/>
          </a:xfrm>
          <a:prstGeom prst="wedgeRectCallout">
            <a:avLst>
              <a:gd name="adj1" fmla="val 1302"/>
              <a:gd name="adj2" fmla="val 91672"/>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Zero plus 15 is equal to 15. 15 subtract zero is 15.</a:t>
            </a:r>
          </a:p>
        </p:txBody>
      </p:sp>
      <p:grpSp>
        <p:nvGrpSpPr>
          <p:cNvPr id="7" name="Group 6">
            <a:extLst>
              <a:ext uri="{FF2B5EF4-FFF2-40B4-BE49-F238E27FC236}">
                <a16:creationId xmlns:a16="http://schemas.microsoft.com/office/drawing/2014/main" id="{D3B6AA2D-EEC9-A809-D911-A57F096ADAB9}"/>
              </a:ext>
            </a:extLst>
          </p:cNvPr>
          <p:cNvGrpSpPr/>
          <p:nvPr/>
        </p:nvGrpSpPr>
        <p:grpSpPr>
          <a:xfrm>
            <a:off x="2531271" y="2397294"/>
            <a:ext cx="2872091" cy="3383442"/>
            <a:chOff x="1971225" y="2450090"/>
            <a:chExt cx="3599396" cy="2964729"/>
          </a:xfrm>
        </p:grpSpPr>
        <p:cxnSp>
          <p:nvCxnSpPr>
            <p:cNvPr id="8" name="Straight Connector 7">
              <a:extLst>
                <a:ext uri="{FF2B5EF4-FFF2-40B4-BE49-F238E27FC236}">
                  <a16:creationId xmlns:a16="http://schemas.microsoft.com/office/drawing/2014/main" id="{2C4485F0-7FA9-158A-3358-CC7D40A17284}"/>
                </a:ext>
              </a:extLst>
            </p:cNvPr>
            <p:cNvCxnSpPr>
              <a:cxnSpLocks/>
              <a:stCxn id="17" idx="3"/>
              <a:endCxn id="11" idx="1"/>
            </p:cNvCxnSpPr>
            <p:nvPr/>
          </p:nvCxnSpPr>
          <p:spPr>
            <a:xfrm flipV="1">
              <a:off x="2975428" y="3144685"/>
              <a:ext cx="259023" cy="78776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8103A47-0CCE-AC54-4600-86AD1F8400BD}"/>
                </a:ext>
              </a:extLst>
            </p:cNvPr>
            <p:cNvCxnSpPr>
              <a:cxnSpLocks/>
              <a:stCxn id="17" idx="3"/>
              <a:endCxn id="13" idx="1"/>
            </p:cNvCxnSpPr>
            <p:nvPr/>
          </p:nvCxnSpPr>
          <p:spPr>
            <a:xfrm>
              <a:off x="2975428" y="3932451"/>
              <a:ext cx="256302" cy="78777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Google Shape;1039;p34">
              <a:extLst>
                <a:ext uri="{FF2B5EF4-FFF2-40B4-BE49-F238E27FC236}">
                  <a16:creationId xmlns:a16="http://schemas.microsoft.com/office/drawing/2014/main" id="{1336B15D-676D-ED90-BFE8-C2FB88D04CA4}"/>
                </a:ext>
              </a:extLst>
            </p:cNvPr>
            <p:cNvSpPr/>
            <p:nvPr/>
          </p:nvSpPr>
          <p:spPr>
            <a:xfrm>
              <a:off x="3234451" y="2450090"/>
              <a:ext cx="2336170" cy="1389191"/>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3" name="Google Shape;1039;p34">
              <a:extLst>
                <a:ext uri="{FF2B5EF4-FFF2-40B4-BE49-F238E27FC236}">
                  <a16:creationId xmlns:a16="http://schemas.microsoft.com/office/drawing/2014/main" id="{33AAE6CB-653E-1550-4172-945780E1B3EF}"/>
                </a:ext>
              </a:extLst>
            </p:cNvPr>
            <p:cNvSpPr/>
            <p:nvPr/>
          </p:nvSpPr>
          <p:spPr>
            <a:xfrm>
              <a:off x="3231731" y="4025628"/>
              <a:ext cx="2336170" cy="1389191"/>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7" name="Google Shape;1039;p34">
              <a:extLst>
                <a:ext uri="{FF2B5EF4-FFF2-40B4-BE49-F238E27FC236}">
                  <a16:creationId xmlns:a16="http://schemas.microsoft.com/office/drawing/2014/main" id="{8255F810-3506-46FE-6867-50FB91286657}"/>
                </a:ext>
              </a:extLst>
            </p:cNvPr>
            <p:cNvSpPr/>
            <p:nvPr/>
          </p:nvSpPr>
          <p:spPr>
            <a:xfrm>
              <a:off x="1971225" y="3704119"/>
              <a:ext cx="1004203" cy="456665"/>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latin typeface="Cambria Math" panose="02040503050406030204" pitchFamily="18" charset="0"/>
                  <a:ea typeface="Cambria Math" panose="02040503050406030204" pitchFamily="18" charset="0"/>
                  <a:cs typeface="Cambria Math"/>
                  <a:sym typeface="Cambria Math"/>
                </a:rPr>
                <a:t>15</a:t>
              </a:r>
              <a:endParaRPr sz="2400">
                <a:latin typeface="Cambria Math" panose="02040503050406030204" pitchFamily="18" charset="0"/>
                <a:ea typeface="Cambria Math" panose="02040503050406030204" pitchFamily="18" charset="0"/>
                <a:cs typeface="Cambria Math"/>
                <a:sym typeface="Cambria Math"/>
              </a:endParaRPr>
            </a:p>
          </p:txBody>
        </p:sp>
      </p:grpSp>
      <p:sp>
        <p:nvSpPr>
          <p:cNvPr id="30" name="Google Shape;489;p20">
            <a:extLst>
              <a:ext uri="{FF2B5EF4-FFF2-40B4-BE49-F238E27FC236}">
                <a16:creationId xmlns:a16="http://schemas.microsoft.com/office/drawing/2014/main" id="{BE5C41B5-847F-9A4F-5E2A-0951B9FBB77B}"/>
              </a:ext>
            </a:extLst>
          </p:cNvPr>
          <p:cNvSpPr>
            <a:spLocks noChangeAspect="1"/>
          </p:cNvSpPr>
          <p:nvPr/>
        </p:nvSpPr>
        <p:spPr>
          <a:xfrm>
            <a:off x="3700006" y="4409409"/>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 name="Google Shape;489;p20">
            <a:extLst>
              <a:ext uri="{FF2B5EF4-FFF2-40B4-BE49-F238E27FC236}">
                <a16:creationId xmlns:a16="http://schemas.microsoft.com/office/drawing/2014/main" id="{B7C947A1-86E5-13CD-0DF7-7CF239EA65F8}"/>
              </a:ext>
            </a:extLst>
          </p:cNvPr>
          <p:cNvSpPr>
            <a:spLocks noChangeAspect="1"/>
          </p:cNvSpPr>
          <p:nvPr/>
        </p:nvSpPr>
        <p:spPr>
          <a:xfrm>
            <a:off x="4038306" y="4330354"/>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 name="Google Shape;489;p20">
            <a:extLst>
              <a:ext uri="{FF2B5EF4-FFF2-40B4-BE49-F238E27FC236}">
                <a16:creationId xmlns:a16="http://schemas.microsoft.com/office/drawing/2014/main" id="{53C6C8B8-F3A8-28C5-A4F0-6E3E2B281054}"/>
              </a:ext>
            </a:extLst>
          </p:cNvPr>
          <p:cNvSpPr>
            <a:spLocks noChangeAspect="1"/>
          </p:cNvSpPr>
          <p:nvPr/>
        </p:nvSpPr>
        <p:spPr>
          <a:xfrm>
            <a:off x="4382953" y="4368796"/>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 name="Google Shape;489;p20">
            <a:extLst>
              <a:ext uri="{FF2B5EF4-FFF2-40B4-BE49-F238E27FC236}">
                <a16:creationId xmlns:a16="http://schemas.microsoft.com/office/drawing/2014/main" id="{33877367-6BED-32F0-0E97-3CE155ECDB3B}"/>
              </a:ext>
            </a:extLst>
          </p:cNvPr>
          <p:cNvSpPr>
            <a:spLocks noChangeAspect="1"/>
          </p:cNvSpPr>
          <p:nvPr/>
        </p:nvSpPr>
        <p:spPr>
          <a:xfrm>
            <a:off x="4689080" y="4325877"/>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489;p20">
            <a:extLst>
              <a:ext uri="{FF2B5EF4-FFF2-40B4-BE49-F238E27FC236}">
                <a16:creationId xmlns:a16="http://schemas.microsoft.com/office/drawing/2014/main" id="{BBBA8C82-5A5B-F404-C029-96A3593E2440}"/>
              </a:ext>
            </a:extLst>
          </p:cNvPr>
          <p:cNvSpPr>
            <a:spLocks noChangeAspect="1"/>
          </p:cNvSpPr>
          <p:nvPr/>
        </p:nvSpPr>
        <p:spPr>
          <a:xfrm>
            <a:off x="5029824" y="4349591"/>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 name="Google Shape;489;p20">
            <a:extLst>
              <a:ext uri="{FF2B5EF4-FFF2-40B4-BE49-F238E27FC236}">
                <a16:creationId xmlns:a16="http://schemas.microsoft.com/office/drawing/2014/main" id="{25DE8420-C8FF-3CFD-263F-B3803F6DA394}"/>
              </a:ext>
            </a:extLst>
          </p:cNvPr>
          <p:cNvSpPr>
            <a:spLocks noChangeAspect="1"/>
          </p:cNvSpPr>
          <p:nvPr/>
        </p:nvSpPr>
        <p:spPr>
          <a:xfrm>
            <a:off x="3711753" y="4917812"/>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 name="Google Shape;489;p20">
            <a:extLst>
              <a:ext uri="{FF2B5EF4-FFF2-40B4-BE49-F238E27FC236}">
                <a16:creationId xmlns:a16="http://schemas.microsoft.com/office/drawing/2014/main" id="{0F32D213-98F1-1551-9B05-AC153ECD94D4}"/>
              </a:ext>
            </a:extLst>
          </p:cNvPr>
          <p:cNvSpPr>
            <a:spLocks noChangeAspect="1"/>
          </p:cNvSpPr>
          <p:nvPr/>
        </p:nvSpPr>
        <p:spPr>
          <a:xfrm>
            <a:off x="4031422" y="4919889"/>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 name="Google Shape;489;p20">
            <a:extLst>
              <a:ext uri="{FF2B5EF4-FFF2-40B4-BE49-F238E27FC236}">
                <a16:creationId xmlns:a16="http://schemas.microsoft.com/office/drawing/2014/main" id="{38098EDC-4267-4588-1096-DEF9ED06014A}"/>
              </a:ext>
            </a:extLst>
          </p:cNvPr>
          <p:cNvSpPr>
            <a:spLocks noChangeAspect="1"/>
          </p:cNvSpPr>
          <p:nvPr/>
        </p:nvSpPr>
        <p:spPr>
          <a:xfrm>
            <a:off x="4338366" y="4906649"/>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 name="Google Shape;489;p20">
            <a:extLst>
              <a:ext uri="{FF2B5EF4-FFF2-40B4-BE49-F238E27FC236}">
                <a16:creationId xmlns:a16="http://schemas.microsoft.com/office/drawing/2014/main" id="{9CDA9D1C-64AE-C223-1957-25C4439C5B16}"/>
              </a:ext>
            </a:extLst>
          </p:cNvPr>
          <p:cNvSpPr>
            <a:spLocks noChangeAspect="1"/>
          </p:cNvSpPr>
          <p:nvPr/>
        </p:nvSpPr>
        <p:spPr>
          <a:xfrm>
            <a:off x="4713895" y="4974724"/>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 name="Google Shape;489;p20">
            <a:extLst>
              <a:ext uri="{FF2B5EF4-FFF2-40B4-BE49-F238E27FC236}">
                <a16:creationId xmlns:a16="http://schemas.microsoft.com/office/drawing/2014/main" id="{43DD413D-FDB3-E797-A2F6-E5BF383D4F68}"/>
              </a:ext>
            </a:extLst>
          </p:cNvPr>
          <p:cNvSpPr>
            <a:spLocks noChangeAspect="1"/>
          </p:cNvSpPr>
          <p:nvPr/>
        </p:nvSpPr>
        <p:spPr>
          <a:xfrm>
            <a:off x="5057543" y="4890695"/>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 name="Google Shape;489;p20">
            <a:extLst>
              <a:ext uri="{FF2B5EF4-FFF2-40B4-BE49-F238E27FC236}">
                <a16:creationId xmlns:a16="http://schemas.microsoft.com/office/drawing/2014/main" id="{3442F2D7-101B-B750-A538-88ACEBA0D298}"/>
              </a:ext>
            </a:extLst>
          </p:cNvPr>
          <p:cNvSpPr>
            <a:spLocks noChangeAspect="1"/>
          </p:cNvSpPr>
          <p:nvPr/>
        </p:nvSpPr>
        <p:spPr>
          <a:xfrm>
            <a:off x="3741588" y="5408486"/>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89;p20">
            <a:extLst>
              <a:ext uri="{FF2B5EF4-FFF2-40B4-BE49-F238E27FC236}">
                <a16:creationId xmlns:a16="http://schemas.microsoft.com/office/drawing/2014/main" id="{4C8673C9-9CFA-153E-0FE1-5FBE0547265A}"/>
              </a:ext>
            </a:extLst>
          </p:cNvPr>
          <p:cNvSpPr>
            <a:spLocks noChangeAspect="1"/>
          </p:cNvSpPr>
          <p:nvPr/>
        </p:nvSpPr>
        <p:spPr>
          <a:xfrm>
            <a:off x="4020102" y="5468419"/>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 name="Google Shape;489;p20">
            <a:extLst>
              <a:ext uri="{FF2B5EF4-FFF2-40B4-BE49-F238E27FC236}">
                <a16:creationId xmlns:a16="http://schemas.microsoft.com/office/drawing/2014/main" id="{0A292666-36CD-8BB5-8321-7ACE838B2DF6}"/>
              </a:ext>
            </a:extLst>
          </p:cNvPr>
          <p:cNvSpPr>
            <a:spLocks noChangeAspect="1"/>
          </p:cNvSpPr>
          <p:nvPr/>
        </p:nvSpPr>
        <p:spPr>
          <a:xfrm>
            <a:off x="4313509" y="5444502"/>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 name="Google Shape;489;p20">
            <a:extLst>
              <a:ext uri="{FF2B5EF4-FFF2-40B4-BE49-F238E27FC236}">
                <a16:creationId xmlns:a16="http://schemas.microsoft.com/office/drawing/2014/main" id="{CA42C1B8-96E0-FFAE-A1BC-7A71A51A4D55}"/>
              </a:ext>
            </a:extLst>
          </p:cNvPr>
          <p:cNvSpPr>
            <a:spLocks noChangeAspect="1"/>
          </p:cNvSpPr>
          <p:nvPr/>
        </p:nvSpPr>
        <p:spPr>
          <a:xfrm>
            <a:off x="4699321" y="5435629"/>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 name="Google Shape;489;p20">
            <a:extLst>
              <a:ext uri="{FF2B5EF4-FFF2-40B4-BE49-F238E27FC236}">
                <a16:creationId xmlns:a16="http://schemas.microsoft.com/office/drawing/2014/main" id="{B7C709CE-73CD-D33A-3178-576FFB022CC6}"/>
              </a:ext>
            </a:extLst>
          </p:cNvPr>
          <p:cNvSpPr>
            <a:spLocks noChangeAspect="1"/>
          </p:cNvSpPr>
          <p:nvPr/>
        </p:nvSpPr>
        <p:spPr>
          <a:xfrm>
            <a:off x="5012743" y="5422926"/>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 name="TextBox 3">
            <a:extLst>
              <a:ext uri="{FF2B5EF4-FFF2-40B4-BE49-F238E27FC236}">
                <a16:creationId xmlns:a16="http://schemas.microsoft.com/office/drawing/2014/main" id="{036D6C38-027E-5AE5-099B-682E3DC84837}"/>
              </a:ext>
            </a:extLst>
          </p:cNvPr>
          <p:cNvSpPr txBox="1"/>
          <p:nvPr/>
        </p:nvSpPr>
        <p:spPr>
          <a:xfrm>
            <a:off x="-83820" y="22554"/>
            <a:ext cx="6416040" cy="369332"/>
          </a:xfrm>
          <a:prstGeom prst="rect">
            <a:avLst/>
          </a:prstGeom>
          <a:noFill/>
        </p:spPr>
        <p:txBody>
          <a:bodyPr wrap="square">
            <a:spAutoFit/>
          </a:bodyPr>
          <a:lstStyle/>
          <a:p>
            <a:r>
              <a:rPr lang="en-GB" dirty="0">
                <a:latin typeface="Sassoon Primary"/>
              </a:rPr>
              <a:t>TBAT: apply knowledge of number bonds within 20</a:t>
            </a:r>
            <a:endParaRPr lang="en-GB" dirty="0"/>
          </a:p>
        </p:txBody>
      </p:sp>
    </p:spTree>
    <p:extLst>
      <p:ext uri="{BB962C8B-B14F-4D97-AF65-F5344CB8AC3E}">
        <p14:creationId xmlns:p14="http://schemas.microsoft.com/office/powerpoint/2010/main" val="3745506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E9D4D-411D-A876-D608-F813E0113E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F3B1C8-6B6E-3487-2F1C-F836B76B7F71}"/>
              </a:ext>
            </a:extLst>
          </p:cNvPr>
          <p:cNvSpPr>
            <a:spLocks noGrp="1"/>
          </p:cNvSpPr>
          <p:nvPr>
            <p:ph type="title"/>
          </p:nvPr>
        </p:nvSpPr>
        <p:spPr/>
        <p:txBody>
          <a:bodyPr>
            <a:normAutofit/>
          </a:bodyPr>
          <a:lstStyle/>
          <a:p>
            <a:r>
              <a:rPr lang="en-US" sz="3600" dirty="0">
                <a:latin typeface="Sassoon Primary" pitchFamily="50" charset="0"/>
              </a:rPr>
              <a:t>How many coins could be in each bag?</a:t>
            </a:r>
          </a:p>
        </p:txBody>
      </p:sp>
      <p:grpSp>
        <p:nvGrpSpPr>
          <p:cNvPr id="11" name="Group 10">
            <a:extLst>
              <a:ext uri="{FF2B5EF4-FFF2-40B4-BE49-F238E27FC236}">
                <a16:creationId xmlns:a16="http://schemas.microsoft.com/office/drawing/2014/main" id="{867744BA-9E1B-AB04-923C-2E621C46C28E}"/>
              </a:ext>
            </a:extLst>
          </p:cNvPr>
          <p:cNvGrpSpPr/>
          <p:nvPr/>
        </p:nvGrpSpPr>
        <p:grpSpPr>
          <a:xfrm>
            <a:off x="484414" y="1429462"/>
            <a:ext cx="2558188" cy="1750762"/>
            <a:chOff x="2271257" y="2587592"/>
            <a:chExt cx="3579969" cy="2736222"/>
          </a:xfrm>
        </p:grpSpPr>
        <p:cxnSp>
          <p:nvCxnSpPr>
            <p:cNvPr id="12" name="Straight Connector 11">
              <a:extLst>
                <a:ext uri="{FF2B5EF4-FFF2-40B4-BE49-F238E27FC236}">
                  <a16:creationId xmlns:a16="http://schemas.microsoft.com/office/drawing/2014/main" id="{56D3D043-8A08-5F60-2EA0-B9145AC05273}"/>
                </a:ext>
              </a:extLst>
            </p:cNvPr>
            <p:cNvCxnSpPr>
              <a:cxnSpLocks/>
              <a:stCxn id="16" idx="3"/>
              <a:endCxn id="14" idx="1"/>
            </p:cNvCxnSpPr>
            <p:nvPr/>
          </p:nvCxnSpPr>
          <p:spPr>
            <a:xfrm flipV="1">
              <a:off x="3711257" y="3127592"/>
              <a:ext cx="699968" cy="82748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9D87479-C156-A40B-59C0-A37A15957C52}"/>
                </a:ext>
              </a:extLst>
            </p:cNvPr>
            <p:cNvCxnSpPr>
              <a:cxnSpLocks/>
              <a:stCxn id="16" idx="3"/>
              <a:endCxn id="15" idx="1"/>
            </p:cNvCxnSpPr>
            <p:nvPr/>
          </p:nvCxnSpPr>
          <p:spPr>
            <a:xfrm>
              <a:off x="3711257" y="3955075"/>
              <a:ext cx="690316" cy="82873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Google Shape;1039;p34">
              <a:extLst>
                <a:ext uri="{FF2B5EF4-FFF2-40B4-BE49-F238E27FC236}">
                  <a16:creationId xmlns:a16="http://schemas.microsoft.com/office/drawing/2014/main" id="{6D79B647-30EE-C33C-63E3-2789F55A969E}"/>
                </a:ext>
              </a:extLst>
            </p:cNvPr>
            <p:cNvSpPr/>
            <p:nvPr/>
          </p:nvSpPr>
          <p:spPr>
            <a:xfrm>
              <a:off x="4411226" y="258759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5" name="Google Shape;1039;p34">
              <a:extLst>
                <a:ext uri="{FF2B5EF4-FFF2-40B4-BE49-F238E27FC236}">
                  <a16:creationId xmlns:a16="http://schemas.microsoft.com/office/drawing/2014/main" id="{E070B1C1-E053-C391-7632-4F08D2861FAC}"/>
                </a:ext>
              </a:extLst>
            </p:cNvPr>
            <p:cNvSpPr/>
            <p:nvPr/>
          </p:nvSpPr>
          <p:spPr>
            <a:xfrm>
              <a:off x="4401574" y="424381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6" name="Google Shape;1039;p34">
              <a:extLst>
                <a:ext uri="{FF2B5EF4-FFF2-40B4-BE49-F238E27FC236}">
                  <a16:creationId xmlns:a16="http://schemas.microsoft.com/office/drawing/2014/main" id="{391766A4-9738-EEC1-1AE9-35C5D165F569}"/>
                </a:ext>
              </a:extLst>
            </p:cNvPr>
            <p:cNvSpPr/>
            <p:nvPr/>
          </p:nvSpPr>
          <p:spPr>
            <a:xfrm>
              <a:off x="227125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15</a:t>
              </a:r>
              <a:endParaRPr sz="2800">
                <a:latin typeface="Cambria Math" panose="02040503050406030204" pitchFamily="18" charset="0"/>
                <a:ea typeface="Cambria Math" panose="02040503050406030204" pitchFamily="18" charset="0"/>
                <a:cs typeface="Cambria Math"/>
                <a:sym typeface="Cambria Math"/>
              </a:endParaRPr>
            </a:p>
          </p:txBody>
        </p:sp>
      </p:grpSp>
      <p:sp>
        <p:nvSpPr>
          <p:cNvPr id="8" name="Rectangular Callout 15">
            <a:extLst>
              <a:ext uri="{FF2B5EF4-FFF2-40B4-BE49-F238E27FC236}">
                <a16:creationId xmlns:a16="http://schemas.microsoft.com/office/drawing/2014/main" id="{AE5B9594-BBE0-2F2C-F74B-DDDC8092AD45}"/>
              </a:ext>
            </a:extLst>
          </p:cNvPr>
          <p:cNvSpPr/>
          <p:nvPr/>
        </p:nvSpPr>
        <p:spPr>
          <a:xfrm flipH="1">
            <a:off x="6337004" y="4920659"/>
            <a:ext cx="3585815" cy="1441997"/>
          </a:xfrm>
          <a:prstGeom prst="wedgeRectCallout">
            <a:avLst>
              <a:gd name="adj1" fmla="val -76814"/>
              <a:gd name="adj2" fmla="val 12385"/>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GB" sz="2400">
                <a:solidFill>
                  <a:schemeClr val="tx1"/>
                </a:solidFill>
                <a:latin typeface="Century Gothic" panose="020B0502020202020204" pitchFamily="34" charset="0"/>
              </a:rPr>
              <a:t>One part is ____. </a:t>
            </a:r>
          </a:p>
          <a:p>
            <a:pPr algn="ctr">
              <a:spcAft>
                <a:spcPts val="600"/>
              </a:spcAft>
            </a:pPr>
            <a:r>
              <a:rPr lang="en-GB" sz="2400">
                <a:solidFill>
                  <a:schemeClr val="tx1"/>
                </a:solidFill>
                <a:latin typeface="Century Gothic" panose="020B0502020202020204" pitchFamily="34" charset="0"/>
              </a:rPr>
              <a:t>The other part is ____. </a:t>
            </a:r>
          </a:p>
          <a:p>
            <a:pPr algn="ctr">
              <a:spcAft>
                <a:spcPts val="600"/>
              </a:spcAft>
            </a:pPr>
            <a:r>
              <a:rPr lang="en-GB" sz="2400">
                <a:solidFill>
                  <a:schemeClr val="tx1"/>
                </a:solidFill>
                <a:latin typeface="Century Gothic" panose="020B0502020202020204" pitchFamily="34" charset="0"/>
              </a:rPr>
              <a:t>The whole is 20.</a:t>
            </a:r>
          </a:p>
        </p:txBody>
      </p:sp>
      <p:pic>
        <p:nvPicPr>
          <p:cNvPr id="3" name="Picture 2" descr="A drawing of a bag&#10;&#10;Description automatically generated">
            <a:extLst>
              <a:ext uri="{FF2B5EF4-FFF2-40B4-BE49-F238E27FC236}">
                <a16:creationId xmlns:a16="http://schemas.microsoft.com/office/drawing/2014/main" id="{B54FDB5B-ED92-6019-C635-51CF8767EC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4840" y="1431441"/>
            <a:ext cx="482338" cy="608269"/>
          </a:xfrm>
          <a:prstGeom prst="rect">
            <a:avLst/>
          </a:prstGeom>
        </p:spPr>
      </p:pic>
      <p:pic>
        <p:nvPicPr>
          <p:cNvPr id="4" name="Picture 3" descr="A drawing of a bag&#10;&#10;Description automatically generated">
            <a:extLst>
              <a:ext uri="{FF2B5EF4-FFF2-40B4-BE49-F238E27FC236}">
                <a16:creationId xmlns:a16="http://schemas.microsoft.com/office/drawing/2014/main" id="{A287A513-3B77-8E15-B006-FE2F65E9A5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4840" y="2548293"/>
            <a:ext cx="482338" cy="608269"/>
          </a:xfrm>
          <a:prstGeom prst="rect">
            <a:avLst/>
          </a:prstGeom>
        </p:spPr>
      </p:pic>
      <p:sp>
        <p:nvSpPr>
          <p:cNvPr id="5" name="TextBox 4">
            <a:extLst>
              <a:ext uri="{FF2B5EF4-FFF2-40B4-BE49-F238E27FC236}">
                <a16:creationId xmlns:a16="http://schemas.microsoft.com/office/drawing/2014/main" id="{359BB377-D2C5-8FB6-D9AD-0D974E5BD067}"/>
              </a:ext>
            </a:extLst>
          </p:cNvPr>
          <p:cNvSpPr txBox="1"/>
          <p:nvPr/>
        </p:nvSpPr>
        <p:spPr>
          <a:xfrm>
            <a:off x="903559" y="4997870"/>
            <a:ext cx="4278086" cy="923330"/>
          </a:xfrm>
          <a:prstGeom prst="rect">
            <a:avLst/>
          </a:prstGeom>
          <a:noFill/>
        </p:spPr>
        <p:txBody>
          <a:bodyPr wrap="square" rtlCol="0">
            <a:spAutoFit/>
          </a:bodyPr>
          <a:lstStyle/>
          <a:p>
            <a:r>
              <a:rPr lang="en-GB">
                <a:solidFill>
                  <a:srgbClr val="FF0000"/>
                </a:solidFill>
                <a:latin typeface="Sassoon Primary" pitchFamily="50" charset="0"/>
              </a:rPr>
              <a:t>Challenge: There are half the amount of coins in one bag than the other. How many in each?</a:t>
            </a:r>
          </a:p>
        </p:txBody>
      </p:sp>
      <p:sp>
        <p:nvSpPr>
          <p:cNvPr id="6" name="TextBox 5">
            <a:extLst>
              <a:ext uri="{FF2B5EF4-FFF2-40B4-BE49-F238E27FC236}">
                <a16:creationId xmlns:a16="http://schemas.microsoft.com/office/drawing/2014/main" id="{B167F403-1092-219B-6AC2-BC2678F2CD63}"/>
              </a:ext>
            </a:extLst>
          </p:cNvPr>
          <p:cNvSpPr txBox="1"/>
          <p:nvPr/>
        </p:nvSpPr>
        <p:spPr>
          <a:xfrm>
            <a:off x="-83820" y="22554"/>
            <a:ext cx="6416040" cy="369332"/>
          </a:xfrm>
          <a:prstGeom prst="rect">
            <a:avLst/>
          </a:prstGeom>
          <a:noFill/>
        </p:spPr>
        <p:txBody>
          <a:bodyPr wrap="square">
            <a:spAutoFit/>
          </a:bodyPr>
          <a:lstStyle/>
          <a:p>
            <a:r>
              <a:rPr lang="en-GB" dirty="0">
                <a:latin typeface="Sassoon Primary"/>
              </a:rPr>
              <a:t>TBAT: apply knowledge of number bonds within 20</a:t>
            </a:r>
            <a:endParaRPr lang="en-GB" dirty="0"/>
          </a:p>
        </p:txBody>
      </p:sp>
    </p:spTree>
    <p:extLst>
      <p:ext uri="{BB962C8B-B14F-4D97-AF65-F5344CB8AC3E}">
        <p14:creationId xmlns:p14="http://schemas.microsoft.com/office/powerpoint/2010/main" val="4290687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04" y="5713"/>
            <a:ext cx="10951029" cy="1325563"/>
          </a:xfrm>
        </p:spPr>
        <p:txBody>
          <a:bodyPr>
            <a:normAutofit/>
          </a:bodyPr>
          <a:lstStyle/>
          <a:p>
            <a:r>
              <a:rPr lang="en-US" sz="3600" dirty="0">
                <a:latin typeface="Sassoon Primary" pitchFamily="50" charset="0"/>
              </a:rPr>
              <a:t>The bag contains 12 gold and silver coins</a:t>
            </a:r>
          </a:p>
        </p:txBody>
      </p:sp>
      <p:sp>
        <p:nvSpPr>
          <p:cNvPr id="4" name="Text Placeholder 3"/>
          <p:cNvSpPr>
            <a:spLocks noGrp="1"/>
          </p:cNvSpPr>
          <p:nvPr>
            <p:ph type="body" sz="quarter" idx="10"/>
          </p:nvPr>
        </p:nvSpPr>
        <p:spPr>
          <a:xfrm>
            <a:off x="219075" y="1166400"/>
            <a:ext cx="10606088" cy="996170"/>
          </a:xfrm>
        </p:spPr>
        <p:txBody>
          <a:bodyPr/>
          <a:lstStyle/>
          <a:p>
            <a:r>
              <a:rPr lang="en-GB">
                <a:latin typeface="Sassoon Primary" pitchFamily="50" charset="0"/>
              </a:rPr>
              <a:t>How many could be gold? </a:t>
            </a:r>
          </a:p>
          <a:p>
            <a:r>
              <a:rPr lang="en-GB">
                <a:latin typeface="Sassoon Primary" pitchFamily="50" charset="0"/>
              </a:rPr>
              <a:t>How many silver?</a:t>
            </a:r>
          </a:p>
        </p:txBody>
      </p:sp>
      <p:sp>
        <p:nvSpPr>
          <p:cNvPr id="3" name="Oval 2"/>
          <p:cNvSpPr>
            <a:spLocks noChangeAspect="1"/>
          </p:cNvSpPr>
          <p:nvPr/>
        </p:nvSpPr>
        <p:spPr>
          <a:xfrm>
            <a:off x="6429208" y="3534737"/>
            <a:ext cx="540000" cy="540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3" name="Oval 22"/>
          <p:cNvSpPr>
            <a:spLocks noChangeAspect="1"/>
          </p:cNvSpPr>
          <p:nvPr/>
        </p:nvSpPr>
        <p:spPr>
          <a:xfrm>
            <a:off x="6429208" y="5314709"/>
            <a:ext cx="540000" cy="540000"/>
          </a:xfrm>
          <a:prstGeom prst="ellipse">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5" name="TextBox 4"/>
          <p:cNvSpPr txBox="1"/>
          <p:nvPr/>
        </p:nvSpPr>
        <p:spPr>
          <a:xfrm>
            <a:off x="6301004" y="2955276"/>
            <a:ext cx="1150371" cy="461665"/>
          </a:xfrm>
          <a:prstGeom prst="rect">
            <a:avLst/>
          </a:prstGeom>
          <a:noFill/>
        </p:spPr>
        <p:txBody>
          <a:bodyPr wrap="square" rtlCol="0">
            <a:spAutoFit/>
          </a:bodyPr>
          <a:lstStyle/>
          <a:p>
            <a:r>
              <a:rPr lang="en-GB" sz="2400">
                <a:latin typeface="Century Gothic" panose="020B0502020202020204" pitchFamily="34" charset="0"/>
              </a:rPr>
              <a:t>gold</a:t>
            </a:r>
          </a:p>
        </p:txBody>
      </p:sp>
      <p:sp>
        <p:nvSpPr>
          <p:cNvPr id="7" name="TextBox 6"/>
          <p:cNvSpPr txBox="1"/>
          <p:nvPr/>
        </p:nvSpPr>
        <p:spPr>
          <a:xfrm>
            <a:off x="6301004" y="4806389"/>
            <a:ext cx="1150371" cy="461665"/>
          </a:xfrm>
          <a:prstGeom prst="rect">
            <a:avLst/>
          </a:prstGeom>
          <a:noFill/>
        </p:spPr>
        <p:txBody>
          <a:bodyPr wrap="square" rtlCol="0">
            <a:spAutoFit/>
          </a:bodyPr>
          <a:lstStyle/>
          <a:p>
            <a:r>
              <a:rPr lang="en-GB" sz="2400">
                <a:latin typeface="Century Gothic" panose="020B0502020202020204" pitchFamily="34" charset="0"/>
              </a:rPr>
              <a:t>silver</a:t>
            </a:r>
          </a:p>
        </p:txBody>
      </p:sp>
      <p:grpSp>
        <p:nvGrpSpPr>
          <p:cNvPr id="8" name="Group 7">
            <a:extLst>
              <a:ext uri="{FF2B5EF4-FFF2-40B4-BE49-F238E27FC236}">
                <a16:creationId xmlns:a16="http://schemas.microsoft.com/office/drawing/2014/main" id="{C9F8C60E-EEDD-7C97-93E1-775DDBAE2961}"/>
              </a:ext>
            </a:extLst>
          </p:cNvPr>
          <p:cNvGrpSpPr/>
          <p:nvPr/>
        </p:nvGrpSpPr>
        <p:grpSpPr>
          <a:xfrm>
            <a:off x="2729350" y="3055905"/>
            <a:ext cx="3460929" cy="2851750"/>
            <a:chOff x="2390297" y="2529828"/>
            <a:chExt cx="3460929" cy="2851750"/>
          </a:xfrm>
        </p:grpSpPr>
        <p:cxnSp>
          <p:nvCxnSpPr>
            <p:cNvPr id="10" name="Straight Connector 9">
              <a:extLst>
                <a:ext uri="{FF2B5EF4-FFF2-40B4-BE49-F238E27FC236}">
                  <a16:creationId xmlns:a16="http://schemas.microsoft.com/office/drawing/2014/main" id="{4A7B5A7F-6146-AC7C-54BF-9A542D3238F8}"/>
                </a:ext>
              </a:extLst>
            </p:cNvPr>
            <p:cNvCxnSpPr>
              <a:cxnSpLocks/>
              <a:stCxn id="14" idx="3"/>
              <a:endCxn id="12" idx="1"/>
            </p:cNvCxnSpPr>
            <p:nvPr/>
          </p:nvCxnSpPr>
          <p:spPr>
            <a:xfrm flipV="1">
              <a:off x="3830297" y="3069828"/>
              <a:ext cx="580929" cy="885247"/>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FF37B39-5FD9-65B6-D9C3-8E87CD6EC341}"/>
                </a:ext>
              </a:extLst>
            </p:cNvPr>
            <p:cNvCxnSpPr>
              <a:cxnSpLocks/>
              <a:stCxn id="14" idx="3"/>
              <a:endCxn id="13" idx="1"/>
            </p:cNvCxnSpPr>
            <p:nvPr/>
          </p:nvCxnSpPr>
          <p:spPr>
            <a:xfrm>
              <a:off x="3830297" y="3955075"/>
              <a:ext cx="571277" cy="8865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Google Shape;1039;p34">
              <a:extLst>
                <a:ext uri="{FF2B5EF4-FFF2-40B4-BE49-F238E27FC236}">
                  <a16:creationId xmlns:a16="http://schemas.microsoft.com/office/drawing/2014/main" id="{5183F74E-84B2-B15D-AB2B-35CF572C5A3B}"/>
                </a:ext>
              </a:extLst>
            </p:cNvPr>
            <p:cNvSpPr/>
            <p:nvPr/>
          </p:nvSpPr>
          <p:spPr>
            <a:xfrm>
              <a:off x="4411226" y="2529828"/>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3" name="Google Shape;1039;p34">
              <a:extLst>
                <a:ext uri="{FF2B5EF4-FFF2-40B4-BE49-F238E27FC236}">
                  <a16:creationId xmlns:a16="http://schemas.microsoft.com/office/drawing/2014/main" id="{D09E1024-6735-90DC-3363-491E52AE532A}"/>
                </a:ext>
              </a:extLst>
            </p:cNvPr>
            <p:cNvSpPr/>
            <p:nvPr/>
          </p:nvSpPr>
          <p:spPr>
            <a:xfrm>
              <a:off x="4401574" y="4301578"/>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4" name="Google Shape;1039;p34">
              <a:extLst>
                <a:ext uri="{FF2B5EF4-FFF2-40B4-BE49-F238E27FC236}">
                  <a16:creationId xmlns:a16="http://schemas.microsoft.com/office/drawing/2014/main" id="{15B4E75E-D8EE-F6EE-46BD-113E663424C9}"/>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12</a:t>
              </a:r>
              <a:endParaRPr sz="2800">
                <a:latin typeface="Cambria Math" panose="02040503050406030204" pitchFamily="18" charset="0"/>
                <a:ea typeface="Cambria Math" panose="02040503050406030204" pitchFamily="18" charset="0"/>
                <a:cs typeface="Cambria Math"/>
                <a:sym typeface="Cambria Math"/>
              </a:endParaRPr>
            </a:p>
          </p:txBody>
        </p:sp>
      </p:grpSp>
      <p:pic>
        <p:nvPicPr>
          <p:cNvPr id="6" name="Picture 5" descr="A drawing of a bag&#10;&#10;Description automatically generated">
            <a:extLst>
              <a:ext uri="{FF2B5EF4-FFF2-40B4-BE49-F238E27FC236}">
                <a16:creationId xmlns:a16="http://schemas.microsoft.com/office/drawing/2014/main" id="{BA3B02DF-8EBE-75FE-CD85-5E4BCDDD58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43249" y="1014998"/>
            <a:ext cx="1812301" cy="2285464"/>
          </a:xfrm>
          <a:prstGeom prst="rect">
            <a:avLst/>
          </a:prstGeom>
        </p:spPr>
      </p:pic>
      <p:sp>
        <p:nvSpPr>
          <p:cNvPr id="15" name="TextBox 14">
            <a:extLst>
              <a:ext uri="{FF2B5EF4-FFF2-40B4-BE49-F238E27FC236}">
                <a16:creationId xmlns:a16="http://schemas.microsoft.com/office/drawing/2014/main" id="{4DBA5A0C-065E-D997-AE76-D56817D3C640}"/>
              </a:ext>
            </a:extLst>
          </p:cNvPr>
          <p:cNvSpPr txBox="1"/>
          <p:nvPr/>
        </p:nvSpPr>
        <p:spPr>
          <a:xfrm>
            <a:off x="462541" y="5629304"/>
            <a:ext cx="4278086" cy="923330"/>
          </a:xfrm>
          <a:prstGeom prst="rect">
            <a:avLst/>
          </a:prstGeom>
          <a:noFill/>
        </p:spPr>
        <p:txBody>
          <a:bodyPr wrap="square" rtlCol="0">
            <a:spAutoFit/>
          </a:bodyPr>
          <a:lstStyle/>
          <a:p>
            <a:r>
              <a:rPr lang="en-GB">
                <a:solidFill>
                  <a:srgbClr val="FF0000"/>
                </a:solidFill>
                <a:latin typeface="Sassoon Primary" pitchFamily="50" charset="0"/>
              </a:rPr>
              <a:t>Challenge: There are half the amount of gold coins than silver. How many in each?</a:t>
            </a:r>
          </a:p>
        </p:txBody>
      </p:sp>
      <p:sp>
        <p:nvSpPr>
          <p:cNvPr id="9" name="TextBox 8">
            <a:extLst>
              <a:ext uri="{FF2B5EF4-FFF2-40B4-BE49-F238E27FC236}">
                <a16:creationId xmlns:a16="http://schemas.microsoft.com/office/drawing/2014/main" id="{FDA65420-7E7E-978F-1B4F-EA32E09E02E5}"/>
              </a:ext>
            </a:extLst>
          </p:cNvPr>
          <p:cNvSpPr txBox="1"/>
          <p:nvPr/>
        </p:nvSpPr>
        <p:spPr>
          <a:xfrm>
            <a:off x="-83820" y="22554"/>
            <a:ext cx="6416040" cy="369332"/>
          </a:xfrm>
          <a:prstGeom prst="rect">
            <a:avLst/>
          </a:prstGeom>
          <a:noFill/>
        </p:spPr>
        <p:txBody>
          <a:bodyPr wrap="square">
            <a:spAutoFit/>
          </a:bodyPr>
          <a:lstStyle/>
          <a:p>
            <a:r>
              <a:rPr lang="en-GB" dirty="0">
                <a:latin typeface="Sassoon Primary"/>
              </a:rPr>
              <a:t>TBAT: apply knowledge of number bonds within 20</a:t>
            </a:r>
            <a:endParaRPr lang="en-GB" dirty="0"/>
          </a:p>
        </p:txBody>
      </p:sp>
    </p:spTree>
    <p:extLst>
      <p:ext uri="{BB962C8B-B14F-4D97-AF65-F5344CB8AC3E}">
        <p14:creationId xmlns:p14="http://schemas.microsoft.com/office/powerpoint/2010/main" val="3857002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07" y="407194"/>
            <a:ext cx="10515600" cy="1325563"/>
          </a:xfrm>
        </p:spPr>
        <p:txBody>
          <a:bodyPr/>
          <a:lstStyle/>
          <a:p>
            <a:r>
              <a:rPr lang="en-US" dirty="0">
                <a:latin typeface="Sassoon Primary" pitchFamily="50" charset="0"/>
              </a:rPr>
              <a:t>Find combinations that make 12 </a:t>
            </a:r>
          </a:p>
        </p:txBody>
      </p:sp>
      <p:sp>
        <p:nvSpPr>
          <p:cNvPr id="4" name="Text Placeholder 3"/>
          <p:cNvSpPr>
            <a:spLocks noGrp="1"/>
          </p:cNvSpPr>
          <p:nvPr>
            <p:ph type="body" sz="quarter" idx="10"/>
          </p:nvPr>
        </p:nvSpPr>
        <p:spPr>
          <a:xfrm>
            <a:off x="76782" y="1764699"/>
            <a:ext cx="9318330" cy="996170"/>
          </a:xfrm>
        </p:spPr>
        <p:txBody>
          <a:bodyPr/>
          <a:lstStyle/>
          <a:p>
            <a:r>
              <a:rPr lang="en-GB" dirty="0">
                <a:latin typeface="Sassoon Primary" pitchFamily="50" charset="0"/>
              </a:rPr>
              <a:t>Choose from the possibilities shown here. </a:t>
            </a:r>
          </a:p>
          <a:p>
            <a:r>
              <a:rPr lang="en-GB" dirty="0">
                <a:latin typeface="Sassoon Primary" pitchFamily="50" charset="0"/>
              </a:rPr>
              <a:t>Is there more than one answer? </a:t>
            </a:r>
          </a:p>
        </p:txBody>
      </p:sp>
      <p:grpSp>
        <p:nvGrpSpPr>
          <p:cNvPr id="52" name="Group 51">
            <a:extLst>
              <a:ext uri="{FF2B5EF4-FFF2-40B4-BE49-F238E27FC236}">
                <a16:creationId xmlns:a16="http://schemas.microsoft.com/office/drawing/2014/main" id="{767803D7-2E6F-FB92-FAD4-7FBC3EE18CB9}"/>
              </a:ext>
            </a:extLst>
          </p:cNvPr>
          <p:cNvGrpSpPr/>
          <p:nvPr/>
        </p:nvGrpSpPr>
        <p:grpSpPr>
          <a:xfrm>
            <a:off x="5683907" y="2732826"/>
            <a:ext cx="4342537" cy="1698004"/>
            <a:chOff x="5683907" y="2732826"/>
            <a:chExt cx="4342537" cy="1698004"/>
          </a:xfrm>
        </p:grpSpPr>
        <p:sp>
          <p:nvSpPr>
            <p:cNvPr id="34" name="Oval 33"/>
            <p:cNvSpPr/>
            <p:nvPr/>
          </p:nvSpPr>
          <p:spPr>
            <a:xfrm>
              <a:off x="5683907" y="2732826"/>
              <a:ext cx="4342537" cy="1698004"/>
            </a:xfrm>
            <a:prstGeom prst="ellipse">
              <a:avLst/>
            </a:prstGeom>
            <a:noFill/>
            <a:ln w="381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0000" tIns="0" rIns="90000" bIns="90000" rtlCol="0" anchor="t" anchorCtr="0"/>
            <a:lstStyle/>
            <a:p>
              <a:pPr algn="ctr"/>
              <a:r>
                <a:rPr lang="en-GB" sz="2400" u="sng">
                  <a:solidFill>
                    <a:schemeClr val="tx1"/>
                  </a:solidFill>
                  <a:latin typeface="Century Gothic" panose="020B0502020202020204" pitchFamily="34" charset="0"/>
                  <a:ea typeface="Cambria Math" panose="02040503050406030204" pitchFamily="18" charset="0"/>
                </a:rPr>
                <a:t>gold</a:t>
              </a:r>
            </a:p>
          </p:txBody>
        </p:sp>
        <p:sp>
          <p:nvSpPr>
            <p:cNvPr id="38" name="TextBox 37"/>
            <p:cNvSpPr txBox="1"/>
            <p:nvPr/>
          </p:nvSpPr>
          <p:spPr>
            <a:xfrm>
              <a:off x="8287597" y="3695182"/>
              <a:ext cx="383438" cy="523220"/>
            </a:xfrm>
            <a:prstGeom prst="rect">
              <a:avLst/>
            </a:prstGeom>
            <a:noFill/>
          </p:spPr>
          <p:txBody>
            <a:bodyPr wrap="none" rtlCol="0">
              <a:spAutoFit/>
            </a:bodyPr>
            <a:lstStyle/>
            <a:p>
              <a:pPr algn="ctr"/>
              <a:r>
                <a:rPr lang="en-GB" sz="2800" b="0">
                  <a:latin typeface="Cambria Math" panose="02040503050406030204" pitchFamily="18" charset="0"/>
                  <a:ea typeface="Cambria Math" panose="02040503050406030204" pitchFamily="18" charset="0"/>
                </a:rPr>
                <a:t>1</a:t>
              </a:r>
              <a:endParaRPr lang="en-GB" sz="2800">
                <a:latin typeface="Cambria Math" panose="02040503050406030204" pitchFamily="18" charset="0"/>
                <a:ea typeface="Cambria Math" panose="02040503050406030204" pitchFamily="18" charset="0"/>
              </a:endParaRPr>
            </a:p>
          </p:txBody>
        </p:sp>
        <p:sp>
          <p:nvSpPr>
            <p:cNvPr id="35" name="TextBox 34"/>
            <p:cNvSpPr txBox="1"/>
            <p:nvPr/>
          </p:nvSpPr>
          <p:spPr>
            <a:xfrm>
              <a:off x="9173790" y="3171962"/>
              <a:ext cx="383438" cy="523220"/>
            </a:xfrm>
            <a:prstGeom prst="rect">
              <a:avLst/>
            </a:prstGeom>
            <a:noFill/>
          </p:spPr>
          <p:txBody>
            <a:bodyPr wrap="none" rtlCol="0">
              <a:spAutoFit/>
            </a:bodyPr>
            <a:lstStyle/>
            <a:p>
              <a:pPr algn="ctr"/>
              <a:r>
                <a:rPr lang="en-GB" sz="2800" b="0">
                  <a:latin typeface="Cambria Math" panose="02040503050406030204" pitchFamily="18" charset="0"/>
                  <a:ea typeface="Cambria Math" panose="02040503050406030204" pitchFamily="18" charset="0"/>
                </a:rPr>
                <a:t>7</a:t>
              </a:r>
              <a:endParaRPr lang="en-GB" sz="2800">
                <a:latin typeface="Cambria Math" panose="02040503050406030204" pitchFamily="18" charset="0"/>
                <a:ea typeface="Cambria Math" panose="02040503050406030204" pitchFamily="18" charset="0"/>
              </a:endParaRPr>
            </a:p>
          </p:txBody>
        </p:sp>
        <p:sp>
          <p:nvSpPr>
            <p:cNvPr id="36" name="TextBox 35"/>
            <p:cNvSpPr txBox="1"/>
            <p:nvPr/>
          </p:nvSpPr>
          <p:spPr>
            <a:xfrm>
              <a:off x="5938177" y="3353370"/>
              <a:ext cx="582211" cy="523220"/>
            </a:xfrm>
            <a:prstGeom prst="rect">
              <a:avLst/>
            </a:prstGeom>
            <a:noFill/>
          </p:spPr>
          <p:txBody>
            <a:bodyPr wrap="none" rtlCol="0">
              <a:spAutoFit/>
            </a:bodyPr>
            <a:lstStyle/>
            <a:p>
              <a:pPr algn="ctr"/>
              <a:r>
                <a:rPr lang="en-GB" sz="2800" b="0">
                  <a:latin typeface="Cambria Math" panose="02040503050406030204" pitchFamily="18" charset="0"/>
                  <a:ea typeface="Cambria Math" panose="02040503050406030204" pitchFamily="18" charset="0"/>
                </a:rPr>
                <a:t>11</a:t>
              </a:r>
              <a:endParaRPr lang="en-GB" sz="2800">
                <a:latin typeface="Cambria Math" panose="02040503050406030204" pitchFamily="18" charset="0"/>
                <a:ea typeface="Cambria Math" panose="02040503050406030204" pitchFamily="18" charset="0"/>
              </a:endParaRPr>
            </a:p>
          </p:txBody>
        </p:sp>
        <p:sp>
          <p:nvSpPr>
            <p:cNvPr id="37" name="TextBox 36"/>
            <p:cNvSpPr txBox="1"/>
            <p:nvPr/>
          </p:nvSpPr>
          <p:spPr>
            <a:xfrm>
              <a:off x="6932188" y="3776945"/>
              <a:ext cx="383438" cy="523220"/>
            </a:xfrm>
            <a:prstGeom prst="rect">
              <a:avLst/>
            </a:prstGeom>
            <a:noFill/>
          </p:spPr>
          <p:txBody>
            <a:bodyPr wrap="none" rtlCol="0">
              <a:spAutoFit/>
            </a:bodyPr>
            <a:lstStyle/>
            <a:p>
              <a:pPr algn="ctr"/>
              <a:r>
                <a:rPr lang="en-GB" sz="2800" b="0">
                  <a:latin typeface="Cambria Math" panose="02040503050406030204" pitchFamily="18" charset="0"/>
                  <a:ea typeface="Cambria Math" panose="02040503050406030204" pitchFamily="18" charset="0"/>
                </a:rPr>
                <a:t>9</a:t>
              </a:r>
              <a:endParaRPr lang="en-GB" sz="2800">
                <a:latin typeface="Cambria Math" panose="02040503050406030204" pitchFamily="18" charset="0"/>
                <a:ea typeface="Cambria Math" panose="02040503050406030204" pitchFamily="18" charset="0"/>
              </a:endParaRPr>
            </a:p>
          </p:txBody>
        </p:sp>
      </p:grpSp>
      <p:pic>
        <p:nvPicPr>
          <p:cNvPr id="5" name="Picture 4">
            <a:extLst>
              <a:ext uri="{FF2B5EF4-FFF2-40B4-BE49-F238E27FC236}">
                <a16:creationId xmlns:a16="http://schemas.microsoft.com/office/drawing/2014/main" id="{127E94D6-0747-2BA5-0D8D-40B469A2517B}"/>
              </a:ext>
            </a:extLst>
          </p:cNvPr>
          <p:cNvPicPr>
            <a:picLocks noChangeAspect="1"/>
          </p:cNvPicPr>
          <p:nvPr/>
        </p:nvPicPr>
        <p:blipFill>
          <a:blip r:embed="rId3"/>
          <a:stretch>
            <a:fillRect/>
          </a:stretch>
        </p:blipFill>
        <p:spPr>
          <a:xfrm>
            <a:off x="9537405" y="218794"/>
            <a:ext cx="1243692" cy="749873"/>
          </a:xfrm>
          <a:prstGeom prst="rect">
            <a:avLst/>
          </a:prstGeom>
        </p:spPr>
      </p:pic>
      <p:sp>
        <p:nvSpPr>
          <p:cNvPr id="16" name="Oval 15">
            <a:extLst>
              <a:ext uri="{FF2B5EF4-FFF2-40B4-BE49-F238E27FC236}">
                <a16:creationId xmlns:a16="http://schemas.microsoft.com/office/drawing/2014/main" id="{C48E4774-2DD3-D5FF-3885-6254DC1CBF18}"/>
              </a:ext>
            </a:extLst>
          </p:cNvPr>
          <p:cNvSpPr>
            <a:spLocks noChangeAspect="1"/>
          </p:cNvSpPr>
          <p:nvPr/>
        </p:nvSpPr>
        <p:spPr>
          <a:xfrm>
            <a:off x="4026915" y="3553812"/>
            <a:ext cx="540000" cy="540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7" name="Oval 16">
            <a:extLst>
              <a:ext uri="{FF2B5EF4-FFF2-40B4-BE49-F238E27FC236}">
                <a16:creationId xmlns:a16="http://schemas.microsoft.com/office/drawing/2014/main" id="{05DB38A7-4D19-6E82-3A59-2B2EC6EB35D1}"/>
              </a:ext>
            </a:extLst>
          </p:cNvPr>
          <p:cNvSpPr>
            <a:spLocks noChangeAspect="1"/>
          </p:cNvSpPr>
          <p:nvPr/>
        </p:nvSpPr>
        <p:spPr>
          <a:xfrm>
            <a:off x="4026915" y="5333784"/>
            <a:ext cx="540000" cy="540000"/>
          </a:xfrm>
          <a:prstGeom prst="ellipse">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8" name="TextBox 17">
            <a:extLst>
              <a:ext uri="{FF2B5EF4-FFF2-40B4-BE49-F238E27FC236}">
                <a16:creationId xmlns:a16="http://schemas.microsoft.com/office/drawing/2014/main" id="{8C0EB198-C850-3684-8800-3EEA94668D11}"/>
              </a:ext>
            </a:extLst>
          </p:cNvPr>
          <p:cNvSpPr txBox="1"/>
          <p:nvPr/>
        </p:nvSpPr>
        <p:spPr>
          <a:xfrm>
            <a:off x="3898711" y="2974351"/>
            <a:ext cx="1150371" cy="461665"/>
          </a:xfrm>
          <a:prstGeom prst="rect">
            <a:avLst/>
          </a:prstGeom>
          <a:noFill/>
        </p:spPr>
        <p:txBody>
          <a:bodyPr wrap="square" rtlCol="0">
            <a:spAutoFit/>
          </a:bodyPr>
          <a:lstStyle/>
          <a:p>
            <a:r>
              <a:rPr lang="en-GB" sz="2400">
                <a:latin typeface="Century Gothic" panose="020B0502020202020204" pitchFamily="34" charset="0"/>
              </a:rPr>
              <a:t>gold</a:t>
            </a:r>
          </a:p>
        </p:txBody>
      </p:sp>
      <p:sp>
        <p:nvSpPr>
          <p:cNvPr id="19" name="TextBox 18">
            <a:extLst>
              <a:ext uri="{FF2B5EF4-FFF2-40B4-BE49-F238E27FC236}">
                <a16:creationId xmlns:a16="http://schemas.microsoft.com/office/drawing/2014/main" id="{36B549DF-4C63-9224-CAA9-1B56D201030E}"/>
              </a:ext>
            </a:extLst>
          </p:cNvPr>
          <p:cNvSpPr txBox="1"/>
          <p:nvPr/>
        </p:nvSpPr>
        <p:spPr>
          <a:xfrm>
            <a:off x="3898711" y="4825464"/>
            <a:ext cx="1150371" cy="461665"/>
          </a:xfrm>
          <a:prstGeom prst="rect">
            <a:avLst/>
          </a:prstGeom>
          <a:noFill/>
        </p:spPr>
        <p:txBody>
          <a:bodyPr wrap="square" rtlCol="0">
            <a:spAutoFit/>
          </a:bodyPr>
          <a:lstStyle/>
          <a:p>
            <a:r>
              <a:rPr lang="en-GB" sz="2400">
                <a:latin typeface="Century Gothic" panose="020B0502020202020204" pitchFamily="34" charset="0"/>
              </a:rPr>
              <a:t>silver</a:t>
            </a:r>
          </a:p>
        </p:txBody>
      </p:sp>
      <p:grpSp>
        <p:nvGrpSpPr>
          <p:cNvPr id="21" name="Group 20">
            <a:extLst>
              <a:ext uri="{FF2B5EF4-FFF2-40B4-BE49-F238E27FC236}">
                <a16:creationId xmlns:a16="http://schemas.microsoft.com/office/drawing/2014/main" id="{51D0E1BD-75DF-570C-98D9-7E4AFC003572}"/>
              </a:ext>
            </a:extLst>
          </p:cNvPr>
          <p:cNvGrpSpPr/>
          <p:nvPr/>
        </p:nvGrpSpPr>
        <p:grpSpPr>
          <a:xfrm>
            <a:off x="327057" y="3074980"/>
            <a:ext cx="3460929" cy="2851750"/>
            <a:chOff x="2390297" y="2529828"/>
            <a:chExt cx="3460929" cy="2851750"/>
          </a:xfrm>
        </p:grpSpPr>
        <p:cxnSp>
          <p:nvCxnSpPr>
            <p:cNvPr id="22" name="Straight Connector 21">
              <a:extLst>
                <a:ext uri="{FF2B5EF4-FFF2-40B4-BE49-F238E27FC236}">
                  <a16:creationId xmlns:a16="http://schemas.microsoft.com/office/drawing/2014/main" id="{3FF70ED6-104E-E296-7D1E-A4210D25E0E0}"/>
                </a:ext>
              </a:extLst>
            </p:cNvPr>
            <p:cNvCxnSpPr>
              <a:cxnSpLocks/>
              <a:stCxn id="26" idx="3"/>
              <a:endCxn id="24" idx="1"/>
            </p:cNvCxnSpPr>
            <p:nvPr/>
          </p:nvCxnSpPr>
          <p:spPr>
            <a:xfrm flipV="1">
              <a:off x="3830297" y="3069828"/>
              <a:ext cx="580929" cy="885247"/>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7B9F35D6-34C1-CDCD-D76F-F273484F403C}"/>
                </a:ext>
              </a:extLst>
            </p:cNvPr>
            <p:cNvCxnSpPr>
              <a:cxnSpLocks/>
              <a:stCxn id="26" idx="3"/>
              <a:endCxn id="25" idx="1"/>
            </p:cNvCxnSpPr>
            <p:nvPr/>
          </p:nvCxnSpPr>
          <p:spPr>
            <a:xfrm>
              <a:off x="3830297" y="3955075"/>
              <a:ext cx="571277" cy="8865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Google Shape;1039;p34">
              <a:extLst>
                <a:ext uri="{FF2B5EF4-FFF2-40B4-BE49-F238E27FC236}">
                  <a16:creationId xmlns:a16="http://schemas.microsoft.com/office/drawing/2014/main" id="{A2BEDBAF-952A-4024-F887-7C7055F12F6D}"/>
                </a:ext>
              </a:extLst>
            </p:cNvPr>
            <p:cNvSpPr/>
            <p:nvPr/>
          </p:nvSpPr>
          <p:spPr>
            <a:xfrm>
              <a:off x="4411226" y="2529828"/>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5" name="Google Shape;1039;p34">
              <a:extLst>
                <a:ext uri="{FF2B5EF4-FFF2-40B4-BE49-F238E27FC236}">
                  <a16:creationId xmlns:a16="http://schemas.microsoft.com/office/drawing/2014/main" id="{AC2AC03C-76C1-785F-853E-51C22FA5BF74}"/>
                </a:ext>
              </a:extLst>
            </p:cNvPr>
            <p:cNvSpPr/>
            <p:nvPr/>
          </p:nvSpPr>
          <p:spPr>
            <a:xfrm>
              <a:off x="4401574" y="4301578"/>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6" name="Google Shape;1039;p34">
              <a:extLst>
                <a:ext uri="{FF2B5EF4-FFF2-40B4-BE49-F238E27FC236}">
                  <a16:creationId xmlns:a16="http://schemas.microsoft.com/office/drawing/2014/main" id="{D40EEB02-10CA-DE7D-050D-D73BD3F14E14}"/>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12</a:t>
              </a:r>
              <a:endParaRPr sz="2800">
                <a:latin typeface="Cambria Math" panose="02040503050406030204" pitchFamily="18" charset="0"/>
                <a:ea typeface="Cambria Math" panose="02040503050406030204" pitchFamily="18" charset="0"/>
                <a:cs typeface="Cambria Math"/>
                <a:sym typeface="Cambria Math"/>
              </a:endParaRPr>
            </a:p>
          </p:txBody>
        </p:sp>
      </p:grpSp>
      <p:grpSp>
        <p:nvGrpSpPr>
          <p:cNvPr id="53" name="Group 52">
            <a:extLst>
              <a:ext uri="{FF2B5EF4-FFF2-40B4-BE49-F238E27FC236}">
                <a16:creationId xmlns:a16="http://schemas.microsoft.com/office/drawing/2014/main" id="{D6BC70BF-99A6-7F96-FD08-F39002EA0FCA}"/>
              </a:ext>
            </a:extLst>
          </p:cNvPr>
          <p:cNvGrpSpPr/>
          <p:nvPr/>
        </p:nvGrpSpPr>
        <p:grpSpPr>
          <a:xfrm>
            <a:off x="5683907" y="4652119"/>
            <a:ext cx="4342537" cy="1698004"/>
            <a:chOff x="5683907" y="4652119"/>
            <a:chExt cx="4342537" cy="1698004"/>
          </a:xfrm>
        </p:grpSpPr>
        <p:sp>
          <p:nvSpPr>
            <p:cNvPr id="28" name="Oval 27">
              <a:extLst>
                <a:ext uri="{FF2B5EF4-FFF2-40B4-BE49-F238E27FC236}">
                  <a16:creationId xmlns:a16="http://schemas.microsoft.com/office/drawing/2014/main" id="{28AA580E-BFF6-CA8F-CF69-2B10E970D107}"/>
                </a:ext>
              </a:extLst>
            </p:cNvPr>
            <p:cNvSpPr/>
            <p:nvPr/>
          </p:nvSpPr>
          <p:spPr>
            <a:xfrm>
              <a:off x="5683907" y="4652119"/>
              <a:ext cx="4342537" cy="1698004"/>
            </a:xfrm>
            <a:prstGeom prst="ellipse">
              <a:avLst/>
            </a:prstGeom>
            <a:noFill/>
            <a:ln w="38100" cmpd="sng">
              <a:solidFill>
                <a:srgbClr val="B1B1B1"/>
              </a:solidFill>
            </a:ln>
          </p:spPr>
          <p:style>
            <a:lnRef idx="2">
              <a:schemeClr val="accent1">
                <a:shade val="50000"/>
              </a:schemeClr>
            </a:lnRef>
            <a:fillRef idx="1">
              <a:schemeClr val="accent1"/>
            </a:fillRef>
            <a:effectRef idx="0">
              <a:schemeClr val="accent1"/>
            </a:effectRef>
            <a:fontRef idx="minor">
              <a:schemeClr val="lt1"/>
            </a:fontRef>
          </p:style>
          <p:txBody>
            <a:bodyPr lIns="90000" tIns="0" rIns="90000" bIns="90000" rtlCol="0" anchor="t" anchorCtr="0"/>
            <a:lstStyle/>
            <a:p>
              <a:pPr algn="ctr"/>
              <a:r>
                <a:rPr lang="en-GB" sz="2400" u="sng">
                  <a:solidFill>
                    <a:schemeClr val="tx1"/>
                  </a:solidFill>
                  <a:latin typeface="Century Gothic" panose="020B0502020202020204" pitchFamily="34" charset="0"/>
                  <a:ea typeface="Cambria Math" panose="02040503050406030204" pitchFamily="18" charset="0"/>
                </a:rPr>
                <a:t>silver</a:t>
              </a:r>
            </a:p>
          </p:txBody>
        </p:sp>
        <p:sp>
          <p:nvSpPr>
            <p:cNvPr id="29" name="TextBox 28">
              <a:extLst>
                <a:ext uri="{FF2B5EF4-FFF2-40B4-BE49-F238E27FC236}">
                  <a16:creationId xmlns:a16="http://schemas.microsoft.com/office/drawing/2014/main" id="{4B968E46-8EFB-16C6-055E-2DAAC0C18531}"/>
                </a:ext>
              </a:extLst>
            </p:cNvPr>
            <p:cNvSpPr txBox="1"/>
            <p:nvPr/>
          </p:nvSpPr>
          <p:spPr>
            <a:xfrm>
              <a:off x="8287597" y="5614475"/>
              <a:ext cx="383438" cy="523220"/>
            </a:xfrm>
            <a:prstGeom prst="rect">
              <a:avLst/>
            </a:prstGeom>
            <a:noFill/>
          </p:spPr>
          <p:txBody>
            <a:bodyPr wrap="none" rtlCol="0">
              <a:spAutoFit/>
            </a:bodyPr>
            <a:lstStyle/>
            <a:p>
              <a:pPr algn="ctr"/>
              <a:r>
                <a:rPr lang="en-GB" sz="2800" b="0">
                  <a:latin typeface="Cambria Math" panose="02040503050406030204" pitchFamily="18" charset="0"/>
                  <a:ea typeface="Cambria Math" panose="02040503050406030204" pitchFamily="18" charset="0"/>
                </a:rPr>
                <a:t>5</a:t>
              </a:r>
              <a:endParaRPr lang="en-GB" sz="2800">
                <a:latin typeface="Cambria Math" panose="02040503050406030204" pitchFamily="18" charset="0"/>
                <a:ea typeface="Cambria Math" panose="02040503050406030204" pitchFamily="18" charset="0"/>
              </a:endParaRPr>
            </a:p>
          </p:txBody>
        </p:sp>
        <p:sp>
          <p:nvSpPr>
            <p:cNvPr id="30" name="TextBox 29">
              <a:extLst>
                <a:ext uri="{FF2B5EF4-FFF2-40B4-BE49-F238E27FC236}">
                  <a16:creationId xmlns:a16="http://schemas.microsoft.com/office/drawing/2014/main" id="{91F1E586-026B-BDA7-E63C-2650DDBA7B3F}"/>
                </a:ext>
              </a:extLst>
            </p:cNvPr>
            <p:cNvSpPr txBox="1"/>
            <p:nvPr/>
          </p:nvSpPr>
          <p:spPr>
            <a:xfrm>
              <a:off x="9173790" y="5091255"/>
              <a:ext cx="383438" cy="523220"/>
            </a:xfrm>
            <a:prstGeom prst="rect">
              <a:avLst/>
            </a:prstGeom>
            <a:noFill/>
          </p:spPr>
          <p:txBody>
            <a:bodyPr wrap="none" rtlCol="0">
              <a:spAutoFit/>
            </a:bodyPr>
            <a:lstStyle/>
            <a:p>
              <a:pPr algn="ctr"/>
              <a:r>
                <a:rPr lang="en-GB" sz="2800" b="0">
                  <a:latin typeface="Cambria Math" panose="02040503050406030204" pitchFamily="18" charset="0"/>
                  <a:ea typeface="Cambria Math" panose="02040503050406030204" pitchFamily="18" charset="0"/>
                </a:rPr>
                <a:t>6</a:t>
              </a:r>
              <a:endParaRPr lang="en-GB" sz="2800">
                <a:latin typeface="Cambria Math" panose="02040503050406030204" pitchFamily="18" charset="0"/>
                <a:ea typeface="Cambria Math" panose="02040503050406030204" pitchFamily="18" charset="0"/>
              </a:endParaRPr>
            </a:p>
          </p:txBody>
        </p:sp>
        <p:sp>
          <p:nvSpPr>
            <p:cNvPr id="31" name="TextBox 30">
              <a:extLst>
                <a:ext uri="{FF2B5EF4-FFF2-40B4-BE49-F238E27FC236}">
                  <a16:creationId xmlns:a16="http://schemas.microsoft.com/office/drawing/2014/main" id="{F484A694-A213-6B60-DCE7-3EC82BD5A432}"/>
                </a:ext>
              </a:extLst>
            </p:cNvPr>
            <p:cNvSpPr txBox="1"/>
            <p:nvPr/>
          </p:nvSpPr>
          <p:spPr>
            <a:xfrm>
              <a:off x="6037563" y="5272663"/>
              <a:ext cx="383438" cy="523220"/>
            </a:xfrm>
            <a:prstGeom prst="rect">
              <a:avLst/>
            </a:prstGeom>
            <a:noFill/>
          </p:spPr>
          <p:txBody>
            <a:bodyPr wrap="none" rtlCol="0">
              <a:spAutoFit/>
            </a:bodyPr>
            <a:lstStyle/>
            <a:p>
              <a:pPr algn="ctr"/>
              <a:r>
                <a:rPr lang="en-GB" sz="2800" b="0">
                  <a:latin typeface="Cambria Math" panose="02040503050406030204" pitchFamily="18" charset="0"/>
                  <a:ea typeface="Cambria Math" panose="02040503050406030204" pitchFamily="18" charset="0"/>
                </a:rPr>
                <a:t>3</a:t>
              </a:r>
              <a:endParaRPr lang="en-GB" sz="2800">
                <a:latin typeface="Cambria Math" panose="02040503050406030204" pitchFamily="18" charset="0"/>
                <a:ea typeface="Cambria Math" panose="02040503050406030204" pitchFamily="18" charset="0"/>
              </a:endParaRPr>
            </a:p>
          </p:txBody>
        </p:sp>
        <p:sp>
          <p:nvSpPr>
            <p:cNvPr id="32" name="TextBox 31">
              <a:extLst>
                <a:ext uri="{FF2B5EF4-FFF2-40B4-BE49-F238E27FC236}">
                  <a16:creationId xmlns:a16="http://schemas.microsoft.com/office/drawing/2014/main" id="{BD455D68-5201-5F66-A944-C479FD9F736D}"/>
                </a:ext>
              </a:extLst>
            </p:cNvPr>
            <p:cNvSpPr txBox="1"/>
            <p:nvPr/>
          </p:nvSpPr>
          <p:spPr>
            <a:xfrm>
              <a:off x="6932188" y="5696238"/>
              <a:ext cx="383438" cy="523220"/>
            </a:xfrm>
            <a:prstGeom prst="rect">
              <a:avLst/>
            </a:prstGeom>
            <a:noFill/>
          </p:spPr>
          <p:txBody>
            <a:bodyPr wrap="none" rtlCol="0">
              <a:spAutoFit/>
            </a:bodyPr>
            <a:lstStyle/>
            <a:p>
              <a:pPr algn="ctr"/>
              <a:r>
                <a:rPr lang="en-GB" sz="2800" b="0">
                  <a:latin typeface="Cambria Math" panose="02040503050406030204" pitchFamily="18" charset="0"/>
                  <a:ea typeface="Cambria Math" panose="02040503050406030204" pitchFamily="18" charset="0"/>
                </a:rPr>
                <a:t>2</a:t>
              </a:r>
              <a:endParaRPr lang="en-GB" sz="2800">
                <a:latin typeface="Cambria Math" panose="02040503050406030204" pitchFamily="18" charset="0"/>
                <a:ea typeface="Cambria Math" panose="02040503050406030204" pitchFamily="18" charset="0"/>
              </a:endParaRPr>
            </a:p>
          </p:txBody>
        </p:sp>
      </p:grpSp>
      <p:sp>
        <p:nvSpPr>
          <p:cNvPr id="3" name="TextBox 2">
            <a:extLst>
              <a:ext uri="{FF2B5EF4-FFF2-40B4-BE49-F238E27FC236}">
                <a16:creationId xmlns:a16="http://schemas.microsoft.com/office/drawing/2014/main" id="{C7651342-9740-EDDA-3297-531E2D6B38A8}"/>
              </a:ext>
            </a:extLst>
          </p:cNvPr>
          <p:cNvSpPr txBox="1"/>
          <p:nvPr/>
        </p:nvSpPr>
        <p:spPr>
          <a:xfrm>
            <a:off x="-83820" y="22554"/>
            <a:ext cx="6416040" cy="369332"/>
          </a:xfrm>
          <a:prstGeom prst="rect">
            <a:avLst/>
          </a:prstGeom>
          <a:noFill/>
        </p:spPr>
        <p:txBody>
          <a:bodyPr wrap="square">
            <a:spAutoFit/>
          </a:bodyPr>
          <a:lstStyle/>
          <a:p>
            <a:r>
              <a:rPr lang="en-GB" dirty="0">
                <a:latin typeface="Sassoon Primary"/>
              </a:rPr>
              <a:t>TBAT: apply knowledge of number bonds within 20</a:t>
            </a:r>
            <a:endParaRPr lang="en-GB" dirty="0"/>
          </a:p>
        </p:txBody>
      </p:sp>
    </p:spTree>
    <p:extLst>
      <p:ext uri="{BB962C8B-B14F-4D97-AF65-F5344CB8AC3E}">
        <p14:creationId xmlns:p14="http://schemas.microsoft.com/office/powerpoint/2010/main" val="2109424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38200" y="-95194"/>
            <a:ext cx="10515600" cy="1325563"/>
          </a:xfrm>
        </p:spPr>
        <p:txBody>
          <a:bodyPr/>
          <a:lstStyle/>
          <a:p>
            <a:r>
              <a:rPr lang="en-US" sz="2200">
                <a:latin typeface="Century Gothic"/>
                <a:cs typeface="Century Gothic"/>
              </a:rPr>
              <a:t>TBAT: apply knowledge of number bonds within 20</a:t>
            </a:r>
            <a:endParaRPr lang="en-US"/>
          </a:p>
        </p:txBody>
      </p:sp>
      <p:sp>
        <p:nvSpPr>
          <p:cNvPr id="4" name="Text Placeholder 3">
            <a:extLst>
              <a:ext uri="{FF2B5EF4-FFF2-40B4-BE49-F238E27FC236}">
                <a16:creationId xmlns:a16="http://schemas.microsoft.com/office/drawing/2014/main" id="{EE61F5C9-141C-1A4D-B0DC-E7B9F7BF17F7}"/>
              </a:ext>
            </a:extLst>
          </p:cNvPr>
          <p:cNvSpPr>
            <a:spLocks noGrp="1"/>
          </p:cNvSpPr>
          <p:nvPr>
            <p:ph type="body" sz="quarter" idx="10"/>
          </p:nvPr>
        </p:nvSpPr>
        <p:spPr>
          <a:xfrm>
            <a:off x="219075" y="926187"/>
            <a:ext cx="10606088" cy="1514710"/>
          </a:xfrm>
        </p:spPr>
        <p:txBody>
          <a:bodyPr/>
          <a:lstStyle/>
          <a:p>
            <a:r>
              <a:rPr lang="en-GB">
                <a:latin typeface="Sassoon Primary" pitchFamily="50" charset="0"/>
              </a:rPr>
              <a:t>For each bag, find combinations that make the total. </a:t>
            </a:r>
          </a:p>
          <a:p>
            <a:r>
              <a:rPr lang="en-GB">
                <a:latin typeface="Sassoon Primary" pitchFamily="50" charset="0"/>
              </a:rPr>
              <a:t>Choose from the possibilities shown. </a:t>
            </a:r>
          </a:p>
          <a:p>
            <a:pPr marL="0" indent="0">
              <a:buNone/>
            </a:pPr>
            <a:endParaRPr lang="en-GB"/>
          </a:p>
        </p:txBody>
      </p:sp>
      <p:grpSp>
        <p:nvGrpSpPr>
          <p:cNvPr id="2" name="Group 1">
            <a:extLst>
              <a:ext uri="{FF2B5EF4-FFF2-40B4-BE49-F238E27FC236}">
                <a16:creationId xmlns:a16="http://schemas.microsoft.com/office/drawing/2014/main" id="{8DCE3523-32AD-4FA7-A08A-5AC12C6ED05D}"/>
              </a:ext>
            </a:extLst>
          </p:cNvPr>
          <p:cNvGrpSpPr/>
          <p:nvPr/>
        </p:nvGrpSpPr>
        <p:grpSpPr>
          <a:xfrm>
            <a:off x="277252" y="3699393"/>
            <a:ext cx="1128571" cy="1116691"/>
            <a:chOff x="520308" y="1753508"/>
            <a:chExt cx="1128571" cy="1116691"/>
          </a:xfrm>
        </p:grpSpPr>
        <p:pic>
          <p:nvPicPr>
            <p:cNvPr id="307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0308" y="1753508"/>
              <a:ext cx="1128571" cy="1116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p:cNvSpPr txBox="1"/>
            <p:nvPr/>
          </p:nvSpPr>
          <p:spPr>
            <a:xfrm>
              <a:off x="790949" y="2238404"/>
              <a:ext cx="646881"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15</a:t>
              </a:r>
              <a:endParaRPr lang="en-GB" sz="2800">
                <a:latin typeface="Cambria Math" panose="02040503050406030204" pitchFamily="18" charset="0"/>
                <a:ea typeface="Cambria Math" panose="02040503050406030204" pitchFamily="18" charset="0"/>
              </a:endParaRPr>
            </a:p>
          </p:txBody>
        </p:sp>
      </p:grpSp>
      <p:grpSp>
        <p:nvGrpSpPr>
          <p:cNvPr id="3" name="Group 2">
            <a:extLst>
              <a:ext uri="{FF2B5EF4-FFF2-40B4-BE49-F238E27FC236}">
                <a16:creationId xmlns:a16="http://schemas.microsoft.com/office/drawing/2014/main" id="{F57D9E05-C163-4D04-A9AC-5D785BCA9019}"/>
              </a:ext>
            </a:extLst>
          </p:cNvPr>
          <p:cNvGrpSpPr/>
          <p:nvPr/>
        </p:nvGrpSpPr>
        <p:grpSpPr>
          <a:xfrm>
            <a:off x="1368703" y="3699391"/>
            <a:ext cx="1128571" cy="1116691"/>
            <a:chOff x="1611759" y="1753506"/>
            <a:chExt cx="1128571" cy="1116691"/>
          </a:xfrm>
        </p:grpSpPr>
        <p:pic>
          <p:nvPicPr>
            <p:cNvPr id="33"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1759" y="1753506"/>
              <a:ext cx="1128571" cy="1116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1918121" y="2187194"/>
              <a:ext cx="582211" cy="523220"/>
            </a:xfrm>
            <a:prstGeom prst="rect">
              <a:avLst/>
            </a:prstGeom>
            <a:noFill/>
          </p:spPr>
          <p:txBody>
            <a:bodyPr wrap="none" rtlCol="0">
              <a:spAutoFit/>
            </a:bodyPr>
            <a:lstStyle/>
            <a:p>
              <a:pPr algn="ctr"/>
              <a:r>
                <a:rPr lang="en-GB" sz="2800" b="0">
                  <a:latin typeface="Cambria Math" panose="02040503050406030204" pitchFamily="18" charset="0"/>
                  <a:ea typeface="Cambria Math" panose="02040503050406030204" pitchFamily="18" charset="0"/>
                </a:rPr>
                <a:t>18</a:t>
              </a:r>
              <a:endParaRPr lang="en-GB" sz="2800">
                <a:latin typeface="Cambria Math" panose="02040503050406030204" pitchFamily="18" charset="0"/>
                <a:ea typeface="Cambria Math" panose="02040503050406030204" pitchFamily="18" charset="0"/>
              </a:endParaRPr>
            </a:p>
          </p:txBody>
        </p:sp>
      </p:grpSp>
      <p:grpSp>
        <p:nvGrpSpPr>
          <p:cNvPr id="5" name="Group 4">
            <a:extLst>
              <a:ext uri="{FF2B5EF4-FFF2-40B4-BE49-F238E27FC236}">
                <a16:creationId xmlns:a16="http://schemas.microsoft.com/office/drawing/2014/main" id="{63F55016-DBC7-460E-8E38-22CA8CDA2933}"/>
              </a:ext>
            </a:extLst>
          </p:cNvPr>
          <p:cNvGrpSpPr/>
          <p:nvPr/>
        </p:nvGrpSpPr>
        <p:grpSpPr>
          <a:xfrm>
            <a:off x="2373322" y="3709339"/>
            <a:ext cx="1128571" cy="1116691"/>
            <a:chOff x="2616378" y="1763454"/>
            <a:chExt cx="1128571" cy="1116691"/>
          </a:xfrm>
        </p:grpSpPr>
        <p:pic>
          <p:nvPicPr>
            <p:cNvPr id="3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16378" y="1763454"/>
              <a:ext cx="1128571" cy="1116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p:cNvSpPr txBox="1"/>
            <p:nvPr/>
          </p:nvSpPr>
          <p:spPr>
            <a:xfrm>
              <a:off x="2914259" y="2213045"/>
              <a:ext cx="582211" cy="523220"/>
            </a:xfrm>
            <a:prstGeom prst="rect">
              <a:avLst/>
            </a:prstGeom>
            <a:noFill/>
          </p:spPr>
          <p:txBody>
            <a:bodyPr wrap="none" rtlCol="0">
              <a:spAutoFit/>
            </a:bodyPr>
            <a:lstStyle/>
            <a:p>
              <a:pPr algn="ctr"/>
              <a:r>
                <a:rPr lang="en-GB" sz="2800" b="0">
                  <a:latin typeface="Cambria Math" panose="02040503050406030204" pitchFamily="18" charset="0"/>
                  <a:ea typeface="Cambria Math" panose="02040503050406030204" pitchFamily="18" charset="0"/>
                </a:rPr>
                <a:t>20</a:t>
              </a:r>
              <a:endParaRPr lang="en-GB" sz="2800">
                <a:latin typeface="Cambria Math" panose="02040503050406030204" pitchFamily="18" charset="0"/>
                <a:ea typeface="Cambria Math" panose="02040503050406030204" pitchFamily="18" charset="0"/>
              </a:endParaRPr>
            </a:p>
          </p:txBody>
        </p:sp>
      </p:grpSp>
      <p:grpSp>
        <p:nvGrpSpPr>
          <p:cNvPr id="6" name="Group 5">
            <a:extLst>
              <a:ext uri="{FF2B5EF4-FFF2-40B4-BE49-F238E27FC236}">
                <a16:creationId xmlns:a16="http://schemas.microsoft.com/office/drawing/2014/main" id="{1F08B36B-6EA0-43C3-8A0C-AE56BF2BE3FF}"/>
              </a:ext>
            </a:extLst>
          </p:cNvPr>
          <p:cNvGrpSpPr/>
          <p:nvPr/>
        </p:nvGrpSpPr>
        <p:grpSpPr>
          <a:xfrm>
            <a:off x="3412134" y="3709339"/>
            <a:ext cx="1128571" cy="1116691"/>
            <a:chOff x="3655190" y="1763454"/>
            <a:chExt cx="1128571" cy="1116691"/>
          </a:xfrm>
        </p:grpSpPr>
        <p:pic>
          <p:nvPicPr>
            <p:cNvPr id="35"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5190" y="1763454"/>
              <a:ext cx="1128571" cy="1116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3962906" y="2238403"/>
              <a:ext cx="582211" cy="523220"/>
            </a:xfrm>
            <a:prstGeom prst="rect">
              <a:avLst/>
            </a:prstGeom>
            <a:noFill/>
          </p:spPr>
          <p:txBody>
            <a:bodyPr wrap="none" rtlCol="0">
              <a:spAutoFit/>
            </a:bodyPr>
            <a:lstStyle/>
            <a:p>
              <a:pPr algn="ctr"/>
              <a:r>
                <a:rPr lang="en-GB" sz="2800">
                  <a:latin typeface="Cambria Math" panose="02040503050406030204" pitchFamily="18" charset="0"/>
                  <a:ea typeface="Cambria Math" panose="02040503050406030204" pitchFamily="18" charset="0"/>
                </a:rPr>
                <a:t>11</a:t>
              </a:r>
            </a:p>
          </p:txBody>
        </p:sp>
      </p:grpSp>
      <p:grpSp>
        <p:nvGrpSpPr>
          <p:cNvPr id="8" name="Group 7">
            <a:extLst>
              <a:ext uri="{FF2B5EF4-FFF2-40B4-BE49-F238E27FC236}">
                <a16:creationId xmlns:a16="http://schemas.microsoft.com/office/drawing/2014/main" id="{EE3CADE8-91A8-4581-77F7-ACB2B00DCA5C}"/>
              </a:ext>
            </a:extLst>
          </p:cNvPr>
          <p:cNvGrpSpPr/>
          <p:nvPr/>
        </p:nvGrpSpPr>
        <p:grpSpPr>
          <a:xfrm>
            <a:off x="5392321" y="2944220"/>
            <a:ext cx="2203574" cy="3340340"/>
            <a:chOff x="5392321" y="2944220"/>
            <a:chExt cx="2203574" cy="3340340"/>
          </a:xfrm>
        </p:grpSpPr>
        <p:sp>
          <p:nvSpPr>
            <p:cNvPr id="20" name="Oval 19"/>
            <p:cNvSpPr/>
            <p:nvPr/>
          </p:nvSpPr>
          <p:spPr>
            <a:xfrm>
              <a:off x="5392321" y="3437784"/>
              <a:ext cx="2203574" cy="2846776"/>
            </a:xfrm>
            <a:prstGeom prst="ellipse">
              <a:avLst/>
            </a:prstGeom>
            <a:noFill/>
            <a:ln w="381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ambria Math" panose="02040503050406030204" pitchFamily="18" charset="0"/>
                <a:ea typeface="Cambria Math" panose="02040503050406030204" pitchFamily="18" charset="0"/>
              </a:endParaRPr>
            </a:p>
          </p:txBody>
        </p:sp>
        <p:sp>
          <p:nvSpPr>
            <p:cNvPr id="21" name="TextBox 20"/>
            <p:cNvSpPr txBox="1"/>
            <p:nvPr/>
          </p:nvSpPr>
          <p:spPr>
            <a:xfrm>
              <a:off x="6277856" y="4581212"/>
              <a:ext cx="432504"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7</a:t>
              </a:r>
              <a:endParaRPr lang="en-GB" sz="2800">
                <a:latin typeface="Cambria Math" panose="02040503050406030204" pitchFamily="18" charset="0"/>
                <a:ea typeface="Cambria Math" panose="02040503050406030204" pitchFamily="18" charset="0"/>
              </a:endParaRPr>
            </a:p>
          </p:txBody>
        </p:sp>
        <p:sp>
          <p:nvSpPr>
            <p:cNvPr id="22" name="TextBox 21"/>
            <p:cNvSpPr txBox="1"/>
            <p:nvPr/>
          </p:nvSpPr>
          <p:spPr>
            <a:xfrm>
              <a:off x="5626511" y="5158714"/>
              <a:ext cx="610561"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11</a:t>
              </a:r>
              <a:endParaRPr lang="en-GB" sz="2800">
                <a:latin typeface="Cambria Math" panose="02040503050406030204" pitchFamily="18" charset="0"/>
                <a:ea typeface="Cambria Math" panose="02040503050406030204" pitchFamily="18" charset="0"/>
              </a:endParaRPr>
            </a:p>
          </p:txBody>
        </p:sp>
        <p:sp>
          <p:nvSpPr>
            <p:cNvPr id="23" name="TextBox 22"/>
            <p:cNvSpPr txBox="1"/>
            <p:nvPr/>
          </p:nvSpPr>
          <p:spPr>
            <a:xfrm>
              <a:off x="6858660" y="5360306"/>
              <a:ext cx="432504"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8</a:t>
              </a:r>
              <a:endParaRPr lang="en-GB" sz="2800">
                <a:latin typeface="Cambria Math" panose="02040503050406030204" pitchFamily="18" charset="0"/>
                <a:ea typeface="Cambria Math" panose="02040503050406030204" pitchFamily="18" charset="0"/>
              </a:endParaRPr>
            </a:p>
          </p:txBody>
        </p:sp>
        <p:sp>
          <p:nvSpPr>
            <p:cNvPr id="24" name="TextBox 23"/>
            <p:cNvSpPr txBox="1"/>
            <p:nvPr/>
          </p:nvSpPr>
          <p:spPr>
            <a:xfrm>
              <a:off x="6861336" y="3930357"/>
              <a:ext cx="432504"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5</a:t>
              </a:r>
              <a:endParaRPr lang="en-GB" sz="2800">
                <a:latin typeface="Cambria Math" panose="02040503050406030204" pitchFamily="18" charset="0"/>
                <a:ea typeface="Cambria Math" panose="02040503050406030204" pitchFamily="18" charset="0"/>
              </a:endParaRPr>
            </a:p>
          </p:txBody>
        </p:sp>
        <p:sp>
          <p:nvSpPr>
            <p:cNvPr id="36" name="TextBox 35"/>
            <p:cNvSpPr txBox="1"/>
            <p:nvPr/>
          </p:nvSpPr>
          <p:spPr>
            <a:xfrm>
              <a:off x="5811617" y="3699393"/>
              <a:ext cx="582211"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10</a:t>
              </a:r>
              <a:endParaRPr lang="en-GB" sz="2800">
                <a:latin typeface="Cambria Math" panose="02040503050406030204" pitchFamily="18" charset="0"/>
                <a:ea typeface="Cambria Math" panose="02040503050406030204" pitchFamily="18" charset="0"/>
              </a:endParaRPr>
            </a:p>
          </p:txBody>
        </p:sp>
        <p:sp>
          <p:nvSpPr>
            <p:cNvPr id="38" name="TextBox 37"/>
            <p:cNvSpPr txBox="1"/>
            <p:nvPr/>
          </p:nvSpPr>
          <p:spPr>
            <a:xfrm>
              <a:off x="5463005" y="2944220"/>
              <a:ext cx="2061384" cy="461665"/>
            </a:xfrm>
            <a:prstGeom prst="rect">
              <a:avLst/>
            </a:prstGeom>
            <a:noFill/>
          </p:spPr>
          <p:txBody>
            <a:bodyPr wrap="square" rtlCol="0">
              <a:spAutoFit/>
            </a:bodyPr>
            <a:lstStyle/>
            <a:p>
              <a:pPr algn="ctr"/>
              <a:r>
                <a:rPr lang="en-GB" sz="2400">
                  <a:latin typeface="Century Gothic" panose="020B0502020202020204" pitchFamily="34" charset="0"/>
                </a:rPr>
                <a:t>gold coins</a:t>
              </a:r>
            </a:p>
          </p:txBody>
        </p:sp>
      </p:grpSp>
      <p:grpSp>
        <p:nvGrpSpPr>
          <p:cNvPr id="11" name="Group 10">
            <a:extLst>
              <a:ext uri="{FF2B5EF4-FFF2-40B4-BE49-F238E27FC236}">
                <a16:creationId xmlns:a16="http://schemas.microsoft.com/office/drawing/2014/main" id="{0212A713-C84A-C124-71A0-1ADB9654A795}"/>
              </a:ext>
            </a:extLst>
          </p:cNvPr>
          <p:cNvGrpSpPr/>
          <p:nvPr/>
        </p:nvGrpSpPr>
        <p:grpSpPr>
          <a:xfrm>
            <a:off x="8043295" y="2944220"/>
            <a:ext cx="2113509" cy="3340340"/>
            <a:chOff x="8043295" y="2944220"/>
            <a:chExt cx="2113509" cy="3340340"/>
          </a:xfrm>
        </p:grpSpPr>
        <p:sp>
          <p:nvSpPr>
            <p:cNvPr id="19" name="Oval 18"/>
            <p:cNvSpPr/>
            <p:nvPr/>
          </p:nvSpPr>
          <p:spPr>
            <a:xfrm>
              <a:off x="8043295" y="3437784"/>
              <a:ext cx="2113509" cy="2846776"/>
            </a:xfrm>
            <a:prstGeom prst="ellipse">
              <a:avLst/>
            </a:prstGeom>
            <a:noFill/>
            <a:ln w="38100" cmpd="sng">
              <a:solidFill>
                <a:srgbClr val="B1B1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ambria Math" panose="02040503050406030204" pitchFamily="18" charset="0"/>
                <a:ea typeface="Cambria Math" panose="02040503050406030204" pitchFamily="18" charset="0"/>
              </a:endParaRPr>
            </a:p>
          </p:txBody>
        </p:sp>
        <p:sp>
          <p:nvSpPr>
            <p:cNvPr id="25" name="TextBox 24"/>
            <p:cNvSpPr txBox="1"/>
            <p:nvPr/>
          </p:nvSpPr>
          <p:spPr>
            <a:xfrm>
              <a:off x="8159529" y="4289566"/>
              <a:ext cx="603326"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13</a:t>
              </a:r>
              <a:endParaRPr lang="en-GB" sz="2800">
                <a:latin typeface="Cambria Math" panose="02040503050406030204" pitchFamily="18" charset="0"/>
                <a:ea typeface="Cambria Math" panose="02040503050406030204" pitchFamily="18" charset="0"/>
              </a:endParaRPr>
            </a:p>
          </p:txBody>
        </p:sp>
        <p:sp>
          <p:nvSpPr>
            <p:cNvPr id="26" name="TextBox 25"/>
            <p:cNvSpPr txBox="1"/>
            <p:nvPr/>
          </p:nvSpPr>
          <p:spPr>
            <a:xfrm>
              <a:off x="9059823" y="3583561"/>
              <a:ext cx="432504"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4</a:t>
              </a:r>
              <a:endParaRPr lang="en-GB" sz="2800">
                <a:latin typeface="Cambria Math" panose="02040503050406030204" pitchFamily="18" charset="0"/>
                <a:ea typeface="Cambria Math" panose="02040503050406030204" pitchFamily="18" charset="0"/>
              </a:endParaRPr>
            </a:p>
          </p:txBody>
        </p:sp>
        <p:sp>
          <p:nvSpPr>
            <p:cNvPr id="27" name="TextBox 26"/>
            <p:cNvSpPr txBox="1"/>
            <p:nvPr/>
          </p:nvSpPr>
          <p:spPr>
            <a:xfrm>
              <a:off x="9295656" y="5158714"/>
              <a:ext cx="683716"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10</a:t>
              </a:r>
              <a:endParaRPr lang="en-GB" sz="2800">
                <a:latin typeface="Cambria Math" panose="02040503050406030204" pitchFamily="18" charset="0"/>
                <a:ea typeface="Cambria Math" panose="02040503050406030204" pitchFamily="18" charset="0"/>
              </a:endParaRPr>
            </a:p>
          </p:txBody>
        </p:sp>
        <p:sp>
          <p:nvSpPr>
            <p:cNvPr id="28" name="TextBox 27"/>
            <p:cNvSpPr txBox="1"/>
            <p:nvPr/>
          </p:nvSpPr>
          <p:spPr>
            <a:xfrm>
              <a:off x="8658977" y="5620379"/>
              <a:ext cx="432504"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3</a:t>
              </a:r>
              <a:endParaRPr lang="en-GB" sz="2800">
                <a:latin typeface="Cambria Math" panose="02040503050406030204" pitchFamily="18" charset="0"/>
                <a:ea typeface="Cambria Math" panose="02040503050406030204" pitchFamily="18" charset="0"/>
              </a:endParaRPr>
            </a:p>
          </p:txBody>
        </p:sp>
        <p:sp>
          <p:nvSpPr>
            <p:cNvPr id="37" name="TextBox 36"/>
            <p:cNvSpPr txBox="1"/>
            <p:nvPr/>
          </p:nvSpPr>
          <p:spPr>
            <a:xfrm>
              <a:off x="8938257" y="4581212"/>
              <a:ext cx="554070"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9</a:t>
              </a:r>
              <a:endParaRPr lang="en-GB" sz="2800">
                <a:latin typeface="Cambria Math" panose="02040503050406030204" pitchFamily="18" charset="0"/>
                <a:ea typeface="Cambria Math" panose="02040503050406030204" pitchFamily="18" charset="0"/>
              </a:endParaRPr>
            </a:p>
          </p:txBody>
        </p:sp>
        <p:sp>
          <p:nvSpPr>
            <p:cNvPr id="39" name="TextBox 38"/>
            <p:cNvSpPr txBox="1"/>
            <p:nvPr/>
          </p:nvSpPr>
          <p:spPr>
            <a:xfrm>
              <a:off x="8195721" y="2944220"/>
              <a:ext cx="1841500" cy="461665"/>
            </a:xfrm>
            <a:prstGeom prst="rect">
              <a:avLst/>
            </a:prstGeom>
            <a:noFill/>
          </p:spPr>
          <p:txBody>
            <a:bodyPr wrap="square" rtlCol="0">
              <a:spAutoFit/>
            </a:bodyPr>
            <a:lstStyle/>
            <a:p>
              <a:pPr algn="ctr"/>
              <a:r>
                <a:rPr lang="en-GB" sz="2400">
                  <a:latin typeface="Century Gothic" panose="020B0502020202020204" pitchFamily="34" charset="0"/>
                </a:rPr>
                <a:t>silver coins</a:t>
              </a:r>
            </a:p>
          </p:txBody>
        </p:sp>
      </p:grpSp>
    </p:spTree>
    <p:extLst>
      <p:ext uri="{BB962C8B-B14F-4D97-AF65-F5344CB8AC3E}">
        <p14:creationId xmlns:p14="http://schemas.microsoft.com/office/powerpoint/2010/main" val="302259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55667-F4C3-820B-4DAA-C149B32B5A18}"/>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C22E8E09-ED47-99FF-4014-7BC8AF8B1094}"/>
              </a:ext>
            </a:extLst>
          </p:cNvPr>
          <p:cNvSpPr>
            <a:spLocks noGrp="1"/>
          </p:cNvSpPr>
          <p:nvPr>
            <p:ph type="body" sz="quarter" idx="10"/>
          </p:nvPr>
        </p:nvSpPr>
        <p:spPr/>
        <p:txBody>
          <a:bodyPr/>
          <a:lstStyle/>
          <a:p>
            <a:endParaRPr lang="en-GB"/>
          </a:p>
        </p:txBody>
      </p:sp>
      <p:sp>
        <p:nvSpPr>
          <p:cNvPr id="4" name="Text Placeholder 3">
            <a:extLst>
              <a:ext uri="{FF2B5EF4-FFF2-40B4-BE49-F238E27FC236}">
                <a16:creationId xmlns:a16="http://schemas.microsoft.com/office/drawing/2014/main" id="{0B35A35E-B20C-BC6B-2CA9-13C940EA8351}"/>
              </a:ext>
            </a:extLst>
          </p:cNvPr>
          <p:cNvSpPr>
            <a:spLocks noGrp="1"/>
          </p:cNvSpPr>
          <p:nvPr>
            <p:ph type="body" sz="quarter" idx="11"/>
          </p:nvPr>
        </p:nvSpPr>
        <p:spPr/>
        <p:txBody>
          <a:bodyPr/>
          <a:lstStyle/>
          <a:p>
            <a:endParaRPr lang="en-GB"/>
          </a:p>
        </p:txBody>
      </p:sp>
      <p:pic>
        <p:nvPicPr>
          <p:cNvPr id="6" name="Picture 5">
            <a:extLst>
              <a:ext uri="{FF2B5EF4-FFF2-40B4-BE49-F238E27FC236}">
                <a16:creationId xmlns:a16="http://schemas.microsoft.com/office/drawing/2014/main" id="{B0258D08-7C54-E48C-722D-7B9B2DD30F10}"/>
              </a:ext>
            </a:extLst>
          </p:cNvPr>
          <p:cNvPicPr>
            <a:picLocks noChangeAspect="1"/>
          </p:cNvPicPr>
          <p:nvPr/>
        </p:nvPicPr>
        <p:blipFill>
          <a:blip r:embed="rId2"/>
          <a:srcRect b="34783"/>
          <a:stretch>
            <a:fillRect/>
          </a:stretch>
        </p:blipFill>
        <p:spPr>
          <a:xfrm>
            <a:off x="619759" y="0"/>
            <a:ext cx="5706935" cy="6126480"/>
          </a:xfrm>
          <a:prstGeom prst="rect">
            <a:avLst/>
          </a:prstGeom>
        </p:spPr>
      </p:pic>
      <p:pic>
        <p:nvPicPr>
          <p:cNvPr id="7" name="Picture 6">
            <a:extLst>
              <a:ext uri="{FF2B5EF4-FFF2-40B4-BE49-F238E27FC236}">
                <a16:creationId xmlns:a16="http://schemas.microsoft.com/office/drawing/2014/main" id="{314CF22B-591C-462F-4618-EC5015D813F8}"/>
              </a:ext>
            </a:extLst>
          </p:cNvPr>
          <p:cNvPicPr>
            <a:picLocks noChangeAspect="1"/>
          </p:cNvPicPr>
          <p:nvPr/>
        </p:nvPicPr>
        <p:blipFill>
          <a:blip r:embed="rId2"/>
          <a:srcRect t="64967"/>
          <a:stretch>
            <a:fillRect/>
          </a:stretch>
        </p:blipFill>
        <p:spPr>
          <a:xfrm>
            <a:off x="5807775" y="2320165"/>
            <a:ext cx="6384225" cy="3681577"/>
          </a:xfrm>
          <a:prstGeom prst="rect">
            <a:avLst/>
          </a:prstGeom>
        </p:spPr>
      </p:pic>
    </p:spTree>
    <p:extLst>
      <p:ext uri="{BB962C8B-B14F-4D97-AF65-F5344CB8AC3E}">
        <p14:creationId xmlns:p14="http://schemas.microsoft.com/office/powerpoint/2010/main" val="2468767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39D7-C19A-4B86-41CA-1AEFDD860AFC}"/>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C266B57F-9B3E-3F58-1812-D0A300471A2D}"/>
              </a:ext>
            </a:extLst>
          </p:cNvPr>
          <p:cNvSpPr>
            <a:spLocks noGrp="1"/>
          </p:cNvSpPr>
          <p:nvPr>
            <p:ph type="body" sz="quarter" idx="10"/>
          </p:nvPr>
        </p:nvSpPr>
        <p:spPr/>
        <p:txBody>
          <a:bodyPr/>
          <a:lstStyle/>
          <a:p>
            <a:endParaRPr lang="en-GB"/>
          </a:p>
        </p:txBody>
      </p:sp>
      <p:sp>
        <p:nvSpPr>
          <p:cNvPr id="4" name="Text Placeholder 3">
            <a:extLst>
              <a:ext uri="{FF2B5EF4-FFF2-40B4-BE49-F238E27FC236}">
                <a16:creationId xmlns:a16="http://schemas.microsoft.com/office/drawing/2014/main" id="{25C42A06-A0E7-F100-1A9C-E4BDEDB1441B}"/>
              </a:ext>
            </a:extLst>
          </p:cNvPr>
          <p:cNvSpPr>
            <a:spLocks noGrp="1"/>
          </p:cNvSpPr>
          <p:nvPr>
            <p:ph type="body" sz="quarter" idx="11"/>
          </p:nvPr>
        </p:nvSpPr>
        <p:spPr/>
        <p:txBody>
          <a:bodyPr/>
          <a:lstStyle/>
          <a:p>
            <a:endParaRPr lang="en-GB"/>
          </a:p>
        </p:txBody>
      </p:sp>
      <p:pic>
        <p:nvPicPr>
          <p:cNvPr id="6" name="Picture 5">
            <a:extLst>
              <a:ext uri="{FF2B5EF4-FFF2-40B4-BE49-F238E27FC236}">
                <a16:creationId xmlns:a16="http://schemas.microsoft.com/office/drawing/2014/main" id="{CF0C0F4C-71D7-4BED-D9CF-6F7F654969D0}"/>
              </a:ext>
            </a:extLst>
          </p:cNvPr>
          <p:cNvPicPr>
            <a:picLocks noChangeAspect="1"/>
          </p:cNvPicPr>
          <p:nvPr/>
        </p:nvPicPr>
        <p:blipFill>
          <a:blip r:embed="rId2"/>
          <a:srcRect b="34790"/>
          <a:stretch>
            <a:fillRect/>
          </a:stretch>
        </p:blipFill>
        <p:spPr>
          <a:xfrm>
            <a:off x="1366837" y="-51697"/>
            <a:ext cx="3889485" cy="6909697"/>
          </a:xfrm>
          <a:prstGeom prst="rect">
            <a:avLst/>
          </a:prstGeom>
        </p:spPr>
      </p:pic>
      <p:pic>
        <p:nvPicPr>
          <p:cNvPr id="7" name="Picture 6">
            <a:extLst>
              <a:ext uri="{FF2B5EF4-FFF2-40B4-BE49-F238E27FC236}">
                <a16:creationId xmlns:a16="http://schemas.microsoft.com/office/drawing/2014/main" id="{AC254A4E-6C7B-8DEE-9260-29A26F7E753B}"/>
              </a:ext>
            </a:extLst>
          </p:cNvPr>
          <p:cNvPicPr>
            <a:picLocks noChangeAspect="1"/>
          </p:cNvPicPr>
          <p:nvPr/>
        </p:nvPicPr>
        <p:blipFill>
          <a:blip r:embed="rId2"/>
          <a:srcRect t="66117"/>
          <a:stretch>
            <a:fillRect/>
          </a:stretch>
        </p:blipFill>
        <p:spPr>
          <a:xfrm>
            <a:off x="6404084" y="2107510"/>
            <a:ext cx="3918585" cy="3617110"/>
          </a:xfrm>
          <a:prstGeom prst="rect">
            <a:avLst/>
          </a:prstGeom>
        </p:spPr>
      </p:pic>
    </p:spTree>
    <p:extLst>
      <p:ext uri="{BB962C8B-B14F-4D97-AF65-F5344CB8AC3E}">
        <p14:creationId xmlns:p14="http://schemas.microsoft.com/office/powerpoint/2010/main" val="3912750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095"/>
            <a:ext cx="10515600" cy="1325563"/>
          </a:xfrm>
        </p:spPr>
        <p:txBody>
          <a:bodyPr>
            <a:normAutofit/>
          </a:bodyPr>
          <a:lstStyle/>
          <a:p>
            <a:r>
              <a:rPr lang="en-US">
                <a:latin typeface="Sassoon Infant Std" panose="020B0503020103030203" pitchFamily="34" charset="0"/>
              </a:rPr>
              <a:t>Feedback on the Independent Task</a:t>
            </a:r>
          </a:p>
        </p:txBody>
      </p:sp>
      <p:sp>
        <p:nvSpPr>
          <p:cNvPr id="4" name="Text Placeholder 3"/>
          <p:cNvSpPr>
            <a:spLocks noGrp="1"/>
          </p:cNvSpPr>
          <p:nvPr>
            <p:ph type="body" sz="quarter" idx="10"/>
          </p:nvPr>
        </p:nvSpPr>
        <p:spPr>
          <a:xfrm>
            <a:off x="219075" y="1166400"/>
            <a:ext cx="10606088" cy="1692771"/>
          </a:xfrm>
        </p:spPr>
        <p:txBody>
          <a:bodyPr/>
          <a:lstStyle/>
          <a:p>
            <a:r>
              <a:rPr lang="en-GB" sz="2800">
                <a:latin typeface="Century Gothic" panose="020B0502020202020204" pitchFamily="34" charset="0"/>
              </a:rPr>
              <a:t>How did you work out what the combinations could be?</a:t>
            </a:r>
          </a:p>
          <a:p>
            <a:r>
              <a:rPr lang="en-GB" sz="2800">
                <a:latin typeface="Century Gothic" panose="020B0502020202020204" pitchFamily="34" charset="0"/>
              </a:rPr>
              <a:t>What was tricky? </a:t>
            </a:r>
          </a:p>
          <a:p>
            <a:r>
              <a:rPr lang="en-GB" sz="2800">
                <a:latin typeface="Century Gothic" panose="020B0502020202020204" pitchFamily="34" charset="0"/>
              </a:rPr>
              <a:t>What was easy?</a:t>
            </a:r>
          </a:p>
        </p:txBody>
      </p:sp>
      <p:grpSp>
        <p:nvGrpSpPr>
          <p:cNvPr id="5" name="Group 4">
            <a:extLst>
              <a:ext uri="{FF2B5EF4-FFF2-40B4-BE49-F238E27FC236}">
                <a16:creationId xmlns:a16="http://schemas.microsoft.com/office/drawing/2014/main" id="{71B212E2-F2E8-333E-F75B-C3F18EB758E3}"/>
              </a:ext>
            </a:extLst>
          </p:cNvPr>
          <p:cNvGrpSpPr/>
          <p:nvPr/>
        </p:nvGrpSpPr>
        <p:grpSpPr>
          <a:xfrm>
            <a:off x="277252" y="3699393"/>
            <a:ext cx="1128571" cy="1116691"/>
            <a:chOff x="520308" y="1753508"/>
            <a:chExt cx="1128571" cy="1116691"/>
          </a:xfrm>
        </p:grpSpPr>
        <p:pic>
          <p:nvPicPr>
            <p:cNvPr id="6" name="Picture 6">
              <a:extLst>
                <a:ext uri="{FF2B5EF4-FFF2-40B4-BE49-F238E27FC236}">
                  <a16:creationId xmlns:a16="http://schemas.microsoft.com/office/drawing/2014/main" id="{D5BCC304-3FF6-9101-583C-EA99D646324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0308" y="1753508"/>
              <a:ext cx="1128571" cy="1116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67CA3E15-89E6-8693-3F94-D9F91F8AEC69}"/>
                </a:ext>
              </a:extLst>
            </p:cNvPr>
            <p:cNvSpPr txBox="1"/>
            <p:nvPr/>
          </p:nvSpPr>
          <p:spPr>
            <a:xfrm>
              <a:off x="790949" y="2238404"/>
              <a:ext cx="646881"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15</a:t>
              </a:r>
              <a:endParaRPr lang="en-GB" sz="2800">
                <a:latin typeface="Cambria Math" panose="02040503050406030204" pitchFamily="18" charset="0"/>
                <a:ea typeface="Cambria Math" panose="02040503050406030204" pitchFamily="18" charset="0"/>
              </a:endParaRPr>
            </a:p>
          </p:txBody>
        </p:sp>
      </p:grpSp>
      <p:grpSp>
        <p:nvGrpSpPr>
          <p:cNvPr id="8" name="Group 7">
            <a:extLst>
              <a:ext uri="{FF2B5EF4-FFF2-40B4-BE49-F238E27FC236}">
                <a16:creationId xmlns:a16="http://schemas.microsoft.com/office/drawing/2014/main" id="{1DCA946D-B5BB-4591-E89C-D8E9362F0AC5}"/>
              </a:ext>
            </a:extLst>
          </p:cNvPr>
          <p:cNvGrpSpPr/>
          <p:nvPr/>
        </p:nvGrpSpPr>
        <p:grpSpPr>
          <a:xfrm>
            <a:off x="1368703" y="3699391"/>
            <a:ext cx="1128571" cy="1116691"/>
            <a:chOff x="1611759" y="1753506"/>
            <a:chExt cx="1128571" cy="1116691"/>
          </a:xfrm>
        </p:grpSpPr>
        <p:pic>
          <p:nvPicPr>
            <p:cNvPr id="10" name="Picture 6">
              <a:extLst>
                <a:ext uri="{FF2B5EF4-FFF2-40B4-BE49-F238E27FC236}">
                  <a16:creationId xmlns:a16="http://schemas.microsoft.com/office/drawing/2014/main" id="{4E0F5D7A-DA20-E97F-1CB2-3B42B633AF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1759" y="1753506"/>
              <a:ext cx="1128571" cy="1116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25C48A01-DD66-9DE6-7AB1-9691592E2A45}"/>
                </a:ext>
              </a:extLst>
            </p:cNvPr>
            <p:cNvSpPr txBox="1"/>
            <p:nvPr/>
          </p:nvSpPr>
          <p:spPr>
            <a:xfrm>
              <a:off x="1918121" y="2187194"/>
              <a:ext cx="582211" cy="523220"/>
            </a:xfrm>
            <a:prstGeom prst="rect">
              <a:avLst/>
            </a:prstGeom>
            <a:noFill/>
          </p:spPr>
          <p:txBody>
            <a:bodyPr wrap="none" rtlCol="0">
              <a:spAutoFit/>
            </a:bodyPr>
            <a:lstStyle/>
            <a:p>
              <a:pPr algn="ctr"/>
              <a:r>
                <a:rPr lang="en-GB" sz="2800" b="0">
                  <a:latin typeface="Cambria Math" panose="02040503050406030204" pitchFamily="18" charset="0"/>
                  <a:ea typeface="Cambria Math" panose="02040503050406030204" pitchFamily="18" charset="0"/>
                </a:rPr>
                <a:t>18</a:t>
              </a:r>
              <a:endParaRPr lang="en-GB" sz="2800">
                <a:latin typeface="Cambria Math" panose="02040503050406030204" pitchFamily="18" charset="0"/>
                <a:ea typeface="Cambria Math" panose="02040503050406030204" pitchFamily="18" charset="0"/>
              </a:endParaRPr>
            </a:p>
          </p:txBody>
        </p:sp>
      </p:grpSp>
      <p:grpSp>
        <p:nvGrpSpPr>
          <p:cNvPr id="12" name="Group 11">
            <a:extLst>
              <a:ext uri="{FF2B5EF4-FFF2-40B4-BE49-F238E27FC236}">
                <a16:creationId xmlns:a16="http://schemas.microsoft.com/office/drawing/2014/main" id="{DF980F42-98D1-9DA0-62CB-D2A445386192}"/>
              </a:ext>
            </a:extLst>
          </p:cNvPr>
          <p:cNvGrpSpPr/>
          <p:nvPr/>
        </p:nvGrpSpPr>
        <p:grpSpPr>
          <a:xfrm>
            <a:off x="2373322" y="3709339"/>
            <a:ext cx="1128571" cy="1116691"/>
            <a:chOff x="2616378" y="1763454"/>
            <a:chExt cx="1128571" cy="1116691"/>
          </a:xfrm>
        </p:grpSpPr>
        <p:pic>
          <p:nvPicPr>
            <p:cNvPr id="13" name="Picture 6">
              <a:extLst>
                <a:ext uri="{FF2B5EF4-FFF2-40B4-BE49-F238E27FC236}">
                  <a16:creationId xmlns:a16="http://schemas.microsoft.com/office/drawing/2014/main" id="{ADF5B306-ED0C-02AF-B643-405566AB7B1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16378" y="1763454"/>
              <a:ext cx="1128571" cy="1116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a:extLst>
                <a:ext uri="{FF2B5EF4-FFF2-40B4-BE49-F238E27FC236}">
                  <a16:creationId xmlns:a16="http://schemas.microsoft.com/office/drawing/2014/main" id="{5DF9CA16-96E3-C2CE-BC03-97A6C46DD1F8}"/>
                </a:ext>
              </a:extLst>
            </p:cNvPr>
            <p:cNvSpPr txBox="1"/>
            <p:nvPr/>
          </p:nvSpPr>
          <p:spPr>
            <a:xfrm>
              <a:off x="2914259" y="2213045"/>
              <a:ext cx="582211" cy="523220"/>
            </a:xfrm>
            <a:prstGeom prst="rect">
              <a:avLst/>
            </a:prstGeom>
            <a:noFill/>
          </p:spPr>
          <p:txBody>
            <a:bodyPr wrap="none" rtlCol="0">
              <a:spAutoFit/>
            </a:bodyPr>
            <a:lstStyle/>
            <a:p>
              <a:pPr algn="ctr"/>
              <a:r>
                <a:rPr lang="en-GB" sz="2800" b="0">
                  <a:latin typeface="Cambria Math" panose="02040503050406030204" pitchFamily="18" charset="0"/>
                  <a:ea typeface="Cambria Math" panose="02040503050406030204" pitchFamily="18" charset="0"/>
                </a:rPr>
                <a:t>20</a:t>
              </a:r>
              <a:endParaRPr lang="en-GB" sz="2800">
                <a:latin typeface="Cambria Math" panose="02040503050406030204" pitchFamily="18" charset="0"/>
                <a:ea typeface="Cambria Math" panose="02040503050406030204" pitchFamily="18" charset="0"/>
              </a:endParaRPr>
            </a:p>
          </p:txBody>
        </p:sp>
      </p:grpSp>
      <p:grpSp>
        <p:nvGrpSpPr>
          <p:cNvPr id="15" name="Group 14">
            <a:extLst>
              <a:ext uri="{FF2B5EF4-FFF2-40B4-BE49-F238E27FC236}">
                <a16:creationId xmlns:a16="http://schemas.microsoft.com/office/drawing/2014/main" id="{F95B7D36-94EF-6FFF-A96F-5EB58770EF43}"/>
              </a:ext>
            </a:extLst>
          </p:cNvPr>
          <p:cNvGrpSpPr/>
          <p:nvPr/>
        </p:nvGrpSpPr>
        <p:grpSpPr>
          <a:xfrm>
            <a:off x="3412134" y="3709339"/>
            <a:ext cx="1128571" cy="1116691"/>
            <a:chOff x="3655190" y="1763454"/>
            <a:chExt cx="1128571" cy="1116691"/>
          </a:xfrm>
        </p:grpSpPr>
        <p:pic>
          <p:nvPicPr>
            <p:cNvPr id="16" name="Picture 6">
              <a:extLst>
                <a:ext uri="{FF2B5EF4-FFF2-40B4-BE49-F238E27FC236}">
                  <a16:creationId xmlns:a16="http://schemas.microsoft.com/office/drawing/2014/main" id="{348C56FD-1D78-9907-F9AE-0540F2EE9C4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5190" y="1763454"/>
              <a:ext cx="1128571" cy="1116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a:extLst>
                <a:ext uri="{FF2B5EF4-FFF2-40B4-BE49-F238E27FC236}">
                  <a16:creationId xmlns:a16="http://schemas.microsoft.com/office/drawing/2014/main" id="{A3164069-2DCC-5905-F865-34D5B96F04BB}"/>
                </a:ext>
              </a:extLst>
            </p:cNvPr>
            <p:cNvSpPr txBox="1"/>
            <p:nvPr/>
          </p:nvSpPr>
          <p:spPr>
            <a:xfrm>
              <a:off x="3962906" y="2238403"/>
              <a:ext cx="582211" cy="523220"/>
            </a:xfrm>
            <a:prstGeom prst="rect">
              <a:avLst/>
            </a:prstGeom>
            <a:noFill/>
          </p:spPr>
          <p:txBody>
            <a:bodyPr wrap="none" rtlCol="0">
              <a:spAutoFit/>
            </a:bodyPr>
            <a:lstStyle/>
            <a:p>
              <a:pPr algn="ctr"/>
              <a:r>
                <a:rPr lang="en-GB" sz="2800">
                  <a:latin typeface="Cambria Math" panose="02040503050406030204" pitchFamily="18" charset="0"/>
                  <a:ea typeface="Cambria Math" panose="02040503050406030204" pitchFamily="18" charset="0"/>
                </a:rPr>
                <a:t>11</a:t>
              </a:r>
            </a:p>
          </p:txBody>
        </p:sp>
      </p:grpSp>
      <p:grpSp>
        <p:nvGrpSpPr>
          <p:cNvPr id="18" name="Group 17">
            <a:extLst>
              <a:ext uri="{FF2B5EF4-FFF2-40B4-BE49-F238E27FC236}">
                <a16:creationId xmlns:a16="http://schemas.microsoft.com/office/drawing/2014/main" id="{862FDD99-3EF5-90A4-10CF-CB1B9B7DB092}"/>
              </a:ext>
            </a:extLst>
          </p:cNvPr>
          <p:cNvGrpSpPr/>
          <p:nvPr/>
        </p:nvGrpSpPr>
        <p:grpSpPr>
          <a:xfrm>
            <a:off x="5392321" y="2944220"/>
            <a:ext cx="2203574" cy="3340340"/>
            <a:chOff x="5392321" y="2944220"/>
            <a:chExt cx="2203574" cy="3340340"/>
          </a:xfrm>
        </p:grpSpPr>
        <p:sp>
          <p:nvSpPr>
            <p:cNvPr id="19" name="Oval 18">
              <a:extLst>
                <a:ext uri="{FF2B5EF4-FFF2-40B4-BE49-F238E27FC236}">
                  <a16:creationId xmlns:a16="http://schemas.microsoft.com/office/drawing/2014/main" id="{2087F229-8E87-BBE2-E6F9-58C64C01B61C}"/>
                </a:ext>
              </a:extLst>
            </p:cNvPr>
            <p:cNvSpPr/>
            <p:nvPr/>
          </p:nvSpPr>
          <p:spPr>
            <a:xfrm>
              <a:off x="5392321" y="3437784"/>
              <a:ext cx="2203574" cy="2846776"/>
            </a:xfrm>
            <a:prstGeom prst="ellipse">
              <a:avLst/>
            </a:prstGeom>
            <a:noFill/>
            <a:ln w="381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ambria Math" panose="02040503050406030204" pitchFamily="18" charset="0"/>
                <a:ea typeface="Cambria Math" panose="02040503050406030204" pitchFamily="18" charset="0"/>
              </a:endParaRPr>
            </a:p>
          </p:txBody>
        </p:sp>
        <p:sp>
          <p:nvSpPr>
            <p:cNvPr id="20" name="TextBox 19">
              <a:extLst>
                <a:ext uri="{FF2B5EF4-FFF2-40B4-BE49-F238E27FC236}">
                  <a16:creationId xmlns:a16="http://schemas.microsoft.com/office/drawing/2014/main" id="{AE34642C-5176-187A-5236-70CBFDD59F4A}"/>
                </a:ext>
              </a:extLst>
            </p:cNvPr>
            <p:cNvSpPr txBox="1"/>
            <p:nvPr/>
          </p:nvSpPr>
          <p:spPr>
            <a:xfrm>
              <a:off x="6277856" y="4581212"/>
              <a:ext cx="432504"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7</a:t>
              </a:r>
              <a:endParaRPr lang="en-GB" sz="2800">
                <a:latin typeface="Cambria Math" panose="02040503050406030204" pitchFamily="18" charset="0"/>
                <a:ea typeface="Cambria Math" panose="02040503050406030204" pitchFamily="18" charset="0"/>
              </a:endParaRPr>
            </a:p>
          </p:txBody>
        </p:sp>
        <p:sp>
          <p:nvSpPr>
            <p:cNvPr id="21" name="TextBox 20">
              <a:extLst>
                <a:ext uri="{FF2B5EF4-FFF2-40B4-BE49-F238E27FC236}">
                  <a16:creationId xmlns:a16="http://schemas.microsoft.com/office/drawing/2014/main" id="{2815FA5E-E033-8A42-FD31-318BC37010CA}"/>
                </a:ext>
              </a:extLst>
            </p:cNvPr>
            <p:cNvSpPr txBox="1"/>
            <p:nvPr/>
          </p:nvSpPr>
          <p:spPr>
            <a:xfrm>
              <a:off x="5626511" y="5158714"/>
              <a:ext cx="610561"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11</a:t>
              </a:r>
              <a:endParaRPr lang="en-GB" sz="2800">
                <a:latin typeface="Cambria Math" panose="02040503050406030204" pitchFamily="18" charset="0"/>
                <a:ea typeface="Cambria Math" panose="02040503050406030204" pitchFamily="18" charset="0"/>
              </a:endParaRPr>
            </a:p>
          </p:txBody>
        </p:sp>
        <p:sp>
          <p:nvSpPr>
            <p:cNvPr id="22" name="TextBox 21">
              <a:extLst>
                <a:ext uri="{FF2B5EF4-FFF2-40B4-BE49-F238E27FC236}">
                  <a16:creationId xmlns:a16="http://schemas.microsoft.com/office/drawing/2014/main" id="{3BF5BF28-BA60-B3FC-8E1A-8AA1E23BBD52}"/>
                </a:ext>
              </a:extLst>
            </p:cNvPr>
            <p:cNvSpPr txBox="1"/>
            <p:nvPr/>
          </p:nvSpPr>
          <p:spPr>
            <a:xfrm>
              <a:off x="6858660" y="5360306"/>
              <a:ext cx="432504"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8</a:t>
              </a:r>
              <a:endParaRPr lang="en-GB" sz="2800">
                <a:latin typeface="Cambria Math" panose="02040503050406030204" pitchFamily="18" charset="0"/>
                <a:ea typeface="Cambria Math" panose="02040503050406030204" pitchFamily="18" charset="0"/>
              </a:endParaRPr>
            </a:p>
          </p:txBody>
        </p:sp>
        <p:sp>
          <p:nvSpPr>
            <p:cNvPr id="23" name="TextBox 22">
              <a:extLst>
                <a:ext uri="{FF2B5EF4-FFF2-40B4-BE49-F238E27FC236}">
                  <a16:creationId xmlns:a16="http://schemas.microsoft.com/office/drawing/2014/main" id="{A7C52DB6-F642-C978-B834-CD3748EB92D5}"/>
                </a:ext>
              </a:extLst>
            </p:cNvPr>
            <p:cNvSpPr txBox="1"/>
            <p:nvPr/>
          </p:nvSpPr>
          <p:spPr>
            <a:xfrm>
              <a:off x="6861336" y="3930357"/>
              <a:ext cx="432504"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5</a:t>
              </a:r>
              <a:endParaRPr lang="en-GB" sz="2800">
                <a:latin typeface="Cambria Math" panose="02040503050406030204" pitchFamily="18" charset="0"/>
                <a:ea typeface="Cambria Math" panose="02040503050406030204" pitchFamily="18" charset="0"/>
              </a:endParaRPr>
            </a:p>
          </p:txBody>
        </p:sp>
        <p:sp>
          <p:nvSpPr>
            <p:cNvPr id="24" name="TextBox 23">
              <a:extLst>
                <a:ext uri="{FF2B5EF4-FFF2-40B4-BE49-F238E27FC236}">
                  <a16:creationId xmlns:a16="http://schemas.microsoft.com/office/drawing/2014/main" id="{8A6EEC33-E96F-95D5-88B8-F15DA7851A36}"/>
                </a:ext>
              </a:extLst>
            </p:cNvPr>
            <p:cNvSpPr txBox="1"/>
            <p:nvPr/>
          </p:nvSpPr>
          <p:spPr>
            <a:xfrm>
              <a:off x="5811617" y="3699393"/>
              <a:ext cx="582211"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10</a:t>
              </a:r>
              <a:endParaRPr lang="en-GB" sz="2800">
                <a:latin typeface="Cambria Math" panose="02040503050406030204" pitchFamily="18" charset="0"/>
                <a:ea typeface="Cambria Math" panose="02040503050406030204" pitchFamily="18" charset="0"/>
              </a:endParaRPr>
            </a:p>
          </p:txBody>
        </p:sp>
        <p:sp>
          <p:nvSpPr>
            <p:cNvPr id="25" name="TextBox 24">
              <a:extLst>
                <a:ext uri="{FF2B5EF4-FFF2-40B4-BE49-F238E27FC236}">
                  <a16:creationId xmlns:a16="http://schemas.microsoft.com/office/drawing/2014/main" id="{524C8A27-5923-1AC5-F1A6-E2AF8C7F16D4}"/>
                </a:ext>
              </a:extLst>
            </p:cNvPr>
            <p:cNvSpPr txBox="1"/>
            <p:nvPr/>
          </p:nvSpPr>
          <p:spPr>
            <a:xfrm>
              <a:off x="5463005" y="2944220"/>
              <a:ext cx="2061384" cy="461665"/>
            </a:xfrm>
            <a:prstGeom prst="rect">
              <a:avLst/>
            </a:prstGeom>
            <a:noFill/>
          </p:spPr>
          <p:txBody>
            <a:bodyPr wrap="square" rtlCol="0">
              <a:spAutoFit/>
            </a:bodyPr>
            <a:lstStyle/>
            <a:p>
              <a:pPr algn="ctr"/>
              <a:r>
                <a:rPr lang="en-GB" sz="2400">
                  <a:latin typeface="Century Gothic" panose="020B0502020202020204" pitchFamily="34" charset="0"/>
                </a:rPr>
                <a:t>gold coins</a:t>
              </a:r>
            </a:p>
          </p:txBody>
        </p:sp>
      </p:grpSp>
      <p:grpSp>
        <p:nvGrpSpPr>
          <p:cNvPr id="26" name="Group 25">
            <a:extLst>
              <a:ext uri="{FF2B5EF4-FFF2-40B4-BE49-F238E27FC236}">
                <a16:creationId xmlns:a16="http://schemas.microsoft.com/office/drawing/2014/main" id="{86DAE43D-0B4C-E3D8-7713-45B4E98D76F7}"/>
              </a:ext>
            </a:extLst>
          </p:cNvPr>
          <p:cNvGrpSpPr/>
          <p:nvPr/>
        </p:nvGrpSpPr>
        <p:grpSpPr>
          <a:xfrm>
            <a:off x="8043295" y="2944220"/>
            <a:ext cx="2113509" cy="3340340"/>
            <a:chOff x="8043295" y="2944220"/>
            <a:chExt cx="2113509" cy="3340340"/>
          </a:xfrm>
        </p:grpSpPr>
        <p:sp>
          <p:nvSpPr>
            <p:cNvPr id="27" name="Oval 26">
              <a:extLst>
                <a:ext uri="{FF2B5EF4-FFF2-40B4-BE49-F238E27FC236}">
                  <a16:creationId xmlns:a16="http://schemas.microsoft.com/office/drawing/2014/main" id="{9E588FF2-3E57-F4EB-9AFF-CF575D613053}"/>
                </a:ext>
              </a:extLst>
            </p:cNvPr>
            <p:cNvSpPr/>
            <p:nvPr/>
          </p:nvSpPr>
          <p:spPr>
            <a:xfrm>
              <a:off x="8043295" y="3437784"/>
              <a:ext cx="2113509" cy="2846776"/>
            </a:xfrm>
            <a:prstGeom prst="ellipse">
              <a:avLst/>
            </a:prstGeom>
            <a:noFill/>
            <a:ln w="38100" cmpd="sng">
              <a:solidFill>
                <a:srgbClr val="B1B1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ambria Math" panose="02040503050406030204" pitchFamily="18" charset="0"/>
                <a:ea typeface="Cambria Math" panose="02040503050406030204" pitchFamily="18" charset="0"/>
              </a:endParaRPr>
            </a:p>
          </p:txBody>
        </p:sp>
        <p:sp>
          <p:nvSpPr>
            <p:cNvPr id="28" name="TextBox 27">
              <a:extLst>
                <a:ext uri="{FF2B5EF4-FFF2-40B4-BE49-F238E27FC236}">
                  <a16:creationId xmlns:a16="http://schemas.microsoft.com/office/drawing/2014/main" id="{BB7CBCA6-407E-3D89-A3A6-0322658D6233}"/>
                </a:ext>
              </a:extLst>
            </p:cNvPr>
            <p:cNvSpPr txBox="1"/>
            <p:nvPr/>
          </p:nvSpPr>
          <p:spPr>
            <a:xfrm>
              <a:off x="8159529" y="4289566"/>
              <a:ext cx="603326"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13</a:t>
              </a:r>
              <a:endParaRPr lang="en-GB" sz="2800">
                <a:latin typeface="Cambria Math" panose="02040503050406030204" pitchFamily="18" charset="0"/>
                <a:ea typeface="Cambria Math" panose="02040503050406030204" pitchFamily="18" charset="0"/>
              </a:endParaRPr>
            </a:p>
          </p:txBody>
        </p:sp>
        <p:sp>
          <p:nvSpPr>
            <p:cNvPr id="29" name="TextBox 28">
              <a:extLst>
                <a:ext uri="{FF2B5EF4-FFF2-40B4-BE49-F238E27FC236}">
                  <a16:creationId xmlns:a16="http://schemas.microsoft.com/office/drawing/2014/main" id="{CF1F3373-1590-7E35-F1A8-C613FA1548F6}"/>
                </a:ext>
              </a:extLst>
            </p:cNvPr>
            <p:cNvSpPr txBox="1"/>
            <p:nvPr/>
          </p:nvSpPr>
          <p:spPr>
            <a:xfrm>
              <a:off x="9059823" y="3583561"/>
              <a:ext cx="432504"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4</a:t>
              </a:r>
              <a:endParaRPr lang="en-GB" sz="2800">
                <a:latin typeface="Cambria Math" panose="02040503050406030204" pitchFamily="18" charset="0"/>
                <a:ea typeface="Cambria Math" panose="02040503050406030204" pitchFamily="18" charset="0"/>
              </a:endParaRPr>
            </a:p>
          </p:txBody>
        </p:sp>
        <p:sp>
          <p:nvSpPr>
            <p:cNvPr id="30" name="TextBox 29">
              <a:extLst>
                <a:ext uri="{FF2B5EF4-FFF2-40B4-BE49-F238E27FC236}">
                  <a16:creationId xmlns:a16="http://schemas.microsoft.com/office/drawing/2014/main" id="{2CD4509A-3949-FEC9-BE95-E81437C996E3}"/>
                </a:ext>
              </a:extLst>
            </p:cNvPr>
            <p:cNvSpPr txBox="1"/>
            <p:nvPr/>
          </p:nvSpPr>
          <p:spPr>
            <a:xfrm>
              <a:off x="9295656" y="5158714"/>
              <a:ext cx="683716"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10</a:t>
              </a:r>
              <a:endParaRPr lang="en-GB" sz="2800">
                <a:latin typeface="Cambria Math" panose="02040503050406030204" pitchFamily="18" charset="0"/>
                <a:ea typeface="Cambria Math" panose="02040503050406030204" pitchFamily="18" charset="0"/>
              </a:endParaRPr>
            </a:p>
          </p:txBody>
        </p:sp>
        <p:sp>
          <p:nvSpPr>
            <p:cNvPr id="31" name="TextBox 30">
              <a:extLst>
                <a:ext uri="{FF2B5EF4-FFF2-40B4-BE49-F238E27FC236}">
                  <a16:creationId xmlns:a16="http://schemas.microsoft.com/office/drawing/2014/main" id="{87D46FE4-4CF1-1F3F-E2CB-B535ED7745FC}"/>
                </a:ext>
              </a:extLst>
            </p:cNvPr>
            <p:cNvSpPr txBox="1"/>
            <p:nvPr/>
          </p:nvSpPr>
          <p:spPr>
            <a:xfrm>
              <a:off x="8658977" y="5620379"/>
              <a:ext cx="432504"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3</a:t>
              </a:r>
              <a:endParaRPr lang="en-GB" sz="2800">
                <a:latin typeface="Cambria Math" panose="02040503050406030204" pitchFamily="18" charset="0"/>
                <a:ea typeface="Cambria Math" panose="02040503050406030204" pitchFamily="18" charset="0"/>
              </a:endParaRPr>
            </a:p>
          </p:txBody>
        </p:sp>
        <p:sp>
          <p:nvSpPr>
            <p:cNvPr id="50" name="TextBox 49">
              <a:extLst>
                <a:ext uri="{FF2B5EF4-FFF2-40B4-BE49-F238E27FC236}">
                  <a16:creationId xmlns:a16="http://schemas.microsoft.com/office/drawing/2014/main" id="{E8740C68-AB2F-A428-F07D-845E98E7F9D2}"/>
                </a:ext>
              </a:extLst>
            </p:cNvPr>
            <p:cNvSpPr txBox="1"/>
            <p:nvPr/>
          </p:nvSpPr>
          <p:spPr>
            <a:xfrm>
              <a:off x="8938257" y="4581212"/>
              <a:ext cx="554070"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9</a:t>
              </a:r>
              <a:endParaRPr lang="en-GB" sz="2800">
                <a:latin typeface="Cambria Math" panose="02040503050406030204" pitchFamily="18" charset="0"/>
                <a:ea typeface="Cambria Math" panose="02040503050406030204" pitchFamily="18" charset="0"/>
              </a:endParaRPr>
            </a:p>
          </p:txBody>
        </p:sp>
        <p:sp>
          <p:nvSpPr>
            <p:cNvPr id="51" name="TextBox 50">
              <a:extLst>
                <a:ext uri="{FF2B5EF4-FFF2-40B4-BE49-F238E27FC236}">
                  <a16:creationId xmlns:a16="http://schemas.microsoft.com/office/drawing/2014/main" id="{28FA12CC-CB6D-8C02-735D-6F945610BE51}"/>
                </a:ext>
              </a:extLst>
            </p:cNvPr>
            <p:cNvSpPr txBox="1"/>
            <p:nvPr/>
          </p:nvSpPr>
          <p:spPr>
            <a:xfrm>
              <a:off x="8195721" y="2944220"/>
              <a:ext cx="1841500" cy="461665"/>
            </a:xfrm>
            <a:prstGeom prst="rect">
              <a:avLst/>
            </a:prstGeom>
            <a:noFill/>
          </p:spPr>
          <p:txBody>
            <a:bodyPr wrap="square" rtlCol="0">
              <a:spAutoFit/>
            </a:bodyPr>
            <a:lstStyle/>
            <a:p>
              <a:pPr algn="ctr"/>
              <a:r>
                <a:rPr lang="en-GB" sz="2400">
                  <a:latin typeface="Century Gothic" panose="020B0502020202020204" pitchFamily="34" charset="0"/>
                </a:rPr>
                <a:t>silver coins</a:t>
              </a:r>
            </a:p>
          </p:txBody>
        </p:sp>
      </p:grpSp>
    </p:spTree>
    <p:extLst>
      <p:ext uri="{BB962C8B-B14F-4D97-AF65-F5344CB8AC3E}">
        <p14:creationId xmlns:p14="http://schemas.microsoft.com/office/powerpoint/2010/main" val="3122806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13B45-836A-C153-657D-94F6F24EC4F9}"/>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9140BF89-4483-79F3-4205-A445CF61CBEF}"/>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the /or/, /au/ and /aw/ digraphs.</a:t>
            </a:r>
            <a:endParaRPr lang="en-GB"/>
          </a:p>
        </p:txBody>
      </p:sp>
      <p:pic>
        <p:nvPicPr>
          <p:cNvPr id="2" name="Picture 1" descr="A close-up of a sign&#10;&#10;AI-generated content may be incorrect.">
            <a:extLst>
              <a:ext uri="{FF2B5EF4-FFF2-40B4-BE49-F238E27FC236}">
                <a16:creationId xmlns:a16="http://schemas.microsoft.com/office/drawing/2014/main" id="{CBECCC2A-B686-6489-A819-EE82A894CF6B}"/>
              </a:ext>
            </a:extLst>
          </p:cNvPr>
          <p:cNvPicPr>
            <a:picLocks noChangeAspect="1"/>
          </p:cNvPicPr>
          <p:nvPr/>
        </p:nvPicPr>
        <p:blipFill>
          <a:blip r:embed="rId2"/>
          <a:stretch>
            <a:fillRect/>
          </a:stretch>
        </p:blipFill>
        <p:spPr>
          <a:xfrm>
            <a:off x="417269" y="1284287"/>
            <a:ext cx="3327158" cy="4787658"/>
          </a:xfrm>
          <a:prstGeom prst="rect">
            <a:avLst/>
          </a:prstGeom>
        </p:spPr>
      </p:pic>
      <p:pic>
        <p:nvPicPr>
          <p:cNvPr id="3" name="Picture 2" descr="A close up of a sign&#10;&#10;AI-generated content may be incorrect.">
            <a:extLst>
              <a:ext uri="{FF2B5EF4-FFF2-40B4-BE49-F238E27FC236}">
                <a16:creationId xmlns:a16="http://schemas.microsoft.com/office/drawing/2014/main" id="{114DE9CD-5A16-FE6C-7146-4530EE87F47E}"/>
              </a:ext>
            </a:extLst>
          </p:cNvPr>
          <p:cNvPicPr>
            <a:picLocks noChangeAspect="1"/>
          </p:cNvPicPr>
          <p:nvPr/>
        </p:nvPicPr>
        <p:blipFill>
          <a:blip r:embed="rId3"/>
          <a:stretch>
            <a:fillRect/>
          </a:stretch>
        </p:blipFill>
        <p:spPr>
          <a:xfrm>
            <a:off x="4061680" y="1284288"/>
            <a:ext cx="3345718" cy="4787656"/>
          </a:xfrm>
          <a:prstGeom prst="rect">
            <a:avLst/>
          </a:prstGeom>
        </p:spPr>
      </p:pic>
      <p:pic>
        <p:nvPicPr>
          <p:cNvPr id="7" name="Picture 6" descr="A close up of a sign&#10;&#10;AI-generated content may be incorrect.">
            <a:extLst>
              <a:ext uri="{FF2B5EF4-FFF2-40B4-BE49-F238E27FC236}">
                <a16:creationId xmlns:a16="http://schemas.microsoft.com/office/drawing/2014/main" id="{67887363-ACDA-59EF-53DE-C48B410A379B}"/>
              </a:ext>
            </a:extLst>
          </p:cNvPr>
          <p:cNvPicPr>
            <a:picLocks noChangeAspect="1"/>
          </p:cNvPicPr>
          <p:nvPr/>
        </p:nvPicPr>
        <p:blipFill>
          <a:blip r:embed="rId4"/>
          <a:stretch>
            <a:fillRect/>
          </a:stretch>
        </p:blipFill>
        <p:spPr>
          <a:xfrm>
            <a:off x="7758235" y="1289050"/>
            <a:ext cx="3650762" cy="4797670"/>
          </a:xfrm>
          <a:prstGeom prst="rect">
            <a:avLst/>
          </a:prstGeom>
        </p:spPr>
      </p:pic>
    </p:spTree>
    <p:extLst>
      <p:ext uri="{BB962C8B-B14F-4D97-AF65-F5344CB8AC3E}">
        <p14:creationId xmlns:p14="http://schemas.microsoft.com/office/powerpoint/2010/main" val="23963935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21F91F4-C579-864E-1E24-C64E30C3B2FC}"/>
              </a:ext>
            </a:extLst>
          </p:cNvPr>
          <p:cNvSpPr txBox="1"/>
          <p:nvPr/>
        </p:nvSpPr>
        <p:spPr>
          <a:xfrm>
            <a:off x="289231" y="238191"/>
            <a:ext cx="43384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correctly form letters m, n and r</a:t>
            </a:r>
          </a:p>
        </p:txBody>
      </p:sp>
      <p:pic>
        <p:nvPicPr>
          <p:cNvPr id="11" name="Picture 10" descr="A drawing of a person holding a pencil and a paper&#10;&#10;AI-generated content may be incorrect.">
            <a:extLst>
              <a:ext uri="{FF2B5EF4-FFF2-40B4-BE49-F238E27FC236}">
                <a16:creationId xmlns:a16="http://schemas.microsoft.com/office/drawing/2014/main" id="{5DACA0EF-2B52-2C1C-540C-7FBBEF717607}"/>
              </a:ext>
            </a:extLst>
          </p:cNvPr>
          <p:cNvPicPr>
            <a:picLocks noChangeAspect="1"/>
          </p:cNvPicPr>
          <p:nvPr/>
        </p:nvPicPr>
        <p:blipFill>
          <a:blip r:embed="rId2"/>
          <a:stretch>
            <a:fillRect/>
          </a:stretch>
        </p:blipFill>
        <p:spPr>
          <a:xfrm>
            <a:off x="681038" y="1048616"/>
            <a:ext cx="10829925" cy="5314950"/>
          </a:xfrm>
          <a:prstGeom prst="rect">
            <a:avLst/>
          </a:prstGeom>
        </p:spPr>
      </p:pic>
    </p:spTree>
    <p:extLst>
      <p:ext uri="{BB962C8B-B14F-4D97-AF65-F5344CB8AC3E}">
        <p14:creationId xmlns:p14="http://schemas.microsoft.com/office/powerpoint/2010/main" val="182221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4F6D1-3FCA-4919-9909-B961D4B4E8C0}"/>
              </a:ext>
            </a:extLst>
          </p:cNvPr>
          <p:cNvSpPr>
            <a:spLocks noGrp="1"/>
          </p:cNvSpPr>
          <p:nvPr>
            <p:ph type="title"/>
          </p:nvPr>
        </p:nvSpPr>
        <p:spPr/>
        <p:txBody>
          <a:bodyPr/>
          <a:lstStyle/>
          <a:p>
            <a:r>
              <a:rPr lang="en-GB"/>
              <a:t>Correct posture</a:t>
            </a:r>
          </a:p>
        </p:txBody>
      </p:sp>
      <p:sp>
        <p:nvSpPr>
          <p:cNvPr id="3" name="Content Placeholder 2">
            <a:extLst>
              <a:ext uri="{FF2B5EF4-FFF2-40B4-BE49-F238E27FC236}">
                <a16:creationId xmlns:a16="http://schemas.microsoft.com/office/drawing/2014/main" id="{B6D9276F-F76D-F1AB-A2B8-18E364134B35}"/>
              </a:ext>
            </a:extLst>
          </p:cNvPr>
          <p:cNvSpPr>
            <a:spLocks noGrp="1"/>
          </p:cNvSpPr>
          <p:nvPr>
            <p:ph idx="1"/>
          </p:nvPr>
        </p:nvSpPr>
        <p:spPr/>
        <p:txBody>
          <a:bodyPr/>
          <a:lstStyle/>
          <a:p>
            <a:pPr marL="0" indent="0">
              <a:buNone/>
            </a:pPr>
            <a:r>
              <a:rPr lang="en-GB"/>
              <a:t>Right handed				Left handed</a:t>
            </a:r>
          </a:p>
        </p:txBody>
      </p:sp>
      <p:pic>
        <p:nvPicPr>
          <p:cNvPr id="5" name="Picture 4">
            <a:extLst>
              <a:ext uri="{FF2B5EF4-FFF2-40B4-BE49-F238E27FC236}">
                <a16:creationId xmlns:a16="http://schemas.microsoft.com/office/drawing/2014/main" id="{E67EB9AC-0D6B-EFCD-B585-FF62F14CAB04}"/>
              </a:ext>
            </a:extLst>
          </p:cNvPr>
          <p:cNvPicPr>
            <a:picLocks noChangeAspect="1"/>
          </p:cNvPicPr>
          <p:nvPr/>
        </p:nvPicPr>
        <p:blipFill>
          <a:blip r:embed="rId2"/>
          <a:stretch>
            <a:fillRect/>
          </a:stretch>
        </p:blipFill>
        <p:spPr>
          <a:xfrm>
            <a:off x="5691187" y="2429080"/>
            <a:ext cx="5430203" cy="4155235"/>
          </a:xfrm>
          <a:prstGeom prst="rect">
            <a:avLst/>
          </a:prstGeom>
        </p:spPr>
      </p:pic>
      <p:pic>
        <p:nvPicPr>
          <p:cNvPr id="9" name="Picture 8">
            <a:extLst>
              <a:ext uri="{FF2B5EF4-FFF2-40B4-BE49-F238E27FC236}">
                <a16:creationId xmlns:a16="http://schemas.microsoft.com/office/drawing/2014/main" id="{CC5EA1DA-4442-DBF4-981C-2BCB66597851}"/>
              </a:ext>
            </a:extLst>
          </p:cNvPr>
          <p:cNvPicPr>
            <a:picLocks noChangeAspect="1"/>
          </p:cNvPicPr>
          <p:nvPr/>
        </p:nvPicPr>
        <p:blipFill>
          <a:blip r:embed="rId3"/>
          <a:stretch>
            <a:fillRect/>
          </a:stretch>
        </p:blipFill>
        <p:spPr>
          <a:xfrm>
            <a:off x="344874" y="2424412"/>
            <a:ext cx="4992936" cy="4080687"/>
          </a:xfrm>
          <a:prstGeom prst="rect">
            <a:avLst/>
          </a:prstGeom>
        </p:spPr>
      </p:pic>
      <p:sp>
        <p:nvSpPr>
          <p:cNvPr id="4" name="TextBox 3">
            <a:extLst>
              <a:ext uri="{FF2B5EF4-FFF2-40B4-BE49-F238E27FC236}">
                <a16:creationId xmlns:a16="http://schemas.microsoft.com/office/drawing/2014/main" id="{6B35D0FC-8A38-8C91-3210-57B2DD5628FC}"/>
              </a:ext>
            </a:extLst>
          </p:cNvPr>
          <p:cNvSpPr txBox="1"/>
          <p:nvPr/>
        </p:nvSpPr>
        <p:spPr>
          <a:xfrm>
            <a:off x="289231" y="238191"/>
            <a:ext cx="43384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correctly form letters m, n and r</a:t>
            </a:r>
          </a:p>
        </p:txBody>
      </p:sp>
    </p:spTree>
    <p:extLst>
      <p:ext uri="{BB962C8B-B14F-4D97-AF65-F5344CB8AC3E}">
        <p14:creationId xmlns:p14="http://schemas.microsoft.com/office/powerpoint/2010/main" val="1670850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26A59-82A4-626E-6145-DCF1C6D47E62}"/>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4BA7F5D0-CA7D-5E62-AC52-37FD16263F9A}"/>
              </a:ext>
            </a:extLst>
          </p:cNvPr>
          <p:cNvSpPr txBox="1"/>
          <p:nvPr/>
        </p:nvSpPr>
        <p:spPr>
          <a:xfrm>
            <a:off x="289231" y="238191"/>
            <a:ext cx="43384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correctly form letters m, n and r</a:t>
            </a:r>
          </a:p>
        </p:txBody>
      </p:sp>
      <p:pic>
        <p:nvPicPr>
          <p:cNvPr id="2" name="Picture 1" descr="A white and black text&#10;&#10;AI-generated content may be incorrect.">
            <a:extLst>
              <a:ext uri="{FF2B5EF4-FFF2-40B4-BE49-F238E27FC236}">
                <a16:creationId xmlns:a16="http://schemas.microsoft.com/office/drawing/2014/main" id="{60FF19C2-1118-E611-F9D3-5019F8C9BAFE}"/>
              </a:ext>
            </a:extLst>
          </p:cNvPr>
          <p:cNvPicPr>
            <a:picLocks noChangeAspect="1"/>
          </p:cNvPicPr>
          <p:nvPr/>
        </p:nvPicPr>
        <p:blipFill>
          <a:blip r:embed="rId2"/>
          <a:stretch>
            <a:fillRect/>
          </a:stretch>
        </p:blipFill>
        <p:spPr>
          <a:xfrm>
            <a:off x="287792" y="1593396"/>
            <a:ext cx="10963275" cy="4019550"/>
          </a:xfrm>
          <a:prstGeom prst="rect">
            <a:avLst/>
          </a:prstGeom>
        </p:spPr>
      </p:pic>
    </p:spTree>
    <p:extLst>
      <p:ext uri="{BB962C8B-B14F-4D97-AF65-F5344CB8AC3E}">
        <p14:creationId xmlns:p14="http://schemas.microsoft.com/office/powerpoint/2010/main" val="1016154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7042A-467F-CC67-92B6-7C65E3599055}"/>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B8D167FC-E140-A080-16EB-B33F9DC7D311}"/>
              </a:ext>
            </a:extLst>
          </p:cNvPr>
          <p:cNvSpPr txBox="1"/>
          <p:nvPr/>
        </p:nvSpPr>
        <p:spPr>
          <a:xfrm>
            <a:off x="289231" y="238191"/>
            <a:ext cx="43384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correctly form letters m, n and r</a:t>
            </a:r>
          </a:p>
        </p:txBody>
      </p:sp>
      <p:pic>
        <p:nvPicPr>
          <p:cNvPr id="2" name="Picture 1" descr="A black text on a white background&#10;&#10;AI-generated content may be incorrect.">
            <a:extLst>
              <a:ext uri="{FF2B5EF4-FFF2-40B4-BE49-F238E27FC236}">
                <a16:creationId xmlns:a16="http://schemas.microsoft.com/office/drawing/2014/main" id="{F73E8F17-13B6-10D2-BB9D-FAF5584DB29A}"/>
              </a:ext>
            </a:extLst>
          </p:cNvPr>
          <p:cNvPicPr>
            <a:picLocks noChangeAspect="1"/>
          </p:cNvPicPr>
          <p:nvPr/>
        </p:nvPicPr>
        <p:blipFill>
          <a:blip r:embed="rId2"/>
          <a:stretch>
            <a:fillRect/>
          </a:stretch>
        </p:blipFill>
        <p:spPr>
          <a:xfrm>
            <a:off x="2465614" y="800100"/>
            <a:ext cx="8648700" cy="4876800"/>
          </a:xfrm>
          <a:prstGeom prst="rect">
            <a:avLst/>
          </a:prstGeom>
        </p:spPr>
      </p:pic>
      <p:pic>
        <p:nvPicPr>
          <p:cNvPr id="3" name="Picture 2" descr="A white background with black text&#10;&#10;AI-generated content may be incorrect.">
            <a:extLst>
              <a:ext uri="{FF2B5EF4-FFF2-40B4-BE49-F238E27FC236}">
                <a16:creationId xmlns:a16="http://schemas.microsoft.com/office/drawing/2014/main" id="{BCFCD8F8-A076-8DDA-95EB-A5027B5475B6}"/>
              </a:ext>
            </a:extLst>
          </p:cNvPr>
          <p:cNvPicPr>
            <a:picLocks noChangeAspect="1"/>
          </p:cNvPicPr>
          <p:nvPr/>
        </p:nvPicPr>
        <p:blipFill>
          <a:blip r:embed="rId3"/>
          <a:stretch>
            <a:fillRect/>
          </a:stretch>
        </p:blipFill>
        <p:spPr>
          <a:xfrm>
            <a:off x="-3402" y="4135211"/>
            <a:ext cx="5286375" cy="2724150"/>
          </a:xfrm>
          <a:prstGeom prst="rect">
            <a:avLst/>
          </a:prstGeom>
        </p:spPr>
      </p:pic>
    </p:spTree>
    <p:extLst>
      <p:ext uri="{BB962C8B-B14F-4D97-AF65-F5344CB8AC3E}">
        <p14:creationId xmlns:p14="http://schemas.microsoft.com/office/powerpoint/2010/main" val="33963099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84"/>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Forming the lower case letter m in print</a:t>
            </a:r>
            <a:endParaRPr/>
          </a:p>
        </p:txBody>
      </p:sp>
      <p:sp>
        <p:nvSpPr>
          <p:cNvPr id="935" name="Google Shape;935;p84"/>
          <p:cNvSpPr txBox="1">
            <a:spLocks noGrp="1"/>
          </p:cNvSpPr>
          <p:nvPr>
            <p:ph type="body" idx="1"/>
          </p:nvPr>
        </p:nvSpPr>
        <p:spPr>
          <a:xfrm>
            <a:off x="432000" y="1012400"/>
            <a:ext cx="5162800" cy="818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Let’s write the letter m.</a:t>
            </a:r>
            <a:endParaRPr/>
          </a:p>
        </p:txBody>
      </p:sp>
      <p:sp>
        <p:nvSpPr>
          <p:cNvPr id="936" name="Google Shape;936;p84"/>
          <p:cNvSpPr txBox="1"/>
          <p:nvPr/>
        </p:nvSpPr>
        <p:spPr>
          <a:xfrm>
            <a:off x="349400" y="2024800"/>
            <a:ext cx="5328000" cy="2509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74121" algn="l" rtl="0">
              <a:lnSpc>
                <a:spcPct val="115000"/>
              </a:lnSpc>
              <a:spcBef>
                <a:spcPts val="0"/>
              </a:spcBef>
              <a:spcAft>
                <a:spcPts val="0"/>
              </a:spcAft>
              <a:buClr>
                <a:srgbClr val="000000"/>
              </a:buClr>
              <a:buSzPts val="2000"/>
              <a:buFont typeface="Lexend"/>
              <a:buAutoNum type="arabicPeriod"/>
            </a:pPr>
            <a:r>
              <a:rPr lang="en-GB" sz="2667">
                <a:solidFill>
                  <a:srgbClr val="000000"/>
                </a:solidFill>
                <a:latin typeface="Lexend"/>
                <a:ea typeface="Lexend"/>
                <a:cs typeface="Lexend"/>
                <a:sym typeface="Lexend"/>
              </a:rPr>
              <a:t>Sit comfortably and hold your pencil.</a:t>
            </a:r>
            <a:endParaRPr sz="2667">
              <a:solidFill>
                <a:srgbClr val="000000"/>
              </a:solidFill>
              <a:latin typeface="Lexend"/>
              <a:ea typeface="Lexend"/>
              <a:cs typeface="Lexend"/>
              <a:sym typeface="Lexend"/>
            </a:endParaRPr>
          </a:p>
          <a:p>
            <a:pPr marL="609585" lvl="0" indent="-474121" algn="l" rtl="0">
              <a:lnSpc>
                <a:spcPct val="115000"/>
              </a:lnSpc>
              <a:spcBef>
                <a:spcPts val="0"/>
              </a:spcBef>
              <a:spcAft>
                <a:spcPts val="0"/>
              </a:spcAft>
              <a:buClr>
                <a:srgbClr val="000000"/>
              </a:buClr>
              <a:buSzPts val="2000"/>
              <a:buFont typeface="Lexend"/>
              <a:buAutoNum type="arabicPeriod"/>
            </a:pPr>
            <a:r>
              <a:rPr lang="en-GB" sz="2667">
                <a:solidFill>
                  <a:srgbClr val="000000"/>
                </a:solidFill>
                <a:latin typeface="Lexend"/>
                <a:ea typeface="Lexend"/>
                <a:cs typeface="Lexend"/>
                <a:sym typeface="Lexend"/>
              </a:rPr>
              <a:t>Start on the x-height line.</a:t>
            </a:r>
            <a:endParaRPr sz="2667">
              <a:solidFill>
                <a:srgbClr val="000000"/>
              </a:solidFill>
              <a:latin typeface="Lexend"/>
              <a:ea typeface="Lexend"/>
              <a:cs typeface="Lexend"/>
              <a:sym typeface="Lexend"/>
            </a:endParaRPr>
          </a:p>
          <a:p>
            <a:pPr marL="609585" lvl="0" indent="-474121" algn="l" rtl="0">
              <a:lnSpc>
                <a:spcPct val="115000"/>
              </a:lnSpc>
              <a:spcBef>
                <a:spcPts val="0"/>
              </a:spcBef>
              <a:spcAft>
                <a:spcPts val="0"/>
              </a:spcAft>
              <a:buClr>
                <a:srgbClr val="000000"/>
              </a:buClr>
              <a:buSzPts val="2000"/>
              <a:buFont typeface="Lexend"/>
              <a:buAutoNum type="arabicPeriod"/>
            </a:pPr>
            <a:r>
              <a:rPr lang="en-GB" sz="2667">
                <a:solidFill>
                  <a:srgbClr val="000000"/>
                </a:solidFill>
                <a:latin typeface="Lexend"/>
                <a:ea typeface="Lexend"/>
                <a:cs typeface="Lexend"/>
                <a:sym typeface="Lexend"/>
              </a:rPr>
              <a:t>Go down to the </a:t>
            </a:r>
            <a:r>
              <a:rPr lang="en-GB" sz="2667" b="1">
                <a:solidFill>
                  <a:srgbClr val="000000"/>
                </a:solidFill>
                <a:latin typeface="Lexend"/>
                <a:ea typeface="Lexend"/>
                <a:cs typeface="Lexend"/>
                <a:sym typeface="Lexend"/>
              </a:rPr>
              <a:t>baseline</a:t>
            </a:r>
            <a:r>
              <a:rPr lang="en-GB" sz="2667">
                <a:latin typeface="Lexend"/>
                <a:ea typeface="Lexend"/>
                <a:cs typeface="Lexend"/>
                <a:sym typeface="Lexend"/>
              </a:rPr>
              <a:t>, go back up to the x-height line, go over and down, back up, go over and down.</a:t>
            </a:r>
            <a:endParaRPr sz="2667">
              <a:solidFill>
                <a:srgbClr val="000000"/>
              </a:solidFill>
              <a:latin typeface="Lexend"/>
              <a:ea typeface="Lexend"/>
              <a:cs typeface="Lexend"/>
              <a:sym typeface="Lexend"/>
            </a:endParaRPr>
          </a:p>
          <a:p>
            <a:pPr marL="609585" lvl="0" indent="-474121" algn="l" rtl="0">
              <a:lnSpc>
                <a:spcPct val="115000"/>
              </a:lnSpc>
              <a:spcBef>
                <a:spcPts val="0"/>
              </a:spcBef>
              <a:spcAft>
                <a:spcPts val="0"/>
              </a:spcAft>
              <a:buClr>
                <a:srgbClr val="000000"/>
              </a:buClr>
              <a:buSzPts val="2000"/>
              <a:buFont typeface="Lexend"/>
              <a:buAutoNum type="arabicPeriod"/>
            </a:pPr>
            <a:r>
              <a:rPr lang="en-GB" sz="2667">
                <a:latin typeface="Lexend"/>
                <a:ea typeface="Lexend"/>
                <a:cs typeface="Lexend"/>
                <a:sym typeface="Lexend"/>
              </a:rPr>
              <a:t>Finish with a flick.</a:t>
            </a:r>
            <a:endParaRPr sz="2667">
              <a:latin typeface="Lexend"/>
              <a:ea typeface="Lexend"/>
              <a:cs typeface="Lexend"/>
              <a:sym typeface="Lexend"/>
            </a:endParaRPr>
          </a:p>
          <a:p>
            <a:pPr marL="0" lvl="0" indent="0" algn="l" rtl="0">
              <a:lnSpc>
                <a:spcPct val="115000"/>
              </a:lnSpc>
              <a:spcBef>
                <a:spcPts val="1333"/>
              </a:spcBef>
              <a:spcAft>
                <a:spcPts val="1333"/>
              </a:spcAft>
              <a:buNone/>
            </a:pPr>
            <a:endParaRPr sz="2667">
              <a:latin typeface="Lexend"/>
              <a:ea typeface="Lexend"/>
              <a:cs typeface="Lexend"/>
              <a:sym typeface="Lexend"/>
            </a:endParaRPr>
          </a:p>
        </p:txBody>
      </p:sp>
      <p:sp>
        <p:nvSpPr>
          <p:cNvPr id="937" name="Google Shape;937;p84"/>
          <p:cNvSpPr txBox="1"/>
          <p:nvPr/>
        </p:nvSpPr>
        <p:spPr>
          <a:xfrm>
            <a:off x="432000" y="5871900"/>
            <a:ext cx="10329600" cy="884882"/>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667">
                <a:solidFill>
                  <a:schemeClr val="dk1"/>
                </a:solidFill>
                <a:latin typeface="Lexend"/>
                <a:ea typeface="Lexend"/>
                <a:cs typeface="Lexend"/>
                <a:sym typeface="Lexend"/>
              </a:rPr>
              <a:t>Remember do not lift your pencil when forming the letter m.</a:t>
            </a:r>
            <a:endParaRPr sz="2489"/>
          </a:p>
        </p:txBody>
      </p:sp>
      <p:pic>
        <p:nvPicPr>
          <p:cNvPr id="938" name="Google Shape;938;p84"/>
          <p:cNvPicPr preferRelativeResize="0"/>
          <p:nvPr/>
        </p:nvPicPr>
        <p:blipFill rotWithShape="1">
          <a:blip r:embed="rId3">
            <a:alphaModFix/>
          </a:blip>
          <a:srcRect l="39419"/>
          <a:stretch/>
        </p:blipFill>
        <p:spPr>
          <a:xfrm>
            <a:off x="6913533" y="1453700"/>
            <a:ext cx="4616235" cy="4292600"/>
          </a:xfrm>
          <a:prstGeom prst="rect">
            <a:avLst/>
          </a:prstGeom>
          <a:noFill/>
          <a:ln>
            <a:noFill/>
          </a:ln>
        </p:spPr>
      </p:pic>
      <p:sp>
        <p:nvSpPr>
          <p:cNvPr id="939" name="Google Shape;939;p84"/>
          <p:cNvSpPr txBox="1"/>
          <p:nvPr/>
        </p:nvSpPr>
        <p:spPr>
          <a:xfrm>
            <a:off x="406400" y="406400"/>
            <a:ext cx="4000000" cy="4000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304792" algn="l" rtl="0">
              <a:lnSpc>
                <a:spcPct val="115000"/>
              </a:lnSpc>
              <a:spcBef>
                <a:spcPts val="0"/>
              </a:spcBef>
              <a:spcAft>
                <a:spcPts val="0"/>
              </a:spcAft>
              <a:buClr>
                <a:srgbClr val="222222"/>
              </a:buClr>
              <a:buSzPts val="900"/>
              <a:buFont typeface="Lexend"/>
              <a:buNone/>
            </a:pPr>
            <a:endParaRPr sz="2489"/>
          </a:p>
        </p:txBody>
      </p:sp>
    </p:spTree>
    <p:extLst>
      <p:ext uri="{BB962C8B-B14F-4D97-AF65-F5344CB8AC3E}">
        <p14:creationId xmlns:p14="http://schemas.microsoft.com/office/powerpoint/2010/main" val="411282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37EE7-81D9-394F-E7D5-7B0F207163DB}"/>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55AB453F-CFE5-D681-C118-DEE92D98ECC2}"/>
              </a:ext>
            </a:extLst>
          </p:cNvPr>
          <p:cNvSpPr txBox="1"/>
          <p:nvPr/>
        </p:nvSpPr>
        <p:spPr>
          <a:xfrm>
            <a:off x="289231" y="238191"/>
            <a:ext cx="43384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correctly form letters m, n and r</a:t>
            </a:r>
          </a:p>
        </p:txBody>
      </p:sp>
      <p:pic>
        <p:nvPicPr>
          <p:cNvPr id="2" name="Picture 1" descr="A black letter with green lines&#10;&#10;AI-generated content may be incorrect.">
            <a:extLst>
              <a:ext uri="{FF2B5EF4-FFF2-40B4-BE49-F238E27FC236}">
                <a16:creationId xmlns:a16="http://schemas.microsoft.com/office/drawing/2014/main" id="{BF456F57-D10E-7A5C-E57E-66E3924EA027}"/>
              </a:ext>
            </a:extLst>
          </p:cNvPr>
          <p:cNvPicPr>
            <a:picLocks noChangeAspect="1"/>
          </p:cNvPicPr>
          <p:nvPr/>
        </p:nvPicPr>
        <p:blipFill>
          <a:blip r:embed="rId2"/>
          <a:stretch>
            <a:fillRect/>
          </a:stretch>
        </p:blipFill>
        <p:spPr>
          <a:xfrm>
            <a:off x="3075214" y="1293530"/>
            <a:ext cx="8839200" cy="4048125"/>
          </a:xfrm>
          <a:prstGeom prst="rect">
            <a:avLst/>
          </a:prstGeom>
        </p:spPr>
      </p:pic>
      <p:pic>
        <p:nvPicPr>
          <p:cNvPr id="3" name="Picture 2" descr="A white background with black text&#10;&#10;AI-generated content may be incorrect.">
            <a:extLst>
              <a:ext uri="{FF2B5EF4-FFF2-40B4-BE49-F238E27FC236}">
                <a16:creationId xmlns:a16="http://schemas.microsoft.com/office/drawing/2014/main" id="{EA46E039-163C-4476-C729-30DFF0F74153}"/>
              </a:ext>
            </a:extLst>
          </p:cNvPr>
          <p:cNvPicPr>
            <a:picLocks noChangeAspect="1"/>
          </p:cNvPicPr>
          <p:nvPr/>
        </p:nvPicPr>
        <p:blipFill>
          <a:blip r:embed="rId3"/>
          <a:stretch>
            <a:fillRect/>
          </a:stretch>
        </p:blipFill>
        <p:spPr>
          <a:xfrm>
            <a:off x="288471" y="4325711"/>
            <a:ext cx="4593772" cy="2343150"/>
          </a:xfrm>
          <a:prstGeom prst="rect">
            <a:avLst/>
          </a:prstGeom>
        </p:spPr>
      </p:pic>
    </p:spTree>
    <p:extLst>
      <p:ext uri="{BB962C8B-B14F-4D97-AF65-F5344CB8AC3E}">
        <p14:creationId xmlns:p14="http://schemas.microsoft.com/office/powerpoint/2010/main" val="41385397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92"/>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Forming the lower case letter n in print</a:t>
            </a:r>
            <a:endParaRPr/>
          </a:p>
        </p:txBody>
      </p:sp>
      <p:sp>
        <p:nvSpPr>
          <p:cNvPr id="1023" name="Google Shape;1023;p92"/>
          <p:cNvSpPr txBox="1">
            <a:spLocks noGrp="1"/>
          </p:cNvSpPr>
          <p:nvPr>
            <p:ph type="body" idx="1"/>
          </p:nvPr>
        </p:nvSpPr>
        <p:spPr>
          <a:xfrm>
            <a:off x="432000" y="1012400"/>
            <a:ext cx="5162800" cy="818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Let’s write the letter n.</a:t>
            </a:r>
            <a:endParaRPr/>
          </a:p>
        </p:txBody>
      </p:sp>
      <p:sp>
        <p:nvSpPr>
          <p:cNvPr id="1024" name="Google Shape;1024;p92"/>
          <p:cNvSpPr txBox="1"/>
          <p:nvPr/>
        </p:nvSpPr>
        <p:spPr>
          <a:xfrm>
            <a:off x="524000" y="5855933"/>
            <a:ext cx="10329600" cy="884882"/>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667">
                <a:solidFill>
                  <a:schemeClr val="dk1"/>
                </a:solidFill>
                <a:latin typeface="Lexend"/>
                <a:ea typeface="Lexend"/>
                <a:cs typeface="Lexend"/>
                <a:sym typeface="Lexend"/>
              </a:rPr>
              <a:t>Remember do not lift your pencil when forming the letter n.</a:t>
            </a:r>
            <a:endParaRPr sz="2489"/>
          </a:p>
        </p:txBody>
      </p:sp>
      <p:sp>
        <p:nvSpPr>
          <p:cNvPr id="1025" name="Google Shape;1025;p92"/>
          <p:cNvSpPr txBox="1"/>
          <p:nvPr/>
        </p:nvSpPr>
        <p:spPr>
          <a:xfrm>
            <a:off x="432000" y="2024800"/>
            <a:ext cx="5406400" cy="2509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74121" algn="l" rtl="0">
              <a:lnSpc>
                <a:spcPct val="115000"/>
              </a:lnSpc>
              <a:spcBef>
                <a:spcPts val="0"/>
              </a:spcBef>
              <a:spcAft>
                <a:spcPts val="0"/>
              </a:spcAft>
              <a:buClr>
                <a:srgbClr val="000000"/>
              </a:buClr>
              <a:buSzPts val="2000"/>
              <a:buFont typeface="Lexend"/>
              <a:buAutoNum type="arabicPeriod"/>
            </a:pPr>
            <a:r>
              <a:rPr lang="en-GB" sz="2667">
                <a:solidFill>
                  <a:srgbClr val="000000"/>
                </a:solidFill>
                <a:latin typeface="Lexend"/>
                <a:ea typeface="Lexend"/>
                <a:cs typeface="Lexend"/>
                <a:sym typeface="Lexend"/>
              </a:rPr>
              <a:t>Sit comfortably and hold your pencil.</a:t>
            </a:r>
            <a:endParaRPr sz="2667">
              <a:solidFill>
                <a:srgbClr val="000000"/>
              </a:solidFill>
              <a:latin typeface="Lexend"/>
              <a:ea typeface="Lexend"/>
              <a:cs typeface="Lexend"/>
              <a:sym typeface="Lexend"/>
            </a:endParaRPr>
          </a:p>
          <a:p>
            <a:pPr marL="609585" lvl="0" indent="-474121" algn="l" rtl="0">
              <a:lnSpc>
                <a:spcPct val="115000"/>
              </a:lnSpc>
              <a:spcBef>
                <a:spcPts val="0"/>
              </a:spcBef>
              <a:spcAft>
                <a:spcPts val="0"/>
              </a:spcAft>
              <a:buClr>
                <a:srgbClr val="000000"/>
              </a:buClr>
              <a:buSzPts val="2000"/>
              <a:buFont typeface="Lexend"/>
              <a:buAutoNum type="arabicPeriod"/>
            </a:pPr>
            <a:r>
              <a:rPr lang="en-GB" sz="2667">
                <a:solidFill>
                  <a:srgbClr val="000000"/>
                </a:solidFill>
                <a:latin typeface="Lexend"/>
                <a:ea typeface="Lexend"/>
                <a:cs typeface="Lexend"/>
                <a:sym typeface="Lexend"/>
              </a:rPr>
              <a:t>Start on the x-height line.</a:t>
            </a:r>
            <a:endParaRPr sz="2667">
              <a:solidFill>
                <a:srgbClr val="000000"/>
              </a:solidFill>
              <a:latin typeface="Lexend"/>
              <a:ea typeface="Lexend"/>
              <a:cs typeface="Lexend"/>
              <a:sym typeface="Lexend"/>
            </a:endParaRPr>
          </a:p>
          <a:p>
            <a:pPr marL="609585" lvl="0" indent="-474121" algn="l" rtl="0">
              <a:lnSpc>
                <a:spcPct val="115000"/>
              </a:lnSpc>
              <a:spcBef>
                <a:spcPts val="0"/>
              </a:spcBef>
              <a:spcAft>
                <a:spcPts val="0"/>
              </a:spcAft>
              <a:buClr>
                <a:srgbClr val="000000"/>
              </a:buClr>
              <a:buSzPts val="2000"/>
              <a:buFont typeface="Lexend"/>
              <a:buAutoNum type="arabicPeriod"/>
            </a:pPr>
            <a:r>
              <a:rPr lang="en-GB" sz="2667">
                <a:solidFill>
                  <a:srgbClr val="000000"/>
                </a:solidFill>
                <a:latin typeface="Lexend"/>
                <a:ea typeface="Lexend"/>
                <a:cs typeface="Lexend"/>
                <a:sym typeface="Lexend"/>
              </a:rPr>
              <a:t>Go down to the </a:t>
            </a:r>
            <a:r>
              <a:rPr lang="en-GB" sz="2667" b="1">
                <a:solidFill>
                  <a:srgbClr val="000000"/>
                </a:solidFill>
                <a:latin typeface="Lexend"/>
                <a:ea typeface="Lexend"/>
                <a:cs typeface="Lexend"/>
                <a:sym typeface="Lexend"/>
              </a:rPr>
              <a:t>baseline</a:t>
            </a:r>
            <a:r>
              <a:rPr lang="en-GB" sz="2667">
                <a:latin typeface="Lexend"/>
                <a:ea typeface="Lexend"/>
                <a:cs typeface="Lexend"/>
                <a:sym typeface="Lexend"/>
              </a:rPr>
              <a:t>, go back up to the x-height line, go over and down to the </a:t>
            </a:r>
            <a:r>
              <a:rPr lang="en-GB" sz="2667" b="1">
                <a:latin typeface="Lexend"/>
                <a:ea typeface="Lexend"/>
                <a:cs typeface="Lexend"/>
                <a:sym typeface="Lexend"/>
              </a:rPr>
              <a:t>baseline</a:t>
            </a:r>
            <a:r>
              <a:rPr lang="en-GB" sz="2667">
                <a:latin typeface="Lexend"/>
                <a:ea typeface="Lexend"/>
                <a:cs typeface="Lexend"/>
                <a:sym typeface="Lexend"/>
              </a:rPr>
              <a:t>.</a:t>
            </a:r>
            <a:endParaRPr sz="2667">
              <a:solidFill>
                <a:srgbClr val="000000"/>
              </a:solidFill>
              <a:latin typeface="Lexend"/>
              <a:ea typeface="Lexend"/>
              <a:cs typeface="Lexend"/>
              <a:sym typeface="Lexend"/>
            </a:endParaRPr>
          </a:p>
          <a:p>
            <a:pPr marL="609585" lvl="0" indent="-474121" algn="l" rtl="0">
              <a:lnSpc>
                <a:spcPct val="115000"/>
              </a:lnSpc>
              <a:spcBef>
                <a:spcPts val="0"/>
              </a:spcBef>
              <a:spcAft>
                <a:spcPts val="0"/>
              </a:spcAft>
              <a:buClr>
                <a:srgbClr val="000000"/>
              </a:buClr>
              <a:buSzPts val="2000"/>
              <a:buFont typeface="Lexend"/>
              <a:buAutoNum type="arabicPeriod"/>
            </a:pPr>
            <a:r>
              <a:rPr lang="en-GB" sz="2667">
                <a:latin typeface="Lexend"/>
                <a:ea typeface="Lexend"/>
                <a:cs typeface="Lexend"/>
                <a:sym typeface="Lexend"/>
              </a:rPr>
              <a:t>Finish with a flick.</a:t>
            </a:r>
            <a:endParaRPr sz="2667">
              <a:latin typeface="Lexend"/>
              <a:ea typeface="Lexend"/>
              <a:cs typeface="Lexend"/>
              <a:sym typeface="Lexend"/>
            </a:endParaRPr>
          </a:p>
          <a:p>
            <a:pPr marL="0" lvl="0" indent="0" algn="l" rtl="0">
              <a:lnSpc>
                <a:spcPct val="115000"/>
              </a:lnSpc>
              <a:spcBef>
                <a:spcPts val="1333"/>
              </a:spcBef>
              <a:spcAft>
                <a:spcPts val="1333"/>
              </a:spcAft>
              <a:buNone/>
            </a:pPr>
            <a:endParaRPr sz="2667">
              <a:latin typeface="Lexend"/>
              <a:ea typeface="Lexend"/>
              <a:cs typeface="Lexend"/>
              <a:sym typeface="Lexend"/>
            </a:endParaRPr>
          </a:p>
        </p:txBody>
      </p:sp>
      <p:pic>
        <p:nvPicPr>
          <p:cNvPr id="1026" name="Google Shape;1026;p92"/>
          <p:cNvPicPr preferRelativeResize="0"/>
          <p:nvPr/>
        </p:nvPicPr>
        <p:blipFill rotWithShape="1">
          <a:blip r:embed="rId3">
            <a:alphaModFix/>
          </a:blip>
          <a:srcRect t="1910" r="35329" b="-1910"/>
          <a:stretch/>
        </p:blipFill>
        <p:spPr>
          <a:xfrm>
            <a:off x="6699400" y="1453700"/>
            <a:ext cx="4927965" cy="4292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72B22-B3BB-A36C-01B3-EBA81D7C7D02}"/>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D51796C5-16C6-7FA7-B09B-A153CB5008A4}"/>
              </a:ext>
            </a:extLst>
          </p:cNvPr>
          <p:cNvSpPr txBox="1"/>
          <p:nvPr/>
        </p:nvSpPr>
        <p:spPr>
          <a:xfrm>
            <a:off x="289231" y="238191"/>
            <a:ext cx="43384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correctly form letters m, n and r</a:t>
            </a:r>
          </a:p>
        </p:txBody>
      </p:sp>
      <p:pic>
        <p:nvPicPr>
          <p:cNvPr id="2" name="Picture 1" descr="A close-up of a letter&#10;&#10;AI-generated content may be incorrect.">
            <a:extLst>
              <a:ext uri="{FF2B5EF4-FFF2-40B4-BE49-F238E27FC236}">
                <a16:creationId xmlns:a16="http://schemas.microsoft.com/office/drawing/2014/main" id="{C1E4ED93-6E1E-083C-6BE6-0ABD6AF31F09}"/>
              </a:ext>
            </a:extLst>
          </p:cNvPr>
          <p:cNvPicPr>
            <a:picLocks noChangeAspect="1"/>
          </p:cNvPicPr>
          <p:nvPr/>
        </p:nvPicPr>
        <p:blipFill>
          <a:blip r:embed="rId2"/>
          <a:stretch>
            <a:fillRect/>
          </a:stretch>
        </p:blipFill>
        <p:spPr>
          <a:xfrm>
            <a:off x="3044599" y="908957"/>
            <a:ext cx="8905875" cy="3733800"/>
          </a:xfrm>
          <a:prstGeom prst="rect">
            <a:avLst/>
          </a:prstGeom>
        </p:spPr>
      </p:pic>
      <p:pic>
        <p:nvPicPr>
          <p:cNvPr id="3" name="Picture 2" descr="A white background with black text&#10;&#10;AI-generated content may be incorrect.">
            <a:extLst>
              <a:ext uri="{FF2B5EF4-FFF2-40B4-BE49-F238E27FC236}">
                <a16:creationId xmlns:a16="http://schemas.microsoft.com/office/drawing/2014/main" id="{41B90DCB-2871-ECE2-E428-31D21619C501}"/>
              </a:ext>
            </a:extLst>
          </p:cNvPr>
          <p:cNvPicPr>
            <a:picLocks noChangeAspect="1"/>
          </p:cNvPicPr>
          <p:nvPr/>
        </p:nvPicPr>
        <p:blipFill>
          <a:blip r:embed="rId3"/>
          <a:stretch>
            <a:fillRect/>
          </a:stretch>
        </p:blipFill>
        <p:spPr>
          <a:xfrm>
            <a:off x="428625" y="3731758"/>
            <a:ext cx="5660572" cy="2823483"/>
          </a:xfrm>
          <a:prstGeom prst="rect">
            <a:avLst/>
          </a:prstGeom>
        </p:spPr>
      </p:pic>
    </p:spTree>
    <p:extLst>
      <p:ext uri="{BB962C8B-B14F-4D97-AF65-F5344CB8AC3E}">
        <p14:creationId xmlns:p14="http://schemas.microsoft.com/office/powerpoint/2010/main" val="31576218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101"/>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Forming the lower case letter r in print</a:t>
            </a:r>
            <a:endParaRPr/>
          </a:p>
        </p:txBody>
      </p:sp>
      <p:sp>
        <p:nvSpPr>
          <p:cNvPr id="1120" name="Google Shape;1120;p101"/>
          <p:cNvSpPr txBox="1">
            <a:spLocks noGrp="1"/>
          </p:cNvSpPr>
          <p:nvPr>
            <p:ph type="body" idx="1"/>
          </p:nvPr>
        </p:nvSpPr>
        <p:spPr>
          <a:xfrm>
            <a:off x="432000" y="1012400"/>
            <a:ext cx="5162800" cy="818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Let’s write the letter r.</a:t>
            </a:r>
            <a:endParaRPr/>
          </a:p>
        </p:txBody>
      </p:sp>
      <p:sp>
        <p:nvSpPr>
          <p:cNvPr id="1121" name="Google Shape;1121;p101"/>
          <p:cNvSpPr txBox="1"/>
          <p:nvPr/>
        </p:nvSpPr>
        <p:spPr>
          <a:xfrm>
            <a:off x="432000" y="1932867"/>
            <a:ext cx="5328000" cy="2466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74121" algn="l" rtl="0">
              <a:lnSpc>
                <a:spcPct val="115000"/>
              </a:lnSpc>
              <a:spcBef>
                <a:spcPts val="0"/>
              </a:spcBef>
              <a:spcAft>
                <a:spcPts val="0"/>
              </a:spcAft>
              <a:buClr>
                <a:srgbClr val="000000"/>
              </a:buClr>
              <a:buSzPts val="2000"/>
              <a:buFont typeface="Lexend"/>
              <a:buAutoNum type="arabicPeriod"/>
            </a:pPr>
            <a:r>
              <a:rPr lang="en-GB" sz="2667">
                <a:solidFill>
                  <a:srgbClr val="000000"/>
                </a:solidFill>
                <a:latin typeface="Lexend"/>
                <a:ea typeface="Lexend"/>
                <a:cs typeface="Lexend"/>
                <a:sym typeface="Lexend"/>
              </a:rPr>
              <a:t>Sit comfortably and hold your pencil.</a:t>
            </a:r>
            <a:endParaRPr sz="2667">
              <a:solidFill>
                <a:srgbClr val="000000"/>
              </a:solidFill>
              <a:latin typeface="Lexend"/>
              <a:ea typeface="Lexend"/>
              <a:cs typeface="Lexend"/>
              <a:sym typeface="Lexend"/>
            </a:endParaRPr>
          </a:p>
          <a:p>
            <a:pPr marL="609585" lvl="0" indent="-474121" algn="l" rtl="0">
              <a:lnSpc>
                <a:spcPct val="115000"/>
              </a:lnSpc>
              <a:spcBef>
                <a:spcPts val="0"/>
              </a:spcBef>
              <a:spcAft>
                <a:spcPts val="0"/>
              </a:spcAft>
              <a:buClr>
                <a:srgbClr val="000000"/>
              </a:buClr>
              <a:buSzPts val="2000"/>
              <a:buFont typeface="Lexend"/>
              <a:buAutoNum type="arabicPeriod"/>
            </a:pPr>
            <a:r>
              <a:rPr lang="en-GB" sz="2667">
                <a:solidFill>
                  <a:srgbClr val="000000"/>
                </a:solidFill>
                <a:latin typeface="Lexend"/>
                <a:ea typeface="Lexend"/>
                <a:cs typeface="Lexend"/>
                <a:sym typeface="Lexend"/>
              </a:rPr>
              <a:t>Start on the x-height line.</a:t>
            </a:r>
            <a:endParaRPr sz="2667">
              <a:solidFill>
                <a:srgbClr val="000000"/>
              </a:solidFill>
              <a:latin typeface="Lexend"/>
              <a:ea typeface="Lexend"/>
              <a:cs typeface="Lexend"/>
              <a:sym typeface="Lexend"/>
            </a:endParaRPr>
          </a:p>
          <a:p>
            <a:pPr marL="609585" lvl="0" indent="-474121" algn="l" rtl="0">
              <a:lnSpc>
                <a:spcPct val="115000"/>
              </a:lnSpc>
              <a:spcBef>
                <a:spcPts val="0"/>
              </a:spcBef>
              <a:spcAft>
                <a:spcPts val="0"/>
              </a:spcAft>
              <a:buClr>
                <a:srgbClr val="000000"/>
              </a:buClr>
              <a:buSzPts val="2000"/>
              <a:buFont typeface="Lexend"/>
              <a:buAutoNum type="arabicPeriod"/>
            </a:pPr>
            <a:r>
              <a:rPr lang="en-GB" sz="2667">
                <a:solidFill>
                  <a:srgbClr val="000000"/>
                </a:solidFill>
                <a:latin typeface="Lexend"/>
                <a:ea typeface="Lexend"/>
                <a:cs typeface="Lexend"/>
                <a:sym typeface="Lexend"/>
              </a:rPr>
              <a:t>Go down to th</a:t>
            </a:r>
            <a:r>
              <a:rPr lang="en-GB" sz="2667">
                <a:solidFill>
                  <a:schemeClr val="dk1"/>
                </a:solidFill>
                <a:latin typeface="Lexend"/>
                <a:ea typeface="Lexend"/>
                <a:cs typeface="Lexend"/>
                <a:sym typeface="Lexend"/>
              </a:rPr>
              <a:t>e </a:t>
            </a:r>
            <a:r>
              <a:rPr lang="en-GB" sz="2667" b="1">
                <a:solidFill>
                  <a:schemeClr val="dk1"/>
                </a:solidFill>
                <a:latin typeface="Lexend"/>
                <a:ea typeface="Lexend"/>
                <a:cs typeface="Lexend"/>
                <a:sym typeface="Lexend"/>
              </a:rPr>
              <a:t>baseline</a:t>
            </a:r>
            <a:r>
              <a:rPr lang="en-GB" sz="2667">
                <a:solidFill>
                  <a:schemeClr val="dk1"/>
                </a:solidFill>
                <a:latin typeface="Lexend"/>
                <a:ea typeface="Lexend"/>
                <a:cs typeface="Lexend"/>
                <a:sym typeface="Lexend"/>
              </a:rPr>
              <a:t>, go back up to the x-height line and go over.</a:t>
            </a:r>
            <a:endParaRPr sz="2667">
              <a:solidFill>
                <a:schemeClr val="dk1"/>
              </a:solidFill>
              <a:latin typeface="Lexend"/>
              <a:ea typeface="Lexend"/>
              <a:cs typeface="Lexend"/>
              <a:sym typeface="Lexend"/>
            </a:endParaRPr>
          </a:p>
          <a:p>
            <a:pPr marL="609585" lvl="0" indent="-474121" algn="l" rtl="0">
              <a:lnSpc>
                <a:spcPct val="115000"/>
              </a:lnSpc>
              <a:spcBef>
                <a:spcPts val="0"/>
              </a:spcBef>
              <a:spcAft>
                <a:spcPts val="0"/>
              </a:spcAft>
              <a:buClr>
                <a:schemeClr val="dk1"/>
              </a:buClr>
              <a:buSzPts val="2000"/>
              <a:buFont typeface="Lexend"/>
              <a:buAutoNum type="arabicPeriod"/>
            </a:pPr>
            <a:r>
              <a:rPr lang="en-GB" sz="2667">
                <a:solidFill>
                  <a:schemeClr val="dk1"/>
                </a:solidFill>
                <a:latin typeface="Lexend"/>
                <a:ea typeface="Lexend"/>
                <a:cs typeface="Lexend"/>
                <a:sym typeface="Lexend"/>
              </a:rPr>
              <a:t>Take your pencil off the page.</a:t>
            </a:r>
            <a:endParaRPr sz="2667">
              <a:solidFill>
                <a:schemeClr val="dk1"/>
              </a:solidFill>
              <a:latin typeface="Lexend"/>
              <a:ea typeface="Lexend"/>
              <a:cs typeface="Lexend"/>
              <a:sym typeface="Lexend"/>
            </a:endParaRPr>
          </a:p>
          <a:p>
            <a:pPr marL="609585" lvl="0" indent="0" algn="l" rtl="0">
              <a:lnSpc>
                <a:spcPct val="115000"/>
              </a:lnSpc>
              <a:spcBef>
                <a:spcPts val="1333"/>
              </a:spcBef>
              <a:spcAft>
                <a:spcPts val="1333"/>
              </a:spcAft>
              <a:buNone/>
            </a:pPr>
            <a:endParaRPr sz="2933">
              <a:solidFill>
                <a:srgbClr val="000000"/>
              </a:solidFill>
              <a:latin typeface="Lexend"/>
              <a:ea typeface="Lexend"/>
              <a:cs typeface="Lexend"/>
              <a:sym typeface="Lexend"/>
            </a:endParaRPr>
          </a:p>
        </p:txBody>
      </p:sp>
      <p:pic>
        <p:nvPicPr>
          <p:cNvPr id="1122" name="Google Shape;1122;p101"/>
          <p:cNvPicPr preferRelativeResize="0"/>
          <p:nvPr/>
        </p:nvPicPr>
        <p:blipFill rotWithShape="1">
          <a:blip r:embed="rId3">
            <a:alphaModFix/>
          </a:blip>
          <a:srcRect l="37260"/>
          <a:stretch/>
        </p:blipFill>
        <p:spPr>
          <a:xfrm>
            <a:off x="6650434" y="1453700"/>
            <a:ext cx="4780665" cy="4292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78DCD-02D1-D311-8D21-E2237AC1A864}"/>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119DE3F4-D970-5CA0-0556-94375AB811B9}"/>
              </a:ext>
            </a:extLst>
          </p:cNvPr>
          <p:cNvSpPr txBox="1"/>
          <p:nvPr/>
        </p:nvSpPr>
        <p:spPr>
          <a:xfrm>
            <a:off x="289231" y="238191"/>
            <a:ext cx="43384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correctly form letters m, n and r</a:t>
            </a:r>
          </a:p>
        </p:txBody>
      </p:sp>
      <p:pic>
        <p:nvPicPr>
          <p:cNvPr id="2" name="Picture 1" descr="A paper with writing on it&#10;&#10;AI-generated content may be incorrect.">
            <a:extLst>
              <a:ext uri="{FF2B5EF4-FFF2-40B4-BE49-F238E27FC236}">
                <a16:creationId xmlns:a16="http://schemas.microsoft.com/office/drawing/2014/main" id="{E7C881F4-ECA4-2F83-8E23-591E165DD519}"/>
              </a:ext>
            </a:extLst>
          </p:cNvPr>
          <p:cNvPicPr>
            <a:picLocks noChangeAspect="1"/>
          </p:cNvPicPr>
          <p:nvPr/>
        </p:nvPicPr>
        <p:blipFill>
          <a:blip r:embed="rId2"/>
          <a:stretch>
            <a:fillRect/>
          </a:stretch>
        </p:blipFill>
        <p:spPr>
          <a:xfrm>
            <a:off x="598777" y="956685"/>
            <a:ext cx="4898448" cy="5568085"/>
          </a:xfrm>
          <a:prstGeom prst="rect">
            <a:avLst/>
          </a:prstGeom>
        </p:spPr>
      </p:pic>
      <p:sp>
        <p:nvSpPr>
          <p:cNvPr id="3" name="TextBox 2">
            <a:extLst>
              <a:ext uri="{FF2B5EF4-FFF2-40B4-BE49-F238E27FC236}">
                <a16:creationId xmlns:a16="http://schemas.microsoft.com/office/drawing/2014/main" id="{FBF0EA19-587C-5DE7-1C9A-85E186C1D01F}"/>
              </a:ext>
            </a:extLst>
          </p:cNvPr>
          <p:cNvSpPr txBox="1"/>
          <p:nvPr/>
        </p:nvSpPr>
        <p:spPr>
          <a:xfrm>
            <a:off x="6096000" y="5876636"/>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Handwriting Repeater</a:t>
            </a:r>
            <a:endParaRPr lang="en-US"/>
          </a:p>
          <a:p>
            <a:pPr algn="ctr"/>
            <a:endParaRPr lang="en-GB"/>
          </a:p>
        </p:txBody>
      </p:sp>
      <p:sp>
        <p:nvSpPr>
          <p:cNvPr id="4" name="TextBox 3">
            <a:extLst>
              <a:ext uri="{FF2B5EF4-FFF2-40B4-BE49-F238E27FC236}">
                <a16:creationId xmlns:a16="http://schemas.microsoft.com/office/drawing/2014/main" id="{3572FCB1-7533-8948-FE34-C057D76B9EE3}"/>
              </a:ext>
            </a:extLst>
          </p:cNvPr>
          <p:cNvSpPr txBox="1"/>
          <p:nvPr/>
        </p:nvSpPr>
        <p:spPr>
          <a:xfrm>
            <a:off x="6278046" y="1327066"/>
            <a:ext cx="455966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a:latin typeface="Sassoon Primary"/>
              </a:rPr>
              <a:t>mum</a:t>
            </a:r>
            <a:endParaRPr lang="en-GB" sz="4800" dirty="0">
              <a:latin typeface="Sassoon Primary"/>
            </a:endParaRPr>
          </a:p>
          <a:p>
            <a:endParaRPr lang="en-GB" sz="4800" dirty="0">
              <a:latin typeface="Sassoon Primary"/>
            </a:endParaRPr>
          </a:p>
          <a:p>
            <a:r>
              <a:rPr lang="en-GB" sz="4800">
                <a:latin typeface="Sassoon Primary"/>
              </a:rPr>
              <a:t>nip</a:t>
            </a:r>
            <a:endParaRPr lang="en-GB" sz="4800" dirty="0">
              <a:latin typeface="Sassoon Primary"/>
            </a:endParaRPr>
          </a:p>
          <a:p>
            <a:endParaRPr lang="en-GB" sz="4800" dirty="0">
              <a:latin typeface="Sassoon Primary"/>
            </a:endParaRPr>
          </a:p>
          <a:p>
            <a:pPr algn="l"/>
            <a:r>
              <a:rPr lang="en-GB" sz="4800">
                <a:latin typeface="Sassoon Primary"/>
              </a:rPr>
              <a:t>run</a:t>
            </a:r>
            <a:endParaRPr lang="en-GB" sz="4800" dirty="0">
              <a:latin typeface="Sassoon Primary"/>
            </a:endParaRPr>
          </a:p>
        </p:txBody>
      </p:sp>
    </p:spTree>
    <p:extLst>
      <p:ext uri="{BB962C8B-B14F-4D97-AF65-F5344CB8AC3E}">
        <p14:creationId xmlns:p14="http://schemas.microsoft.com/office/powerpoint/2010/main" val="1617640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013A4-CCDE-143B-7C54-D8A2601484FE}"/>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7AD4B752-87F4-10F8-1101-9C23B26B6A1B}"/>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the /or/, /au/ and /aw/ digraphs.</a:t>
            </a:r>
            <a:endParaRPr lang="en-GB"/>
          </a:p>
        </p:txBody>
      </p:sp>
      <p:pic>
        <p:nvPicPr>
          <p:cNvPr id="2" name="Picture 1">
            <a:extLst>
              <a:ext uri="{FF2B5EF4-FFF2-40B4-BE49-F238E27FC236}">
                <a16:creationId xmlns:a16="http://schemas.microsoft.com/office/drawing/2014/main" id="{AF28F9EE-44EB-8F18-831E-F9B065E885E9}"/>
              </a:ext>
            </a:extLst>
          </p:cNvPr>
          <p:cNvPicPr>
            <a:picLocks noChangeAspect="1"/>
          </p:cNvPicPr>
          <p:nvPr/>
        </p:nvPicPr>
        <p:blipFill>
          <a:blip r:embed="rId2"/>
          <a:stretch>
            <a:fillRect/>
          </a:stretch>
        </p:blipFill>
        <p:spPr>
          <a:xfrm>
            <a:off x="818539" y="1360609"/>
            <a:ext cx="1576999" cy="1567473"/>
          </a:xfrm>
          <a:prstGeom prst="rect">
            <a:avLst/>
          </a:prstGeom>
        </p:spPr>
      </p:pic>
      <p:pic>
        <p:nvPicPr>
          <p:cNvPr id="3" name="Picture 2">
            <a:extLst>
              <a:ext uri="{FF2B5EF4-FFF2-40B4-BE49-F238E27FC236}">
                <a16:creationId xmlns:a16="http://schemas.microsoft.com/office/drawing/2014/main" id="{574184DE-CCDE-F5DB-B76A-EC0437F6810D}"/>
              </a:ext>
            </a:extLst>
          </p:cNvPr>
          <p:cNvPicPr>
            <a:picLocks noChangeAspect="1"/>
          </p:cNvPicPr>
          <p:nvPr/>
        </p:nvPicPr>
        <p:blipFill>
          <a:blip r:embed="rId3"/>
          <a:stretch>
            <a:fillRect/>
          </a:stretch>
        </p:blipFill>
        <p:spPr>
          <a:xfrm>
            <a:off x="811823" y="3244849"/>
            <a:ext cx="1570893" cy="1569915"/>
          </a:xfrm>
          <a:prstGeom prst="rect">
            <a:avLst/>
          </a:prstGeom>
        </p:spPr>
      </p:pic>
      <p:pic>
        <p:nvPicPr>
          <p:cNvPr id="4" name="Picture 3">
            <a:extLst>
              <a:ext uri="{FF2B5EF4-FFF2-40B4-BE49-F238E27FC236}">
                <a16:creationId xmlns:a16="http://schemas.microsoft.com/office/drawing/2014/main" id="{4998901B-C709-26C1-8C0F-37E4F544189F}"/>
              </a:ext>
            </a:extLst>
          </p:cNvPr>
          <p:cNvPicPr>
            <a:picLocks noChangeAspect="1"/>
          </p:cNvPicPr>
          <p:nvPr/>
        </p:nvPicPr>
        <p:blipFill>
          <a:blip r:embed="rId4"/>
          <a:stretch>
            <a:fillRect/>
          </a:stretch>
        </p:blipFill>
        <p:spPr>
          <a:xfrm>
            <a:off x="803519" y="5121763"/>
            <a:ext cx="1577730" cy="1587011"/>
          </a:xfrm>
          <a:prstGeom prst="rect">
            <a:avLst/>
          </a:prstGeom>
        </p:spPr>
      </p:pic>
      <p:sp>
        <p:nvSpPr>
          <p:cNvPr id="5" name="TextBox 4">
            <a:extLst>
              <a:ext uri="{FF2B5EF4-FFF2-40B4-BE49-F238E27FC236}">
                <a16:creationId xmlns:a16="http://schemas.microsoft.com/office/drawing/2014/main" id="{25D0EFF2-2859-8FD7-007F-16D416FF2EC5}"/>
              </a:ext>
            </a:extLst>
          </p:cNvPr>
          <p:cNvSpPr txBox="1"/>
          <p:nvPr/>
        </p:nvSpPr>
        <p:spPr>
          <a:xfrm>
            <a:off x="1216344" y="808715"/>
            <a:ext cx="10989933" cy="542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Sassoon Primary"/>
              </a:rPr>
              <a:t>Match the label to the picture- where is the /or/ sound?</a:t>
            </a:r>
          </a:p>
        </p:txBody>
      </p:sp>
      <p:sp>
        <p:nvSpPr>
          <p:cNvPr id="7" name="TextBox 6">
            <a:extLst>
              <a:ext uri="{FF2B5EF4-FFF2-40B4-BE49-F238E27FC236}">
                <a16:creationId xmlns:a16="http://schemas.microsoft.com/office/drawing/2014/main" id="{84426A35-0596-4F27-C95D-ECFB4F7BE1EB}"/>
              </a:ext>
            </a:extLst>
          </p:cNvPr>
          <p:cNvSpPr txBox="1"/>
          <p:nvPr/>
        </p:nvSpPr>
        <p:spPr>
          <a:xfrm>
            <a:off x="6352582" y="1682276"/>
            <a:ext cx="43001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5400">
                <a:latin typeface="Sassoon Primary"/>
              </a:rPr>
              <a:t>cork</a:t>
            </a:r>
          </a:p>
        </p:txBody>
      </p:sp>
      <p:sp>
        <p:nvSpPr>
          <p:cNvPr id="10" name="TextBox 9">
            <a:extLst>
              <a:ext uri="{FF2B5EF4-FFF2-40B4-BE49-F238E27FC236}">
                <a16:creationId xmlns:a16="http://schemas.microsoft.com/office/drawing/2014/main" id="{BE1FE45B-50E1-BCC7-8C7E-DD93E0FE5410}"/>
              </a:ext>
            </a:extLst>
          </p:cNvPr>
          <p:cNvSpPr txBox="1"/>
          <p:nvPr/>
        </p:nvSpPr>
        <p:spPr>
          <a:xfrm>
            <a:off x="6352582" y="3430968"/>
            <a:ext cx="43001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5400">
                <a:latin typeface="Sassoon Primary"/>
              </a:rPr>
              <a:t>lawn</a:t>
            </a:r>
          </a:p>
        </p:txBody>
      </p:sp>
      <p:sp>
        <p:nvSpPr>
          <p:cNvPr id="11" name="TextBox 10">
            <a:extLst>
              <a:ext uri="{FF2B5EF4-FFF2-40B4-BE49-F238E27FC236}">
                <a16:creationId xmlns:a16="http://schemas.microsoft.com/office/drawing/2014/main" id="{632ADE78-018D-FFA3-5BF0-60902AA40A10}"/>
              </a:ext>
            </a:extLst>
          </p:cNvPr>
          <p:cNvSpPr txBox="1"/>
          <p:nvPr/>
        </p:nvSpPr>
        <p:spPr>
          <a:xfrm>
            <a:off x="6352582" y="5453198"/>
            <a:ext cx="43001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5400">
                <a:latin typeface="Sassoon Primary"/>
              </a:rPr>
              <a:t>astronaut</a:t>
            </a:r>
          </a:p>
        </p:txBody>
      </p:sp>
    </p:spTree>
    <p:extLst>
      <p:ext uri="{BB962C8B-B14F-4D97-AF65-F5344CB8AC3E}">
        <p14:creationId xmlns:p14="http://schemas.microsoft.com/office/powerpoint/2010/main" val="39489585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8D3C8C-60D9-01E5-38DE-976FF0FC67D6}"/>
              </a:ext>
            </a:extLst>
          </p:cNvPr>
          <p:cNvSpPr txBox="1"/>
          <p:nvPr/>
        </p:nvSpPr>
        <p:spPr>
          <a:xfrm>
            <a:off x="913788" y="604713"/>
            <a:ext cx="799565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latin typeface="Sassoon Primary"/>
              </a:rPr>
              <a:t>Little Wandle Guided Reading</a:t>
            </a:r>
            <a:endParaRPr lang="en-US"/>
          </a:p>
        </p:txBody>
      </p:sp>
      <p:pic>
        <p:nvPicPr>
          <p:cNvPr id="5" name="Picture 4" descr="A logo for a company&#10;&#10;AI-generated content may be incorrect.">
            <a:extLst>
              <a:ext uri="{FF2B5EF4-FFF2-40B4-BE49-F238E27FC236}">
                <a16:creationId xmlns:a16="http://schemas.microsoft.com/office/drawing/2014/main" id="{F32791BD-9FEA-EB2C-09F7-C8977171572F}"/>
              </a:ext>
            </a:extLst>
          </p:cNvPr>
          <p:cNvPicPr>
            <a:picLocks noChangeAspect="1"/>
          </p:cNvPicPr>
          <p:nvPr/>
        </p:nvPicPr>
        <p:blipFill>
          <a:blip r:embed="rId2"/>
          <a:stretch>
            <a:fillRect/>
          </a:stretch>
        </p:blipFill>
        <p:spPr>
          <a:xfrm>
            <a:off x="3404087" y="1854077"/>
            <a:ext cx="4795837" cy="4398168"/>
          </a:xfrm>
          <a:prstGeom prst="rect">
            <a:avLst/>
          </a:prstGeom>
        </p:spPr>
      </p:pic>
    </p:spTree>
    <p:extLst>
      <p:ext uri="{BB962C8B-B14F-4D97-AF65-F5344CB8AC3E}">
        <p14:creationId xmlns:p14="http://schemas.microsoft.com/office/powerpoint/2010/main" val="2130130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4CEE9-96B8-A3F5-FC2A-868E78C4BF24}"/>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5EBFD523-5CB4-74F8-7263-4407C771309F}"/>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the /or/, /au/ and /aw/ digraphs.</a:t>
            </a:r>
            <a:endParaRPr lang="en-GB"/>
          </a:p>
        </p:txBody>
      </p:sp>
      <p:sp>
        <p:nvSpPr>
          <p:cNvPr id="3" name="TextBox 2">
            <a:extLst>
              <a:ext uri="{FF2B5EF4-FFF2-40B4-BE49-F238E27FC236}">
                <a16:creationId xmlns:a16="http://schemas.microsoft.com/office/drawing/2014/main" id="{E68D5C9C-EB0F-D2AE-EA47-AA6080FF579B}"/>
              </a:ext>
            </a:extLst>
          </p:cNvPr>
          <p:cNvSpPr txBox="1"/>
          <p:nvPr/>
        </p:nvSpPr>
        <p:spPr>
          <a:xfrm>
            <a:off x="1216344" y="808715"/>
            <a:ext cx="10989933" cy="542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Sassoon Primary"/>
              </a:rPr>
              <a:t>Label the picture- Which /or/ sound will you use?</a:t>
            </a:r>
          </a:p>
        </p:txBody>
      </p:sp>
      <p:pic>
        <p:nvPicPr>
          <p:cNvPr id="4" name="Picture 3">
            <a:extLst>
              <a:ext uri="{FF2B5EF4-FFF2-40B4-BE49-F238E27FC236}">
                <a16:creationId xmlns:a16="http://schemas.microsoft.com/office/drawing/2014/main" id="{62EF59EF-5B82-E1FA-0181-A3947601D258}"/>
              </a:ext>
            </a:extLst>
          </p:cNvPr>
          <p:cNvPicPr>
            <a:picLocks noChangeAspect="1"/>
          </p:cNvPicPr>
          <p:nvPr/>
        </p:nvPicPr>
        <p:blipFill>
          <a:blip r:embed="rId2"/>
          <a:stretch>
            <a:fillRect/>
          </a:stretch>
        </p:blipFill>
        <p:spPr>
          <a:xfrm>
            <a:off x="802543" y="1829289"/>
            <a:ext cx="2488222" cy="2710961"/>
          </a:xfrm>
          <a:prstGeom prst="rect">
            <a:avLst/>
          </a:prstGeom>
        </p:spPr>
      </p:pic>
      <p:pic>
        <p:nvPicPr>
          <p:cNvPr id="5" name="Picture 4">
            <a:extLst>
              <a:ext uri="{FF2B5EF4-FFF2-40B4-BE49-F238E27FC236}">
                <a16:creationId xmlns:a16="http://schemas.microsoft.com/office/drawing/2014/main" id="{61A24D36-454C-17B1-A97B-0AE9E5CA26E5}"/>
              </a:ext>
            </a:extLst>
          </p:cNvPr>
          <p:cNvPicPr>
            <a:picLocks noChangeAspect="1"/>
          </p:cNvPicPr>
          <p:nvPr/>
        </p:nvPicPr>
        <p:blipFill>
          <a:blip r:embed="rId3"/>
          <a:stretch>
            <a:fillRect/>
          </a:stretch>
        </p:blipFill>
        <p:spPr>
          <a:xfrm>
            <a:off x="4223482" y="1832586"/>
            <a:ext cx="2680189" cy="2460136"/>
          </a:xfrm>
          <a:prstGeom prst="rect">
            <a:avLst/>
          </a:prstGeom>
        </p:spPr>
      </p:pic>
      <p:pic>
        <p:nvPicPr>
          <p:cNvPr id="7" name="Picture 6">
            <a:extLst>
              <a:ext uri="{FF2B5EF4-FFF2-40B4-BE49-F238E27FC236}">
                <a16:creationId xmlns:a16="http://schemas.microsoft.com/office/drawing/2014/main" id="{5F8A5EA1-CA96-6E9E-1739-9BD053088B9F}"/>
              </a:ext>
            </a:extLst>
          </p:cNvPr>
          <p:cNvPicPr>
            <a:picLocks noChangeAspect="1"/>
          </p:cNvPicPr>
          <p:nvPr/>
        </p:nvPicPr>
        <p:blipFill>
          <a:blip r:embed="rId4"/>
          <a:stretch>
            <a:fillRect/>
          </a:stretch>
        </p:blipFill>
        <p:spPr>
          <a:xfrm>
            <a:off x="7842860" y="1828800"/>
            <a:ext cx="2690201" cy="2448169"/>
          </a:xfrm>
          <a:prstGeom prst="rect">
            <a:avLst/>
          </a:prstGeom>
        </p:spPr>
      </p:pic>
      <p:cxnSp>
        <p:nvCxnSpPr>
          <p:cNvPr id="9" name="Straight Arrow Connector 8">
            <a:extLst>
              <a:ext uri="{FF2B5EF4-FFF2-40B4-BE49-F238E27FC236}">
                <a16:creationId xmlns:a16="http://schemas.microsoft.com/office/drawing/2014/main" id="{78C2EE02-71C3-8D65-C5C5-5FDDC1BAA836}"/>
              </a:ext>
            </a:extLst>
          </p:cNvPr>
          <p:cNvCxnSpPr/>
          <p:nvPr/>
        </p:nvCxnSpPr>
        <p:spPr>
          <a:xfrm>
            <a:off x="671903" y="6127761"/>
            <a:ext cx="2499481" cy="26876"/>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55FDB98F-3212-16A5-6E88-E5FF0A980D34}"/>
              </a:ext>
            </a:extLst>
          </p:cNvPr>
          <p:cNvCxnSpPr>
            <a:cxnSpLocks/>
          </p:cNvCxnSpPr>
          <p:nvPr/>
        </p:nvCxnSpPr>
        <p:spPr>
          <a:xfrm>
            <a:off x="4315826" y="6127761"/>
            <a:ext cx="2499481" cy="26876"/>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DFABD803-42BA-A5BE-5B7F-AED36353BDB2}"/>
              </a:ext>
            </a:extLst>
          </p:cNvPr>
          <p:cNvCxnSpPr>
            <a:cxnSpLocks/>
          </p:cNvCxnSpPr>
          <p:nvPr/>
        </p:nvCxnSpPr>
        <p:spPr>
          <a:xfrm>
            <a:off x="8164902" y="6069145"/>
            <a:ext cx="2499481" cy="26876"/>
          </a:xfrm>
          <a:prstGeom prst="straightConnector1">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3354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25E94-778E-D6EB-3D6F-5465ABF1AFAF}"/>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55C2407D-8028-66C1-BF98-FB93430D938B}"/>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the /or/, /au/ and /aw/ digraphs.</a:t>
            </a:r>
            <a:endParaRPr lang="en-GB"/>
          </a:p>
        </p:txBody>
      </p:sp>
      <p:pic>
        <p:nvPicPr>
          <p:cNvPr id="2" name="Picture 1">
            <a:extLst>
              <a:ext uri="{FF2B5EF4-FFF2-40B4-BE49-F238E27FC236}">
                <a16:creationId xmlns:a16="http://schemas.microsoft.com/office/drawing/2014/main" id="{B502FE38-C410-8A8A-BF19-AC8364D4EAC9}"/>
              </a:ext>
            </a:extLst>
          </p:cNvPr>
          <p:cNvPicPr>
            <a:picLocks noChangeAspect="1"/>
          </p:cNvPicPr>
          <p:nvPr/>
        </p:nvPicPr>
        <p:blipFill>
          <a:blip r:embed="rId2"/>
          <a:stretch>
            <a:fillRect/>
          </a:stretch>
        </p:blipFill>
        <p:spPr>
          <a:xfrm>
            <a:off x="227194" y="918308"/>
            <a:ext cx="8963150" cy="5793153"/>
          </a:xfrm>
          <a:prstGeom prst="rect">
            <a:avLst/>
          </a:prstGeom>
        </p:spPr>
      </p:pic>
      <p:sp>
        <p:nvSpPr>
          <p:cNvPr id="3" name="TextBox 2">
            <a:extLst>
              <a:ext uri="{FF2B5EF4-FFF2-40B4-BE49-F238E27FC236}">
                <a16:creationId xmlns:a16="http://schemas.microsoft.com/office/drawing/2014/main" id="{61F5FE43-E627-D67F-0483-EE02358B1D5A}"/>
              </a:ext>
            </a:extLst>
          </p:cNvPr>
          <p:cNvSpPr txBox="1"/>
          <p:nvPr/>
        </p:nvSpPr>
        <p:spPr>
          <a:xfrm>
            <a:off x="9352899" y="2230720"/>
            <a:ext cx="2687614"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latin typeface="Sassoon Primary"/>
              </a:rPr>
              <a:t>How many /or, /au/ or /aw/ graphemes can you spot? </a:t>
            </a:r>
          </a:p>
        </p:txBody>
      </p:sp>
    </p:spTree>
    <p:extLst>
      <p:ext uri="{BB962C8B-B14F-4D97-AF65-F5344CB8AC3E}">
        <p14:creationId xmlns:p14="http://schemas.microsoft.com/office/powerpoint/2010/main" val="754081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CEA6-52A7-94C3-9773-9DCFA7F8B54F}"/>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A3B0C8E3-17A3-EC24-B888-5DD842F418B4}"/>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the /or/, /au/ and /aw/ digraphs.</a:t>
            </a:r>
            <a:endParaRPr lang="en-GB"/>
          </a:p>
        </p:txBody>
      </p:sp>
      <p:sp>
        <p:nvSpPr>
          <p:cNvPr id="2" name="TextBox 3">
            <a:extLst>
              <a:ext uri="{FF2B5EF4-FFF2-40B4-BE49-F238E27FC236}">
                <a16:creationId xmlns:a16="http://schemas.microsoft.com/office/drawing/2014/main" id="{042BB82C-7679-B2FE-B586-C8CDD1143929}"/>
              </a:ext>
            </a:extLst>
          </p:cNvPr>
          <p:cNvSpPr txBox="1"/>
          <p:nvPr/>
        </p:nvSpPr>
        <p:spPr>
          <a:xfrm>
            <a:off x="389703" y="1263178"/>
            <a:ext cx="8694433"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600">
                <a:latin typeface="Sassoon Primary"/>
              </a:rPr>
              <a:t>Underline the /or/, /au/ and /aw/ graphemes in the sentence.</a:t>
            </a:r>
          </a:p>
        </p:txBody>
      </p:sp>
      <p:sp>
        <p:nvSpPr>
          <p:cNvPr id="3" name="TextBox 5">
            <a:extLst>
              <a:ext uri="{FF2B5EF4-FFF2-40B4-BE49-F238E27FC236}">
                <a16:creationId xmlns:a16="http://schemas.microsoft.com/office/drawing/2014/main" id="{130F03C9-7142-E0D1-C108-5CD5C82EA3C5}"/>
              </a:ext>
            </a:extLst>
          </p:cNvPr>
          <p:cNvSpPr txBox="1"/>
          <p:nvPr/>
        </p:nvSpPr>
        <p:spPr>
          <a:xfrm>
            <a:off x="2244158" y="3211699"/>
            <a:ext cx="7337187"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800">
                <a:solidFill>
                  <a:schemeClr val="accent5"/>
                </a:solidFill>
                <a:latin typeface="Sassoon Primary"/>
              </a:rPr>
              <a:t>The astronaut was awesome at sport. </a:t>
            </a:r>
            <a:endParaRPr lang="en-US" sz="4800">
              <a:solidFill>
                <a:schemeClr val="accent5"/>
              </a:solidFill>
            </a:endParaRPr>
          </a:p>
        </p:txBody>
      </p:sp>
    </p:spTree>
    <p:extLst>
      <p:ext uri="{BB962C8B-B14F-4D97-AF65-F5344CB8AC3E}">
        <p14:creationId xmlns:p14="http://schemas.microsoft.com/office/powerpoint/2010/main" val="3383675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7172E-53A2-4BD3-C9A7-1E4A45EF1CC7}"/>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1563748F-8006-923D-8E3A-42585E53029C}"/>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the /or/, /au/ and /aw/ digraphs.</a:t>
            </a:r>
            <a:endParaRPr lang="en-GB"/>
          </a:p>
        </p:txBody>
      </p:sp>
      <p:sp>
        <p:nvSpPr>
          <p:cNvPr id="3" name="TextBox 3">
            <a:extLst>
              <a:ext uri="{FF2B5EF4-FFF2-40B4-BE49-F238E27FC236}">
                <a16:creationId xmlns:a16="http://schemas.microsoft.com/office/drawing/2014/main" id="{BA52BB0B-FD81-D1A7-030F-611615123524}"/>
              </a:ext>
            </a:extLst>
          </p:cNvPr>
          <p:cNvSpPr txBox="1"/>
          <p:nvPr/>
        </p:nvSpPr>
        <p:spPr>
          <a:xfrm>
            <a:off x="6219353" y="2529726"/>
            <a:ext cx="5267724" cy="286232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t>…......................................................................</a:t>
            </a:r>
          </a:p>
          <a:p>
            <a:endParaRPr lang="en-GB"/>
          </a:p>
          <a:p>
            <a:endParaRPr lang="en-GB"/>
          </a:p>
          <a:p>
            <a:r>
              <a:rPr lang="en-GB"/>
              <a:t>…......................................................................</a:t>
            </a:r>
          </a:p>
          <a:p>
            <a:endParaRPr lang="en-GB"/>
          </a:p>
          <a:p>
            <a:endParaRPr lang="en-GB"/>
          </a:p>
          <a:p>
            <a:r>
              <a:rPr lang="en-GB"/>
              <a:t>….......................................................................</a:t>
            </a:r>
          </a:p>
          <a:p>
            <a:endParaRPr lang="en-GB"/>
          </a:p>
          <a:p>
            <a:endParaRPr lang="en-GB"/>
          </a:p>
          <a:p>
            <a:r>
              <a:rPr lang="en-GB"/>
              <a:t>…........................................................................</a:t>
            </a:r>
          </a:p>
        </p:txBody>
      </p:sp>
      <p:pic>
        <p:nvPicPr>
          <p:cNvPr id="2" name="Picture 1" descr="A baby deer standing in grass with fallen leaves&#10;&#10;AI-generated content may be incorrect.">
            <a:extLst>
              <a:ext uri="{FF2B5EF4-FFF2-40B4-BE49-F238E27FC236}">
                <a16:creationId xmlns:a16="http://schemas.microsoft.com/office/drawing/2014/main" id="{7C388239-052F-9604-0838-B9B697DAFEAB}"/>
              </a:ext>
            </a:extLst>
          </p:cNvPr>
          <p:cNvPicPr>
            <a:picLocks noChangeAspect="1"/>
          </p:cNvPicPr>
          <p:nvPr/>
        </p:nvPicPr>
        <p:blipFill>
          <a:blip r:embed="rId2"/>
          <a:stretch>
            <a:fillRect/>
          </a:stretch>
        </p:blipFill>
        <p:spPr>
          <a:xfrm>
            <a:off x="1019175" y="1500554"/>
            <a:ext cx="4057650" cy="4267200"/>
          </a:xfrm>
          <a:prstGeom prst="rect">
            <a:avLst/>
          </a:prstGeom>
        </p:spPr>
      </p:pic>
    </p:spTree>
    <p:extLst>
      <p:ext uri="{BB962C8B-B14F-4D97-AF65-F5344CB8AC3E}">
        <p14:creationId xmlns:p14="http://schemas.microsoft.com/office/powerpoint/2010/main" val="2800502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lassroom">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lassroom">
      <a:majorFont>
        <a:latin typeface="Sassoon Primary"/>
        <a:ea typeface=""/>
        <a:cs typeface=""/>
      </a:majorFont>
      <a:minorFont>
        <a:latin typeface="Sassoon Primar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assroom" id="{7079444A-A5F5-41FF-B880-1513F8B4E925}" vid="{AFF00F74-1A7B-4722-8615-B231E5B92C2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9" ma:contentTypeDescription="Create a new document." ma:contentTypeScope="" ma:versionID="2bddcd1ac83bf6cc9d4e187e50cdfc19">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a945b1e6971e3546dc159e283e46c135"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26B0A9-31C5-4FBA-8BBF-69676A01A96F}">
  <ds:schemaRefs>
    <ds:schemaRef ds:uri="http://schemas.microsoft.com/office/2006/metadata/properties"/>
    <ds:schemaRef ds:uri="5519ec2d-3025-400a-aa14-bba49a7e18f3"/>
    <ds:schemaRef ds:uri="http://www.w3.org/XML/1998/namespace"/>
    <ds:schemaRef ds:uri="http://purl.org/dc/terms/"/>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e255f982-5f1f-41c7-871f-7a91432a5484"/>
  </ds:schemaRefs>
</ds:datastoreItem>
</file>

<file path=customXml/itemProps2.xml><?xml version="1.0" encoding="utf-8"?>
<ds:datastoreItem xmlns:ds="http://schemas.openxmlformats.org/officeDocument/2006/customXml" ds:itemID="{9746F280-325B-4554-B10A-44ADDADEEAD2}">
  <ds:schemaRefs>
    <ds:schemaRef ds:uri="http://schemas.microsoft.com/sharepoint/v3/contenttype/forms"/>
  </ds:schemaRefs>
</ds:datastoreItem>
</file>

<file path=customXml/itemProps3.xml><?xml version="1.0" encoding="utf-8"?>
<ds:datastoreItem xmlns:ds="http://schemas.openxmlformats.org/officeDocument/2006/customXml" ds:itemID="{026046A5-53DE-4091-8B81-4FC81D3B8BD4}"/>
</file>

<file path=docProps/app.xml><?xml version="1.0" encoding="utf-8"?>
<Properties xmlns="http://schemas.openxmlformats.org/officeDocument/2006/extended-properties" xmlns:vt="http://schemas.openxmlformats.org/officeDocument/2006/docPropsVTypes">
  <Template>office theme</Template>
  <TotalTime>101</TotalTime>
  <Words>3579</Words>
  <Application>Microsoft Office PowerPoint</Application>
  <PresentationFormat>Widescreen</PresentationFormat>
  <Paragraphs>368</Paragraphs>
  <Slides>50</Slides>
  <Notes>18</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50</vt:i4>
      </vt:variant>
    </vt:vector>
  </HeadingPairs>
  <TitlesOfParts>
    <vt:vector size="64" baseType="lpstr">
      <vt:lpstr>Aptos</vt:lpstr>
      <vt:lpstr>Aptos Display</vt:lpstr>
      <vt:lpstr>Arial</vt:lpstr>
      <vt:lpstr>Calibri</vt:lpstr>
      <vt:lpstr>Cambria Math</vt:lpstr>
      <vt:lpstr>Century Gothic</vt:lpstr>
      <vt:lpstr>Comic Sans MS</vt:lpstr>
      <vt:lpstr>Lexend</vt:lpstr>
      <vt:lpstr>Sassoon Infant Std</vt:lpstr>
      <vt:lpstr>Sassoon Primary</vt:lpstr>
      <vt:lpstr>Segoe UI</vt:lpstr>
      <vt:lpstr>WordVisiCarriageReturn_MSFontService</vt:lpstr>
      <vt:lpstr>office theme</vt:lpstr>
      <vt:lpstr>Classroom</vt:lpstr>
      <vt:lpstr>Monday 27th April 2026</vt:lpstr>
      <vt:lpstr>Early morning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KQ: How can we reduce what we use to help the planet?</vt:lpstr>
      <vt:lpstr>PowerPoint Presentation</vt:lpstr>
      <vt:lpstr>PowerPoint Presentation</vt:lpstr>
      <vt:lpstr>PowerPoint Presentation</vt:lpstr>
      <vt:lpstr>PowerPoint Presentation</vt:lpstr>
      <vt:lpstr>PowerPoint Presentation</vt:lpstr>
      <vt:lpstr>PowerPoint Presentation</vt:lpstr>
      <vt:lpstr>Break</vt:lpstr>
      <vt:lpstr>PowerPoint Presentation</vt:lpstr>
      <vt:lpstr>PowerPoint Presentation</vt:lpstr>
      <vt:lpstr>PowerPoint Presentation</vt:lpstr>
      <vt:lpstr>PowerPoint Presentation</vt:lpstr>
      <vt:lpstr>PowerPoint Presentation</vt:lpstr>
      <vt:lpstr>PowerPoint Presentation</vt:lpstr>
      <vt:lpstr>Lunch</vt:lpstr>
      <vt:lpstr>Today's Alien language is.......</vt:lpstr>
      <vt:lpstr>PowerPoint Presentation</vt:lpstr>
      <vt:lpstr>PowerPoint Presentation</vt:lpstr>
      <vt:lpstr>PowerPoint Presentation</vt:lpstr>
      <vt:lpstr>TBAT: apply knowledge of number bonds within 20</vt:lpstr>
      <vt:lpstr>Rumpelstiltskin has 20 gold coins </vt:lpstr>
      <vt:lpstr>How many coins could be in each bag?</vt:lpstr>
      <vt:lpstr>Rumpelstiltskin has split 15 coins into two bags</vt:lpstr>
      <vt:lpstr>How many coins could be in each bag?</vt:lpstr>
      <vt:lpstr>The bag contains 12 gold and silver coins</vt:lpstr>
      <vt:lpstr>Find combinations that make 12 </vt:lpstr>
      <vt:lpstr>TBAT: apply knowledge of number bonds within 20</vt:lpstr>
      <vt:lpstr>PowerPoint Presentation</vt:lpstr>
      <vt:lpstr>PowerPoint Presentation</vt:lpstr>
      <vt:lpstr>Feedback on the Independent Task</vt:lpstr>
      <vt:lpstr>PowerPoint Presentation</vt:lpstr>
      <vt:lpstr>Correct posture</vt:lpstr>
      <vt:lpstr>PowerPoint Presentation</vt:lpstr>
      <vt:lpstr>PowerPoint Presentation</vt:lpstr>
      <vt:lpstr>Forming the lower case letter m in print</vt:lpstr>
      <vt:lpstr>PowerPoint Presentation</vt:lpstr>
      <vt:lpstr>Forming the lower case letter n in print</vt:lpstr>
      <vt:lpstr>PowerPoint Presentation</vt:lpstr>
      <vt:lpstr>Forming the lower case letter r in print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P McKenzie-Cook</cp:lastModifiedBy>
  <cp:revision>58</cp:revision>
  <dcterms:created xsi:type="dcterms:W3CDTF">2026-03-25T16:21:49Z</dcterms:created>
  <dcterms:modified xsi:type="dcterms:W3CDTF">2026-04-24T19:12:23Z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lpwstr>321200.000000000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