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3.xml" ContentType="application/inkml+xml"/>
  <Override PartName="/ppt/notesSlides/notesSlide12.xml" ContentType="application/vnd.openxmlformats-officedocument.presentationml.notesSlide+xml"/>
  <Override PartName="/ppt/ink/ink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notesSlides/notesSlide15.xml" ContentType="application/vnd.openxmlformats-officedocument.presentationml.notesSlide+xml"/>
  <Override PartName="/ppt/ink/ink8.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7"/>
  </p:sldMasterIdLst>
  <p:notesMasterIdLst>
    <p:notesMasterId r:id="rId60"/>
  </p:notesMasterIdLst>
  <p:sldIdLst>
    <p:sldId id="256" r:id="rId8"/>
    <p:sldId id="606" r:id="rId9"/>
    <p:sldId id="534" r:id="rId10"/>
    <p:sldId id="537" r:id="rId11"/>
    <p:sldId id="538" r:id="rId12"/>
    <p:sldId id="539" r:id="rId13"/>
    <p:sldId id="540" r:id="rId14"/>
    <p:sldId id="542" r:id="rId15"/>
    <p:sldId id="541" r:id="rId16"/>
    <p:sldId id="564" r:id="rId17"/>
    <p:sldId id="552" r:id="rId18"/>
    <p:sldId id="424" r:id="rId19"/>
    <p:sldId id="554" r:id="rId20"/>
    <p:sldId id="553" r:id="rId21"/>
    <p:sldId id="423" r:id="rId22"/>
    <p:sldId id="422" r:id="rId23"/>
    <p:sldId id="562" r:id="rId24"/>
    <p:sldId id="421" r:id="rId25"/>
    <p:sldId id="565" r:id="rId26"/>
    <p:sldId id="415" r:id="rId27"/>
    <p:sldId id="269" r:id="rId28"/>
    <p:sldId id="513" r:id="rId29"/>
    <p:sldId id="514" r:id="rId30"/>
    <p:sldId id="515" r:id="rId31"/>
    <p:sldId id="511" r:id="rId32"/>
    <p:sldId id="261" r:id="rId33"/>
    <p:sldId id="535" r:id="rId34"/>
    <p:sldId id="543" r:id="rId35"/>
    <p:sldId id="544" r:id="rId36"/>
    <p:sldId id="604" r:id="rId37"/>
    <p:sldId id="388" r:id="rId38"/>
    <p:sldId id="389" r:id="rId39"/>
    <p:sldId id="401" r:id="rId40"/>
    <p:sldId id="390" r:id="rId41"/>
    <p:sldId id="545" r:id="rId42"/>
    <p:sldId id="391" r:id="rId43"/>
    <p:sldId id="411" r:id="rId44"/>
    <p:sldId id="546" r:id="rId45"/>
    <p:sldId id="392" r:id="rId46"/>
    <p:sldId id="605" r:id="rId47"/>
    <p:sldId id="393" r:id="rId48"/>
    <p:sldId id="598" r:id="rId49"/>
    <p:sldId id="599" r:id="rId50"/>
    <p:sldId id="603" r:id="rId51"/>
    <p:sldId id="607" r:id="rId52"/>
    <p:sldId id="273" r:id="rId53"/>
    <p:sldId id="608" r:id="rId54"/>
    <p:sldId id="285" r:id="rId55"/>
    <p:sldId id="609" r:id="rId56"/>
    <p:sldId id="298" r:id="rId57"/>
    <p:sldId id="597" r:id="rId58"/>
    <p:sldId id="536" r:id="rId5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C0AFD-217E-51EF-34CE-0176D5ED0C06}" v="81" dt="2026-04-17T13:32:00.839"/>
    <p1510:client id="{1CE03342-CEC0-4212-8691-679F85050BF3}" v="373" dt="2026-04-16T19:30:57.920"/>
    <p1510:client id="{70602B9F-A5B5-D6E4-1FD6-D18E6013C160}" v="183" dt="2026-04-18T19:15:29.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56" d="100"/>
          <a:sy n="56" d="100"/>
        </p:scale>
        <p:origin x="52"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Freel" userId="S::afreel@ohacademy.co.uk::f6dead3d-cc44-4b49-aee1-60fe86f08dbd" providerId="AD" clId="Web-{040C0AFD-217E-51EF-34CE-0176D5ED0C06}"/>
    <pc:docChg chg="addSld delSld modSld sldOrd">
      <pc:chgData name="A Freel" userId="S::afreel@ohacademy.co.uk::f6dead3d-cc44-4b49-aee1-60fe86f08dbd" providerId="AD" clId="Web-{040C0AFD-217E-51EF-34CE-0176D5ED0C06}" dt="2026-04-17T13:32:00.839" v="73"/>
      <pc:docMkLst>
        <pc:docMk/>
      </pc:docMkLst>
      <pc:sldChg chg="add">
        <pc:chgData name="A Freel" userId="S::afreel@ohacademy.co.uk::f6dead3d-cc44-4b49-aee1-60fe86f08dbd" providerId="AD" clId="Web-{040C0AFD-217E-51EF-34CE-0176D5ED0C06}" dt="2026-04-17T13:21:08.916" v="37"/>
        <pc:sldMkLst>
          <pc:docMk/>
          <pc:sldMk cId="0" sldId="273"/>
        </pc:sldMkLst>
      </pc:sldChg>
      <pc:sldChg chg="add">
        <pc:chgData name="A Freel" userId="S::afreel@ohacademy.co.uk::f6dead3d-cc44-4b49-aee1-60fe86f08dbd" providerId="AD" clId="Web-{040C0AFD-217E-51EF-34CE-0176D5ED0C06}" dt="2026-04-17T13:21:09.104" v="38"/>
        <pc:sldMkLst>
          <pc:docMk/>
          <pc:sldMk cId="0" sldId="285"/>
        </pc:sldMkLst>
      </pc:sldChg>
      <pc:sldChg chg="add">
        <pc:chgData name="A Freel" userId="S::afreel@ohacademy.co.uk::f6dead3d-cc44-4b49-aee1-60fe86f08dbd" providerId="AD" clId="Web-{040C0AFD-217E-51EF-34CE-0176D5ED0C06}" dt="2026-04-17T13:21:09.260" v="39"/>
        <pc:sldMkLst>
          <pc:docMk/>
          <pc:sldMk cId="0" sldId="298"/>
        </pc:sldMkLst>
      </pc:sldChg>
      <pc:sldChg chg="addSp delSp modSp ord">
        <pc:chgData name="A Freel" userId="S::afreel@ohacademy.co.uk::f6dead3d-cc44-4b49-aee1-60fe86f08dbd" providerId="AD" clId="Web-{040C0AFD-217E-51EF-34CE-0176D5ED0C06}" dt="2026-04-17T13:19:08.317" v="30"/>
        <pc:sldMkLst>
          <pc:docMk/>
          <pc:sldMk cId="679746241" sldId="597"/>
        </pc:sldMkLst>
        <pc:spChg chg="mod">
          <ac:chgData name="A Freel" userId="S::afreel@ohacademy.co.uk::f6dead3d-cc44-4b49-aee1-60fe86f08dbd" providerId="AD" clId="Web-{040C0AFD-217E-51EF-34CE-0176D5ED0C06}" dt="2026-04-17T13:17:49.129" v="19" actId="1076"/>
          <ac:spMkLst>
            <pc:docMk/>
            <pc:sldMk cId="679746241" sldId="597"/>
            <ac:spMk id="3" creationId="{5F70A701-96E1-65A5-1DED-C8CCB6AD1529}"/>
          </ac:spMkLst>
        </pc:spChg>
        <pc:picChg chg="add mod">
          <ac:chgData name="A Freel" userId="S::afreel@ohacademy.co.uk::f6dead3d-cc44-4b49-aee1-60fe86f08dbd" providerId="AD" clId="Web-{040C0AFD-217E-51EF-34CE-0176D5ED0C06}" dt="2026-04-17T13:19:02.083" v="29" actId="1076"/>
          <ac:picMkLst>
            <pc:docMk/>
            <pc:sldMk cId="679746241" sldId="597"/>
            <ac:picMk id="2" creationId="{66D96780-0355-24A1-919D-2CDE9BC7B7B9}"/>
          </ac:picMkLst>
        </pc:picChg>
        <pc:picChg chg="del">
          <ac:chgData name="A Freel" userId="S::afreel@ohacademy.co.uk::f6dead3d-cc44-4b49-aee1-60fe86f08dbd" providerId="AD" clId="Web-{040C0AFD-217E-51EF-34CE-0176D5ED0C06}" dt="2026-04-17T13:17:51.067" v="20"/>
          <ac:picMkLst>
            <pc:docMk/>
            <pc:sldMk cId="679746241" sldId="597"/>
            <ac:picMk id="5" creationId="{2BB867BA-70C1-E659-1959-A9CE75B1D6D5}"/>
          </ac:picMkLst>
        </pc:picChg>
        <pc:picChg chg="del">
          <ac:chgData name="A Freel" userId="S::afreel@ohacademy.co.uk::f6dead3d-cc44-4b49-aee1-60fe86f08dbd" providerId="AD" clId="Web-{040C0AFD-217E-51EF-34CE-0176D5ED0C06}" dt="2026-04-17T13:17:52.504" v="21"/>
          <ac:picMkLst>
            <pc:docMk/>
            <pc:sldMk cId="679746241" sldId="597"/>
            <ac:picMk id="7" creationId="{189EB4B2-2B3F-8AD6-283F-D71F458F2E88}"/>
          </ac:picMkLst>
        </pc:picChg>
      </pc:sldChg>
      <pc:sldChg chg="addSp">
        <pc:chgData name="A Freel" userId="S::afreel@ohacademy.co.uk::f6dead3d-cc44-4b49-aee1-60fe86f08dbd" providerId="AD" clId="Web-{040C0AFD-217E-51EF-34CE-0176D5ED0C06}" dt="2026-04-17T13:17:59.520" v="22"/>
        <pc:sldMkLst>
          <pc:docMk/>
          <pc:sldMk cId="1670850046" sldId="598"/>
        </pc:sldMkLst>
        <pc:spChg chg="add">
          <ac:chgData name="A Freel" userId="S::afreel@ohacademy.co.uk::f6dead3d-cc44-4b49-aee1-60fe86f08dbd" providerId="AD" clId="Web-{040C0AFD-217E-51EF-34CE-0176D5ED0C06}" dt="2026-04-17T13:17:59.520" v="22"/>
          <ac:spMkLst>
            <pc:docMk/>
            <pc:sldMk cId="1670850046" sldId="598"/>
            <ac:spMk id="6" creationId="{9685FC36-A17F-22F2-DAEC-8D2A4739F5B4}"/>
          </ac:spMkLst>
        </pc:spChg>
      </pc:sldChg>
      <pc:sldChg chg="addSp delSp modSp">
        <pc:chgData name="A Freel" userId="S::afreel@ohacademy.co.uk::f6dead3d-cc44-4b49-aee1-60fe86f08dbd" providerId="AD" clId="Web-{040C0AFD-217E-51EF-34CE-0176D5ED0C06}" dt="2026-04-17T13:22:45.232" v="41" actId="1076"/>
        <pc:sldMkLst>
          <pc:docMk/>
          <pc:sldMk cId="182221375" sldId="599"/>
        </pc:sldMkLst>
        <pc:spChg chg="del">
          <ac:chgData name="A Freel" userId="S::afreel@ohacademy.co.uk::f6dead3d-cc44-4b49-aee1-60fe86f08dbd" providerId="AD" clId="Web-{040C0AFD-217E-51EF-34CE-0176D5ED0C06}" dt="2026-04-17T13:20:26.520" v="34"/>
          <ac:spMkLst>
            <pc:docMk/>
            <pc:sldMk cId="182221375" sldId="599"/>
            <ac:spMk id="2" creationId="{824CA08C-0B0D-F7D9-AFFC-EC01EA41A7B2}"/>
          </ac:spMkLst>
        </pc:spChg>
        <pc:spChg chg="add">
          <ac:chgData name="A Freel" userId="S::afreel@ohacademy.co.uk::f6dead3d-cc44-4b49-aee1-60fe86f08dbd" providerId="AD" clId="Web-{040C0AFD-217E-51EF-34CE-0176D5ED0C06}" dt="2026-04-17T13:18:01.864" v="23"/>
          <ac:spMkLst>
            <pc:docMk/>
            <pc:sldMk cId="182221375" sldId="599"/>
            <ac:spMk id="4" creationId="{5151BDB8-A3AC-1D75-9237-F69C3CCE372E}"/>
          </ac:spMkLst>
        </pc:spChg>
        <pc:spChg chg="del">
          <ac:chgData name="A Freel" userId="S::afreel@ohacademy.co.uk::f6dead3d-cc44-4b49-aee1-60fe86f08dbd" providerId="AD" clId="Web-{040C0AFD-217E-51EF-34CE-0176D5ED0C06}" dt="2026-04-17T13:20:23.489" v="33"/>
          <ac:spMkLst>
            <pc:docMk/>
            <pc:sldMk cId="182221375" sldId="599"/>
            <ac:spMk id="6" creationId="{414FACD8-47A1-0BD2-7BE1-EEB6139B4A30}"/>
          </ac:spMkLst>
        </pc:spChg>
        <pc:spChg chg="add del mod">
          <ac:chgData name="A Freel" userId="S::afreel@ohacademy.co.uk::f6dead3d-cc44-4b49-aee1-60fe86f08dbd" providerId="AD" clId="Web-{040C0AFD-217E-51EF-34CE-0176D5ED0C06}" dt="2026-04-17T13:20:20.442" v="32"/>
          <ac:spMkLst>
            <pc:docMk/>
            <pc:sldMk cId="182221375" sldId="599"/>
            <ac:spMk id="8" creationId="{CF9C5910-C662-AFAA-B03E-A4DB501C3C1E}"/>
          </ac:spMkLst>
        </pc:spChg>
        <pc:spChg chg="add del mod">
          <ac:chgData name="A Freel" userId="S::afreel@ohacademy.co.uk::f6dead3d-cc44-4b49-aee1-60fe86f08dbd" providerId="AD" clId="Web-{040C0AFD-217E-51EF-34CE-0176D5ED0C06}" dt="2026-04-17T13:20:31.301" v="35"/>
          <ac:spMkLst>
            <pc:docMk/>
            <pc:sldMk cId="182221375" sldId="599"/>
            <ac:spMk id="10" creationId="{29346543-4F37-F37F-E19F-4471511D1100}"/>
          </ac:spMkLst>
        </pc:spChg>
        <pc:picChg chg="del">
          <ac:chgData name="A Freel" userId="S::afreel@ohacademy.co.uk::f6dead3d-cc44-4b49-aee1-60fe86f08dbd" providerId="AD" clId="Web-{040C0AFD-217E-51EF-34CE-0176D5ED0C06}" dt="2026-04-17T13:20:17.817" v="31"/>
          <ac:picMkLst>
            <pc:docMk/>
            <pc:sldMk cId="182221375" sldId="599"/>
            <ac:picMk id="5" creationId="{12AE9F49-D963-5097-51D5-14AB098F8C48}"/>
          </ac:picMkLst>
        </pc:picChg>
        <pc:picChg chg="add mod">
          <ac:chgData name="A Freel" userId="S::afreel@ohacademy.co.uk::f6dead3d-cc44-4b49-aee1-60fe86f08dbd" providerId="AD" clId="Web-{040C0AFD-217E-51EF-34CE-0176D5ED0C06}" dt="2026-04-17T13:22:45.232" v="41" actId="1076"/>
          <ac:picMkLst>
            <pc:docMk/>
            <pc:sldMk cId="182221375" sldId="599"/>
            <ac:picMk id="11" creationId="{C15BA579-865D-1005-2FD4-6C4468D876A5}"/>
          </ac:picMkLst>
        </pc:picChg>
      </pc:sldChg>
      <pc:sldChg chg="delSp del">
        <pc:chgData name="A Freel" userId="S::afreel@ohacademy.co.uk::f6dead3d-cc44-4b49-aee1-60fe86f08dbd" providerId="AD" clId="Web-{040C0AFD-217E-51EF-34CE-0176D5ED0C06}" dt="2026-04-17T13:20:35.911" v="36"/>
        <pc:sldMkLst>
          <pc:docMk/>
          <pc:sldMk cId="1935293243" sldId="600"/>
        </pc:sldMkLst>
        <pc:spChg chg="del">
          <ac:chgData name="A Freel" userId="S::afreel@ohacademy.co.uk::f6dead3d-cc44-4b49-aee1-60fe86f08dbd" providerId="AD" clId="Web-{040C0AFD-217E-51EF-34CE-0176D5ED0C06}" dt="2026-04-17T13:18:14.442" v="26"/>
          <ac:spMkLst>
            <pc:docMk/>
            <pc:sldMk cId="1935293243" sldId="600"/>
            <ac:spMk id="2" creationId="{8A2A1290-0CB8-CB53-1FBD-97F76F659581}"/>
          </ac:spMkLst>
        </pc:spChg>
        <pc:spChg chg="del">
          <ac:chgData name="A Freel" userId="S::afreel@ohacademy.co.uk::f6dead3d-cc44-4b49-aee1-60fe86f08dbd" providerId="AD" clId="Web-{040C0AFD-217E-51EF-34CE-0176D5ED0C06}" dt="2026-04-17T13:18:16.239" v="27"/>
          <ac:spMkLst>
            <pc:docMk/>
            <pc:sldMk cId="1935293243" sldId="600"/>
            <ac:spMk id="3" creationId="{E7807663-56AD-75EC-9125-8FC5AB459145}"/>
          </ac:spMkLst>
        </pc:spChg>
        <pc:picChg chg="del">
          <ac:chgData name="A Freel" userId="S::afreel@ohacademy.co.uk::f6dead3d-cc44-4b49-aee1-60fe86f08dbd" providerId="AD" clId="Web-{040C0AFD-217E-51EF-34CE-0176D5ED0C06}" dt="2026-04-17T13:18:09.551" v="25"/>
          <ac:picMkLst>
            <pc:docMk/>
            <pc:sldMk cId="1935293243" sldId="600"/>
            <ac:picMk id="6" creationId="{BE8DA0C1-EF0B-320B-3DD6-D6D33993C6AC}"/>
          </ac:picMkLst>
        </pc:picChg>
      </pc:sldChg>
      <pc:sldChg chg="addSp delSp modSp">
        <pc:chgData name="A Freel" userId="S::afreel@ohacademy.co.uk::f6dead3d-cc44-4b49-aee1-60fe86f08dbd" providerId="AD" clId="Web-{040C0AFD-217E-51EF-34CE-0176D5ED0C06}" dt="2026-04-17T13:23:47.363" v="42"/>
        <pc:sldMkLst>
          <pc:docMk/>
          <pc:sldMk cId="1507288832" sldId="603"/>
        </pc:sldMkLst>
        <pc:spChg chg="del">
          <ac:chgData name="A Freel" userId="S::afreel@ohacademy.co.uk::f6dead3d-cc44-4b49-aee1-60fe86f08dbd" providerId="AD" clId="Web-{040C0AFD-217E-51EF-34CE-0176D5ED0C06}" dt="2026-04-17T13:13:56.577" v="2"/>
          <ac:spMkLst>
            <pc:docMk/>
            <pc:sldMk cId="1507288832" sldId="603"/>
            <ac:spMk id="2" creationId="{CBF1011A-6DA2-2777-973E-0E3683C55DA9}"/>
          </ac:spMkLst>
        </pc:spChg>
        <pc:spChg chg="del">
          <ac:chgData name="A Freel" userId="S::afreel@ohacademy.co.uk::f6dead3d-cc44-4b49-aee1-60fe86f08dbd" providerId="AD" clId="Web-{040C0AFD-217E-51EF-34CE-0176D5ED0C06}" dt="2026-04-17T13:13:54.937" v="1"/>
          <ac:spMkLst>
            <pc:docMk/>
            <pc:sldMk cId="1507288832" sldId="603"/>
            <ac:spMk id="3" creationId="{5CBC6BC5-2EEF-6A97-9C67-1EA175F5F70E}"/>
          </ac:spMkLst>
        </pc:spChg>
        <pc:spChg chg="add mod">
          <ac:chgData name="A Freel" userId="S::afreel@ohacademy.co.uk::f6dead3d-cc44-4b49-aee1-60fe86f08dbd" providerId="AD" clId="Web-{040C0AFD-217E-51EF-34CE-0176D5ED0C06}" dt="2026-04-17T13:18:04.661" v="24"/>
          <ac:spMkLst>
            <pc:docMk/>
            <pc:sldMk cId="1507288832" sldId="603"/>
            <ac:spMk id="6" creationId="{DF6801A6-94E7-0ACE-0921-9CB8EBDFE5C8}"/>
          </ac:spMkLst>
        </pc:spChg>
        <pc:picChg chg="del">
          <ac:chgData name="A Freel" userId="S::afreel@ohacademy.co.uk::f6dead3d-cc44-4b49-aee1-60fe86f08dbd" providerId="AD" clId="Web-{040C0AFD-217E-51EF-34CE-0176D5ED0C06}" dt="2026-04-17T13:13:52.249" v="0"/>
          <ac:picMkLst>
            <pc:docMk/>
            <pc:sldMk cId="1507288832" sldId="603"/>
            <ac:picMk id="4" creationId="{D2432C5E-E137-4719-341C-1E425F5516D7}"/>
          </ac:picMkLst>
        </pc:picChg>
        <pc:picChg chg="add mod">
          <ac:chgData name="A Freel" userId="S::afreel@ohacademy.co.uk::f6dead3d-cc44-4b49-aee1-60fe86f08dbd" providerId="AD" clId="Web-{040C0AFD-217E-51EF-34CE-0176D5ED0C06}" dt="2026-04-17T13:23:47.363" v="42"/>
          <ac:picMkLst>
            <pc:docMk/>
            <pc:sldMk cId="1507288832" sldId="603"/>
            <ac:picMk id="7" creationId="{38116566-3548-40BB-5710-1EE0371533A2}"/>
          </ac:picMkLst>
        </pc:picChg>
      </pc:sldChg>
      <pc:sldChg chg="addSp delSp modSp new">
        <pc:chgData name="A Freel" userId="S::afreel@ohacademy.co.uk::f6dead3d-cc44-4b49-aee1-60fe86f08dbd" providerId="AD" clId="Web-{040C0AFD-217E-51EF-34CE-0176D5ED0C06}" dt="2026-04-17T13:26:00.692" v="56" actId="1076"/>
        <pc:sldMkLst>
          <pc:docMk/>
          <pc:sldMk cId="1138217512" sldId="607"/>
        </pc:sldMkLst>
        <pc:spChg chg="del">
          <ac:chgData name="A Freel" userId="S::afreel@ohacademy.co.uk::f6dead3d-cc44-4b49-aee1-60fe86f08dbd" providerId="AD" clId="Web-{040C0AFD-217E-51EF-34CE-0176D5ED0C06}" dt="2026-04-17T13:24:11.536" v="45"/>
          <ac:spMkLst>
            <pc:docMk/>
            <pc:sldMk cId="1138217512" sldId="607"/>
            <ac:spMk id="2" creationId="{1C80A33E-6C67-D1D8-50E7-41315C807277}"/>
          </ac:spMkLst>
        </pc:spChg>
        <pc:spChg chg="del">
          <ac:chgData name="A Freel" userId="S::afreel@ohacademy.co.uk::f6dead3d-cc44-4b49-aee1-60fe86f08dbd" providerId="AD" clId="Web-{040C0AFD-217E-51EF-34CE-0176D5ED0C06}" dt="2026-04-17T13:24:08.457" v="44"/>
          <ac:spMkLst>
            <pc:docMk/>
            <pc:sldMk cId="1138217512" sldId="607"/>
            <ac:spMk id="3" creationId="{C8277B27-9546-A4D1-E562-F152BF62E555}"/>
          </ac:spMkLst>
        </pc:spChg>
        <pc:spChg chg="add mod">
          <ac:chgData name="A Freel" userId="S::afreel@ohacademy.co.uk::f6dead3d-cc44-4b49-aee1-60fe86f08dbd" providerId="AD" clId="Web-{040C0AFD-217E-51EF-34CE-0176D5ED0C06}" dt="2026-04-17T13:24:19.208" v="46"/>
          <ac:spMkLst>
            <pc:docMk/>
            <pc:sldMk cId="1138217512" sldId="607"/>
            <ac:spMk id="5" creationId="{DA714A4F-3073-7324-C4CD-E7F38CCA3E23}"/>
          </ac:spMkLst>
        </pc:spChg>
        <pc:picChg chg="add mod">
          <ac:chgData name="A Freel" userId="S::afreel@ohacademy.co.uk::f6dead3d-cc44-4b49-aee1-60fe86f08dbd" providerId="AD" clId="Web-{040C0AFD-217E-51EF-34CE-0176D5ED0C06}" dt="2026-04-17T13:25:22.661" v="51" actId="1076"/>
          <ac:picMkLst>
            <pc:docMk/>
            <pc:sldMk cId="1138217512" sldId="607"/>
            <ac:picMk id="6" creationId="{D4342715-73B8-5E87-1C3F-70DE851EB84A}"/>
          </ac:picMkLst>
        </pc:picChg>
        <pc:picChg chg="add mod">
          <ac:chgData name="A Freel" userId="S::afreel@ohacademy.co.uk::f6dead3d-cc44-4b49-aee1-60fe86f08dbd" providerId="AD" clId="Web-{040C0AFD-217E-51EF-34CE-0176D5ED0C06}" dt="2026-04-17T13:26:00.692" v="56" actId="1076"/>
          <ac:picMkLst>
            <pc:docMk/>
            <pc:sldMk cId="1138217512" sldId="607"/>
            <ac:picMk id="7" creationId="{BF01612E-F608-24E1-7D34-929596207A65}"/>
          </ac:picMkLst>
        </pc:picChg>
      </pc:sldChg>
      <pc:sldChg chg="addSp modSp add ord replId">
        <pc:chgData name="A Freel" userId="S::afreel@ohacademy.co.uk::f6dead3d-cc44-4b49-aee1-60fe86f08dbd" providerId="AD" clId="Web-{040C0AFD-217E-51EF-34CE-0176D5ED0C06}" dt="2026-04-17T13:30:29.399" v="63"/>
        <pc:sldMkLst>
          <pc:docMk/>
          <pc:sldMk cId="715758243" sldId="608"/>
        </pc:sldMkLst>
        <pc:picChg chg="add mod">
          <ac:chgData name="A Freel" userId="S::afreel@ohacademy.co.uk::f6dead3d-cc44-4b49-aee1-60fe86f08dbd" providerId="AD" clId="Web-{040C0AFD-217E-51EF-34CE-0176D5ED0C06}" dt="2026-04-17T13:26:45.786" v="58" actId="1076"/>
          <ac:picMkLst>
            <pc:docMk/>
            <pc:sldMk cId="715758243" sldId="608"/>
            <ac:picMk id="2" creationId="{B461D212-4196-2EE3-D231-DDDD99A42881}"/>
          </ac:picMkLst>
        </pc:picChg>
        <pc:picChg chg="add mod">
          <ac:chgData name="A Freel" userId="S::afreel@ohacademy.co.uk::f6dead3d-cc44-4b49-aee1-60fe86f08dbd" providerId="AD" clId="Web-{040C0AFD-217E-51EF-34CE-0176D5ED0C06}" dt="2026-04-17T13:27:11.333" v="62" actId="1076"/>
          <ac:picMkLst>
            <pc:docMk/>
            <pc:sldMk cId="715758243" sldId="608"/>
            <ac:picMk id="3" creationId="{B54914EA-B250-C87A-A555-9DDA368BA42A}"/>
          </ac:picMkLst>
        </pc:picChg>
      </pc:sldChg>
      <pc:sldChg chg="addSp modSp add ord replId">
        <pc:chgData name="A Freel" userId="S::afreel@ohacademy.co.uk::f6dead3d-cc44-4b49-aee1-60fe86f08dbd" providerId="AD" clId="Web-{040C0AFD-217E-51EF-34CE-0176D5ED0C06}" dt="2026-04-17T13:31:43.245" v="72"/>
        <pc:sldMkLst>
          <pc:docMk/>
          <pc:sldMk cId="518791659" sldId="609"/>
        </pc:sldMkLst>
        <pc:picChg chg="add mod">
          <ac:chgData name="A Freel" userId="S::afreel@ohacademy.co.uk::f6dead3d-cc44-4b49-aee1-60fe86f08dbd" providerId="AD" clId="Web-{040C0AFD-217E-51EF-34CE-0176D5ED0C06}" dt="2026-04-17T13:31:24.103" v="67" actId="1076"/>
          <ac:picMkLst>
            <pc:docMk/>
            <pc:sldMk cId="518791659" sldId="609"/>
            <ac:picMk id="2" creationId="{ED7C5F5F-17F9-7E7D-BDAE-A657BE2DA685}"/>
          </ac:picMkLst>
        </pc:picChg>
        <pc:picChg chg="add mod">
          <ac:chgData name="A Freel" userId="S::afreel@ohacademy.co.uk::f6dead3d-cc44-4b49-aee1-60fe86f08dbd" providerId="AD" clId="Web-{040C0AFD-217E-51EF-34CE-0176D5ED0C06}" dt="2026-04-17T13:31:32.713" v="70" actId="14100"/>
          <ac:picMkLst>
            <pc:docMk/>
            <pc:sldMk cId="518791659" sldId="609"/>
            <ac:picMk id="3" creationId="{736BBF3F-378C-63CA-9B7E-16669A7A28BC}"/>
          </ac:picMkLst>
        </pc:picChg>
      </pc:sldChg>
      <pc:sldChg chg="add del replId">
        <pc:chgData name="A Freel" userId="S::afreel@ohacademy.co.uk::f6dead3d-cc44-4b49-aee1-60fe86f08dbd" providerId="AD" clId="Web-{040C0AFD-217E-51EF-34CE-0176D5ED0C06}" dt="2026-04-17T13:32:00.839" v="73"/>
        <pc:sldMkLst>
          <pc:docMk/>
          <pc:sldMk cId="1443267016" sldId="610"/>
        </pc:sldMkLst>
      </pc:sldChg>
      <pc:sldMasterChg chg="addSldLayout">
        <pc:chgData name="A Freel" userId="S::afreel@ohacademy.co.uk::f6dead3d-cc44-4b49-aee1-60fe86f08dbd" providerId="AD" clId="Web-{040C0AFD-217E-51EF-34CE-0176D5ED0C06}" dt="2026-04-17T13:21:09.260" v="39"/>
        <pc:sldMasterMkLst>
          <pc:docMk/>
          <pc:sldMasterMk cId="887420100" sldId="2147483675"/>
        </pc:sldMasterMkLst>
        <pc:sldLayoutChg chg="add">
          <pc:chgData name="A Freel" userId="S::afreel@ohacademy.co.uk::f6dead3d-cc44-4b49-aee1-60fe86f08dbd" providerId="AD" clId="Web-{040C0AFD-217E-51EF-34CE-0176D5ED0C06}" dt="2026-04-17T13:21:08.916" v="37"/>
          <pc:sldLayoutMkLst>
            <pc:docMk/>
            <pc:sldMasterMk cId="887420100" sldId="2147483675"/>
            <pc:sldLayoutMk cId="1697408701" sldId="2147483702"/>
          </pc:sldLayoutMkLst>
        </pc:sldLayoutChg>
        <pc:sldLayoutChg chg="add">
          <pc:chgData name="A Freel" userId="S::afreel@ohacademy.co.uk::f6dead3d-cc44-4b49-aee1-60fe86f08dbd" providerId="AD" clId="Web-{040C0AFD-217E-51EF-34CE-0176D5ED0C06}" dt="2026-04-17T13:21:09.104" v="38"/>
          <pc:sldLayoutMkLst>
            <pc:docMk/>
            <pc:sldMasterMk cId="887420100" sldId="2147483675"/>
            <pc:sldLayoutMk cId="1117292909" sldId="2147483703"/>
          </pc:sldLayoutMkLst>
        </pc:sldLayoutChg>
        <pc:sldLayoutChg chg="add">
          <pc:chgData name="A Freel" userId="S::afreel@ohacademy.co.uk::f6dead3d-cc44-4b49-aee1-60fe86f08dbd" providerId="AD" clId="Web-{040C0AFD-217E-51EF-34CE-0176D5ED0C06}" dt="2026-04-17T13:21:09.260" v="39"/>
          <pc:sldLayoutMkLst>
            <pc:docMk/>
            <pc:sldMasterMk cId="887420100" sldId="2147483675"/>
            <pc:sldLayoutMk cId="2133744291" sldId="2147483704"/>
          </pc:sldLayoutMkLst>
        </pc:sldLayoutChg>
      </pc:sldMasterChg>
    </pc:docChg>
  </pc:docChgLst>
  <pc:docChgLst>
    <pc:chgData name="A Freel" userId="S::afreel@ohacademy.co.uk::f6dead3d-cc44-4b49-aee1-60fe86f08dbd" providerId="AD" clId="Web-{F11B2405-B576-1C6A-BBA8-723EC419E1F0}"/>
    <pc:docChg chg="addSld modSld">
      <pc:chgData name="A Freel" userId="S::afreel@ohacademy.co.uk::f6dead3d-cc44-4b49-aee1-60fe86f08dbd" providerId="AD" clId="Web-{F11B2405-B576-1C6A-BBA8-723EC419E1F0}" dt="2026-03-24T17:46:21.420" v="13"/>
      <pc:docMkLst>
        <pc:docMk/>
      </pc:docMkLst>
      <pc:sldChg chg="delSp add">
        <pc:chgData name="A Freel" userId="S::afreel@ohacademy.co.uk::f6dead3d-cc44-4b49-aee1-60fe86f08dbd" providerId="AD" clId="Web-{F11B2405-B576-1C6A-BBA8-723EC419E1F0}" dt="2026-03-24T17:45:53.745" v="7"/>
        <pc:sldMkLst>
          <pc:docMk/>
          <pc:sldMk cId="3033558818" sldId="534"/>
        </pc:sldMkLst>
      </pc:sldChg>
      <pc:sldChg chg="delSp add">
        <pc:chgData name="A Freel" userId="S::afreel@ohacademy.co.uk::f6dead3d-cc44-4b49-aee1-60fe86f08dbd" providerId="AD" clId="Web-{F11B2405-B576-1C6A-BBA8-723EC419E1F0}" dt="2026-03-24T17:45:57.355" v="8"/>
        <pc:sldMkLst>
          <pc:docMk/>
          <pc:sldMk cId="1340574382" sldId="537"/>
        </pc:sldMkLst>
      </pc:sldChg>
      <pc:sldChg chg="delSp add">
        <pc:chgData name="A Freel" userId="S::afreel@ohacademy.co.uk::f6dead3d-cc44-4b49-aee1-60fe86f08dbd" providerId="AD" clId="Web-{F11B2405-B576-1C6A-BBA8-723EC419E1F0}" dt="2026-03-24T17:46:02.277" v="9"/>
        <pc:sldMkLst>
          <pc:docMk/>
          <pc:sldMk cId="1228345642" sldId="538"/>
        </pc:sldMkLst>
      </pc:sldChg>
      <pc:sldChg chg="delSp add">
        <pc:chgData name="A Freel" userId="S::afreel@ohacademy.co.uk::f6dead3d-cc44-4b49-aee1-60fe86f08dbd" providerId="AD" clId="Web-{F11B2405-B576-1C6A-BBA8-723EC419E1F0}" dt="2026-03-24T17:46:09.059" v="10"/>
        <pc:sldMkLst>
          <pc:docMk/>
          <pc:sldMk cId="3392571261" sldId="539"/>
        </pc:sldMkLst>
      </pc:sldChg>
      <pc:sldChg chg="delSp add">
        <pc:chgData name="A Freel" userId="S::afreel@ohacademy.co.uk::f6dead3d-cc44-4b49-aee1-60fe86f08dbd" providerId="AD" clId="Web-{F11B2405-B576-1C6A-BBA8-723EC419E1F0}" dt="2026-03-24T17:46:12.372" v="11"/>
        <pc:sldMkLst>
          <pc:docMk/>
          <pc:sldMk cId="1387392468" sldId="540"/>
        </pc:sldMkLst>
      </pc:sldChg>
      <pc:sldChg chg="delSp add">
        <pc:chgData name="A Freel" userId="S::afreel@ohacademy.co.uk::f6dead3d-cc44-4b49-aee1-60fe86f08dbd" providerId="AD" clId="Web-{F11B2405-B576-1C6A-BBA8-723EC419E1F0}" dt="2026-03-24T17:46:21.420" v="13"/>
        <pc:sldMkLst>
          <pc:docMk/>
          <pc:sldMk cId="1379753410" sldId="541"/>
        </pc:sldMkLst>
      </pc:sldChg>
      <pc:sldChg chg="delSp add">
        <pc:chgData name="A Freel" userId="S::afreel@ohacademy.co.uk::f6dead3d-cc44-4b49-aee1-60fe86f08dbd" providerId="AD" clId="Web-{F11B2405-B576-1C6A-BBA8-723EC419E1F0}" dt="2026-03-24T17:46:17.623" v="12"/>
        <pc:sldMkLst>
          <pc:docMk/>
          <pc:sldMk cId="2341488594" sldId="542"/>
        </pc:sldMkLst>
      </pc:sldChg>
    </pc:docChg>
  </pc:docChgLst>
  <pc:docChgLst>
    <pc:chgData name="A Freel" userId="S::afreel@ohacademy.co.uk::f6dead3d-cc44-4b49-aee1-60fe86f08dbd" providerId="AD" clId="Web-{3887033E-5750-4CCF-ABA3-E88BFA2C1A66}"/>
    <pc:docChg chg="modSld">
      <pc:chgData name="A Freel" userId="S::afreel@ohacademy.co.uk::f6dead3d-cc44-4b49-aee1-60fe86f08dbd" providerId="AD" clId="Web-{3887033E-5750-4CCF-ABA3-E88BFA2C1A66}" dt="2026-03-24T17:30:27.460" v="3" actId="20577"/>
      <pc:docMkLst>
        <pc:docMk/>
      </pc:docMkLst>
      <pc:sldChg chg="modSp">
        <pc:chgData name="A Freel" userId="S::afreel@ohacademy.co.uk::f6dead3d-cc44-4b49-aee1-60fe86f08dbd" providerId="AD" clId="Web-{3887033E-5750-4CCF-ABA3-E88BFA2C1A66}" dt="2026-03-24T17:30:27.460" v="3" actId="20577"/>
        <pc:sldMkLst>
          <pc:docMk/>
          <pc:sldMk cId="109857222" sldId="256"/>
        </pc:sldMkLst>
        <pc:spChg chg="mod">
          <ac:chgData name="A Freel" userId="S::afreel@ohacademy.co.uk::f6dead3d-cc44-4b49-aee1-60fe86f08dbd" providerId="AD" clId="Web-{3887033E-5750-4CCF-ABA3-E88BFA2C1A66}" dt="2026-03-24T17:30:27.460" v="3" actId="20577"/>
          <ac:spMkLst>
            <pc:docMk/>
            <pc:sldMk cId="109857222" sldId="256"/>
            <ac:spMk id="2" creationId="{00000000-0000-0000-0000-000000000000}"/>
          </ac:spMkLst>
        </pc:spChg>
      </pc:sldChg>
    </pc:docChg>
  </pc:docChgLst>
  <pc:docChgLst>
    <pc:chgData name="P McKenzie-Cook" userId="6605cc89-aaff-4d80-9ee6-20e4afa4ef0c" providerId="ADAL" clId="{C1EED9DC-9EC8-4349-96AA-3A3934B357C5}"/>
    <pc:docChg chg="custSel addSld delSld modSld sldOrd modMainMaster">
      <pc:chgData name="P McKenzie-Cook" userId="6605cc89-aaff-4d80-9ee6-20e4afa4ef0c" providerId="ADAL" clId="{C1EED9DC-9EC8-4349-96AA-3A3934B357C5}" dt="2026-04-16T20:17:58.998" v="406" actId="20577"/>
      <pc:docMkLst>
        <pc:docMk/>
      </pc:docMkLst>
      <pc:sldChg chg="modSp">
        <pc:chgData name="P McKenzie-Cook" userId="6605cc89-aaff-4d80-9ee6-20e4afa4ef0c" providerId="ADAL" clId="{C1EED9DC-9EC8-4349-96AA-3A3934B357C5}" dt="2026-04-16T19:20:31.566" v="248"/>
        <pc:sldMkLst>
          <pc:docMk/>
          <pc:sldMk cId="109857222" sldId="256"/>
        </pc:sldMkLst>
        <pc:spChg chg="mod">
          <ac:chgData name="P McKenzie-Cook" userId="6605cc89-aaff-4d80-9ee6-20e4afa4ef0c" providerId="ADAL" clId="{C1EED9DC-9EC8-4349-96AA-3A3934B357C5}" dt="2026-04-16T19:20:31.566" v="248"/>
          <ac:spMkLst>
            <pc:docMk/>
            <pc:sldMk cId="109857222" sldId="256"/>
            <ac:spMk id="2" creationId="{00000000-0000-0000-0000-000000000000}"/>
          </ac:spMkLst>
        </pc:spChg>
      </pc:sldChg>
      <pc:sldChg chg="modSp">
        <pc:chgData name="P McKenzie-Cook" userId="6605cc89-aaff-4d80-9ee6-20e4afa4ef0c" providerId="ADAL" clId="{C1EED9DC-9EC8-4349-96AA-3A3934B357C5}" dt="2026-04-16T19:20:31.566" v="248"/>
        <pc:sldMkLst>
          <pc:docMk/>
          <pc:sldMk cId="3772315522" sldId="261"/>
        </pc:sldMkLst>
        <pc:spChg chg="mod">
          <ac:chgData name="P McKenzie-Cook" userId="6605cc89-aaff-4d80-9ee6-20e4afa4ef0c" providerId="ADAL" clId="{C1EED9DC-9EC8-4349-96AA-3A3934B357C5}" dt="2026-04-16T19:20:31.566" v="248"/>
          <ac:spMkLst>
            <pc:docMk/>
            <pc:sldMk cId="3772315522" sldId="261"/>
            <ac:spMk id="239" creationId="{00000000-0000-0000-0000-000000000000}"/>
          </ac:spMkLst>
        </pc:spChg>
      </pc:sldChg>
      <pc:sldChg chg="add">
        <pc:chgData name="P McKenzie-Cook" userId="6605cc89-aaff-4d80-9ee6-20e4afa4ef0c" providerId="ADAL" clId="{C1EED9DC-9EC8-4349-96AA-3A3934B357C5}" dt="2026-04-16T19:09:05.524" v="0"/>
        <pc:sldMkLst>
          <pc:docMk/>
          <pc:sldMk cId="2119759023" sldId="269"/>
        </pc:sldMkLst>
      </pc:sldChg>
      <pc:sldChg chg="add">
        <pc:chgData name="P McKenzie-Cook" userId="6605cc89-aaff-4d80-9ee6-20e4afa4ef0c" providerId="ADAL" clId="{C1EED9DC-9EC8-4349-96AA-3A3934B357C5}" dt="2026-04-16T19:10:25.029" v="1"/>
        <pc:sldMkLst>
          <pc:docMk/>
          <pc:sldMk cId="1824942242" sldId="388"/>
        </pc:sldMkLst>
      </pc:sldChg>
      <pc:sldChg chg="addSp modSp add mod">
        <pc:chgData name="P McKenzie-Cook" userId="6605cc89-aaff-4d80-9ee6-20e4afa4ef0c" providerId="ADAL" clId="{C1EED9DC-9EC8-4349-96AA-3A3934B357C5}" dt="2026-04-16T19:20:31.566" v="248"/>
        <pc:sldMkLst>
          <pc:docMk/>
          <pc:sldMk cId="3564369799" sldId="389"/>
        </pc:sldMkLst>
        <pc:spChg chg="mod">
          <ac:chgData name="P McKenzie-Cook" userId="6605cc89-aaff-4d80-9ee6-20e4afa4ef0c" providerId="ADAL" clId="{C1EED9DC-9EC8-4349-96AA-3A3934B357C5}" dt="2026-04-16T19:20:31.566" v="248"/>
          <ac:spMkLst>
            <pc:docMk/>
            <pc:sldMk cId="3564369799" sldId="389"/>
            <ac:spMk id="2" creationId="{00000000-0000-0000-0000-000000000000}"/>
          </ac:spMkLst>
        </pc:spChg>
        <pc:spChg chg="add mod">
          <ac:chgData name="P McKenzie-Cook" userId="6605cc89-aaff-4d80-9ee6-20e4afa4ef0c" providerId="ADAL" clId="{C1EED9DC-9EC8-4349-96AA-3A3934B357C5}" dt="2026-04-16T19:20:18.303" v="245" actId="404"/>
          <ac:spMkLst>
            <pc:docMk/>
            <pc:sldMk cId="3564369799" sldId="389"/>
            <ac:spMk id="6" creationId="{725A7B5B-A32F-3E61-732B-961BDF54EAC2}"/>
          </ac:spMkLst>
        </pc:spChg>
      </pc:sldChg>
      <pc:sldChg chg="addSp modSp add mod">
        <pc:chgData name="P McKenzie-Cook" userId="6605cc89-aaff-4d80-9ee6-20e4afa4ef0c" providerId="ADAL" clId="{C1EED9DC-9EC8-4349-96AA-3A3934B357C5}" dt="2026-04-16T19:21:51.031" v="258" actId="1076"/>
        <pc:sldMkLst>
          <pc:docMk/>
          <pc:sldMk cId="2368140956" sldId="390"/>
        </pc:sldMkLst>
        <pc:spChg chg="mod">
          <ac:chgData name="P McKenzie-Cook" userId="6605cc89-aaff-4d80-9ee6-20e4afa4ef0c" providerId="ADAL" clId="{C1EED9DC-9EC8-4349-96AA-3A3934B357C5}" dt="2026-04-16T19:20:31.566" v="248"/>
          <ac:spMkLst>
            <pc:docMk/>
            <pc:sldMk cId="2368140956" sldId="390"/>
            <ac:spMk id="2" creationId="{00000000-0000-0000-0000-000000000000}"/>
          </ac:spMkLst>
        </pc:spChg>
        <pc:spChg chg="add mod">
          <ac:chgData name="P McKenzie-Cook" userId="6605cc89-aaff-4d80-9ee6-20e4afa4ef0c" providerId="ADAL" clId="{C1EED9DC-9EC8-4349-96AA-3A3934B357C5}" dt="2026-04-16T19:20:26.285" v="247"/>
          <ac:spMkLst>
            <pc:docMk/>
            <pc:sldMk cId="2368140956" sldId="390"/>
            <ac:spMk id="3" creationId="{9042DB7F-CA3C-4E77-F05F-F2F8CFD88A2C}"/>
          </ac:spMkLst>
        </pc:spChg>
        <pc:spChg chg="mod">
          <ac:chgData name="P McKenzie-Cook" userId="6605cc89-aaff-4d80-9ee6-20e4afa4ef0c" providerId="ADAL" clId="{C1EED9DC-9EC8-4349-96AA-3A3934B357C5}" dt="2026-04-16T19:21:51.031" v="258" actId="1076"/>
          <ac:spMkLst>
            <pc:docMk/>
            <pc:sldMk cId="2368140956" sldId="390"/>
            <ac:spMk id="5" creationId="{2B35A9A1-3151-1776-78C6-7B2756626547}"/>
          </ac:spMkLst>
        </pc:spChg>
      </pc:sldChg>
      <pc:sldChg chg="addSp modSp add">
        <pc:chgData name="P McKenzie-Cook" userId="6605cc89-aaff-4d80-9ee6-20e4afa4ef0c" providerId="ADAL" clId="{C1EED9DC-9EC8-4349-96AA-3A3934B357C5}" dt="2026-04-16T19:20:45.672" v="251"/>
        <pc:sldMkLst>
          <pc:docMk/>
          <pc:sldMk cId="261887509" sldId="391"/>
        </pc:sldMkLst>
        <pc:spChg chg="mod">
          <ac:chgData name="P McKenzie-Cook" userId="6605cc89-aaff-4d80-9ee6-20e4afa4ef0c" providerId="ADAL" clId="{C1EED9DC-9EC8-4349-96AA-3A3934B357C5}" dt="2026-04-16T19:20:31.566" v="248"/>
          <ac:spMkLst>
            <pc:docMk/>
            <pc:sldMk cId="261887509" sldId="391"/>
            <ac:spMk id="2" creationId="{00000000-0000-0000-0000-000000000000}"/>
          </ac:spMkLst>
        </pc:spChg>
        <pc:spChg chg="add mod">
          <ac:chgData name="P McKenzie-Cook" userId="6605cc89-aaff-4d80-9ee6-20e4afa4ef0c" providerId="ADAL" clId="{C1EED9DC-9EC8-4349-96AA-3A3934B357C5}" dt="2026-04-16T19:20:45.672" v="251"/>
          <ac:spMkLst>
            <pc:docMk/>
            <pc:sldMk cId="261887509" sldId="391"/>
            <ac:spMk id="6" creationId="{36E393C8-6C07-1266-CEE1-F8B37336D228}"/>
          </ac:spMkLst>
        </pc:spChg>
      </pc:sldChg>
      <pc:sldChg chg="addSp delSp modSp add mod">
        <pc:chgData name="P McKenzie-Cook" userId="6605cc89-aaff-4d80-9ee6-20e4afa4ef0c" providerId="ADAL" clId="{C1EED9DC-9EC8-4349-96AA-3A3934B357C5}" dt="2026-04-16T19:20:59.372" v="257" actId="478"/>
        <pc:sldMkLst>
          <pc:docMk/>
          <pc:sldMk cId="2113795943" sldId="392"/>
        </pc:sldMkLst>
        <pc:spChg chg="add mod">
          <ac:chgData name="P McKenzie-Cook" userId="6605cc89-aaff-4d80-9ee6-20e4afa4ef0c" providerId="ADAL" clId="{C1EED9DC-9EC8-4349-96AA-3A3934B357C5}" dt="2026-04-16T19:20:51.078" v="254"/>
          <ac:spMkLst>
            <pc:docMk/>
            <pc:sldMk cId="2113795943" sldId="392"/>
            <ac:spMk id="6" creationId="{4351BBBB-AF2E-2CEA-A0E4-8CAC2F070C81}"/>
          </ac:spMkLst>
        </pc:spChg>
      </pc:sldChg>
      <pc:sldChg chg="modSp add">
        <pc:chgData name="P McKenzie-Cook" userId="6605cc89-aaff-4d80-9ee6-20e4afa4ef0c" providerId="ADAL" clId="{C1EED9DC-9EC8-4349-96AA-3A3934B357C5}" dt="2026-04-16T19:20:31.566" v="248"/>
        <pc:sldMkLst>
          <pc:docMk/>
          <pc:sldMk cId="173972558" sldId="393"/>
        </pc:sldMkLst>
        <pc:spChg chg="mod">
          <ac:chgData name="P McKenzie-Cook" userId="6605cc89-aaff-4d80-9ee6-20e4afa4ef0c" providerId="ADAL" clId="{C1EED9DC-9EC8-4349-96AA-3A3934B357C5}" dt="2026-04-16T19:20:31.566" v="248"/>
          <ac:spMkLst>
            <pc:docMk/>
            <pc:sldMk cId="173972558" sldId="393"/>
            <ac:spMk id="2" creationId="{00000000-0000-0000-0000-000000000000}"/>
          </ac:spMkLst>
        </pc:spChg>
      </pc:sldChg>
      <pc:sldChg chg="addSp modSp add">
        <pc:chgData name="P McKenzie-Cook" userId="6605cc89-aaff-4d80-9ee6-20e4afa4ef0c" providerId="ADAL" clId="{C1EED9DC-9EC8-4349-96AA-3A3934B357C5}" dt="2026-04-16T19:20:31.566" v="248"/>
        <pc:sldMkLst>
          <pc:docMk/>
          <pc:sldMk cId="3074437750" sldId="401"/>
        </pc:sldMkLst>
        <pc:spChg chg="mod">
          <ac:chgData name="P McKenzie-Cook" userId="6605cc89-aaff-4d80-9ee6-20e4afa4ef0c" providerId="ADAL" clId="{C1EED9DC-9EC8-4349-96AA-3A3934B357C5}" dt="2026-04-16T19:20:31.566" v="248"/>
          <ac:spMkLst>
            <pc:docMk/>
            <pc:sldMk cId="3074437750" sldId="401"/>
            <ac:spMk id="2" creationId="{00000000-0000-0000-0000-000000000000}"/>
          </ac:spMkLst>
        </pc:spChg>
        <pc:spChg chg="add mod">
          <ac:chgData name="P McKenzie-Cook" userId="6605cc89-aaff-4d80-9ee6-20e4afa4ef0c" providerId="ADAL" clId="{C1EED9DC-9EC8-4349-96AA-3A3934B357C5}" dt="2026-04-16T19:20:23.298" v="246"/>
          <ac:spMkLst>
            <pc:docMk/>
            <pc:sldMk cId="3074437750" sldId="401"/>
            <ac:spMk id="3" creationId="{8F9AEBF4-61DF-AF5F-76D3-078891BA5AF5}"/>
          </ac:spMkLst>
        </pc:spChg>
      </pc:sldChg>
      <pc:sldChg chg="addSp modSp add">
        <pc:chgData name="P McKenzie-Cook" userId="6605cc89-aaff-4d80-9ee6-20e4afa4ef0c" providerId="ADAL" clId="{C1EED9DC-9EC8-4349-96AA-3A3934B357C5}" dt="2026-04-16T19:20:47.288" v="252"/>
        <pc:sldMkLst>
          <pc:docMk/>
          <pc:sldMk cId="1887699506" sldId="411"/>
        </pc:sldMkLst>
        <pc:spChg chg="mod">
          <ac:chgData name="P McKenzie-Cook" userId="6605cc89-aaff-4d80-9ee6-20e4afa4ef0c" providerId="ADAL" clId="{C1EED9DC-9EC8-4349-96AA-3A3934B357C5}" dt="2026-04-16T19:20:31.566" v="248"/>
          <ac:spMkLst>
            <pc:docMk/>
            <pc:sldMk cId="1887699506" sldId="411"/>
            <ac:spMk id="2" creationId="{00000000-0000-0000-0000-000000000000}"/>
          </ac:spMkLst>
        </pc:spChg>
        <pc:spChg chg="add mod">
          <ac:chgData name="P McKenzie-Cook" userId="6605cc89-aaff-4d80-9ee6-20e4afa4ef0c" providerId="ADAL" clId="{C1EED9DC-9EC8-4349-96AA-3A3934B357C5}" dt="2026-04-16T19:20:47.288" v="252"/>
          <ac:spMkLst>
            <pc:docMk/>
            <pc:sldMk cId="1887699506" sldId="411"/>
            <ac:spMk id="4" creationId="{6CAC89A5-125D-3452-BEE5-985D4AB8295B}"/>
          </ac:spMkLst>
        </pc:spChg>
      </pc:sldChg>
      <pc:sldChg chg="modSp">
        <pc:chgData name="P McKenzie-Cook" userId="6605cc89-aaff-4d80-9ee6-20e4afa4ef0c" providerId="ADAL" clId="{C1EED9DC-9EC8-4349-96AA-3A3934B357C5}" dt="2026-04-16T19:20:31.566" v="248"/>
        <pc:sldMkLst>
          <pc:docMk/>
          <pc:sldMk cId="1352623685" sldId="415"/>
        </pc:sldMkLst>
        <pc:spChg chg="mod">
          <ac:chgData name="P McKenzie-Cook" userId="6605cc89-aaff-4d80-9ee6-20e4afa4ef0c" providerId="ADAL" clId="{C1EED9DC-9EC8-4349-96AA-3A3934B357C5}" dt="2026-04-16T19:20:31.566" v="248"/>
          <ac:spMkLst>
            <pc:docMk/>
            <pc:sldMk cId="1352623685" sldId="415"/>
            <ac:spMk id="2" creationId="{DCABFAAF-9774-BA95-F307-4FC014E78631}"/>
          </ac:spMkLst>
        </pc:spChg>
      </pc:sldChg>
      <pc:sldChg chg="add">
        <pc:chgData name="P McKenzie-Cook" userId="6605cc89-aaff-4d80-9ee6-20e4afa4ef0c" providerId="ADAL" clId="{C1EED9DC-9EC8-4349-96AA-3A3934B357C5}" dt="2026-04-16T19:09:05.524" v="0"/>
        <pc:sldMkLst>
          <pc:docMk/>
          <pc:sldMk cId="2419376311" sldId="511"/>
        </pc:sldMkLst>
      </pc:sldChg>
      <pc:sldChg chg="add">
        <pc:chgData name="P McKenzie-Cook" userId="6605cc89-aaff-4d80-9ee6-20e4afa4ef0c" providerId="ADAL" clId="{C1EED9DC-9EC8-4349-96AA-3A3934B357C5}" dt="2026-04-16T19:09:05.524" v="0"/>
        <pc:sldMkLst>
          <pc:docMk/>
          <pc:sldMk cId="913970638" sldId="513"/>
        </pc:sldMkLst>
      </pc:sldChg>
      <pc:sldChg chg="add">
        <pc:chgData name="P McKenzie-Cook" userId="6605cc89-aaff-4d80-9ee6-20e4afa4ef0c" providerId="ADAL" clId="{C1EED9DC-9EC8-4349-96AA-3A3934B357C5}" dt="2026-04-16T19:09:05.524" v="0"/>
        <pc:sldMkLst>
          <pc:docMk/>
          <pc:sldMk cId="2276162074" sldId="514"/>
        </pc:sldMkLst>
      </pc:sldChg>
      <pc:sldChg chg="add">
        <pc:chgData name="P McKenzie-Cook" userId="6605cc89-aaff-4d80-9ee6-20e4afa4ef0c" providerId="ADAL" clId="{C1EED9DC-9EC8-4349-96AA-3A3934B357C5}" dt="2026-04-16T19:09:05.524" v="0"/>
        <pc:sldMkLst>
          <pc:docMk/>
          <pc:sldMk cId="3516175481" sldId="515"/>
        </pc:sldMkLst>
      </pc:sldChg>
      <pc:sldChg chg="add">
        <pc:chgData name="P McKenzie-Cook" userId="6605cc89-aaff-4d80-9ee6-20e4afa4ef0c" providerId="ADAL" clId="{C1EED9DC-9EC8-4349-96AA-3A3934B357C5}" dt="2026-04-16T19:30:55.755" v="369"/>
        <pc:sldMkLst>
          <pc:docMk/>
          <pc:sldMk cId="1726649943" sldId="535"/>
        </pc:sldMkLst>
      </pc:sldChg>
      <pc:sldChg chg="delSp modSp add mod ord">
        <pc:chgData name="P McKenzie-Cook" userId="6605cc89-aaff-4d80-9ee6-20e4afa4ef0c" providerId="ADAL" clId="{C1EED9DC-9EC8-4349-96AA-3A3934B357C5}" dt="2026-04-16T19:20:31.566" v="248"/>
        <pc:sldMkLst>
          <pc:docMk/>
          <pc:sldMk cId="2486175143" sldId="543"/>
        </pc:sldMkLst>
        <pc:spChg chg="mod">
          <ac:chgData name="P McKenzie-Cook" userId="6605cc89-aaff-4d80-9ee6-20e4afa4ef0c" providerId="ADAL" clId="{C1EED9DC-9EC8-4349-96AA-3A3934B357C5}" dt="2026-04-16T19:20:31.566" v="248"/>
          <ac:spMkLst>
            <pc:docMk/>
            <pc:sldMk cId="2486175143" sldId="543"/>
            <ac:spMk id="2" creationId="{2B59D108-5DD6-EB10-FA06-652A5C2C960A}"/>
          </ac:spMkLst>
        </pc:spChg>
      </pc:sldChg>
      <pc:sldChg chg="addSp delSp modSp add mod">
        <pc:chgData name="P McKenzie-Cook" userId="6605cc89-aaff-4d80-9ee6-20e4afa4ef0c" providerId="ADAL" clId="{C1EED9DC-9EC8-4349-96AA-3A3934B357C5}" dt="2026-04-16T19:13:09.503" v="39" actId="478"/>
        <pc:sldMkLst>
          <pc:docMk/>
          <pc:sldMk cId="80708214" sldId="544"/>
        </pc:sldMkLst>
        <pc:spChg chg="mod">
          <ac:chgData name="P McKenzie-Cook" userId="6605cc89-aaff-4d80-9ee6-20e4afa4ef0c" providerId="ADAL" clId="{C1EED9DC-9EC8-4349-96AA-3A3934B357C5}" dt="2026-04-16T19:12:37.272" v="30" actId="207"/>
          <ac:spMkLst>
            <pc:docMk/>
            <pc:sldMk cId="80708214" sldId="544"/>
            <ac:spMk id="2" creationId="{3B55708D-4B12-14F7-48E9-F9F17E20E6FE}"/>
          </ac:spMkLst>
        </pc:spChg>
        <pc:spChg chg="mod">
          <ac:chgData name="P McKenzie-Cook" userId="6605cc89-aaff-4d80-9ee6-20e4afa4ef0c" providerId="ADAL" clId="{C1EED9DC-9EC8-4349-96AA-3A3934B357C5}" dt="2026-04-16T19:11:33.727" v="18" actId="1076"/>
          <ac:spMkLst>
            <pc:docMk/>
            <pc:sldMk cId="80708214" sldId="544"/>
            <ac:spMk id="5" creationId="{E2ACE717-A0D9-615D-8C70-7FE8B3CAC4C4}"/>
          </ac:spMkLst>
        </pc:spChg>
        <pc:spChg chg="add mod">
          <ac:chgData name="P McKenzie-Cook" userId="6605cc89-aaff-4d80-9ee6-20e4afa4ef0c" providerId="ADAL" clId="{C1EED9DC-9EC8-4349-96AA-3A3934B357C5}" dt="2026-04-16T19:11:27.227" v="16" actId="14100"/>
          <ac:spMkLst>
            <pc:docMk/>
            <pc:sldMk cId="80708214" sldId="544"/>
            <ac:spMk id="11" creationId="{AB9D3E7B-5632-2C57-B6B8-3F02D78B0449}"/>
          </ac:spMkLst>
        </pc:spChg>
        <pc:picChg chg="mod">
          <ac:chgData name="P McKenzie-Cook" userId="6605cc89-aaff-4d80-9ee6-20e4afa4ef0c" providerId="ADAL" clId="{C1EED9DC-9EC8-4349-96AA-3A3934B357C5}" dt="2026-04-16T19:13:04.946" v="38" actId="14100"/>
          <ac:picMkLst>
            <pc:docMk/>
            <pc:sldMk cId="80708214" sldId="544"/>
            <ac:picMk id="4" creationId="{5C6FBCAD-F8E5-14D7-7895-52D01211FE4F}"/>
          </ac:picMkLst>
        </pc:picChg>
        <pc:picChg chg="mod">
          <ac:chgData name="P McKenzie-Cook" userId="6605cc89-aaff-4d80-9ee6-20e4afa4ef0c" providerId="ADAL" clId="{C1EED9DC-9EC8-4349-96AA-3A3934B357C5}" dt="2026-04-16T19:12:57.180" v="36" actId="1076"/>
          <ac:picMkLst>
            <pc:docMk/>
            <pc:sldMk cId="80708214" sldId="544"/>
            <ac:picMk id="8" creationId="{F82415A6-B9D6-F0B9-0674-8EB2E6D3C118}"/>
          </ac:picMkLst>
        </pc:picChg>
      </pc:sldChg>
      <pc:sldChg chg="addSp modSp add mod">
        <pc:chgData name="P McKenzie-Cook" userId="6605cc89-aaff-4d80-9ee6-20e4afa4ef0c" providerId="ADAL" clId="{C1EED9DC-9EC8-4349-96AA-3A3934B357C5}" dt="2026-04-16T19:20:43.986" v="250"/>
        <pc:sldMkLst>
          <pc:docMk/>
          <pc:sldMk cId="3492027407" sldId="545"/>
        </pc:sldMkLst>
        <pc:spChg chg="mod">
          <ac:chgData name="P McKenzie-Cook" userId="6605cc89-aaff-4d80-9ee6-20e4afa4ef0c" providerId="ADAL" clId="{C1EED9DC-9EC8-4349-96AA-3A3934B357C5}" dt="2026-04-16T19:20:31.566" v="248"/>
          <ac:spMkLst>
            <pc:docMk/>
            <pc:sldMk cId="3492027407" sldId="545"/>
            <ac:spMk id="2" creationId="{BDFA28A4-F8D8-7493-AB68-CAA91A19E77D}"/>
          </ac:spMkLst>
        </pc:spChg>
        <pc:spChg chg="mod">
          <ac:chgData name="P McKenzie-Cook" userId="6605cc89-aaff-4d80-9ee6-20e4afa4ef0c" providerId="ADAL" clId="{C1EED9DC-9EC8-4349-96AA-3A3934B357C5}" dt="2026-04-16T19:20:41.303" v="249" actId="1076"/>
          <ac:spMkLst>
            <pc:docMk/>
            <pc:sldMk cId="3492027407" sldId="545"/>
            <ac:spMk id="5" creationId="{BE34DFD9-8B8B-E0A5-3B76-BBBDFA215A8E}"/>
          </ac:spMkLst>
        </pc:spChg>
        <pc:spChg chg="add mod">
          <ac:chgData name="P McKenzie-Cook" userId="6605cc89-aaff-4d80-9ee6-20e4afa4ef0c" providerId="ADAL" clId="{C1EED9DC-9EC8-4349-96AA-3A3934B357C5}" dt="2026-04-16T19:20:43.986" v="250"/>
          <ac:spMkLst>
            <pc:docMk/>
            <pc:sldMk cId="3492027407" sldId="545"/>
            <ac:spMk id="8" creationId="{B0CC9E93-D4C5-FF81-D72B-444BE7A94B93}"/>
          </ac:spMkLst>
        </pc:spChg>
      </pc:sldChg>
      <pc:sldChg chg="addSp modSp add">
        <pc:chgData name="P McKenzie-Cook" userId="6605cc89-aaff-4d80-9ee6-20e4afa4ef0c" providerId="ADAL" clId="{C1EED9DC-9EC8-4349-96AA-3A3934B357C5}" dt="2026-04-16T19:20:49.131" v="253"/>
        <pc:sldMkLst>
          <pc:docMk/>
          <pc:sldMk cId="2601098510" sldId="546"/>
        </pc:sldMkLst>
        <pc:spChg chg="mod">
          <ac:chgData name="P McKenzie-Cook" userId="6605cc89-aaff-4d80-9ee6-20e4afa4ef0c" providerId="ADAL" clId="{C1EED9DC-9EC8-4349-96AA-3A3934B357C5}" dt="2026-04-16T19:20:31.566" v="248"/>
          <ac:spMkLst>
            <pc:docMk/>
            <pc:sldMk cId="2601098510" sldId="546"/>
            <ac:spMk id="2" creationId="{A82D447F-A916-6D83-67A1-E97F6C50DCE9}"/>
          </ac:spMkLst>
        </pc:spChg>
        <pc:spChg chg="add mod">
          <ac:chgData name="P McKenzie-Cook" userId="6605cc89-aaff-4d80-9ee6-20e4afa4ef0c" providerId="ADAL" clId="{C1EED9DC-9EC8-4349-96AA-3A3934B357C5}" dt="2026-04-16T19:20:49.131" v="253"/>
          <ac:spMkLst>
            <pc:docMk/>
            <pc:sldMk cId="2601098510" sldId="546"/>
            <ac:spMk id="6" creationId="{1805D6EF-8457-42FA-06CB-450014B51F9A}"/>
          </ac:spMkLst>
        </pc:spChg>
      </pc:sldChg>
      <pc:sldChg chg="modSp">
        <pc:chgData name="P McKenzie-Cook" userId="6605cc89-aaff-4d80-9ee6-20e4afa4ef0c" providerId="ADAL" clId="{C1EED9DC-9EC8-4349-96AA-3A3934B357C5}" dt="2026-04-16T19:20:31.566" v="248"/>
        <pc:sldMkLst>
          <pc:docMk/>
          <pc:sldMk cId="1670850046" sldId="598"/>
        </pc:sldMkLst>
        <pc:spChg chg="mod">
          <ac:chgData name="P McKenzie-Cook" userId="6605cc89-aaff-4d80-9ee6-20e4afa4ef0c" providerId="ADAL" clId="{C1EED9DC-9EC8-4349-96AA-3A3934B357C5}" dt="2026-04-16T19:20:31.566" v="248"/>
          <ac:spMkLst>
            <pc:docMk/>
            <pc:sldMk cId="1670850046" sldId="598"/>
            <ac:spMk id="2" creationId="{27B4F6D1-3FCA-4919-9909-B961D4B4E8C0}"/>
          </ac:spMkLst>
        </pc:spChg>
        <pc:spChg chg="mod">
          <ac:chgData name="P McKenzie-Cook" userId="6605cc89-aaff-4d80-9ee6-20e4afa4ef0c" providerId="ADAL" clId="{C1EED9DC-9EC8-4349-96AA-3A3934B357C5}" dt="2026-04-16T19:20:31.566" v="248"/>
          <ac:spMkLst>
            <pc:docMk/>
            <pc:sldMk cId="1670850046" sldId="598"/>
            <ac:spMk id="3" creationId="{B6D9276F-F76D-F1AB-A2B8-18E364134B35}"/>
          </ac:spMkLst>
        </pc:spChg>
      </pc:sldChg>
      <pc:sldChg chg="modSp">
        <pc:chgData name="P McKenzie-Cook" userId="6605cc89-aaff-4d80-9ee6-20e4afa4ef0c" providerId="ADAL" clId="{C1EED9DC-9EC8-4349-96AA-3A3934B357C5}" dt="2026-04-16T19:20:31.566" v="248"/>
        <pc:sldMkLst>
          <pc:docMk/>
          <pc:sldMk cId="1507288832" sldId="603"/>
        </pc:sldMkLst>
      </pc:sldChg>
      <pc:sldChg chg="addSp delSp modSp add mod">
        <pc:chgData name="P McKenzie-Cook" userId="6605cc89-aaff-4d80-9ee6-20e4afa4ef0c" providerId="ADAL" clId="{C1EED9DC-9EC8-4349-96AA-3A3934B357C5}" dt="2026-04-16T19:19:58.023" v="242" actId="1076"/>
        <pc:sldMkLst>
          <pc:docMk/>
          <pc:sldMk cId="4995109" sldId="604"/>
        </pc:sldMkLst>
        <pc:spChg chg="mod">
          <ac:chgData name="P McKenzie-Cook" userId="6605cc89-aaff-4d80-9ee6-20e4afa4ef0c" providerId="ADAL" clId="{C1EED9DC-9EC8-4349-96AA-3A3934B357C5}" dt="2026-04-16T19:13:30.869" v="46" actId="2711"/>
          <ac:spMkLst>
            <pc:docMk/>
            <pc:sldMk cId="4995109" sldId="604"/>
            <ac:spMk id="2" creationId="{14DF5D3F-6AE4-5C46-835C-78265708AC22}"/>
          </ac:spMkLst>
        </pc:spChg>
        <pc:spChg chg="mod">
          <ac:chgData name="P McKenzie-Cook" userId="6605cc89-aaff-4d80-9ee6-20e4afa4ef0c" providerId="ADAL" clId="{C1EED9DC-9EC8-4349-96AA-3A3934B357C5}" dt="2026-04-16T19:14:57.401" v="222" actId="1076"/>
          <ac:spMkLst>
            <pc:docMk/>
            <pc:sldMk cId="4995109" sldId="604"/>
            <ac:spMk id="5" creationId="{1C2DD3C3-63FA-1CCF-6FAA-E01C67BF0A8E}"/>
          </ac:spMkLst>
        </pc:spChg>
        <pc:picChg chg="add mod">
          <ac:chgData name="P McKenzie-Cook" userId="6605cc89-aaff-4d80-9ee6-20e4afa4ef0c" providerId="ADAL" clId="{C1EED9DC-9EC8-4349-96AA-3A3934B357C5}" dt="2026-04-16T19:18:44.045" v="224" actId="1076"/>
          <ac:picMkLst>
            <pc:docMk/>
            <pc:sldMk cId="4995109" sldId="604"/>
            <ac:picMk id="12" creationId="{724F2D16-A4BA-C90C-A25E-2629FD8D2D8E}"/>
          </ac:picMkLst>
        </pc:picChg>
        <pc:picChg chg="add mod">
          <ac:chgData name="P McKenzie-Cook" userId="6605cc89-aaff-4d80-9ee6-20e4afa4ef0c" providerId="ADAL" clId="{C1EED9DC-9EC8-4349-96AA-3A3934B357C5}" dt="2026-04-16T19:19:22.727" v="228" actId="1076"/>
          <ac:picMkLst>
            <pc:docMk/>
            <pc:sldMk cId="4995109" sldId="604"/>
            <ac:picMk id="14" creationId="{0B5A22BF-9E7E-C15B-9F38-34998ED7D09B}"/>
          </ac:picMkLst>
        </pc:picChg>
        <pc:picChg chg="add mod">
          <ac:chgData name="P McKenzie-Cook" userId="6605cc89-aaff-4d80-9ee6-20e4afa4ef0c" providerId="ADAL" clId="{C1EED9DC-9EC8-4349-96AA-3A3934B357C5}" dt="2026-04-16T19:19:27.162" v="230" actId="1076"/>
          <ac:picMkLst>
            <pc:docMk/>
            <pc:sldMk cId="4995109" sldId="604"/>
            <ac:picMk id="15" creationId="{CF1CB313-EA3E-4BC0-920A-15D13A5BB2E1}"/>
          </ac:picMkLst>
        </pc:picChg>
        <pc:picChg chg="add mod">
          <ac:chgData name="P McKenzie-Cook" userId="6605cc89-aaff-4d80-9ee6-20e4afa4ef0c" providerId="ADAL" clId="{C1EED9DC-9EC8-4349-96AA-3A3934B357C5}" dt="2026-04-16T19:19:29.646" v="232" actId="1076"/>
          <ac:picMkLst>
            <pc:docMk/>
            <pc:sldMk cId="4995109" sldId="604"/>
            <ac:picMk id="16" creationId="{3E756D38-C9B7-6BB0-8280-50C7A82F3731}"/>
          </ac:picMkLst>
        </pc:picChg>
        <pc:picChg chg="add mod">
          <ac:chgData name="P McKenzie-Cook" userId="6605cc89-aaff-4d80-9ee6-20e4afa4ef0c" providerId="ADAL" clId="{C1EED9DC-9EC8-4349-96AA-3A3934B357C5}" dt="2026-04-16T19:19:32.265" v="234" actId="1076"/>
          <ac:picMkLst>
            <pc:docMk/>
            <pc:sldMk cId="4995109" sldId="604"/>
            <ac:picMk id="17" creationId="{F6432FF4-ED9A-2E43-AAB0-84D2488221A9}"/>
          </ac:picMkLst>
        </pc:picChg>
        <pc:picChg chg="add mod">
          <ac:chgData name="P McKenzie-Cook" userId="6605cc89-aaff-4d80-9ee6-20e4afa4ef0c" providerId="ADAL" clId="{C1EED9DC-9EC8-4349-96AA-3A3934B357C5}" dt="2026-04-16T19:19:39.863" v="236" actId="1076"/>
          <ac:picMkLst>
            <pc:docMk/>
            <pc:sldMk cId="4995109" sldId="604"/>
            <ac:picMk id="18" creationId="{BF987CD9-41F5-F84F-C68F-4EBAC58F1279}"/>
          </ac:picMkLst>
        </pc:picChg>
        <pc:picChg chg="add mod">
          <ac:chgData name="P McKenzie-Cook" userId="6605cc89-aaff-4d80-9ee6-20e4afa4ef0c" providerId="ADAL" clId="{C1EED9DC-9EC8-4349-96AA-3A3934B357C5}" dt="2026-04-16T19:19:49.863" v="238" actId="1076"/>
          <ac:picMkLst>
            <pc:docMk/>
            <pc:sldMk cId="4995109" sldId="604"/>
            <ac:picMk id="20" creationId="{624D9EE8-68EF-BDE3-5B2A-A1DCE6EB1AA7}"/>
          </ac:picMkLst>
        </pc:picChg>
        <pc:picChg chg="add mod">
          <ac:chgData name="P McKenzie-Cook" userId="6605cc89-aaff-4d80-9ee6-20e4afa4ef0c" providerId="ADAL" clId="{C1EED9DC-9EC8-4349-96AA-3A3934B357C5}" dt="2026-04-16T19:19:53.881" v="240" actId="1076"/>
          <ac:picMkLst>
            <pc:docMk/>
            <pc:sldMk cId="4995109" sldId="604"/>
            <ac:picMk id="22" creationId="{E4F00988-9D93-2EF2-A0E3-AA7BF8FC04A9}"/>
          </ac:picMkLst>
        </pc:picChg>
        <pc:picChg chg="add mod">
          <ac:chgData name="P McKenzie-Cook" userId="6605cc89-aaff-4d80-9ee6-20e4afa4ef0c" providerId="ADAL" clId="{C1EED9DC-9EC8-4349-96AA-3A3934B357C5}" dt="2026-04-16T19:19:58.023" v="242" actId="1076"/>
          <ac:picMkLst>
            <pc:docMk/>
            <pc:sldMk cId="4995109" sldId="604"/>
            <ac:picMk id="24" creationId="{476D726F-B563-6C0F-7DAD-1FF9A638AD75}"/>
          </ac:picMkLst>
        </pc:picChg>
      </pc:sldChg>
      <pc:sldChg chg="addSp delSp modSp new mod">
        <pc:chgData name="P McKenzie-Cook" userId="6605cc89-aaff-4d80-9ee6-20e4afa4ef0c" providerId="ADAL" clId="{C1EED9DC-9EC8-4349-96AA-3A3934B357C5}" dt="2026-04-16T19:27:15.861" v="280" actId="14100"/>
        <pc:sldMkLst>
          <pc:docMk/>
          <pc:sldMk cId="808894504" sldId="605"/>
        </pc:sldMkLst>
        <pc:picChg chg="add mod">
          <ac:chgData name="P McKenzie-Cook" userId="6605cc89-aaff-4d80-9ee6-20e4afa4ef0c" providerId="ADAL" clId="{C1EED9DC-9EC8-4349-96AA-3A3934B357C5}" dt="2026-04-16T19:24:26.043" v="262" actId="14100"/>
          <ac:picMkLst>
            <pc:docMk/>
            <pc:sldMk cId="808894504" sldId="605"/>
            <ac:picMk id="5" creationId="{83C482EA-E851-4E35-AAEF-3EEFA5C226BD}"/>
          </ac:picMkLst>
        </pc:picChg>
        <pc:picChg chg="add mod">
          <ac:chgData name="P McKenzie-Cook" userId="6605cc89-aaff-4d80-9ee6-20e4afa4ef0c" providerId="ADAL" clId="{C1EED9DC-9EC8-4349-96AA-3A3934B357C5}" dt="2026-04-16T19:27:12.292" v="278" actId="1076"/>
          <ac:picMkLst>
            <pc:docMk/>
            <pc:sldMk cId="808894504" sldId="605"/>
            <ac:picMk id="7" creationId="{4F221EDF-E341-E01F-1315-5733BD2DA1F6}"/>
          </ac:picMkLst>
        </pc:picChg>
        <pc:picChg chg="add mod">
          <ac:chgData name="P McKenzie-Cook" userId="6605cc89-aaff-4d80-9ee6-20e4afa4ef0c" providerId="ADAL" clId="{C1EED9DC-9EC8-4349-96AA-3A3934B357C5}" dt="2026-04-16T19:27:15.861" v="280" actId="14100"/>
          <ac:picMkLst>
            <pc:docMk/>
            <pc:sldMk cId="808894504" sldId="605"/>
            <ac:picMk id="9" creationId="{B7444914-0054-5488-7ED0-AB96FCAE276C}"/>
          </ac:picMkLst>
        </pc:picChg>
        <pc:picChg chg="add mod">
          <ac:chgData name="P McKenzie-Cook" userId="6605cc89-aaff-4d80-9ee6-20e4afa4ef0c" providerId="ADAL" clId="{C1EED9DC-9EC8-4349-96AA-3A3934B357C5}" dt="2026-04-16T19:27:04.035" v="274" actId="14100"/>
          <ac:picMkLst>
            <pc:docMk/>
            <pc:sldMk cId="808894504" sldId="605"/>
            <ac:picMk id="13" creationId="{49657772-E2AF-CA1E-204E-4ADDF2A9EED4}"/>
          </ac:picMkLst>
        </pc:picChg>
      </pc:sldChg>
      <pc:sldChg chg="addSp modSp new mod">
        <pc:chgData name="P McKenzie-Cook" userId="6605cc89-aaff-4d80-9ee6-20e4afa4ef0c" providerId="ADAL" clId="{C1EED9DC-9EC8-4349-96AA-3A3934B357C5}" dt="2026-04-16T19:29:06.102" v="367" actId="1076"/>
        <pc:sldMkLst>
          <pc:docMk/>
          <pc:sldMk cId="3515767325" sldId="606"/>
        </pc:sldMkLst>
        <pc:spChg chg="mod">
          <ac:chgData name="P McKenzie-Cook" userId="6605cc89-aaff-4d80-9ee6-20e4afa4ef0c" providerId="ADAL" clId="{C1EED9DC-9EC8-4349-96AA-3A3934B357C5}" dt="2026-04-16T19:27:37.968" v="299" actId="20577"/>
          <ac:spMkLst>
            <pc:docMk/>
            <pc:sldMk cId="3515767325" sldId="606"/>
            <ac:spMk id="2" creationId="{2F6C89C3-AA18-6930-F229-80047F893142}"/>
          </ac:spMkLst>
        </pc:spChg>
        <pc:spChg chg="mod">
          <ac:chgData name="P McKenzie-Cook" userId="6605cc89-aaff-4d80-9ee6-20e4afa4ef0c" providerId="ADAL" clId="{C1EED9DC-9EC8-4349-96AA-3A3934B357C5}" dt="2026-04-16T19:28:59.239" v="363" actId="14100"/>
          <ac:spMkLst>
            <pc:docMk/>
            <pc:sldMk cId="3515767325" sldId="606"/>
            <ac:spMk id="3" creationId="{52593A46-23A0-363B-AA59-21F8AA1F0609}"/>
          </ac:spMkLst>
        </pc:spChg>
        <pc:picChg chg="add mod">
          <ac:chgData name="P McKenzie-Cook" userId="6605cc89-aaff-4d80-9ee6-20e4afa4ef0c" providerId="ADAL" clId="{C1EED9DC-9EC8-4349-96AA-3A3934B357C5}" dt="2026-04-16T19:29:06.102" v="367" actId="1076"/>
          <ac:picMkLst>
            <pc:docMk/>
            <pc:sldMk cId="3515767325" sldId="606"/>
            <ac:picMk id="5" creationId="{62E61EC6-9A6D-0EE9-7F6F-054745C6EC0E}"/>
          </ac:picMkLst>
        </pc:picChg>
      </pc:sldChg>
      <pc:sldMasterChg chg="addSp modSp mod">
        <pc:chgData name="P McKenzie-Cook" userId="6605cc89-aaff-4d80-9ee6-20e4afa4ef0c" providerId="ADAL" clId="{C1EED9DC-9EC8-4349-96AA-3A3934B357C5}" dt="2026-04-16T20:17:58.998" v="406" actId="20577"/>
        <pc:sldMasterMkLst>
          <pc:docMk/>
          <pc:sldMasterMk cId="887420100" sldId="2147483675"/>
        </pc:sldMasterMkLst>
        <pc:spChg chg="add mod">
          <ac:chgData name="P McKenzie-Cook" userId="6605cc89-aaff-4d80-9ee6-20e4afa4ef0c" providerId="ADAL" clId="{C1EED9DC-9EC8-4349-96AA-3A3934B357C5}" dt="2026-04-16T20:17:58.998" v="406" actId="20577"/>
          <ac:spMkLst>
            <pc:docMk/>
            <pc:sldMasterMk cId="887420100" sldId="2147483675"/>
            <ac:spMk id="8" creationId="{F6CB74F3-6D75-A12F-E600-664AEBC59AE4}"/>
          </ac:spMkLst>
        </pc:spChg>
      </pc:sldMasterChg>
    </pc:docChg>
  </pc:docChgLst>
  <pc:docChgLst>
    <pc:chgData name="P McKenzie-Cook" userId="S::pmckenzie-cook@ohacademy.co.uk::6605cc89-aaff-4d80-9ee6-20e4afa4ef0c" providerId="AD" clId="Web-{71849226-683B-6DCD-3399-2E975350EB62}"/>
    <pc:docChg chg="addSld delSld">
      <pc:chgData name="P McKenzie-Cook" userId="S::pmckenzie-cook@ohacademy.co.uk::6605cc89-aaff-4d80-9ee6-20e4afa4ef0c" providerId="AD" clId="Web-{71849226-683B-6DCD-3399-2E975350EB62}" dt="2026-04-16T19:07:40.547" v="1"/>
      <pc:docMkLst>
        <pc:docMk/>
      </pc:docMkLst>
      <pc:sldChg chg="add del">
        <pc:chgData name="P McKenzie-Cook" userId="S::pmckenzie-cook@ohacademy.co.uk::6605cc89-aaff-4d80-9ee6-20e4afa4ef0c" providerId="AD" clId="Web-{71849226-683B-6DCD-3399-2E975350EB62}" dt="2026-04-16T19:07:40.547" v="1"/>
        <pc:sldMkLst>
          <pc:docMk/>
          <pc:sldMk cId="173972558" sldId="393"/>
        </pc:sldMkLst>
      </pc:sldChg>
    </pc:docChg>
  </pc:docChgLst>
  <pc:docChgLst>
    <pc:chgData name="A Freel" userId="S::afreel@ohacademy.co.uk::f6dead3d-cc44-4b49-aee1-60fe86f08dbd" providerId="AD" clId="Web-{EA584E57-94A5-645B-4AB6-FDF3EBDAF705}"/>
    <pc:docChg chg="addSld delSld modSld sldOrd modMainMaster">
      <pc:chgData name="A Freel" userId="S::afreel@ohacademy.co.uk::f6dead3d-cc44-4b49-aee1-60fe86f08dbd" providerId="AD" clId="Web-{EA584E57-94A5-645B-4AB6-FDF3EBDAF705}" dt="2026-03-31T13:01:50.975" v="59"/>
      <pc:docMkLst>
        <pc:docMk/>
      </pc:docMkLst>
      <pc:sldChg chg="delSp modSp mod setBg">
        <pc:chgData name="A Freel" userId="S::afreel@ohacademy.co.uk::f6dead3d-cc44-4b49-aee1-60fe86f08dbd" providerId="AD" clId="Web-{EA584E57-94A5-645B-4AB6-FDF3EBDAF705}" dt="2026-03-31T12:52:59.100" v="30" actId="20577"/>
        <pc:sldMkLst>
          <pc:docMk/>
          <pc:sldMk cId="109857222" sldId="256"/>
        </pc:sldMkLst>
        <pc:spChg chg="mod">
          <ac:chgData name="A Freel" userId="S::afreel@ohacademy.co.uk::f6dead3d-cc44-4b49-aee1-60fe86f08dbd" providerId="AD" clId="Web-{EA584E57-94A5-645B-4AB6-FDF3EBDAF705}" dt="2026-03-31T12:52:59.100" v="30" actId="20577"/>
          <ac:spMkLst>
            <pc:docMk/>
            <pc:sldMk cId="109857222" sldId="256"/>
            <ac:spMk id="2" creationId="{00000000-0000-0000-0000-000000000000}"/>
          </ac:spMkLst>
        </pc:spChg>
      </pc:sldChg>
      <pc:sldChg chg="add mod ord">
        <pc:chgData name="A Freel" userId="S::afreel@ohacademy.co.uk::f6dead3d-cc44-4b49-aee1-60fe86f08dbd" providerId="AD" clId="Web-{EA584E57-94A5-645B-4AB6-FDF3EBDAF705}" dt="2026-03-31T12:52:41.006" v="27"/>
        <pc:sldMkLst>
          <pc:docMk/>
          <pc:sldMk cId="3772315522" sldId="261"/>
        </pc:sldMkLst>
      </pc:sldChg>
      <pc:sldChg chg="add mod ord">
        <pc:chgData name="A Freel" userId="S::afreel@ohacademy.co.uk::f6dead3d-cc44-4b49-aee1-60fe86f08dbd" providerId="AD" clId="Web-{EA584E57-94A5-645B-4AB6-FDF3EBDAF705}" dt="2026-03-31T12:52:41.006" v="27"/>
        <pc:sldMkLst>
          <pc:docMk/>
          <pc:sldMk cId="1352623685" sldId="415"/>
        </pc:sldMkLst>
      </pc:sldChg>
      <pc:sldChg chg="add mod">
        <pc:chgData name="A Freel" userId="S::afreel@ohacademy.co.uk::f6dead3d-cc44-4b49-aee1-60fe86f08dbd" providerId="AD" clId="Web-{EA584E57-94A5-645B-4AB6-FDF3EBDAF705}" dt="2026-03-31T12:52:41.006" v="27"/>
        <pc:sldMkLst>
          <pc:docMk/>
          <pc:sldMk cId="779937163" sldId="421"/>
        </pc:sldMkLst>
      </pc:sldChg>
      <pc:sldChg chg="add mod">
        <pc:chgData name="A Freel" userId="S::afreel@ohacademy.co.uk::f6dead3d-cc44-4b49-aee1-60fe86f08dbd" providerId="AD" clId="Web-{EA584E57-94A5-645B-4AB6-FDF3EBDAF705}" dt="2026-03-31T12:52:41.006" v="27"/>
        <pc:sldMkLst>
          <pc:docMk/>
          <pc:sldMk cId="403808701" sldId="422"/>
        </pc:sldMkLst>
      </pc:sldChg>
      <pc:sldChg chg="add mod">
        <pc:chgData name="A Freel" userId="S::afreel@ohacademy.co.uk::f6dead3d-cc44-4b49-aee1-60fe86f08dbd" providerId="AD" clId="Web-{EA584E57-94A5-645B-4AB6-FDF3EBDAF705}" dt="2026-03-31T12:52:41.006" v="27"/>
        <pc:sldMkLst>
          <pc:docMk/>
          <pc:sldMk cId="3703554259" sldId="423"/>
        </pc:sldMkLst>
      </pc:sldChg>
      <pc:sldChg chg="add mod">
        <pc:chgData name="A Freel" userId="S::afreel@ohacademy.co.uk::f6dead3d-cc44-4b49-aee1-60fe86f08dbd" providerId="AD" clId="Web-{EA584E57-94A5-645B-4AB6-FDF3EBDAF705}" dt="2026-03-31T12:52:41.006" v="27"/>
        <pc:sldMkLst>
          <pc:docMk/>
          <pc:sldMk cId="2966571184" sldId="424"/>
        </pc:sldMkLst>
      </pc:sldChg>
      <pc:sldChg chg="mod">
        <pc:chgData name="A Freel" userId="S::afreel@ohacademy.co.uk::f6dead3d-cc44-4b49-aee1-60fe86f08dbd" providerId="AD" clId="Web-{EA584E57-94A5-645B-4AB6-FDF3EBDAF705}" dt="2026-03-31T12:52:41.006" v="27"/>
        <pc:sldMkLst>
          <pc:docMk/>
          <pc:sldMk cId="3033558818" sldId="534"/>
        </pc:sldMkLst>
      </pc:sldChg>
      <pc:sldChg chg="add mod">
        <pc:chgData name="A Freel" userId="S::afreel@ohacademy.co.uk::f6dead3d-cc44-4b49-aee1-60fe86f08dbd" providerId="AD" clId="Web-{EA584E57-94A5-645B-4AB6-FDF3EBDAF705}" dt="2026-03-31T12:52:41.006" v="27"/>
        <pc:sldMkLst>
          <pc:docMk/>
          <pc:sldMk cId="2130130758" sldId="536"/>
        </pc:sldMkLst>
      </pc:sldChg>
      <pc:sldChg chg="mod">
        <pc:chgData name="A Freel" userId="S::afreel@ohacademy.co.uk::f6dead3d-cc44-4b49-aee1-60fe86f08dbd" providerId="AD" clId="Web-{EA584E57-94A5-645B-4AB6-FDF3EBDAF705}" dt="2026-03-31T12:52:41.006" v="27"/>
        <pc:sldMkLst>
          <pc:docMk/>
          <pc:sldMk cId="1340574382" sldId="537"/>
        </pc:sldMkLst>
      </pc:sldChg>
      <pc:sldChg chg="mod">
        <pc:chgData name="A Freel" userId="S::afreel@ohacademy.co.uk::f6dead3d-cc44-4b49-aee1-60fe86f08dbd" providerId="AD" clId="Web-{EA584E57-94A5-645B-4AB6-FDF3EBDAF705}" dt="2026-03-31T12:52:41.006" v="27"/>
        <pc:sldMkLst>
          <pc:docMk/>
          <pc:sldMk cId="1228345642" sldId="538"/>
        </pc:sldMkLst>
      </pc:sldChg>
      <pc:sldChg chg="mod">
        <pc:chgData name="A Freel" userId="S::afreel@ohacademy.co.uk::f6dead3d-cc44-4b49-aee1-60fe86f08dbd" providerId="AD" clId="Web-{EA584E57-94A5-645B-4AB6-FDF3EBDAF705}" dt="2026-03-31T12:52:41.006" v="27"/>
        <pc:sldMkLst>
          <pc:docMk/>
          <pc:sldMk cId="3392571261" sldId="539"/>
        </pc:sldMkLst>
      </pc:sldChg>
      <pc:sldChg chg="mod">
        <pc:chgData name="A Freel" userId="S::afreel@ohacademy.co.uk::f6dead3d-cc44-4b49-aee1-60fe86f08dbd" providerId="AD" clId="Web-{EA584E57-94A5-645B-4AB6-FDF3EBDAF705}" dt="2026-03-31T12:52:41.006" v="27"/>
        <pc:sldMkLst>
          <pc:docMk/>
          <pc:sldMk cId="1387392468" sldId="540"/>
        </pc:sldMkLst>
      </pc:sldChg>
      <pc:sldChg chg="mod">
        <pc:chgData name="A Freel" userId="S::afreel@ohacademy.co.uk::f6dead3d-cc44-4b49-aee1-60fe86f08dbd" providerId="AD" clId="Web-{EA584E57-94A5-645B-4AB6-FDF3EBDAF705}" dt="2026-03-31T12:52:41.006" v="27"/>
        <pc:sldMkLst>
          <pc:docMk/>
          <pc:sldMk cId="1379753410" sldId="541"/>
        </pc:sldMkLst>
      </pc:sldChg>
      <pc:sldChg chg="mod">
        <pc:chgData name="A Freel" userId="S::afreel@ohacademy.co.uk::f6dead3d-cc44-4b49-aee1-60fe86f08dbd" providerId="AD" clId="Web-{EA584E57-94A5-645B-4AB6-FDF3EBDAF705}" dt="2026-03-31T12:52:41.006" v="27"/>
        <pc:sldMkLst>
          <pc:docMk/>
          <pc:sldMk cId="2341488594" sldId="542"/>
        </pc:sldMkLst>
      </pc:sldChg>
      <pc:sldChg chg="add mod">
        <pc:chgData name="A Freel" userId="S::afreel@ohacademy.co.uk::f6dead3d-cc44-4b49-aee1-60fe86f08dbd" providerId="AD" clId="Web-{EA584E57-94A5-645B-4AB6-FDF3EBDAF705}" dt="2026-03-31T12:52:41.006" v="27"/>
        <pc:sldMkLst>
          <pc:docMk/>
          <pc:sldMk cId="245127097" sldId="552"/>
        </pc:sldMkLst>
      </pc:sldChg>
      <pc:sldChg chg="add mod">
        <pc:chgData name="A Freel" userId="S::afreel@ohacademy.co.uk::f6dead3d-cc44-4b49-aee1-60fe86f08dbd" providerId="AD" clId="Web-{EA584E57-94A5-645B-4AB6-FDF3EBDAF705}" dt="2026-03-31T12:52:41.006" v="27"/>
        <pc:sldMkLst>
          <pc:docMk/>
          <pc:sldMk cId="2131206178" sldId="553"/>
        </pc:sldMkLst>
      </pc:sldChg>
      <pc:sldChg chg="add mod">
        <pc:chgData name="A Freel" userId="S::afreel@ohacademy.co.uk::f6dead3d-cc44-4b49-aee1-60fe86f08dbd" providerId="AD" clId="Web-{EA584E57-94A5-645B-4AB6-FDF3EBDAF705}" dt="2026-03-31T12:52:41.006" v="27"/>
        <pc:sldMkLst>
          <pc:docMk/>
          <pc:sldMk cId="1394201163" sldId="554"/>
        </pc:sldMkLst>
      </pc:sldChg>
      <pc:sldChg chg="add mod">
        <pc:chgData name="A Freel" userId="S::afreel@ohacademy.co.uk::f6dead3d-cc44-4b49-aee1-60fe86f08dbd" providerId="AD" clId="Web-{EA584E57-94A5-645B-4AB6-FDF3EBDAF705}" dt="2026-03-31T12:52:41.006" v="27"/>
        <pc:sldMkLst>
          <pc:docMk/>
          <pc:sldMk cId="1404406287" sldId="562"/>
        </pc:sldMkLst>
      </pc:sldChg>
      <pc:sldChg chg="add mod">
        <pc:chgData name="A Freel" userId="S::afreel@ohacademy.co.uk::f6dead3d-cc44-4b49-aee1-60fe86f08dbd" providerId="AD" clId="Web-{EA584E57-94A5-645B-4AB6-FDF3EBDAF705}" dt="2026-03-31T12:52:41.006" v="27"/>
        <pc:sldMkLst>
          <pc:docMk/>
          <pc:sldMk cId="2209422909" sldId="564"/>
        </pc:sldMkLst>
      </pc:sldChg>
      <pc:sldChg chg="addSp modSp new">
        <pc:chgData name="A Freel" userId="S::afreel@ohacademy.co.uk::f6dead3d-cc44-4b49-aee1-60fe86f08dbd" providerId="AD" clId="Web-{EA584E57-94A5-645B-4AB6-FDF3EBDAF705}" dt="2026-03-31T12:54:30.007" v="54" actId="1076"/>
        <pc:sldMkLst>
          <pc:docMk/>
          <pc:sldMk cId="4227763102" sldId="565"/>
        </pc:sldMkLst>
        <pc:spChg chg="add mod">
          <ac:chgData name="A Freel" userId="S::afreel@ohacademy.co.uk::f6dead3d-cc44-4b49-aee1-60fe86f08dbd" providerId="AD" clId="Web-{EA584E57-94A5-645B-4AB6-FDF3EBDAF705}" dt="2026-03-31T12:53:37.554" v="50" actId="20577"/>
          <ac:spMkLst>
            <pc:docMk/>
            <pc:sldMk cId="4227763102" sldId="565"/>
            <ac:spMk id="2" creationId="{E95FFFD7-A5C7-A845-ED6E-9A9D17B4E02A}"/>
          </ac:spMkLst>
        </pc:spChg>
        <pc:picChg chg="add mod">
          <ac:chgData name="A Freel" userId="S::afreel@ohacademy.co.uk::f6dead3d-cc44-4b49-aee1-60fe86f08dbd" providerId="AD" clId="Web-{EA584E57-94A5-645B-4AB6-FDF3EBDAF705}" dt="2026-03-31T12:54:30.007" v="54" actId="1076"/>
          <ac:picMkLst>
            <pc:docMk/>
            <pc:sldMk cId="4227763102" sldId="565"/>
            <ac:picMk id="3" creationId="{2D417A34-D6A0-8055-51AE-35B0BC35E35C}"/>
          </ac:picMkLst>
        </pc:picChg>
      </pc:sldChg>
      <pc:sldChg chg="add">
        <pc:chgData name="A Freel" userId="S::afreel@ohacademy.co.uk::f6dead3d-cc44-4b49-aee1-60fe86f08dbd" providerId="AD" clId="Web-{EA584E57-94A5-645B-4AB6-FDF3EBDAF705}" dt="2026-03-31T13:01:50.647" v="55"/>
        <pc:sldMkLst>
          <pc:docMk/>
          <pc:sldMk cId="679746241" sldId="597"/>
        </pc:sldMkLst>
      </pc:sldChg>
      <pc:sldChg chg="add">
        <pc:chgData name="A Freel" userId="S::afreel@ohacademy.co.uk::f6dead3d-cc44-4b49-aee1-60fe86f08dbd" providerId="AD" clId="Web-{EA584E57-94A5-645B-4AB6-FDF3EBDAF705}" dt="2026-03-31T13:01:50.741" v="56"/>
        <pc:sldMkLst>
          <pc:docMk/>
          <pc:sldMk cId="1670850046" sldId="598"/>
        </pc:sldMkLst>
      </pc:sldChg>
      <pc:sldChg chg="add">
        <pc:chgData name="A Freel" userId="S::afreel@ohacademy.co.uk::f6dead3d-cc44-4b49-aee1-60fe86f08dbd" providerId="AD" clId="Web-{EA584E57-94A5-645B-4AB6-FDF3EBDAF705}" dt="2026-03-31T13:01:50.772" v="57"/>
        <pc:sldMkLst>
          <pc:docMk/>
          <pc:sldMk cId="182221375" sldId="599"/>
        </pc:sldMkLst>
      </pc:sldChg>
      <pc:sldChg chg="add">
        <pc:chgData name="A Freel" userId="S::afreel@ohacademy.co.uk::f6dead3d-cc44-4b49-aee1-60fe86f08dbd" providerId="AD" clId="Web-{EA584E57-94A5-645B-4AB6-FDF3EBDAF705}" dt="2026-03-31T13:01:50.850" v="58"/>
        <pc:sldMkLst>
          <pc:docMk/>
          <pc:sldMk cId="1507288832" sldId="603"/>
        </pc:sldMkLst>
      </pc:sldChg>
    </pc:docChg>
  </pc:docChgLst>
  <pc:docChgLst>
    <pc:chgData name="A Freel" userId="S::afreel@ohacademy.co.uk::f6dead3d-cc44-4b49-aee1-60fe86f08dbd" providerId="AD" clId="Web-{70602B9F-A5B5-D6E4-1FD6-D18E6013C160}"/>
    <pc:docChg chg="modSld">
      <pc:chgData name="A Freel" userId="S::afreel@ohacademy.co.uk::f6dead3d-cc44-4b49-aee1-60fe86f08dbd" providerId="AD" clId="Web-{70602B9F-A5B5-D6E4-1FD6-D18E6013C160}" dt="2026-04-18T19:15:29.952" v="135"/>
      <pc:docMkLst>
        <pc:docMk/>
      </pc:docMkLst>
      <pc:sldChg chg="addSp">
        <pc:chgData name="A Freel" userId="S::afreel@ohacademy.co.uk::f6dead3d-cc44-4b49-aee1-60fe86f08dbd" providerId="AD" clId="Web-{70602B9F-A5B5-D6E4-1FD6-D18E6013C160}" dt="2026-04-18T19:15:29.952" v="135"/>
        <pc:sldMkLst>
          <pc:docMk/>
          <pc:sldMk cId="2131206178" sldId="553"/>
        </pc:sldMkLst>
        <pc:spChg chg="add">
          <ac:chgData name="A Freel" userId="S::afreel@ohacademy.co.uk::f6dead3d-cc44-4b49-aee1-60fe86f08dbd" providerId="AD" clId="Web-{70602B9F-A5B5-D6E4-1FD6-D18E6013C160}" dt="2026-04-18T19:15:29.952" v="135"/>
          <ac:spMkLst>
            <pc:docMk/>
            <pc:sldMk cId="2131206178" sldId="553"/>
            <ac:spMk id="4" creationId="{52A81394-A124-A93F-D873-A11522E6E6BF}"/>
          </ac:spMkLst>
        </pc:spChg>
      </pc:sldChg>
      <pc:sldChg chg="addSp delSp modSp">
        <pc:chgData name="A Freel" userId="S::afreel@ohacademy.co.uk::f6dead3d-cc44-4b49-aee1-60fe86f08dbd" providerId="AD" clId="Web-{70602B9F-A5B5-D6E4-1FD6-D18E6013C160}" dt="2026-04-18T19:15:12.843" v="134" actId="20577"/>
        <pc:sldMkLst>
          <pc:docMk/>
          <pc:sldMk cId="2209422909" sldId="564"/>
        </pc:sldMkLst>
        <pc:spChg chg="mod">
          <ac:chgData name="A Freel" userId="S::afreel@ohacademy.co.uk::f6dead3d-cc44-4b49-aee1-60fe86f08dbd" providerId="AD" clId="Web-{70602B9F-A5B5-D6E4-1FD6-D18E6013C160}" dt="2026-04-18T19:12:46.481" v="58" actId="20577"/>
          <ac:spMkLst>
            <pc:docMk/>
            <pc:sldMk cId="2209422909" sldId="564"/>
            <ac:spMk id="2" creationId="{AAA61AB6-DA89-2E6A-0324-8444F8194228}"/>
          </ac:spMkLst>
        </pc:spChg>
        <pc:spChg chg="add">
          <ac:chgData name="A Freel" userId="S::afreel@ohacademy.co.uk::f6dead3d-cc44-4b49-aee1-60fe86f08dbd" providerId="AD" clId="Web-{70602B9F-A5B5-D6E4-1FD6-D18E6013C160}" dt="2026-04-18T19:12:33.996" v="46"/>
          <ac:spMkLst>
            <pc:docMk/>
            <pc:sldMk cId="2209422909" sldId="564"/>
            <ac:spMk id="4" creationId="{EAD048C6-C122-545F-787E-0B47EB298431}"/>
          </ac:spMkLst>
        </pc:spChg>
        <pc:spChg chg="add mod">
          <ac:chgData name="A Freel" userId="S::afreel@ohacademy.co.uk::f6dead3d-cc44-4b49-aee1-60fe86f08dbd" providerId="AD" clId="Web-{70602B9F-A5B5-D6E4-1FD6-D18E6013C160}" dt="2026-04-18T19:13:04.294" v="73" actId="14100"/>
          <ac:spMkLst>
            <pc:docMk/>
            <pc:sldMk cId="2209422909" sldId="564"/>
            <ac:spMk id="5" creationId="{18DDC4A2-C0E7-5E28-7228-3117A68CF391}"/>
          </ac:spMkLst>
        </pc:spChg>
        <pc:spChg chg="add del">
          <ac:chgData name="A Freel" userId="S::afreel@ohacademy.co.uk::f6dead3d-cc44-4b49-aee1-60fe86f08dbd" providerId="AD" clId="Web-{70602B9F-A5B5-D6E4-1FD6-D18E6013C160}" dt="2026-04-18T19:13:11.200" v="75"/>
          <ac:spMkLst>
            <pc:docMk/>
            <pc:sldMk cId="2209422909" sldId="564"/>
            <ac:spMk id="7" creationId="{8B6C32E1-367D-DFAE-265C-60CCE87AE9A9}"/>
          </ac:spMkLst>
        </pc:spChg>
        <pc:spChg chg="add mod">
          <ac:chgData name="A Freel" userId="S::afreel@ohacademy.co.uk::f6dead3d-cc44-4b49-aee1-60fe86f08dbd" providerId="AD" clId="Web-{70602B9F-A5B5-D6E4-1FD6-D18E6013C160}" dt="2026-04-18T19:13:21.763" v="79" actId="20577"/>
          <ac:spMkLst>
            <pc:docMk/>
            <pc:sldMk cId="2209422909" sldId="564"/>
            <ac:spMk id="8" creationId="{CC6D43B9-89D7-C97B-5E45-4B2EFDFD2C49}"/>
          </ac:spMkLst>
        </pc:spChg>
        <pc:spChg chg="add mod">
          <ac:chgData name="A Freel" userId="S::afreel@ohacademy.co.uk::f6dead3d-cc44-4b49-aee1-60fe86f08dbd" providerId="AD" clId="Web-{70602B9F-A5B5-D6E4-1FD6-D18E6013C160}" dt="2026-04-18T19:13:34.826" v="89" actId="14100"/>
          <ac:spMkLst>
            <pc:docMk/>
            <pc:sldMk cId="2209422909" sldId="564"/>
            <ac:spMk id="9" creationId="{0E7897C6-0C72-BE9B-B64C-78BA8EFB32C3}"/>
          </ac:spMkLst>
        </pc:spChg>
        <pc:spChg chg="add mod">
          <ac:chgData name="A Freel" userId="S::afreel@ohacademy.co.uk::f6dead3d-cc44-4b49-aee1-60fe86f08dbd" providerId="AD" clId="Web-{70602B9F-A5B5-D6E4-1FD6-D18E6013C160}" dt="2026-04-18T19:13:56.810" v="115" actId="14100"/>
          <ac:spMkLst>
            <pc:docMk/>
            <pc:sldMk cId="2209422909" sldId="564"/>
            <ac:spMk id="10" creationId="{8E3DC7CF-298E-07BC-433F-F6A91A097B8D}"/>
          </ac:spMkLst>
        </pc:spChg>
        <pc:spChg chg="add del">
          <ac:chgData name="A Freel" userId="S::afreel@ohacademy.co.uk::f6dead3d-cc44-4b49-aee1-60fe86f08dbd" providerId="AD" clId="Web-{70602B9F-A5B5-D6E4-1FD6-D18E6013C160}" dt="2026-04-18T19:14:04.232" v="117"/>
          <ac:spMkLst>
            <pc:docMk/>
            <pc:sldMk cId="2209422909" sldId="564"/>
            <ac:spMk id="11" creationId="{8F58927D-9E85-2897-D514-64A722B7ECC4}"/>
          </ac:spMkLst>
        </pc:spChg>
        <pc:spChg chg="add mod">
          <ac:chgData name="A Freel" userId="S::afreel@ohacademy.co.uk::f6dead3d-cc44-4b49-aee1-60fe86f08dbd" providerId="AD" clId="Web-{70602B9F-A5B5-D6E4-1FD6-D18E6013C160}" dt="2026-04-18T19:14:15.467" v="126" actId="20577"/>
          <ac:spMkLst>
            <pc:docMk/>
            <pc:sldMk cId="2209422909" sldId="564"/>
            <ac:spMk id="12" creationId="{F9CC85C1-9768-F105-6F68-9B5A3D3CE1B7}"/>
          </ac:spMkLst>
        </pc:spChg>
        <pc:spChg chg="add mod">
          <ac:chgData name="A Freel" userId="S::afreel@ohacademy.co.uk::f6dead3d-cc44-4b49-aee1-60fe86f08dbd" providerId="AD" clId="Web-{70602B9F-A5B5-D6E4-1FD6-D18E6013C160}" dt="2026-04-18T19:15:12.843" v="134" actId="20577"/>
          <ac:spMkLst>
            <pc:docMk/>
            <pc:sldMk cId="2209422909" sldId="564"/>
            <ac:spMk id="13" creationId="{33473B92-0F17-7B5E-5A2B-049F096625AF}"/>
          </ac:spMkLst>
        </pc:spChg>
      </pc:sldChg>
      <pc:sldChg chg="addSp modSp">
        <pc:chgData name="A Freel" userId="S::afreel@ohacademy.co.uk::f6dead3d-cc44-4b49-aee1-60fe86f08dbd" providerId="AD" clId="Web-{70602B9F-A5B5-D6E4-1FD6-D18E6013C160}" dt="2026-04-18T18:40:39.822" v="41" actId="1076"/>
        <pc:sldMkLst>
          <pc:docMk/>
          <pc:sldMk cId="679746241" sldId="597"/>
        </pc:sldMkLst>
        <pc:spChg chg="add mod">
          <ac:chgData name="A Freel" userId="S::afreel@ohacademy.co.uk::f6dead3d-cc44-4b49-aee1-60fe86f08dbd" providerId="AD" clId="Web-{70602B9F-A5B5-D6E4-1FD6-D18E6013C160}" dt="2026-04-18T18:40:09.586" v="38" actId="20577"/>
          <ac:spMkLst>
            <pc:docMk/>
            <pc:sldMk cId="679746241" sldId="597"/>
            <ac:spMk id="4" creationId="{DFB4377C-02EC-0191-74E1-0D2CFF18B73E}"/>
          </ac:spMkLst>
        </pc:spChg>
        <pc:spChg chg="add mod">
          <ac:chgData name="A Freel" userId="S::afreel@ohacademy.co.uk::f6dead3d-cc44-4b49-aee1-60fe86f08dbd" providerId="AD" clId="Web-{70602B9F-A5B5-D6E4-1FD6-D18E6013C160}" dt="2026-04-18T18:40:39.822" v="41" actId="1076"/>
          <ac:spMkLst>
            <pc:docMk/>
            <pc:sldMk cId="679746241" sldId="597"/>
            <ac:spMk id="5" creationId="{0E6D8FCD-8758-6917-F95D-88E98FD52D9B}"/>
          </ac:spMkLst>
        </pc:spChg>
      </pc:sldChg>
    </pc:docChg>
  </pc:docChgLst>
</pc:chgInfo>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v"/>
          <inkml:channel name="T" type="integer" max="2.14748E9" units="dev"/>
        </inkml:traceFormat>
        <inkml:channelProperties>
          <inkml:channelProperty channel="X" name="resolution" value="377.1958" units="1/cm"/>
          <inkml:channelProperty channel="Y" name="resolution" value="657.57574" units="1/cm"/>
          <inkml:channelProperty channel="F" name="resolution" value="0" units="1/dev"/>
          <inkml:channelProperty channel="T" name="resolution" value="1" units="1/dev"/>
        </inkml:channelProperties>
      </inkml:inkSource>
      <inkml:timestamp xml:id="ts0" timeString="2025-04-28T10:05:28.683"/>
    </inkml:context>
    <inkml:brush xml:id="br0">
      <inkml:brushProperty name="width" value="0.05292" units="cm"/>
      <inkml:brushProperty name="height" value="0.05292" units="cm"/>
      <inkml:brushProperty name="color" value="#FF0000"/>
    </inkml:brush>
  </inkml:definitions>
  <inkml:trace contextRef="#ctx0" brushRef="#br0">9298 12250 2048 0,'-133'-4'0'0,"-25"-19"0"0,-27 8 0 16,-4 8 0-16,-2 18 0 15,-3 21 0 1,5 11 0 0,-2-7 0-16,13-2 0 15</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v"/>
          <inkml:channel name="T" type="integer" max="2.14748E9" units="dev"/>
        </inkml:traceFormat>
        <inkml:channelProperties>
          <inkml:channelProperty channel="X" name="resolution" value="377.1958" units="1/cm"/>
          <inkml:channelProperty channel="Y" name="resolution" value="657.57574" units="1/cm"/>
          <inkml:channelProperty channel="F" name="resolution" value="0" units="1/dev"/>
          <inkml:channelProperty channel="T" name="resolution" value="1" units="1/dev"/>
        </inkml:channelProperties>
      </inkml:inkSource>
      <inkml:timestamp xml:id="ts0" timeString="2025-04-28T10:07:14.698"/>
    </inkml:context>
    <inkml:brush xml:id="br0">
      <inkml:brushProperty name="width" value="0.05292" units="cm"/>
      <inkml:brushProperty name="height" value="0.05292" units="cm"/>
      <inkml:brushProperty name="color" value="#FF0000"/>
    </inkml:brush>
  </inkml:definitions>
  <inkml:trace contextRef="#ctx0" brushRef="#br0">28683 6225 2048 0,'0'0'0'0,"0"0"0"16,-105-16 0-16,43 4 0 15,-36-10 0-15,-5 7 0 16,-15 11 0 0,-5-7 0-16,8-20 0 15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v"/>
          <inkml:channel name="T" type="integer" max="2.14748E9" units="dev"/>
        </inkml:traceFormat>
        <inkml:channelProperties>
          <inkml:channelProperty channel="X" name="resolution" value="377.1958" units="1/cm"/>
          <inkml:channelProperty channel="Y" name="resolution" value="657.57574" units="1/cm"/>
          <inkml:channelProperty channel="F" name="resolution" value="0" units="1/dev"/>
          <inkml:channelProperty channel="T" name="resolution" value="1" units="1/dev"/>
        </inkml:channelProperties>
      </inkml:inkSource>
      <inkml:timestamp xml:id="ts0" timeString="2025-04-28T10:12:05.865"/>
    </inkml:context>
    <inkml:brush xml:id="br0">
      <inkml:brushProperty name="width" value="0.05292" units="cm"/>
      <inkml:brushProperty name="height" value="0.05292" units="cm"/>
      <inkml:brushProperty name="color" value="#FF0000"/>
    </inkml:brush>
  </inkml:definitions>
  <inkml:trace contextRef="#ctx0" brushRef="#br0">29516 6392 2048 0,'0'0'0'0,"-81"25"0"0,-15-7 0 15,1-9 0 1,12-4 0-16,-5 8 0 16,2-1 0-16,-26 4 0 15,-9-13 0 1</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v"/>
          <inkml:channel name="T" type="integer" max="2.14748E9" units="dev"/>
        </inkml:traceFormat>
        <inkml:channelProperties>
          <inkml:channelProperty channel="X" name="resolution" value="377.1958" units="1/cm"/>
          <inkml:channelProperty channel="Y" name="resolution" value="657.57574" units="1/cm"/>
          <inkml:channelProperty channel="F" name="resolution" value="0" units="1/dev"/>
          <inkml:channelProperty channel="T" name="resolution" value="1" units="1/dev"/>
        </inkml:channelProperties>
      </inkml:inkSource>
      <inkml:timestamp xml:id="ts0" timeString="2025-04-28T10:13:16.051"/>
    </inkml:context>
    <inkml:brush xml:id="br0">
      <inkml:brushProperty name="width" value="0.05292" units="cm"/>
      <inkml:brushProperty name="height" value="0.05292" units="cm"/>
      <inkml:brushProperty name="color" value="#FF0000"/>
    </inkml:brush>
  </inkml:definitions>
  <inkml:trace contextRef="#ctx0" brushRef="#br0">28774 6168 2048 0,'0'0'0'0,"0"0"0"0,-105-3 0 15,41 2 0 1,-29-11 0-16,2-2 0 15,2-10 0-15,48 13 0 16,-66-21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23T16:12:53.942"/>
    </inkml:context>
    <inkml:brush xml:id="br0">
      <inkml:brushProperty name="width" value="0.1" units="cm"/>
      <inkml:brushProperty name="height" value="0.1" units="cm"/>
    </inkml:brush>
  </inkml:definitions>
  <inkml:trace contextRef="#ctx0" brushRef="#br0">11483 3440 16383 0 0,'24'14'0'0'0,"38"20"0"0"0,61 33 0 0 0,54 35 0 0 0,40 18 0 0 0,27 20 0 0 0,7-1 0 0 0,-6 6 0 0 0,-11-3 0 0 0,-10 4 0 0 0,-10-3 0 0 0,-2 3 0 0 0,1-9 0 0 0,-10-8 0 0 0,-2-2 0 0 0,0 7 0 0 0,-20-10 0 0 0,-22-11 0 0 0,-27-10 0 0 0,-13-13 0 0 0,-11-3 0 0 0,-15-1 0 0 0,-3-5 0 0 0,-3 2 0 0 0,9 7 0 0 0,6 3 0 0 0,-3 5 0 0 0,0 0 0 0 0,-1 3 0 0 0,1-1 0 0 0,-1 2 0 0 0,-3-1 0 0 0,2 5 0 0 0,-1 5 0 0 0,-7-7 0 0 0,-8-11 0 0 0,-10-12 0 0 0,-11-5 0 0 0,-6-6 0 0 0,-7-5 0 0 0,2 6 0 0 0,4 6 0 0 0,-4-6 0 0 0,1 0 0 0 0,1 2 0 0 0,-4 8 0 0 0,-4 6 0 0 0,5 1 0 0 0,4 7 0 0 0,3 10 0 0 0,1 2 0 0 0,2-2 0 0 0,5 1 0 0 0,-3-19 0 0 0,-7-13 0 0 0,-3-1 0 0 0,0-2 0 0 0,-4-9 0 0 0,-4-5 0 0 0,-1-3 0 0 0,-6-5 0 0 0,-5-1 0 0 0,-2-10 0 0 0,-6-5 0 0 0,-3-4 0 0 0,2-2 0 0 0,1-1 0 0 0,2-5 0 0 0,-3 0 0 0 0,0-5 0 0 0,-4 0 0 0 0,0 3 0 0 0,-3 2 0 0 0,-3-2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23T16:12:53.943"/>
    </inkml:context>
    <inkml:brush xml:id="br0">
      <inkml:brushProperty name="width" value="0.1" units="cm"/>
      <inkml:brushProperty name="height" value="0.1" units="cm"/>
    </inkml:brush>
  </inkml:definitions>
  <inkml:trace contextRef="#ctx0" brushRef="#br0">18283 3263 16383 0 0,'-39'29'0'0'0,"-57"54"0"0"0,-65 71 0 0 0,-44 43 0 0 0,-2 2 0 0 0,9-2 0 0 0,20-21 0 0 0,30-26 0 0 0,31-23 0 0 0,25-24 0 0 0,13-20 0 0 0,12-14 0 0 0,11-9 0 0 0,1 0 0 0 0,5 4 0 0 0,1-4 0 0 0,-6 3 0 0 0,-7 9 0 0 0,-4 8 0 0 0,-10 15 0 0 0,-6 5 0 0 0,-9 15 0 0 0,-9 2 0 0 0,-1-8 0 0 0,-3-9 0 0 0,6-11 0 0 0,5-7 0 0 0,9-7 0 0 0,9-11 0 0 0,7-3 0 0 0,-4-1 0 0 0,1-2 0 0 0,-3 0 0 0 0,2-1 0 0 0,-1 10 0 0 0,-4 2 0 0 0,3 1 0 0 0,3-4 0 0 0,5-1 0 0 0,-2 6 0 0 0,-3 6 0 0 0,0 5 0 0 0,-7 7 0 0 0,-5 4 0 0 0,-17 25 0 0 0,-12 6 0 0 0,-20 27 0 0 0,-7 11 0 0 0,-10 8 0 0 0,7-1 0 0 0,7-5 0 0 0,8-10 0 0 0,10-18 0 0 0,11-12 0 0 0,14-12 0 0 0,17-21 0 0 0,17-16 0 0 0,18-16 0 0 0,11-13 0 0 0,1 1 0 0 0,0-9 0 0 0,0 0 0 0 0,0 3 0 0 0,-5-1 0 0 0,-2 3 0 0 0,-9 8 0 0 0,-2 6 0 0 0,1 2 0 0 0,9-3 0 0 0,6-12 0 0 0,7-8 0 0 0,4-11 0 0 0,-1-4 0 0 0,-1-1 0 0 0,-2 1 0 0 0,-2-3 0 0 0,3 0 0 0 0,0 2 0 0 0,0-2 0 0 0,-2 0 0 0 0,-1 7 0 0 0,-2 4 0 0 0,-6-2 0 0 0,-2 3 0 0 0,-4 1 0 0 0,3 1 0 0 0,4 0 0 0 0,2-6 0 0 0,6-2 0 0 0,3-1 0 0 0,0-4 0 0 0,-2-5 0 0 0,-2-5 0 0 0,4 1 0 0 0,1-2 0 0 0,3-2 0 0 0</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v"/>
          <inkml:channel name="T" type="integer" max="2.14748E9" units="dev"/>
        </inkml:traceFormat>
        <inkml:channelProperties>
          <inkml:channelProperty channel="X" name="resolution" value="377.1958" units="1/cm"/>
          <inkml:channelProperty channel="Y" name="resolution" value="657.57574" units="1/cm"/>
          <inkml:channelProperty channel="F" name="resolution" value="0" units="1/dev"/>
          <inkml:channelProperty channel="T" name="resolution" value="1" units="1/dev"/>
        </inkml:channelProperties>
      </inkml:inkSource>
      <inkml:timestamp xml:id="ts0" timeString="2025-04-28T10:18:44.797"/>
    </inkml:context>
    <inkml:brush xml:id="br0">
      <inkml:brushProperty name="width" value="0.05292" units="cm"/>
      <inkml:brushProperty name="height" value="0.05292" units="cm"/>
      <inkml:brushProperty name="color" value="#FF0000"/>
    </inkml:brush>
  </inkml:definitions>
  <inkml:trace contextRef="#ctx0" brushRef="#br0">29276 5545 2048 0,'0'0'0'0,"0"0"0"0,-85-7 0 16,33 3 0-1,-31-6 0-15,39 3 0 16,-49 8 0 0,-3-2 0-16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23T16:12:53.957"/>
    </inkml:context>
    <inkml:brush xml:id="br0">
      <inkml:brushProperty name="width" value="0.1" units="cm"/>
      <inkml:brushProperty name="height" value="0.1" units="cm"/>
    </inkml:brush>
  </inkml:definitions>
  <inkml:trace contextRef="#ctx0" brushRef="#br0">24430 6562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B608AD-C78A-410A-BA68-3A30E26EEB2A}" type="datetimeFigureOut">
              <a:t>4/18/2026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83E401-4672-4B3E-82EF-BC9657B84506}" type="slidenum">
              <a:t>‹#›</a:t>
            </a:fld>
            <a:endParaRPr lang="en-GB"/>
          </a:p>
        </p:txBody>
      </p:sp>
    </p:spTree>
    <p:extLst>
      <p:ext uri="{BB962C8B-B14F-4D97-AF65-F5344CB8AC3E}">
        <p14:creationId xmlns:p14="http://schemas.microsoft.com/office/powerpoint/2010/main" val="3185005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a:t>Tell pupils that all these pictures are from different places on Planet Earth. Explain that our planet has very diverse climates and lots of different plants and creatures living in them. You may like to write words such as forest, rivers, mountains, deserts, oceans, cliffs, waterfalls on the board. Ask pupils to describe the pictures and their features. </a:t>
            </a:r>
          </a:p>
          <a:p>
            <a:endParaRPr lang="en-GB"/>
          </a:p>
          <a:p>
            <a:r>
              <a:rPr lang="en-GB"/>
              <a:t>The</a:t>
            </a:r>
            <a:r>
              <a:rPr lang="en-GB" baseline="0"/>
              <a:t> pictures show</a:t>
            </a:r>
            <a:r>
              <a:rPr lang="en-GB"/>
              <a:t>: </a:t>
            </a:r>
          </a:p>
          <a:p>
            <a:pPr marL="0" indent="0">
              <a:buNone/>
            </a:pPr>
            <a:r>
              <a:rPr lang="en-GB"/>
              <a:t>1. Rivers and mountains in Finland </a:t>
            </a:r>
          </a:p>
          <a:p>
            <a:pPr marL="228600" indent="-228600">
              <a:buNone/>
            </a:pPr>
            <a:r>
              <a:rPr lang="en-GB"/>
              <a:t>2 and 3. English fields and woodlands </a:t>
            </a:r>
          </a:p>
          <a:p>
            <a:pPr marL="228600" indent="-228600">
              <a:buNone/>
            </a:pPr>
            <a:r>
              <a:rPr lang="en-GB"/>
              <a:t>4. A beach on a Greek island. </a:t>
            </a:r>
          </a:p>
          <a:p>
            <a:pPr marL="228600" indent="-228600">
              <a:buNone/>
            </a:pPr>
            <a:endParaRPr lang="en-GB"/>
          </a:p>
          <a:p>
            <a:pPr marL="0" indent="0">
              <a:buNone/>
            </a:pPr>
            <a:r>
              <a:rPr lang="en-GB"/>
              <a:t>Some pupils will have been to places like this; others won’t. Tell pupils that when they are older they could travel to beautiful and fascinating places in the world. Tell them about some jobs which involve travelling to such places, like environmental scientist, zoologist, botanist, oceanographer or conservation scientist. All these jobs involve studying the landscapes and wildlife in different environments. </a:t>
            </a:r>
          </a:p>
        </p:txBody>
      </p:sp>
      <p:sp>
        <p:nvSpPr>
          <p:cNvPr id="4" name="Slide Number Placeholder 3"/>
          <p:cNvSpPr>
            <a:spLocks noGrp="1"/>
          </p:cNvSpPr>
          <p:nvPr>
            <p:ph type="sldNum" sz="quarter" idx="5"/>
          </p:nvPr>
        </p:nvSpPr>
        <p:spPr/>
        <p:txBody>
          <a:bodyPr/>
          <a:lstStyle/>
          <a:p>
            <a:fld id="{85101ED8-CB57-7848-91E9-17A9BBB3BCD6}" type="slidenum">
              <a:rPr lang="en-GB" smtClean="0"/>
              <a:pPr/>
              <a:t>11</a:t>
            </a:fld>
            <a:endParaRPr lang="en-GB"/>
          </a:p>
        </p:txBody>
      </p:sp>
    </p:spTree>
    <p:extLst>
      <p:ext uri="{BB962C8B-B14F-4D97-AF65-F5344CB8AC3E}">
        <p14:creationId xmlns:p14="http://schemas.microsoft.com/office/powerpoint/2010/main" val="2178031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One more and one less / fewer within 100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and a bead string/Dienes. Pupil A picks a star on the number grid and says which number it is hiding, saying a full sentence such as ‘51 is one less than 52’. Pupil B represents the same relationship using concrete manipulatives and says a sentence to describe it, e.g. ‘I have counted 52 beads. One fewer bead leaves 51 beads.’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34</a:t>
            </a:fld>
            <a:endParaRPr lang="en-GB"/>
          </a:p>
        </p:txBody>
      </p:sp>
    </p:spTree>
    <p:extLst>
      <p:ext uri="{BB962C8B-B14F-4D97-AF65-F5344CB8AC3E}">
        <p14:creationId xmlns:p14="http://schemas.microsoft.com/office/powerpoint/2010/main" val="3253732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B2694-F43D-102E-5F35-B19584E7B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DDD59-29EB-C037-06FD-4366845EC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BB838-731F-F9FC-C56E-E06B131A43A9}"/>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One more and one less / fewer within 100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and a bead string/Dienes. Pupil A picks a star on the number grid and says which number it is hiding, saying a full sentence such as ‘51 is one less than 52’. Pupil B represents the same relationship using concrete manipulatives and says a sentence to describe it, e.g. ‘I have counted 52 beads. One fewer bead leaves 51 beads.’ </a:t>
            </a:r>
            <a:endParaRPr lang="en-GB"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479CBA0A-ABC2-CB70-CDEC-256B9A19ABFE}"/>
              </a:ext>
            </a:extLst>
          </p:cNvPr>
          <p:cNvSpPr>
            <a:spLocks noGrp="1"/>
          </p:cNvSpPr>
          <p:nvPr>
            <p:ph type="sldNum" sz="quarter" idx="5"/>
          </p:nvPr>
        </p:nvSpPr>
        <p:spPr/>
        <p:txBody>
          <a:bodyPr/>
          <a:lstStyle/>
          <a:p>
            <a:fld id="{FC83585D-67E6-47C6-B97C-FD02F69C172E}" type="slidenum">
              <a:rPr lang="en-GB" smtClean="0"/>
              <a:t>35</a:t>
            </a:fld>
            <a:endParaRPr lang="en-GB"/>
          </a:p>
        </p:txBody>
      </p:sp>
    </p:spTree>
    <p:extLst>
      <p:ext uri="{BB962C8B-B14F-4D97-AF65-F5344CB8AC3E}">
        <p14:creationId xmlns:p14="http://schemas.microsoft.com/office/powerpoint/2010/main" val="3912709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 </a:t>
            </a:r>
            <a:r>
              <a:rPr lang="en-GB" sz="1200" b="1" i="1">
                <a:solidFill>
                  <a:srgbClr val="000000"/>
                </a:solidFill>
                <a:effectLst/>
                <a:latin typeface="Arial" panose="020B0604020202020204" pitchFamily="34" charset="0"/>
              </a:rPr>
              <a:t>Ten more and ten less / fewer within 100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show pupils a concrete representation of, for example, 36 pencils grouped into three tens and six loose ones. This time add another group of ten.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did I change? How many pencils do I have now?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You added a group of ten. There were three groups of ten and six ones. Now there are four groups of ten and six ones. There are 46 pencils now. Ten more than 36 is 46. </a:t>
            </a:r>
          </a:p>
          <a:p>
            <a:pPr algn="l" rtl="0" fontAlgn="base"/>
            <a:r>
              <a:rPr lang="en-GB" sz="1200" b="0" i="0">
                <a:solidFill>
                  <a:srgbClr val="000000"/>
                </a:solidFill>
                <a:effectLst/>
                <a:latin typeface="Arial" panose="020B0604020202020204" pitchFamily="34" charset="0"/>
              </a:rPr>
              <a:t>Have pupils represent this in different ways, e.g. using other objects grouped into tens and ones and using Dienes. Repeat with further examples, adding and subtracting ten.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36</a:t>
            </a:fld>
            <a:endParaRPr lang="en-GB"/>
          </a:p>
        </p:txBody>
      </p:sp>
    </p:spTree>
    <p:extLst>
      <p:ext uri="{BB962C8B-B14F-4D97-AF65-F5344CB8AC3E}">
        <p14:creationId xmlns:p14="http://schemas.microsoft.com/office/powerpoint/2010/main" val="3463486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 </a:t>
            </a:r>
            <a:r>
              <a:rPr lang="en-GB" sz="1200" b="1" i="1">
                <a:solidFill>
                  <a:srgbClr val="000000"/>
                </a:solidFill>
                <a:effectLst/>
                <a:latin typeface="Arial" panose="020B0604020202020204" pitchFamily="34" charset="0"/>
              </a:rPr>
              <a:t>Ten more and ten less / fewer within 100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show pupils a concrete representation of, for example, 36 pencils grouped into three tens and six loose ones. This time add another group of ten.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did I change? How many pencils do I have now?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You added a group of ten. There were three groups of ten and six ones. Now there are four groups of ten and six ones. There are 46 pencils now. Ten more than 36 is 46. </a:t>
            </a:r>
          </a:p>
          <a:p>
            <a:pPr algn="l" rtl="0" fontAlgn="base"/>
            <a:r>
              <a:rPr lang="en-GB" sz="1200" b="0" i="0">
                <a:solidFill>
                  <a:srgbClr val="000000"/>
                </a:solidFill>
                <a:effectLst/>
                <a:latin typeface="Arial" panose="020B0604020202020204" pitchFamily="34" charset="0"/>
              </a:rPr>
              <a:t>Have pupils represent this in different ways, e.g. using other objects grouped into tens and ones and using Dienes. Repeat with further examples, adding and subtracting ten.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37</a:t>
            </a:fld>
            <a:endParaRPr lang="en-GB"/>
          </a:p>
        </p:txBody>
      </p:sp>
    </p:spTree>
    <p:extLst>
      <p:ext uri="{BB962C8B-B14F-4D97-AF65-F5344CB8AC3E}">
        <p14:creationId xmlns:p14="http://schemas.microsoft.com/office/powerpoint/2010/main" val="2629387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2D2BE-F1E3-BA79-6297-4824306D4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4910F-71A1-52A4-BCFE-CD3B26B01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BD8EE-52E7-ECBE-7E73-F55625FEF6FE}"/>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 </a:t>
            </a:r>
            <a:r>
              <a:rPr lang="en-GB" sz="1200" b="1" i="1">
                <a:solidFill>
                  <a:srgbClr val="000000"/>
                </a:solidFill>
                <a:effectLst/>
                <a:latin typeface="Arial" panose="020B0604020202020204" pitchFamily="34" charset="0"/>
              </a:rPr>
              <a:t>Ten more and ten less / fewer within 100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show pupils a concrete representation of, for example, 36 pencils grouped into three tens and six loose ones. This time add another group of ten.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did I change? How many pencils do I have now?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You added a group of ten. There were three groups of ten and six ones. Now there are four groups of ten and six ones. There are 46 pencils now. Ten more than 36 is 46. </a:t>
            </a:r>
          </a:p>
          <a:p>
            <a:pPr algn="l" rtl="0" fontAlgn="base"/>
            <a:r>
              <a:rPr lang="en-GB" sz="1200" b="0" i="0">
                <a:solidFill>
                  <a:srgbClr val="000000"/>
                </a:solidFill>
                <a:effectLst/>
                <a:latin typeface="Arial" panose="020B0604020202020204" pitchFamily="34" charset="0"/>
              </a:rPr>
              <a:t>Have pupils represent this in different ways, e.g. using other objects grouped into tens and ones and using Dienes. Repeat with further examples, adding and subtracting ten. </a:t>
            </a:r>
            <a:endParaRPr lang="en-GB"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D962745C-AB7A-5CAF-EE90-A13DD4346318}"/>
              </a:ext>
            </a:extLst>
          </p:cNvPr>
          <p:cNvSpPr>
            <a:spLocks noGrp="1"/>
          </p:cNvSpPr>
          <p:nvPr>
            <p:ph type="sldNum" sz="quarter" idx="5"/>
          </p:nvPr>
        </p:nvSpPr>
        <p:spPr/>
        <p:txBody>
          <a:bodyPr/>
          <a:lstStyle/>
          <a:p>
            <a:fld id="{FC83585D-67E6-47C6-B97C-FD02F69C172E}" type="slidenum">
              <a:rPr lang="en-GB" smtClean="0"/>
              <a:t>38</a:t>
            </a:fld>
            <a:endParaRPr lang="en-GB"/>
          </a:p>
        </p:txBody>
      </p:sp>
    </p:spTree>
    <p:extLst>
      <p:ext uri="{BB962C8B-B14F-4D97-AF65-F5344CB8AC3E}">
        <p14:creationId xmlns:p14="http://schemas.microsoft.com/office/powerpoint/2010/main" val="3512415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Finding one more, one fewer, ten more and ten fewer</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a:t>
            </a:r>
            <a:r>
              <a:rPr lang="en-GB" sz="1200" b="0" i="1">
                <a:solidFill>
                  <a:srgbClr val="000000"/>
                </a:solidFill>
                <a:effectLst/>
                <a:latin typeface="Arial" panose="020B0604020202020204" pitchFamily="34" charset="0"/>
              </a:rPr>
              <a:t>S</a:t>
            </a:r>
            <a:r>
              <a:rPr lang="en-GB" sz="1200" b="0" i="0">
                <a:solidFill>
                  <a:srgbClr val="000000"/>
                </a:solidFill>
                <a:effectLst/>
                <a:latin typeface="Arial" panose="020B0604020202020204" pitchFamily="34" charset="0"/>
              </a:rPr>
              <a:t>heet and a bead string/Dienes. They represent each number with Dienes or on a bead string and find one/ten more/fewer, then complete the sentences.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choose their own numbers for part one (greater than nine and less than 90!).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draw representations of one/ten more/fewer.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39</a:t>
            </a:fld>
            <a:endParaRPr lang="en-GB"/>
          </a:p>
        </p:txBody>
      </p:sp>
    </p:spTree>
    <p:extLst>
      <p:ext uri="{BB962C8B-B14F-4D97-AF65-F5344CB8AC3E}">
        <p14:creationId xmlns:p14="http://schemas.microsoft.com/office/powerpoint/2010/main" val="1373131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 </a:t>
            </a:r>
            <a:r>
              <a:rPr lang="en-GB" sz="1200" b="1" i="1">
                <a:solidFill>
                  <a:srgbClr val="000000"/>
                </a:solidFill>
                <a:effectLst/>
                <a:latin typeface="Arial" panose="020B0604020202020204" pitchFamily="34" charset="0"/>
              </a:rPr>
              <a:t>‘Tell me how many …’</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Choose a mystery number of objects and give pupils clues like those on the slide.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invite pupils to give clues for their own chosen number. Select some pupils to share their clues and have the class work out the mystery number.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41</a:t>
            </a:fld>
            <a:endParaRPr lang="en-GB"/>
          </a:p>
        </p:txBody>
      </p:sp>
    </p:spTree>
    <p:extLst>
      <p:ext uri="{BB962C8B-B14F-4D97-AF65-F5344CB8AC3E}">
        <p14:creationId xmlns:p14="http://schemas.microsoft.com/office/powerpoint/2010/main" val="3319804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8270452285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8270452285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82c0a239ac_0_1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282c0a239ac_0_1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282c0a239ac_0_2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282c0a239ac_0_2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These photos show a wood in autumn in England, a beach in Sri Lanka, waterfalls in Croatia and mountains in Alaska. Use an atlas or maps on the board to show where these places are in the world.</a:t>
            </a:r>
          </a:p>
        </p:txBody>
      </p:sp>
      <p:sp>
        <p:nvSpPr>
          <p:cNvPr id="4" name="Slide Number Placeholder 3"/>
          <p:cNvSpPr>
            <a:spLocks noGrp="1"/>
          </p:cNvSpPr>
          <p:nvPr>
            <p:ph type="sldNum" sz="quarter" idx="5"/>
          </p:nvPr>
        </p:nvSpPr>
        <p:spPr/>
        <p:txBody>
          <a:bodyPr/>
          <a:lstStyle/>
          <a:p>
            <a:fld id="{85101ED8-CB57-7848-91E9-17A9BBB3BCD6}" type="slidenum">
              <a:rPr lang="en-GB" smtClean="0"/>
              <a:pPr/>
              <a:t>12</a:t>
            </a:fld>
            <a:endParaRPr lang="en-GB"/>
          </a:p>
        </p:txBody>
      </p:sp>
    </p:spTree>
    <p:extLst>
      <p:ext uri="{BB962C8B-B14F-4D97-AF65-F5344CB8AC3E}">
        <p14:creationId xmlns:p14="http://schemas.microsoft.com/office/powerpoint/2010/main" val="85337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a:t>Explain that consequences are things that happen because of something else. For example, when we throw a pebble into a puddle, as a consequence there are ripples, or when I eat too much chocolate, as a consequence I feel sick! Talk with pupils about the consequences of dropping and dumping rubbish. Help them to understand that these things won’t rot away, that rubbish hurts the environment and can kill plants and wildlife. Animals can get trapped inside containers – especially plastic bags – and die.</a:t>
            </a:r>
          </a:p>
          <a:p>
            <a:endParaRPr lang="en-GB"/>
          </a:p>
          <a:p>
            <a:r>
              <a:rPr lang="en-GB"/>
              <a:t>You could also begin to explain how plastic and other rubbish can get into the food chain, when smaller creatures eat the rubbish and are then eaten by others. Rubbish is washed into our seas and if dangerous chemicals are dumped, they can get into the water cycle, causing acid rain. Rubbish can cause accidents, like cuts from glass or metal or people being tripped up. The rubbish can become smelly and become a breeding ground for germs. It also</a:t>
            </a:r>
            <a:r>
              <a:rPr lang="en-GB" baseline="0"/>
              <a:t> </a:t>
            </a:r>
            <a:r>
              <a:rPr lang="en-GB"/>
              <a:t>attracts rats, which spread disease.</a:t>
            </a:r>
          </a:p>
          <a:p>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15</a:t>
            </a:fld>
            <a:endParaRPr lang="en-GB"/>
          </a:p>
        </p:txBody>
      </p:sp>
    </p:spTree>
    <p:extLst>
      <p:ext uri="{BB962C8B-B14F-4D97-AF65-F5344CB8AC3E}">
        <p14:creationId xmlns:p14="http://schemas.microsoft.com/office/powerpoint/2010/main" val="88920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16</a:t>
            </a:fld>
            <a:endParaRPr lang="en-GB"/>
          </a:p>
        </p:txBody>
      </p:sp>
    </p:spTree>
    <p:extLst>
      <p:ext uri="{BB962C8B-B14F-4D97-AF65-F5344CB8AC3E}">
        <p14:creationId xmlns:p14="http://schemas.microsoft.com/office/powerpoint/2010/main" val="331998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9E18C-09E8-13EE-668B-8721BA0EB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B31EB-D9F1-135A-53E5-F085204194DB}"/>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5DD23993-AC69-110B-5D9D-50186357A450}"/>
              </a:ext>
            </a:extLst>
          </p:cNvPr>
          <p:cNvSpPr>
            <a:spLocks noGrp="1"/>
          </p:cNvSpPr>
          <p:nvPr>
            <p:ph type="body" idx="1"/>
          </p:nvPr>
        </p:nvSpPr>
        <p:spPr/>
        <p:txBody>
          <a:bodyPr/>
          <a:lstStyle/>
          <a:p>
            <a:r>
              <a:rPr lang="en-GB"/>
              <a:t>Pupils may find these photos distressing. Explain that these are pictures of the consequences of lots of rubbish being thrown away. In the photo on the left, which was taken in India, rubbish is washed up onto a beach. The photo on the right shows a landfill site where household rubbish is taken in the UK. Explain that all the risks and consequences from Slide 3 are magnified here!</a:t>
            </a:r>
          </a:p>
        </p:txBody>
      </p:sp>
      <p:sp>
        <p:nvSpPr>
          <p:cNvPr id="4" name="Slide Number Placeholder 3">
            <a:extLst>
              <a:ext uri="{FF2B5EF4-FFF2-40B4-BE49-F238E27FC236}">
                <a16:creationId xmlns:a16="http://schemas.microsoft.com/office/drawing/2014/main" id="{0447FF35-FCF4-2BAF-1DA3-7910396F1664}"/>
              </a:ext>
            </a:extLst>
          </p:cNvPr>
          <p:cNvSpPr>
            <a:spLocks noGrp="1"/>
          </p:cNvSpPr>
          <p:nvPr>
            <p:ph type="sldNum" sz="quarter" idx="5"/>
          </p:nvPr>
        </p:nvSpPr>
        <p:spPr/>
        <p:txBody>
          <a:bodyPr/>
          <a:lstStyle/>
          <a:p>
            <a:fld id="{85101ED8-CB57-7848-91E9-17A9BBB3BCD6}" type="slidenum">
              <a:rPr lang="en-GB" smtClean="0"/>
              <a:pPr/>
              <a:t>17</a:t>
            </a:fld>
            <a:endParaRPr lang="en-GB"/>
          </a:p>
        </p:txBody>
      </p:sp>
    </p:spTree>
    <p:extLst>
      <p:ext uri="{BB962C8B-B14F-4D97-AF65-F5344CB8AC3E}">
        <p14:creationId xmlns:p14="http://schemas.microsoft.com/office/powerpoint/2010/main" val="3141612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a:t>Pupils may find these photos distressing. Explain that these are pictures of the consequences of lots of rubbish being thrown away. In the photo on the left, which was taken in India, rubbish is washed up onto a beach. The photo on the right shows a landfill site where household rubbish is taken in the UK. Explain that all the risks and consequences from Slide 3 are magnified here!</a:t>
            </a:r>
          </a:p>
        </p:txBody>
      </p:sp>
      <p:sp>
        <p:nvSpPr>
          <p:cNvPr id="4" name="Slide Number Placeholder 3"/>
          <p:cNvSpPr>
            <a:spLocks noGrp="1"/>
          </p:cNvSpPr>
          <p:nvPr>
            <p:ph type="sldNum" sz="quarter" idx="5"/>
          </p:nvPr>
        </p:nvSpPr>
        <p:spPr/>
        <p:txBody>
          <a:bodyPr/>
          <a:lstStyle/>
          <a:p>
            <a:fld id="{85101ED8-CB57-7848-91E9-17A9BBB3BCD6}" type="slidenum">
              <a:rPr lang="en-GB" smtClean="0"/>
              <a:pPr/>
              <a:t>18</a:t>
            </a:fld>
            <a:endParaRPr lang="en-GB"/>
          </a:p>
        </p:txBody>
      </p:sp>
    </p:spTree>
    <p:extLst>
      <p:ext uri="{BB962C8B-B14F-4D97-AF65-F5344CB8AC3E}">
        <p14:creationId xmlns:p14="http://schemas.microsoft.com/office/powerpoint/2010/main" val="418552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560388" y="877888"/>
            <a:ext cx="7797801" cy="43862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67862" y="5556838"/>
            <a:ext cx="5342890" cy="52643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One more and one less / fewer within 100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a concrete representation of a teens number other than 19, e.g. 13 pencils, grouped into one group of ten and three ones.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pencils do I have here? How do you know? </a:t>
            </a:r>
          </a:p>
          <a:p>
            <a:pPr algn="l" rtl="0" fontAlgn="base"/>
            <a:r>
              <a:rPr lang="en-GB" sz="1200" b="0" i="0">
                <a:solidFill>
                  <a:srgbClr val="000000"/>
                </a:solidFill>
                <a:effectLst/>
                <a:latin typeface="Arial" panose="020B0604020202020204" pitchFamily="34" charset="0"/>
              </a:rPr>
              <a:t>Add one more pencil to the group.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pencils now? How do you know? What changed? What stayed the same?  </a:t>
            </a:r>
          </a:p>
          <a:p>
            <a:pPr algn="l" rtl="0" fontAlgn="base"/>
            <a:r>
              <a:rPr lang="en-GB" sz="1200" b="0" i="0">
                <a:solidFill>
                  <a:srgbClr val="000000"/>
                </a:solidFill>
                <a:effectLst/>
                <a:latin typeface="Arial" panose="020B0604020202020204" pitchFamily="34" charset="0"/>
              </a:rPr>
              <a:t>Model this with the same numbers (e.g. 13 add one) on a bead string and with Dienes.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 have made the number 13. Can you show me one more using your bead string/Dienes?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13 pencils add one more is 14 pencils.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14 is one more than 13. 13 is one fewer than 14.  </a:t>
            </a:r>
          </a:p>
          <a:p>
            <a:pPr algn="l" rtl="0" fontAlgn="base"/>
            <a:r>
              <a:rPr lang="en-GB" sz="1200" b="0" i="0">
                <a:solidFill>
                  <a:srgbClr val="000000"/>
                </a:solidFill>
                <a:effectLst/>
                <a:latin typeface="Arial" panose="020B0604020202020204" pitchFamily="34" charset="0"/>
              </a:rPr>
              <a:t>(Note: when we talk about a countable quantity, e.g. pencils, we say ‘fewer’ and when we talk about uncountable abstract numbers we say ‘less’.).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Next, model a teens number subtract one. Check pupils are confident in explaining how they know what one more and one less/fewer is within teens numbers, then move on to other numbers within 100 where adding and subtracting one only results in a change in the ones. Encourage pupils to see that the tens are staying the same, but the ones are changing.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Depending on pupils’ confidence, you may wish to look at some examples where the tens change, e.g. 29 + 1 and 40 – 1.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happens when we add one to a number with nine ones? What happens when we subtract one from a number with no ones? </a:t>
            </a:r>
          </a:p>
          <a:p>
            <a:pPr algn="l" rtl="0" fontAlgn="base"/>
            <a:r>
              <a:rPr lang="en-GB" sz="1200" b="0" i="0">
                <a:solidFill>
                  <a:srgbClr val="000000"/>
                </a:solidFill>
                <a:effectLst/>
                <a:latin typeface="Arial" panose="020B0604020202020204" pitchFamily="34" charset="0"/>
              </a:rPr>
              <a:t>If you do move onto this, avoid spending time talking about regrouping, as pupils’ grasp of this will be in its infancy. The bead string/number line representations avoid this. </a:t>
            </a:r>
            <a:endParaRPr lang="en-GB"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EAD41E4B-2B56-49BB-B97C-E2BB61564CFD}" type="slidenum">
              <a:rPr lang="en-GB" smtClean="0"/>
              <a:t>32</a:t>
            </a:fld>
            <a:endParaRPr lang="en-GB"/>
          </a:p>
        </p:txBody>
      </p:sp>
    </p:spTree>
    <p:extLst>
      <p:ext uri="{BB962C8B-B14F-4D97-AF65-F5344CB8AC3E}">
        <p14:creationId xmlns:p14="http://schemas.microsoft.com/office/powerpoint/2010/main" val="295131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One more and one less / fewer within 100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a concrete representation of a teens number other than 19, e.g. 13 pencils, grouped into one group of ten and three ones.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pencils do I have here? How do you know? </a:t>
            </a:r>
          </a:p>
          <a:p>
            <a:pPr algn="l" rtl="0" fontAlgn="base"/>
            <a:r>
              <a:rPr lang="en-GB" sz="1200" b="0" i="0">
                <a:solidFill>
                  <a:srgbClr val="000000"/>
                </a:solidFill>
                <a:effectLst/>
                <a:latin typeface="Arial" panose="020B0604020202020204" pitchFamily="34" charset="0"/>
              </a:rPr>
              <a:t>Add one more pencil to the group.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pencils now? How do you know? What changed? What stayed the same?  </a:t>
            </a:r>
          </a:p>
          <a:p>
            <a:pPr algn="l" rtl="0" fontAlgn="base"/>
            <a:r>
              <a:rPr lang="en-GB" sz="1200" b="0" i="0">
                <a:solidFill>
                  <a:srgbClr val="000000"/>
                </a:solidFill>
                <a:effectLst/>
                <a:latin typeface="Arial" panose="020B0604020202020204" pitchFamily="34" charset="0"/>
              </a:rPr>
              <a:t>Model this with the same numbers (e.g. 13 add one) on a bead string and with Dienes.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 have made the number 13. Can you show me one more using your bead string/Dienes?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13 pencils add one more is 14 pencils.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14 is one more than 13. 13 is one fewer than 14.  </a:t>
            </a:r>
          </a:p>
          <a:p>
            <a:pPr algn="l" rtl="0" fontAlgn="base"/>
            <a:r>
              <a:rPr lang="en-GB" sz="1200" b="0" i="0">
                <a:solidFill>
                  <a:srgbClr val="000000"/>
                </a:solidFill>
                <a:effectLst/>
                <a:latin typeface="Arial" panose="020B0604020202020204" pitchFamily="34" charset="0"/>
              </a:rPr>
              <a:t>(Note: when we talk about a countable quantity, e.g. pencils, we say ‘fewer’ and when we talk about uncountable abstract numbers we say ‘less’.).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Next, model a teens number subtract one. Check pupils are confident in explaining how they know what one more and one less/fewer is within teens numbers, then move on to other numbers within 100 where adding and subtracting one only results in a change in the ones. Encourage pupils to see that the tens are staying the same, but the ones are changing.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Depending on pupils’ confidence, you may wish to look at some examples where the tens change, e.g. 29 + 1 and 40 – 1.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happens when we add one to a number with nine ones? What happens when we subtract one from a number with no ones? </a:t>
            </a:r>
          </a:p>
          <a:p>
            <a:pPr algn="l" rtl="0" fontAlgn="base"/>
            <a:r>
              <a:rPr lang="en-GB" sz="1200" b="0" i="0">
                <a:solidFill>
                  <a:srgbClr val="000000"/>
                </a:solidFill>
                <a:effectLst/>
                <a:latin typeface="Arial" panose="020B0604020202020204" pitchFamily="34" charset="0"/>
              </a:rPr>
              <a:t>If you do move onto this, avoid spending time talking about regrouping, as pupils’ grasp of this will be in its infancy. The bead string/number line representations avoid this.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33</a:t>
            </a:fld>
            <a:endParaRPr lang="en-GB"/>
          </a:p>
        </p:txBody>
      </p:sp>
    </p:spTree>
    <p:extLst>
      <p:ext uri="{BB962C8B-B14F-4D97-AF65-F5344CB8AC3E}">
        <p14:creationId xmlns:p14="http://schemas.microsoft.com/office/powerpoint/2010/main" val="3030739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18/04/2026</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51335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18/04/2026</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933702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18/04/2026</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576027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124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25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22_1a_Title_Elephant_NumberAndPlaceVa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7674-D72D-F4D3-8874-04996BB6E162}"/>
              </a:ext>
            </a:extLst>
          </p:cNvPr>
          <p:cNvSpPr>
            <a:spLocks noGrp="1"/>
          </p:cNvSpPr>
          <p:nvPr>
            <p:ph type="title" hasCustomPrompt="1"/>
          </p:nvPr>
        </p:nvSpPr>
        <p:spPr/>
        <p:txBody>
          <a:bodyPr/>
          <a:lstStyle>
            <a:lvl1pPr>
              <a:defRPr/>
            </a:lvl1pPr>
          </a:lstStyle>
          <a:p>
            <a:r>
              <a:rPr lang="en-US"/>
              <a:t>Unit title</a:t>
            </a:r>
            <a:endParaRPr lang="en-GB"/>
          </a:p>
        </p:txBody>
      </p:sp>
      <p:sp>
        <p:nvSpPr>
          <p:cNvPr id="4" name="Text Placeholder 3">
            <a:extLst>
              <a:ext uri="{FF2B5EF4-FFF2-40B4-BE49-F238E27FC236}">
                <a16:creationId xmlns:a16="http://schemas.microsoft.com/office/drawing/2014/main" id="{4DCC3023-2279-9A03-EE12-7006F6BBAC5D}"/>
              </a:ext>
            </a:extLst>
          </p:cNvPr>
          <p:cNvSpPr>
            <a:spLocks noGrp="1"/>
          </p:cNvSpPr>
          <p:nvPr>
            <p:ph type="body" sz="quarter" idx="10" hasCustomPrompt="1"/>
          </p:nvPr>
        </p:nvSpPr>
        <p:spPr>
          <a:xfrm>
            <a:off x="418539" y="5106988"/>
            <a:ext cx="5784850" cy="615950"/>
          </a:xfrm>
        </p:spPr>
        <p:txBody>
          <a:bodyPr/>
          <a:lstStyle>
            <a:lvl1pPr>
              <a:defRPr/>
            </a:lvl1pPr>
          </a:lstStyle>
          <a:p>
            <a:pPr lvl="0"/>
            <a:r>
              <a:rPr lang="en-US"/>
              <a:t>Week / lesson title</a:t>
            </a:r>
          </a:p>
        </p:txBody>
      </p:sp>
      <p:pic>
        <p:nvPicPr>
          <p:cNvPr id="6" name="Picture 5">
            <a:extLst>
              <a:ext uri="{FF2B5EF4-FFF2-40B4-BE49-F238E27FC236}">
                <a16:creationId xmlns:a16="http://schemas.microsoft.com/office/drawing/2014/main" id="{56DD294F-045D-D9B6-A776-4D6960221C08}"/>
              </a:ext>
            </a:extLst>
          </p:cNvPr>
          <p:cNvPicPr>
            <a:picLocks noChangeAspect="1"/>
          </p:cNvPicPr>
          <p:nvPr userDrawn="1"/>
        </p:nvPicPr>
        <p:blipFill>
          <a:blip r:embed="rId2"/>
          <a:srcRect/>
          <a:stretch/>
        </p:blipFill>
        <p:spPr>
          <a:xfrm>
            <a:off x="6933309" y="978382"/>
            <a:ext cx="4214918" cy="5400000"/>
          </a:xfrm>
          <a:prstGeom prst="rect">
            <a:avLst/>
          </a:prstGeom>
        </p:spPr>
      </p:pic>
    </p:spTree>
    <p:extLst>
      <p:ext uri="{BB962C8B-B14F-4D97-AF65-F5344CB8AC3E}">
        <p14:creationId xmlns:p14="http://schemas.microsoft.com/office/powerpoint/2010/main" val="166081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2875043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76114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22_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702519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615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4055997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18/04/2026</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060381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4135713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00 Explanation blank - jade">
  <p:cSld name="TITLE_AND_TWO_COLUMNS_1_1_6_2_1_2">
    <p:spTree>
      <p:nvGrpSpPr>
        <p:cNvPr id="1" name="Shape 215"/>
        <p:cNvGrpSpPr/>
        <p:nvPr/>
      </p:nvGrpSpPr>
      <p:grpSpPr>
        <a:xfrm>
          <a:off x="0" y="0"/>
          <a:ext cx="0" cy="0"/>
          <a:chOff x="0" y="0"/>
          <a:chExt cx="0" cy="0"/>
        </a:xfrm>
      </p:grpSpPr>
      <p:pic>
        <p:nvPicPr>
          <p:cNvPr id="216" name="Google Shape;216;p23"/>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217" name="Google Shape;217;p23"/>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8" name="Google Shape;218;p2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19" name="Google Shape;219;p23"/>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sp>
        <p:nvSpPr>
          <p:cNvPr id="220" name="Google Shape;220;p2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1" name="Google Shape;221;p23"/>
          <p:cNvPicPr preferRelativeResize="0"/>
          <p:nvPr/>
        </p:nvPicPr>
        <p:blipFill rotWithShape="1">
          <a:blip r:embed="rId3">
            <a:alphaModFix/>
          </a:blip>
          <a:src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1697408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00 Explanation blank - blue ">
  <p:cSld name="TITLE_AND_TWO_COLUMNS_1_1_6_2_2">
    <p:spTree>
      <p:nvGrpSpPr>
        <p:cNvPr id="1" name="Shape 222"/>
        <p:cNvGrpSpPr/>
        <p:nvPr/>
      </p:nvGrpSpPr>
      <p:grpSpPr>
        <a:xfrm>
          <a:off x="0" y="0"/>
          <a:ext cx="0" cy="0"/>
          <a:chOff x="0" y="0"/>
          <a:chExt cx="0" cy="0"/>
        </a:xfrm>
      </p:grpSpPr>
      <p:pic>
        <p:nvPicPr>
          <p:cNvPr id="223" name="Google Shape;223;p2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224" name="Google Shape;224;p24"/>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5" name="Google Shape;225;p2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26" name="Google Shape;226;p24"/>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Explanation</a:t>
            </a:r>
            <a:endParaRPr sz="1200" b="1">
              <a:solidFill>
                <a:srgbClr val="EBEDFE"/>
              </a:solidFill>
              <a:latin typeface="Lexend"/>
              <a:ea typeface="Lexend"/>
              <a:cs typeface="Lexend"/>
              <a:sym typeface="Lexend"/>
            </a:endParaRPr>
          </a:p>
        </p:txBody>
      </p:sp>
      <p:sp>
        <p:nvSpPr>
          <p:cNvPr id="227" name="Google Shape;227;p2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8" name="Google Shape;228;p24"/>
          <p:cNvPicPr preferRelativeResize="0"/>
          <p:nvPr/>
        </p:nvPicPr>
        <p:blipFill rotWithShape="1">
          <a:blip r:embed="rId3">
            <a:alphaModFix/>
          </a:blip>
          <a:src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1117292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00 Explanation blank - pink ">
  <p:cSld name="TITLE_AND_TWO_COLUMNS_1_1_6_2_1_1">
    <p:spTree>
      <p:nvGrpSpPr>
        <p:cNvPr id="1" name="Shape 229"/>
        <p:cNvGrpSpPr/>
        <p:nvPr/>
      </p:nvGrpSpPr>
      <p:grpSpPr>
        <a:xfrm>
          <a:off x="0" y="0"/>
          <a:ext cx="0" cy="0"/>
          <a:chOff x="0" y="0"/>
          <a:chExt cx="0" cy="0"/>
        </a:xfrm>
      </p:grpSpPr>
      <p:pic>
        <p:nvPicPr>
          <p:cNvPr id="230" name="Google Shape;230;p2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231" name="Google Shape;231;p25"/>
          <p:cNvSpPr/>
          <p:nvPr/>
        </p:nvSpPr>
        <p:spPr>
          <a:xfrm>
            <a:off x="0" y="1"/>
            <a:ext cx="12192400" cy="72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2" name="Google Shape;232;p25"/>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33" name="Google Shape;233;p25"/>
          <p:cNvSpPr txBox="1"/>
          <p:nvPr/>
        </p:nvSpPr>
        <p:spPr>
          <a:xfrm>
            <a:off x="10945667" y="585013"/>
            <a:ext cx="1246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AEAF6"/>
                </a:solidFill>
                <a:latin typeface="Lexend"/>
                <a:ea typeface="Lexend"/>
                <a:cs typeface="Lexend"/>
                <a:sym typeface="Lexend"/>
              </a:rPr>
              <a:t>Explanation</a:t>
            </a:r>
            <a:endParaRPr sz="1200" b="1">
              <a:solidFill>
                <a:srgbClr val="FAEAF6"/>
              </a:solidFill>
              <a:latin typeface="Lexend"/>
              <a:ea typeface="Lexend"/>
              <a:cs typeface="Lexend"/>
              <a:sym typeface="Lexend"/>
            </a:endParaRPr>
          </a:p>
        </p:txBody>
      </p:sp>
      <p:sp>
        <p:nvSpPr>
          <p:cNvPr id="234" name="Google Shape;234;p25"/>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35" name="Google Shape;235;p25"/>
          <p:cNvPicPr preferRelativeResize="0"/>
          <p:nvPr/>
        </p:nvPicPr>
        <p:blipFill rotWithShape="1">
          <a:blip r:embed="rId3">
            <a:alphaModFix/>
          </a:blip>
          <a:src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2133744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18/04/2026</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42253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18/04/2026</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76217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18/04/2026</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98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18/04/2026</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555734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18/04/2026</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6862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18/04/2026</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08249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18/04/2026</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63074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18/04/2026</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
        <p:nvSpPr>
          <p:cNvPr id="8" name="TextBox 7">
            <a:extLst>
              <a:ext uri="{FF2B5EF4-FFF2-40B4-BE49-F238E27FC236}">
                <a16:creationId xmlns:a16="http://schemas.microsoft.com/office/drawing/2014/main" id="{F6CB74F3-6D75-A12F-E600-664AEBC59AE4}"/>
              </a:ext>
            </a:extLst>
          </p:cNvPr>
          <p:cNvSpPr txBox="1"/>
          <p:nvPr userDrawn="1"/>
        </p:nvSpPr>
        <p:spPr>
          <a:xfrm>
            <a:off x="9144828" y="136525"/>
            <a:ext cx="3047172" cy="646331"/>
          </a:xfrm>
          <a:prstGeom prst="rect">
            <a:avLst/>
          </a:prstGeom>
          <a:noFill/>
        </p:spPr>
        <p:txBody>
          <a:bodyPr wrap="square">
            <a:spAutoFit/>
          </a:bodyPr>
          <a:lstStyle/>
          <a:p>
            <a:r>
              <a:rPr lang="en-GB" dirty="0">
                <a:solidFill>
                  <a:schemeClr val="accent5"/>
                </a:solidFill>
                <a:latin typeface="Sassoon Primary"/>
              </a:rPr>
              <a:t>M</a:t>
            </a:r>
            <a:r>
              <a:rPr lang="en-GB" dirty="0">
                <a:latin typeface="Sassoon Primary"/>
              </a:rPr>
              <a:t>onday 20th </a:t>
            </a:r>
            <a:r>
              <a:rPr lang="en-GB" dirty="0">
                <a:solidFill>
                  <a:schemeClr val="accent5"/>
                </a:solidFill>
                <a:latin typeface="Sassoon Primary"/>
              </a:rPr>
              <a:t>A</a:t>
            </a:r>
            <a:r>
              <a:rPr lang="en-GB" dirty="0">
                <a:latin typeface="Sassoon Primary"/>
              </a:rPr>
              <a:t>pril 2026</a:t>
            </a:r>
          </a:p>
          <a:p>
            <a:r>
              <a:rPr lang="en-GB" dirty="0">
                <a:latin typeface="Sassoon Primary"/>
              </a:rPr>
              <a:t>                   20/04/2026</a:t>
            </a:r>
            <a:endParaRPr lang="en-GB" dirty="0"/>
          </a:p>
        </p:txBody>
      </p:sp>
    </p:spTree>
    <p:extLst>
      <p:ext uri="{BB962C8B-B14F-4D97-AF65-F5344CB8AC3E}">
        <p14:creationId xmlns:p14="http://schemas.microsoft.com/office/powerpoint/2010/main" val="88742010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hyperlink" Target="https://www.google.com/maps/place/Krka+Waterfall/@43.8037641,15.9648509,3a,75y,90t/data=!3m8!1e5!3m6!1sCIHM0ogKEICAgIDx2feRnQE!2e10!3e10!6shttps:%2F%2Flh3.googleusercontent.com%2Fgps-cs-s%2FAB5caB_T36OgVBIRqO5f_vZIK0xHxeHsIRT7KHiVQiUtDwgw1Kg1Vo1LMMaGze7hgCJUe6DssKSNzxL9WqyjpI_1BcZmEFKDLQpQA1P0UZO5t0AMXUs2cUy0uvBG1ON8XgP-0awYkv5J%3Dw203-h114-k-no!7i1920!8i1080!4m7!3m6!1s0x13352d595a6c7415:0xd02de7f060416f16!8m2!3d43.8037641!4d15.9648509!10e5!16s%2Fg%2F11hf253_vr?entry=ttu&amp;g_ep=EgoyMDI1MDMwNC4wIKXMDSoJLDEwMjExNDU1SAFQAw%3D%3D" TargetMode="External"/><Relationship Id="rId3" Type="http://schemas.openxmlformats.org/officeDocument/2006/relationships/image" Target="../media/image28.jpeg"/><Relationship Id="rId7" Type="http://schemas.openxmlformats.org/officeDocument/2006/relationships/hyperlink" Target="https://www.youtube.com/watch?v=c8aFcHFu8QM"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hyperlink" Target="https://www.google.com/maps/search/sri+lanka+beach/@7.3260099,79.5135116,8z/data=!3m1!4b1?entry=ttu&amp;g_ep=EgoyMDI1MDMwNC4wIKXMDSoJLDEwMjExNDU1SAFQAw%3D%3D" TargetMode="External"/><Relationship Id="rId4" Type="http://schemas.openxmlformats.org/officeDocument/2006/relationships/image" Target="../media/image29.jpeg"/><Relationship Id="rId9" Type="http://schemas.openxmlformats.org/officeDocument/2006/relationships/hyperlink" Target="https://earth.google.com/web/@62.15358872,-157.10638837,1608.99797854a,4227450.770697d,35y,-0h,0t,0r/data=ClwaVhJQCiUweDU0MDBkZjljYzBhZWMwMWI6MHhiY2RiNWUyN2E5OGFkYjM1GenLd5XaDFBAIRHN8ivMr2LAKhXguK3guLDguYHguKXguKrguIHguLIYAiABQgIIAUICCABKDQj___________8BEAA"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hyperlink" Target="https://www.teachyourmonster.org/digital-flashcard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ustomXml" Target="../ink/ink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500.png"/><Relationship Id="rId5" Type="http://schemas.openxmlformats.org/officeDocument/2006/relationships/customXml" Target="../ink/ink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55.png"/><Relationship Id="rId7" Type="http://schemas.openxmlformats.org/officeDocument/2006/relationships/customXml" Target="../ink/ink3.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580.png"/><Relationship Id="rId5" Type="http://schemas.openxmlformats.org/officeDocument/2006/relationships/customXml" Target="../ink/ink4.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customXml" Target="../ink/ink6.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customXml" Target="../ink/ink5.xml"/><Relationship Id="rId10" Type="http://schemas.openxmlformats.org/officeDocument/2006/relationships/image" Target="../media/image61.png"/><Relationship Id="rId4" Type="http://schemas.openxmlformats.org/officeDocument/2006/relationships/image" Target="../media/image52.png"/><Relationship Id="rId9" Type="http://schemas.openxmlformats.org/officeDocument/2006/relationships/customXml" Target="../ink/ink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63.png"/><Relationship Id="rId4" Type="http://schemas.openxmlformats.org/officeDocument/2006/relationships/customXml" Target="../ink/ink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9.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hyperlink" Target="https://handwritingrepeater.app/"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chemeClr val="accent5"/>
                </a:solidFill>
                <a:latin typeface="Sassoon Primary"/>
              </a:rPr>
              <a:t>M</a:t>
            </a:r>
            <a:r>
              <a:rPr lang="en-GB" dirty="0">
                <a:latin typeface="Sassoon Primary"/>
              </a:rPr>
              <a:t>onday 20th </a:t>
            </a:r>
            <a:r>
              <a:rPr lang="en-GB" dirty="0">
                <a:solidFill>
                  <a:schemeClr val="accent5"/>
                </a:solidFill>
                <a:latin typeface="Sassoon Primary"/>
              </a:rPr>
              <a:t>A</a:t>
            </a:r>
            <a:r>
              <a:rPr lang="en-GB" dirty="0">
                <a:latin typeface="Sassoon Primary"/>
              </a:rPr>
              <a:t>pril 2026</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1AB6-DA89-2E6A-0324-8444F8194228}"/>
              </a:ext>
            </a:extLst>
          </p:cNvPr>
          <p:cNvSpPr>
            <a:spLocks noGrp="1"/>
          </p:cNvSpPr>
          <p:nvPr>
            <p:ph type="title"/>
          </p:nvPr>
        </p:nvSpPr>
        <p:spPr>
          <a:xfrm>
            <a:off x="376382" y="514754"/>
            <a:ext cx="10515600" cy="1325563"/>
          </a:xfrm>
        </p:spPr>
        <p:txBody>
          <a:bodyPr>
            <a:normAutofit fontScale="90000"/>
          </a:bodyPr>
          <a:lstStyle/>
          <a:p>
            <a:br>
              <a:rPr lang="en-GB" dirty="0">
                <a:latin typeface="Sassoon Primary"/>
                <a:ea typeface="Calibri"/>
                <a:cs typeface="Calibri"/>
              </a:rPr>
            </a:br>
            <a:br>
              <a:rPr lang="en-GB" dirty="0">
                <a:latin typeface="Sassoon Primary"/>
                <a:ea typeface="Calibri"/>
                <a:cs typeface="Calibri"/>
              </a:rPr>
            </a:br>
            <a:r>
              <a:rPr lang="en-GB" dirty="0">
                <a:latin typeface="Sassoon Primary"/>
                <a:ea typeface="Calibri"/>
                <a:cs typeface="Calibri"/>
              </a:rPr>
              <a:t>3 in 3- Match the words to their</a:t>
            </a:r>
            <a:r>
              <a:rPr lang="en-GB">
                <a:latin typeface="Sassoon Primary"/>
                <a:ea typeface="Calibri"/>
                <a:cs typeface="Calibri"/>
              </a:rPr>
              <a:t> definition.</a:t>
            </a:r>
            <a:br>
              <a:rPr lang="en-GB" dirty="0">
                <a:latin typeface="Sassoon Primary"/>
              </a:rPr>
            </a:br>
            <a:endParaRPr lang="en-GB"/>
          </a:p>
        </p:txBody>
      </p:sp>
      <p:sp>
        <p:nvSpPr>
          <p:cNvPr id="4" name="TextBox 3">
            <a:extLst>
              <a:ext uri="{FF2B5EF4-FFF2-40B4-BE49-F238E27FC236}">
                <a16:creationId xmlns:a16="http://schemas.microsoft.com/office/drawing/2014/main" id="{EAD048C6-C122-545F-787E-0B47EB298431}"/>
              </a:ext>
            </a:extLst>
          </p:cNvPr>
          <p:cNvSpPr txBox="1"/>
          <p:nvPr/>
        </p:nvSpPr>
        <p:spPr>
          <a:xfrm>
            <a:off x="179497" y="82845"/>
            <a:ext cx="36175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Key Question: How do I feel about 'our beautiful world'?</a:t>
            </a:r>
            <a:endParaRPr lang="en-GB">
              <a:latin typeface="Sassoon Primary"/>
            </a:endParaRPr>
          </a:p>
        </p:txBody>
      </p:sp>
      <p:sp>
        <p:nvSpPr>
          <p:cNvPr id="5" name="TextBox 4">
            <a:extLst>
              <a:ext uri="{FF2B5EF4-FFF2-40B4-BE49-F238E27FC236}">
                <a16:creationId xmlns:a16="http://schemas.microsoft.com/office/drawing/2014/main" id="{18DDC4A2-C0E7-5E28-7228-3117A68CF391}"/>
              </a:ext>
            </a:extLst>
          </p:cNvPr>
          <p:cNvSpPr txBox="1"/>
          <p:nvPr/>
        </p:nvSpPr>
        <p:spPr>
          <a:xfrm>
            <a:off x="561451" y="2483996"/>
            <a:ext cx="1670904"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600"/>
              <a:t>beach</a:t>
            </a:r>
          </a:p>
        </p:txBody>
      </p:sp>
      <p:sp>
        <p:nvSpPr>
          <p:cNvPr id="8" name="TextBox 7">
            <a:extLst>
              <a:ext uri="{FF2B5EF4-FFF2-40B4-BE49-F238E27FC236}">
                <a16:creationId xmlns:a16="http://schemas.microsoft.com/office/drawing/2014/main" id="{CC6D43B9-89D7-C97B-5E45-4B2EFDFD2C49}"/>
              </a:ext>
            </a:extLst>
          </p:cNvPr>
          <p:cNvSpPr txBox="1"/>
          <p:nvPr/>
        </p:nvSpPr>
        <p:spPr>
          <a:xfrm>
            <a:off x="561450" y="3661632"/>
            <a:ext cx="1670904"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600"/>
              <a:t>woods</a:t>
            </a:r>
          </a:p>
        </p:txBody>
      </p:sp>
      <p:sp>
        <p:nvSpPr>
          <p:cNvPr id="9" name="TextBox 8">
            <a:extLst>
              <a:ext uri="{FF2B5EF4-FFF2-40B4-BE49-F238E27FC236}">
                <a16:creationId xmlns:a16="http://schemas.microsoft.com/office/drawing/2014/main" id="{0E7897C6-0C72-BE9B-B64C-78BA8EFB32C3}"/>
              </a:ext>
            </a:extLst>
          </p:cNvPr>
          <p:cNvSpPr txBox="1"/>
          <p:nvPr/>
        </p:nvSpPr>
        <p:spPr>
          <a:xfrm>
            <a:off x="561450" y="5070177"/>
            <a:ext cx="2860085"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600"/>
              <a:t>countryside</a:t>
            </a:r>
          </a:p>
        </p:txBody>
      </p:sp>
      <p:sp>
        <p:nvSpPr>
          <p:cNvPr id="10" name="TextBox 9">
            <a:extLst>
              <a:ext uri="{FF2B5EF4-FFF2-40B4-BE49-F238E27FC236}">
                <a16:creationId xmlns:a16="http://schemas.microsoft.com/office/drawing/2014/main" id="{8E3DC7CF-298E-07BC-433F-F6A91A097B8D}"/>
              </a:ext>
            </a:extLst>
          </p:cNvPr>
          <p:cNvSpPr txBox="1"/>
          <p:nvPr/>
        </p:nvSpPr>
        <p:spPr>
          <a:xfrm>
            <a:off x="7246269" y="3661632"/>
            <a:ext cx="3171813" cy="83099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an area </a:t>
            </a:r>
            <a:r>
              <a:rPr lang="en-GB" sz="2400"/>
              <a:t>with sand and a sea</a:t>
            </a:r>
          </a:p>
        </p:txBody>
      </p:sp>
      <p:sp>
        <p:nvSpPr>
          <p:cNvPr id="12" name="TextBox 11">
            <a:extLst>
              <a:ext uri="{FF2B5EF4-FFF2-40B4-BE49-F238E27FC236}">
                <a16:creationId xmlns:a16="http://schemas.microsoft.com/office/drawing/2014/main" id="{F9CC85C1-9768-F105-6F68-9B5A3D3CE1B7}"/>
              </a:ext>
            </a:extLst>
          </p:cNvPr>
          <p:cNvSpPr txBox="1"/>
          <p:nvPr/>
        </p:nvSpPr>
        <p:spPr>
          <a:xfrm>
            <a:off x="7246269" y="5070177"/>
            <a:ext cx="3171813" cy="83099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an area </a:t>
            </a:r>
            <a:r>
              <a:rPr lang="en-GB" sz="2400"/>
              <a:t>with lots of trees</a:t>
            </a:r>
            <a:endParaRPr lang="en-GB" sz="2400" dirty="0"/>
          </a:p>
        </p:txBody>
      </p:sp>
      <p:sp>
        <p:nvSpPr>
          <p:cNvPr id="13" name="TextBox 12">
            <a:extLst>
              <a:ext uri="{FF2B5EF4-FFF2-40B4-BE49-F238E27FC236}">
                <a16:creationId xmlns:a16="http://schemas.microsoft.com/office/drawing/2014/main" id="{33473B92-0F17-7B5E-5A2B-049F096625AF}"/>
              </a:ext>
            </a:extLst>
          </p:cNvPr>
          <p:cNvSpPr txBox="1"/>
          <p:nvPr/>
        </p:nvSpPr>
        <p:spPr>
          <a:xfrm>
            <a:off x="7246269" y="2449358"/>
            <a:ext cx="3772176" cy="83099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an area with fields, farms and open spaces.</a:t>
            </a:r>
          </a:p>
        </p:txBody>
      </p:sp>
    </p:spTree>
    <p:extLst>
      <p:ext uri="{BB962C8B-B14F-4D97-AF65-F5344CB8AC3E}">
        <p14:creationId xmlns:p14="http://schemas.microsoft.com/office/powerpoint/2010/main" val="2209422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0E4F485-3FE9-4F4F-A42C-ACFD9AC86DE8}"/>
              </a:ext>
            </a:extLst>
          </p:cNvPr>
          <p:cNvSpPr txBox="1">
            <a:spLocks/>
          </p:cNvSpPr>
          <p:nvPr/>
        </p:nvSpPr>
        <p:spPr>
          <a:xfrm>
            <a:off x="2512761" y="593854"/>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latin typeface="Sassoon Infant Std" panose="020B0503020103030203" pitchFamily="34" charset="0"/>
              </a:rPr>
              <a:t>Our beautiful world</a:t>
            </a:r>
            <a:endParaRPr lang="en-US" sz="3600">
              <a:latin typeface="Sassoon Infant Std" panose="020B0503020103030203"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72639" y="1475740"/>
            <a:ext cx="3842460" cy="226157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23128" y="1475740"/>
            <a:ext cx="3944445" cy="2261572"/>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72639" y="3923232"/>
            <a:ext cx="3842460" cy="210164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23126" y="3923232"/>
            <a:ext cx="3943158" cy="2101648"/>
          </a:xfrm>
          <a:prstGeom prst="rect">
            <a:avLst/>
          </a:prstGeom>
        </p:spPr>
      </p:pic>
      <p:sp>
        <p:nvSpPr>
          <p:cNvPr id="7" name="TextBox 6">
            <a:extLst>
              <a:ext uri="{FF2B5EF4-FFF2-40B4-BE49-F238E27FC236}">
                <a16:creationId xmlns:a16="http://schemas.microsoft.com/office/drawing/2014/main" id="{9EB8B0B1-3ABE-838F-92B8-1F36152B930F}"/>
              </a:ext>
            </a:extLst>
          </p:cNvPr>
          <p:cNvSpPr txBox="1"/>
          <p:nvPr/>
        </p:nvSpPr>
        <p:spPr>
          <a:xfrm>
            <a:off x="179497" y="82845"/>
            <a:ext cx="36175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Key Question: How do I feel about 'our beautiful world'?</a:t>
            </a:r>
            <a:endParaRPr lang="en-GB">
              <a:latin typeface="Sassoon Primary"/>
            </a:endParaRPr>
          </a:p>
        </p:txBody>
      </p:sp>
    </p:spTree>
    <p:extLst>
      <p:ext uri="{BB962C8B-B14F-4D97-AF65-F5344CB8AC3E}">
        <p14:creationId xmlns:p14="http://schemas.microsoft.com/office/powerpoint/2010/main" val="245127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0E4F485-3FE9-4F4F-A42C-ACFD9AC86DE8}"/>
              </a:ext>
            </a:extLst>
          </p:cNvPr>
          <p:cNvSpPr txBox="1">
            <a:spLocks/>
          </p:cNvSpPr>
          <p:nvPr/>
        </p:nvSpPr>
        <p:spPr>
          <a:xfrm>
            <a:off x="2707664" y="594899"/>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latin typeface="Sassoon Infant Std" panose="020B0503020103030203" pitchFamily="34" charset="0"/>
              </a:rPr>
              <a:t>Our beautiful world</a:t>
            </a:r>
            <a:endParaRPr lang="en-US" sz="3600">
              <a:latin typeface="Sassoon Infant Std" panose="020B0503020103030203"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88275" y="1631760"/>
            <a:ext cx="3941645" cy="215830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14131" y="1648134"/>
            <a:ext cx="3941644" cy="215830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71279" y="3994122"/>
            <a:ext cx="3943278" cy="1776757"/>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14131" y="3994122"/>
            <a:ext cx="3941644" cy="1776759"/>
          </a:xfrm>
          <a:prstGeom prst="rect">
            <a:avLst/>
          </a:prstGeom>
        </p:spPr>
      </p:pic>
      <p:sp>
        <p:nvSpPr>
          <p:cNvPr id="10" name="TextBox 9">
            <a:extLst>
              <a:ext uri="{FF2B5EF4-FFF2-40B4-BE49-F238E27FC236}">
                <a16:creationId xmlns:a16="http://schemas.microsoft.com/office/drawing/2014/main" id="{A06C8353-5CD7-A511-9DDA-8C641736C1CC}"/>
              </a:ext>
            </a:extLst>
          </p:cNvPr>
          <p:cNvSpPr txBox="1"/>
          <p:nvPr/>
        </p:nvSpPr>
        <p:spPr>
          <a:xfrm>
            <a:off x="179497" y="82845"/>
            <a:ext cx="36175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Key Question: How do I feel about 'our beautiful world'?</a:t>
            </a:r>
            <a:endParaRPr lang="en-GB">
              <a:latin typeface="Sassoon Primary"/>
            </a:endParaRPr>
          </a:p>
        </p:txBody>
      </p:sp>
      <p:sp>
        <p:nvSpPr>
          <p:cNvPr id="8" name="TextBox 7">
            <a:extLst>
              <a:ext uri="{FF2B5EF4-FFF2-40B4-BE49-F238E27FC236}">
                <a16:creationId xmlns:a16="http://schemas.microsoft.com/office/drawing/2014/main" id="{1739F9BC-1C7B-3CEE-73D0-4B09EA37C0D4}"/>
              </a:ext>
            </a:extLst>
          </p:cNvPr>
          <p:cNvSpPr txBox="1"/>
          <p:nvPr/>
        </p:nvSpPr>
        <p:spPr>
          <a:xfrm>
            <a:off x="5929920" y="6399430"/>
            <a:ext cx="6096000" cy="369332"/>
          </a:xfrm>
          <a:prstGeom prst="rect">
            <a:avLst/>
          </a:prstGeom>
          <a:noFill/>
        </p:spPr>
        <p:txBody>
          <a:bodyPr wrap="square">
            <a:spAutoFit/>
          </a:bodyPr>
          <a:lstStyle/>
          <a:p>
            <a:r>
              <a:rPr lang="en-GB" dirty="0">
                <a:hlinkClick r:id="rId7"/>
              </a:rPr>
              <a:t>Planet Earth II: Official Extended Trailer | BBC Earth</a:t>
            </a:r>
            <a:endParaRPr lang="en-GB" dirty="0"/>
          </a:p>
        </p:txBody>
      </p:sp>
      <p:sp>
        <p:nvSpPr>
          <p:cNvPr id="7" name="TextBox 6">
            <a:extLst>
              <a:ext uri="{FF2B5EF4-FFF2-40B4-BE49-F238E27FC236}">
                <a16:creationId xmlns:a16="http://schemas.microsoft.com/office/drawing/2014/main" id="{EDA9B672-0252-3232-FCEB-5FEA816299C4}"/>
              </a:ext>
            </a:extLst>
          </p:cNvPr>
          <p:cNvSpPr txBox="1"/>
          <p:nvPr/>
        </p:nvSpPr>
        <p:spPr>
          <a:xfrm>
            <a:off x="2313097" y="5790273"/>
            <a:ext cx="6096000" cy="369332"/>
          </a:xfrm>
          <a:prstGeom prst="rect">
            <a:avLst/>
          </a:prstGeom>
          <a:noFill/>
        </p:spPr>
        <p:txBody>
          <a:bodyPr wrap="square">
            <a:spAutoFit/>
          </a:bodyPr>
          <a:lstStyle/>
          <a:p>
            <a:r>
              <a:rPr lang="en-GB" dirty="0">
                <a:hlinkClick r:id="rId8"/>
              </a:rPr>
              <a:t>Krka Waterfall - Google Maps</a:t>
            </a:r>
            <a:endParaRPr lang="en-GB" dirty="0"/>
          </a:p>
        </p:txBody>
      </p:sp>
      <p:sp>
        <p:nvSpPr>
          <p:cNvPr id="12" name="TextBox 11">
            <a:extLst>
              <a:ext uri="{FF2B5EF4-FFF2-40B4-BE49-F238E27FC236}">
                <a16:creationId xmlns:a16="http://schemas.microsoft.com/office/drawing/2014/main" id="{CE213173-49DD-C5DB-3739-6D003C7D0EFE}"/>
              </a:ext>
            </a:extLst>
          </p:cNvPr>
          <p:cNvSpPr txBox="1"/>
          <p:nvPr/>
        </p:nvSpPr>
        <p:spPr>
          <a:xfrm>
            <a:off x="6574972" y="5809665"/>
            <a:ext cx="2079171" cy="369332"/>
          </a:xfrm>
          <a:prstGeom prst="rect">
            <a:avLst/>
          </a:prstGeom>
          <a:noFill/>
        </p:spPr>
        <p:txBody>
          <a:bodyPr wrap="square">
            <a:spAutoFit/>
          </a:bodyPr>
          <a:lstStyle/>
          <a:p>
            <a:r>
              <a:rPr lang="en-GB" dirty="0">
                <a:hlinkClick r:id="rId9"/>
              </a:rPr>
              <a:t>Google Earth</a:t>
            </a:r>
            <a:endParaRPr lang="en-GB" dirty="0"/>
          </a:p>
        </p:txBody>
      </p:sp>
      <p:sp>
        <p:nvSpPr>
          <p:cNvPr id="14" name="TextBox 13">
            <a:extLst>
              <a:ext uri="{FF2B5EF4-FFF2-40B4-BE49-F238E27FC236}">
                <a16:creationId xmlns:a16="http://schemas.microsoft.com/office/drawing/2014/main" id="{DEC12208-EA4E-5077-50A6-0C91F7DEF531}"/>
              </a:ext>
            </a:extLst>
          </p:cNvPr>
          <p:cNvSpPr txBox="1"/>
          <p:nvPr/>
        </p:nvSpPr>
        <p:spPr>
          <a:xfrm>
            <a:off x="9144000" y="3566712"/>
            <a:ext cx="6096000" cy="369332"/>
          </a:xfrm>
          <a:prstGeom prst="rect">
            <a:avLst/>
          </a:prstGeom>
          <a:noFill/>
        </p:spPr>
        <p:txBody>
          <a:bodyPr wrap="square">
            <a:spAutoFit/>
          </a:bodyPr>
          <a:lstStyle/>
          <a:p>
            <a:r>
              <a:rPr lang="en-GB" dirty="0" err="1">
                <a:hlinkClick r:id="rId10"/>
              </a:rPr>
              <a:t>sri</a:t>
            </a:r>
            <a:r>
              <a:rPr lang="en-GB" dirty="0">
                <a:hlinkClick r:id="rId10"/>
              </a:rPr>
              <a:t> </a:t>
            </a:r>
            <a:r>
              <a:rPr lang="en-GB" dirty="0" err="1">
                <a:hlinkClick r:id="rId10"/>
              </a:rPr>
              <a:t>lanka</a:t>
            </a:r>
            <a:r>
              <a:rPr lang="en-GB" dirty="0">
                <a:hlinkClick r:id="rId10"/>
              </a:rPr>
              <a:t> beach - Google Maps</a:t>
            </a:r>
            <a:endParaRPr lang="en-GB" dirty="0"/>
          </a:p>
        </p:txBody>
      </p:sp>
    </p:spTree>
    <p:extLst>
      <p:ext uri="{BB962C8B-B14F-4D97-AF65-F5344CB8AC3E}">
        <p14:creationId xmlns:p14="http://schemas.microsoft.com/office/powerpoint/2010/main" val="296657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FA74ED-5B7A-5885-5E14-E4F4838F4C9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1609" y="-2540"/>
            <a:ext cx="3842460" cy="2261572"/>
          </a:xfrm>
          <a:prstGeom prst="rect">
            <a:avLst/>
          </a:prstGeom>
        </p:spPr>
      </p:pic>
      <p:pic>
        <p:nvPicPr>
          <p:cNvPr id="3" name="Picture 2">
            <a:extLst>
              <a:ext uri="{FF2B5EF4-FFF2-40B4-BE49-F238E27FC236}">
                <a16:creationId xmlns:a16="http://schemas.microsoft.com/office/drawing/2014/main" id="{9E89A6CD-E47B-3E52-D4AD-DF7D78CFF7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57462" y="-2540"/>
            <a:ext cx="3944445" cy="2261572"/>
          </a:xfrm>
          <a:prstGeom prst="rect">
            <a:avLst/>
          </a:prstGeom>
        </p:spPr>
      </p:pic>
      <p:pic>
        <p:nvPicPr>
          <p:cNvPr id="4" name="Picture 3">
            <a:extLst>
              <a:ext uri="{FF2B5EF4-FFF2-40B4-BE49-F238E27FC236}">
                <a16:creationId xmlns:a16="http://schemas.microsoft.com/office/drawing/2014/main" id="{D209A8D3-852A-F871-D8E9-DC62CD8A2F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1609" y="2444952"/>
            <a:ext cx="3842460" cy="2101648"/>
          </a:xfrm>
          <a:prstGeom prst="rect">
            <a:avLst/>
          </a:prstGeom>
        </p:spPr>
      </p:pic>
      <p:pic>
        <p:nvPicPr>
          <p:cNvPr id="5" name="Picture 4">
            <a:extLst>
              <a:ext uri="{FF2B5EF4-FFF2-40B4-BE49-F238E27FC236}">
                <a16:creationId xmlns:a16="http://schemas.microsoft.com/office/drawing/2014/main" id="{6CC552E1-6C78-B427-F980-BDB7786095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1609" y="4732520"/>
            <a:ext cx="3943158" cy="2101648"/>
          </a:xfrm>
          <a:prstGeom prst="rect">
            <a:avLst/>
          </a:prstGeom>
        </p:spPr>
      </p:pic>
      <p:pic>
        <p:nvPicPr>
          <p:cNvPr id="6" name="Picture 5">
            <a:extLst>
              <a:ext uri="{FF2B5EF4-FFF2-40B4-BE49-F238E27FC236}">
                <a16:creationId xmlns:a16="http://schemas.microsoft.com/office/drawing/2014/main" id="{5CAFC5C0-B56A-EEB9-22FB-22B5E843532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43458" y="2452097"/>
            <a:ext cx="3941645" cy="2158302"/>
          </a:xfrm>
          <a:prstGeom prst="rect">
            <a:avLst/>
          </a:prstGeom>
        </p:spPr>
      </p:pic>
      <p:pic>
        <p:nvPicPr>
          <p:cNvPr id="7" name="Picture 6">
            <a:extLst>
              <a:ext uri="{FF2B5EF4-FFF2-40B4-BE49-F238E27FC236}">
                <a16:creationId xmlns:a16="http://schemas.microsoft.com/office/drawing/2014/main" id="{4C8E05F4-57B2-49DD-A384-011D02F5DA8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33222" y="40367"/>
            <a:ext cx="3941644" cy="2158302"/>
          </a:xfrm>
          <a:prstGeom prst="rect">
            <a:avLst/>
          </a:prstGeom>
        </p:spPr>
      </p:pic>
      <p:pic>
        <p:nvPicPr>
          <p:cNvPr id="8" name="Picture 7">
            <a:extLst>
              <a:ext uri="{FF2B5EF4-FFF2-40B4-BE49-F238E27FC236}">
                <a16:creationId xmlns:a16="http://schemas.microsoft.com/office/drawing/2014/main" id="{3E6F0DB6-D349-D85F-B071-7243F85E26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78513" y="4745688"/>
            <a:ext cx="3943278" cy="1776757"/>
          </a:xfrm>
          <a:prstGeom prst="rect">
            <a:avLst/>
          </a:prstGeom>
        </p:spPr>
      </p:pic>
      <p:pic>
        <p:nvPicPr>
          <p:cNvPr id="9" name="Picture 8">
            <a:extLst>
              <a:ext uri="{FF2B5EF4-FFF2-40B4-BE49-F238E27FC236}">
                <a16:creationId xmlns:a16="http://schemas.microsoft.com/office/drawing/2014/main" id="{7793B1BE-5E21-B6B2-2BF2-E9959CACC34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133221" y="2368248"/>
            <a:ext cx="3941644" cy="1776759"/>
          </a:xfrm>
          <a:prstGeom prst="rect">
            <a:avLst/>
          </a:prstGeom>
        </p:spPr>
      </p:pic>
      <p:sp>
        <p:nvSpPr>
          <p:cNvPr id="10" name="TextBox 9">
            <a:extLst>
              <a:ext uri="{FF2B5EF4-FFF2-40B4-BE49-F238E27FC236}">
                <a16:creationId xmlns:a16="http://schemas.microsoft.com/office/drawing/2014/main" id="{50FD8476-A71C-BC5C-F5C1-6C6CAABC3531}"/>
              </a:ext>
            </a:extLst>
          </p:cNvPr>
          <p:cNvSpPr txBox="1"/>
          <p:nvPr/>
        </p:nvSpPr>
        <p:spPr>
          <a:xfrm>
            <a:off x="8235300" y="4320540"/>
            <a:ext cx="3775091" cy="2308324"/>
          </a:xfrm>
          <a:prstGeom prst="rect">
            <a:avLst/>
          </a:prstGeom>
          <a:noFill/>
        </p:spPr>
        <p:txBody>
          <a:bodyPr wrap="square" rtlCol="0">
            <a:spAutoFit/>
          </a:bodyPr>
          <a:lstStyle/>
          <a:p>
            <a:r>
              <a:rPr lang="en-GB" sz="2400">
                <a:solidFill>
                  <a:srgbClr val="0070C0"/>
                </a:solidFill>
                <a:latin typeface="Sassoon Infant Std" panose="020B0503020103030203" pitchFamily="34" charset="0"/>
              </a:rPr>
              <a:t>Blue</a:t>
            </a:r>
            <a:r>
              <a:rPr lang="en-GB" sz="2400">
                <a:latin typeface="Sassoon Infant Std" panose="020B0503020103030203" pitchFamily="34" charset="0"/>
              </a:rPr>
              <a:t>/</a:t>
            </a:r>
            <a:r>
              <a:rPr lang="en-GB" sz="2400">
                <a:solidFill>
                  <a:srgbClr val="00B050"/>
                </a:solidFill>
                <a:latin typeface="Sassoon Infant Std" panose="020B0503020103030203" pitchFamily="34" charset="0"/>
              </a:rPr>
              <a:t>green</a:t>
            </a:r>
          </a:p>
          <a:p>
            <a:r>
              <a:rPr lang="en-GB" sz="2400">
                <a:latin typeface="Sassoon Infant Std" panose="020B0503020103030203" pitchFamily="34" charset="0"/>
              </a:rPr>
              <a:t>Which is your favourite scene?</a:t>
            </a:r>
          </a:p>
          <a:p>
            <a:r>
              <a:rPr lang="en-GB" sz="2400">
                <a:latin typeface="Sassoon Infant Std" panose="020B0503020103030203" pitchFamily="34" charset="0"/>
              </a:rPr>
              <a:t>How would you feel if someone dumped lots of rubbish on it?</a:t>
            </a:r>
          </a:p>
        </p:txBody>
      </p:sp>
    </p:spTree>
    <p:extLst>
      <p:ext uri="{BB962C8B-B14F-4D97-AF65-F5344CB8AC3E}">
        <p14:creationId xmlns:p14="http://schemas.microsoft.com/office/powerpoint/2010/main" val="1394201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7C67B-F854-B6F4-C26A-C8BEB133F6FF}"/>
              </a:ext>
            </a:extLst>
          </p:cNvPr>
          <p:cNvSpPr txBox="1"/>
          <p:nvPr/>
        </p:nvSpPr>
        <p:spPr>
          <a:xfrm>
            <a:off x="589280" y="748715"/>
            <a:ext cx="9804400" cy="3416320"/>
          </a:xfrm>
          <a:prstGeom prst="rect">
            <a:avLst/>
          </a:prstGeom>
          <a:noFill/>
        </p:spPr>
        <p:txBody>
          <a:bodyPr wrap="square">
            <a:spAutoFit/>
          </a:bodyPr>
          <a:lstStyle/>
          <a:p>
            <a:r>
              <a:rPr lang="en-GB" sz="5400" b="0" i="0">
                <a:solidFill>
                  <a:srgbClr val="040C28"/>
                </a:solidFill>
                <a:effectLst/>
                <a:latin typeface="Sassoon Infant Std" panose="020B0503020103030203" pitchFamily="34" charset="0"/>
              </a:rPr>
              <a:t>Biodegradable - can </a:t>
            </a:r>
            <a:r>
              <a:rPr lang="en-GB" sz="5400">
                <a:solidFill>
                  <a:srgbClr val="040C28"/>
                </a:solidFill>
                <a:latin typeface="Sassoon Infant Std" panose="020B0503020103030203" pitchFamily="34" charset="0"/>
              </a:rPr>
              <a:t>b</a:t>
            </a:r>
            <a:r>
              <a:rPr lang="en-GB" sz="5400" b="0" i="0">
                <a:solidFill>
                  <a:srgbClr val="040C28"/>
                </a:solidFill>
                <a:effectLst/>
                <a:latin typeface="Sassoon Infant Std" panose="020B0503020103030203" pitchFamily="34" charset="0"/>
              </a:rPr>
              <a:t>e broken down and become part of nature.</a:t>
            </a:r>
          </a:p>
          <a:p>
            <a:endParaRPr lang="en-GB" sz="5400">
              <a:solidFill>
                <a:srgbClr val="040C28"/>
              </a:solidFill>
              <a:latin typeface="Sassoon Infant Std" panose="020B0503020103030203" pitchFamily="34" charset="0"/>
            </a:endParaRPr>
          </a:p>
          <a:p>
            <a:r>
              <a:rPr lang="en-GB" sz="5400">
                <a:solidFill>
                  <a:srgbClr val="040C28"/>
                </a:solidFill>
                <a:latin typeface="Sassoon Infant Std" panose="020B0503020103030203" pitchFamily="34" charset="0"/>
              </a:rPr>
              <a:t>Decay – To rot and break down.</a:t>
            </a:r>
            <a:endParaRPr lang="en-GB" sz="5400">
              <a:latin typeface="Sassoon Infant Std" panose="020B0503020103030203" pitchFamily="34" charset="0"/>
            </a:endParaRPr>
          </a:p>
        </p:txBody>
      </p:sp>
      <p:sp>
        <p:nvSpPr>
          <p:cNvPr id="4" name="TextBox 3">
            <a:extLst>
              <a:ext uri="{FF2B5EF4-FFF2-40B4-BE49-F238E27FC236}">
                <a16:creationId xmlns:a16="http://schemas.microsoft.com/office/drawing/2014/main" id="{52A81394-A124-A93F-D873-A11522E6E6BF}"/>
              </a:ext>
            </a:extLst>
          </p:cNvPr>
          <p:cNvSpPr txBox="1"/>
          <p:nvPr/>
        </p:nvSpPr>
        <p:spPr>
          <a:xfrm>
            <a:off x="179497" y="82845"/>
            <a:ext cx="36175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Key Question: How do I feel about 'our beautiful world'?</a:t>
            </a:r>
            <a:endParaRPr lang="en-GB">
              <a:latin typeface="Sassoon Primary"/>
            </a:endParaRPr>
          </a:p>
        </p:txBody>
      </p:sp>
    </p:spTree>
    <p:extLst>
      <p:ext uri="{BB962C8B-B14F-4D97-AF65-F5344CB8AC3E}">
        <p14:creationId xmlns:p14="http://schemas.microsoft.com/office/powerpoint/2010/main" val="2131206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7682FE1-7ED1-4F49-9B06-8B28B71CBA21}"/>
              </a:ext>
            </a:extLst>
          </p:cNvPr>
          <p:cNvSpPr txBox="1"/>
          <p:nvPr/>
        </p:nvSpPr>
        <p:spPr>
          <a:xfrm>
            <a:off x="1390408" y="1717587"/>
            <a:ext cx="8229600" cy="892552"/>
          </a:xfrm>
          <a:prstGeom prst="rect">
            <a:avLst/>
          </a:prstGeom>
          <a:noFill/>
        </p:spPr>
        <p:txBody>
          <a:bodyPr wrap="square" lIns="91440" tIns="45720" rIns="91440" bIns="45720" rtlCol="0" anchor="t">
            <a:spAutoFit/>
          </a:bodyPr>
          <a:lstStyle/>
          <a:p>
            <a:r>
              <a:rPr lang="en-GB" sz="2800" b="1">
                <a:solidFill>
                  <a:schemeClr val="accent1"/>
                </a:solidFill>
                <a:latin typeface="Sassoon Infant Std" panose="020B0503020103030203" pitchFamily="34" charset="0"/>
              </a:rPr>
              <a:t>Blue</a:t>
            </a:r>
            <a:r>
              <a:rPr lang="en-GB" sz="2800" b="1">
                <a:latin typeface="Sassoon Infant Std" panose="020B0503020103030203" pitchFamily="34" charset="0"/>
              </a:rPr>
              <a:t>/ </a:t>
            </a:r>
            <a:r>
              <a:rPr lang="en-GB" sz="2800" b="1">
                <a:solidFill>
                  <a:schemeClr val="accent6"/>
                </a:solidFill>
                <a:latin typeface="Sassoon Infant Std" panose="020B0503020103030203" pitchFamily="34" charset="0"/>
              </a:rPr>
              <a:t>Green</a:t>
            </a:r>
            <a:r>
              <a:rPr lang="en-GB" sz="2400">
                <a:latin typeface="Sassoon Infant Std" panose="020B0503020103030203" pitchFamily="34" charset="0"/>
              </a:rPr>
              <a:t> How long do you think it takes for a plastic bag to break down and disappear?</a:t>
            </a:r>
          </a:p>
        </p:txBody>
      </p:sp>
      <p:sp>
        <p:nvSpPr>
          <p:cNvPr id="9" name="Title 1">
            <a:extLst>
              <a:ext uri="{FF2B5EF4-FFF2-40B4-BE49-F238E27FC236}">
                <a16:creationId xmlns:a16="http://schemas.microsoft.com/office/drawing/2014/main" id="{F0E4F485-3FE9-4F4F-A42C-ACFD9AC86DE8}"/>
              </a:ext>
            </a:extLst>
          </p:cNvPr>
          <p:cNvSpPr txBox="1">
            <a:spLocks/>
          </p:cNvSpPr>
          <p:nvPr/>
        </p:nvSpPr>
        <p:spPr>
          <a:xfrm>
            <a:off x="2685577" y="882029"/>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latin typeface="Sassoon Infant Std" panose="020B0503020103030203" pitchFamily="34" charset="0"/>
              </a:rPr>
              <a:t>Not so beautiful …</a:t>
            </a:r>
            <a:endParaRPr lang="en-US" sz="3600">
              <a:latin typeface="Sassoon Infant Std" panose="020B0503020103030203"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1624133" y="2834640"/>
            <a:ext cx="3881075" cy="304038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000" y="2834640"/>
            <a:ext cx="3881075" cy="3039806"/>
          </a:xfrm>
          <a:prstGeom prst="rect">
            <a:avLst/>
          </a:prstGeom>
        </p:spPr>
      </p:pic>
      <p:sp>
        <p:nvSpPr>
          <p:cNvPr id="7" name="TextBox 6">
            <a:extLst>
              <a:ext uri="{FF2B5EF4-FFF2-40B4-BE49-F238E27FC236}">
                <a16:creationId xmlns:a16="http://schemas.microsoft.com/office/drawing/2014/main" id="{BFC96B9D-E1AD-743F-77ED-D3A806E58D9D}"/>
              </a:ext>
            </a:extLst>
          </p:cNvPr>
          <p:cNvSpPr txBox="1"/>
          <p:nvPr/>
        </p:nvSpPr>
        <p:spPr>
          <a:xfrm>
            <a:off x="179497" y="82845"/>
            <a:ext cx="36175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Key Question: How do I feel about 'our beautiful world'?</a:t>
            </a:r>
            <a:endParaRPr lang="en-GB">
              <a:latin typeface="Sassoon Primary"/>
            </a:endParaRPr>
          </a:p>
        </p:txBody>
      </p:sp>
    </p:spTree>
    <p:extLst>
      <p:ext uri="{BB962C8B-B14F-4D97-AF65-F5344CB8AC3E}">
        <p14:creationId xmlns:p14="http://schemas.microsoft.com/office/powerpoint/2010/main" val="3703554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682FE1-7ED1-4F49-9B06-8B28B71CBA21}"/>
              </a:ext>
            </a:extLst>
          </p:cNvPr>
          <p:cNvSpPr txBox="1"/>
          <p:nvPr/>
        </p:nvSpPr>
        <p:spPr>
          <a:xfrm>
            <a:off x="1956707" y="1269355"/>
            <a:ext cx="4937759" cy="5909310"/>
          </a:xfrm>
          <a:prstGeom prst="rect">
            <a:avLst/>
          </a:prstGeom>
          <a:noFill/>
        </p:spPr>
        <p:txBody>
          <a:bodyPr wrap="square" rtlCol="0">
            <a:spAutoFit/>
          </a:bodyPr>
          <a:lstStyle/>
          <a:p>
            <a:r>
              <a:rPr lang="en-GB" sz="2600">
                <a:latin typeface="Sassoon Infant Std" panose="020B0503020103030203" pitchFamily="34" charset="0"/>
              </a:rPr>
              <a:t>How long does it take to break down?</a:t>
            </a:r>
          </a:p>
          <a:p>
            <a:pPr>
              <a:tabLst>
                <a:tab pos="2520000" algn="l"/>
              </a:tabLst>
            </a:pPr>
            <a:r>
              <a:rPr lang="en-GB" sz="2600">
                <a:solidFill>
                  <a:srgbClr val="333333"/>
                </a:solidFill>
                <a:latin typeface="Sassoon Infant Std" panose="020B0503020103030203" pitchFamily="34" charset="0"/>
              </a:rPr>
              <a:t>Glass bottle	1 million years</a:t>
            </a:r>
          </a:p>
          <a:p>
            <a:pPr>
              <a:tabLst>
                <a:tab pos="2520000" algn="l"/>
              </a:tabLst>
            </a:pPr>
            <a:r>
              <a:rPr lang="en-GB" sz="2600">
                <a:solidFill>
                  <a:srgbClr val="333333"/>
                </a:solidFill>
                <a:latin typeface="Sassoon Infant Std" panose="020B0503020103030203" pitchFamily="34" charset="0"/>
              </a:rPr>
              <a:t>Plastic fishing line	600 years</a:t>
            </a:r>
          </a:p>
          <a:p>
            <a:pPr>
              <a:tabLst>
                <a:tab pos="2520000" algn="l"/>
              </a:tabLst>
            </a:pPr>
            <a:r>
              <a:rPr lang="en-GB" sz="2600">
                <a:solidFill>
                  <a:srgbClr val="333333"/>
                </a:solidFill>
                <a:latin typeface="Sassoon Infant Std" panose="020B0503020103030203" pitchFamily="34" charset="0"/>
              </a:rPr>
              <a:t>Plastic bottle	450 years</a:t>
            </a:r>
          </a:p>
          <a:p>
            <a:pPr>
              <a:tabLst>
                <a:tab pos="2520000" algn="l"/>
              </a:tabLst>
            </a:pPr>
            <a:r>
              <a:rPr lang="en-GB" sz="2600">
                <a:solidFill>
                  <a:srgbClr val="333333"/>
                </a:solidFill>
                <a:latin typeface="Sassoon Infant Std" panose="020B0503020103030203" pitchFamily="34" charset="0"/>
              </a:rPr>
              <a:t>Disposable nappy	450 years</a:t>
            </a:r>
          </a:p>
          <a:p>
            <a:pPr>
              <a:tabLst>
                <a:tab pos="2520000" algn="l"/>
              </a:tabLst>
            </a:pPr>
            <a:r>
              <a:rPr lang="en-GB" sz="2600">
                <a:solidFill>
                  <a:srgbClr val="333333"/>
                </a:solidFill>
                <a:latin typeface="Sassoon Infant Std" panose="020B0503020103030203" pitchFamily="34" charset="0"/>
              </a:rPr>
              <a:t>Aluminium can	80–200 years</a:t>
            </a:r>
          </a:p>
          <a:p>
            <a:pPr>
              <a:tabLst>
                <a:tab pos="2520000" algn="l"/>
              </a:tabLst>
            </a:pPr>
            <a:r>
              <a:rPr lang="en-GB" sz="2600">
                <a:solidFill>
                  <a:srgbClr val="333333"/>
                </a:solidFill>
                <a:latin typeface="Sassoon Infant Std" panose="020B0503020103030203" pitchFamily="34" charset="0"/>
              </a:rPr>
              <a:t>Plastic cup	50 years</a:t>
            </a:r>
          </a:p>
          <a:p>
            <a:pPr>
              <a:tabLst>
                <a:tab pos="2520000" algn="l"/>
              </a:tabLst>
            </a:pPr>
            <a:r>
              <a:rPr lang="en-GB" sz="2600">
                <a:solidFill>
                  <a:srgbClr val="333333"/>
                </a:solidFill>
                <a:latin typeface="Sassoon Infant Std" panose="020B0503020103030203" pitchFamily="34" charset="0"/>
              </a:rPr>
              <a:t>Tin can	50 years</a:t>
            </a:r>
          </a:p>
          <a:p>
            <a:pPr>
              <a:tabLst>
                <a:tab pos="2520000" algn="l"/>
              </a:tabLst>
            </a:pPr>
            <a:r>
              <a:rPr lang="en-GB" sz="2600">
                <a:solidFill>
                  <a:srgbClr val="333333"/>
                </a:solidFill>
                <a:latin typeface="Sassoon Infant Std" panose="020B0503020103030203" pitchFamily="34" charset="0"/>
              </a:rPr>
              <a:t>Plastic bag	10–20 years</a:t>
            </a:r>
          </a:p>
          <a:p>
            <a:pPr>
              <a:tabLst>
                <a:tab pos="2520000" algn="l"/>
              </a:tabLst>
            </a:pPr>
            <a:r>
              <a:rPr lang="en-GB" sz="2600">
                <a:solidFill>
                  <a:srgbClr val="333333"/>
                </a:solidFill>
                <a:latin typeface="Sassoon Infant Std" panose="020B0503020103030203" pitchFamily="34" charset="0"/>
              </a:rPr>
              <a:t>Cigarette butt	1–5 years</a:t>
            </a:r>
          </a:p>
          <a:p>
            <a:pPr>
              <a:tabLst>
                <a:tab pos="2520000" algn="l"/>
              </a:tabLst>
            </a:pPr>
            <a:r>
              <a:rPr lang="en-GB" sz="2600">
                <a:solidFill>
                  <a:srgbClr val="333333"/>
                </a:solidFill>
                <a:latin typeface="Sassoon Infant Std" panose="020B0503020103030203" pitchFamily="34" charset="0"/>
              </a:rPr>
              <a:t>Woollen sock	1–5 years</a:t>
            </a:r>
          </a:p>
          <a:p>
            <a:pPr>
              <a:tabLst>
                <a:tab pos="2520000" algn="l"/>
              </a:tabLst>
            </a:pPr>
            <a:r>
              <a:rPr lang="en-GB" sz="2600">
                <a:solidFill>
                  <a:srgbClr val="333333"/>
                </a:solidFill>
                <a:latin typeface="Sassoon Infant Std" panose="020B0503020103030203" pitchFamily="34" charset="0"/>
              </a:rPr>
              <a:t>Milk carton	3 months</a:t>
            </a:r>
          </a:p>
          <a:p>
            <a:pPr>
              <a:tabLst>
                <a:tab pos="2520000" algn="l"/>
              </a:tabLst>
            </a:pPr>
            <a:r>
              <a:rPr lang="en-GB" sz="2600">
                <a:solidFill>
                  <a:srgbClr val="333333"/>
                </a:solidFill>
                <a:latin typeface="Sassoon Infant Std" panose="020B0503020103030203" pitchFamily="34" charset="0"/>
              </a:rPr>
              <a:t>Apple core	2 months</a:t>
            </a:r>
          </a:p>
        </p:txBody>
      </p:sp>
      <p:sp>
        <p:nvSpPr>
          <p:cNvPr id="8" name="Title 1">
            <a:extLst>
              <a:ext uri="{FF2B5EF4-FFF2-40B4-BE49-F238E27FC236}">
                <a16:creationId xmlns:a16="http://schemas.microsoft.com/office/drawing/2014/main" id="{F0E4F485-3FE9-4F4F-A42C-ACFD9AC86DE8}"/>
              </a:ext>
            </a:extLst>
          </p:cNvPr>
          <p:cNvSpPr txBox="1">
            <a:spLocks/>
          </p:cNvSpPr>
          <p:nvPr/>
        </p:nvSpPr>
        <p:spPr>
          <a:xfrm>
            <a:off x="2453664" y="594899"/>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latin typeface="Sassoon Infant Std" panose="020B0503020103030203" pitchFamily="34" charset="0"/>
              </a:rPr>
              <a:t>How long does it take?</a:t>
            </a:r>
            <a:endParaRPr lang="en-US" sz="3600">
              <a:latin typeface="Sassoon Infant Std" panose="020B0503020103030203" pitchFamily="34" charset="0"/>
            </a:endParaRPr>
          </a:p>
        </p:txBody>
      </p:sp>
      <p:sp>
        <p:nvSpPr>
          <p:cNvPr id="9" name="TextBox 8">
            <a:extLst>
              <a:ext uri="{FF2B5EF4-FFF2-40B4-BE49-F238E27FC236}">
                <a16:creationId xmlns:a16="http://schemas.microsoft.com/office/drawing/2014/main" id="{67682FE1-7ED1-4F49-9B06-8B28B71CBA21}"/>
              </a:ext>
            </a:extLst>
          </p:cNvPr>
          <p:cNvSpPr txBox="1"/>
          <p:nvPr/>
        </p:nvSpPr>
        <p:spPr>
          <a:xfrm>
            <a:off x="6894466" y="1338765"/>
            <a:ext cx="5035185" cy="1938992"/>
          </a:xfrm>
          <a:prstGeom prst="rect">
            <a:avLst/>
          </a:prstGeom>
          <a:noFill/>
        </p:spPr>
        <p:txBody>
          <a:bodyPr wrap="square" rtlCol="0">
            <a:spAutoFit/>
          </a:bodyPr>
          <a:lstStyle/>
          <a:p>
            <a:pPr>
              <a:tabLst>
                <a:tab pos="2520000" algn="l"/>
              </a:tabLst>
            </a:pPr>
            <a:endParaRPr lang="en-GB" sz="2400">
              <a:solidFill>
                <a:srgbClr val="333333"/>
              </a:solidFill>
            </a:endParaRPr>
          </a:p>
          <a:p>
            <a:pPr>
              <a:tabLst>
                <a:tab pos="1800000" algn="l"/>
              </a:tabLst>
            </a:pPr>
            <a:r>
              <a:rPr lang="en-GB" sz="2400">
                <a:solidFill>
                  <a:srgbClr val="333333"/>
                </a:solidFill>
                <a:latin typeface="Sassoon Infant Std" panose="020B0503020103030203" pitchFamily="34" charset="0"/>
              </a:rPr>
              <a:t>Newspaper	6 weeks</a:t>
            </a:r>
          </a:p>
          <a:p>
            <a:pPr>
              <a:tabLst>
                <a:tab pos="1800000" algn="l"/>
              </a:tabLst>
            </a:pPr>
            <a:r>
              <a:rPr lang="en-GB" sz="2400">
                <a:solidFill>
                  <a:srgbClr val="333333"/>
                </a:solidFill>
                <a:latin typeface="Sassoon Infant Std" panose="020B0503020103030203" pitchFamily="34" charset="0"/>
              </a:rPr>
              <a:t>Orange or </a:t>
            </a:r>
            <a:br>
              <a:rPr lang="en-GB" sz="2400">
                <a:solidFill>
                  <a:srgbClr val="333333"/>
                </a:solidFill>
                <a:latin typeface="Sassoon Infant Std" panose="020B0503020103030203" pitchFamily="34" charset="0"/>
              </a:rPr>
            </a:br>
            <a:r>
              <a:rPr lang="en-GB" sz="2400">
                <a:solidFill>
                  <a:srgbClr val="333333"/>
                </a:solidFill>
                <a:latin typeface="Sassoon Infant Std" panose="020B0503020103030203" pitchFamily="34" charset="0"/>
              </a:rPr>
              <a:t>banana peel	2–5 weeks</a:t>
            </a:r>
          </a:p>
          <a:p>
            <a:pPr>
              <a:tabLst>
                <a:tab pos="1800000" algn="l"/>
              </a:tabLst>
            </a:pPr>
            <a:r>
              <a:rPr lang="en-GB" sz="2400">
                <a:solidFill>
                  <a:srgbClr val="333333"/>
                </a:solidFill>
                <a:latin typeface="Sassoon Infant Std" panose="020B0503020103030203" pitchFamily="34" charset="0"/>
              </a:rPr>
              <a:t>Paper towel	2–4 weeks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94467" y="3701584"/>
            <a:ext cx="3286760" cy="2561517"/>
          </a:xfrm>
          <a:prstGeom prst="rect">
            <a:avLst/>
          </a:prstGeom>
        </p:spPr>
      </p:pic>
      <p:sp>
        <p:nvSpPr>
          <p:cNvPr id="6" name="TextBox 5">
            <a:extLst>
              <a:ext uri="{FF2B5EF4-FFF2-40B4-BE49-F238E27FC236}">
                <a16:creationId xmlns:a16="http://schemas.microsoft.com/office/drawing/2014/main" id="{1BA6195C-6255-8A62-6E94-71C50FDA5154}"/>
              </a:ext>
            </a:extLst>
          </p:cNvPr>
          <p:cNvSpPr txBox="1"/>
          <p:nvPr/>
        </p:nvSpPr>
        <p:spPr>
          <a:xfrm>
            <a:off x="179497" y="82845"/>
            <a:ext cx="36175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Key Question: How do I feel about 'our beautiful world'?</a:t>
            </a:r>
            <a:endParaRPr lang="en-GB">
              <a:latin typeface="Sassoon Primary"/>
            </a:endParaRPr>
          </a:p>
        </p:txBody>
      </p:sp>
    </p:spTree>
    <p:extLst>
      <p:ext uri="{BB962C8B-B14F-4D97-AF65-F5344CB8AC3E}">
        <p14:creationId xmlns:p14="http://schemas.microsoft.com/office/powerpoint/2010/main" val="403808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D94A7-C1F7-0AD2-0089-C1F9B045CF6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9EA9532-960A-7BC8-B9F6-BB1EDC937244}"/>
              </a:ext>
            </a:extLst>
          </p:cNvPr>
          <p:cNvSpPr txBox="1"/>
          <p:nvPr/>
        </p:nvSpPr>
        <p:spPr>
          <a:xfrm>
            <a:off x="179497" y="82845"/>
            <a:ext cx="36175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Key Question: How do I feel about 'our beautiful world'?</a:t>
            </a:r>
            <a:endParaRPr lang="en-GB">
              <a:latin typeface="Sassoon Primary"/>
            </a:endParaRPr>
          </a:p>
        </p:txBody>
      </p:sp>
      <p:pic>
        <p:nvPicPr>
          <p:cNvPr id="5" name="Picture 4">
            <a:extLst>
              <a:ext uri="{FF2B5EF4-FFF2-40B4-BE49-F238E27FC236}">
                <a16:creationId xmlns:a16="http://schemas.microsoft.com/office/drawing/2014/main" id="{AB0CF7F3-4F39-4EB1-F60C-EC48EDDDEB4F}"/>
              </a:ext>
            </a:extLst>
          </p:cNvPr>
          <p:cNvPicPr>
            <a:picLocks noChangeAspect="1"/>
          </p:cNvPicPr>
          <p:nvPr/>
        </p:nvPicPr>
        <p:blipFill>
          <a:blip r:embed="rId3"/>
          <a:stretch>
            <a:fillRect/>
          </a:stretch>
        </p:blipFill>
        <p:spPr>
          <a:xfrm>
            <a:off x="4244426" y="729176"/>
            <a:ext cx="7606536" cy="5726430"/>
          </a:xfrm>
          <a:prstGeom prst="rect">
            <a:avLst/>
          </a:prstGeom>
        </p:spPr>
      </p:pic>
      <p:sp>
        <p:nvSpPr>
          <p:cNvPr id="6" name="TextBox 5">
            <a:extLst>
              <a:ext uri="{FF2B5EF4-FFF2-40B4-BE49-F238E27FC236}">
                <a16:creationId xmlns:a16="http://schemas.microsoft.com/office/drawing/2014/main" id="{2C26ABA8-D15F-1FB2-2B57-2FBA14FB5C1A}"/>
              </a:ext>
            </a:extLst>
          </p:cNvPr>
          <p:cNvSpPr txBox="1"/>
          <p:nvPr/>
        </p:nvSpPr>
        <p:spPr>
          <a:xfrm>
            <a:off x="179497" y="1508760"/>
            <a:ext cx="3890096" cy="1569660"/>
          </a:xfrm>
          <a:prstGeom prst="rect">
            <a:avLst/>
          </a:prstGeom>
          <a:noFill/>
        </p:spPr>
        <p:txBody>
          <a:bodyPr wrap="square" rtlCol="0">
            <a:spAutoFit/>
          </a:bodyPr>
          <a:lstStyle/>
          <a:p>
            <a:r>
              <a:rPr lang="en-GB" sz="4800">
                <a:latin typeface="Sassoon Infant Std" panose="020B0503020103030203" pitchFamily="34" charset="0"/>
              </a:rPr>
              <a:t>Biodegradable or not?</a:t>
            </a:r>
          </a:p>
        </p:txBody>
      </p:sp>
    </p:spTree>
    <p:extLst>
      <p:ext uri="{BB962C8B-B14F-4D97-AF65-F5344CB8AC3E}">
        <p14:creationId xmlns:p14="http://schemas.microsoft.com/office/powerpoint/2010/main" val="1404406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E4F485-3FE9-4F4F-A42C-ACFD9AC86DE8}"/>
              </a:ext>
            </a:extLst>
          </p:cNvPr>
          <p:cNvSpPr txBox="1">
            <a:spLocks/>
          </p:cNvSpPr>
          <p:nvPr/>
        </p:nvSpPr>
        <p:spPr>
          <a:xfrm>
            <a:off x="2619316" y="882029"/>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latin typeface="Sassoon Infant Std" panose="020B0503020103030203" pitchFamily="34" charset="0"/>
              </a:rPr>
              <a:t>It’s all rubbish</a:t>
            </a:r>
            <a:endParaRPr lang="en-US" sz="3600">
              <a:latin typeface="Sassoon Infant Std" panose="020B05030201030302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80727" y="2453640"/>
            <a:ext cx="3924300" cy="2616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58812" y="2453640"/>
            <a:ext cx="3924703" cy="2616200"/>
          </a:xfrm>
          <a:prstGeom prst="rect">
            <a:avLst/>
          </a:prstGeom>
        </p:spPr>
      </p:pic>
      <p:sp>
        <p:nvSpPr>
          <p:cNvPr id="8" name="TextBox 7">
            <a:extLst>
              <a:ext uri="{FF2B5EF4-FFF2-40B4-BE49-F238E27FC236}">
                <a16:creationId xmlns:a16="http://schemas.microsoft.com/office/drawing/2014/main" id="{4F4207EA-B223-E1FE-FE83-347344CB07AE}"/>
              </a:ext>
            </a:extLst>
          </p:cNvPr>
          <p:cNvSpPr txBox="1"/>
          <p:nvPr/>
        </p:nvSpPr>
        <p:spPr>
          <a:xfrm>
            <a:off x="179497" y="82845"/>
            <a:ext cx="36175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Key Question: How do I feel about 'our beautiful world'?</a:t>
            </a:r>
            <a:endParaRPr lang="en-GB">
              <a:latin typeface="Sassoon Primary"/>
            </a:endParaRPr>
          </a:p>
        </p:txBody>
      </p:sp>
    </p:spTree>
    <p:extLst>
      <p:ext uri="{BB962C8B-B14F-4D97-AF65-F5344CB8AC3E}">
        <p14:creationId xmlns:p14="http://schemas.microsoft.com/office/powerpoint/2010/main" val="779937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5FFFD7-A5C7-A845-ED6E-9A9D17B4E02A}"/>
              </a:ext>
            </a:extLst>
          </p:cNvPr>
          <p:cNvSpPr txBox="1"/>
          <p:nvPr/>
        </p:nvSpPr>
        <p:spPr>
          <a:xfrm>
            <a:off x="544437" y="680546"/>
            <a:ext cx="65672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Sassoon Primary"/>
              </a:rPr>
              <a:t>Assembly</a:t>
            </a:r>
            <a:endParaRPr lang="en-GB" sz="4000" dirty="0">
              <a:latin typeface="Sassoon Primary"/>
            </a:endParaRPr>
          </a:p>
        </p:txBody>
      </p:sp>
      <p:pic>
        <p:nvPicPr>
          <p:cNvPr id="3" name="Picture 2" descr="A cartoon of a stage with a yellow screen and red curtains&#10;&#10;AI-generated content may be incorrect.">
            <a:extLst>
              <a:ext uri="{FF2B5EF4-FFF2-40B4-BE49-F238E27FC236}">
                <a16:creationId xmlns:a16="http://schemas.microsoft.com/office/drawing/2014/main" id="{2D417A34-D6A0-8055-51AE-35B0BC35E35C}"/>
              </a:ext>
            </a:extLst>
          </p:cNvPr>
          <p:cNvPicPr>
            <a:picLocks noChangeAspect="1"/>
          </p:cNvPicPr>
          <p:nvPr/>
        </p:nvPicPr>
        <p:blipFill>
          <a:blip r:embed="rId2"/>
          <a:stretch>
            <a:fillRect/>
          </a:stretch>
        </p:blipFill>
        <p:spPr>
          <a:xfrm>
            <a:off x="3355115" y="2028856"/>
            <a:ext cx="5471432" cy="3850821"/>
          </a:xfrm>
          <a:prstGeom prst="rect">
            <a:avLst/>
          </a:prstGeom>
        </p:spPr>
      </p:pic>
    </p:spTree>
    <p:extLst>
      <p:ext uri="{BB962C8B-B14F-4D97-AF65-F5344CB8AC3E}">
        <p14:creationId xmlns:p14="http://schemas.microsoft.com/office/powerpoint/2010/main" val="4227763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89C3-AA18-6930-F229-80047F893142}"/>
              </a:ext>
            </a:extLst>
          </p:cNvPr>
          <p:cNvSpPr>
            <a:spLocks noGrp="1"/>
          </p:cNvSpPr>
          <p:nvPr>
            <p:ph type="title"/>
          </p:nvPr>
        </p:nvSpPr>
        <p:spPr/>
        <p:txBody>
          <a:bodyPr/>
          <a:lstStyle/>
          <a:p>
            <a:r>
              <a:rPr lang="en-GB" dirty="0"/>
              <a:t>Early morning work</a:t>
            </a:r>
          </a:p>
        </p:txBody>
      </p:sp>
      <p:sp>
        <p:nvSpPr>
          <p:cNvPr id="3" name="Content Placeholder 2">
            <a:extLst>
              <a:ext uri="{FF2B5EF4-FFF2-40B4-BE49-F238E27FC236}">
                <a16:creationId xmlns:a16="http://schemas.microsoft.com/office/drawing/2014/main" id="{52593A46-23A0-363B-AA59-21F8AA1F0609}"/>
              </a:ext>
            </a:extLst>
          </p:cNvPr>
          <p:cNvSpPr>
            <a:spLocks noGrp="1"/>
          </p:cNvSpPr>
          <p:nvPr>
            <p:ph idx="1"/>
          </p:nvPr>
        </p:nvSpPr>
        <p:spPr>
          <a:xfrm>
            <a:off x="838200" y="1825625"/>
            <a:ext cx="4991100" cy="4351338"/>
          </a:xfrm>
        </p:spPr>
        <p:txBody>
          <a:bodyPr>
            <a:normAutofit/>
          </a:bodyPr>
          <a:lstStyle/>
          <a:p>
            <a:pPr marL="0" indent="0">
              <a:buNone/>
            </a:pPr>
            <a:r>
              <a:rPr lang="en-GB" sz="4800" dirty="0"/>
              <a:t>Choose a word card and read it. Swap it with a partner.</a:t>
            </a:r>
          </a:p>
        </p:txBody>
      </p:sp>
      <p:pic>
        <p:nvPicPr>
          <p:cNvPr id="5" name="Picture 4">
            <a:extLst>
              <a:ext uri="{FF2B5EF4-FFF2-40B4-BE49-F238E27FC236}">
                <a16:creationId xmlns:a16="http://schemas.microsoft.com/office/drawing/2014/main" id="{62E61EC6-9A6D-0EE9-7F6F-054745C6EC0E}"/>
              </a:ext>
            </a:extLst>
          </p:cNvPr>
          <p:cNvPicPr>
            <a:picLocks noChangeAspect="1"/>
          </p:cNvPicPr>
          <p:nvPr/>
        </p:nvPicPr>
        <p:blipFill>
          <a:blip r:embed="rId2"/>
          <a:stretch>
            <a:fillRect/>
          </a:stretch>
        </p:blipFill>
        <p:spPr>
          <a:xfrm>
            <a:off x="6991350" y="191675"/>
            <a:ext cx="4362450" cy="6474649"/>
          </a:xfrm>
          <a:prstGeom prst="rect">
            <a:avLst/>
          </a:prstGeom>
        </p:spPr>
      </p:pic>
    </p:spTree>
    <p:extLst>
      <p:ext uri="{BB962C8B-B14F-4D97-AF65-F5344CB8AC3E}">
        <p14:creationId xmlns:p14="http://schemas.microsoft.com/office/powerpoint/2010/main" val="3515767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352623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underarm throwing and catching </a:t>
            </a:r>
            <a:endParaRPr lang="en-GB" sz="1400">
              <a:solidFill>
                <a:srgbClr val="000000"/>
              </a:solidFill>
              <a:latin typeface="Sassoon Primary"/>
              <a:cs typeface="Calibri"/>
            </a:endParaRPr>
          </a:p>
          <a:p>
            <a:endParaRPr lang="en-GB">
              <a:latin typeface="Sassoon Primary"/>
              <a:cs typeface="Calibri"/>
            </a:endParaRPr>
          </a:p>
        </p:txBody>
      </p:sp>
      <p:sp>
        <p:nvSpPr>
          <p:cNvPr id="5" name="TextBox 5">
            <a:extLst>
              <a:ext uri="{FF2B5EF4-FFF2-40B4-BE49-F238E27FC236}">
                <a16:creationId xmlns:a16="http://schemas.microsoft.com/office/drawing/2014/main" id="{A199A3E4-072D-352C-B77B-A06169FC64BC}"/>
              </a:ext>
            </a:extLst>
          </p:cNvPr>
          <p:cNvSpPr txBox="1"/>
          <p:nvPr/>
        </p:nvSpPr>
        <p:spPr>
          <a:xfrm>
            <a:off x="3994348" y="677106"/>
            <a:ext cx="4232758" cy="1631216"/>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2 in 2 </a:t>
            </a:r>
            <a:endParaRPr lang="en-US" sz="2000" b="1" u="sng">
              <a:ea typeface="Calibri"/>
              <a:cs typeface="Calibri"/>
            </a:endParaRPr>
          </a:p>
          <a:p>
            <a:pPr algn="ctr"/>
            <a:r>
              <a:rPr lang="en-US" sz="2000">
                <a:latin typeface="Sassoon Primary"/>
                <a:cs typeface="Calibri"/>
              </a:rPr>
              <a:t>What 2 parts of the body do we use to throw/catch a ball?</a:t>
            </a:r>
          </a:p>
          <a:p>
            <a:pPr algn="ctr"/>
            <a:r>
              <a:rPr lang="en-US" sz="2000">
                <a:latin typeface="Sassoon Primary"/>
                <a:cs typeface="Calibri"/>
              </a:rPr>
              <a:t>Name 2 sports that we throw or catch a ball</a:t>
            </a:r>
          </a:p>
        </p:txBody>
      </p:sp>
      <p:pic>
        <p:nvPicPr>
          <p:cNvPr id="3" name="Picture 2" descr="A screenshot of a game&#10;&#10;Description automatically generated">
            <a:extLst>
              <a:ext uri="{FF2B5EF4-FFF2-40B4-BE49-F238E27FC236}">
                <a16:creationId xmlns:a16="http://schemas.microsoft.com/office/drawing/2014/main" id="{A867FEE7-B124-437D-8904-8AA823E48D56}"/>
              </a:ext>
            </a:extLst>
          </p:cNvPr>
          <p:cNvPicPr>
            <a:picLocks noChangeAspect="1"/>
          </p:cNvPicPr>
          <p:nvPr/>
        </p:nvPicPr>
        <p:blipFill>
          <a:blip r:embed="rId2"/>
          <a:stretch>
            <a:fillRect/>
          </a:stretch>
        </p:blipFill>
        <p:spPr>
          <a:xfrm>
            <a:off x="2894704" y="2865192"/>
            <a:ext cx="6852804" cy="3778070"/>
          </a:xfrm>
          <a:prstGeom prst="rect">
            <a:avLst/>
          </a:prstGeom>
        </p:spPr>
      </p:pic>
    </p:spTree>
    <p:extLst>
      <p:ext uri="{BB962C8B-B14F-4D97-AF65-F5344CB8AC3E}">
        <p14:creationId xmlns:p14="http://schemas.microsoft.com/office/powerpoint/2010/main" val="2119759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underarm throwing and catching </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3994348" y="67710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Warm-up</a:t>
            </a:r>
            <a:endParaRPr lang="en-US"/>
          </a:p>
        </p:txBody>
      </p:sp>
      <p:pic>
        <p:nvPicPr>
          <p:cNvPr id="6" name="Picture 5" descr="A group of cartoon people running&#10;&#10;Description automatically generated">
            <a:extLst>
              <a:ext uri="{FF2B5EF4-FFF2-40B4-BE49-F238E27FC236}">
                <a16:creationId xmlns:a16="http://schemas.microsoft.com/office/drawing/2014/main" id="{7C673F8D-DAD8-410D-8ECA-20B3708E38FB}"/>
              </a:ext>
            </a:extLst>
          </p:cNvPr>
          <p:cNvPicPr>
            <a:picLocks noChangeAspect="1"/>
          </p:cNvPicPr>
          <p:nvPr/>
        </p:nvPicPr>
        <p:blipFill>
          <a:blip r:embed="rId2"/>
          <a:stretch>
            <a:fillRect/>
          </a:stretch>
        </p:blipFill>
        <p:spPr>
          <a:xfrm>
            <a:off x="4878859" y="4288037"/>
            <a:ext cx="2743199" cy="2112520"/>
          </a:xfrm>
          <a:prstGeom prst="rect">
            <a:avLst/>
          </a:prstGeom>
        </p:spPr>
      </p:pic>
      <p:sp>
        <p:nvSpPr>
          <p:cNvPr id="7" name="TextBox 6">
            <a:extLst>
              <a:ext uri="{FF2B5EF4-FFF2-40B4-BE49-F238E27FC236}">
                <a16:creationId xmlns:a16="http://schemas.microsoft.com/office/drawing/2014/main" id="{0E9AA01F-3132-8EF9-DB9A-887BB37BBA8C}"/>
              </a:ext>
            </a:extLst>
          </p:cNvPr>
          <p:cNvSpPr txBox="1"/>
          <p:nvPr/>
        </p:nvSpPr>
        <p:spPr>
          <a:xfrm>
            <a:off x="1789672" y="1594022"/>
            <a:ext cx="941584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omic Sans MS"/>
                <a:ea typeface="Open Sans"/>
                <a:cs typeface="Open Sans"/>
              </a:rPr>
              <a:t>Everyone has a cone that they place around the outside of the teaching space. </a:t>
            </a:r>
            <a:endParaRPr lang="en-US" sz="2000">
              <a:latin typeface="Comic Sans MS"/>
              <a:ea typeface="Calibri" panose="020F0502020204030204"/>
              <a:cs typeface="Calibri" panose="020F0502020204030204"/>
            </a:endParaRPr>
          </a:p>
          <a:p>
            <a:endParaRPr lang="en-US" sz="2000">
              <a:latin typeface="Comic Sans MS"/>
              <a:ea typeface="Open Sans"/>
              <a:cs typeface="Open Sans"/>
            </a:endParaRPr>
          </a:p>
          <a:p>
            <a:r>
              <a:rPr lang="en-US" sz="2000">
                <a:latin typeface="Comic Sans MS"/>
                <a:ea typeface="Open Sans"/>
                <a:cs typeface="Open Sans"/>
              </a:rPr>
              <a:t>Jog around inside the cones. </a:t>
            </a:r>
          </a:p>
          <a:p>
            <a:endParaRPr lang="en-US" sz="2000">
              <a:latin typeface="Comic Sans MS"/>
              <a:ea typeface="Open Sans"/>
              <a:cs typeface="Open Sans"/>
            </a:endParaRPr>
          </a:p>
          <a:p>
            <a:r>
              <a:rPr lang="en-US" sz="2000">
                <a:latin typeface="Comic Sans MS"/>
                <a:ea typeface="Open Sans"/>
                <a:cs typeface="Open Sans"/>
              </a:rPr>
              <a:t>When a number is called pupils run to touch that number of cones before continuing to travel again.</a:t>
            </a:r>
          </a:p>
        </p:txBody>
      </p:sp>
    </p:spTree>
    <p:extLst>
      <p:ext uri="{BB962C8B-B14F-4D97-AF65-F5344CB8AC3E}">
        <p14:creationId xmlns:p14="http://schemas.microsoft.com/office/powerpoint/2010/main" val="913970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underarm throwing and catching </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3994348" y="67710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7" name="TextBox 6">
            <a:extLst>
              <a:ext uri="{FF2B5EF4-FFF2-40B4-BE49-F238E27FC236}">
                <a16:creationId xmlns:a16="http://schemas.microsoft.com/office/drawing/2014/main" id="{0E9AA01F-3132-8EF9-DB9A-887BB37BBA8C}"/>
              </a:ext>
            </a:extLst>
          </p:cNvPr>
          <p:cNvSpPr txBox="1"/>
          <p:nvPr/>
        </p:nvSpPr>
        <p:spPr>
          <a:xfrm>
            <a:off x="255376" y="1357184"/>
            <a:ext cx="1089865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latin typeface="Comic Sans MS"/>
                <a:ea typeface="Open Sans"/>
                <a:cs typeface="Open Sans"/>
              </a:rPr>
              <a:t>Throwing </a:t>
            </a:r>
            <a:endParaRPr lang="en-US" sz="2000">
              <a:latin typeface="Comic Sans MS"/>
              <a:ea typeface="Calibri" panose="020F0502020204030204"/>
              <a:cs typeface="Calibri" panose="020F0502020204030204"/>
            </a:endParaRPr>
          </a:p>
          <a:p>
            <a:r>
              <a:rPr lang="en-US" sz="2000">
                <a:latin typeface="Comic Sans MS"/>
                <a:ea typeface="Open Sans"/>
                <a:cs typeface="Open Sans"/>
              </a:rPr>
              <a:t>Get into groups of 3 – have a bean bag each</a:t>
            </a:r>
            <a:endParaRPr lang="en-US" sz="2000">
              <a:latin typeface="Comic Sans MS"/>
              <a:ea typeface="Calibri" panose="020F0502020204030204"/>
              <a:cs typeface="Calibri" panose="020F0502020204030204"/>
            </a:endParaRPr>
          </a:p>
          <a:p>
            <a:endParaRPr lang="en-US" sz="2000">
              <a:latin typeface="Comic Sans MS"/>
              <a:ea typeface="Open Sans"/>
              <a:cs typeface="Open Sans"/>
            </a:endParaRPr>
          </a:p>
          <a:p>
            <a:r>
              <a:rPr lang="en-US" sz="2000">
                <a:solidFill>
                  <a:schemeClr val="accent1"/>
                </a:solidFill>
                <a:latin typeface="Comic Sans MS"/>
                <a:ea typeface="Open Sans"/>
                <a:cs typeface="Open Sans"/>
              </a:rPr>
              <a:t>With a straight arm swing the bean bag backwards and then forwards letting go. Take turns. </a:t>
            </a:r>
            <a:endParaRPr lang="en-US" sz="2000">
              <a:solidFill>
                <a:schemeClr val="accent1"/>
              </a:solidFill>
              <a:latin typeface="Comic Sans MS"/>
              <a:ea typeface="+mn-lt"/>
              <a:cs typeface="+mn-lt"/>
            </a:endParaRPr>
          </a:p>
          <a:p>
            <a:r>
              <a:rPr lang="en-US" sz="2000">
                <a:solidFill>
                  <a:srgbClr val="6386EB"/>
                </a:solidFill>
                <a:latin typeface="Comic Sans MS"/>
                <a:ea typeface="+mn-lt"/>
                <a:cs typeface="+mn-lt"/>
              </a:rPr>
              <a:t>Step with the opposite foot to throwing hand. Finish with your hand pointing at your target.</a:t>
            </a:r>
          </a:p>
          <a:p>
            <a:endParaRPr lang="en-US" sz="2000">
              <a:solidFill>
                <a:srgbClr val="6386EB"/>
              </a:solidFill>
              <a:latin typeface="Comic Sans MS"/>
              <a:ea typeface="Calibri" panose="020F0502020204030204"/>
              <a:cs typeface="Calibri" panose="020F0502020204030204"/>
            </a:endParaRPr>
          </a:p>
          <a:p>
            <a:pPr algn="ctr"/>
            <a:r>
              <a:rPr lang="en-US" sz="2000" b="1" u="sng">
                <a:latin typeface="Comic Sans MS"/>
                <a:ea typeface="Calibri" panose="020F0502020204030204"/>
                <a:cs typeface="Calibri" panose="020F0502020204030204"/>
              </a:rPr>
              <a:t>Catching</a:t>
            </a:r>
            <a:endParaRPr lang="en-US" sz="2000">
              <a:latin typeface="Comic Sans MS"/>
              <a:ea typeface="Calibri" panose="020F0502020204030204"/>
              <a:cs typeface="Calibri" panose="020F0502020204030204"/>
            </a:endParaRPr>
          </a:p>
          <a:p>
            <a:endParaRPr lang="en-US" sz="2000">
              <a:latin typeface="Comic Sans MS"/>
              <a:ea typeface="Calibri" panose="020F0502020204030204"/>
              <a:cs typeface="Calibri" panose="020F0502020204030204"/>
            </a:endParaRPr>
          </a:p>
          <a:p>
            <a:r>
              <a:rPr lang="en-US" sz="2000">
                <a:latin typeface="Comic Sans MS"/>
                <a:ea typeface="+mn-lt"/>
                <a:cs typeface="+mn-lt"/>
              </a:rPr>
              <a:t>Throw and catch whilst counting in tens out loud. How many tens can they get to? Repeat. </a:t>
            </a:r>
          </a:p>
          <a:p>
            <a:endParaRPr lang="en-US" sz="2000">
              <a:latin typeface="Comic Sans MS"/>
              <a:ea typeface="+mn-lt"/>
              <a:cs typeface="+mn-lt"/>
            </a:endParaRPr>
          </a:p>
          <a:p>
            <a:r>
              <a:rPr lang="en-US" sz="2000">
                <a:solidFill>
                  <a:schemeClr val="accent1"/>
                </a:solidFill>
                <a:latin typeface="Comic Sans MS"/>
                <a:ea typeface="+mn-lt"/>
                <a:cs typeface="+mn-lt"/>
              </a:rPr>
              <a:t>Call your partner's name if they are not looking at you. Track the beanbag by watching it and moving your feet if needed. </a:t>
            </a:r>
            <a:endParaRPr lang="en-US" sz="2000">
              <a:solidFill>
                <a:schemeClr val="accent1"/>
              </a:solidFill>
              <a:latin typeface="Comic Sans MS"/>
              <a:ea typeface="Calibri"/>
              <a:cs typeface="Calibri"/>
            </a:endParaRPr>
          </a:p>
        </p:txBody>
      </p:sp>
    </p:spTree>
    <p:extLst>
      <p:ext uri="{BB962C8B-B14F-4D97-AF65-F5344CB8AC3E}">
        <p14:creationId xmlns:p14="http://schemas.microsoft.com/office/powerpoint/2010/main" val="2276162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underarm throwing and catching </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189997" y="56383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7" name="TextBox 6">
            <a:extLst>
              <a:ext uri="{FF2B5EF4-FFF2-40B4-BE49-F238E27FC236}">
                <a16:creationId xmlns:a16="http://schemas.microsoft.com/office/drawing/2014/main" id="{0E9AA01F-3132-8EF9-DB9A-887BB37BBA8C}"/>
              </a:ext>
            </a:extLst>
          </p:cNvPr>
          <p:cNvSpPr txBox="1"/>
          <p:nvPr/>
        </p:nvSpPr>
        <p:spPr>
          <a:xfrm>
            <a:off x="255376" y="1079157"/>
            <a:ext cx="1089865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omic Sans MS"/>
                <a:ea typeface="+mn-lt"/>
                <a:cs typeface="+mn-lt"/>
              </a:rPr>
              <a:t>One of you is the batter with the ball by a cone. </a:t>
            </a:r>
          </a:p>
          <a:p>
            <a:endParaRPr lang="en-US" sz="2000">
              <a:latin typeface="Comic Sans MS"/>
              <a:ea typeface="+mn-lt"/>
              <a:cs typeface="+mn-lt"/>
            </a:endParaRPr>
          </a:p>
          <a:p>
            <a:r>
              <a:rPr lang="en-US" sz="2000">
                <a:latin typeface="Comic Sans MS"/>
                <a:ea typeface="+mn-lt"/>
                <a:cs typeface="+mn-lt"/>
              </a:rPr>
              <a:t>The other two pupils are the fielders.</a:t>
            </a:r>
            <a:endParaRPr lang="en-US" sz="2000">
              <a:latin typeface="Comic Sans MS"/>
            </a:endParaRPr>
          </a:p>
          <a:p>
            <a:endParaRPr lang="en-US" sz="2000">
              <a:latin typeface="Comic Sans MS"/>
              <a:ea typeface="+mn-lt"/>
              <a:cs typeface="+mn-lt"/>
            </a:endParaRPr>
          </a:p>
          <a:p>
            <a:r>
              <a:rPr lang="en-US" sz="2000">
                <a:latin typeface="Comic Sans MS"/>
                <a:ea typeface="+mn-lt"/>
                <a:cs typeface="+mn-lt"/>
              </a:rPr>
              <a:t>The batter throws the ball out in to the space and then starts to jump side to side over their cone, scoring one point for every jump.</a:t>
            </a:r>
            <a:endParaRPr lang="en-US" sz="2000">
              <a:latin typeface="Comic Sans MS"/>
            </a:endParaRPr>
          </a:p>
          <a:p>
            <a:endParaRPr lang="en-US" sz="2000">
              <a:latin typeface="Comic Sans MS"/>
              <a:ea typeface="+mn-lt"/>
              <a:cs typeface="+mn-lt"/>
            </a:endParaRPr>
          </a:p>
          <a:p>
            <a:r>
              <a:rPr lang="en-US" sz="2000">
                <a:latin typeface="Comic Sans MS"/>
                <a:ea typeface="+mn-lt"/>
                <a:cs typeface="+mn-lt"/>
              </a:rPr>
              <a:t>The fielders collect the ball as quickly as possible and complete ten passes before shouting ‘stop’.</a:t>
            </a:r>
            <a:endParaRPr lang="en-US" sz="2000">
              <a:latin typeface="Comic Sans MS"/>
            </a:endParaRPr>
          </a:p>
          <a:p>
            <a:endParaRPr lang="en-US" sz="2000">
              <a:solidFill>
                <a:srgbClr val="263339"/>
              </a:solidFill>
              <a:latin typeface="Comic Sans MS"/>
              <a:ea typeface="+mn-lt"/>
              <a:cs typeface="+mn-lt"/>
            </a:endParaRPr>
          </a:p>
          <a:p>
            <a:r>
              <a:rPr lang="en-US" sz="2000">
                <a:solidFill>
                  <a:srgbClr val="6386EB"/>
                </a:solidFill>
                <a:latin typeface="Comic Sans MS"/>
                <a:ea typeface="+mn-lt"/>
                <a:cs typeface="+mn-lt"/>
              </a:rPr>
              <a:t>Communicate with your teammate to decide who will collect the ball. Move towards the ball as soon as it is thrown and as quickly as possible. Make sure your teammate is looking at you before you throw.</a:t>
            </a:r>
            <a:endParaRPr lang="en-US" sz="2000">
              <a:latin typeface="Comic Sans MS"/>
            </a:endParaRPr>
          </a:p>
          <a:p>
            <a:pPr algn="ctr"/>
            <a:endParaRPr lang="en-US" sz="2000" b="1" u="sng">
              <a:latin typeface="Comic Sans MS"/>
              <a:ea typeface="Open Sans"/>
              <a:cs typeface="Open Sans"/>
            </a:endParaRPr>
          </a:p>
          <a:p>
            <a:endParaRPr lang="en-US" sz="2000">
              <a:solidFill>
                <a:srgbClr val="000000"/>
              </a:solidFill>
              <a:latin typeface="Comic Sans MS"/>
              <a:ea typeface="Open Sans"/>
              <a:cs typeface="Open Sans"/>
            </a:endParaRPr>
          </a:p>
        </p:txBody>
      </p:sp>
      <p:pic>
        <p:nvPicPr>
          <p:cNvPr id="2" name="Picture 1" descr="Cartoon of a person and person playing tennis&#10;&#10;Description automatically generated">
            <a:extLst>
              <a:ext uri="{FF2B5EF4-FFF2-40B4-BE49-F238E27FC236}">
                <a16:creationId xmlns:a16="http://schemas.microsoft.com/office/drawing/2014/main" id="{49447ADC-E2E8-06DB-1C5C-771EAA10B069}"/>
              </a:ext>
            </a:extLst>
          </p:cNvPr>
          <p:cNvPicPr>
            <a:picLocks noChangeAspect="1"/>
          </p:cNvPicPr>
          <p:nvPr/>
        </p:nvPicPr>
        <p:blipFill>
          <a:blip r:embed="rId2"/>
          <a:stretch>
            <a:fillRect/>
          </a:stretch>
        </p:blipFill>
        <p:spPr>
          <a:xfrm>
            <a:off x="3869725" y="5089333"/>
            <a:ext cx="3669955" cy="1632332"/>
          </a:xfrm>
          <a:prstGeom prst="rect">
            <a:avLst/>
          </a:prstGeom>
        </p:spPr>
      </p:pic>
    </p:spTree>
    <p:extLst>
      <p:ext uri="{BB962C8B-B14F-4D97-AF65-F5344CB8AC3E}">
        <p14:creationId xmlns:p14="http://schemas.microsoft.com/office/powerpoint/2010/main" val="3516175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7F305A-DA50-4B13-2BE4-87A01DEE1A70}"/>
              </a:ext>
            </a:extLst>
          </p:cNvPr>
          <p:cNvSpPr txBox="1"/>
          <p:nvPr/>
        </p:nvSpPr>
        <p:spPr>
          <a:xfrm>
            <a:off x="243457" y="1132560"/>
            <a:ext cx="1143504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a:latin typeface="Sassoon Primary"/>
                <a:ea typeface="+mn-lt"/>
                <a:cs typeface="+mn-lt"/>
              </a:rPr>
              <a:t>Plenary</a:t>
            </a:r>
          </a:p>
          <a:p>
            <a:pPr algn="ctr"/>
            <a:endParaRPr lang="en-US" sz="2400" i="1">
              <a:latin typeface="Sassoon Primary"/>
              <a:ea typeface="+mn-lt"/>
              <a:cs typeface="+mn-lt"/>
            </a:endParaRPr>
          </a:p>
          <a:p>
            <a:endParaRPr lang="en-US" sz="2400" u="sng">
              <a:latin typeface="Sassoon Primary"/>
              <a:ea typeface="Open Sans"/>
              <a:cs typeface="Open Sans"/>
            </a:endParaRPr>
          </a:p>
          <a:p>
            <a:endParaRPr lang="en-US" sz="2400">
              <a:latin typeface="Sassoon Primary"/>
              <a:ea typeface="Open Sans"/>
              <a:cs typeface="Open Sans"/>
            </a:endParaRPr>
          </a:p>
          <a:p>
            <a:endParaRPr lang="en-US" sz="2400">
              <a:latin typeface="Sassoon Primary"/>
              <a:ea typeface="Open Sans"/>
              <a:cs typeface="Open Sans"/>
            </a:endParaRPr>
          </a:p>
        </p:txBody>
      </p:sp>
      <p:sp>
        <p:nvSpPr>
          <p:cNvPr id="2" name="TextBox 1">
            <a:extLst>
              <a:ext uri="{FF2B5EF4-FFF2-40B4-BE49-F238E27FC236}">
                <a16:creationId xmlns:a16="http://schemas.microsoft.com/office/drawing/2014/main" id="{A25A88D8-AA1D-5135-0A8E-0F6F2CD17055}"/>
              </a:ext>
            </a:extLst>
          </p:cNvPr>
          <p:cNvSpPr txBox="1"/>
          <p:nvPr/>
        </p:nvSpPr>
        <p:spPr>
          <a:xfrm>
            <a:off x="1099753" y="2191265"/>
            <a:ext cx="10085171"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sz="2000">
                <a:solidFill>
                  <a:srgbClr val="263339"/>
                </a:solidFill>
                <a:latin typeface="Comic Sans MS"/>
                <a:ea typeface="Open Sans"/>
                <a:cs typeface="Open Sans"/>
              </a:rPr>
              <a:t>My job as a batter is to score points</a:t>
            </a:r>
            <a:endParaRPr lang="en-US" sz="2000" i="1">
              <a:solidFill>
                <a:srgbClr val="263339"/>
              </a:solidFill>
              <a:latin typeface="Comic Sans MS"/>
              <a:ea typeface="Open Sans"/>
              <a:cs typeface="Open Sans"/>
            </a:endParaRPr>
          </a:p>
          <a:p>
            <a:pPr>
              <a:buFont typeface=""/>
              <a:buChar char="•"/>
            </a:pPr>
            <a:endParaRPr lang="en-US" sz="2000">
              <a:solidFill>
                <a:srgbClr val="263339"/>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If I want the ball to go to my partner, I finish with my hand pointing at the sky. </a:t>
            </a:r>
            <a:endParaRPr lang="en-US" sz="2000" i="1">
              <a:solidFill>
                <a:srgbClr val="263339"/>
              </a:solidFill>
              <a:latin typeface="Comic Sans MS"/>
              <a:ea typeface="Open Sans"/>
              <a:cs typeface="Open Sans"/>
            </a:endParaRPr>
          </a:p>
          <a:p>
            <a:pPr>
              <a:buFont typeface=""/>
              <a:buChar char="•"/>
            </a:pPr>
            <a:endParaRPr lang="en-US" sz="2000">
              <a:solidFill>
                <a:srgbClr val="263339"/>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To do an underarm throw, I use two hands. </a:t>
            </a:r>
            <a:endParaRPr lang="en-US" sz="2000" i="1">
              <a:solidFill>
                <a:srgbClr val="263339"/>
              </a:solidFill>
              <a:latin typeface="Comic Sans MS"/>
              <a:ea typeface="Open Sans"/>
              <a:cs typeface="Open Sans"/>
            </a:endParaRPr>
          </a:p>
          <a:p>
            <a:pPr>
              <a:buFont typeface=""/>
              <a:buChar char="•"/>
            </a:pPr>
            <a:endParaRPr lang="en-US" sz="2000">
              <a:solidFill>
                <a:srgbClr val="263339"/>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When I throw, I step forward with the opposite foot to my throwing hand. </a:t>
            </a:r>
            <a:endParaRPr lang="en-US" sz="2000" i="1">
              <a:solidFill>
                <a:srgbClr val="263339"/>
              </a:solidFill>
              <a:latin typeface="Comic Sans MS"/>
              <a:ea typeface="Open Sans"/>
              <a:cs typeface="Open Sans"/>
            </a:endParaRPr>
          </a:p>
          <a:p>
            <a:pPr>
              <a:buFont typeface=""/>
              <a:buChar char="•"/>
            </a:pPr>
            <a:endParaRPr lang="en-US">
              <a:solidFill>
                <a:srgbClr val="263339"/>
              </a:solidFill>
              <a:latin typeface="Open Sans"/>
              <a:ea typeface="Open Sans"/>
              <a:cs typeface="Open Sans"/>
            </a:endParaRPr>
          </a:p>
        </p:txBody>
      </p:sp>
    </p:spTree>
    <p:extLst>
      <p:ext uri="{BB962C8B-B14F-4D97-AF65-F5344CB8AC3E}">
        <p14:creationId xmlns:p14="http://schemas.microsoft.com/office/powerpoint/2010/main" val="2419376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1D3A-911F-F80C-4F76-752868B14B72}"/>
              </a:ext>
            </a:extLst>
          </p:cNvPr>
          <p:cNvSpPr>
            <a:spLocks noGrp="1"/>
          </p:cNvSpPr>
          <p:nvPr>
            <p:ph type="title"/>
          </p:nvPr>
        </p:nvSpPr>
        <p:spPr/>
        <p:txBody>
          <a:bodyPr>
            <a:normAutofit fontScale="90000"/>
          </a:bodyPr>
          <a:lstStyle/>
          <a:p>
            <a:r>
              <a:rPr lang="en-GB">
                <a:latin typeface="Sassoon Primary"/>
              </a:rPr>
              <a:t>Today's Alien language is.......</a:t>
            </a:r>
          </a:p>
        </p:txBody>
      </p:sp>
      <p:pic>
        <p:nvPicPr>
          <p:cNvPr id="3" name="Picture 2" descr="A blue monster with horns&#10;&#10;AI-generated content may be incorrect.">
            <a:extLst>
              <a:ext uri="{FF2B5EF4-FFF2-40B4-BE49-F238E27FC236}">
                <a16:creationId xmlns:a16="http://schemas.microsoft.com/office/drawing/2014/main" id="{F8F740F2-C8AF-5816-5AF3-A50F4B9B5BA2}"/>
              </a:ext>
            </a:extLst>
          </p:cNvPr>
          <p:cNvPicPr>
            <a:picLocks noChangeAspect="1"/>
          </p:cNvPicPr>
          <p:nvPr/>
        </p:nvPicPr>
        <p:blipFill>
          <a:blip r:embed="rId2"/>
          <a:stretch>
            <a:fillRect/>
          </a:stretch>
        </p:blipFill>
        <p:spPr>
          <a:xfrm>
            <a:off x="1221887" y="2101606"/>
            <a:ext cx="8986837" cy="3476624"/>
          </a:xfrm>
          <a:prstGeom prst="rect">
            <a:avLst/>
          </a:prstGeom>
        </p:spPr>
      </p:pic>
    </p:spTree>
    <p:extLst>
      <p:ext uri="{BB962C8B-B14F-4D97-AF65-F5344CB8AC3E}">
        <p14:creationId xmlns:p14="http://schemas.microsoft.com/office/powerpoint/2010/main" val="1726649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D108-5DD6-EB10-FA06-652A5C2C960A}"/>
              </a:ext>
            </a:extLst>
          </p:cNvPr>
          <p:cNvSpPr>
            <a:spLocks noGrp="1"/>
          </p:cNvSpPr>
          <p:nvPr>
            <p:ph type="title"/>
          </p:nvPr>
        </p:nvSpPr>
        <p:spPr/>
        <p:txBody>
          <a:bodyPr/>
          <a:lstStyle/>
          <a:p>
            <a:endParaRPr lang="en-GB" dirty="0"/>
          </a:p>
        </p:txBody>
      </p:sp>
      <p:pic>
        <p:nvPicPr>
          <p:cNvPr id="4" name="Picture 3" descr="A screenshot of a white board&#10;&#10;AI-generated content may be incorrect.">
            <a:extLst>
              <a:ext uri="{FF2B5EF4-FFF2-40B4-BE49-F238E27FC236}">
                <a16:creationId xmlns:a16="http://schemas.microsoft.com/office/drawing/2014/main" id="{60EA8607-21FD-A41E-50BB-C36AE766B07A}"/>
              </a:ext>
            </a:extLst>
          </p:cNvPr>
          <p:cNvPicPr>
            <a:picLocks noChangeAspect="1"/>
          </p:cNvPicPr>
          <p:nvPr/>
        </p:nvPicPr>
        <p:blipFill>
          <a:blip r:embed="rId2"/>
          <a:stretch>
            <a:fillRect/>
          </a:stretch>
        </p:blipFill>
        <p:spPr>
          <a:xfrm>
            <a:off x="2337566" y="368000"/>
            <a:ext cx="4959296" cy="6449070"/>
          </a:xfrm>
          <a:prstGeom prst="rect">
            <a:avLst/>
          </a:prstGeom>
        </p:spPr>
      </p:pic>
    </p:spTree>
    <p:extLst>
      <p:ext uri="{BB962C8B-B14F-4D97-AF65-F5344CB8AC3E}">
        <p14:creationId xmlns:p14="http://schemas.microsoft.com/office/powerpoint/2010/main" val="2486175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708D-4B12-14F7-48E9-F9F17E20E6FE}"/>
              </a:ext>
            </a:extLst>
          </p:cNvPr>
          <p:cNvSpPr>
            <a:spLocks noGrp="1"/>
          </p:cNvSpPr>
          <p:nvPr>
            <p:ph type="title"/>
          </p:nvPr>
        </p:nvSpPr>
        <p:spPr>
          <a:xfrm>
            <a:off x="330200" y="751260"/>
            <a:ext cx="10515600" cy="1325563"/>
          </a:xfrm>
        </p:spPr>
        <p:txBody>
          <a:bodyPr/>
          <a:lstStyle/>
          <a:p>
            <a:r>
              <a:rPr lang="en-GB" dirty="0"/>
              <a:t>3 in 3</a:t>
            </a:r>
          </a:p>
        </p:txBody>
      </p:sp>
      <p:pic>
        <p:nvPicPr>
          <p:cNvPr id="4" name="Picture 3">
            <a:extLst>
              <a:ext uri="{FF2B5EF4-FFF2-40B4-BE49-F238E27FC236}">
                <a16:creationId xmlns:a16="http://schemas.microsoft.com/office/drawing/2014/main" id="{5C6FBCAD-F8E5-14D7-7895-52D01211FE4F}"/>
              </a:ext>
            </a:extLst>
          </p:cNvPr>
          <p:cNvPicPr>
            <a:picLocks noChangeAspect="1"/>
          </p:cNvPicPr>
          <p:nvPr/>
        </p:nvPicPr>
        <p:blipFill>
          <a:blip r:embed="rId2"/>
          <a:srcRect r="225" b="80416"/>
          <a:stretch/>
        </p:blipFill>
        <p:spPr>
          <a:xfrm>
            <a:off x="5959617" y="1766924"/>
            <a:ext cx="5831838" cy="1492254"/>
          </a:xfrm>
          <a:prstGeom prst="rect">
            <a:avLst/>
          </a:prstGeom>
        </p:spPr>
      </p:pic>
      <p:sp>
        <p:nvSpPr>
          <p:cNvPr id="5" name="TextBox 4">
            <a:extLst>
              <a:ext uri="{FF2B5EF4-FFF2-40B4-BE49-F238E27FC236}">
                <a16:creationId xmlns:a16="http://schemas.microsoft.com/office/drawing/2014/main" id="{E2ACE717-A0D9-615D-8C70-7FE8B3CAC4C4}"/>
              </a:ext>
            </a:extLst>
          </p:cNvPr>
          <p:cNvSpPr txBox="1"/>
          <p:nvPr/>
        </p:nvSpPr>
        <p:spPr>
          <a:xfrm>
            <a:off x="136336" y="1918960"/>
            <a:ext cx="6151605" cy="7196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ts val="1500"/>
              </a:lnSpc>
              <a:buFont typeface=""/>
              <a:buChar char="•"/>
            </a:pPr>
            <a:r>
              <a:rPr lang="en-GB" sz="2800" dirty="0">
                <a:latin typeface="Sassoon Primary"/>
                <a:cs typeface="Arial"/>
              </a:rPr>
              <a:t>Write the numerals and words to</a:t>
            </a:r>
            <a:endParaRPr lang="en-US" dirty="0"/>
          </a:p>
          <a:p>
            <a:pPr>
              <a:lnSpc>
                <a:spcPts val="1500"/>
              </a:lnSpc>
            </a:pPr>
            <a:endParaRPr lang="en-GB" sz="2800" dirty="0">
              <a:latin typeface="Sassoon Primary"/>
              <a:cs typeface="Arial"/>
            </a:endParaRPr>
          </a:p>
          <a:p>
            <a:pPr>
              <a:lnSpc>
                <a:spcPts val="1500"/>
              </a:lnSpc>
              <a:buFont typeface=""/>
            </a:pPr>
            <a:r>
              <a:rPr lang="en-GB" sz="2800" dirty="0">
                <a:latin typeface="Sassoon Primary"/>
                <a:cs typeface="Arial"/>
              </a:rPr>
              <a:t> match each set of bricks. </a:t>
            </a:r>
            <a:r>
              <a:rPr lang="en-US" sz="2800" dirty="0">
                <a:latin typeface="Sassoon Primary"/>
                <a:cs typeface="Arial"/>
              </a:rPr>
              <a:t>​</a:t>
            </a:r>
            <a:endParaRPr lang="en-US" dirty="0"/>
          </a:p>
        </p:txBody>
      </p:sp>
      <p:pic>
        <p:nvPicPr>
          <p:cNvPr id="8" name="Picture 7">
            <a:extLst>
              <a:ext uri="{FF2B5EF4-FFF2-40B4-BE49-F238E27FC236}">
                <a16:creationId xmlns:a16="http://schemas.microsoft.com/office/drawing/2014/main" id="{F82415A6-B9D6-F0B9-0674-8EB2E6D3C118}"/>
              </a:ext>
            </a:extLst>
          </p:cNvPr>
          <p:cNvPicPr>
            <a:picLocks noChangeAspect="1"/>
          </p:cNvPicPr>
          <p:nvPr/>
        </p:nvPicPr>
        <p:blipFill>
          <a:blip r:embed="rId3"/>
          <a:srcRect t="52159" r="-226" b="173"/>
          <a:stretch/>
        </p:blipFill>
        <p:spPr>
          <a:xfrm>
            <a:off x="5959617" y="3238495"/>
            <a:ext cx="5832470" cy="3619505"/>
          </a:xfrm>
          <a:prstGeom prst="rect">
            <a:avLst/>
          </a:prstGeom>
        </p:spPr>
      </p:pic>
      <p:sp>
        <p:nvSpPr>
          <p:cNvPr id="11" name="TextBox 10">
            <a:extLst>
              <a:ext uri="{FF2B5EF4-FFF2-40B4-BE49-F238E27FC236}">
                <a16:creationId xmlns:a16="http://schemas.microsoft.com/office/drawing/2014/main" id="{AB9D3E7B-5632-2C57-B6B8-3F02D78B0449}"/>
              </a:ext>
            </a:extLst>
          </p:cNvPr>
          <p:cNvSpPr txBox="1"/>
          <p:nvPr/>
        </p:nvSpPr>
        <p:spPr>
          <a:xfrm>
            <a:off x="136336" y="39959"/>
            <a:ext cx="7971344" cy="1015663"/>
          </a:xfrm>
          <a:prstGeom prst="rect">
            <a:avLst/>
          </a:prstGeom>
          <a:noFill/>
        </p:spPr>
        <p:txBody>
          <a:bodyPr wrap="square">
            <a:spAutoFit/>
          </a:bodyPr>
          <a:lstStyle/>
          <a:p>
            <a:pPr>
              <a:tabLst>
                <a:tab pos="1076325" algn="l"/>
              </a:tabLst>
            </a:pPr>
            <a:r>
              <a:rPr lang="en-US" sz="3200" dirty="0">
                <a:latin typeface="Sassoon Infant Std" panose="020B0503020103030203" pitchFamily="34" charset="0"/>
              </a:rPr>
              <a:t>TBAT: </a:t>
            </a:r>
            <a:r>
              <a:rPr lang="en-US" sz="2800" dirty="0" err="1">
                <a:latin typeface="Sassoon Infant Std" panose="020B0503020103030203" pitchFamily="34" charset="0"/>
              </a:rPr>
              <a:t>recognise</a:t>
            </a:r>
            <a:r>
              <a:rPr lang="en-US" sz="2800" dirty="0">
                <a:latin typeface="Sassoon Infant Std" panose="020B0503020103030203" pitchFamily="34" charset="0"/>
              </a:rPr>
              <a:t> one more and one fewer and ten more and ten fewer</a:t>
            </a:r>
          </a:p>
        </p:txBody>
      </p:sp>
    </p:spTree>
    <p:extLst>
      <p:ext uri="{BB962C8B-B14F-4D97-AF65-F5344CB8AC3E}">
        <p14:creationId xmlns:p14="http://schemas.microsoft.com/office/powerpoint/2010/main" val="80708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0A1BF-F543-4689-2D85-2DD7F3A56FC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8B6036-4F36-6C8E-5FC4-F2439BA4DC6E}"/>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 and // digraphs.</a:t>
            </a:r>
          </a:p>
        </p:txBody>
      </p:sp>
      <p:sp>
        <p:nvSpPr>
          <p:cNvPr id="3" name="TextBox 2">
            <a:extLst>
              <a:ext uri="{FF2B5EF4-FFF2-40B4-BE49-F238E27FC236}">
                <a16:creationId xmlns:a16="http://schemas.microsoft.com/office/drawing/2014/main" id="{7D741A12-3297-3009-44AA-BC636AE39C25}"/>
              </a:ext>
            </a:extLst>
          </p:cNvPr>
          <p:cNvSpPr txBox="1"/>
          <p:nvPr/>
        </p:nvSpPr>
        <p:spPr>
          <a:xfrm>
            <a:off x="2271034" y="2069463"/>
            <a:ext cx="73775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a:latin typeface="Sassoon Primary"/>
              </a:rPr>
              <a:t>Speedy sounds</a:t>
            </a:r>
          </a:p>
        </p:txBody>
      </p:sp>
      <p:sp>
        <p:nvSpPr>
          <p:cNvPr id="5" name="TextBox 4">
            <a:extLst>
              <a:ext uri="{FF2B5EF4-FFF2-40B4-BE49-F238E27FC236}">
                <a16:creationId xmlns:a16="http://schemas.microsoft.com/office/drawing/2014/main" id="{1296DB12-F9EE-F5E9-6BCD-56D341F90D5B}"/>
              </a:ext>
            </a:extLst>
          </p:cNvPr>
          <p:cNvSpPr txBox="1"/>
          <p:nvPr/>
        </p:nvSpPr>
        <p:spPr>
          <a:xfrm>
            <a:off x="3356708" y="373770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Digital Flashcards - Teach Your Monster to Read</a:t>
            </a:r>
            <a:endParaRPr lang="en-US"/>
          </a:p>
        </p:txBody>
      </p:sp>
    </p:spTree>
    <p:extLst>
      <p:ext uri="{BB962C8B-B14F-4D97-AF65-F5344CB8AC3E}">
        <p14:creationId xmlns:p14="http://schemas.microsoft.com/office/powerpoint/2010/main" val="3033558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34CED-8C2C-B159-84A8-70B2481878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DF5D3F-6AE4-5C46-835C-78265708AC22}"/>
              </a:ext>
            </a:extLst>
          </p:cNvPr>
          <p:cNvSpPr>
            <a:spLocks noGrp="1"/>
          </p:cNvSpPr>
          <p:nvPr>
            <p:ph type="title"/>
          </p:nvPr>
        </p:nvSpPr>
        <p:spPr>
          <a:xfrm>
            <a:off x="330200" y="751260"/>
            <a:ext cx="10515600" cy="1325563"/>
          </a:xfrm>
        </p:spPr>
        <p:txBody>
          <a:bodyPr/>
          <a:lstStyle/>
          <a:p>
            <a:r>
              <a:rPr lang="en-GB" dirty="0">
                <a:solidFill>
                  <a:schemeClr val="tx2">
                    <a:lumMod val="76000"/>
                    <a:lumOff val="24000"/>
                  </a:schemeClr>
                </a:solidFill>
                <a:latin typeface="Sassoon Infant Std" panose="020B0503020103030203" pitchFamily="34" charset="0"/>
              </a:rPr>
              <a:t>Blue</a:t>
            </a:r>
            <a:r>
              <a:rPr lang="en-GB" dirty="0">
                <a:latin typeface="Sassoon Infant Std" panose="020B0503020103030203" pitchFamily="34" charset="0"/>
              </a:rPr>
              <a:t> / </a:t>
            </a:r>
            <a:r>
              <a:rPr lang="en-GB" dirty="0">
                <a:solidFill>
                  <a:schemeClr val="accent3">
                    <a:lumMod val="60000"/>
                    <a:lumOff val="40000"/>
                  </a:schemeClr>
                </a:solidFill>
                <a:latin typeface="Sassoon Infant Std" panose="020B0503020103030203" pitchFamily="34" charset="0"/>
              </a:rPr>
              <a:t>Green</a:t>
            </a:r>
          </a:p>
        </p:txBody>
      </p:sp>
      <p:sp>
        <p:nvSpPr>
          <p:cNvPr id="5" name="TextBox 4">
            <a:extLst>
              <a:ext uri="{FF2B5EF4-FFF2-40B4-BE49-F238E27FC236}">
                <a16:creationId xmlns:a16="http://schemas.microsoft.com/office/drawing/2014/main" id="{1C2DD3C3-63FA-1CCF-6FAA-E01C67BF0A8E}"/>
              </a:ext>
            </a:extLst>
          </p:cNvPr>
          <p:cNvSpPr txBox="1"/>
          <p:nvPr/>
        </p:nvSpPr>
        <p:spPr>
          <a:xfrm>
            <a:off x="136336" y="1929120"/>
            <a:ext cx="615160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pPr>
            <a:r>
              <a:rPr lang="en-GB" sz="2800" dirty="0">
                <a:latin typeface="Sassoon Primary"/>
                <a:cs typeface="Arial"/>
              </a:rPr>
              <a:t>Jenny has written her tens and ones in a place value grid. Can you spot her mistake?</a:t>
            </a:r>
          </a:p>
          <a:p>
            <a:pPr>
              <a:buFont typeface=""/>
            </a:pPr>
            <a:endParaRPr lang="en-GB" sz="2800" dirty="0">
              <a:latin typeface="Sassoon Primary"/>
              <a:cs typeface="Arial"/>
            </a:endParaRPr>
          </a:p>
          <a:p>
            <a:pPr>
              <a:buFont typeface=""/>
            </a:pPr>
            <a:r>
              <a:rPr lang="en-GB" sz="2800" dirty="0">
                <a:latin typeface="Sassoon Primary"/>
                <a:cs typeface="Arial"/>
              </a:rPr>
              <a:t>What number is shown? What number should it be?</a:t>
            </a:r>
            <a:r>
              <a:rPr lang="en-US" sz="2800" dirty="0">
                <a:latin typeface="Sassoon Primary"/>
                <a:cs typeface="Arial"/>
              </a:rPr>
              <a:t>​</a:t>
            </a:r>
            <a:endParaRPr lang="en-US" dirty="0"/>
          </a:p>
        </p:txBody>
      </p:sp>
      <p:sp>
        <p:nvSpPr>
          <p:cNvPr id="11" name="TextBox 10">
            <a:extLst>
              <a:ext uri="{FF2B5EF4-FFF2-40B4-BE49-F238E27FC236}">
                <a16:creationId xmlns:a16="http://schemas.microsoft.com/office/drawing/2014/main" id="{C23D7E74-2FF9-E936-C8F1-6D9DF0533819}"/>
              </a:ext>
            </a:extLst>
          </p:cNvPr>
          <p:cNvSpPr txBox="1"/>
          <p:nvPr/>
        </p:nvSpPr>
        <p:spPr>
          <a:xfrm>
            <a:off x="136336" y="39959"/>
            <a:ext cx="7971344" cy="1015663"/>
          </a:xfrm>
          <a:prstGeom prst="rect">
            <a:avLst/>
          </a:prstGeom>
          <a:noFill/>
        </p:spPr>
        <p:txBody>
          <a:bodyPr wrap="square">
            <a:spAutoFit/>
          </a:bodyPr>
          <a:lstStyle/>
          <a:p>
            <a:pPr>
              <a:tabLst>
                <a:tab pos="1076325" algn="l"/>
              </a:tabLst>
            </a:pPr>
            <a:r>
              <a:rPr lang="en-US" sz="3200" dirty="0">
                <a:latin typeface="Sassoon Infant Std" panose="020B0503020103030203" pitchFamily="34" charset="0"/>
              </a:rPr>
              <a:t>TBAT: </a:t>
            </a:r>
            <a:r>
              <a:rPr lang="en-US" sz="2800" dirty="0" err="1">
                <a:latin typeface="Sassoon Infant Std" panose="020B0503020103030203" pitchFamily="34" charset="0"/>
              </a:rPr>
              <a:t>recognise</a:t>
            </a:r>
            <a:r>
              <a:rPr lang="en-US" sz="2800" dirty="0">
                <a:latin typeface="Sassoon Infant Std" panose="020B0503020103030203" pitchFamily="34" charset="0"/>
              </a:rPr>
              <a:t> one more and one fewer and ten more and ten fewer</a:t>
            </a:r>
          </a:p>
        </p:txBody>
      </p:sp>
      <p:pic>
        <p:nvPicPr>
          <p:cNvPr id="12" name="Picture 11">
            <a:extLst>
              <a:ext uri="{FF2B5EF4-FFF2-40B4-BE49-F238E27FC236}">
                <a16:creationId xmlns:a16="http://schemas.microsoft.com/office/drawing/2014/main" id="{724F2D16-A4BA-C90C-A25E-2629FD8D2D8E}"/>
              </a:ext>
            </a:extLst>
          </p:cNvPr>
          <p:cNvPicPr>
            <a:picLocks noChangeAspect="1"/>
          </p:cNvPicPr>
          <p:nvPr/>
        </p:nvPicPr>
        <p:blipFill>
          <a:blip r:embed="rId2"/>
          <a:stretch>
            <a:fillRect/>
          </a:stretch>
        </p:blipFill>
        <p:spPr>
          <a:xfrm>
            <a:off x="6739952" y="1520672"/>
            <a:ext cx="4105848" cy="2191056"/>
          </a:xfrm>
          <a:prstGeom prst="rect">
            <a:avLst/>
          </a:prstGeom>
        </p:spPr>
      </p:pic>
      <p:pic>
        <p:nvPicPr>
          <p:cNvPr id="14" name="Picture 13">
            <a:extLst>
              <a:ext uri="{FF2B5EF4-FFF2-40B4-BE49-F238E27FC236}">
                <a16:creationId xmlns:a16="http://schemas.microsoft.com/office/drawing/2014/main" id="{0B5A22BF-9E7E-C15B-9F38-34998ED7D09B}"/>
              </a:ext>
            </a:extLst>
          </p:cNvPr>
          <p:cNvPicPr>
            <a:picLocks noChangeAspect="1"/>
          </p:cNvPicPr>
          <p:nvPr/>
        </p:nvPicPr>
        <p:blipFill>
          <a:blip r:embed="rId3"/>
          <a:stretch>
            <a:fillRect/>
          </a:stretch>
        </p:blipFill>
        <p:spPr>
          <a:xfrm>
            <a:off x="6360161" y="4075171"/>
            <a:ext cx="2001520" cy="811937"/>
          </a:xfrm>
          <a:prstGeom prst="rect">
            <a:avLst/>
          </a:prstGeom>
        </p:spPr>
      </p:pic>
      <p:pic>
        <p:nvPicPr>
          <p:cNvPr id="15" name="Picture 14">
            <a:extLst>
              <a:ext uri="{FF2B5EF4-FFF2-40B4-BE49-F238E27FC236}">
                <a16:creationId xmlns:a16="http://schemas.microsoft.com/office/drawing/2014/main" id="{CF1CB313-EA3E-4BC0-920A-15D13A5BB2E1}"/>
              </a:ext>
            </a:extLst>
          </p:cNvPr>
          <p:cNvPicPr>
            <a:picLocks noChangeAspect="1"/>
          </p:cNvPicPr>
          <p:nvPr/>
        </p:nvPicPr>
        <p:blipFill>
          <a:blip r:embed="rId3"/>
          <a:stretch>
            <a:fillRect/>
          </a:stretch>
        </p:blipFill>
        <p:spPr>
          <a:xfrm>
            <a:off x="5902961" y="5214207"/>
            <a:ext cx="2001520" cy="811937"/>
          </a:xfrm>
          <a:prstGeom prst="rect">
            <a:avLst/>
          </a:prstGeom>
        </p:spPr>
      </p:pic>
      <p:pic>
        <p:nvPicPr>
          <p:cNvPr id="16" name="Picture 15">
            <a:extLst>
              <a:ext uri="{FF2B5EF4-FFF2-40B4-BE49-F238E27FC236}">
                <a16:creationId xmlns:a16="http://schemas.microsoft.com/office/drawing/2014/main" id="{3E756D38-C9B7-6BB0-8280-50C7A82F3731}"/>
              </a:ext>
            </a:extLst>
          </p:cNvPr>
          <p:cNvPicPr>
            <a:picLocks noChangeAspect="1"/>
          </p:cNvPicPr>
          <p:nvPr/>
        </p:nvPicPr>
        <p:blipFill>
          <a:blip r:embed="rId3"/>
          <a:stretch>
            <a:fillRect/>
          </a:stretch>
        </p:blipFill>
        <p:spPr>
          <a:xfrm>
            <a:off x="8676641" y="4066706"/>
            <a:ext cx="2001520" cy="811937"/>
          </a:xfrm>
          <a:prstGeom prst="rect">
            <a:avLst/>
          </a:prstGeom>
        </p:spPr>
      </p:pic>
      <p:pic>
        <p:nvPicPr>
          <p:cNvPr id="17" name="Picture 16">
            <a:extLst>
              <a:ext uri="{FF2B5EF4-FFF2-40B4-BE49-F238E27FC236}">
                <a16:creationId xmlns:a16="http://schemas.microsoft.com/office/drawing/2014/main" id="{F6432FF4-ED9A-2E43-AAB0-84D2488221A9}"/>
              </a:ext>
            </a:extLst>
          </p:cNvPr>
          <p:cNvPicPr>
            <a:picLocks noChangeAspect="1"/>
          </p:cNvPicPr>
          <p:nvPr/>
        </p:nvPicPr>
        <p:blipFill>
          <a:blip r:embed="rId3"/>
          <a:stretch>
            <a:fillRect/>
          </a:stretch>
        </p:blipFill>
        <p:spPr>
          <a:xfrm>
            <a:off x="8107680" y="5214206"/>
            <a:ext cx="2001520" cy="811937"/>
          </a:xfrm>
          <a:prstGeom prst="rect">
            <a:avLst/>
          </a:prstGeom>
        </p:spPr>
      </p:pic>
      <p:pic>
        <p:nvPicPr>
          <p:cNvPr id="18" name="Picture 17">
            <a:extLst>
              <a:ext uri="{FF2B5EF4-FFF2-40B4-BE49-F238E27FC236}">
                <a16:creationId xmlns:a16="http://schemas.microsoft.com/office/drawing/2014/main" id="{BF987CD9-41F5-F84F-C68F-4EBAC58F1279}"/>
              </a:ext>
            </a:extLst>
          </p:cNvPr>
          <p:cNvPicPr>
            <a:picLocks noChangeAspect="1"/>
          </p:cNvPicPr>
          <p:nvPr/>
        </p:nvPicPr>
        <p:blipFill>
          <a:blip r:embed="rId3"/>
          <a:stretch>
            <a:fillRect/>
          </a:stretch>
        </p:blipFill>
        <p:spPr>
          <a:xfrm>
            <a:off x="4201161" y="4352048"/>
            <a:ext cx="2001520" cy="811937"/>
          </a:xfrm>
          <a:prstGeom prst="rect">
            <a:avLst/>
          </a:prstGeom>
        </p:spPr>
      </p:pic>
      <p:pic>
        <p:nvPicPr>
          <p:cNvPr id="20" name="Picture 19">
            <a:extLst>
              <a:ext uri="{FF2B5EF4-FFF2-40B4-BE49-F238E27FC236}">
                <a16:creationId xmlns:a16="http://schemas.microsoft.com/office/drawing/2014/main" id="{624D9EE8-68EF-BDE3-5B2A-A1DCE6EB1AA7}"/>
              </a:ext>
            </a:extLst>
          </p:cNvPr>
          <p:cNvPicPr>
            <a:picLocks noChangeAspect="1"/>
          </p:cNvPicPr>
          <p:nvPr/>
        </p:nvPicPr>
        <p:blipFill>
          <a:blip r:embed="rId4"/>
          <a:stretch>
            <a:fillRect/>
          </a:stretch>
        </p:blipFill>
        <p:spPr>
          <a:xfrm>
            <a:off x="4848813" y="5467752"/>
            <a:ext cx="342948" cy="304843"/>
          </a:xfrm>
          <a:prstGeom prst="rect">
            <a:avLst/>
          </a:prstGeom>
        </p:spPr>
      </p:pic>
      <p:pic>
        <p:nvPicPr>
          <p:cNvPr id="22" name="Picture 21">
            <a:extLst>
              <a:ext uri="{FF2B5EF4-FFF2-40B4-BE49-F238E27FC236}">
                <a16:creationId xmlns:a16="http://schemas.microsoft.com/office/drawing/2014/main" id="{E4F00988-9D93-2EF2-A0E3-AA7BF8FC04A9}"/>
              </a:ext>
            </a:extLst>
          </p:cNvPr>
          <p:cNvPicPr>
            <a:picLocks noChangeAspect="1"/>
          </p:cNvPicPr>
          <p:nvPr/>
        </p:nvPicPr>
        <p:blipFill>
          <a:blip r:embed="rId4"/>
          <a:stretch>
            <a:fillRect/>
          </a:stretch>
        </p:blipFill>
        <p:spPr>
          <a:xfrm>
            <a:off x="5416526" y="5954318"/>
            <a:ext cx="342948" cy="304843"/>
          </a:xfrm>
          <a:prstGeom prst="rect">
            <a:avLst/>
          </a:prstGeom>
        </p:spPr>
      </p:pic>
      <p:pic>
        <p:nvPicPr>
          <p:cNvPr id="24" name="Picture 23">
            <a:extLst>
              <a:ext uri="{FF2B5EF4-FFF2-40B4-BE49-F238E27FC236}">
                <a16:creationId xmlns:a16="http://schemas.microsoft.com/office/drawing/2014/main" id="{476D726F-B563-6C0F-7DAD-1FF9A638AD75}"/>
              </a:ext>
            </a:extLst>
          </p:cNvPr>
          <p:cNvPicPr>
            <a:picLocks noChangeAspect="1"/>
          </p:cNvPicPr>
          <p:nvPr/>
        </p:nvPicPr>
        <p:blipFill>
          <a:blip r:embed="rId4"/>
          <a:stretch>
            <a:fillRect/>
          </a:stretch>
        </p:blipFill>
        <p:spPr>
          <a:xfrm>
            <a:off x="4930091" y="6111819"/>
            <a:ext cx="342948" cy="304843"/>
          </a:xfrm>
          <a:prstGeom prst="rect">
            <a:avLst/>
          </a:prstGeom>
        </p:spPr>
      </p:pic>
    </p:spTree>
    <p:extLst>
      <p:ext uri="{BB962C8B-B14F-4D97-AF65-F5344CB8AC3E}">
        <p14:creationId xmlns:p14="http://schemas.microsoft.com/office/powerpoint/2010/main" val="4995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136E15-8531-312E-C584-FF8BD6A0999F}"/>
              </a:ext>
            </a:extLst>
          </p:cNvPr>
          <p:cNvSpPr>
            <a:spLocks noGrp="1"/>
          </p:cNvSpPr>
          <p:nvPr>
            <p:ph type="title"/>
          </p:nvPr>
        </p:nvSpPr>
        <p:spPr>
          <a:xfrm>
            <a:off x="2055040" y="107361"/>
            <a:ext cx="8612959" cy="769441"/>
          </a:xfrm>
        </p:spPr>
        <p:txBody>
          <a:bodyPr/>
          <a:lstStyle/>
          <a:p>
            <a:r>
              <a:rPr lang="en-US" sz="2200">
                <a:latin typeface="Century Gothic"/>
                <a:cs typeface="Century Gothic"/>
              </a:rPr>
              <a:t>TBAT: </a:t>
            </a:r>
            <a:r>
              <a:rPr lang="en-US" sz="2200" err="1">
                <a:latin typeface="Century Gothic"/>
                <a:cs typeface="Century Gothic"/>
              </a:rPr>
              <a:t>recognise</a:t>
            </a:r>
            <a:r>
              <a:rPr lang="en-US" sz="2200">
                <a:latin typeface="Century Gothic"/>
                <a:cs typeface="Century Gothic"/>
              </a:rPr>
              <a:t> one more and one fewer and ten more and ten fewer</a:t>
            </a:r>
            <a:endParaRPr lang="en-GB"/>
          </a:p>
        </p:txBody>
      </p:sp>
      <p:sp>
        <p:nvSpPr>
          <p:cNvPr id="2" name="Star: 5 Points 1">
            <a:extLst>
              <a:ext uri="{FF2B5EF4-FFF2-40B4-BE49-F238E27FC236}">
                <a16:creationId xmlns:a16="http://schemas.microsoft.com/office/drawing/2014/main" id="{932C8C4C-7507-4039-9809-3AE36DCC5732}"/>
              </a:ext>
            </a:extLst>
          </p:cNvPr>
          <p:cNvSpPr/>
          <p:nvPr/>
        </p:nvSpPr>
        <p:spPr>
          <a:xfrm>
            <a:off x="1111985" y="1612071"/>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CAE3CB7E-38A6-4F8D-A1E6-D405E43ECEB1}"/>
              </a:ext>
            </a:extLst>
          </p:cNvPr>
          <p:cNvSpPr/>
          <p:nvPr/>
        </p:nvSpPr>
        <p:spPr>
          <a:xfrm>
            <a:off x="4649699" y="2000021"/>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6B96B244-4919-4FE5-916A-C02C084E0BCF}"/>
              </a:ext>
            </a:extLst>
          </p:cNvPr>
          <p:cNvSpPr/>
          <p:nvPr/>
        </p:nvSpPr>
        <p:spPr>
          <a:xfrm>
            <a:off x="5844358" y="4161065"/>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8">
            <a:extLst>
              <a:ext uri="{FF2B5EF4-FFF2-40B4-BE49-F238E27FC236}">
                <a16:creationId xmlns:a16="http://schemas.microsoft.com/office/drawing/2014/main" id="{82265CE6-8C2B-4289-85E8-95F1B3AEE60F}"/>
              </a:ext>
            </a:extLst>
          </p:cNvPr>
          <p:cNvSpPr/>
          <p:nvPr/>
        </p:nvSpPr>
        <p:spPr>
          <a:xfrm>
            <a:off x="1704271" y="4226598"/>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9">
            <a:extLst>
              <a:ext uri="{FF2B5EF4-FFF2-40B4-BE49-F238E27FC236}">
                <a16:creationId xmlns:a16="http://schemas.microsoft.com/office/drawing/2014/main" id="{A727E20B-A05A-4A07-9C4E-FA02DA600BF9}"/>
              </a:ext>
            </a:extLst>
          </p:cNvPr>
          <p:cNvSpPr/>
          <p:nvPr/>
        </p:nvSpPr>
        <p:spPr>
          <a:xfrm>
            <a:off x="9201290" y="4574949"/>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9724B-EDBC-9320-0D15-3C61011887E7}"/>
              </a:ext>
            </a:extLst>
          </p:cNvPr>
          <p:cNvSpPr txBox="1"/>
          <p:nvPr/>
        </p:nvSpPr>
        <p:spPr>
          <a:xfrm>
            <a:off x="1958316" y="1263720"/>
            <a:ext cx="2879373" cy="646331"/>
          </a:xfrm>
          <a:prstGeom prst="rect">
            <a:avLst/>
          </a:prstGeom>
          <a:noFill/>
        </p:spPr>
        <p:txBody>
          <a:bodyPr wrap="square" rtlCol="0">
            <a:spAutoFit/>
          </a:bodyPr>
          <a:lstStyle/>
          <a:p>
            <a:r>
              <a:rPr lang="en-GB" sz="3600" b="1">
                <a:latin typeface="Century Gothic" panose="020B0502020202020204" pitchFamily="34" charset="0"/>
              </a:rPr>
              <a:t>one more</a:t>
            </a:r>
          </a:p>
        </p:txBody>
      </p:sp>
      <p:sp>
        <p:nvSpPr>
          <p:cNvPr id="6" name="TextBox 5">
            <a:extLst>
              <a:ext uri="{FF2B5EF4-FFF2-40B4-BE49-F238E27FC236}">
                <a16:creationId xmlns:a16="http://schemas.microsoft.com/office/drawing/2014/main" id="{073F78BF-B842-DA1D-EC36-ACE8E7925B34}"/>
              </a:ext>
            </a:extLst>
          </p:cNvPr>
          <p:cNvSpPr txBox="1"/>
          <p:nvPr/>
        </p:nvSpPr>
        <p:spPr>
          <a:xfrm>
            <a:off x="5684020" y="1601271"/>
            <a:ext cx="2879373" cy="646331"/>
          </a:xfrm>
          <a:prstGeom prst="rect">
            <a:avLst/>
          </a:prstGeom>
          <a:noFill/>
        </p:spPr>
        <p:txBody>
          <a:bodyPr wrap="square" rtlCol="0">
            <a:spAutoFit/>
          </a:bodyPr>
          <a:lstStyle/>
          <a:p>
            <a:r>
              <a:rPr lang="en-GB" sz="3600" b="1">
                <a:latin typeface="Century Gothic" panose="020B0502020202020204" pitchFamily="34" charset="0"/>
              </a:rPr>
              <a:t>ten more</a:t>
            </a:r>
          </a:p>
        </p:txBody>
      </p:sp>
      <p:sp>
        <p:nvSpPr>
          <p:cNvPr id="7" name="TextBox 6">
            <a:extLst>
              <a:ext uri="{FF2B5EF4-FFF2-40B4-BE49-F238E27FC236}">
                <a16:creationId xmlns:a16="http://schemas.microsoft.com/office/drawing/2014/main" id="{F01E7909-CA2E-CEB6-6CE1-346687B4E510}"/>
              </a:ext>
            </a:extLst>
          </p:cNvPr>
          <p:cNvSpPr txBox="1"/>
          <p:nvPr/>
        </p:nvSpPr>
        <p:spPr>
          <a:xfrm>
            <a:off x="2086730" y="3265824"/>
            <a:ext cx="2879373" cy="646331"/>
          </a:xfrm>
          <a:prstGeom prst="rect">
            <a:avLst/>
          </a:prstGeom>
          <a:noFill/>
        </p:spPr>
        <p:txBody>
          <a:bodyPr wrap="square" rtlCol="0">
            <a:spAutoFit/>
          </a:bodyPr>
          <a:lstStyle/>
          <a:p>
            <a:r>
              <a:rPr lang="en-GB" sz="3600" b="1">
                <a:latin typeface="Century Gothic" panose="020B0502020202020204" pitchFamily="34" charset="0"/>
              </a:rPr>
              <a:t>one less</a:t>
            </a:r>
          </a:p>
        </p:txBody>
      </p:sp>
      <p:sp>
        <p:nvSpPr>
          <p:cNvPr id="9" name="TextBox 8">
            <a:extLst>
              <a:ext uri="{FF2B5EF4-FFF2-40B4-BE49-F238E27FC236}">
                <a16:creationId xmlns:a16="http://schemas.microsoft.com/office/drawing/2014/main" id="{0A573F4C-AFC6-DD30-D22B-31E2B5875DBE}"/>
              </a:ext>
            </a:extLst>
          </p:cNvPr>
          <p:cNvSpPr txBox="1"/>
          <p:nvPr/>
        </p:nvSpPr>
        <p:spPr>
          <a:xfrm>
            <a:off x="6747726" y="3002335"/>
            <a:ext cx="2879373" cy="646331"/>
          </a:xfrm>
          <a:prstGeom prst="rect">
            <a:avLst/>
          </a:prstGeom>
          <a:noFill/>
        </p:spPr>
        <p:txBody>
          <a:bodyPr wrap="square" rtlCol="0">
            <a:spAutoFit/>
          </a:bodyPr>
          <a:lstStyle/>
          <a:p>
            <a:r>
              <a:rPr lang="en-GB" sz="3600" b="1">
                <a:latin typeface="Century Gothic" panose="020B0502020202020204" pitchFamily="34" charset="0"/>
              </a:rPr>
              <a:t>ten less</a:t>
            </a:r>
          </a:p>
        </p:txBody>
      </p:sp>
      <p:sp>
        <p:nvSpPr>
          <p:cNvPr id="13" name="TextBox 12">
            <a:extLst>
              <a:ext uri="{FF2B5EF4-FFF2-40B4-BE49-F238E27FC236}">
                <a16:creationId xmlns:a16="http://schemas.microsoft.com/office/drawing/2014/main" id="{91AB0B69-A415-7D59-C92E-B4450D99E76F}"/>
              </a:ext>
            </a:extLst>
          </p:cNvPr>
          <p:cNvSpPr txBox="1"/>
          <p:nvPr/>
        </p:nvSpPr>
        <p:spPr>
          <a:xfrm>
            <a:off x="2146306" y="5507351"/>
            <a:ext cx="2879373" cy="646331"/>
          </a:xfrm>
          <a:prstGeom prst="rect">
            <a:avLst/>
          </a:prstGeom>
          <a:noFill/>
        </p:spPr>
        <p:txBody>
          <a:bodyPr wrap="square" rtlCol="0">
            <a:spAutoFit/>
          </a:bodyPr>
          <a:lstStyle/>
          <a:p>
            <a:r>
              <a:rPr lang="en-GB" sz="3600" b="1">
                <a:latin typeface="Century Gothic" panose="020B0502020202020204" pitchFamily="34" charset="0"/>
              </a:rPr>
              <a:t>one fewer</a:t>
            </a:r>
          </a:p>
        </p:txBody>
      </p:sp>
      <p:sp>
        <p:nvSpPr>
          <p:cNvPr id="14" name="TextBox 13">
            <a:extLst>
              <a:ext uri="{FF2B5EF4-FFF2-40B4-BE49-F238E27FC236}">
                <a16:creationId xmlns:a16="http://schemas.microsoft.com/office/drawing/2014/main" id="{602CAF2F-8A9C-F11E-053F-938B9C05BD90}"/>
              </a:ext>
            </a:extLst>
          </p:cNvPr>
          <p:cNvSpPr txBox="1"/>
          <p:nvPr/>
        </p:nvSpPr>
        <p:spPr>
          <a:xfrm>
            <a:off x="6082423" y="5262289"/>
            <a:ext cx="2879373" cy="646331"/>
          </a:xfrm>
          <a:prstGeom prst="rect">
            <a:avLst/>
          </a:prstGeom>
          <a:noFill/>
        </p:spPr>
        <p:txBody>
          <a:bodyPr wrap="square" rtlCol="0">
            <a:spAutoFit/>
          </a:bodyPr>
          <a:lstStyle/>
          <a:p>
            <a:r>
              <a:rPr lang="en-GB" sz="3600" b="1">
                <a:latin typeface="Century Gothic" panose="020B0502020202020204" pitchFamily="34" charset="0"/>
              </a:rPr>
              <a:t>ten fewer</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DC69C87A-A07F-C873-A806-98F4CE11020A}"/>
                  </a:ext>
                </a:extLst>
              </p14:cNvPr>
              <p14:cNvContentPartPr/>
              <p14:nvPr/>
            </p14:nvContentPartPr>
            <p14:xfrm>
              <a:off x="2768400" y="4392360"/>
              <a:ext cx="579240" cy="56520"/>
            </p14:xfrm>
          </p:contentPart>
        </mc:Choice>
        <mc:Fallback xmlns="">
          <p:pic>
            <p:nvPicPr>
              <p:cNvPr id="3" name="Ink 2">
                <a:extLst>
                  <a:ext uri="{FF2B5EF4-FFF2-40B4-BE49-F238E27FC236}">
                    <a16:creationId xmlns:a16="http://schemas.microsoft.com/office/drawing/2014/main" id="{DC69C87A-A07F-C873-A806-98F4CE11020A}"/>
                  </a:ext>
                </a:extLst>
              </p:cNvPr>
              <p:cNvPicPr/>
              <p:nvPr/>
            </p:nvPicPr>
            <p:blipFill>
              <a:blip r:embed="rId3"/>
              <a:stretch>
                <a:fillRect/>
              </a:stretch>
            </p:blipFill>
            <p:spPr>
              <a:xfrm>
                <a:off x="2759040" y="4383000"/>
                <a:ext cx="597960" cy="75240"/>
              </a:xfrm>
              <a:prstGeom prst="rect">
                <a:avLst/>
              </a:prstGeom>
            </p:spPr>
          </p:pic>
        </mc:Fallback>
      </mc:AlternateContent>
    </p:spTree>
    <p:extLst>
      <p:ext uri="{BB962C8B-B14F-4D97-AF65-F5344CB8AC3E}">
        <p14:creationId xmlns:p14="http://schemas.microsoft.com/office/powerpoint/2010/main" val="1824942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assoon Primary"/>
              </a:rPr>
              <a:t>One more and one less/fewer</a:t>
            </a:r>
          </a:p>
        </p:txBody>
      </p:sp>
      <p:sp>
        <p:nvSpPr>
          <p:cNvPr id="5" name="Rectangle 4"/>
          <p:cNvSpPr/>
          <p:nvPr/>
        </p:nvSpPr>
        <p:spPr>
          <a:xfrm>
            <a:off x="453710" y="4094833"/>
            <a:ext cx="8412888" cy="2000548"/>
          </a:xfrm>
          <a:prstGeom prst="rect">
            <a:avLst/>
          </a:prstGeom>
        </p:spPr>
        <p:txBody>
          <a:bodyPr wrap="square">
            <a:spAutoFit/>
          </a:bodyPr>
          <a:lstStyle/>
          <a:p>
            <a:pPr>
              <a:spcBef>
                <a:spcPts val="1200"/>
              </a:spcBef>
              <a:spcAft>
                <a:spcPts val="1200"/>
              </a:spcAft>
            </a:pPr>
            <a:r>
              <a:rPr lang="en-GB" sz="2800">
                <a:latin typeface="Century Gothic" panose="020B0502020202020204" pitchFamily="34" charset="0"/>
              </a:rPr>
              <a:t>13 pencils add one more pencil is _____ pencils.</a:t>
            </a:r>
          </a:p>
          <a:p>
            <a:pPr>
              <a:spcBef>
                <a:spcPts val="1200"/>
              </a:spcBef>
              <a:spcAft>
                <a:spcPts val="1200"/>
              </a:spcAft>
            </a:pPr>
            <a:r>
              <a:rPr lang="en-GB" sz="2800">
                <a:latin typeface="Century Gothic" panose="020B0502020202020204" pitchFamily="34" charset="0"/>
              </a:rPr>
              <a:t>_____ is one more than 13.</a:t>
            </a:r>
          </a:p>
          <a:p>
            <a:pPr>
              <a:spcBef>
                <a:spcPts val="1200"/>
              </a:spcBef>
              <a:spcAft>
                <a:spcPts val="1200"/>
              </a:spcAft>
            </a:pPr>
            <a:r>
              <a:rPr lang="en-GB" sz="2800">
                <a:latin typeface="Century Gothic" panose="020B0502020202020204" pitchFamily="34" charset="0"/>
              </a:rPr>
              <a:t>13 is one fewer than _____.</a:t>
            </a:r>
          </a:p>
        </p:txBody>
      </p:sp>
      <p:pic>
        <p:nvPicPr>
          <p:cNvPr id="10" name="Picture 9">
            <a:extLst>
              <a:ext uri="{FF2B5EF4-FFF2-40B4-BE49-F238E27FC236}">
                <a16:creationId xmlns:a16="http://schemas.microsoft.com/office/drawing/2014/main" id="{DCE23521-528D-8A48-93AF-2576B7BE80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3710" y="1252285"/>
            <a:ext cx="2501900" cy="2425700"/>
          </a:xfrm>
          <a:prstGeom prst="rect">
            <a:avLst/>
          </a:prstGeom>
        </p:spPr>
      </p:pic>
      <p:pic>
        <p:nvPicPr>
          <p:cNvPr id="12" name="Picture 11">
            <a:extLst>
              <a:ext uri="{FF2B5EF4-FFF2-40B4-BE49-F238E27FC236}">
                <a16:creationId xmlns:a16="http://schemas.microsoft.com/office/drawing/2014/main" id="{214082F1-F289-594C-BBEE-ADAC1ABED3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41178" y="1675084"/>
            <a:ext cx="321260" cy="1739900"/>
          </a:xfrm>
          <a:prstGeom prst="rect">
            <a:avLst/>
          </a:prstGeom>
        </p:spPr>
      </p:pic>
      <p:pic>
        <p:nvPicPr>
          <p:cNvPr id="21" name="Picture 20">
            <a:extLst>
              <a:ext uri="{FF2B5EF4-FFF2-40B4-BE49-F238E27FC236}">
                <a16:creationId xmlns:a16="http://schemas.microsoft.com/office/drawing/2014/main" id="{7319C100-C8AB-6741-A7E6-7F9D008D29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98941" y="1675084"/>
            <a:ext cx="321260" cy="1739900"/>
          </a:xfrm>
          <a:prstGeom prst="rect">
            <a:avLst/>
          </a:prstGeom>
        </p:spPr>
      </p:pic>
      <p:pic>
        <p:nvPicPr>
          <p:cNvPr id="24" name="Picture 23">
            <a:extLst>
              <a:ext uri="{FF2B5EF4-FFF2-40B4-BE49-F238E27FC236}">
                <a16:creationId xmlns:a16="http://schemas.microsoft.com/office/drawing/2014/main" id="{7146FA6D-4B6D-6A44-8180-61971B17A5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84711" y="1675084"/>
            <a:ext cx="321260" cy="1739900"/>
          </a:xfrm>
          <a:prstGeom prst="rect">
            <a:avLst/>
          </a:prstGeom>
        </p:spPr>
      </p:pic>
      <p:pic>
        <p:nvPicPr>
          <p:cNvPr id="25" name="Picture 24">
            <a:extLst>
              <a:ext uri="{FF2B5EF4-FFF2-40B4-BE49-F238E27FC236}">
                <a16:creationId xmlns:a16="http://schemas.microsoft.com/office/drawing/2014/main" id="{9F1C8B5A-CBED-7C42-87DF-3CD0C6B693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3640" y="1675084"/>
            <a:ext cx="321260" cy="1739900"/>
          </a:xfrm>
          <a:prstGeom prst="rect">
            <a:avLst/>
          </a:prstGeom>
        </p:spPr>
      </p:pic>
      <p:cxnSp>
        <p:nvCxnSpPr>
          <p:cNvPr id="4" name="Straight Arrow Connector 3">
            <a:extLst>
              <a:ext uri="{FF2B5EF4-FFF2-40B4-BE49-F238E27FC236}">
                <a16:creationId xmlns:a16="http://schemas.microsoft.com/office/drawing/2014/main" id="{6FF90FC4-75C1-51F6-C307-882C057B7D9C}"/>
              </a:ext>
            </a:extLst>
          </p:cNvPr>
          <p:cNvCxnSpPr>
            <a:cxnSpLocks/>
          </p:cNvCxnSpPr>
          <p:nvPr/>
        </p:nvCxnSpPr>
        <p:spPr>
          <a:xfrm flipH="1">
            <a:off x="4051023" y="2545034"/>
            <a:ext cx="681415"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516E6FC-B721-5C9A-24B8-5F6B3EF42208}"/>
                  </a:ext>
                </a:extLst>
              </p14:cNvPr>
              <p14:cNvContentPartPr/>
              <p14:nvPr/>
            </p14:nvContentPartPr>
            <p14:xfrm>
              <a:off x="10065240" y="2201040"/>
              <a:ext cx="261000" cy="40320"/>
            </p14:xfrm>
          </p:contentPart>
        </mc:Choice>
        <mc:Fallback xmlns="">
          <p:pic>
            <p:nvPicPr>
              <p:cNvPr id="3" name="Ink 2">
                <a:extLst>
                  <a:ext uri="{FF2B5EF4-FFF2-40B4-BE49-F238E27FC236}">
                    <a16:creationId xmlns:a16="http://schemas.microsoft.com/office/drawing/2014/main" id="{B516E6FC-B721-5C9A-24B8-5F6B3EF42208}"/>
                  </a:ext>
                </a:extLst>
              </p:cNvPr>
              <p:cNvPicPr/>
              <p:nvPr/>
            </p:nvPicPr>
            <p:blipFill>
              <a:blip r:embed="rId6"/>
              <a:stretch>
                <a:fillRect/>
              </a:stretch>
            </p:blipFill>
            <p:spPr>
              <a:xfrm>
                <a:off x="10055880" y="2191680"/>
                <a:ext cx="279720" cy="59040"/>
              </a:xfrm>
              <a:prstGeom prst="rect">
                <a:avLst/>
              </a:prstGeom>
            </p:spPr>
          </p:pic>
        </mc:Fallback>
      </mc:AlternateContent>
      <p:sp>
        <p:nvSpPr>
          <p:cNvPr id="6" name="TextBox 5">
            <a:extLst>
              <a:ext uri="{FF2B5EF4-FFF2-40B4-BE49-F238E27FC236}">
                <a16:creationId xmlns:a16="http://schemas.microsoft.com/office/drawing/2014/main" id="{725A7B5B-A32F-3E61-732B-961BDF54EAC2}"/>
              </a:ext>
            </a:extLst>
          </p:cNvPr>
          <p:cNvSpPr txBox="1"/>
          <p:nvPr/>
        </p:nvSpPr>
        <p:spPr>
          <a:xfrm>
            <a:off x="136336" y="39959"/>
            <a:ext cx="7971344" cy="461665"/>
          </a:xfrm>
          <a:prstGeom prst="rect">
            <a:avLst/>
          </a:prstGeom>
          <a:noFill/>
        </p:spPr>
        <p:txBody>
          <a:bodyPr wrap="square">
            <a:spAutoFit/>
          </a:bodyPr>
          <a:lstStyle/>
          <a:p>
            <a:pPr>
              <a:tabLst>
                <a:tab pos="1076325" algn="l"/>
              </a:tabLst>
            </a:pPr>
            <a:r>
              <a:rPr lang="en-US" sz="2400" dirty="0">
                <a:latin typeface="Sassoon Infant Std" panose="020B0503020103030203" pitchFamily="34" charset="0"/>
              </a:rPr>
              <a:t>TBAT: </a:t>
            </a:r>
            <a:r>
              <a:rPr lang="en-US" sz="2000" dirty="0" err="1">
                <a:latin typeface="Sassoon Infant Std" panose="020B0503020103030203" pitchFamily="34" charset="0"/>
              </a:rPr>
              <a:t>recognise</a:t>
            </a:r>
            <a:r>
              <a:rPr lang="en-US" sz="2000" dirty="0">
                <a:latin typeface="Sassoon Infant Std" panose="020B0503020103030203" pitchFamily="34" charset="0"/>
              </a:rPr>
              <a:t> one more and one fewer and ten more and ten fewer</a:t>
            </a:r>
          </a:p>
        </p:txBody>
      </p:sp>
    </p:spTree>
    <p:extLst>
      <p:ext uri="{BB962C8B-B14F-4D97-AF65-F5344CB8AC3E}">
        <p14:creationId xmlns:p14="http://schemas.microsoft.com/office/powerpoint/2010/main" val="3564369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61D8BD6-A01B-B757-1ED2-B8CA4E94571B}"/>
              </a:ext>
            </a:extLst>
          </p:cNvPr>
          <p:cNvCxnSpPr>
            <a:cxnSpLocks noChangeAspect="1"/>
          </p:cNvCxnSpPr>
          <p:nvPr/>
        </p:nvCxnSpPr>
        <p:spPr>
          <a:xfrm>
            <a:off x="516645" y="3704528"/>
            <a:ext cx="100555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One more and one less/fewer</a:t>
            </a:r>
          </a:p>
        </p:txBody>
      </p:sp>
      <p:sp>
        <p:nvSpPr>
          <p:cNvPr id="11" name="Rectangle 10"/>
          <p:cNvSpPr/>
          <p:nvPr/>
        </p:nvSpPr>
        <p:spPr>
          <a:xfrm>
            <a:off x="339220" y="4691615"/>
            <a:ext cx="4561553" cy="1384995"/>
          </a:xfrm>
          <a:prstGeom prst="rect">
            <a:avLst/>
          </a:prstGeom>
        </p:spPr>
        <p:txBody>
          <a:bodyPr wrap="square">
            <a:spAutoFit/>
          </a:bodyPr>
          <a:lstStyle/>
          <a:p>
            <a:r>
              <a:rPr lang="en-GB" sz="2800">
                <a:latin typeface="Century Gothic" panose="020B0502020202020204" pitchFamily="34" charset="0"/>
              </a:rPr>
              <a:t>One more than 13 is 14.</a:t>
            </a:r>
          </a:p>
          <a:p>
            <a:endParaRPr lang="en-GB" sz="2800">
              <a:latin typeface="Century Gothic" panose="020B0502020202020204" pitchFamily="34" charset="0"/>
            </a:endParaRPr>
          </a:p>
          <a:p>
            <a:r>
              <a:rPr lang="en-GB" sz="2800">
                <a:latin typeface="Century Gothic" panose="020B0502020202020204" pitchFamily="34" charset="0"/>
              </a:rPr>
              <a:t>One less than 14 is 13.</a:t>
            </a:r>
          </a:p>
        </p:txBody>
      </p:sp>
      <p:grpSp>
        <p:nvGrpSpPr>
          <p:cNvPr id="7" name="Group 6">
            <a:extLst>
              <a:ext uri="{FF2B5EF4-FFF2-40B4-BE49-F238E27FC236}">
                <a16:creationId xmlns:a16="http://schemas.microsoft.com/office/drawing/2014/main" id="{12807777-07CD-69D2-B346-04A646C8FBCF}"/>
              </a:ext>
            </a:extLst>
          </p:cNvPr>
          <p:cNvGrpSpPr>
            <a:grpSpLocks noChangeAspect="1"/>
          </p:cNvGrpSpPr>
          <p:nvPr/>
        </p:nvGrpSpPr>
        <p:grpSpPr>
          <a:xfrm>
            <a:off x="4796881" y="3513293"/>
            <a:ext cx="386346" cy="397651"/>
            <a:chOff x="2431598" y="4904118"/>
            <a:chExt cx="280800" cy="295200"/>
          </a:xfrm>
        </p:grpSpPr>
        <p:pic>
          <p:nvPicPr>
            <p:cNvPr id="7176" name="Google Shape;698;p26">
              <a:extLst>
                <a:ext uri="{FF2B5EF4-FFF2-40B4-BE49-F238E27FC236}">
                  <a16:creationId xmlns:a16="http://schemas.microsoft.com/office/drawing/2014/main" id="{F054549E-19FD-BB78-3D0E-D320D407D6BC}"/>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7177" name="Oval 7176">
              <a:extLst>
                <a:ext uri="{FF2B5EF4-FFF2-40B4-BE49-F238E27FC236}">
                  <a16:creationId xmlns:a16="http://schemas.microsoft.com/office/drawing/2014/main" id="{9CC1E99A-34D7-F1CE-EB2E-D767CAFE984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E644C476-076C-FFC9-9316-C2CEAFD6D43B}"/>
              </a:ext>
            </a:extLst>
          </p:cNvPr>
          <p:cNvGrpSpPr>
            <a:grpSpLocks noChangeAspect="1"/>
          </p:cNvGrpSpPr>
          <p:nvPr/>
        </p:nvGrpSpPr>
        <p:grpSpPr>
          <a:xfrm>
            <a:off x="5176994" y="3513293"/>
            <a:ext cx="386346" cy="397651"/>
            <a:chOff x="2431598" y="4904118"/>
            <a:chExt cx="280800" cy="295200"/>
          </a:xfrm>
        </p:grpSpPr>
        <p:pic>
          <p:nvPicPr>
            <p:cNvPr id="7174" name="Google Shape;698;p26">
              <a:extLst>
                <a:ext uri="{FF2B5EF4-FFF2-40B4-BE49-F238E27FC236}">
                  <a16:creationId xmlns:a16="http://schemas.microsoft.com/office/drawing/2014/main" id="{5D5BDFAC-980D-36A8-C34E-F3EBC6E2664E}"/>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7175" name="Oval 7174">
              <a:extLst>
                <a:ext uri="{FF2B5EF4-FFF2-40B4-BE49-F238E27FC236}">
                  <a16:creationId xmlns:a16="http://schemas.microsoft.com/office/drawing/2014/main" id="{2CA4F07C-C35E-D29E-1974-27646F3900D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740F4256-83D6-7BA2-508D-25D10613EB45}"/>
              </a:ext>
            </a:extLst>
          </p:cNvPr>
          <p:cNvGrpSpPr>
            <a:grpSpLocks noChangeAspect="1"/>
          </p:cNvGrpSpPr>
          <p:nvPr/>
        </p:nvGrpSpPr>
        <p:grpSpPr>
          <a:xfrm>
            <a:off x="5557109" y="3513293"/>
            <a:ext cx="386346" cy="397651"/>
            <a:chOff x="2431598" y="4904118"/>
            <a:chExt cx="280800" cy="295200"/>
          </a:xfrm>
        </p:grpSpPr>
        <p:pic>
          <p:nvPicPr>
            <p:cNvPr id="7172" name="Google Shape;698;p26">
              <a:extLst>
                <a:ext uri="{FF2B5EF4-FFF2-40B4-BE49-F238E27FC236}">
                  <a16:creationId xmlns:a16="http://schemas.microsoft.com/office/drawing/2014/main" id="{F2F34ABB-C1B4-2946-0876-CACF78FAFD99}"/>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7173" name="Oval 7172">
              <a:extLst>
                <a:ext uri="{FF2B5EF4-FFF2-40B4-BE49-F238E27FC236}">
                  <a16:creationId xmlns:a16="http://schemas.microsoft.com/office/drawing/2014/main" id="{FD241468-350A-4879-617B-5A6AB204B93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9ABFFAC4-DD79-98E7-A606-0690F21A42F6}"/>
              </a:ext>
            </a:extLst>
          </p:cNvPr>
          <p:cNvGrpSpPr>
            <a:grpSpLocks noChangeAspect="1"/>
          </p:cNvGrpSpPr>
          <p:nvPr/>
        </p:nvGrpSpPr>
        <p:grpSpPr>
          <a:xfrm>
            <a:off x="6296813" y="3513293"/>
            <a:ext cx="386346" cy="397651"/>
            <a:chOff x="2431598" y="4904118"/>
            <a:chExt cx="280800" cy="295200"/>
          </a:xfrm>
        </p:grpSpPr>
        <p:pic>
          <p:nvPicPr>
            <p:cNvPr id="7170" name="Google Shape;698;p26">
              <a:extLst>
                <a:ext uri="{FF2B5EF4-FFF2-40B4-BE49-F238E27FC236}">
                  <a16:creationId xmlns:a16="http://schemas.microsoft.com/office/drawing/2014/main" id="{72031B1B-6464-EB87-0608-67A3561D1F35}"/>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7171" name="Oval 7170">
              <a:extLst>
                <a:ext uri="{FF2B5EF4-FFF2-40B4-BE49-F238E27FC236}">
                  <a16:creationId xmlns:a16="http://schemas.microsoft.com/office/drawing/2014/main" id="{814C72EF-4764-C3DB-3A36-9797F8F9835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F7143930-CCC5-4518-8FC1-1CC1756FAC87}"/>
              </a:ext>
            </a:extLst>
          </p:cNvPr>
          <p:cNvGrpSpPr>
            <a:grpSpLocks noChangeAspect="1"/>
          </p:cNvGrpSpPr>
          <p:nvPr/>
        </p:nvGrpSpPr>
        <p:grpSpPr>
          <a:xfrm>
            <a:off x="8084489" y="3513293"/>
            <a:ext cx="386346" cy="397651"/>
            <a:chOff x="2431598" y="4904118"/>
            <a:chExt cx="280800" cy="295200"/>
          </a:xfrm>
        </p:grpSpPr>
        <p:pic>
          <p:nvPicPr>
            <p:cNvPr id="7168" name="Google Shape;698;p26">
              <a:extLst>
                <a:ext uri="{FF2B5EF4-FFF2-40B4-BE49-F238E27FC236}">
                  <a16:creationId xmlns:a16="http://schemas.microsoft.com/office/drawing/2014/main" id="{36126038-26B4-411C-2947-6FC70B5120E0}"/>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7169" name="Oval 7168">
              <a:extLst>
                <a:ext uri="{FF2B5EF4-FFF2-40B4-BE49-F238E27FC236}">
                  <a16:creationId xmlns:a16="http://schemas.microsoft.com/office/drawing/2014/main" id="{18A5AF58-FEF9-B945-0D9B-803DFC956D0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057437E0-4B1A-B155-6486-985BE2320C0D}"/>
              </a:ext>
            </a:extLst>
          </p:cNvPr>
          <p:cNvGrpSpPr>
            <a:grpSpLocks noChangeAspect="1"/>
          </p:cNvGrpSpPr>
          <p:nvPr/>
        </p:nvGrpSpPr>
        <p:grpSpPr>
          <a:xfrm>
            <a:off x="8464604" y="3513293"/>
            <a:ext cx="386346" cy="397651"/>
            <a:chOff x="2431598" y="4904118"/>
            <a:chExt cx="280800" cy="295200"/>
          </a:xfrm>
        </p:grpSpPr>
        <p:pic>
          <p:nvPicPr>
            <p:cNvPr id="29" name="Google Shape;698;p26">
              <a:extLst>
                <a:ext uri="{FF2B5EF4-FFF2-40B4-BE49-F238E27FC236}">
                  <a16:creationId xmlns:a16="http://schemas.microsoft.com/office/drawing/2014/main" id="{A28C104E-F33D-19AC-E3E0-1642AD6D41E2}"/>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0" name="Oval 29">
              <a:extLst>
                <a:ext uri="{FF2B5EF4-FFF2-40B4-BE49-F238E27FC236}">
                  <a16:creationId xmlns:a16="http://schemas.microsoft.com/office/drawing/2014/main" id="{B627DDAF-4A74-0D16-4F76-B111F3779B6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33BF2DF5-9E03-93AC-BCF3-01AE466C2A03}"/>
              </a:ext>
            </a:extLst>
          </p:cNvPr>
          <p:cNvGrpSpPr>
            <a:grpSpLocks noChangeAspect="1"/>
          </p:cNvGrpSpPr>
          <p:nvPr/>
        </p:nvGrpSpPr>
        <p:grpSpPr>
          <a:xfrm>
            <a:off x="8844717" y="3513293"/>
            <a:ext cx="386346" cy="397651"/>
            <a:chOff x="2431598" y="4904118"/>
            <a:chExt cx="280800" cy="295200"/>
          </a:xfrm>
        </p:grpSpPr>
        <p:pic>
          <p:nvPicPr>
            <p:cNvPr id="27" name="Google Shape;698;p26">
              <a:extLst>
                <a:ext uri="{FF2B5EF4-FFF2-40B4-BE49-F238E27FC236}">
                  <a16:creationId xmlns:a16="http://schemas.microsoft.com/office/drawing/2014/main" id="{AF055421-D9C0-CC4C-A816-F32EEEC95584}"/>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8" name="Oval 27">
              <a:extLst>
                <a:ext uri="{FF2B5EF4-FFF2-40B4-BE49-F238E27FC236}">
                  <a16:creationId xmlns:a16="http://schemas.microsoft.com/office/drawing/2014/main" id="{69FB729A-F28C-FDDC-941E-14FF48F42CD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967DDB43-CD78-F779-FB69-08D72974EA5F}"/>
              </a:ext>
            </a:extLst>
          </p:cNvPr>
          <p:cNvGrpSpPr>
            <a:grpSpLocks noChangeAspect="1"/>
          </p:cNvGrpSpPr>
          <p:nvPr/>
        </p:nvGrpSpPr>
        <p:grpSpPr>
          <a:xfrm>
            <a:off x="9224830" y="3513293"/>
            <a:ext cx="386346" cy="397651"/>
            <a:chOff x="2431598" y="4904118"/>
            <a:chExt cx="280800" cy="295200"/>
          </a:xfrm>
        </p:grpSpPr>
        <p:pic>
          <p:nvPicPr>
            <p:cNvPr id="25" name="Google Shape;698;p26">
              <a:extLst>
                <a:ext uri="{FF2B5EF4-FFF2-40B4-BE49-F238E27FC236}">
                  <a16:creationId xmlns:a16="http://schemas.microsoft.com/office/drawing/2014/main" id="{9A411EC8-1AAA-C5BF-9EB8-F78EFF9FEABD}"/>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6" name="Oval 25">
              <a:extLst>
                <a:ext uri="{FF2B5EF4-FFF2-40B4-BE49-F238E27FC236}">
                  <a16:creationId xmlns:a16="http://schemas.microsoft.com/office/drawing/2014/main" id="{C2250C76-1F13-BBC8-3DA6-149C8FB1EEB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37F83C76-A818-D290-5C8C-314583EFD5E5}"/>
              </a:ext>
            </a:extLst>
          </p:cNvPr>
          <p:cNvGrpSpPr>
            <a:grpSpLocks noChangeAspect="1"/>
          </p:cNvGrpSpPr>
          <p:nvPr/>
        </p:nvGrpSpPr>
        <p:grpSpPr>
          <a:xfrm>
            <a:off x="9604945" y="3513293"/>
            <a:ext cx="386346" cy="397651"/>
            <a:chOff x="2431598" y="4904118"/>
            <a:chExt cx="280800" cy="295200"/>
          </a:xfrm>
        </p:grpSpPr>
        <p:pic>
          <p:nvPicPr>
            <p:cNvPr id="23" name="Google Shape;698;p26">
              <a:extLst>
                <a:ext uri="{FF2B5EF4-FFF2-40B4-BE49-F238E27FC236}">
                  <a16:creationId xmlns:a16="http://schemas.microsoft.com/office/drawing/2014/main" id="{D50A0F0F-6811-175D-6631-2A1E1DC84CC3}"/>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4" name="Oval 23">
              <a:extLst>
                <a:ext uri="{FF2B5EF4-FFF2-40B4-BE49-F238E27FC236}">
                  <a16:creationId xmlns:a16="http://schemas.microsoft.com/office/drawing/2014/main" id="{99C1377E-967B-B9B2-E528-EABCDFB90FD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B1301C2C-5895-F124-7C54-7603112E52E9}"/>
              </a:ext>
            </a:extLst>
          </p:cNvPr>
          <p:cNvGrpSpPr>
            <a:grpSpLocks noChangeAspect="1"/>
          </p:cNvGrpSpPr>
          <p:nvPr/>
        </p:nvGrpSpPr>
        <p:grpSpPr>
          <a:xfrm>
            <a:off x="9985074" y="3513293"/>
            <a:ext cx="386346" cy="397651"/>
            <a:chOff x="2431598" y="4904118"/>
            <a:chExt cx="280800" cy="295200"/>
          </a:xfrm>
        </p:grpSpPr>
        <p:pic>
          <p:nvPicPr>
            <p:cNvPr id="21" name="Google Shape;698;p26">
              <a:extLst>
                <a:ext uri="{FF2B5EF4-FFF2-40B4-BE49-F238E27FC236}">
                  <a16:creationId xmlns:a16="http://schemas.microsoft.com/office/drawing/2014/main" id="{DE377E32-D501-9617-633C-8B3DB591F1E1}"/>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2" name="Oval 21">
              <a:extLst>
                <a:ext uri="{FF2B5EF4-FFF2-40B4-BE49-F238E27FC236}">
                  <a16:creationId xmlns:a16="http://schemas.microsoft.com/office/drawing/2014/main" id="{A069A530-6CDD-05B9-F9B6-6FE3E5E6559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80" name="Group 7179">
            <a:extLst>
              <a:ext uri="{FF2B5EF4-FFF2-40B4-BE49-F238E27FC236}">
                <a16:creationId xmlns:a16="http://schemas.microsoft.com/office/drawing/2014/main" id="{F2D5B1FD-B915-1AE3-F20C-13CDACD3D574}"/>
              </a:ext>
            </a:extLst>
          </p:cNvPr>
          <p:cNvGrpSpPr>
            <a:grpSpLocks noChangeAspect="1"/>
          </p:cNvGrpSpPr>
          <p:nvPr/>
        </p:nvGrpSpPr>
        <p:grpSpPr>
          <a:xfrm>
            <a:off x="962498" y="3505262"/>
            <a:ext cx="383141" cy="397651"/>
            <a:chOff x="586830" y="4927613"/>
            <a:chExt cx="280800" cy="295200"/>
          </a:xfrm>
        </p:grpSpPr>
        <p:pic>
          <p:nvPicPr>
            <p:cNvPr id="40" name="Google Shape;699;p26">
              <a:extLst>
                <a:ext uri="{FF2B5EF4-FFF2-40B4-BE49-F238E27FC236}">
                  <a16:creationId xmlns:a16="http://schemas.microsoft.com/office/drawing/2014/main" id="{F290A2D7-9CE7-5F79-930D-2967EFD45564}"/>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81" name="Oval 80">
              <a:extLst>
                <a:ext uri="{FF2B5EF4-FFF2-40B4-BE49-F238E27FC236}">
                  <a16:creationId xmlns:a16="http://schemas.microsoft.com/office/drawing/2014/main" id="{F543E822-F25C-14D0-7EBB-CB13012751E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81" name="Group 7180">
            <a:extLst>
              <a:ext uri="{FF2B5EF4-FFF2-40B4-BE49-F238E27FC236}">
                <a16:creationId xmlns:a16="http://schemas.microsoft.com/office/drawing/2014/main" id="{D83719ED-E002-0AAC-AF75-6939643080A5}"/>
              </a:ext>
            </a:extLst>
          </p:cNvPr>
          <p:cNvGrpSpPr>
            <a:grpSpLocks noChangeAspect="1"/>
          </p:cNvGrpSpPr>
          <p:nvPr/>
        </p:nvGrpSpPr>
        <p:grpSpPr>
          <a:xfrm>
            <a:off x="1344493" y="3505262"/>
            <a:ext cx="383141" cy="397651"/>
            <a:chOff x="586830" y="4927613"/>
            <a:chExt cx="280800" cy="295200"/>
          </a:xfrm>
        </p:grpSpPr>
        <p:pic>
          <p:nvPicPr>
            <p:cNvPr id="38" name="Google Shape;699;p26">
              <a:extLst>
                <a:ext uri="{FF2B5EF4-FFF2-40B4-BE49-F238E27FC236}">
                  <a16:creationId xmlns:a16="http://schemas.microsoft.com/office/drawing/2014/main" id="{E699922F-F839-3A15-3EDE-BB36182CFFC8}"/>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39" name="Oval 38">
              <a:extLst>
                <a:ext uri="{FF2B5EF4-FFF2-40B4-BE49-F238E27FC236}">
                  <a16:creationId xmlns:a16="http://schemas.microsoft.com/office/drawing/2014/main" id="{B5D364F6-256A-DF1A-9655-D224818A697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82" name="Group 7181">
            <a:extLst>
              <a:ext uri="{FF2B5EF4-FFF2-40B4-BE49-F238E27FC236}">
                <a16:creationId xmlns:a16="http://schemas.microsoft.com/office/drawing/2014/main" id="{EE692BB8-281B-49B1-33A8-2BF8626FDE9C}"/>
              </a:ext>
            </a:extLst>
          </p:cNvPr>
          <p:cNvGrpSpPr>
            <a:grpSpLocks noChangeAspect="1"/>
          </p:cNvGrpSpPr>
          <p:nvPr/>
        </p:nvGrpSpPr>
        <p:grpSpPr>
          <a:xfrm>
            <a:off x="1726489" y="3505262"/>
            <a:ext cx="383141" cy="397651"/>
            <a:chOff x="586830" y="4927613"/>
            <a:chExt cx="280800" cy="295200"/>
          </a:xfrm>
        </p:grpSpPr>
        <p:pic>
          <p:nvPicPr>
            <p:cNvPr id="36" name="Google Shape;699;p26">
              <a:extLst>
                <a:ext uri="{FF2B5EF4-FFF2-40B4-BE49-F238E27FC236}">
                  <a16:creationId xmlns:a16="http://schemas.microsoft.com/office/drawing/2014/main" id="{5ACDBC48-0746-A8B8-BF5D-AA593C45B53D}"/>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37" name="Oval 36">
              <a:extLst>
                <a:ext uri="{FF2B5EF4-FFF2-40B4-BE49-F238E27FC236}">
                  <a16:creationId xmlns:a16="http://schemas.microsoft.com/office/drawing/2014/main" id="{108E2CEF-60B2-F2F9-D221-964771F2F55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83" name="Group 7182">
            <a:extLst>
              <a:ext uri="{FF2B5EF4-FFF2-40B4-BE49-F238E27FC236}">
                <a16:creationId xmlns:a16="http://schemas.microsoft.com/office/drawing/2014/main" id="{F9F47A8C-AB66-5FC1-9D05-6BF5BC9A62F7}"/>
              </a:ext>
            </a:extLst>
          </p:cNvPr>
          <p:cNvGrpSpPr>
            <a:grpSpLocks noChangeAspect="1"/>
          </p:cNvGrpSpPr>
          <p:nvPr/>
        </p:nvGrpSpPr>
        <p:grpSpPr>
          <a:xfrm>
            <a:off x="2116717" y="3505262"/>
            <a:ext cx="386346" cy="397651"/>
            <a:chOff x="592863" y="4927613"/>
            <a:chExt cx="283148" cy="295200"/>
          </a:xfrm>
        </p:grpSpPr>
        <p:pic>
          <p:nvPicPr>
            <p:cNvPr id="34" name="Google Shape;699;p26">
              <a:extLst>
                <a:ext uri="{FF2B5EF4-FFF2-40B4-BE49-F238E27FC236}">
                  <a16:creationId xmlns:a16="http://schemas.microsoft.com/office/drawing/2014/main" id="{7233FC19-1B0B-03A0-8359-4EE0A0B5A33B}"/>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5" name="Oval 34">
              <a:extLst>
                <a:ext uri="{FF2B5EF4-FFF2-40B4-BE49-F238E27FC236}">
                  <a16:creationId xmlns:a16="http://schemas.microsoft.com/office/drawing/2014/main" id="{F21A6514-93F1-B255-A6C3-88F0673B2F7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84" name="Group 7183">
            <a:extLst>
              <a:ext uri="{FF2B5EF4-FFF2-40B4-BE49-F238E27FC236}">
                <a16:creationId xmlns:a16="http://schemas.microsoft.com/office/drawing/2014/main" id="{87577D14-572F-B3DF-5306-9C92244F8BC9}"/>
              </a:ext>
            </a:extLst>
          </p:cNvPr>
          <p:cNvGrpSpPr>
            <a:grpSpLocks noChangeAspect="1"/>
          </p:cNvGrpSpPr>
          <p:nvPr/>
        </p:nvGrpSpPr>
        <p:grpSpPr>
          <a:xfrm>
            <a:off x="2498714" y="3505262"/>
            <a:ext cx="386346" cy="397651"/>
            <a:chOff x="592863" y="4927613"/>
            <a:chExt cx="283148" cy="295200"/>
          </a:xfrm>
        </p:grpSpPr>
        <p:pic>
          <p:nvPicPr>
            <p:cNvPr id="32" name="Google Shape;699;p26">
              <a:extLst>
                <a:ext uri="{FF2B5EF4-FFF2-40B4-BE49-F238E27FC236}">
                  <a16:creationId xmlns:a16="http://schemas.microsoft.com/office/drawing/2014/main" id="{88A0E073-5CD2-B999-6CC1-108CBF79D87E}"/>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3" name="Oval 32">
              <a:extLst>
                <a:ext uri="{FF2B5EF4-FFF2-40B4-BE49-F238E27FC236}">
                  <a16:creationId xmlns:a16="http://schemas.microsoft.com/office/drawing/2014/main" id="{7D07532C-4A3C-A27A-3697-866B9C08F3A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85" name="Group 7184">
            <a:extLst>
              <a:ext uri="{FF2B5EF4-FFF2-40B4-BE49-F238E27FC236}">
                <a16:creationId xmlns:a16="http://schemas.microsoft.com/office/drawing/2014/main" id="{DF7FC08B-47B7-91AC-BAC7-00881E06A168}"/>
              </a:ext>
            </a:extLst>
          </p:cNvPr>
          <p:cNvGrpSpPr>
            <a:grpSpLocks noChangeAspect="1"/>
          </p:cNvGrpSpPr>
          <p:nvPr/>
        </p:nvGrpSpPr>
        <p:grpSpPr>
          <a:xfrm>
            <a:off x="2872476" y="3505262"/>
            <a:ext cx="383141" cy="397651"/>
            <a:chOff x="586830" y="4927613"/>
            <a:chExt cx="280800" cy="295200"/>
          </a:xfrm>
        </p:grpSpPr>
        <p:pic>
          <p:nvPicPr>
            <p:cNvPr id="7198" name="Google Shape;699;p26">
              <a:extLst>
                <a:ext uri="{FF2B5EF4-FFF2-40B4-BE49-F238E27FC236}">
                  <a16:creationId xmlns:a16="http://schemas.microsoft.com/office/drawing/2014/main" id="{1EEE4520-19F2-8760-EC35-97C267257631}"/>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7199" name="Oval 7198">
              <a:extLst>
                <a:ext uri="{FF2B5EF4-FFF2-40B4-BE49-F238E27FC236}">
                  <a16:creationId xmlns:a16="http://schemas.microsoft.com/office/drawing/2014/main" id="{4850C0AF-422B-C436-3ED6-387471837F3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86" name="Group 7185">
            <a:extLst>
              <a:ext uri="{FF2B5EF4-FFF2-40B4-BE49-F238E27FC236}">
                <a16:creationId xmlns:a16="http://schemas.microsoft.com/office/drawing/2014/main" id="{010858FB-DB2E-4D3B-0520-55C59157389A}"/>
              </a:ext>
            </a:extLst>
          </p:cNvPr>
          <p:cNvGrpSpPr>
            <a:grpSpLocks noChangeAspect="1"/>
          </p:cNvGrpSpPr>
          <p:nvPr/>
        </p:nvGrpSpPr>
        <p:grpSpPr>
          <a:xfrm>
            <a:off x="3262706" y="3505262"/>
            <a:ext cx="386346" cy="397651"/>
            <a:chOff x="592863" y="4927613"/>
            <a:chExt cx="283148" cy="295200"/>
          </a:xfrm>
        </p:grpSpPr>
        <p:pic>
          <p:nvPicPr>
            <p:cNvPr id="7196" name="Google Shape;699;p26">
              <a:extLst>
                <a:ext uri="{FF2B5EF4-FFF2-40B4-BE49-F238E27FC236}">
                  <a16:creationId xmlns:a16="http://schemas.microsoft.com/office/drawing/2014/main" id="{79006642-DFC9-CA67-AD94-84300D4F79B7}"/>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7197" name="Oval 7196">
              <a:extLst>
                <a:ext uri="{FF2B5EF4-FFF2-40B4-BE49-F238E27FC236}">
                  <a16:creationId xmlns:a16="http://schemas.microsoft.com/office/drawing/2014/main" id="{DD5BBD8B-D650-542D-8125-E23A8EF32B5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87" name="Group 7186">
            <a:extLst>
              <a:ext uri="{FF2B5EF4-FFF2-40B4-BE49-F238E27FC236}">
                <a16:creationId xmlns:a16="http://schemas.microsoft.com/office/drawing/2014/main" id="{E9263467-0B68-6373-257E-E05DC32B8A3A}"/>
              </a:ext>
            </a:extLst>
          </p:cNvPr>
          <p:cNvGrpSpPr>
            <a:grpSpLocks noChangeAspect="1"/>
          </p:cNvGrpSpPr>
          <p:nvPr/>
        </p:nvGrpSpPr>
        <p:grpSpPr>
          <a:xfrm>
            <a:off x="3636468" y="3505262"/>
            <a:ext cx="383141" cy="397651"/>
            <a:chOff x="586830" y="4927613"/>
            <a:chExt cx="280800" cy="295200"/>
          </a:xfrm>
        </p:grpSpPr>
        <p:pic>
          <p:nvPicPr>
            <p:cNvPr id="7194" name="Google Shape;699;p26">
              <a:extLst>
                <a:ext uri="{FF2B5EF4-FFF2-40B4-BE49-F238E27FC236}">
                  <a16:creationId xmlns:a16="http://schemas.microsoft.com/office/drawing/2014/main" id="{5E455D9C-6320-605E-F6D4-3B4B6A66C374}"/>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7195" name="Oval 7194">
              <a:extLst>
                <a:ext uri="{FF2B5EF4-FFF2-40B4-BE49-F238E27FC236}">
                  <a16:creationId xmlns:a16="http://schemas.microsoft.com/office/drawing/2014/main" id="{1E487CD1-6C1F-6329-351B-CE1F4702CC0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88" name="Group 7187">
            <a:extLst>
              <a:ext uri="{FF2B5EF4-FFF2-40B4-BE49-F238E27FC236}">
                <a16:creationId xmlns:a16="http://schemas.microsoft.com/office/drawing/2014/main" id="{0EEDF846-8D69-BCB6-0814-FE91FB7AD4A5}"/>
              </a:ext>
            </a:extLst>
          </p:cNvPr>
          <p:cNvGrpSpPr>
            <a:grpSpLocks noChangeAspect="1"/>
          </p:cNvGrpSpPr>
          <p:nvPr/>
        </p:nvGrpSpPr>
        <p:grpSpPr>
          <a:xfrm>
            <a:off x="4026697" y="3505262"/>
            <a:ext cx="386346" cy="397651"/>
            <a:chOff x="592863" y="4927613"/>
            <a:chExt cx="283148" cy="295200"/>
          </a:xfrm>
        </p:grpSpPr>
        <p:pic>
          <p:nvPicPr>
            <p:cNvPr id="7192" name="Google Shape;699;p26">
              <a:extLst>
                <a:ext uri="{FF2B5EF4-FFF2-40B4-BE49-F238E27FC236}">
                  <a16:creationId xmlns:a16="http://schemas.microsoft.com/office/drawing/2014/main" id="{70E296E2-04D8-6B7F-2A27-D65B50B6E936}"/>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7193" name="Oval 7192">
              <a:extLst>
                <a:ext uri="{FF2B5EF4-FFF2-40B4-BE49-F238E27FC236}">
                  <a16:creationId xmlns:a16="http://schemas.microsoft.com/office/drawing/2014/main" id="{E7937255-3F89-F8EE-AFEE-3932BD2FB23E}"/>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89" name="Group 7188">
            <a:extLst>
              <a:ext uri="{FF2B5EF4-FFF2-40B4-BE49-F238E27FC236}">
                <a16:creationId xmlns:a16="http://schemas.microsoft.com/office/drawing/2014/main" id="{D5DCBA06-4CD3-CE51-E017-528887AA85B4}"/>
              </a:ext>
            </a:extLst>
          </p:cNvPr>
          <p:cNvGrpSpPr>
            <a:grpSpLocks noChangeAspect="1"/>
          </p:cNvGrpSpPr>
          <p:nvPr/>
        </p:nvGrpSpPr>
        <p:grpSpPr>
          <a:xfrm>
            <a:off x="4408685" y="3505262"/>
            <a:ext cx="386346" cy="397651"/>
            <a:chOff x="592863" y="4927613"/>
            <a:chExt cx="283148" cy="295200"/>
          </a:xfrm>
        </p:grpSpPr>
        <p:pic>
          <p:nvPicPr>
            <p:cNvPr id="7190" name="Google Shape;699;p26">
              <a:extLst>
                <a:ext uri="{FF2B5EF4-FFF2-40B4-BE49-F238E27FC236}">
                  <a16:creationId xmlns:a16="http://schemas.microsoft.com/office/drawing/2014/main" id="{7BF8D493-3E2A-AF3A-F00E-C4E907A806F6}"/>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7191" name="Oval 7190">
              <a:extLst>
                <a:ext uri="{FF2B5EF4-FFF2-40B4-BE49-F238E27FC236}">
                  <a16:creationId xmlns:a16="http://schemas.microsoft.com/office/drawing/2014/main" id="{4753A876-4CFD-8F8D-99ED-E92655E8315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3" name="Arrow: Curved Down 82">
            <a:extLst>
              <a:ext uri="{FF2B5EF4-FFF2-40B4-BE49-F238E27FC236}">
                <a16:creationId xmlns:a16="http://schemas.microsoft.com/office/drawing/2014/main" id="{93D56DAC-2071-7CB1-C353-EBBF649BD108}"/>
              </a:ext>
            </a:extLst>
          </p:cNvPr>
          <p:cNvSpPr/>
          <p:nvPr/>
        </p:nvSpPr>
        <p:spPr>
          <a:xfrm>
            <a:off x="6776527" y="1066809"/>
            <a:ext cx="607851" cy="502555"/>
          </a:xfrm>
          <a:prstGeom prst="curvedDownArrow">
            <a:avLst>
              <a:gd name="adj1" fmla="val 14655"/>
              <a:gd name="adj2" fmla="val 71853"/>
              <a:gd name="adj3" fmla="val 31076"/>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7211" name="Group 7210">
            <a:extLst>
              <a:ext uri="{FF2B5EF4-FFF2-40B4-BE49-F238E27FC236}">
                <a16:creationId xmlns:a16="http://schemas.microsoft.com/office/drawing/2014/main" id="{6E017026-060E-B809-F4B6-67E8298188F7}"/>
              </a:ext>
            </a:extLst>
          </p:cNvPr>
          <p:cNvGrpSpPr/>
          <p:nvPr/>
        </p:nvGrpSpPr>
        <p:grpSpPr>
          <a:xfrm>
            <a:off x="409050" y="1601726"/>
            <a:ext cx="10112421" cy="766269"/>
            <a:chOff x="649255" y="2654567"/>
            <a:chExt cx="10112421" cy="766269"/>
          </a:xfrm>
        </p:grpSpPr>
        <p:sp>
          <p:nvSpPr>
            <p:cNvPr id="31" name="TextBox 30">
              <a:extLst>
                <a:ext uri="{FF2B5EF4-FFF2-40B4-BE49-F238E27FC236}">
                  <a16:creationId xmlns:a16="http://schemas.microsoft.com/office/drawing/2014/main" id="{8869F378-61FD-8E92-27B0-1BD8EED940CD}"/>
                </a:ext>
              </a:extLst>
            </p:cNvPr>
            <p:cNvSpPr txBox="1"/>
            <p:nvPr/>
          </p:nvSpPr>
          <p:spPr>
            <a:xfrm>
              <a:off x="956579"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0</a:t>
              </a:r>
              <a:endParaRPr lang="en-GB" sz="2400">
                <a:latin typeface="Cambria Math" panose="02040503050406030204" pitchFamily="18" charset="0"/>
                <a:ea typeface="Cambria Math" panose="02040503050406030204" pitchFamily="18" charset="0"/>
              </a:endParaRPr>
            </a:p>
          </p:txBody>
        </p:sp>
        <p:sp>
          <p:nvSpPr>
            <p:cNvPr id="7178" name="TextBox 7177">
              <a:extLst>
                <a:ext uri="{FF2B5EF4-FFF2-40B4-BE49-F238E27FC236}">
                  <a16:creationId xmlns:a16="http://schemas.microsoft.com/office/drawing/2014/main" id="{9188E96E-6CED-949D-6A34-AB153072C5E0}"/>
                </a:ext>
              </a:extLst>
            </p:cNvPr>
            <p:cNvSpPr txBox="1"/>
            <p:nvPr/>
          </p:nvSpPr>
          <p:spPr>
            <a:xfrm>
              <a:off x="3637025"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6</a:t>
              </a:r>
              <a:endParaRPr lang="en-GB" sz="2400">
                <a:latin typeface="Cambria Math" panose="02040503050406030204" pitchFamily="18" charset="0"/>
                <a:ea typeface="Cambria Math" panose="02040503050406030204" pitchFamily="18" charset="0"/>
              </a:endParaRPr>
            </a:p>
          </p:txBody>
        </p:sp>
        <p:sp>
          <p:nvSpPr>
            <p:cNvPr id="7179" name="TextBox 7178">
              <a:extLst>
                <a:ext uri="{FF2B5EF4-FFF2-40B4-BE49-F238E27FC236}">
                  <a16:creationId xmlns:a16="http://schemas.microsoft.com/office/drawing/2014/main" id="{5FD705D1-4B61-E131-CB1E-7FA57511ECBE}"/>
                </a:ext>
              </a:extLst>
            </p:cNvPr>
            <p:cNvSpPr txBox="1"/>
            <p:nvPr/>
          </p:nvSpPr>
          <p:spPr>
            <a:xfrm>
              <a:off x="4530507"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8</a:t>
              </a:r>
              <a:endParaRPr lang="en-GB" sz="2400">
                <a:latin typeface="Cambria Math" panose="02040503050406030204" pitchFamily="18" charset="0"/>
                <a:ea typeface="Cambria Math" panose="02040503050406030204" pitchFamily="18" charset="0"/>
              </a:endParaRPr>
            </a:p>
          </p:txBody>
        </p:sp>
        <p:sp>
          <p:nvSpPr>
            <p:cNvPr id="42" name="TextBox 41">
              <a:extLst>
                <a:ext uri="{FF2B5EF4-FFF2-40B4-BE49-F238E27FC236}">
                  <a16:creationId xmlns:a16="http://schemas.microsoft.com/office/drawing/2014/main" id="{CF5939AC-3679-C096-148E-57EF0FD77A12}"/>
                </a:ext>
              </a:extLst>
            </p:cNvPr>
            <p:cNvSpPr txBox="1"/>
            <p:nvPr/>
          </p:nvSpPr>
          <p:spPr>
            <a:xfrm>
              <a:off x="5423989"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10</a:t>
              </a:r>
              <a:endParaRPr lang="en-GB" sz="2400">
                <a:latin typeface="Cambria Math" panose="02040503050406030204" pitchFamily="18" charset="0"/>
                <a:ea typeface="Cambria Math" panose="02040503050406030204" pitchFamily="18" charset="0"/>
              </a:endParaRPr>
            </a:p>
          </p:txBody>
        </p:sp>
        <p:sp>
          <p:nvSpPr>
            <p:cNvPr id="54" name="TextBox 53">
              <a:extLst>
                <a:ext uri="{FF2B5EF4-FFF2-40B4-BE49-F238E27FC236}">
                  <a16:creationId xmlns:a16="http://schemas.microsoft.com/office/drawing/2014/main" id="{2C6454AA-06B4-E47D-ED4D-B7C44F8AF113}"/>
                </a:ext>
              </a:extLst>
            </p:cNvPr>
            <p:cNvSpPr txBox="1"/>
            <p:nvPr/>
          </p:nvSpPr>
          <p:spPr>
            <a:xfrm>
              <a:off x="6317471"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12</a:t>
              </a:r>
              <a:endParaRPr lang="en-GB" sz="2400">
                <a:latin typeface="Cambria Math" panose="02040503050406030204" pitchFamily="18" charset="0"/>
                <a:ea typeface="Cambria Math" panose="02040503050406030204" pitchFamily="18" charset="0"/>
              </a:endParaRPr>
            </a:p>
          </p:txBody>
        </p:sp>
        <p:sp>
          <p:nvSpPr>
            <p:cNvPr id="62" name="TextBox 61">
              <a:extLst>
                <a:ext uri="{FF2B5EF4-FFF2-40B4-BE49-F238E27FC236}">
                  <a16:creationId xmlns:a16="http://schemas.microsoft.com/office/drawing/2014/main" id="{D0666475-996D-40C3-A25B-92BEE6623E09}"/>
                </a:ext>
              </a:extLst>
            </p:cNvPr>
            <p:cNvSpPr txBox="1"/>
            <p:nvPr/>
          </p:nvSpPr>
          <p:spPr>
            <a:xfrm>
              <a:off x="7210953"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14</a:t>
              </a:r>
              <a:endParaRPr lang="en-GB" sz="2400">
                <a:latin typeface="Cambria Math" panose="02040503050406030204" pitchFamily="18" charset="0"/>
                <a:ea typeface="Cambria Math" panose="02040503050406030204" pitchFamily="18" charset="0"/>
              </a:endParaRPr>
            </a:p>
          </p:txBody>
        </p:sp>
        <p:sp>
          <p:nvSpPr>
            <p:cNvPr id="63" name="TextBox 62">
              <a:extLst>
                <a:ext uri="{FF2B5EF4-FFF2-40B4-BE49-F238E27FC236}">
                  <a16:creationId xmlns:a16="http://schemas.microsoft.com/office/drawing/2014/main" id="{86E9FAF1-0800-EE50-5ED3-7DEE8F8890DB}"/>
                </a:ext>
              </a:extLst>
            </p:cNvPr>
            <p:cNvSpPr txBox="1"/>
            <p:nvPr/>
          </p:nvSpPr>
          <p:spPr>
            <a:xfrm>
              <a:off x="8104435"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16</a:t>
              </a:r>
              <a:endParaRPr lang="en-GB" sz="2400">
                <a:latin typeface="Cambria Math" panose="02040503050406030204" pitchFamily="18" charset="0"/>
                <a:ea typeface="Cambria Math" panose="02040503050406030204" pitchFamily="18" charset="0"/>
              </a:endParaRPr>
            </a:p>
          </p:txBody>
        </p:sp>
        <p:sp>
          <p:nvSpPr>
            <p:cNvPr id="64" name="TextBox 63">
              <a:extLst>
                <a:ext uri="{FF2B5EF4-FFF2-40B4-BE49-F238E27FC236}">
                  <a16:creationId xmlns:a16="http://schemas.microsoft.com/office/drawing/2014/main" id="{F16AB39E-18AF-BAFC-ACA3-6001C199C05F}"/>
                </a:ext>
              </a:extLst>
            </p:cNvPr>
            <p:cNvSpPr txBox="1"/>
            <p:nvPr/>
          </p:nvSpPr>
          <p:spPr>
            <a:xfrm>
              <a:off x="9891404"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20</a:t>
              </a:r>
              <a:endParaRPr lang="en-GB" sz="2400">
                <a:latin typeface="Cambria Math" panose="02040503050406030204" pitchFamily="18" charset="0"/>
                <a:ea typeface="Cambria Math" panose="02040503050406030204" pitchFamily="18" charset="0"/>
              </a:endParaRPr>
            </a:p>
          </p:txBody>
        </p:sp>
        <p:sp>
          <p:nvSpPr>
            <p:cNvPr id="65" name="TextBox 64">
              <a:extLst>
                <a:ext uri="{FF2B5EF4-FFF2-40B4-BE49-F238E27FC236}">
                  <a16:creationId xmlns:a16="http://schemas.microsoft.com/office/drawing/2014/main" id="{3439E189-020F-04C6-9198-DAC3DA80D852}"/>
                </a:ext>
              </a:extLst>
            </p:cNvPr>
            <p:cNvSpPr txBox="1"/>
            <p:nvPr/>
          </p:nvSpPr>
          <p:spPr>
            <a:xfrm>
              <a:off x="8997917"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18</a:t>
              </a:r>
              <a:endParaRPr lang="en-GB" sz="2400">
                <a:latin typeface="Cambria Math" panose="02040503050406030204" pitchFamily="18" charset="0"/>
                <a:ea typeface="Cambria Math" panose="02040503050406030204" pitchFamily="18" charset="0"/>
              </a:endParaRPr>
            </a:p>
          </p:txBody>
        </p:sp>
        <p:sp>
          <p:nvSpPr>
            <p:cNvPr id="66" name="TextBox 65">
              <a:extLst>
                <a:ext uri="{FF2B5EF4-FFF2-40B4-BE49-F238E27FC236}">
                  <a16:creationId xmlns:a16="http://schemas.microsoft.com/office/drawing/2014/main" id="{6DAC2EAF-DDA3-83DC-D3AC-E1E42ABEA14D}"/>
                </a:ext>
              </a:extLst>
            </p:cNvPr>
            <p:cNvSpPr txBox="1"/>
            <p:nvPr/>
          </p:nvSpPr>
          <p:spPr>
            <a:xfrm>
              <a:off x="1850061"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2</a:t>
              </a:r>
              <a:endParaRPr lang="en-GB" sz="2400">
                <a:latin typeface="Cambria Math" panose="02040503050406030204" pitchFamily="18" charset="0"/>
                <a:ea typeface="Cambria Math" panose="02040503050406030204" pitchFamily="18" charset="0"/>
              </a:endParaRPr>
            </a:p>
          </p:txBody>
        </p:sp>
        <p:sp>
          <p:nvSpPr>
            <p:cNvPr id="67" name="TextBox 66">
              <a:extLst>
                <a:ext uri="{FF2B5EF4-FFF2-40B4-BE49-F238E27FC236}">
                  <a16:creationId xmlns:a16="http://schemas.microsoft.com/office/drawing/2014/main" id="{8EDA4317-F8A3-07F2-3803-3988FB774F57}"/>
                </a:ext>
              </a:extLst>
            </p:cNvPr>
            <p:cNvSpPr txBox="1"/>
            <p:nvPr/>
          </p:nvSpPr>
          <p:spPr>
            <a:xfrm>
              <a:off x="2743543"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4</a:t>
              </a:r>
              <a:endParaRPr lang="en-GB" sz="2400">
                <a:latin typeface="Cambria Math" panose="02040503050406030204" pitchFamily="18" charset="0"/>
                <a:ea typeface="Cambria Math" panose="02040503050406030204" pitchFamily="18" charset="0"/>
              </a:endParaRPr>
            </a:p>
          </p:txBody>
        </p:sp>
        <p:cxnSp>
          <p:nvCxnSpPr>
            <p:cNvPr id="69" name="Straight Connector 68">
              <a:extLst>
                <a:ext uri="{FF2B5EF4-FFF2-40B4-BE49-F238E27FC236}">
                  <a16:creationId xmlns:a16="http://schemas.microsoft.com/office/drawing/2014/main" id="{FAB36A55-6D84-BB8C-A736-B1C2156A4D3D}"/>
                </a:ext>
              </a:extLst>
            </p:cNvPr>
            <p:cNvCxnSpPr>
              <a:cxnSpLocks/>
            </p:cNvCxnSpPr>
            <p:nvPr/>
          </p:nvCxnSpPr>
          <p:spPr>
            <a:xfrm>
              <a:off x="649255" y="2853088"/>
              <a:ext cx="10112421" cy="0"/>
            </a:xfrm>
            <a:prstGeom prst="line">
              <a:avLst/>
            </a:prstGeom>
            <a:ln w="28575">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7200" name="Group 7199">
              <a:extLst>
                <a:ext uri="{FF2B5EF4-FFF2-40B4-BE49-F238E27FC236}">
                  <a16:creationId xmlns:a16="http://schemas.microsoft.com/office/drawing/2014/main" id="{840A62AB-326D-22E9-35B5-AE24831F4D82}"/>
                </a:ext>
              </a:extLst>
            </p:cNvPr>
            <p:cNvGrpSpPr/>
            <p:nvPr/>
          </p:nvGrpSpPr>
          <p:grpSpPr>
            <a:xfrm>
              <a:off x="1222493" y="2654567"/>
              <a:ext cx="8942402" cy="397043"/>
              <a:chOff x="1222493" y="2654567"/>
              <a:chExt cx="8942402" cy="397043"/>
            </a:xfrm>
          </p:grpSpPr>
          <p:cxnSp>
            <p:nvCxnSpPr>
              <p:cNvPr id="70" name="Straight Connector 69">
                <a:extLst>
                  <a:ext uri="{FF2B5EF4-FFF2-40B4-BE49-F238E27FC236}">
                    <a16:creationId xmlns:a16="http://schemas.microsoft.com/office/drawing/2014/main" id="{DF5C3E58-2D15-EE92-FDC0-4A2988643C19}"/>
                  </a:ext>
                </a:extLst>
              </p:cNvPr>
              <p:cNvCxnSpPr>
                <a:cxnSpLocks/>
              </p:cNvCxnSpPr>
              <p:nvPr/>
            </p:nvCxnSpPr>
            <p:spPr>
              <a:xfrm>
                <a:off x="122249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9E1B94A-A8F9-8AD4-9525-91EAC143D6E8}"/>
                  </a:ext>
                </a:extLst>
              </p:cNvPr>
              <p:cNvCxnSpPr>
                <a:cxnSpLocks/>
              </p:cNvCxnSpPr>
              <p:nvPr/>
            </p:nvCxnSpPr>
            <p:spPr>
              <a:xfrm>
                <a:off x="211673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59ED73F-93E7-038D-7066-2F2F6B37700F}"/>
                  </a:ext>
                </a:extLst>
              </p:cNvPr>
              <p:cNvCxnSpPr>
                <a:cxnSpLocks/>
              </p:cNvCxnSpPr>
              <p:nvPr/>
            </p:nvCxnSpPr>
            <p:spPr>
              <a:xfrm>
                <a:off x="301097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5AD3E4F-46EF-04F6-5202-671204CC533A}"/>
                  </a:ext>
                </a:extLst>
              </p:cNvPr>
              <p:cNvCxnSpPr>
                <a:cxnSpLocks/>
              </p:cNvCxnSpPr>
              <p:nvPr/>
            </p:nvCxnSpPr>
            <p:spPr>
              <a:xfrm>
                <a:off x="390521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12326A0-F73A-B487-FBF6-5AA6EAF0FF11}"/>
                  </a:ext>
                </a:extLst>
              </p:cNvPr>
              <p:cNvCxnSpPr>
                <a:cxnSpLocks/>
              </p:cNvCxnSpPr>
              <p:nvPr/>
            </p:nvCxnSpPr>
            <p:spPr>
              <a:xfrm>
                <a:off x="479945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4A89C63-7156-1D13-C718-98A8676ABD3F}"/>
                  </a:ext>
                </a:extLst>
              </p:cNvPr>
              <p:cNvCxnSpPr>
                <a:cxnSpLocks/>
              </p:cNvCxnSpPr>
              <p:nvPr/>
            </p:nvCxnSpPr>
            <p:spPr>
              <a:xfrm>
                <a:off x="569369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D68798B-0196-7EAB-5E46-CCB4014AB35B}"/>
                  </a:ext>
                </a:extLst>
              </p:cNvPr>
              <p:cNvCxnSpPr>
                <a:cxnSpLocks/>
              </p:cNvCxnSpPr>
              <p:nvPr/>
            </p:nvCxnSpPr>
            <p:spPr>
              <a:xfrm>
                <a:off x="658793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C471BB0-C00B-CD09-8B7E-E9700D28498A}"/>
                  </a:ext>
                </a:extLst>
              </p:cNvPr>
              <p:cNvCxnSpPr>
                <a:cxnSpLocks/>
              </p:cNvCxnSpPr>
              <p:nvPr/>
            </p:nvCxnSpPr>
            <p:spPr>
              <a:xfrm>
                <a:off x="748217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3FD4F38-9DA5-2D2F-25B3-10BFB2B31AAA}"/>
                  </a:ext>
                </a:extLst>
              </p:cNvPr>
              <p:cNvCxnSpPr>
                <a:cxnSpLocks/>
              </p:cNvCxnSpPr>
              <p:nvPr/>
            </p:nvCxnSpPr>
            <p:spPr>
              <a:xfrm>
                <a:off x="837641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895559B-A821-8E8C-B4B5-C2D96311E85D}"/>
                  </a:ext>
                </a:extLst>
              </p:cNvPr>
              <p:cNvCxnSpPr>
                <a:cxnSpLocks/>
              </p:cNvCxnSpPr>
              <p:nvPr/>
            </p:nvCxnSpPr>
            <p:spPr>
              <a:xfrm>
                <a:off x="927065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966950B-CE29-2BEA-CC81-A052F2F03060}"/>
                  </a:ext>
                </a:extLst>
              </p:cNvPr>
              <p:cNvCxnSpPr>
                <a:cxnSpLocks/>
              </p:cNvCxnSpPr>
              <p:nvPr/>
            </p:nvCxnSpPr>
            <p:spPr>
              <a:xfrm>
                <a:off x="10164895"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06D9386-2E76-4F38-F51B-F8C0140B9247}"/>
                  </a:ext>
                </a:extLst>
              </p:cNvPr>
              <p:cNvCxnSpPr>
                <a:cxnSpLocks/>
              </p:cNvCxnSpPr>
              <p:nvPr/>
            </p:nvCxnSpPr>
            <p:spPr>
              <a:xfrm>
                <a:off x="166961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BEA884B-481E-04B7-56F4-D5B624E4116B}"/>
                  </a:ext>
                </a:extLst>
              </p:cNvPr>
              <p:cNvCxnSpPr>
                <a:cxnSpLocks/>
              </p:cNvCxnSpPr>
              <p:nvPr/>
            </p:nvCxnSpPr>
            <p:spPr>
              <a:xfrm>
                <a:off x="256385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BBFA4D5-341C-AF2E-FFEA-77D0E0DA747E}"/>
                  </a:ext>
                </a:extLst>
              </p:cNvPr>
              <p:cNvCxnSpPr>
                <a:cxnSpLocks/>
              </p:cNvCxnSpPr>
              <p:nvPr/>
            </p:nvCxnSpPr>
            <p:spPr>
              <a:xfrm>
                <a:off x="345809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3F1267B-977B-FE26-556A-51AE25CEC3E1}"/>
                  </a:ext>
                </a:extLst>
              </p:cNvPr>
              <p:cNvCxnSpPr>
                <a:cxnSpLocks/>
              </p:cNvCxnSpPr>
              <p:nvPr/>
            </p:nvCxnSpPr>
            <p:spPr>
              <a:xfrm>
                <a:off x="435233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422217A-28E8-17A0-F441-6F810B817059}"/>
                  </a:ext>
                </a:extLst>
              </p:cNvPr>
              <p:cNvCxnSpPr>
                <a:cxnSpLocks/>
              </p:cNvCxnSpPr>
              <p:nvPr/>
            </p:nvCxnSpPr>
            <p:spPr>
              <a:xfrm>
                <a:off x="524657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8A901F1-4749-D546-5068-6DD28EB550C8}"/>
                  </a:ext>
                </a:extLst>
              </p:cNvPr>
              <p:cNvCxnSpPr>
                <a:cxnSpLocks/>
              </p:cNvCxnSpPr>
              <p:nvPr/>
            </p:nvCxnSpPr>
            <p:spPr>
              <a:xfrm>
                <a:off x="614081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F0818FB-0CD8-DBB1-CD25-D336B3B34880}"/>
                  </a:ext>
                </a:extLst>
              </p:cNvPr>
              <p:cNvCxnSpPr>
                <a:cxnSpLocks/>
              </p:cNvCxnSpPr>
              <p:nvPr/>
            </p:nvCxnSpPr>
            <p:spPr>
              <a:xfrm>
                <a:off x="703505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A3D5709-C81F-096E-EAF0-0BB620CC67B5}"/>
                  </a:ext>
                </a:extLst>
              </p:cNvPr>
              <p:cNvCxnSpPr>
                <a:cxnSpLocks/>
              </p:cNvCxnSpPr>
              <p:nvPr/>
            </p:nvCxnSpPr>
            <p:spPr>
              <a:xfrm>
                <a:off x="792929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C1703E1-FE8F-BD22-BAF3-2B7632296307}"/>
                  </a:ext>
                </a:extLst>
              </p:cNvPr>
              <p:cNvCxnSpPr>
                <a:cxnSpLocks/>
              </p:cNvCxnSpPr>
              <p:nvPr/>
            </p:nvCxnSpPr>
            <p:spPr>
              <a:xfrm>
                <a:off x="882353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3ACFBC7-4047-BA2E-C774-BC3D097AE545}"/>
                  </a:ext>
                </a:extLst>
              </p:cNvPr>
              <p:cNvCxnSpPr>
                <a:cxnSpLocks/>
              </p:cNvCxnSpPr>
              <p:nvPr/>
            </p:nvCxnSpPr>
            <p:spPr>
              <a:xfrm>
                <a:off x="9717773" y="2654567"/>
                <a:ext cx="0" cy="397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201" name="TextBox 7200">
              <a:extLst>
                <a:ext uri="{FF2B5EF4-FFF2-40B4-BE49-F238E27FC236}">
                  <a16:creationId xmlns:a16="http://schemas.microsoft.com/office/drawing/2014/main" id="{07A26B14-F51F-3411-39D9-B865D2DA6C8D}"/>
                </a:ext>
              </a:extLst>
            </p:cNvPr>
            <p:cNvSpPr txBox="1"/>
            <p:nvPr/>
          </p:nvSpPr>
          <p:spPr>
            <a:xfrm>
              <a:off x="1403320"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1</a:t>
              </a:r>
              <a:endParaRPr lang="en-GB" sz="2400">
                <a:latin typeface="Cambria Math" panose="02040503050406030204" pitchFamily="18" charset="0"/>
                <a:ea typeface="Cambria Math" panose="02040503050406030204" pitchFamily="18" charset="0"/>
              </a:endParaRPr>
            </a:p>
          </p:txBody>
        </p:sp>
        <p:sp>
          <p:nvSpPr>
            <p:cNvPr id="7202" name="TextBox 7201">
              <a:extLst>
                <a:ext uri="{FF2B5EF4-FFF2-40B4-BE49-F238E27FC236}">
                  <a16:creationId xmlns:a16="http://schemas.microsoft.com/office/drawing/2014/main" id="{5006CF98-FADD-70C8-DC23-0A0289E053FB}"/>
                </a:ext>
              </a:extLst>
            </p:cNvPr>
            <p:cNvSpPr txBox="1"/>
            <p:nvPr/>
          </p:nvSpPr>
          <p:spPr>
            <a:xfrm>
              <a:off x="2296802"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3</a:t>
              </a:r>
              <a:endParaRPr lang="en-GB" sz="2400">
                <a:latin typeface="Cambria Math" panose="02040503050406030204" pitchFamily="18" charset="0"/>
                <a:ea typeface="Cambria Math" panose="02040503050406030204" pitchFamily="18" charset="0"/>
              </a:endParaRPr>
            </a:p>
          </p:txBody>
        </p:sp>
        <p:sp>
          <p:nvSpPr>
            <p:cNvPr id="7203" name="TextBox 7202">
              <a:extLst>
                <a:ext uri="{FF2B5EF4-FFF2-40B4-BE49-F238E27FC236}">
                  <a16:creationId xmlns:a16="http://schemas.microsoft.com/office/drawing/2014/main" id="{782F171E-C3D8-208D-B463-5FBC7D406F76}"/>
                </a:ext>
              </a:extLst>
            </p:cNvPr>
            <p:cNvSpPr txBox="1"/>
            <p:nvPr/>
          </p:nvSpPr>
          <p:spPr>
            <a:xfrm>
              <a:off x="3190284"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5</a:t>
              </a:r>
              <a:endParaRPr lang="en-GB" sz="2400">
                <a:latin typeface="Cambria Math" panose="02040503050406030204" pitchFamily="18" charset="0"/>
                <a:ea typeface="Cambria Math" panose="02040503050406030204" pitchFamily="18" charset="0"/>
              </a:endParaRPr>
            </a:p>
          </p:txBody>
        </p:sp>
        <p:sp>
          <p:nvSpPr>
            <p:cNvPr id="7204" name="TextBox 7203">
              <a:extLst>
                <a:ext uri="{FF2B5EF4-FFF2-40B4-BE49-F238E27FC236}">
                  <a16:creationId xmlns:a16="http://schemas.microsoft.com/office/drawing/2014/main" id="{6ABD64BE-08F8-1FCC-C61E-9E350CBE9218}"/>
                </a:ext>
              </a:extLst>
            </p:cNvPr>
            <p:cNvSpPr txBox="1"/>
            <p:nvPr/>
          </p:nvSpPr>
          <p:spPr>
            <a:xfrm>
              <a:off x="4083766"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7</a:t>
              </a:r>
              <a:endParaRPr lang="en-GB" sz="2400">
                <a:latin typeface="Cambria Math" panose="02040503050406030204" pitchFamily="18" charset="0"/>
                <a:ea typeface="Cambria Math" panose="02040503050406030204" pitchFamily="18" charset="0"/>
              </a:endParaRPr>
            </a:p>
          </p:txBody>
        </p:sp>
        <p:sp>
          <p:nvSpPr>
            <p:cNvPr id="7205" name="TextBox 7204">
              <a:extLst>
                <a:ext uri="{FF2B5EF4-FFF2-40B4-BE49-F238E27FC236}">
                  <a16:creationId xmlns:a16="http://schemas.microsoft.com/office/drawing/2014/main" id="{A535A0EC-64A6-AFEF-60C7-F416168DE108}"/>
                </a:ext>
              </a:extLst>
            </p:cNvPr>
            <p:cNvSpPr txBox="1"/>
            <p:nvPr/>
          </p:nvSpPr>
          <p:spPr>
            <a:xfrm>
              <a:off x="4977248"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9</a:t>
              </a:r>
              <a:endParaRPr lang="en-GB" sz="2400">
                <a:latin typeface="Cambria Math" panose="02040503050406030204" pitchFamily="18" charset="0"/>
                <a:ea typeface="Cambria Math" panose="02040503050406030204" pitchFamily="18" charset="0"/>
              </a:endParaRPr>
            </a:p>
          </p:txBody>
        </p:sp>
        <p:sp>
          <p:nvSpPr>
            <p:cNvPr id="7206" name="TextBox 7205">
              <a:extLst>
                <a:ext uri="{FF2B5EF4-FFF2-40B4-BE49-F238E27FC236}">
                  <a16:creationId xmlns:a16="http://schemas.microsoft.com/office/drawing/2014/main" id="{B57E5816-BDB4-18F7-D6A4-C1C1187B1C61}"/>
                </a:ext>
              </a:extLst>
            </p:cNvPr>
            <p:cNvSpPr txBox="1"/>
            <p:nvPr/>
          </p:nvSpPr>
          <p:spPr>
            <a:xfrm>
              <a:off x="5870730"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11</a:t>
              </a:r>
              <a:endParaRPr lang="en-GB" sz="2400">
                <a:latin typeface="Cambria Math" panose="02040503050406030204" pitchFamily="18" charset="0"/>
                <a:ea typeface="Cambria Math" panose="02040503050406030204" pitchFamily="18" charset="0"/>
              </a:endParaRPr>
            </a:p>
          </p:txBody>
        </p:sp>
        <p:sp>
          <p:nvSpPr>
            <p:cNvPr id="7207" name="TextBox 7206">
              <a:extLst>
                <a:ext uri="{FF2B5EF4-FFF2-40B4-BE49-F238E27FC236}">
                  <a16:creationId xmlns:a16="http://schemas.microsoft.com/office/drawing/2014/main" id="{4553DF30-1DD5-4962-6B2F-4DE67F4EAD6C}"/>
                </a:ext>
              </a:extLst>
            </p:cNvPr>
            <p:cNvSpPr txBox="1"/>
            <p:nvPr/>
          </p:nvSpPr>
          <p:spPr>
            <a:xfrm>
              <a:off x="6764212"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13</a:t>
              </a:r>
              <a:endParaRPr lang="en-GB" sz="2400">
                <a:latin typeface="Cambria Math" panose="02040503050406030204" pitchFamily="18" charset="0"/>
                <a:ea typeface="Cambria Math" panose="02040503050406030204" pitchFamily="18" charset="0"/>
              </a:endParaRPr>
            </a:p>
          </p:txBody>
        </p:sp>
        <p:sp>
          <p:nvSpPr>
            <p:cNvPr id="7208" name="TextBox 7207">
              <a:extLst>
                <a:ext uri="{FF2B5EF4-FFF2-40B4-BE49-F238E27FC236}">
                  <a16:creationId xmlns:a16="http://schemas.microsoft.com/office/drawing/2014/main" id="{1CD41818-1BF3-B08B-6B9C-ED5C815FB43A}"/>
                </a:ext>
              </a:extLst>
            </p:cNvPr>
            <p:cNvSpPr txBox="1"/>
            <p:nvPr/>
          </p:nvSpPr>
          <p:spPr>
            <a:xfrm>
              <a:off x="7657694"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15</a:t>
              </a:r>
              <a:endParaRPr lang="en-GB" sz="2400">
                <a:latin typeface="Cambria Math" panose="02040503050406030204" pitchFamily="18" charset="0"/>
                <a:ea typeface="Cambria Math" panose="02040503050406030204" pitchFamily="18" charset="0"/>
              </a:endParaRPr>
            </a:p>
          </p:txBody>
        </p:sp>
        <p:sp>
          <p:nvSpPr>
            <p:cNvPr id="7209" name="TextBox 7208">
              <a:extLst>
                <a:ext uri="{FF2B5EF4-FFF2-40B4-BE49-F238E27FC236}">
                  <a16:creationId xmlns:a16="http://schemas.microsoft.com/office/drawing/2014/main" id="{B45E0153-B128-16E4-6CFD-0C0F3ACE6FF1}"/>
                </a:ext>
              </a:extLst>
            </p:cNvPr>
            <p:cNvSpPr txBox="1"/>
            <p:nvPr/>
          </p:nvSpPr>
          <p:spPr>
            <a:xfrm>
              <a:off x="8551176"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17</a:t>
              </a:r>
              <a:endParaRPr lang="en-GB" sz="2400">
                <a:latin typeface="Cambria Math" panose="02040503050406030204" pitchFamily="18" charset="0"/>
                <a:ea typeface="Cambria Math" panose="02040503050406030204" pitchFamily="18" charset="0"/>
              </a:endParaRPr>
            </a:p>
          </p:txBody>
        </p:sp>
        <p:sp>
          <p:nvSpPr>
            <p:cNvPr id="7210" name="TextBox 7209">
              <a:extLst>
                <a:ext uri="{FF2B5EF4-FFF2-40B4-BE49-F238E27FC236}">
                  <a16:creationId xmlns:a16="http://schemas.microsoft.com/office/drawing/2014/main" id="{49651CE3-0A77-922A-E94A-10ACAE0E2734}"/>
                </a:ext>
              </a:extLst>
            </p:cNvPr>
            <p:cNvSpPr txBox="1"/>
            <p:nvPr/>
          </p:nvSpPr>
          <p:spPr>
            <a:xfrm>
              <a:off x="9444658" y="3015153"/>
              <a:ext cx="526847" cy="405683"/>
            </a:xfrm>
            <a:prstGeom prst="rect">
              <a:avLst/>
            </a:prstGeom>
            <a:noFill/>
          </p:spPr>
          <p:txBody>
            <a:bodyPr wrap="square" lIns="18000" tIns="18000" rIns="18000" bIns="18000">
              <a:spAutoFit/>
            </a:bodyPr>
            <a:lstStyle/>
            <a:p>
              <a:pPr algn="ctr"/>
              <a:r>
                <a:rPr lang="en-US" sz="2400">
                  <a:solidFill>
                    <a:srgbClr val="000000"/>
                  </a:solidFill>
                  <a:latin typeface="Cambria Math" panose="02040503050406030204" pitchFamily="18" charset="0"/>
                  <a:ea typeface="Cambria Math" panose="02040503050406030204" pitchFamily="18" charset="0"/>
                </a:rPr>
                <a:t>19</a:t>
              </a:r>
              <a:endParaRPr lang="en-GB" sz="2400">
                <a:latin typeface="Cambria Math" panose="02040503050406030204" pitchFamily="18" charset="0"/>
                <a:ea typeface="Cambria Math" panose="02040503050406030204" pitchFamily="18" charset="0"/>
              </a:endParaRPr>
            </a:p>
          </p:txBody>
        </p:sp>
      </p:grpSp>
      <p:sp>
        <p:nvSpPr>
          <p:cNvPr id="7212" name="Arrow: Curved Down 7211">
            <a:extLst>
              <a:ext uri="{FF2B5EF4-FFF2-40B4-BE49-F238E27FC236}">
                <a16:creationId xmlns:a16="http://schemas.microsoft.com/office/drawing/2014/main" id="{71693C37-A3E7-F2CC-44B7-6B231E090E1B}"/>
              </a:ext>
            </a:extLst>
          </p:cNvPr>
          <p:cNvSpPr/>
          <p:nvPr/>
        </p:nvSpPr>
        <p:spPr>
          <a:xfrm rot="10800000">
            <a:off x="6631144" y="2313608"/>
            <a:ext cx="607851" cy="502555"/>
          </a:xfrm>
          <a:prstGeom prst="curvedDownArrow">
            <a:avLst>
              <a:gd name="adj1" fmla="val 14655"/>
              <a:gd name="adj2" fmla="val 71853"/>
              <a:gd name="adj3" fmla="val 31076"/>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215" name="Straight Arrow Connector 7214">
            <a:extLst>
              <a:ext uri="{FF2B5EF4-FFF2-40B4-BE49-F238E27FC236}">
                <a16:creationId xmlns:a16="http://schemas.microsoft.com/office/drawing/2014/main" id="{960ACFED-134D-9CA8-38C6-42E989804A8D}"/>
              </a:ext>
            </a:extLst>
          </p:cNvPr>
          <p:cNvCxnSpPr>
            <a:cxnSpLocks/>
          </p:cNvCxnSpPr>
          <p:nvPr/>
        </p:nvCxnSpPr>
        <p:spPr>
          <a:xfrm flipH="1">
            <a:off x="5943455" y="3429000"/>
            <a:ext cx="554624"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F9AEBF4-61DF-AF5F-76D3-078891BA5AF5}"/>
              </a:ext>
            </a:extLst>
          </p:cNvPr>
          <p:cNvSpPr txBox="1"/>
          <p:nvPr/>
        </p:nvSpPr>
        <p:spPr>
          <a:xfrm>
            <a:off x="136336" y="39959"/>
            <a:ext cx="7971344" cy="461665"/>
          </a:xfrm>
          <a:prstGeom prst="rect">
            <a:avLst/>
          </a:prstGeom>
          <a:noFill/>
        </p:spPr>
        <p:txBody>
          <a:bodyPr wrap="square">
            <a:spAutoFit/>
          </a:bodyPr>
          <a:lstStyle/>
          <a:p>
            <a:pPr>
              <a:tabLst>
                <a:tab pos="1076325" algn="l"/>
              </a:tabLst>
            </a:pPr>
            <a:r>
              <a:rPr lang="en-US" sz="2400" dirty="0">
                <a:latin typeface="Sassoon Infant Std" panose="020B0503020103030203" pitchFamily="34" charset="0"/>
              </a:rPr>
              <a:t>TBAT: </a:t>
            </a:r>
            <a:r>
              <a:rPr lang="en-US" sz="2000" dirty="0" err="1">
                <a:latin typeface="Sassoon Infant Std" panose="020B0503020103030203" pitchFamily="34" charset="0"/>
              </a:rPr>
              <a:t>recognise</a:t>
            </a:r>
            <a:r>
              <a:rPr lang="en-US" sz="2000" dirty="0">
                <a:latin typeface="Sassoon Infant Std" panose="020B0503020103030203" pitchFamily="34" charset="0"/>
              </a:rPr>
              <a:t> one more and one fewer and ten more and ten fewer</a:t>
            </a:r>
          </a:p>
        </p:txBody>
      </p:sp>
    </p:spTree>
    <p:extLst>
      <p:ext uri="{BB962C8B-B14F-4D97-AF65-F5344CB8AC3E}">
        <p14:creationId xmlns:p14="http://schemas.microsoft.com/office/powerpoint/2010/main" val="3074437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 more and one less/fewer</a:t>
            </a:r>
          </a:p>
        </p:txBody>
      </p:sp>
      <p:sp>
        <p:nvSpPr>
          <p:cNvPr id="5" name="Text Placeholder 4">
            <a:extLst>
              <a:ext uri="{FF2B5EF4-FFF2-40B4-BE49-F238E27FC236}">
                <a16:creationId xmlns:a16="http://schemas.microsoft.com/office/drawing/2014/main" id="{2B35A9A1-3151-1776-78C6-7B2756626547}"/>
              </a:ext>
            </a:extLst>
          </p:cNvPr>
          <p:cNvSpPr>
            <a:spLocks noGrp="1"/>
          </p:cNvSpPr>
          <p:nvPr>
            <p:ph type="body" sz="quarter" idx="10"/>
          </p:nvPr>
        </p:nvSpPr>
        <p:spPr>
          <a:xfrm>
            <a:off x="217393" y="5668587"/>
            <a:ext cx="10606088" cy="1107996"/>
          </a:xfrm>
        </p:spPr>
        <p:txBody>
          <a:bodyPr/>
          <a:lstStyle/>
          <a:p>
            <a:pPr algn="ctr">
              <a:spcBef>
                <a:spcPts val="0"/>
              </a:spcBef>
              <a:spcAft>
                <a:spcPts val="0"/>
              </a:spcAft>
            </a:pPr>
            <a:r>
              <a:rPr lang="en-US" dirty="0"/>
              <a:t>one more      one less      one fewer      </a:t>
            </a:r>
          </a:p>
          <a:p>
            <a:pPr algn="ctr">
              <a:spcBef>
                <a:spcPts val="0"/>
              </a:spcBef>
              <a:spcAft>
                <a:spcPts val="0"/>
              </a:spcAft>
            </a:pPr>
            <a:r>
              <a:rPr lang="en-US" dirty="0"/>
              <a:t>ten more      ten less      ten fewer</a:t>
            </a:r>
          </a:p>
        </p:txBody>
      </p:sp>
      <p:sp>
        <p:nvSpPr>
          <p:cNvPr id="15" name="Rectangular Callout 14"/>
          <p:cNvSpPr/>
          <p:nvPr/>
        </p:nvSpPr>
        <p:spPr>
          <a:xfrm>
            <a:off x="718830" y="1506299"/>
            <a:ext cx="4462770" cy="946733"/>
          </a:xfrm>
          <a:prstGeom prst="wedgeRectCallout">
            <a:avLst>
              <a:gd name="adj1" fmla="val -38407"/>
              <a:gd name="adj2" fmla="val 85711"/>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52 is five tens and two ones. One less than 52 is 51.</a:t>
            </a:r>
          </a:p>
        </p:txBody>
      </p:sp>
      <p:sp>
        <p:nvSpPr>
          <p:cNvPr id="16" name="Rectangular Callout 15"/>
          <p:cNvSpPr/>
          <p:nvPr/>
        </p:nvSpPr>
        <p:spPr>
          <a:xfrm flipH="1">
            <a:off x="5710646" y="1702942"/>
            <a:ext cx="4070351" cy="1266290"/>
          </a:xfrm>
          <a:prstGeom prst="wedgeRectCallout">
            <a:avLst>
              <a:gd name="adj1" fmla="val -44314"/>
              <a:gd name="adj2" fmla="val 7915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have counted 52 beads. One fewer than 52 beads is 51 beads.</a:t>
            </a:r>
          </a:p>
        </p:txBody>
      </p:sp>
      <p:pic>
        <p:nvPicPr>
          <p:cNvPr id="4" name="Picture 3">
            <a:extLst>
              <a:ext uri="{FF2B5EF4-FFF2-40B4-BE49-F238E27FC236}">
                <a16:creationId xmlns:a16="http://schemas.microsoft.com/office/drawing/2014/main" id="{B443C4E7-D6D3-7293-E0C0-B1E24234C8EF}"/>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9430788" y="2873574"/>
            <a:ext cx="1445143" cy="2897249"/>
          </a:xfrm>
          <a:prstGeom prst="rect">
            <a:avLst/>
          </a:prstGeom>
          <a:noFill/>
          <a:ln>
            <a:noFill/>
          </a:ln>
        </p:spPr>
      </p:pic>
      <p:pic>
        <p:nvPicPr>
          <p:cNvPr id="6" name="Picture 5">
            <a:extLst>
              <a:ext uri="{FF2B5EF4-FFF2-40B4-BE49-F238E27FC236}">
                <a16:creationId xmlns:a16="http://schemas.microsoft.com/office/drawing/2014/main" id="{392140EE-C36E-2F9B-0250-4FA0CE6914EA}"/>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141118" y="3126091"/>
            <a:ext cx="1468968" cy="2595671"/>
          </a:xfrm>
          <a:prstGeom prst="rect">
            <a:avLst/>
          </a:prstGeom>
          <a:noFill/>
          <a:ln>
            <a:noFill/>
          </a:ln>
        </p:spPr>
      </p:pic>
      <p:grpSp>
        <p:nvGrpSpPr>
          <p:cNvPr id="100" name="Group 99">
            <a:extLst>
              <a:ext uri="{FF2B5EF4-FFF2-40B4-BE49-F238E27FC236}">
                <a16:creationId xmlns:a16="http://schemas.microsoft.com/office/drawing/2014/main" id="{7F178927-6D5C-0CD3-0253-E28B9EAF8246}"/>
              </a:ext>
            </a:extLst>
          </p:cNvPr>
          <p:cNvGrpSpPr>
            <a:grpSpLocks noChangeAspect="1"/>
          </p:cNvGrpSpPr>
          <p:nvPr/>
        </p:nvGrpSpPr>
        <p:grpSpPr>
          <a:xfrm>
            <a:off x="1517117" y="3300806"/>
            <a:ext cx="4276015" cy="855202"/>
            <a:chOff x="1526192" y="3696959"/>
            <a:chExt cx="4741044" cy="948208"/>
          </a:xfrm>
        </p:grpSpPr>
        <p:sp>
          <p:nvSpPr>
            <p:cNvPr id="88" name="Rectangle 87">
              <a:extLst>
                <a:ext uri="{FF2B5EF4-FFF2-40B4-BE49-F238E27FC236}">
                  <a16:creationId xmlns:a16="http://schemas.microsoft.com/office/drawing/2014/main" id="{3BABF996-4D96-C305-ADC6-D49410A84C12}"/>
                </a:ext>
              </a:extLst>
            </p:cNvPr>
            <p:cNvSpPr/>
            <p:nvPr/>
          </p:nvSpPr>
          <p:spPr>
            <a:xfrm>
              <a:off x="1526192"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51</a:t>
              </a:r>
            </a:p>
          </p:txBody>
        </p:sp>
        <p:sp>
          <p:nvSpPr>
            <p:cNvPr id="89" name="Rectangle 88">
              <a:extLst>
                <a:ext uri="{FF2B5EF4-FFF2-40B4-BE49-F238E27FC236}">
                  <a16:creationId xmlns:a16="http://schemas.microsoft.com/office/drawing/2014/main" id="{3221B79D-1B92-0C3F-BEB8-16C817D79478}"/>
                </a:ext>
              </a:extLst>
            </p:cNvPr>
            <p:cNvSpPr/>
            <p:nvPr/>
          </p:nvSpPr>
          <p:spPr>
            <a:xfrm>
              <a:off x="2000296"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52</a:t>
              </a:r>
            </a:p>
          </p:txBody>
        </p:sp>
        <p:sp>
          <p:nvSpPr>
            <p:cNvPr id="90" name="Rectangle 89">
              <a:extLst>
                <a:ext uri="{FF2B5EF4-FFF2-40B4-BE49-F238E27FC236}">
                  <a16:creationId xmlns:a16="http://schemas.microsoft.com/office/drawing/2014/main" id="{7603BCA2-F4BD-AF49-8B51-1488797F2875}"/>
                </a:ext>
              </a:extLst>
            </p:cNvPr>
            <p:cNvSpPr/>
            <p:nvPr/>
          </p:nvSpPr>
          <p:spPr>
            <a:xfrm>
              <a:off x="2474401"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53</a:t>
              </a:r>
            </a:p>
          </p:txBody>
        </p:sp>
        <p:sp>
          <p:nvSpPr>
            <p:cNvPr id="91" name="Rectangle 90">
              <a:extLst>
                <a:ext uri="{FF2B5EF4-FFF2-40B4-BE49-F238E27FC236}">
                  <a16:creationId xmlns:a16="http://schemas.microsoft.com/office/drawing/2014/main" id="{4BB1A55F-6FC3-8251-EB5A-B5DABC2579CD}"/>
                </a:ext>
              </a:extLst>
            </p:cNvPr>
            <p:cNvSpPr/>
            <p:nvPr/>
          </p:nvSpPr>
          <p:spPr>
            <a:xfrm>
              <a:off x="2948505"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54</a:t>
              </a:r>
            </a:p>
          </p:txBody>
        </p:sp>
        <p:sp>
          <p:nvSpPr>
            <p:cNvPr id="92" name="Rectangle 91">
              <a:extLst>
                <a:ext uri="{FF2B5EF4-FFF2-40B4-BE49-F238E27FC236}">
                  <a16:creationId xmlns:a16="http://schemas.microsoft.com/office/drawing/2014/main" id="{A92477FE-B8FF-C15A-8DC4-3E2A507291EF}"/>
                </a:ext>
              </a:extLst>
            </p:cNvPr>
            <p:cNvSpPr/>
            <p:nvPr/>
          </p:nvSpPr>
          <p:spPr>
            <a:xfrm>
              <a:off x="3422610"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55</a:t>
              </a:r>
            </a:p>
          </p:txBody>
        </p:sp>
        <p:sp>
          <p:nvSpPr>
            <p:cNvPr id="93" name="Rectangle 92">
              <a:extLst>
                <a:ext uri="{FF2B5EF4-FFF2-40B4-BE49-F238E27FC236}">
                  <a16:creationId xmlns:a16="http://schemas.microsoft.com/office/drawing/2014/main" id="{F55AD8AF-E964-E94E-E49E-A51A5DFC80E8}"/>
                </a:ext>
              </a:extLst>
            </p:cNvPr>
            <p:cNvSpPr/>
            <p:nvPr/>
          </p:nvSpPr>
          <p:spPr>
            <a:xfrm>
              <a:off x="3896714"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56</a:t>
              </a:r>
            </a:p>
          </p:txBody>
        </p:sp>
        <p:sp>
          <p:nvSpPr>
            <p:cNvPr id="94" name="Rectangle 93">
              <a:extLst>
                <a:ext uri="{FF2B5EF4-FFF2-40B4-BE49-F238E27FC236}">
                  <a16:creationId xmlns:a16="http://schemas.microsoft.com/office/drawing/2014/main" id="{F912E74D-65DF-A44C-ED54-E353FA666BC7}"/>
                </a:ext>
              </a:extLst>
            </p:cNvPr>
            <p:cNvSpPr/>
            <p:nvPr/>
          </p:nvSpPr>
          <p:spPr>
            <a:xfrm>
              <a:off x="4370818"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57</a:t>
              </a:r>
            </a:p>
          </p:txBody>
        </p:sp>
        <p:sp>
          <p:nvSpPr>
            <p:cNvPr id="95" name="Rectangle 94">
              <a:extLst>
                <a:ext uri="{FF2B5EF4-FFF2-40B4-BE49-F238E27FC236}">
                  <a16:creationId xmlns:a16="http://schemas.microsoft.com/office/drawing/2014/main" id="{24509E9D-4050-3398-A85F-C922E4DF67F7}"/>
                </a:ext>
              </a:extLst>
            </p:cNvPr>
            <p:cNvSpPr/>
            <p:nvPr/>
          </p:nvSpPr>
          <p:spPr>
            <a:xfrm>
              <a:off x="4844923"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58</a:t>
              </a:r>
            </a:p>
          </p:txBody>
        </p:sp>
        <p:sp>
          <p:nvSpPr>
            <p:cNvPr id="96" name="Rectangle 95">
              <a:extLst>
                <a:ext uri="{FF2B5EF4-FFF2-40B4-BE49-F238E27FC236}">
                  <a16:creationId xmlns:a16="http://schemas.microsoft.com/office/drawing/2014/main" id="{FD87BDB9-AE5C-48AC-B336-E8418D24A61E}"/>
                </a:ext>
              </a:extLst>
            </p:cNvPr>
            <p:cNvSpPr/>
            <p:nvPr/>
          </p:nvSpPr>
          <p:spPr>
            <a:xfrm>
              <a:off x="5319027"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59</a:t>
              </a:r>
            </a:p>
          </p:txBody>
        </p:sp>
        <p:sp>
          <p:nvSpPr>
            <p:cNvPr id="97" name="Rectangle 96">
              <a:extLst>
                <a:ext uri="{FF2B5EF4-FFF2-40B4-BE49-F238E27FC236}">
                  <a16:creationId xmlns:a16="http://schemas.microsoft.com/office/drawing/2014/main" id="{272616D0-5A38-4D86-0E1A-D987CEAE9617}"/>
                </a:ext>
              </a:extLst>
            </p:cNvPr>
            <p:cNvSpPr/>
            <p:nvPr/>
          </p:nvSpPr>
          <p:spPr>
            <a:xfrm>
              <a:off x="5793132"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60</a:t>
              </a:r>
            </a:p>
          </p:txBody>
        </p:sp>
        <p:sp>
          <p:nvSpPr>
            <p:cNvPr id="78" name="Rectangle 77">
              <a:extLst>
                <a:ext uri="{FF2B5EF4-FFF2-40B4-BE49-F238E27FC236}">
                  <a16:creationId xmlns:a16="http://schemas.microsoft.com/office/drawing/2014/main" id="{38771B05-E1B6-FB59-C72A-0D324486986C}"/>
                </a:ext>
              </a:extLst>
            </p:cNvPr>
            <p:cNvSpPr/>
            <p:nvPr/>
          </p:nvSpPr>
          <p:spPr>
            <a:xfrm>
              <a:off x="1526192"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61</a:t>
              </a:r>
            </a:p>
          </p:txBody>
        </p:sp>
        <p:sp>
          <p:nvSpPr>
            <p:cNvPr id="79" name="Rectangle 78">
              <a:extLst>
                <a:ext uri="{FF2B5EF4-FFF2-40B4-BE49-F238E27FC236}">
                  <a16:creationId xmlns:a16="http://schemas.microsoft.com/office/drawing/2014/main" id="{515D7331-BED7-E927-A61B-16728154BA4F}"/>
                </a:ext>
              </a:extLst>
            </p:cNvPr>
            <p:cNvSpPr/>
            <p:nvPr/>
          </p:nvSpPr>
          <p:spPr>
            <a:xfrm>
              <a:off x="2000296"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62</a:t>
              </a:r>
            </a:p>
          </p:txBody>
        </p:sp>
        <p:sp>
          <p:nvSpPr>
            <p:cNvPr id="80" name="Rectangle 79">
              <a:extLst>
                <a:ext uri="{FF2B5EF4-FFF2-40B4-BE49-F238E27FC236}">
                  <a16:creationId xmlns:a16="http://schemas.microsoft.com/office/drawing/2014/main" id="{3D94A9D6-0F37-66A2-1087-2B07A731D1B7}"/>
                </a:ext>
              </a:extLst>
            </p:cNvPr>
            <p:cNvSpPr/>
            <p:nvPr/>
          </p:nvSpPr>
          <p:spPr>
            <a:xfrm>
              <a:off x="2474401"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63</a:t>
              </a:r>
            </a:p>
          </p:txBody>
        </p:sp>
        <p:sp>
          <p:nvSpPr>
            <p:cNvPr id="81" name="Rectangle 80">
              <a:extLst>
                <a:ext uri="{FF2B5EF4-FFF2-40B4-BE49-F238E27FC236}">
                  <a16:creationId xmlns:a16="http://schemas.microsoft.com/office/drawing/2014/main" id="{C1F8B3EF-E9B4-5113-9558-CE723A203443}"/>
                </a:ext>
              </a:extLst>
            </p:cNvPr>
            <p:cNvSpPr/>
            <p:nvPr/>
          </p:nvSpPr>
          <p:spPr>
            <a:xfrm>
              <a:off x="2948505"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64</a:t>
              </a:r>
            </a:p>
          </p:txBody>
        </p:sp>
        <p:sp>
          <p:nvSpPr>
            <p:cNvPr id="82" name="Rectangle 81">
              <a:extLst>
                <a:ext uri="{FF2B5EF4-FFF2-40B4-BE49-F238E27FC236}">
                  <a16:creationId xmlns:a16="http://schemas.microsoft.com/office/drawing/2014/main" id="{27990428-E675-E20B-8A29-DA442F6D7150}"/>
                </a:ext>
              </a:extLst>
            </p:cNvPr>
            <p:cNvSpPr/>
            <p:nvPr/>
          </p:nvSpPr>
          <p:spPr>
            <a:xfrm>
              <a:off x="3422610"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65</a:t>
              </a:r>
            </a:p>
          </p:txBody>
        </p:sp>
        <p:sp>
          <p:nvSpPr>
            <p:cNvPr id="83" name="Rectangle 82">
              <a:extLst>
                <a:ext uri="{FF2B5EF4-FFF2-40B4-BE49-F238E27FC236}">
                  <a16:creationId xmlns:a16="http://schemas.microsoft.com/office/drawing/2014/main" id="{4970BE5F-AF7F-5521-E476-6E166269F08A}"/>
                </a:ext>
              </a:extLst>
            </p:cNvPr>
            <p:cNvSpPr/>
            <p:nvPr/>
          </p:nvSpPr>
          <p:spPr>
            <a:xfrm>
              <a:off x="3896714"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66</a:t>
              </a:r>
            </a:p>
          </p:txBody>
        </p:sp>
        <p:sp>
          <p:nvSpPr>
            <p:cNvPr id="84" name="Rectangle 83">
              <a:extLst>
                <a:ext uri="{FF2B5EF4-FFF2-40B4-BE49-F238E27FC236}">
                  <a16:creationId xmlns:a16="http://schemas.microsoft.com/office/drawing/2014/main" id="{E531F204-B197-EE85-49F8-BD1373546EDC}"/>
                </a:ext>
              </a:extLst>
            </p:cNvPr>
            <p:cNvSpPr/>
            <p:nvPr/>
          </p:nvSpPr>
          <p:spPr>
            <a:xfrm>
              <a:off x="4370818"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67</a:t>
              </a:r>
            </a:p>
          </p:txBody>
        </p:sp>
        <p:sp>
          <p:nvSpPr>
            <p:cNvPr id="85" name="Rectangle 84">
              <a:extLst>
                <a:ext uri="{FF2B5EF4-FFF2-40B4-BE49-F238E27FC236}">
                  <a16:creationId xmlns:a16="http://schemas.microsoft.com/office/drawing/2014/main" id="{2A826166-5DE7-A919-3FE5-7B4F71D1858E}"/>
                </a:ext>
              </a:extLst>
            </p:cNvPr>
            <p:cNvSpPr/>
            <p:nvPr/>
          </p:nvSpPr>
          <p:spPr>
            <a:xfrm>
              <a:off x="4844923"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68</a:t>
              </a:r>
            </a:p>
          </p:txBody>
        </p:sp>
        <p:sp>
          <p:nvSpPr>
            <p:cNvPr id="86" name="Rectangle 85">
              <a:extLst>
                <a:ext uri="{FF2B5EF4-FFF2-40B4-BE49-F238E27FC236}">
                  <a16:creationId xmlns:a16="http://schemas.microsoft.com/office/drawing/2014/main" id="{75C3B751-0B07-C083-568A-36695F950F7C}"/>
                </a:ext>
              </a:extLst>
            </p:cNvPr>
            <p:cNvSpPr/>
            <p:nvPr/>
          </p:nvSpPr>
          <p:spPr>
            <a:xfrm>
              <a:off x="5319027"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69</a:t>
              </a:r>
            </a:p>
          </p:txBody>
        </p:sp>
        <p:sp>
          <p:nvSpPr>
            <p:cNvPr id="87" name="Rectangle 86">
              <a:extLst>
                <a:ext uri="{FF2B5EF4-FFF2-40B4-BE49-F238E27FC236}">
                  <a16:creationId xmlns:a16="http://schemas.microsoft.com/office/drawing/2014/main" id="{A2651ED1-FACE-5F20-28C3-E12689EECAAB}"/>
                </a:ext>
              </a:extLst>
            </p:cNvPr>
            <p:cNvSpPr/>
            <p:nvPr/>
          </p:nvSpPr>
          <p:spPr>
            <a:xfrm>
              <a:off x="5793132"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70</a:t>
              </a:r>
            </a:p>
          </p:txBody>
        </p:sp>
      </p:grpSp>
      <p:sp>
        <p:nvSpPr>
          <p:cNvPr id="10" name="Rectangle 9">
            <a:extLst>
              <a:ext uri="{FF2B5EF4-FFF2-40B4-BE49-F238E27FC236}">
                <a16:creationId xmlns:a16="http://schemas.microsoft.com/office/drawing/2014/main" id="{A693A371-5FE1-3F6C-1D2D-34FDA05F60B7}"/>
              </a:ext>
            </a:extLst>
          </p:cNvPr>
          <p:cNvSpPr>
            <a:spLocks noChangeAspect="1"/>
          </p:cNvSpPr>
          <p:nvPr/>
        </p:nvSpPr>
        <p:spPr>
          <a:xfrm>
            <a:off x="1976455" y="3332543"/>
            <a:ext cx="364128" cy="36412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11" name="Rectangle 10">
            <a:extLst>
              <a:ext uri="{FF2B5EF4-FFF2-40B4-BE49-F238E27FC236}">
                <a16:creationId xmlns:a16="http://schemas.microsoft.com/office/drawing/2014/main" id="{4C8CB0DC-D5A4-3580-C1BC-0A582828E391}"/>
              </a:ext>
            </a:extLst>
          </p:cNvPr>
          <p:cNvSpPr>
            <a:spLocks noChangeAspect="1"/>
          </p:cNvSpPr>
          <p:nvPr/>
        </p:nvSpPr>
        <p:spPr>
          <a:xfrm>
            <a:off x="3686861" y="3332543"/>
            <a:ext cx="364128" cy="36412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7" name="Star: 5 Points 26">
            <a:extLst>
              <a:ext uri="{FF2B5EF4-FFF2-40B4-BE49-F238E27FC236}">
                <a16:creationId xmlns:a16="http://schemas.microsoft.com/office/drawing/2014/main" id="{E2E2B999-92A3-D75D-4098-08D0230C10CF}"/>
              </a:ext>
            </a:extLst>
          </p:cNvPr>
          <p:cNvSpPr>
            <a:spLocks noChangeAspect="1"/>
          </p:cNvSpPr>
          <p:nvPr/>
        </p:nvSpPr>
        <p:spPr>
          <a:xfrm>
            <a:off x="1433671" y="3177785"/>
            <a:ext cx="592732" cy="592731"/>
          </a:xfrm>
          <a:prstGeom prst="star5">
            <a:avLst/>
          </a:prstGeom>
          <a:solidFill>
            <a:srgbClr val="FFD7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8" name="Star: 5 Points 27">
            <a:extLst>
              <a:ext uri="{FF2B5EF4-FFF2-40B4-BE49-F238E27FC236}">
                <a16:creationId xmlns:a16="http://schemas.microsoft.com/office/drawing/2014/main" id="{F88411A0-681F-89CA-B775-FC04494B4844}"/>
              </a:ext>
            </a:extLst>
          </p:cNvPr>
          <p:cNvSpPr>
            <a:spLocks noChangeAspect="1"/>
          </p:cNvSpPr>
          <p:nvPr/>
        </p:nvSpPr>
        <p:spPr>
          <a:xfrm>
            <a:off x="2293452" y="3177785"/>
            <a:ext cx="592732" cy="592731"/>
          </a:xfrm>
          <a:prstGeom prst="star5">
            <a:avLst/>
          </a:prstGeom>
          <a:solidFill>
            <a:srgbClr val="FFD7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9" name="Star: 5 Points 28">
            <a:extLst>
              <a:ext uri="{FF2B5EF4-FFF2-40B4-BE49-F238E27FC236}">
                <a16:creationId xmlns:a16="http://schemas.microsoft.com/office/drawing/2014/main" id="{EDD7785C-F913-21FC-8475-E36E1FF2259D}"/>
              </a:ext>
            </a:extLst>
          </p:cNvPr>
          <p:cNvSpPr>
            <a:spLocks noChangeAspect="1"/>
          </p:cNvSpPr>
          <p:nvPr/>
        </p:nvSpPr>
        <p:spPr>
          <a:xfrm>
            <a:off x="3144077" y="3177785"/>
            <a:ext cx="592732" cy="592731"/>
          </a:xfrm>
          <a:prstGeom prst="star5">
            <a:avLst/>
          </a:prstGeom>
          <a:solidFill>
            <a:srgbClr val="FFD7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2" name="Star: 5 Points 31">
            <a:extLst>
              <a:ext uri="{FF2B5EF4-FFF2-40B4-BE49-F238E27FC236}">
                <a16:creationId xmlns:a16="http://schemas.microsoft.com/office/drawing/2014/main" id="{C1149957-5AE0-C03E-52B4-615A97894834}"/>
              </a:ext>
            </a:extLst>
          </p:cNvPr>
          <p:cNvSpPr>
            <a:spLocks noChangeAspect="1"/>
          </p:cNvSpPr>
          <p:nvPr/>
        </p:nvSpPr>
        <p:spPr>
          <a:xfrm>
            <a:off x="3997489" y="3177785"/>
            <a:ext cx="592732" cy="592731"/>
          </a:xfrm>
          <a:prstGeom prst="star5">
            <a:avLst/>
          </a:prstGeom>
          <a:solidFill>
            <a:srgbClr val="FFD7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cxnSp>
        <p:nvCxnSpPr>
          <p:cNvPr id="102" name="Straight Connector 101">
            <a:extLst>
              <a:ext uri="{FF2B5EF4-FFF2-40B4-BE49-F238E27FC236}">
                <a16:creationId xmlns:a16="http://schemas.microsoft.com/office/drawing/2014/main" id="{A7FF3C91-75C8-E579-D9EA-2E7C5D779749}"/>
              </a:ext>
            </a:extLst>
          </p:cNvPr>
          <p:cNvCxnSpPr>
            <a:cxnSpLocks/>
          </p:cNvCxnSpPr>
          <p:nvPr/>
        </p:nvCxnSpPr>
        <p:spPr>
          <a:xfrm>
            <a:off x="1993096" y="4983897"/>
            <a:ext cx="75815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DDFEA649-3F83-D08D-5A51-CC57E590675B}"/>
              </a:ext>
            </a:extLst>
          </p:cNvPr>
          <p:cNvGrpSpPr/>
          <p:nvPr/>
        </p:nvGrpSpPr>
        <p:grpSpPr>
          <a:xfrm>
            <a:off x="2293094" y="4867303"/>
            <a:ext cx="1099957" cy="245157"/>
            <a:chOff x="473075" y="3158930"/>
            <a:chExt cx="993370" cy="221400"/>
          </a:xfrm>
        </p:grpSpPr>
        <p:grpSp>
          <p:nvGrpSpPr>
            <p:cNvPr id="383" name="Group 382">
              <a:extLst>
                <a:ext uri="{FF2B5EF4-FFF2-40B4-BE49-F238E27FC236}">
                  <a16:creationId xmlns:a16="http://schemas.microsoft.com/office/drawing/2014/main" id="{C84D4ED9-0CAB-200E-4BCA-28BE3048F4A6}"/>
                </a:ext>
              </a:extLst>
            </p:cNvPr>
            <p:cNvGrpSpPr>
              <a:grpSpLocks/>
            </p:cNvGrpSpPr>
            <p:nvPr/>
          </p:nvGrpSpPr>
          <p:grpSpPr>
            <a:xfrm>
              <a:off x="473075" y="3158930"/>
              <a:ext cx="100800" cy="221400"/>
              <a:chOff x="2431598" y="4904118"/>
              <a:chExt cx="280800" cy="295200"/>
            </a:xfrm>
          </p:grpSpPr>
          <p:pic>
            <p:nvPicPr>
              <p:cNvPr id="411" name="Google Shape;698;p26">
                <a:extLst>
                  <a:ext uri="{FF2B5EF4-FFF2-40B4-BE49-F238E27FC236}">
                    <a16:creationId xmlns:a16="http://schemas.microsoft.com/office/drawing/2014/main" id="{D20924E6-A0F9-12EA-FCAF-858DABF1CDA7}"/>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12" name="Oval 411">
                <a:extLst>
                  <a:ext uri="{FF2B5EF4-FFF2-40B4-BE49-F238E27FC236}">
                    <a16:creationId xmlns:a16="http://schemas.microsoft.com/office/drawing/2014/main" id="{AA467BE8-E185-4C27-E47A-35CF23DAC71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4" name="Group 383">
              <a:extLst>
                <a:ext uri="{FF2B5EF4-FFF2-40B4-BE49-F238E27FC236}">
                  <a16:creationId xmlns:a16="http://schemas.microsoft.com/office/drawing/2014/main" id="{6295FEF3-1C4E-8A5C-20CD-3F97A0539197}"/>
                </a:ext>
              </a:extLst>
            </p:cNvPr>
            <p:cNvGrpSpPr>
              <a:grpSpLocks/>
            </p:cNvGrpSpPr>
            <p:nvPr/>
          </p:nvGrpSpPr>
          <p:grpSpPr>
            <a:xfrm>
              <a:off x="572249" y="3158930"/>
              <a:ext cx="100800" cy="221400"/>
              <a:chOff x="2431598" y="4904118"/>
              <a:chExt cx="280800" cy="295200"/>
            </a:xfrm>
          </p:grpSpPr>
          <p:pic>
            <p:nvPicPr>
              <p:cNvPr id="409" name="Google Shape;698;p26">
                <a:extLst>
                  <a:ext uri="{FF2B5EF4-FFF2-40B4-BE49-F238E27FC236}">
                    <a16:creationId xmlns:a16="http://schemas.microsoft.com/office/drawing/2014/main" id="{9CBE6DA4-33C3-0FAF-4070-6B5895A1B94E}"/>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10" name="Oval 409">
                <a:extLst>
                  <a:ext uri="{FF2B5EF4-FFF2-40B4-BE49-F238E27FC236}">
                    <a16:creationId xmlns:a16="http://schemas.microsoft.com/office/drawing/2014/main" id="{930122CC-9956-CC0E-CA1C-5B670FC9DAD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5" name="Group 384">
              <a:extLst>
                <a:ext uri="{FF2B5EF4-FFF2-40B4-BE49-F238E27FC236}">
                  <a16:creationId xmlns:a16="http://schemas.microsoft.com/office/drawing/2014/main" id="{9A06484F-A53F-4B23-7B66-6C40E3345482}"/>
                </a:ext>
              </a:extLst>
            </p:cNvPr>
            <p:cNvGrpSpPr>
              <a:grpSpLocks/>
            </p:cNvGrpSpPr>
            <p:nvPr/>
          </p:nvGrpSpPr>
          <p:grpSpPr>
            <a:xfrm>
              <a:off x="671423" y="3158930"/>
              <a:ext cx="100800" cy="221400"/>
              <a:chOff x="2431598" y="4904118"/>
              <a:chExt cx="280800" cy="295200"/>
            </a:xfrm>
          </p:grpSpPr>
          <p:pic>
            <p:nvPicPr>
              <p:cNvPr id="407" name="Google Shape;698;p26">
                <a:extLst>
                  <a:ext uri="{FF2B5EF4-FFF2-40B4-BE49-F238E27FC236}">
                    <a16:creationId xmlns:a16="http://schemas.microsoft.com/office/drawing/2014/main" id="{638A35F5-EB9F-C78C-A855-B93A3FA3E41F}"/>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8" name="Oval 407">
                <a:extLst>
                  <a:ext uri="{FF2B5EF4-FFF2-40B4-BE49-F238E27FC236}">
                    <a16:creationId xmlns:a16="http://schemas.microsoft.com/office/drawing/2014/main" id="{F970C449-BDB4-9E6D-B517-F178EAF4024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6" name="Group 385">
              <a:extLst>
                <a:ext uri="{FF2B5EF4-FFF2-40B4-BE49-F238E27FC236}">
                  <a16:creationId xmlns:a16="http://schemas.microsoft.com/office/drawing/2014/main" id="{67966E9E-351B-7FE2-0200-4E1E07D4919F}"/>
                </a:ext>
              </a:extLst>
            </p:cNvPr>
            <p:cNvGrpSpPr>
              <a:grpSpLocks/>
            </p:cNvGrpSpPr>
            <p:nvPr/>
          </p:nvGrpSpPr>
          <p:grpSpPr>
            <a:xfrm>
              <a:off x="770597" y="3158930"/>
              <a:ext cx="100800" cy="221400"/>
              <a:chOff x="2431598" y="4904118"/>
              <a:chExt cx="280800" cy="295200"/>
            </a:xfrm>
          </p:grpSpPr>
          <p:pic>
            <p:nvPicPr>
              <p:cNvPr id="405" name="Google Shape;698;p26">
                <a:extLst>
                  <a:ext uri="{FF2B5EF4-FFF2-40B4-BE49-F238E27FC236}">
                    <a16:creationId xmlns:a16="http://schemas.microsoft.com/office/drawing/2014/main" id="{11CC2205-0772-8211-4FA8-0AFEBFD71DA3}"/>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6" name="Oval 405">
                <a:extLst>
                  <a:ext uri="{FF2B5EF4-FFF2-40B4-BE49-F238E27FC236}">
                    <a16:creationId xmlns:a16="http://schemas.microsoft.com/office/drawing/2014/main" id="{EF8838F6-6E04-07E6-5CB1-1B72836F9B9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7" name="Group 386">
              <a:extLst>
                <a:ext uri="{FF2B5EF4-FFF2-40B4-BE49-F238E27FC236}">
                  <a16:creationId xmlns:a16="http://schemas.microsoft.com/office/drawing/2014/main" id="{8A87314C-FBC1-2157-A34A-6D1CA25C2F06}"/>
                </a:ext>
              </a:extLst>
            </p:cNvPr>
            <p:cNvGrpSpPr>
              <a:grpSpLocks/>
            </p:cNvGrpSpPr>
            <p:nvPr/>
          </p:nvGrpSpPr>
          <p:grpSpPr>
            <a:xfrm>
              <a:off x="869771" y="3158930"/>
              <a:ext cx="100800" cy="221400"/>
              <a:chOff x="2431598" y="4904118"/>
              <a:chExt cx="280800" cy="295200"/>
            </a:xfrm>
          </p:grpSpPr>
          <p:pic>
            <p:nvPicPr>
              <p:cNvPr id="403" name="Google Shape;698;p26">
                <a:extLst>
                  <a:ext uri="{FF2B5EF4-FFF2-40B4-BE49-F238E27FC236}">
                    <a16:creationId xmlns:a16="http://schemas.microsoft.com/office/drawing/2014/main" id="{6AB3CBAD-7A75-424C-B051-8BF8789800F7}"/>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4" name="Oval 403">
                <a:extLst>
                  <a:ext uri="{FF2B5EF4-FFF2-40B4-BE49-F238E27FC236}">
                    <a16:creationId xmlns:a16="http://schemas.microsoft.com/office/drawing/2014/main" id="{31B45B96-ACF3-5A71-4244-8269E42C9B6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8" name="Group 387">
              <a:extLst>
                <a:ext uri="{FF2B5EF4-FFF2-40B4-BE49-F238E27FC236}">
                  <a16:creationId xmlns:a16="http://schemas.microsoft.com/office/drawing/2014/main" id="{151049E7-F6A2-2A96-2CE7-5CE714F091D6}"/>
                </a:ext>
              </a:extLst>
            </p:cNvPr>
            <p:cNvGrpSpPr>
              <a:grpSpLocks/>
            </p:cNvGrpSpPr>
            <p:nvPr/>
          </p:nvGrpSpPr>
          <p:grpSpPr>
            <a:xfrm>
              <a:off x="968945" y="3158930"/>
              <a:ext cx="100800" cy="221400"/>
              <a:chOff x="2431598" y="4904118"/>
              <a:chExt cx="280800" cy="295200"/>
            </a:xfrm>
          </p:grpSpPr>
          <p:pic>
            <p:nvPicPr>
              <p:cNvPr id="401" name="Google Shape;698;p26">
                <a:extLst>
                  <a:ext uri="{FF2B5EF4-FFF2-40B4-BE49-F238E27FC236}">
                    <a16:creationId xmlns:a16="http://schemas.microsoft.com/office/drawing/2014/main" id="{B0306C7C-B66A-6AD4-5116-CAC49272B1F1}"/>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2" name="Oval 401">
                <a:extLst>
                  <a:ext uri="{FF2B5EF4-FFF2-40B4-BE49-F238E27FC236}">
                    <a16:creationId xmlns:a16="http://schemas.microsoft.com/office/drawing/2014/main" id="{DD33A62C-696C-319B-2078-F64694CADDB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9" name="Group 388">
              <a:extLst>
                <a:ext uri="{FF2B5EF4-FFF2-40B4-BE49-F238E27FC236}">
                  <a16:creationId xmlns:a16="http://schemas.microsoft.com/office/drawing/2014/main" id="{5F452C63-11AE-26A3-A4B3-5B49137A9D59}"/>
                </a:ext>
              </a:extLst>
            </p:cNvPr>
            <p:cNvGrpSpPr>
              <a:grpSpLocks/>
            </p:cNvGrpSpPr>
            <p:nvPr/>
          </p:nvGrpSpPr>
          <p:grpSpPr>
            <a:xfrm>
              <a:off x="1068119" y="3158930"/>
              <a:ext cx="100800" cy="221400"/>
              <a:chOff x="2431598" y="4904118"/>
              <a:chExt cx="280800" cy="295200"/>
            </a:xfrm>
          </p:grpSpPr>
          <p:pic>
            <p:nvPicPr>
              <p:cNvPr id="399" name="Google Shape;698;p26">
                <a:extLst>
                  <a:ext uri="{FF2B5EF4-FFF2-40B4-BE49-F238E27FC236}">
                    <a16:creationId xmlns:a16="http://schemas.microsoft.com/office/drawing/2014/main" id="{07043F9A-B8C0-940B-4384-22F439409D2B}"/>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0" name="Oval 399">
                <a:extLst>
                  <a:ext uri="{FF2B5EF4-FFF2-40B4-BE49-F238E27FC236}">
                    <a16:creationId xmlns:a16="http://schemas.microsoft.com/office/drawing/2014/main" id="{0C8F701E-DE3D-352F-DADB-330A3651100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0" name="Group 389">
              <a:extLst>
                <a:ext uri="{FF2B5EF4-FFF2-40B4-BE49-F238E27FC236}">
                  <a16:creationId xmlns:a16="http://schemas.microsoft.com/office/drawing/2014/main" id="{02255775-5108-22C8-5C81-14E20CA79B1D}"/>
                </a:ext>
              </a:extLst>
            </p:cNvPr>
            <p:cNvGrpSpPr>
              <a:grpSpLocks/>
            </p:cNvGrpSpPr>
            <p:nvPr/>
          </p:nvGrpSpPr>
          <p:grpSpPr>
            <a:xfrm>
              <a:off x="1167293" y="3158930"/>
              <a:ext cx="100800" cy="221400"/>
              <a:chOff x="2431598" y="4904118"/>
              <a:chExt cx="280800" cy="295200"/>
            </a:xfrm>
          </p:grpSpPr>
          <p:pic>
            <p:nvPicPr>
              <p:cNvPr id="397" name="Google Shape;698;p26">
                <a:extLst>
                  <a:ext uri="{FF2B5EF4-FFF2-40B4-BE49-F238E27FC236}">
                    <a16:creationId xmlns:a16="http://schemas.microsoft.com/office/drawing/2014/main" id="{71E2CFF1-2D18-0DDF-CFDF-FFADAC86002E}"/>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98" name="Oval 397">
                <a:extLst>
                  <a:ext uri="{FF2B5EF4-FFF2-40B4-BE49-F238E27FC236}">
                    <a16:creationId xmlns:a16="http://schemas.microsoft.com/office/drawing/2014/main" id="{98B24FE6-1460-95A6-26E2-9F960DA5216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1" name="Group 390">
              <a:extLst>
                <a:ext uri="{FF2B5EF4-FFF2-40B4-BE49-F238E27FC236}">
                  <a16:creationId xmlns:a16="http://schemas.microsoft.com/office/drawing/2014/main" id="{06ABC958-81F0-01C6-C56B-0DF15539AF1E}"/>
                </a:ext>
              </a:extLst>
            </p:cNvPr>
            <p:cNvGrpSpPr>
              <a:grpSpLocks/>
            </p:cNvGrpSpPr>
            <p:nvPr/>
          </p:nvGrpSpPr>
          <p:grpSpPr>
            <a:xfrm>
              <a:off x="1266467" y="3158930"/>
              <a:ext cx="100800" cy="221400"/>
              <a:chOff x="2431598" y="4904118"/>
              <a:chExt cx="280800" cy="295200"/>
            </a:xfrm>
          </p:grpSpPr>
          <p:pic>
            <p:nvPicPr>
              <p:cNvPr id="395" name="Google Shape;698;p26">
                <a:extLst>
                  <a:ext uri="{FF2B5EF4-FFF2-40B4-BE49-F238E27FC236}">
                    <a16:creationId xmlns:a16="http://schemas.microsoft.com/office/drawing/2014/main" id="{D0978D56-00E5-F290-9ECB-279EB20BD49A}"/>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96" name="Oval 395">
                <a:extLst>
                  <a:ext uri="{FF2B5EF4-FFF2-40B4-BE49-F238E27FC236}">
                    <a16:creationId xmlns:a16="http://schemas.microsoft.com/office/drawing/2014/main" id="{996703A2-7704-DDC3-BF2E-CCBE9328A28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2" name="Group 391">
              <a:extLst>
                <a:ext uri="{FF2B5EF4-FFF2-40B4-BE49-F238E27FC236}">
                  <a16:creationId xmlns:a16="http://schemas.microsoft.com/office/drawing/2014/main" id="{7FB5E71C-8701-6185-8C9F-345DECD742D2}"/>
                </a:ext>
              </a:extLst>
            </p:cNvPr>
            <p:cNvGrpSpPr>
              <a:grpSpLocks/>
            </p:cNvGrpSpPr>
            <p:nvPr/>
          </p:nvGrpSpPr>
          <p:grpSpPr>
            <a:xfrm>
              <a:off x="1365645" y="3158930"/>
              <a:ext cx="100800" cy="221400"/>
              <a:chOff x="2431598" y="4904118"/>
              <a:chExt cx="280800" cy="295200"/>
            </a:xfrm>
          </p:grpSpPr>
          <p:pic>
            <p:nvPicPr>
              <p:cNvPr id="393" name="Google Shape;698;p26">
                <a:extLst>
                  <a:ext uri="{FF2B5EF4-FFF2-40B4-BE49-F238E27FC236}">
                    <a16:creationId xmlns:a16="http://schemas.microsoft.com/office/drawing/2014/main" id="{7DCA8546-D419-E4E9-98F6-3C61B2F529C7}"/>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94" name="Oval 393">
                <a:extLst>
                  <a:ext uri="{FF2B5EF4-FFF2-40B4-BE49-F238E27FC236}">
                    <a16:creationId xmlns:a16="http://schemas.microsoft.com/office/drawing/2014/main" id="{D8A15D24-119F-2929-1EB8-E8E5D938F33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4" name="Group 103">
            <a:extLst>
              <a:ext uri="{FF2B5EF4-FFF2-40B4-BE49-F238E27FC236}">
                <a16:creationId xmlns:a16="http://schemas.microsoft.com/office/drawing/2014/main" id="{79642C78-91F6-D813-FA6A-5D2A7AA1EF42}"/>
              </a:ext>
            </a:extLst>
          </p:cNvPr>
          <p:cNvGrpSpPr/>
          <p:nvPr/>
        </p:nvGrpSpPr>
        <p:grpSpPr>
          <a:xfrm>
            <a:off x="3390705" y="4867303"/>
            <a:ext cx="1104844" cy="245157"/>
            <a:chOff x="1463860" y="3139913"/>
            <a:chExt cx="997783" cy="221400"/>
          </a:xfrm>
        </p:grpSpPr>
        <p:grpSp>
          <p:nvGrpSpPr>
            <p:cNvPr id="353" name="Group 352">
              <a:extLst>
                <a:ext uri="{FF2B5EF4-FFF2-40B4-BE49-F238E27FC236}">
                  <a16:creationId xmlns:a16="http://schemas.microsoft.com/office/drawing/2014/main" id="{20AE0ECC-D69F-A67E-1A79-0E82E1C445AA}"/>
                </a:ext>
              </a:extLst>
            </p:cNvPr>
            <p:cNvGrpSpPr>
              <a:grpSpLocks/>
            </p:cNvGrpSpPr>
            <p:nvPr/>
          </p:nvGrpSpPr>
          <p:grpSpPr>
            <a:xfrm>
              <a:off x="1463860" y="3139913"/>
              <a:ext cx="100800" cy="221400"/>
              <a:chOff x="592863" y="4927613"/>
              <a:chExt cx="283148" cy="295200"/>
            </a:xfrm>
          </p:grpSpPr>
          <p:pic>
            <p:nvPicPr>
              <p:cNvPr id="381" name="Google Shape;699;p26">
                <a:extLst>
                  <a:ext uri="{FF2B5EF4-FFF2-40B4-BE49-F238E27FC236}">
                    <a16:creationId xmlns:a16="http://schemas.microsoft.com/office/drawing/2014/main" id="{5C14BC78-4E84-EB21-8D00-414718A9FE5C}"/>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82" name="Oval 381">
                <a:extLst>
                  <a:ext uri="{FF2B5EF4-FFF2-40B4-BE49-F238E27FC236}">
                    <a16:creationId xmlns:a16="http://schemas.microsoft.com/office/drawing/2014/main" id="{45F63561-8A86-F87D-50C0-B96F1AE8209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4" name="Group 353">
              <a:extLst>
                <a:ext uri="{FF2B5EF4-FFF2-40B4-BE49-F238E27FC236}">
                  <a16:creationId xmlns:a16="http://schemas.microsoft.com/office/drawing/2014/main" id="{4BC3C15E-6FE8-8EBB-D0A0-29ED5ABBD596}"/>
                </a:ext>
              </a:extLst>
            </p:cNvPr>
            <p:cNvGrpSpPr>
              <a:grpSpLocks/>
            </p:cNvGrpSpPr>
            <p:nvPr/>
          </p:nvGrpSpPr>
          <p:grpSpPr>
            <a:xfrm>
              <a:off x="1563525" y="3139913"/>
              <a:ext cx="100800" cy="221400"/>
              <a:chOff x="592863" y="4927613"/>
              <a:chExt cx="283148" cy="295200"/>
            </a:xfrm>
          </p:grpSpPr>
          <p:pic>
            <p:nvPicPr>
              <p:cNvPr id="379" name="Google Shape;699;p26">
                <a:extLst>
                  <a:ext uri="{FF2B5EF4-FFF2-40B4-BE49-F238E27FC236}">
                    <a16:creationId xmlns:a16="http://schemas.microsoft.com/office/drawing/2014/main" id="{9CC8CD3A-842F-46D3-9798-E8080ED64728}"/>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80" name="Oval 379">
                <a:extLst>
                  <a:ext uri="{FF2B5EF4-FFF2-40B4-BE49-F238E27FC236}">
                    <a16:creationId xmlns:a16="http://schemas.microsoft.com/office/drawing/2014/main" id="{6BA29630-23A6-117C-B48E-28CB68718C3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5" name="Group 354">
              <a:extLst>
                <a:ext uri="{FF2B5EF4-FFF2-40B4-BE49-F238E27FC236}">
                  <a16:creationId xmlns:a16="http://schemas.microsoft.com/office/drawing/2014/main" id="{DA670C30-0E22-6BA3-E19E-EE8EC4D7813C}"/>
                </a:ext>
              </a:extLst>
            </p:cNvPr>
            <p:cNvGrpSpPr>
              <a:grpSpLocks/>
            </p:cNvGrpSpPr>
            <p:nvPr/>
          </p:nvGrpSpPr>
          <p:grpSpPr>
            <a:xfrm>
              <a:off x="1663190" y="3139913"/>
              <a:ext cx="100800" cy="221400"/>
              <a:chOff x="592863" y="4927613"/>
              <a:chExt cx="283148" cy="295200"/>
            </a:xfrm>
          </p:grpSpPr>
          <p:pic>
            <p:nvPicPr>
              <p:cNvPr id="377" name="Google Shape;699;p26">
                <a:extLst>
                  <a:ext uri="{FF2B5EF4-FFF2-40B4-BE49-F238E27FC236}">
                    <a16:creationId xmlns:a16="http://schemas.microsoft.com/office/drawing/2014/main" id="{57A87AC2-6B2A-7A16-44C8-CE0D986E2428}"/>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78" name="Oval 377">
                <a:extLst>
                  <a:ext uri="{FF2B5EF4-FFF2-40B4-BE49-F238E27FC236}">
                    <a16:creationId xmlns:a16="http://schemas.microsoft.com/office/drawing/2014/main" id="{665A7C76-6537-1533-AE22-4DC8B9AD7AB3}"/>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6" name="Group 355">
              <a:extLst>
                <a:ext uri="{FF2B5EF4-FFF2-40B4-BE49-F238E27FC236}">
                  <a16:creationId xmlns:a16="http://schemas.microsoft.com/office/drawing/2014/main" id="{3F7218E9-321C-071D-EBCC-2608280A84B5}"/>
                </a:ext>
              </a:extLst>
            </p:cNvPr>
            <p:cNvGrpSpPr>
              <a:grpSpLocks/>
            </p:cNvGrpSpPr>
            <p:nvPr/>
          </p:nvGrpSpPr>
          <p:grpSpPr>
            <a:xfrm>
              <a:off x="1762855" y="3139913"/>
              <a:ext cx="100800" cy="221400"/>
              <a:chOff x="592863" y="4927613"/>
              <a:chExt cx="283148" cy="295200"/>
            </a:xfrm>
          </p:grpSpPr>
          <p:pic>
            <p:nvPicPr>
              <p:cNvPr id="375" name="Google Shape;699;p26">
                <a:extLst>
                  <a:ext uri="{FF2B5EF4-FFF2-40B4-BE49-F238E27FC236}">
                    <a16:creationId xmlns:a16="http://schemas.microsoft.com/office/drawing/2014/main" id="{9F7A20DC-0ED7-734A-080B-D0D6C493C902}"/>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76" name="Oval 375">
                <a:extLst>
                  <a:ext uri="{FF2B5EF4-FFF2-40B4-BE49-F238E27FC236}">
                    <a16:creationId xmlns:a16="http://schemas.microsoft.com/office/drawing/2014/main" id="{B605C044-3A70-6B19-98E2-9FA127B0A56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7" name="Group 356">
              <a:extLst>
                <a:ext uri="{FF2B5EF4-FFF2-40B4-BE49-F238E27FC236}">
                  <a16:creationId xmlns:a16="http://schemas.microsoft.com/office/drawing/2014/main" id="{9B0C4273-5730-603B-9E18-AD1E676E5F36}"/>
                </a:ext>
              </a:extLst>
            </p:cNvPr>
            <p:cNvGrpSpPr>
              <a:grpSpLocks/>
            </p:cNvGrpSpPr>
            <p:nvPr/>
          </p:nvGrpSpPr>
          <p:grpSpPr>
            <a:xfrm>
              <a:off x="1862520" y="3139913"/>
              <a:ext cx="100800" cy="221400"/>
              <a:chOff x="592863" y="4927613"/>
              <a:chExt cx="283148" cy="295200"/>
            </a:xfrm>
          </p:grpSpPr>
          <p:pic>
            <p:nvPicPr>
              <p:cNvPr id="373" name="Google Shape;699;p26">
                <a:extLst>
                  <a:ext uri="{FF2B5EF4-FFF2-40B4-BE49-F238E27FC236}">
                    <a16:creationId xmlns:a16="http://schemas.microsoft.com/office/drawing/2014/main" id="{9C7F35B9-8FDA-980E-B7AA-62E402B70F4A}"/>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74" name="Oval 373">
                <a:extLst>
                  <a:ext uri="{FF2B5EF4-FFF2-40B4-BE49-F238E27FC236}">
                    <a16:creationId xmlns:a16="http://schemas.microsoft.com/office/drawing/2014/main" id="{7C44F357-D521-8E2C-546C-58C5F5C4B69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8" name="Group 357">
              <a:extLst>
                <a:ext uri="{FF2B5EF4-FFF2-40B4-BE49-F238E27FC236}">
                  <a16:creationId xmlns:a16="http://schemas.microsoft.com/office/drawing/2014/main" id="{C3A808DC-8484-3E4F-2039-6F55FB99846B}"/>
                </a:ext>
              </a:extLst>
            </p:cNvPr>
            <p:cNvGrpSpPr>
              <a:grpSpLocks/>
            </p:cNvGrpSpPr>
            <p:nvPr/>
          </p:nvGrpSpPr>
          <p:grpSpPr>
            <a:xfrm>
              <a:off x="1962185" y="3139913"/>
              <a:ext cx="100800" cy="221400"/>
              <a:chOff x="592863" y="4927613"/>
              <a:chExt cx="283148" cy="295200"/>
            </a:xfrm>
          </p:grpSpPr>
          <p:pic>
            <p:nvPicPr>
              <p:cNvPr id="371" name="Google Shape;699;p26">
                <a:extLst>
                  <a:ext uri="{FF2B5EF4-FFF2-40B4-BE49-F238E27FC236}">
                    <a16:creationId xmlns:a16="http://schemas.microsoft.com/office/drawing/2014/main" id="{4CD02401-3F9D-8DD2-0BA6-7E74759219B6}"/>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72" name="Oval 371">
                <a:extLst>
                  <a:ext uri="{FF2B5EF4-FFF2-40B4-BE49-F238E27FC236}">
                    <a16:creationId xmlns:a16="http://schemas.microsoft.com/office/drawing/2014/main" id="{21E7BDE5-BB92-264E-6254-1D2B8D3FEF3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9" name="Group 358">
              <a:extLst>
                <a:ext uri="{FF2B5EF4-FFF2-40B4-BE49-F238E27FC236}">
                  <a16:creationId xmlns:a16="http://schemas.microsoft.com/office/drawing/2014/main" id="{FB79ABFB-CB3B-BF99-EA27-1C6577CA4702}"/>
                </a:ext>
              </a:extLst>
            </p:cNvPr>
            <p:cNvGrpSpPr>
              <a:grpSpLocks/>
            </p:cNvGrpSpPr>
            <p:nvPr/>
          </p:nvGrpSpPr>
          <p:grpSpPr>
            <a:xfrm>
              <a:off x="2061850" y="3139913"/>
              <a:ext cx="100800" cy="221400"/>
              <a:chOff x="592863" y="4927613"/>
              <a:chExt cx="283148" cy="295200"/>
            </a:xfrm>
          </p:grpSpPr>
          <p:pic>
            <p:nvPicPr>
              <p:cNvPr id="369" name="Google Shape;699;p26">
                <a:extLst>
                  <a:ext uri="{FF2B5EF4-FFF2-40B4-BE49-F238E27FC236}">
                    <a16:creationId xmlns:a16="http://schemas.microsoft.com/office/drawing/2014/main" id="{9874C1FB-74F0-E3C3-ADE6-1CA18441406D}"/>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70" name="Oval 369">
                <a:extLst>
                  <a:ext uri="{FF2B5EF4-FFF2-40B4-BE49-F238E27FC236}">
                    <a16:creationId xmlns:a16="http://schemas.microsoft.com/office/drawing/2014/main" id="{12305934-4BC6-B38E-EFDE-50F6AAC2667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0" name="Group 359">
              <a:extLst>
                <a:ext uri="{FF2B5EF4-FFF2-40B4-BE49-F238E27FC236}">
                  <a16:creationId xmlns:a16="http://schemas.microsoft.com/office/drawing/2014/main" id="{B9DE3D33-A4AA-BB9D-6519-31906B714AE4}"/>
                </a:ext>
              </a:extLst>
            </p:cNvPr>
            <p:cNvGrpSpPr>
              <a:grpSpLocks/>
            </p:cNvGrpSpPr>
            <p:nvPr/>
          </p:nvGrpSpPr>
          <p:grpSpPr>
            <a:xfrm>
              <a:off x="2161515" y="3139913"/>
              <a:ext cx="100800" cy="221400"/>
              <a:chOff x="592863" y="4927613"/>
              <a:chExt cx="283148" cy="295200"/>
            </a:xfrm>
          </p:grpSpPr>
          <p:pic>
            <p:nvPicPr>
              <p:cNvPr id="367" name="Google Shape;699;p26">
                <a:extLst>
                  <a:ext uri="{FF2B5EF4-FFF2-40B4-BE49-F238E27FC236}">
                    <a16:creationId xmlns:a16="http://schemas.microsoft.com/office/drawing/2014/main" id="{1FD80144-70F5-5BCC-6F8B-39DE53B1FF75}"/>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68" name="Oval 367">
                <a:extLst>
                  <a:ext uri="{FF2B5EF4-FFF2-40B4-BE49-F238E27FC236}">
                    <a16:creationId xmlns:a16="http://schemas.microsoft.com/office/drawing/2014/main" id="{E7140687-D3A6-C57D-9158-310FA6A83CD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1" name="Group 360">
              <a:extLst>
                <a:ext uri="{FF2B5EF4-FFF2-40B4-BE49-F238E27FC236}">
                  <a16:creationId xmlns:a16="http://schemas.microsoft.com/office/drawing/2014/main" id="{530B49DA-9A3D-FB54-FFF8-B97EA1AA17ED}"/>
                </a:ext>
              </a:extLst>
            </p:cNvPr>
            <p:cNvGrpSpPr>
              <a:grpSpLocks/>
            </p:cNvGrpSpPr>
            <p:nvPr/>
          </p:nvGrpSpPr>
          <p:grpSpPr>
            <a:xfrm>
              <a:off x="2261180" y="3139913"/>
              <a:ext cx="100800" cy="221400"/>
              <a:chOff x="592863" y="4927613"/>
              <a:chExt cx="283148" cy="295200"/>
            </a:xfrm>
          </p:grpSpPr>
          <p:pic>
            <p:nvPicPr>
              <p:cNvPr id="365" name="Google Shape;699;p26">
                <a:extLst>
                  <a:ext uri="{FF2B5EF4-FFF2-40B4-BE49-F238E27FC236}">
                    <a16:creationId xmlns:a16="http://schemas.microsoft.com/office/drawing/2014/main" id="{20ACB789-8186-2687-B530-2A835D761F01}"/>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66" name="Oval 365">
                <a:extLst>
                  <a:ext uri="{FF2B5EF4-FFF2-40B4-BE49-F238E27FC236}">
                    <a16:creationId xmlns:a16="http://schemas.microsoft.com/office/drawing/2014/main" id="{C73E4F2A-04E8-80AF-BF4A-86C9AD452D8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2" name="Group 361">
              <a:extLst>
                <a:ext uri="{FF2B5EF4-FFF2-40B4-BE49-F238E27FC236}">
                  <a16:creationId xmlns:a16="http://schemas.microsoft.com/office/drawing/2014/main" id="{15A2571B-13A7-DA0E-CC43-096581B634AD}"/>
                </a:ext>
              </a:extLst>
            </p:cNvPr>
            <p:cNvGrpSpPr>
              <a:grpSpLocks/>
            </p:cNvGrpSpPr>
            <p:nvPr/>
          </p:nvGrpSpPr>
          <p:grpSpPr>
            <a:xfrm>
              <a:off x="2360843" y="3139913"/>
              <a:ext cx="100800" cy="221400"/>
              <a:chOff x="592863" y="4927613"/>
              <a:chExt cx="283148" cy="295200"/>
            </a:xfrm>
          </p:grpSpPr>
          <p:pic>
            <p:nvPicPr>
              <p:cNvPr id="363" name="Google Shape;699;p26">
                <a:extLst>
                  <a:ext uri="{FF2B5EF4-FFF2-40B4-BE49-F238E27FC236}">
                    <a16:creationId xmlns:a16="http://schemas.microsoft.com/office/drawing/2014/main" id="{8CD205E1-E85A-36C1-F4A5-8530B860D7C0}"/>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64" name="Oval 363">
                <a:extLst>
                  <a:ext uri="{FF2B5EF4-FFF2-40B4-BE49-F238E27FC236}">
                    <a16:creationId xmlns:a16="http://schemas.microsoft.com/office/drawing/2014/main" id="{E5717381-9812-5F5C-5763-0800E637DCA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5" name="Group 104">
            <a:extLst>
              <a:ext uri="{FF2B5EF4-FFF2-40B4-BE49-F238E27FC236}">
                <a16:creationId xmlns:a16="http://schemas.microsoft.com/office/drawing/2014/main" id="{EA7F6AAF-653F-9407-35B0-64538A8911E0}"/>
              </a:ext>
            </a:extLst>
          </p:cNvPr>
          <p:cNvGrpSpPr/>
          <p:nvPr/>
        </p:nvGrpSpPr>
        <p:grpSpPr>
          <a:xfrm>
            <a:off x="4493202" y="4867303"/>
            <a:ext cx="1099957" cy="245157"/>
            <a:chOff x="473075" y="3158930"/>
            <a:chExt cx="993370" cy="221400"/>
          </a:xfrm>
        </p:grpSpPr>
        <p:grpSp>
          <p:nvGrpSpPr>
            <p:cNvPr id="323" name="Group 322">
              <a:extLst>
                <a:ext uri="{FF2B5EF4-FFF2-40B4-BE49-F238E27FC236}">
                  <a16:creationId xmlns:a16="http://schemas.microsoft.com/office/drawing/2014/main" id="{9A7531EB-0139-2D4B-F84B-BD7F285C8322}"/>
                </a:ext>
              </a:extLst>
            </p:cNvPr>
            <p:cNvGrpSpPr>
              <a:grpSpLocks/>
            </p:cNvGrpSpPr>
            <p:nvPr/>
          </p:nvGrpSpPr>
          <p:grpSpPr>
            <a:xfrm>
              <a:off x="473075" y="3158930"/>
              <a:ext cx="100800" cy="221400"/>
              <a:chOff x="2431598" y="4904118"/>
              <a:chExt cx="280800" cy="295200"/>
            </a:xfrm>
          </p:grpSpPr>
          <p:pic>
            <p:nvPicPr>
              <p:cNvPr id="351" name="Google Shape;698;p26">
                <a:extLst>
                  <a:ext uri="{FF2B5EF4-FFF2-40B4-BE49-F238E27FC236}">
                    <a16:creationId xmlns:a16="http://schemas.microsoft.com/office/drawing/2014/main" id="{4E72A91A-1B13-C92A-7D97-9185766A392E}"/>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52" name="Oval 351">
                <a:extLst>
                  <a:ext uri="{FF2B5EF4-FFF2-40B4-BE49-F238E27FC236}">
                    <a16:creationId xmlns:a16="http://schemas.microsoft.com/office/drawing/2014/main" id="{BB976B67-F2A5-976D-8284-14830D3E5CB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4" name="Group 323">
              <a:extLst>
                <a:ext uri="{FF2B5EF4-FFF2-40B4-BE49-F238E27FC236}">
                  <a16:creationId xmlns:a16="http://schemas.microsoft.com/office/drawing/2014/main" id="{B2733114-3303-964F-AC34-D30BA65E2F85}"/>
                </a:ext>
              </a:extLst>
            </p:cNvPr>
            <p:cNvGrpSpPr>
              <a:grpSpLocks/>
            </p:cNvGrpSpPr>
            <p:nvPr/>
          </p:nvGrpSpPr>
          <p:grpSpPr>
            <a:xfrm>
              <a:off x="572249" y="3158930"/>
              <a:ext cx="100800" cy="221400"/>
              <a:chOff x="2431598" y="4904118"/>
              <a:chExt cx="280800" cy="295200"/>
            </a:xfrm>
          </p:grpSpPr>
          <p:pic>
            <p:nvPicPr>
              <p:cNvPr id="349" name="Google Shape;698;p26">
                <a:extLst>
                  <a:ext uri="{FF2B5EF4-FFF2-40B4-BE49-F238E27FC236}">
                    <a16:creationId xmlns:a16="http://schemas.microsoft.com/office/drawing/2014/main" id="{D38CEC00-CAFB-8428-F712-2CB5DD7B4D76}"/>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50" name="Oval 349">
                <a:extLst>
                  <a:ext uri="{FF2B5EF4-FFF2-40B4-BE49-F238E27FC236}">
                    <a16:creationId xmlns:a16="http://schemas.microsoft.com/office/drawing/2014/main" id="{3D20FDC8-5C98-5D77-26E0-619CDD4796B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5" name="Group 324">
              <a:extLst>
                <a:ext uri="{FF2B5EF4-FFF2-40B4-BE49-F238E27FC236}">
                  <a16:creationId xmlns:a16="http://schemas.microsoft.com/office/drawing/2014/main" id="{4EC35D61-552B-BCB1-B39C-C599B7C9D837}"/>
                </a:ext>
              </a:extLst>
            </p:cNvPr>
            <p:cNvGrpSpPr>
              <a:grpSpLocks/>
            </p:cNvGrpSpPr>
            <p:nvPr/>
          </p:nvGrpSpPr>
          <p:grpSpPr>
            <a:xfrm>
              <a:off x="671423" y="3158930"/>
              <a:ext cx="100800" cy="221400"/>
              <a:chOff x="2431598" y="4904118"/>
              <a:chExt cx="280800" cy="295200"/>
            </a:xfrm>
          </p:grpSpPr>
          <p:pic>
            <p:nvPicPr>
              <p:cNvPr id="347" name="Google Shape;698;p26">
                <a:extLst>
                  <a:ext uri="{FF2B5EF4-FFF2-40B4-BE49-F238E27FC236}">
                    <a16:creationId xmlns:a16="http://schemas.microsoft.com/office/drawing/2014/main" id="{C199C53E-64E0-9DAC-AF4D-2E7B347CFF6E}"/>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48" name="Oval 347">
                <a:extLst>
                  <a:ext uri="{FF2B5EF4-FFF2-40B4-BE49-F238E27FC236}">
                    <a16:creationId xmlns:a16="http://schemas.microsoft.com/office/drawing/2014/main" id="{E3D0A4E5-0100-76C8-B527-46A908ED3AD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6" name="Group 325">
              <a:extLst>
                <a:ext uri="{FF2B5EF4-FFF2-40B4-BE49-F238E27FC236}">
                  <a16:creationId xmlns:a16="http://schemas.microsoft.com/office/drawing/2014/main" id="{FCC7E851-6DA6-4F79-54EE-7D53D0FA62B3}"/>
                </a:ext>
              </a:extLst>
            </p:cNvPr>
            <p:cNvGrpSpPr>
              <a:grpSpLocks/>
            </p:cNvGrpSpPr>
            <p:nvPr/>
          </p:nvGrpSpPr>
          <p:grpSpPr>
            <a:xfrm>
              <a:off x="770597" y="3158930"/>
              <a:ext cx="100800" cy="221400"/>
              <a:chOff x="2431598" y="4904118"/>
              <a:chExt cx="280800" cy="295200"/>
            </a:xfrm>
          </p:grpSpPr>
          <p:pic>
            <p:nvPicPr>
              <p:cNvPr id="345" name="Google Shape;698;p26">
                <a:extLst>
                  <a:ext uri="{FF2B5EF4-FFF2-40B4-BE49-F238E27FC236}">
                    <a16:creationId xmlns:a16="http://schemas.microsoft.com/office/drawing/2014/main" id="{980563EA-D4B2-5CFD-DD0E-082A6643531E}"/>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46" name="Oval 345">
                <a:extLst>
                  <a:ext uri="{FF2B5EF4-FFF2-40B4-BE49-F238E27FC236}">
                    <a16:creationId xmlns:a16="http://schemas.microsoft.com/office/drawing/2014/main" id="{CB69D17F-20AB-888C-AB09-6A364EF9488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7" name="Group 326">
              <a:extLst>
                <a:ext uri="{FF2B5EF4-FFF2-40B4-BE49-F238E27FC236}">
                  <a16:creationId xmlns:a16="http://schemas.microsoft.com/office/drawing/2014/main" id="{8F696B10-32D1-98B7-9639-9BFC50DDCE6C}"/>
                </a:ext>
              </a:extLst>
            </p:cNvPr>
            <p:cNvGrpSpPr>
              <a:grpSpLocks/>
            </p:cNvGrpSpPr>
            <p:nvPr/>
          </p:nvGrpSpPr>
          <p:grpSpPr>
            <a:xfrm>
              <a:off x="869771" y="3158930"/>
              <a:ext cx="100800" cy="221400"/>
              <a:chOff x="2431598" y="4904118"/>
              <a:chExt cx="280800" cy="295200"/>
            </a:xfrm>
          </p:grpSpPr>
          <p:pic>
            <p:nvPicPr>
              <p:cNvPr id="343" name="Google Shape;698;p26">
                <a:extLst>
                  <a:ext uri="{FF2B5EF4-FFF2-40B4-BE49-F238E27FC236}">
                    <a16:creationId xmlns:a16="http://schemas.microsoft.com/office/drawing/2014/main" id="{4393C1A9-9696-6320-5C36-76D041EFD15D}"/>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44" name="Oval 343">
                <a:extLst>
                  <a:ext uri="{FF2B5EF4-FFF2-40B4-BE49-F238E27FC236}">
                    <a16:creationId xmlns:a16="http://schemas.microsoft.com/office/drawing/2014/main" id="{C40CD2E2-D34E-FC8D-0E57-297D9DB41D4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8" name="Group 327">
              <a:extLst>
                <a:ext uri="{FF2B5EF4-FFF2-40B4-BE49-F238E27FC236}">
                  <a16:creationId xmlns:a16="http://schemas.microsoft.com/office/drawing/2014/main" id="{C10AEDDE-2D40-3EFC-A136-78FE6D58F083}"/>
                </a:ext>
              </a:extLst>
            </p:cNvPr>
            <p:cNvGrpSpPr>
              <a:grpSpLocks/>
            </p:cNvGrpSpPr>
            <p:nvPr/>
          </p:nvGrpSpPr>
          <p:grpSpPr>
            <a:xfrm>
              <a:off x="968945" y="3158930"/>
              <a:ext cx="100800" cy="221400"/>
              <a:chOff x="2431598" y="4904118"/>
              <a:chExt cx="280800" cy="295200"/>
            </a:xfrm>
          </p:grpSpPr>
          <p:pic>
            <p:nvPicPr>
              <p:cNvPr id="341" name="Google Shape;698;p26">
                <a:extLst>
                  <a:ext uri="{FF2B5EF4-FFF2-40B4-BE49-F238E27FC236}">
                    <a16:creationId xmlns:a16="http://schemas.microsoft.com/office/drawing/2014/main" id="{A5654390-5396-216C-C81B-CAD7F4D4F808}"/>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42" name="Oval 341">
                <a:extLst>
                  <a:ext uri="{FF2B5EF4-FFF2-40B4-BE49-F238E27FC236}">
                    <a16:creationId xmlns:a16="http://schemas.microsoft.com/office/drawing/2014/main" id="{6A67C8BC-B4DF-800C-FD65-1068B34E70B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9" name="Group 328">
              <a:extLst>
                <a:ext uri="{FF2B5EF4-FFF2-40B4-BE49-F238E27FC236}">
                  <a16:creationId xmlns:a16="http://schemas.microsoft.com/office/drawing/2014/main" id="{862A9E35-2A0D-8B29-6687-2816B2842255}"/>
                </a:ext>
              </a:extLst>
            </p:cNvPr>
            <p:cNvGrpSpPr>
              <a:grpSpLocks/>
            </p:cNvGrpSpPr>
            <p:nvPr/>
          </p:nvGrpSpPr>
          <p:grpSpPr>
            <a:xfrm>
              <a:off x="1068119" y="3158930"/>
              <a:ext cx="100800" cy="221400"/>
              <a:chOff x="2431598" y="4904118"/>
              <a:chExt cx="280800" cy="295200"/>
            </a:xfrm>
          </p:grpSpPr>
          <p:pic>
            <p:nvPicPr>
              <p:cNvPr id="339" name="Google Shape;698;p26">
                <a:extLst>
                  <a:ext uri="{FF2B5EF4-FFF2-40B4-BE49-F238E27FC236}">
                    <a16:creationId xmlns:a16="http://schemas.microsoft.com/office/drawing/2014/main" id="{0AC73859-7835-65B1-DAD4-7EFBFB339EE7}"/>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40" name="Oval 339">
                <a:extLst>
                  <a:ext uri="{FF2B5EF4-FFF2-40B4-BE49-F238E27FC236}">
                    <a16:creationId xmlns:a16="http://schemas.microsoft.com/office/drawing/2014/main" id="{4D0CF35A-9929-1282-21C8-A42E8ED12D9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0" name="Group 329">
              <a:extLst>
                <a:ext uri="{FF2B5EF4-FFF2-40B4-BE49-F238E27FC236}">
                  <a16:creationId xmlns:a16="http://schemas.microsoft.com/office/drawing/2014/main" id="{67C62E8A-9CCD-3321-2950-1FAF1B29B5C5}"/>
                </a:ext>
              </a:extLst>
            </p:cNvPr>
            <p:cNvGrpSpPr>
              <a:grpSpLocks/>
            </p:cNvGrpSpPr>
            <p:nvPr/>
          </p:nvGrpSpPr>
          <p:grpSpPr>
            <a:xfrm>
              <a:off x="1167293" y="3158930"/>
              <a:ext cx="100800" cy="221400"/>
              <a:chOff x="2431598" y="4904118"/>
              <a:chExt cx="280800" cy="295200"/>
            </a:xfrm>
          </p:grpSpPr>
          <p:pic>
            <p:nvPicPr>
              <p:cNvPr id="337" name="Google Shape;698;p26">
                <a:extLst>
                  <a:ext uri="{FF2B5EF4-FFF2-40B4-BE49-F238E27FC236}">
                    <a16:creationId xmlns:a16="http://schemas.microsoft.com/office/drawing/2014/main" id="{2B8A5F12-1647-5A45-E034-B379C67F522B}"/>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38" name="Oval 337">
                <a:extLst>
                  <a:ext uri="{FF2B5EF4-FFF2-40B4-BE49-F238E27FC236}">
                    <a16:creationId xmlns:a16="http://schemas.microsoft.com/office/drawing/2014/main" id="{47888B54-260E-5B5E-14FA-0982C406011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1" name="Group 330">
              <a:extLst>
                <a:ext uri="{FF2B5EF4-FFF2-40B4-BE49-F238E27FC236}">
                  <a16:creationId xmlns:a16="http://schemas.microsoft.com/office/drawing/2014/main" id="{341F99D9-817A-A1F4-6BBD-2137EF2C3C37}"/>
                </a:ext>
              </a:extLst>
            </p:cNvPr>
            <p:cNvGrpSpPr>
              <a:grpSpLocks/>
            </p:cNvGrpSpPr>
            <p:nvPr/>
          </p:nvGrpSpPr>
          <p:grpSpPr>
            <a:xfrm>
              <a:off x="1266467" y="3158930"/>
              <a:ext cx="100800" cy="221400"/>
              <a:chOff x="2431598" y="4904118"/>
              <a:chExt cx="280800" cy="295200"/>
            </a:xfrm>
          </p:grpSpPr>
          <p:pic>
            <p:nvPicPr>
              <p:cNvPr id="335" name="Google Shape;698;p26">
                <a:extLst>
                  <a:ext uri="{FF2B5EF4-FFF2-40B4-BE49-F238E27FC236}">
                    <a16:creationId xmlns:a16="http://schemas.microsoft.com/office/drawing/2014/main" id="{524A7156-84EF-6EEF-9065-2AED64C82479}"/>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36" name="Oval 335">
                <a:extLst>
                  <a:ext uri="{FF2B5EF4-FFF2-40B4-BE49-F238E27FC236}">
                    <a16:creationId xmlns:a16="http://schemas.microsoft.com/office/drawing/2014/main" id="{AFF92E27-3A99-BC97-1ADF-43925222D69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2" name="Group 331">
              <a:extLst>
                <a:ext uri="{FF2B5EF4-FFF2-40B4-BE49-F238E27FC236}">
                  <a16:creationId xmlns:a16="http://schemas.microsoft.com/office/drawing/2014/main" id="{460223D9-D78C-507C-1649-C3B85319520F}"/>
                </a:ext>
              </a:extLst>
            </p:cNvPr>
            <p:cNvGrpSpPr>
              <a:grpSpLocks/>
            </p:cNvGrpSpPr>
            <p:nvPr/>
          </p:nvGrpSpPr>
          <p:grpSpPr>
            <a:xfrm>
              <a:off x="1365645" y="3158930"/>
              <a:ext cx="100800" cy="221400"/>
              <a:chOff x="2431598" y="4904118"/>
              <a:chExt cx="280800" cy="295200"/>
            </a:xfrm>
          </p:grpSpPr>
          <p:pic>
            <p:nvPicPr>
              <p:cNvPr id="333" name="Google Shape;698;p26">
                <a:extLst>
                  <a:ext uri="{FF2B5EF4-FFF2-40B4-BE49-F238E27FC236}">
                    <a16:creationId xmlns:a16="http://schemas.microsoft.com/office/drawing/2014/main" id="{EAF2BA53-0201-6B74-F5CF-9390CC16361A}"/>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34" name="Oval 333">
                <a:extLst>
                  <a:ext uri="{FF2B5EF4-FFF2-40B4-BE49-F238E27FC236}">
                    <a16:creationId xmlns:a16="http://schemas.microsoft.com/office/drawing/2014/main" id="{3121277D-B650-B3D2-75FD-5F799B7551A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6" name="Group 105">
            <a:extLst>
              <a:ext uri="{FF2B5EF4-FFF2-40B4-BE49-F238E27FC236}">
                <a16:creationId xmlns:a16="http://schemas.microsoft.com/office/drawing/2014/main" id="{E7D313C3-A2D3-EE04-E0B2-B0805E1481C3}"/>
              </a:ext>
            </a:extLst>
          </p:cNvPr>
          <p:cNvGrpSpPr/>
          <p:nvPr/>
        </p:nvGrpSpPr>
        <p:grpSpPr>
          <a:xfrm>
            <a:off x="5590812" y="4867303"/>
            <a:ext cx="1104844" cy="245157"/>
            <a:chOff x="1463860" y="3139913"/>
            <a:chExt cx="997783" cy="221400"/>
          </a:xfrm>
        </p:grpSpPr>
        <p:grpSp>
          <p:nvGrpSpPr>
            <p:cNvPr id="293" name="Group 292">
              <a:extLst>
                <a:ext uri="{FF2B5EF4-FFF2-40B4-BE49-F238E27FC236}">
                  <a16:creationId xmlns:a16="http://schemas.microsoft.com/office/drawing/2014/main" id="{AFEE455A-027A-C1A8-0C85-FE1F11E0B02B}"/>
                </a:ext>
              </a:extLst>
            </p:cNvPr>
            <p:cNvGrpSpPr>
              <a:grpSpLocks/>
            </p:cNvGrpSpPr>
            <p:nvPr/>
          </p:nvGrpSpPr>
          <p:grpSpPr>
            <a:xfrm>
              <a:off x="1463860" y="3139913"/>
              <a:ext cx="100800" cy="221400"/>
              <a:chOff x="592863" y="4927613"/>
              <a:chExt cx="283148" cy="295200"/>
            </a:xfrm>
          </p:grpSpPr>
          <p:pic>
            <p:nvPicPr>
              <p:cNvPr id="321" name="Google Shape;699;p26">
                <a:extLst>
                  <a:ext uri="{FF2B5EF4-FFF2-40B4-BE49-F238E27FC236}">
                    <a16:creationId xmlns:a16="http://schemas.microsoft.com/office/drawing/2014/main" id="{D4214D1C-DC55-B2E4-FDBE-3C724F4F203E}"/>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22" name="Oval 321">
                <a:extLst>
                  <a:ext uri="{FF2B5EF4-FFF2-40B4-BE49-F238E27FC236}">
                    <a16:creationId xmlns:a16="http://schemas.microsoft.com/office/drawing/2014/main" id="{497B3110-CE11-3A25-25F9-00F93E299B2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4" name="Group 293">
              <a:extLst>
                <a:ext uri="{FF2B5EF4-FFF2-40B4-BE49-F238E27FC236}">
                  <a16:creationId xmlns:a16="http://schemas.microsoft.com/office/drawing/2014/main" id="{47C6C235-CEED-9497-160A-6562C22352D4}"/>
                </a:ext>
              </a:extLst>
            </p:cNvPr>
            <p:cNvGrpSpPr>
              <a:grpSpLocks/>
            </p:cNvGrpSpPr>
            <p:nvPr/>
          </p:nvGrpSpPr>
          <p:grpSpPr>
            <a:xfrm>
              <a:off x="1563525" y="3139913"/>
              <a:ext cx="100800" cy="221400"/>
              <a:chOff x="592863" y="4927613"/>
              <a:chExt cx="283148" cy="295200"/>
            </a:xfrm>
          </p:grpSpPr>
          <p:pic>
            <p:nvPicPr>
              <p:cNvPr id="319" name="Google Shape;699;p26">
                <a:extLst>
                  <a:ext uri="{FF2B5EF4-FFF2-40B4-BE49-F238E27FC236}">
                    <a16:creationId xmlns:a16="http://schemas.microsoft.com/office/drawing/2014/main" id="{69C3A591-6592-C811-832F-56FD32775516}"/>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20" name="Oval 319">
                <a:extLst>
                  <a:ext uri="{FF2B5EF4-FFF2-40B4-BE49-F238E27FC236}">
                    <a16:creationId xmlns:a16="http://schemas.microsoft.com/office/drawing/2014/main" id="{44F5873A-3BBF-B91E-3F57-1830375C93D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5" name="Group 294">
              <a:extLst>
                <a:ext uri="{FF2B5EF4-FFF2-40B4-BE49-F238E27FC236}">
                  <a16:creationId xmlns:a16="http://schemas.microsoft.com/office/drawing/2014/main" id="{AB652A6C-DA17-0FD8-C706-29191852F0DE}"/>
                </a:ext>
              </a:extLst>
            </p:cNvPr>
            <p:cNvGrpSpPr>
              <a:grpSpLocks/>
            </p:cNvGrpSpPr>
            <p:nvPr/>
          </p:nvGrpSpPr>
          <p:grpSpPr>
            <a:xfrm>
              <a:off x="1663190" y="3139913"/>
              <a:ext cx="100800" cy="221400"/>
              <a:chOff x="592863" y="4927613"/>
              <a:chExt cx="283148" cy="295200"/>
            </a:xfrm>
          </p:grpSpPr>
          <p:pic>
            <p:nvPicPr>
              <p:cNvPr id="317" name="Google Shape;699;p26">
                <a:extLst>
                  <a:ext uri="{FF2B5EF4-FFF2-40B4-BE49-F238E27FC236}">
                    <a16:creationId xmlns:a16="http://schemas.microsoft.com/office/drawing/2014/main" id="{F7244AD0-8C65-F07E-994D-B63E29131A13}"/>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18" name="Oval 317">
                <a:extLst>
                  <a:ext uri="{FF2B5EF4-FFF2-40B4-BE49-F238E27FC236}">
                    <a16:creationId xmlns:a16="http://schemas.microsoft.com/office/drawing/2014/main" id="{E7EEBC27-902B-3509-4813-8E237D33BA5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6" name="Group 295">
              <a:extLst>
                <a:ext uri="{FF2B5EF4-FFF2-40B4-BE49-F238E27FC236}">
                  <a16:creationId xmlns:a16="http://schemas.microsoft.com/office/drawing/2014/main" id="{75A28890-06FC-581F-5219-6CE6A050A7E4}"/>
                </a:ext>
              </a:extLst>
            </p:cNvPr>
            <p:cNvGrpSpPr>
              <a:grpSpLocks/>
            </p:cNvGrpSpPr>
            <p:nvPr/>
          </p:nvGrpSpPr>
          <p:grpSpPr>
            <a:xfrm>
              <a:off x="1762855" y="3139913"/>
              <a:ext cx="100800" cy="221400"/>
              <a:chOff x="592863" y="4927613"/>
              <a:chExt cx="283148" cy="295200"/>
            </a:xfrm>
          </p:grpSpPr>
          <p:pic>
            <p:nvPicPr>
              <p:cNvPr id="315" name="Google Shape;699;p26">
                <a:extLst>
                  <a:ext uri="{FF2B5EF4-FFF2-40B4-BE49-F238E27FC236}">
                    <a16:creationId xmlns:a16="http://schemas.microsoft.com/office/drawing/2014/main" id="{1BAD6BA1-37D1-31D9-8F6A-3FFB82DFCBA8}"/>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16" name="Oval 315">
                <a:extLst>
                  <a:ext uri="{FF2B5EF4-FFF2-40B4-BE49-F238E27FC236}">
                    <a16:creationId xmlns:a16="http://schemas.microsoft.com/office/drawing/2014/main" id="{ADE152C1-7A5E-45BE-F2C9-7511E308413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7" name="Group 296">
              <a:extLst>
                <a:ext uri="{FF2B5EF4-FFF2-40B4-BE49-F238E27FC236}">
                  <a16:creationId xmlns:a16="http://schemas.microsoft.com/office/drawing/2014/main" id="{4B638AA0-6384-E024-7AB3-CAA16C7B32E6}"/>
                </a:ext>
              </a:extLst>
            </p:cNvPr>
            <p:cNvGrpSpPr>
              <a:grpSpLocks/>
            </p:cNvGrpSpPr>
            <p:nvPr/>
          </p:nvGrpSpPr>
          <p:grpSpPr>
            <a:xfrm>
              <a:off x="1862520" y="3139913"/>
              <a:ext cx="100800" cy="221400"/>
              <a:chOff x="592863" y="4927613"/>
              <a:chExt cx="283148" cy="295200"/>
            </a:xfrm>
          </p:grpSpPr>
          <p:pic>
            <p:nvPicPr>
              <p:cNvPr id="313" name="Google Shape;699;p26">
                <a:extLst>
                  <a:ext uri="{FF2B5EF4-FFF2-40B4-BE49-F238E27FC236}">
                    <a16:creationId xmlns:a16="http://schemas.microsoft.com/office/drawing/2014/main" id="{35688CAD-A07A-033B-CFCE-ABF7B79CDBDB}"/>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14" name="Oval 313">
                <a:extLst>
                  <a:ext uri="{FF2B5EF4-FFF2-40B4-BE49-F238E27FC236}">
                    <a16:creationId xmlns:a16="http://schemas.microsoft.com/office/drawing/2014/main" id="{6E8D557D-6B1F-CA5F-366D-672FB988D67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8" name="Group 297">
              <a:extLst>
                <a:ext uri="{FF2B5EF4-FFF2-40B4-BE49-F238E27FC236}">
                  <a16:creationId xmlns:a16="http://schemas.microsoft.com/office/drawing/2014/main" id="{ECE8D067-301A-1893-9B74-70ADFDC4B3EF}"/>
                </a:ext>
              </a:extLst>
            </p:cNvPr>
            <p:cNvGrpSpPr>
              <a:grpSpLocks/>
            </p:cNvGrpSpPr>
            <p:nvPr/>
          </p:nvGrpSpPr>
          <p:grpSpPr>
            <a:xfrm>
              <a:off x="1962185" y="3139913"/>
              <a:ext cx="100800" cy="221400"/>
              <a:chOff x="592863" y="4927613"/>
              <a:chExt cx="283148" cy="295200"/>
            </a:xfrm>
          </p:grpSpPr>
          <p:pic>
            <p:nvPicPr>
              <p:cNvPr id="311" name="Google Shape;699;p26">
                <a:extLst>
                  <a:ext uri="{FF2B5EF4-FFF2-40B4-BE49-F238E27FC236}">
                    <a16:creationId xmlns:a16="http://schemas.microsoft.com/office/drawing/2014/main" id="{3B193770-D679-2292-04D3-F8A03ED77BF0}"/>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12" name="Oval 311">
                <a:extLst>
                  <a:ext uri="{FF2B5EF4-FFF2-40B4-BE49-F238E27FC236}">
                    <a16:creationId xmlns:a16="http://schemas.microsoft.com/office/drawing/2014/main" id="{234867C8-C156-F891-8178-EA9F2934007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9" name="Group 298">
              <a:extLst>
                <a:ext uri="{FF2B5EF4-FFF2-40B4-BE49-F238E27FC236}">
                  <a16:creationId xmlns:a16="http://schemas.microsoft.com/office/drawing/2014/main" id="{50EE1D2D-5684-147E-9539-5131E577DE19}"/>
                </a:ext>
              </a:extLst>
            </p:cNvPr>
            <p:cNvGrpSpPr>
              <a:grpSpLocks/>
            </p:cNvGrpSpPr>
            <p:nvPr/>
          </p:nvGrpSpPr>
          <p:grpSpPr>
            <a:xfrm>
              <a:off x="2061850" y="3139913"/>
              <a:ext cx="100800" cy="221400"/>
              <a:chOff x="592863" y="4927613"/>
              <a:chExt cx="283148" cy="295200"/>
            </a:xfrm>
          </p:grpSpPr>
          <p:pic>
            <p:nvPicPr>
              <p:cNvPr id="309" name="Google Shape;699;p26">
                <a:extLst>
                  <a:ext uri="{FF2B5EF4-FFF2-40B4-BE49-F238E27FC236}">
                    <a16:creationId xmlns:a16="http://schemas.microsoft.com/office/drawing/2014/main" id="{406C2D65-39C6-4226-5E43-A1C37DEAD649}"/>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10" name="Oval 309">
                <a:extLst>
                  <a:ext uri="{FF2B5EF4-FFF2-40B4-BE49-F238E27FC236}">
                    <a16:creationId xmlns:a16="http://schemas.microsoft.com/office/drawing/2014/main" id="{E8A168E1-0C87-744F-F396-EEE30920C73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0" name="Group 299">
              <a:extLst>
                <a:ext uri="{FF2B5EF4-FFF2-40B4-BE49-F238E27FC236}">
                  <a16:creationId xmlns:a16="http://schemas.microsoft.com/office/drawing/2014/main" id="{1AE042D3-C8A7-DAA0-C2A5-9AFB328CB912}"/>
                </a:ext>
              </a:extLst>
            </p:cNvPr>
            <p:cNvGrpSpPr>
              <a:grpSpLocks/>
            </p:cNvGrpSpPr>
            <p:nvPr/>
          </p:nvGrpSpPr>
          <p:grpSpPr>
            <a:xfrm>
              <a:off x="2161515" y="3139913"/>
              <a:ext cx="100800" cy="221400"/>
              <a:chOff x="592863" y="4927613"/>
              <a:chExt cx="283148" cy="295200"/>
            </a:xfrm>
          </p:grpSpPr>
          <p:pic>
            <p:nvPicPr>
              <p:cNvPr id="307" name="Google Shape;699;p26">
                <a:extLst>
                  <a:ext uri="{FF2B5EF4-FFF2-40B4-BE49-F238E27FC236}">
                    <a16:creationId xmlns:a16="http://schemas.microsoft.com/office/drawing/2014/main" id="{D2B9DAC4-5C82-8D83-38C7-14A8B57691BF}"/>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08" name="Oval 307">
                <a:extLst>
                  <a:ext uri="{FF2B5EF4-FFF2-40B4-BE49-F238E27FC236}">
                    <a16:creationId xmlns:a16="http://schemas.microsoft.com/office/drawing/2014/main" id="{A19EA834-FE64-D750-3B3A-93CE3E906A4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1" name="Group 300">
              <a:extLst>
                <a:ext uri="{FF2B5EF4-FFF2-40B4-BE49-F238E27FC236}">
                  <a16:creationId xmlns:a16="http://schemas.microsoft.com/office/drawing/2014/main" id="{B913EAFE-810A-05B9-2DAE-D67B67883AE8}"/>
                </a:ext>
              </a:extLst>
            </p:cNvPr>
            <p:cNvGrpSpPr>
              <a:grpSpLocks/>
            </p:cNvGrpSpPr>
            <p:nvPr/>
          </p:nvGrpSpPr>
          <p:grpSpPr>
            <a:xfrm>
              <a:off x="2261180" y="3139913"/>
              <a:ext cx="100800" cy="221400"/>
              <a:chOff x="592863" y="4927613"/>
              <a:chExt cx="283148" cy="295200"/>
            </a:xfrm>
          </p:grpSpPr>
          <p:pic>
            <p:nvPicPr>
              <p:cNvPr id="305" name="Google Shape;699;p26">
                <a:extLst>
                  <a:ext uri="{FF2B5EF4-FFF2-40B4-BE49-F238E27FC236}">
                    <a16:creationId xmlns:a16="http://schemas.microsoft.com/office/drawing/2014/main" id="{2B93C223-6844-816E-AB10-54C4EEAB38AC}"/>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06" name="Oval 305">
                <a:extLst>
                  <a:ext uri="{FF2B5EF4-FFF2-40B4-BE49-F238E27FC236}">
                    <a16:creationId xmlns:a16="http://schemas.microsoft.com/office/drawing/2014/main" id="{87C1B3E5-30FF-C59B-D1EF-1F3DA40A9FE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2" name="Group 301">
              <a:extLst>
                <a:ext uri="{FF2B5EF4-FFF2-40B4-BE49-F238E27FC236}">
                  <a16:creationId xmlns:a16="http://schemas.microsoft.com/office/drawing/2014/main" id="{C2011E25-251B-6962-14AF-C31B41DBC1FF}"/>
                </a:ext>
              </a:extLst>
            </p:cNvPr>
            <p:cNvGrpSpPr>
              <a:grpSpLocks/>
            </p:cNvGrpSpPr>
            <p:nvPr/>
          </p:nvGrpSpPr>
          <p:grpSpPr>
            <a:xfrm>
              <a:off x="2360843" y="3139913"/>
              <a:ext cx="100800" cy="221400"/>
              <a:chOff x="592863" y="4927613"/>
              <a:chExt cx="283148" cy="295200"/>
            </a:xfrm>
          </p:grpSpPr>
          <p:pic>
            <p:nvPicPr>
              <p:cNvPr id="303" name="Google Shape;699;p26">
                <a:extLst>
                  <a:ext uri="{FF2B5EF4-FFF2-40B4-BE49-F238E27FC236}">
                    <a16:creationId xmlns:a16="http://schemas.microsoft.com/office/drawing/2014/main" id="{DCA276B9-BFE6-CBF8-9431-A25C40FA2AF1}"/>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04" name="Oval 303">
                <a:extLst>
                  <a:ext uri="{FF2B5EF4-FFF2-40B4-BE49-F238E27FC236}">
                    <a16:creationId xmlns:a16="http://schemas.microsoft.com/office/drawing/2014/main" id="{E10D849B-BE33-9A6F-CF73-99258DA80FF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7" name="Group 106">
            <a:extLst>
              <a:ext uri="{FF2B5EF4-FFF2-40B4-BE49-F238E27FC236}">
                <a16:creationId xmlns:a16="http://schemas.microsoft.com/office/drawing/2014/main" id="{4B216886-D947-EB63-F68F-0F46C3931159}"/>
              </a:ext>
            </a:extLst>
          </p:cNvPr>
          <p:cNvGrpSpPr/>
          <p:nvPr/>
        </p:nvGrpSpPr>
        <p:grpSpPr>
          <a:xfrm>
            <a:off x="6693310" y="4867303"/>
            <a:ext cx="1099957" cy="245157"/>
            <a:chOff x="473075" y="3158930"/>
            <a:chExt cx="993370" cy="221400"/>
          </a:xfrm>
        </p:grpSpPr>
        <p:grpSp>
          <p:nvGrpSpPr>
            <p:cNvPr id="263" name="Group 262">
              <a:extLst>
                <a:ext uri="{FF2B5EF4-FFF2-40B4-BE49-F238E27FC236}">
                  <a16:creationId xmlns:a16="http://schemas.microsoft.com/office/drawing/2014/main" id="{E0F88505-D0C4-FE51-B65D-1074A740A151}"/>
                </a:ext>
              </a:extLst>
            </p:cNvPr>
            <p:cNvGrpSpPr>
              <a:grpSpLocks/>
            </p:cNvGrpSpPr>
            <p:nvPr/>
          </p:nvGrpSpPr>
          <p:grpSpPr>
            <a:xfrm>
              <a:off x="473075" y="3158930"/>
              <a:ext cx="100800" cy="221400"/>
              <a:chOff x="2431598" y="4904118"/>
              <a:chExt cx="280800" cy="295200"/>
            </a:xfrm>
          </p:grpSpPr>
          <p:pic>
            <p:nvPicPr>
              <p:cNvPr id="291" name="Google Shape;698;p26">
                <a:extLst>
                  <a:ext uri="{FF2B5EF4-FFF2-40B4-BE49-F238E27FC236}">
                    <a16:creationId xmlns:a16="http://schemas.microsoft.com/office/drawing/2014/main" id="{7712F0EC-C444-4E55-6189-D840721920A1}"/>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92" name="Oval 291">
                <a:extLst>
                  <a:ext uri="{FF2B5EF4-FFF2-40B4-BE49-F238E27FC236}">
                    <a16:creationId xmlns:a16="http://schemas.microsoft.com/office/drawing/2014/main" id="{4039AB58-FF2B-1490-EB78-F0A838CFC43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4" name="Group 263">
              <a:extLst>
                <a:ext uri="{FF2B5EF4-FFF2-40B4-BE49-F238E27FC236}">
                  <a16:creationId xmlns:a16="http://schemas.microsoft.com/office/drawing/2014/main" id="{CF4ED403-B6A1-45ED-038F-9A35F308078C}"/>
                </a:ext>
              </a:extLst>
            </p:cNvPr>
            <p:cNvGrpSpPr>
              <a:grpSpLocks/>
            </p:cNvGrpSpPr>
            <p:nvPr/>
          </p:nvGrpSpPr>
          <p:grpSpPr>
            <a:xfrm>
              <a:off x="572249" y="3158930"/>
              <a:ext cx="100800" cy="221400"/>
              <a:chOff x="2431598" y="4904118"/>
              <a:chExt cx="280800" cy="295200"/>
            </a:xfrm>
          </p:grpSpPr>
          <p:pic>
            <p:nvPicPr>
              <p:cNvPr id="289" name="Google Shape;698;p26">
                <a:extLst>
                  <a:ext uri="{FF2B5EF4-FFF2-40B4-BE49-F238E27FC236}">
                    <a16:creationId xmlns:a16="http://schemas.microsoft.com/office/drawing/2014/main" id="{4A6DC56D-E429-AAEB-5A21-9E99AE5A7A4C}"/>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90" name="Oval 289">
                <a:extLst>
                  <a:ext uri="{FF2B5EF4-FFF2-40B4-BE49-F238E27FC236}">
                    <a16:creationId xmlns:a16="http://schemas.microsoft.com/office/drawing/2014/main" id="{159592DC-71C9-7024-C4CA-FCC74BDE83C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5" name="Group 264">
              <a:extLst>
                <a:ext uri="{FF2B5EF4-FFF2-40B4-BE49-F238E27FC236}">
                  <a16:creationId xmlns:a16="http://schemas.microsoft.com/office/drawing/2014/main" id="{990E84A1-F7ED-9F94-83DD-AAA0E95B3B8A}"/>
                </a:ext>
              </a:extLst>
            </p:cNvPr>
            <p:cNvGrpSpPr>
              <a:grpSpLocks/>
            </p:cNvGrpSpPr>
            <p:nvPr/>
          </p:nvGrpSpPr>
          <p:grpSpPr>
            <a:xfrm>
              <a:off x="671423" y="3158930"/>
              <a:ext cx="100800" cy="221400"/>
              <a:chOff x="2431598" y="4904118"/>
              <a:chExt cx="280800" cy="295200"/>
            </a:xfrm>
          </p:grpSpPr>
          <p:pic>
            <p:nvPicPr>
              <p:cNvPr id="287" name="Google Shape;698;p26">
                <a:extLst>
                  <a:ext uri="{FF2B5EF4-FFF2-40B4-BE49-F238E27FC236}">
                    <a16:creationId xmlns:a16="http://schemas.microsoft.com/office/drawing/2014/main" id="{2628B252-BEB2-DCE5-F52F-65787DDCB864}"/>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88" name="Oval 287">
                <a:extLst>
                  <a:ext uri="{FF2B5EF4-FFF2-40B4-BE49-F238E27FC236}">
                    <a16:creationId xmlns:a16="http://schemas.microsoft.com/office/drawing/2014/main" id="{B5750AC1-A468-9E5C-AB45-1384A4A7606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6" name="Group 265">
              <a:extLst>
                <a:ext uri="{FF2B5EF4-FFF2-40B4-BE49-F238E27FC236}">
                  <a16:creationId xmlns:a16="http://schemas.microsoft.com/office/drawing/2014/main" id="{3898614F-F3B5-6B9F-1842-98B792A46E7B}"/>
                </a:ext>
              </a:extLst>
            </p:cNvPr>
            <p:cNvGrpSpPr>
              <a:grpSpLocks/>
            </p:cNvGrpSpPr>
            <p:nvPr/>
          </p:nvGrpSpPr>
          <p:grpSpPr>
            <a:xfrm>
              <a:off x="770597" y="3158930"/>
              <a:ext cx="100800" cy="221400"/>
              <a:chOff x="2431598" y="4904118"/>
              <a:chExt cx="280800" cy="295200"/>
            </a:xfrm>
          </p:grpSpPr>
          <p:pic>
            <p:nvPicPr>
              <p:cNvPr id="285" name="Google Shape;698;p26">
                <a:extLst>
                  <a:ext uri="{FF2B5EF4-FFF2-40B4-BE49-F238E27FC236}">
                    <a16:creationId xmlns:a16="http://schemas.microsoft.com/office/drawing/2014/main" id="{6B49555E-CB5E-3E77-D02C-28A9AE95D6CF}"/>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86" name="Oval 285">
                <a:extLst>
                  <a:ext uri="{FF2B5EF4-FFF2-40B4-BE49-F238E27FC236}">
                    <a16:creationId xmlns:a16="http://schemas.microsoft.com/office/drawing/2014/main" id="{CDC61F1E-BD74-F5CD-9222-476D9D4A35B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7" name="Group 266">
              <a:extLst>
                <a:ext uri="{FF2B5EF4-FFF2-40B4-BE49-F238E27FC236}">
                  <a16:creationId xmlns:a16="http://schemas.microsoft.com/office/drawing/2014/main" id="{0CD3F30B-6C5D-7A56-A06C-7A0DC27B1139}"/>
                </a:ext>
              </a:extLst>
            </p:cNvPr>
            <p:cNvGrpSpPr>
              <a:grpSpLocks/>
            </p:cNvGrpSpPr>
            <p:nvPr/>
          </p:nvGrpSpPr>
          <p:grpSpPr>
            <a:xfrm>
              <a:off x="869771" y="3158930"/>
              <a:ext cx="100800" cy="221400"/>
              <a:chOff x="2431598" y="4904118"/>
              <a:chExt cx="280800" cy="295200"/>
            </a:xfrm>
          </p:grpSpPr>
          <p:pic>
            <p:nvPicPr>
              <p:cNvPr id="283" name="Google Shape;698;p26">
                <a:extLst>
                  <a:ext uri="{FF2B5EF4-FFF2-40B4-BE49-F238E27FC236}">
                    <a16:creationId xmlns:a16="http://schemas.microsoft.com/office/drawing/2014/main" id="{2CDA2B86-2E31-E224-34DF-37E98DC61B20}"/>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84" name="Oval 283">
                <a:extLst>
                  <a:ext uri="{FF2B5EF4-FFF2-40B4-BE49-F238E27FC236}">
                    <a16:creationId xmlns:a16="http://schemas.microsoft.com/office/drawing/2014/main" id="{15167155-F69F-8FB5-C23C-6A0FDC0FD49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8" name="Group 267">
              <a:extLst>
                <a:ext uri="{FF2B5EF4-FFF2-40B4-BE49-F238E27FC236}">
                  <a16:creationId xmlns:a16="http://schemas.microsoft.com/office/drawing/2014/main" id="{7E02EE01-682E-10C1-E9B0-31BB331B5E58}"/>
                </a:ext>
              </a:extLst>
            </p:cNvPr>
            <p:cNvGrpSpPr>
              <a:grpSpLocks/>
            </p:cNvGrpSpPr>
            <p:nvPr/>
          </p:nvGrpSpPr>
          <p:grpSpPr>
            <a:xfrm>
              <a:off x="968945" y="3158930"/>
              <a:ext cx="100800" cy="221400"/>
              <a:chOff x="2431598" y="4904118"/>
              <a:chExt cx="280800" cy="295200"/>
            </a:xfrm>
          </p:grpSpPr>
          <p:pic>
            <p:nvPicPr>
              <p:cNvPr id="281" name="Google Shape;698;p26">
                <a:extLst>
                  <a:ext uri="{FF2B5EF4-FFF2-40B4-BE49-F238E27FC236}">
                    <a16:creationId xmlns:a16="http://schemas.microsoft.com/office/drawing/2014/main" id="{01B98F0C-1DFA-926A-8823-701CD61A9D37}"/>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82" name="Oval 281">
                <a:extLst>
                  <a:ext uri="{FF2B5EF4-FFF2-40B4-BE49-F238E27FC236}">
                    <a16:creationId xmlns:a16="http://schemas.microsoft.com/office/drawing/2014/main" id="{819DEE27-2B37-E679-7478-86B6125AE0A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9" name="Group 268">
              <a:extLst>
                <a:ext uri="{FF2B5EF4-FFF2-40B4-BE49-F238E27FC236}">
                  <a16:creationId xmlns:a16="http://schemas.microsoft.com/office/drawing/2014/main" id="{17F1F9AB-5EF8-307D-3E7C-E716A1388A7A}"/>
                </a:ext>
              </a:extLst>
            </p:cNvPr>
            <p:cNvGrpSpPr>
              <a:grpSpLocks/>
            </p:cNvGrpSpPr>
            <p:nvPr/>
          </p:nvGrpSpPr>
          <p:grpSpPr>
            <a:xfrm>
              <a:off x="1068119" y="3158930"/>
              <a:ext cx="100800" cy="221400"/>
              <a:chOff x="2431598" y="4904118"/>
              <a:chExt cx="280800" cy="295200"/>
            </a:xfrm>
          </p:grpSpPr>
          <p:pic>
            <p:nvPicPr>
              <p:cNvPr id="279" name="Google Shape;698;p26">
                <a:extLst>
                  <a:ext uri="{FF2B5EF4-FFF2-40B4-BE49-F238E27FC236}">
                    <a16:creationId xmlns:a16="http://schemas.microsoft.com/office/drawing/2014/main" id="{219273E3-439A-8785-7646-71CA3AC967EA}"/>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80" name="Oval 279">
                <a:extLst>
                  <a:ext uri="{FF2B5EF4-FFF2-40B4-BE49-F238E27FC236}">
                    <a16:creationId xmlns:a16="http://schemas.microsoft.com/office/drawing/2014/main" id="{3C78D1AF-5C97-FB91-2DF6-F59E60F6060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0" name="Group 269">
              <a:extLst>
                <a:ext uri="{FF2B5EF4-FFF2-40B4-BE49-F238E27FC236}">
                  <a16:creationId xmlns:a16="http://schemas.microsoft.com/office/drawing/2014/main" id="{59588C1B-D03A-F45B-36F3-91BFB4A9045A}"/>
                </a:ext>
              </a:extLst>
            </p:cNvPr>
            <p:cNvGrpSpPr>
              <a:grpSpLocks/>
            </p:cNvGrpSpPr>
            <p:nvPr/>
          </p:nvGrpSpPr>
          <p:grpSpPr>
            <a:xfrm>
              <a:off x="1167293" y="3158930"/>
              <a:ext cx="100800" cy="221400"/>
              <a:chOff x="2431598" y="4904118"/>
              <a:chExt cx="280800" cy="295200"/>
            </a:xfrm>
          </p:grpSpPr>
          <p:pic>
            <p:nvPicPr>
              <p:cNvPr id="277" name="Google Shape;698;p26">
                <a:extLst>
                  <a:ext uri="{FF2B5EF4-FFF2-40B4-BE49-F238E27FC236}">
                    <a16:creationId xmlns:a16="http://schemas.microsoft.com/office/drawing/2014/main" id="{D4EABC3C-8805-35C9-5A27-9473D9669267}"/>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78" name="Oval 277">
                <a:extLst>
                  <a:ext uri="{FF2B5EF4-FFF2-40B4-BE49-F238E27FC236}">
                    <a16:creationId xmlns:a16="http://schemas.microsoft.com/office/drawing/2014/main" id="{BA707ADA-FDE8-6057-F2E8-BFC83ED15CF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1" name="Group 270">
              <a:extLst>
                <a:ext uri="{FF2B5EF4-FFF2-40B4-BE49-F238E27FC236}">
                  <a16:creationId xmlns:a16="http://schemas.microsoft.com/office/drawing/2014/main" id="{755F54D2-565D-79EC-CAC9-27E08700D4E1}"/>
                </a:ext>
              </a:extLst>
            </p:cNvPr>
            <p:cNvGrpSpPr>
              <a:grpSpLocks/>
            </p:cNvGrpSpPr>
            <p:nvPr/>
          </p:nvGrpSpPr>
          <p:grpSpPr>
            <a:xfrm>
              <a:off x="1266467" y="3158930"/>
              <a:ext cx="100800" cy="221400"/>
              <a:chOff x="2431598" y="4904118"/>
              <a:chExt cx="280800" cy="295200"/>
            </a:xfrm>
          </p:grpSpPr>
          <p:pic>
            <p:nvPicPr>
              <p:cNvPr id="275" name="Google Shape;698;p26">
                <a:extLst>
                  <a:ext uri="{FF2B5EF4-FFF2-40B4-BE49-F238E27FC236}">
                    <a16:creationId xmlns:a16="http://schemas.microsoft.com/office/drawing/2014/main" id="{2D7621AA-D8D6-5F79-104D-E5C55346A33E}"/>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76" name="Oval 275">
                <a:extLst>
                  <a:ext uri="{FF2B5EF4-FFF2-40B4-BE49-F238E27FC236}">
                    <a16:creationId xmlns:a16="http://schemas.microsoft.com/office/drawing/2014/main" id="{1B52F04E-2FE7-4BB5-EBF9-E59E68064C2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2" name="Group 271">
              <a:extLst>
                <a:ext uri="{FF2B5EF4-FFF2-40B4-BE49-F238E27FC236}">
                  <a16:creationId xmlns:a16="http://schemas.microsoft.com/office/drawing/2014/main" id="{EB515ADD-2C35-2E03-BF19-6E84B6A4BDA2}"/>
                </a:ext>
              </a:extLst>
            </p:cNvPr>
            <p:cNvGrpSpPr>
              <a:grpSpLocks/>
            </p:cNvGrpSpPr>
            <p:nvPr/>
          </p:nvGrpSpPr>
          <p:grpSpPr>
            <a:xfrm>
              <a:off x="1365645" y="3158930"/>
              <a:ext cx="100800" cy="221400"/>
              <a:chOff x="2431598" y="4904118"/>
              <a:chExt cx="280800" cy="295200"/>
            </a:xfrm>
          </p:grpSpPr>
          <p:pic>
            <p:nvPicPr>
              <p:cNvPr id="273" name="Google Shape;698;p26">
                <a:extLst>
                  <a:ext uri="{FF2B5EF4-FFF2-40B4-BE49-F238E27FC236}">
                    <a16:creationId xmlns:a16="http://schemas.microsoft.com/office/drawing/2014/main" id="{381CB135-5DC7-C25F-A604-47CB65C8B546}"/>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74" name="Oval 273">
                <a:extLst>
                  <a:ext uri="{FF2B5EF4-FFF2-40B4-BE49-F238E27FC236}">
                    <a16:creationId xmlns:a16="http://schemas.microsoft.com/office/drawing/2014/main" id="{0BFEA35D-4082-5021-1C42-986E8BB16D0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33" name="Group 232">
            <a:extLst>
              <a:ext uri="{FF2B5EF4-FFF2-40B4-BE49-F238E27FC236}">
                <a16:creationId xmlns:a16="http://schemas.microsoft.com/office/drawing/2014/main" id="{77EA4DA1-91A7-D812-1C9B-FF43910BC90A}"/>
              </a:ext>
            </a:extLst>
          </p:cNvPr>
          <p:cNvGrpSpPr>
            <a:grpSpLocks/>
          </p:cNvGrpSpPr>
          <p:nvPr/>
        </p:nvGrpSpPr>
        <p:grpSpPr>
          <a:xfrm>
            <a:off x="7790920" y="4867303"/>
            <a:ext cx="111616" cy="245157"/>
            <a:chOff x="592863" y="4927613"/>
            <a:chExt cx="283148" cy="295200"/>
          </a:xfrm>
        </p:grpSpPr>
        <p:pic>
          <p:nvPicPr>
            <p:cNvPr id="261" name="Google Shape;699;p26">
              <a:extLst>
                <a:ext uri="{FF2B5EF4-FFF2-40B4-BE49-F238E27FC236}">
                  <a16:creationId xmlns:a16="http://schemas.microsoft.com/office/drawing/2014/main" id="{29883D10-C33E-D75E-FF71-813055993D82}"/>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62" name="Oval 261">
              <a:extLst>
                <a:ext uri="{FF2B5EF4-FFF2-40B4-BE49-F238E27FC236}">
                  <a16:creationId xmlns:a16="http://schemas.microsoft.com/office/drawing/2014/main" id="{078FFE7E-033A-7125-E0B9-197082C4E11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4" name="Group 233">
            <a:extLst>
              <a:ext uri="{FF2B5EF4-FFF2-40B4-BE49-F238E27FC236}">
                <a16:creationId xmlns:a16="http://schemas.microsoft.com/office/drawing/2014/main" id="{B66F5924-88CD-3396-F686-5BCE0C91884B}"/>
              </a:ext>
            </a:extLst>
          </p:cNvPr>
          <p:cNvGrpSpPr>
            <a:grpSpLocks/>
          </p:cNvGrpSpPr>
          <p:nvPr/>
        </p:nvGrpSpPr>
        <p:grpSpPr>
          <a:xfrm>
            <a:off x="7996974" y="4867303"/>
            <a:ext cx="111616" cy="245157"/>
            <a:chOff x="592863" y="4927613"/>
            <a:chExt cx="283148" cy="295200"/>
          </a:xfrm>
        </p:grpSpPr>
        <p:pic>
          <p:nvPicPr>
            <p:cNvPr id="259" name="Google Shape;699;p26">
              <a:extLst>
                <a:ext uri="{FF2B5EF4-FFF2-40B4-BE49-F238E27FC236}">
                  <a16:creationId xmlns:a16="http://schemas.microsoft.com/office/drawing/2014/main" id="{23B1FE07-5103-8F28-1446-F0F7BC3A9104}"/>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60" name="Oval 259">
              <a:extLst>
                <a:ext uri="{FF2B5EF4-FFF2-40B4-BE49-F238E27FC236}">
                  <a16:creationId xmlns:a16="http://schemas.microsoft.com/office/drawing/2014/main" id="{4742A30D-C07E-B295-B096-096B6C342F33}"/>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16" name="Straight Arrow Connector 415">
            <a:extLst>
              <a:ext uri="{FF2B5EF4-FFF2-40B4-BE49-F238E27FC236}">
                <a16:creationId xmlns:a16="http://schemas.microsoft.com/office/drawing/2014/main" id="{02F7393C-3E79-C77E-E3BB-E166CCAD732F}"/>
              </a:ext>
            </a:extLst>
          </p:cNvPr>
          <p:cNvCxnSpPr>
            <a:cxnSpLocks/>
          </p:cNvCxnSpPr>
          <p:nvPr/>
        </p:nvCxnSpPr>
        <p:spPr>
          <a:xfrm>
            <a:off x="7833739" y="4747437"/>
            <a:ext cx="271088" cy="0"/>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042DB7F-CA3C-4E77-F05F-F2F8CFD88A2C}"/>
              </a:ext>
            </a:extLst>
          </p:cNvPr>
          <p:cNvSpPr txBox="1"/>
          <p:nvPr/>
        </p:nvSpPr>
        <p:spPr>
          <a:xfrm>
            <a:off x="136336" y="39959"/>
            <a:ext cx="7971344" cy="461665"/>
          </a:xfrm>
          <a:prstGeom prst="rect">
            <a:avLst/>
          </a:prstGeom>
          <a:noFill/>
        </p:spPr>
        <p:txBody>
          <a:bodyPr wrap="square">
            <a:spAutoFit/>
          </a:bodyPr>
          <a:lstStyle/>
          <a:p>
            <a:pPr>
              <a:tabLst>
                <a:tab pos="1076325" algn="l"/>
              </a:tabLst>
            </a:pPr>
            <a:r>
              <a:rPr lang="en-US" sz="2400" dirty="0">
                <a:latin typeface="Sassoon Infant Std" panose="020B0503020103030203" pitchFamily="34" charset="0"/>
              </a:rPr>
              <a:t>TBAT: </a:t>
            </a:r>
            <a:r>
              <a:rPr lang="en-US" sz="2000" dirty="0" err="1">
                <a:latin typeface="Sassoon Infant Std" panose="020B0503020103030203" pitchFamily="34" charset="0"/>
              </a:rPr>
              <a:t>recognise</a:t>
            </a:r>
            <a:r>
              <a:rPr lang="en-US" sz="2000" dirty="0">
                <a:latin typeface="Sassoon Infant Std" panose="020B0503020103030203" pitchFamily="34" charset="0"/>
              </a:rPr>
              <a:t> one more and one fewer and ten more and ten fewer</a:t>
            </a:r>
          </a:p>
        </p:txBody>
      </p:sp>
    </p:spTree>
    <p:extLst>
      <p:ext uri="{BB962C8B-B14F-4D97-AF65-F5344CB8AC3E}">
        <p14:creationId xmlns:p14="http://schemas.microsoft.com/office/powerpoint/2010/main" val="2368140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CB52F-7C9F-8857-519D-033DEF246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FA28A4-F8D8-7493-AB68-CAA91A19E77D}"/>
              </a:ext>
            </a:extLst>
          </p:cNvPr>
          <p:cNvSpPr>
            <a:spLocks noGrp="1"/>
          </p:cNvSpPr>
          <p:nvPr>
            <p:ph type="title"/>
          </p:nvPr>
        </p:nvSpPr>
        <p:spPr/>
        <p:txBody>
          <a:bodyPr/>
          <a:lstStyle/>
          <a:p>
            <a:r>
              <a:rPr lang="en-US"/>
              <a:t>One more and one less/fewer</a:t>
            </a:r>
          </a:p>
        </p:txBody>
      </p:sp>
      <p:sp>
        <p:nvSpPr>
          <p:cNvPr id="5" name="Text Placeholder 4">
            <a:extLst>
              <a:ext uri="{FF2B5EF4-FFF2-40B4-BE49-F238E27FC236}">
                <a16:creationId xmlns:a16="http://schemas.microsoft.com/office/drawing/2014/main" id="{BE34DFD9-8B8B-E0A5-3B76-BBBDFA215A8E}"/>
              </a:ext>
            </a:extLst>
          </p:cNvPr>
          <p:cNvSpPr>
            <a:spLocks noGrp="1"/>
          </p:cNvSpPr>
          <p:nvPr>
            <p:ph type="body" sz="quarter" idx="10"/>
          </p:nvPr>
        </p:nvSpPr>
        <p:spPr>
          <a:xfrm>
            <a:off x="173530" y="5685390"/>
            <a:ext cx="10606088" cy="1107996"/>
          </a:xfrm>
        </p:spPr>
        <p:txBody>
          <a:bodyPr/>
          <a:lstStyle/>
          <a:p>
            <a:pPr algn="ctr">
              <a:spcBef>
                <a:spcPts val="0"/>
              </a:spcBef>
              <a:spcAft>
                <a:spcPts val="0"/>
              </a:spcAft>
            </a:pPr>
            <a:r>
              <a:rPr lang="en-US" dirty="0"/>
              <a:t>one more      one less      one fewer      </a:t>
            </a:r>
          </a:p>
          <a:p>
            <a:pPr algn="ctr">
              <a:spcBef>
                <a:spcPts val="0"/>
              </a:spcBef>
              <a:spcAft>
                <a:spcPts val="0"/>
              </a:spcAft>
            </a:pPr>
            <a:r>
              <a:rPr lang="en-US" dirty="0"/>
              <a:t>ten more      ten less      ten fewer</a:t>
            </a:r>
          </a:p>
        </p:txBody>
      </p:sp>
      <p:sp>
        <p:nvSpPr>
          <p:cNvPr id="15" name="Rectangular Callout 14">
            <a:extLst>
              <a:ext uri="{FF2B5EF4-FFF2-40B4-BE49-F238E27FC236}">
                <a16:creationId xmlns:a16="http://schemas.microsoft.com/office/drawing/2014/main" id="{CB744020-DD77-37FB-37DE-CA7A4674A436}"/>
              </a:ext>
            </a:extLst>
          </p:cNvPr>
          <p:cNvSpPr/>
          <p:nvPr/>
        </p:nvSpPr>
        <p:spPr>
          <a:xfrm>
            <a:off x="718830" y="1506299"/>
            <a:ext cx="4462770" cy="946733"/>
          </a:xfrm>
          <a:prstGeom prst="wedgeRectCallout">
            <a:avLst>
              <a:gd name="adj1" fmla="val -38407"/>
              <a:gd name="adj2" fmla="val 85711"/>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sz="2400">
                <a:solidFill>
                  <a:schemeClr val="tx1"/>
                </a:solidFill>
                <a:latin typeface="Sassoon Infant Std" panose="020B0503020103030203" pitchFamily="34" charset="0"/>
              </a:rPr>
              <a:t>What is hidden under the stars? How do you know?</a:t>
            </a:r>
          </a:p>
        </p:txBody>
      </p:sp>
      <p:pic>
        <p:nvPicPr>
          <p:cNvPr id="4" name="Picture 3">
            <a:extLst>
              <a:ext uri="{FF2B5EF4-FFF2-40B4-BE49-F238E27FC236}">
                <a16:creationId xmlns:a16="http://schemas.microsoft.com/office/drawing/2014/main" id="{903EF009-C3F6-CB66-3822-C14213F91B28}"/>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9430788" y="2873574"/>
            <a:ext cx="1445143" cy="2897249"/>
          </a:xfrm>
          <a:prstGeom prst="rect">
            <a:avLst/>
          </a:prstGeom>
          <a:noFill/>
          <a:ln>
            <a:noFill/>
          </a:ln>
        </p:spPr>
      </p:pic>
      <p:pic>
        <p:nvPicPr>
          <p:cNvPr id="6" name="Picture 5">
            <a:extLst>
              <a:ext uri="{FF2B5EF4-FFF2-40B4-BE49-F238E27FC236}">
                <a16:creationId xmlns:a16="http://schemas.microsoft.com/office/drawing/2014/main" id="{48CDEA75-8F3F-2459-4DCB-A3822093E903}"/>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141118" y="3126091"/>
            <a:ext cx="1468968" cy="2595671"/>
          </a:xfrm>
          <a:prstGeom prst="rect">
            <a:avLst/>
          </a:prstGeom>
          <a:noFill/>
          <a:ln>
            <a:noFill/>
          </a:ln>
        </p:spPr>
      </p:pic>
      <p:grpSp>
        <p:nvGrpSpPr>
          <p:cNvPr id="100" name="Group 99">
            <a:extLst>
              <a:ext uri="{FF2B5EF4-FFF2-40B4-BE49-F238E27FC236}">
                <a16:creationId xmlns:a16="http://schemas.microsoft.com/office/drawing/2014/main" id="{A5A9A4AF-E1CC-4457-9EC9-290BF7899606}"/>
              </a:ext>
            </a:extLst>
          </p:cNvPr>
          <p:cNvGrpSpPr>
            <a:grpSpLocks noChangeAspect="1"/>
          </p:cNvGrpSpPr>
          <p:nvPr/>
        </p:nvGrpSpPr>
        <p:grpSpPr>
          <a:xfrm>
            <a:off x="1517117" y="3300806"/>
            <a:ext cx="4276015" cy="855202"/>
            <a:chOff x="1526192" y="3696959"/>
            <a:chExt cx="4741044" cy="948208"/>
          </a:xfrm>
        </p:grpSpPr>
        <p:sp>
          <p:nvSpPr>
            <p:cNvPr id="88" name="Rectangle 87">
              <a:extLst>
                <a:ext uri="{FF2B5EF4-FFF2-40B4-BE49-F238E27FC236}">
                  <a16:creationId xmlns:a16="http://schemas.microsoft.com/office/drawing/2014/main" id="{BEAA05C0-CEC8-B340-ECB7-C929DB6E31B8}"/>
                </a:ext>
              </a:extLst>
            </p:cNvPr>
            <p:cNvSpPr/>
            <p:nvPr/>
          </p:nvSpPr>
          <p:spPr>
            <a:xfrm>
              <a:off x="1526192"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51</a:t>
              </a:r>
            </a:p>
          </p:txBody>
        </p:sp>
        <p:sp>
          <p:nvSpPr>
            <p:cNvPr id="89" name="Rectangle 88">
              <a:extLst>
                <a:ext uri="{FF2B5EF4-FFF2-40B4-BE49-F238E27FC236}">
                  <a16:creationId xmlns:a16="http://schemas.microsoft.com/office/drawing/2014/main" id="{8E0FEE09-8388-607D-1720-F54F285FF2D5}"/>
                </a:ext>
              </a:extLst>
            </p:cNvPr>
            <p:cNvSpPr/>
            <p:nvPr/>
          </p:nvSpPr>
          <p:spPr>
            <a:xfrm>
              <a:off x="2000296"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52</a:t>
              </a:r>
            </a:p>
          </p:txBody>
        </p:sp>
        <p:sp>
          <p:nvSpPr>
            <p:cNvPr id="90" name="Rectangle 89">
              <a:extLst>
                <a:ext uri="{FF2B5EF4-FFF2-40B4-BE49-F238E27FC236}">
                  <a16:creationId xmlns:a16="http://schemas.microsoft.com/office/drawing/2014/main" id="{7D5D40E8-B194-9420-5598-293162B9B6D4}"/>
                </a:ext>
              </a:extLst>
            </p:cNvPr>
            <p:cNvSpPr/>
            <p:nvPr/>
          </p:nvSpPr>
          <p:spPr>
            <a:xfrm>
              <a:off x="2474401"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53</a:t>
              </a:r>
            </a:p>
          </p:txBody>
        </p:sp>
        <p:sp>
          <p:nvSpPr>
            <p:cNvPr id="91" name="Rectangle 90">
              <a:extLst>
                <a:ext uri="{FF2B5EF4-FFF2-40B4-BE49-F238E27FC236}">
                  <a16:creationId xmlns:a16="http://schemas.microsoft.com/office/drawing/2014/main" id="{A638A805-D9AE-6E2A-0261-D6CEB8FD567B}"/>
                </a:ext>
              </a:extLst>
            </p:cNvPr>
            <p:cNvSpPr/>
            <p:nvPr/>
          </p:nvSpPr>
          <p:spPr>
            <a:xfrm>
              <a:off x="2948505"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54</a:t>
              </a:r>
            </a:p>
          </p:txBody>
        </p:sp>
        <p:sp>
          <p:nvSpPr>
            <p:cNvPr id="92" name="Rectangle 91">
              <a:extLst>
                <a:ext uri="{FF2B5EF4-FFF2-40B4-BE49-F238E27FC236}">
                  <a16:creationId xmlns:a16="http://schemas.microsoft.com/office/drawing/2014/main" id="{328E4E04-740B-6045-2487-84D8819A8F62}"/>
                </a:ext>
              </a:extLst>
            </p:cNvPr>
            <p:cNvSpPr/>
            <p:nvPr/>
          </p:nvSpPr>
          <p:spPr>
            <a:xfrm>
              <a:off x="3422610"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55</a:t>
              </a:r>
            </a:p>
          </p:txBody>
        </p:sp>
        <p:sp>
          <p:nvSpPr>
            <p:cNvPr id="93" name="Rectangle 92">
              <a:extLst>
                <a:ext uri="{FF2B5EF4-FFF2-40B4-BE49-F238E27FC236}">
                  <a16:creationId xmlns:a16="http://schemas.microsoft.com/office/drawing/2014/main" id="{7DD8FA34-5CE7-E68A-5590-6FB9C7A650EB}"/>
                </a:ext>
              </a:extLst>
            </p:cNvPr>
            <p:cNvSpPr/>
            <p:nvPr/>
          </p:nvSpPr>
          <p:spPr>
            <a:xfrm>
              <a:off x="3896714"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56</a:t>
              </a:r>
            </a:p>
          </p:txBody>
        </p:sp>
        <p:sp>
          <p:nvSpPr>
            <p:cNvPr id="94" name="Rectangle 93">
              <a:extLst>
                <a:ext uri="{FF2B5EF4-FFF2-40B4-BE49-F238E27FC236}">
                  <a16:creationId xmlns:a16="http://schemas.microsoft.com/office/drawing/2014/main" id="{BAC8ACD2-14F6-0049-136A-FA1B51E5EEC0}"/>
                </a:ext>
              </a:extLst>
            </p:cNvPr>
            <p:cNvSpPr/>
            <p:nvPr/>
          </p:nvSpPr>
          <p:spPr>
            <a:xfrm>
              <a:off x="4370818"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57</a:t>
              </a:r>
            </a:p>
          </p:txBody>
        </p:sp>
        <p:sp>
          <p:nvSpPr>
            <p:cNvPr id="95" name="Rectangle 94">
              <a:extLst>
                <a:ext uri="{FF2B5EF4-FFF2-40B4-BE49-F238E27FC236}">
                  <a16:creationId xmlns:a16="http://schemas.microsoft.com/office/drawing/2014/main" id="{3ADF2C07-3F69-B756-5C54-482D4E4AD4A6}"/>
                </a:ext>
              </a:extLst>
            </p:cNvPr>
            <p:cNvSpPr/>
            <p:nvPr/>
          </p:nvSpPr>
          <p:spPr>
            <a:xfrm>
              <a:off x="4844923"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58</a:t>
              </a:r>
            </a:p>
          </p:txBody>
        </p:sp>
        <p:sp>
          <p:nvSpPr>
            <p:cNvPr id="96" name="Rectangle 95">
              <a:extLst>
                <a:ext uri="{FF2B5EF4-FFF2-40B4-BE49-F238E27FC236}">
                  <a16:creationId xmlns:a16="http://schemas.microsoft.com/office/drawing/2014/main" id="{B0242508-E050-54ED-4D0B-68C50E795FCC}"/>
                </a:ext>
              </a:extLst>
            </p:cNvPr>
            <p:cNvSpPr/>
            <p:nvPr/>
          </p:nvSpPr>
          <p:spPr>
            <a:xfrm>
              <a:off x="5319027"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59</a:t>
              </a:r>
            </a:p>
          </p:txBody>
        </p:sp>
        <p:sp>
          <p:nvSpPr>
            <p:cNvPr id="97" name="Rectangle 96">
              <a:extLst>
                <a:ext uri="{FF2B5EF4-FFF2-40B4-BE49-F238E27FC236}">
                  <a16:creationId xmlns:a16="http://schemas.microsoft.com/office/drawing/2014/main" id="{3CCDAF2C-3827-E893-8839-6E6EC591E9F2}"/>
                </a:ext>
              </a:extLst>
            </p:cNvPr>
            <p:cNvSpPr/>
            <p:nvPr/>
          </p:nvSpPr>
          <p:spPr>
            <a:xfrm>
              <a:off x="5793132" y="3696959"/>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60</a:t>
              </a:r>
            </a:p>
          </p:txBody>
        </p:sp>
        <p:sp>
          <p:nvSpPr>
            <p:cNvPr id="78" name="Rectangle 77">
              <a:extLst>
                <a:ext uri="{FF2B5EF4-FFF2-40B4-BE49-F238E27FC236}">
                  <a16:creationId xmlns:a16="http://schemas.microsoft.com/office/drawing/2014/main" id="{1B2701E1-664F-162E-F88E-59623834472A}"/>
                </a:ext>
              </a:extLst>
            </p:cNvPr>
            <p:cNvSpPr/>
            <p:nvPr/>
          </p:nvSpPr>
          <p:spPr>
            <a:xfrm>
              <a:off x="1526192"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61</a:t>
              </a:r>
            </a:p>
          </p:txBody>
        </p:sp>
        <p:sp>
          <p:nvSpPr>
            <p:cNvPr id="79" name="Rectangle 78">
              <a:extLst>
                <a:ext uri="{FF2B5EF4-FFF2-40B4-BE49-F238E27FC236}">
                  <a16:creationId xmlns:a16="http://schemas.microsoft.com/office/drawing/2014/main" id="{0ECC0B00-E94B-CD79-877F-21C687A9EFB4}"/>
                </a:ext>
              </a:extLst>
            </p:cNvPr>
            <p:cNvSpPr/>
            <p:nvPr/>
          </p:nvSpPr>
          <p:spPr>
            <a:xfrm>
              <a:off x="2000296"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62</a:t>
              </a:r>
            </a:p>
          </p:txBody>
        </p:sp>
        <p:sp>
          <p:nvSpPr>
            <p:cNvPr id="80" name="Rectangle 79">
              <a:extLst>
                <a:ext uri="{FF2B5EF4-FFF2-40B4-BE49-F238E27FC236}">
                  <a16:creationId xmlns:a16="http://schemas.microsoft.com/office/drawing/2014/main" id="{2CCAC547-7CAE-F7C9-8F1B-E17A3388A3DC}"/>
                </a:ext>
              </a:extLst>
            </p:cNvPr>
            <p:cNvSpPr/>
            <p:nvPr/>
          </p:nvSpPr>
          <p:spPr>
            <a:xfrm>
              <a:off x="2474401"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63</a:t>
              </a:r>
            </a:p>
          </p:txBody>
        </p:sp>
        <p:sp>
          <p:nvSpPr>
            <p:cNvPr id="81" name="Rectangle 80">
              <a:extLst>
                <a:ext uri="{FF2B5EF4-FFF2-40B4-BE49-F238E27FC236}">
                  <a16:creationId xmlns:a16="http://schemas.microsoft.com/office/drawing/2014/main" id="{23A93B79-2A9D-9EDC-DA95-696FEC7BEE8E}"/>
                </a:ext>
              </a:extLst>
            </p:cNvPr>
            <p:cNvSpPr/>
            <p:nvPr/>
          </p:nvSpPr>
          <p:spPr>
            <a:xfrm>
              <a:off x="2948505"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64</a:t>
              </a:r>
            </a:p>
          </p:txBody>
        </p:sp>
        <p:sp>
          <p:nvSpPr>
            <p:cNvPr id="82" name="Rectangle 81">
              <a:extLst>
                <a:ext uri="{FF2B5EF4-FFF2-40B4-BE49-F238E27FC236}">
                  <a16:creationId xmlns:a16="http://schemas.microsoft.com/office/drawing/2014/main" id="{1E5127D8-1CD6-D584-DFD1-FE4FE622589F}"/>
                </a:ext>
              </a:extLst>
            </p:cNvPr>
            <p:cNvSpPr/>
            <p:nvPr/>
          </p:nvSpPr>
          <p:spPr>
            <a:xfrm>
              <a:off x="3422610"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65</a:t>
              </a:r>
            </a:p>
          </p:txBody>
        </p:sp>
        <p:sp>
          <p:nvSpPr>
            <p:cNvPr id="83" name="Rectangle 82">
              <a:extLst>
                <a:ext uri="{FF2B5EF4-FFF2-40B4-BE49-F238E27FC236}">
                  <a16:creationId xmlns:a16="http://schemas.microsoft.com/office/drawing/2014/main" id="{760B943A-B193-298F-066E-E69CC420DF9D}"/>
                </a:ext>
              </a:extLst>
            </p:cNvPr>
            <p:cNvSpPr/>
            <p:nvPr/>
          </p:nvSpPr>
          <p:spPr>
            <a:xfrm>
              <a:off x="3896714"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66</a:t>
              </a:r>
            </a:p>
          </p:txBody>
        </p:sp>
        <p:sp>
          <p:nvSpPr>
            <p:cNvPr id="84" name="Rectangle 83">
              <a:extLst>
                <a:ext uri="{FF2B5EF4-FFF2-40B4-BE49-F238E27FC236}">
                  <a16:creationId xmlns:a16="http://schemas.microsoft.com/office/drawing/2014/main" id="{EC3D5604-AFA2-ADDE-53BB-1C5BF8E50F53}"/>
                </a:ext>
              </a:extLst>
            </p:cNvPr>
            <p:cNvSpPr/>
            <p:nvPr/>
          </p:nvSpPr>
          <p:spPr>
            <a:xfrm>
              <a:off x="4370818"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67</a:t>
              </a:r>
            </a:p>
          </p:txBody>
        </p:sp>
        <p:sp>
          <p:nvSpPr>
            <p:cNvPr id="85" name="Rectangle 84">
              <a:extLst>
                <a:ext uri="{FF2B5EF4-FFF2-40B4-BE49-F238E27FC236}">
                  <a16:creationId xmlns:a16="http://schemas.microsoft.com/office/drawing/2014/main" id="{3BACC1F1-E444-8432-F08E-B70F663B02F7}"/>
                </a:ext>
              </a:extLst>
            </p:cNvPr>
            <p:cNvSpPr/>
            <p:nvPr/>
          </p:nvSpPr>
          <p:spPr>
            <a:xfrm>
              <a:off x="4844923"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68</a:t>
              </a:r>
            </a:p>
          </p:txBody>
        </p:sp>
        <p:sp>
          <p:nvSpPr>
            <p:cNvPr id="86" name="Rectangle 85">
              <a:extLst>
                <a:ext uri="{FF2B5EF4-FFF2-40B4-BE49-F238E27FC236}">
                  <a16:creationId xmlns:a16="http://schemas.microsoft.com/office/drawing/2014/main" id="{89E56683-3989-3094-78D9-2136168635A9}"/>
                </a:ext>
              </a:extLst>
            </p:cNvPr>
            <p:cNvSpPr/>
            <p:nvPr/>
          </p:nvSpPr>
          <p:spPr>
            <a:xfrm>
              <a:off x="5319027"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69</a:t>
              </a:r>
            </a:p>
          </p:txBody>
        </p:sp>
        <p:sp>
          <p:nvSpPr>
            <p:cNvPr id="87" name="Rectangle 86">
              <a:extLst>
                <a:ext uri="{FF2B5EF4-FFF2-40B4-BE49-F238E27FC236}">
                  <a16:creationId xmlns:a16="http://schemas.microsoft.com/office/drawing/2014/main" id="{024B5ED7-7B50-DCA4-06F4-6029D62C89F4}"/>
                </a:ext>
              </a:extLst>
            </p:cNvPr>
            <p:cNvSpPr/>
            <p:nvPr/>
          </p:nvSpPr>
          <p:spPr>
            <a:xfrm>
              <a:off x="5793132" y="4171063"/>
              <a:ext cx="474104" cy="474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200">
                  <a:solidFill>
                    <a:schemeClr val="tx1"/>
                  </a:solidFill>
                  <a:latin typeface="Cambria Math" panose="02040503050406030204" pitchFamily="18" charset="0"/>
                  <a:ea typeface="Cambria Math" panose="02040503050406030204" pitchFamily="18" charset="0"/>
                </a:rPr>
                <a:t>70</a:t>
              </a:r>
            </a:p>
          </p:txBody>
        </p:sp>
      </p:grpSp>
      <p:sp>
        <p:nvSpPr>
          <p:cNvPr id="10" name="Rectangle 9">
            <a:extLst>
              <a:ext uri="{FF2B5EF4-FFF2-40B4-BE49-F238E27FC236}">
                <a16:creationId xmlns:a16="http://schemas.microsoft.com/office/drawing/2014/main" id="{88827814-BF49-20B3-E375-95A7E974ACBD}"/>
              </a:ext>
            </a:extLst>
          </p:cNvPr>
          <p:cNvSpPr>
            <a:spLocks noChangeAspect="1"/>
          </p:cNvSpPr>
          <p:nvPr/>
        </p:nvSpPr>
        <p:spPr>
          <a:xfrm>
            <a:off x="1976455" y="3332543"/>
            <a:ext cx="364128" cy="36412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11" name="Rectangle 10">
            <a:extLst>
              <a:ext uri="{FF2B5EF4-FFF2-40B4-BE49-F238E27FC236}">
                <a16:creationId xmlns:a16="http://schemas.microsoft.com/office/drawing/2014/main" id="{ECABFC51-107D-BDCE-2BFB-03468898BAC0}"/>
              </a:ext>
            </a:extLst>
          </p:cNvPr>
          <p:cNvSpPr>
            <a:spLocks noChangeAspect="1"/>
          </p:cNvSpPr>
          <p:nvPr/>
        </p:nvSpPr>
        <p:spPr>
          <a:xfrm>
            <a:off x="3686861" y="3332543"/>
            <a:ext cx="364128" cy="36412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8" name="Star: 5 Points 27">
            <a:extLst>
              <a:ext uri="{FF2B5EF4-FFF2-40B4-BE49-F238E27FC236}">
                <a16:creationId xmlns:a16="http://schemas.microsoft.com/office/drawing/2014/main" id="{D904677C-AAF1-EC07-E57E-7EEF7CA1BF9C}"/>
              </a:ext>
            </a:extLst>
          </p:cNvPr>
          <p:cNvSpPr>
            <a:spLocks noChangeAspect="1"/>
          </p:cNvSpPr>
          <p:nvPr/>
        </p:nvSpPr>
        <p:spPr>
          <a:xfrm>
            <a:off x="2293452" y="3177785"/>
            <a:ext cx="592732" cy="592731"/>
          </a:xfrm>
          <a:prstGeom prst="star5">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9" name="Star: 5 Points 28">
            <a:extLst>
              <a:ext uri="{FF2B5EF4-FFF2-40B4-BE49-F238E27FC236}">
                <a16:creationId xmlns:a16="http://schemas.microsoft.com/office/drawing/2014/main" id="{724AFDE8-909E-6DEF-00C6-7C6D3EE783EC}"/>
              </a:ext>
            </a:extLst>
          </p:cNvPr>
          <p:cNvSpPr>
            <a:spLocks noChangeAspect="1"/>
          </p:cNvSpPr>
          <p:nvPr/>
        </p:nvSpPr>
        <p:spPr>
          <a:xfrm>
            <a:off x="3144077" y="3177785"/>
            <a:ext cx="592732" cy="592731"/>
          </a:xfrm>
          <a:prstGeom prst="star5">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cxnSp>
        <p:nvCxnSpPr>
          <p:cNvPr id="102" name="Straight Connector 101">
            <a:extLst>
              <a:ext uri="{FF2B5EF4-FFF2-40B4-BE49-F238E27FC236}">
                <a16:creationId xmlns:a16="http://schemas.microsoft.com/office/drawing/2014/main" id="{CBCD5E0B-2553-4A84-EA1F-AC5AA02C50CE}"/>
              </a:ext>
            </a:extLst>
          </p:cNvPr>
          <p:cNvCxnSpPr>
            <a:cxnSpLocks/>
          </p:cNvCxnSpPr>
          <p:nvPr/>
        </p:nvCxnSpPr>
        <p:spPr>
          <a:xfrm>
            <a:off x="1993096" y="4983897"/>
            <a:ext cx="75815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5267D1E8-F9D5-317D-919B-10B85D5D21B3}"/>
              </a:ext>
            </a:extLst>
          </p:cNvPr>
          <p:cNvGrpSpPr/>
          <p:nvPr/>
        </p:nvGrpSpPr>
        <p:grpSpPr>
          <a:xfrm>
            <a:off x="2293094" y="4867303"/>
            <a:ext cx="1099957" cy="245157"/>
            <a:chOff x="473075" y="3158930"/>
            <a:chExt cx="993370" cy="221400"/>
          </a:xfrm>
        </p:grpSpPr>
        <p:grpSp>
          <p:nvGrpSpPr>
            <p:cNvPr id="383" name="Group 382">
              <a:extLst>
                <a:ext uri="{FF2B5EF4-FFF2-40B4-BE49-F238E27FC236}">
                  <a16:creationId xmlns:a16="http://schemas.microsoft.com/office/drawing/2014/main" id="{7FB3107E-AD0B-E556-3283-CA2E853F257D}"/>
                </a:ext>
              </a:extLst>
            </p:cNvPr>
            <p:cNvGrpSpPr>
              <a:grpSpLocks/>
            </p:cNvGrpSpPr>
            <p:nvPr/>
          </p:nvGrpSpPr>
          <p:grpSpPr>
            <a:xfrm>
              <a:off x="473075" y="3158930"/>
              <a:ext cx="100800" cy="221400"/>
              <a:chOff x="2431598" y="4904118"/>
              <a:chExt cx="280800" cy="295200"/>
            </a:xfrm>
          </p:grpSpPr>
          <p:pic>
            <p:nvPicPr>
              <p:cNvPr id="411" name="Google Shape;698;p26">
                <a:extLst>
                  <a:ext uri="{FF2B5EF4-FFF2-40B4-BE49-F238E27FC236}">
                    <a16:creationId xmlns:a16="http://schemas.microsoft.com/office/drawing/2014/main" id="{0CCF9DCC-EF4B-1EC3-AC5B-E34A1889741B}"/>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12" name="Oval 411">
                <a:extLst>
                  <a:ext uri="{FF2B5EF4-FFF2-40B4-BE49-F238E27FC236}">
                    <a16:creationId xmlns:a16="http://schemas.microsoft.com/office/drawing/2014/main" id="{67D62CD9-4C2E-9A1E-35FE-56A0308BC77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4" name="Group 383">
              <a:extLst>
                <a:ext uri="{FF2B5EF4-FFF2-40B4-BE49-F238E27FC236}">
                  <a16:creationId xmlns:a16="http://schemas.microsoft.com/office/drawing/2014/main" id="{D2B85411-E6B5-2C6E-4C9F-1D0E0FCC5DC5}"/>
                </a:ext>
              </a:extLst>
            </p:cNvPr>
            <p:cNvGrpSpPr>
              <a:grpSpLocks/>
            </p:cNvGrpSpPr>
            <p:nvPr/>
          </p:nvGrpSpPr>
          <p:grpSpPr>
            <a:xfrm>
              <a:off x="572249" y="3158930"/>
              <a:ext cx="100800" cy="221400"/>
              <a:chOff x="2431598" y="4904118"/>
              <a:chExt cx="280800" cy="295200"/>
            </a:xfrm>
          </p:grpSpPr>
          <p:pic>
            <p:nvPicPr>
              <p:cNvPr id="409" name="Google Shape;698;p26">
                <a:extLst>
                  <a:ext uri="{FF2B5EF4-FFF2-40B4-BE49-F238E27FC236}">
                    <a16:creationId xmlns:a16="http://schemas.microsoft.com/office/drawing/2014/main" id="{85858183-E244-3E4A-6A4F-B6F1A4BA6AA9}"/>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10" name="Oval 409">
                <a:extLst>
                  <a:ext uri="{FF2B5EF4-FFF2-40B4-BE49-F238E27FC236}">
                    <a16:creationId xmlns:a16="http://schemas.microsoft.com/office/drawing/2014/main" id="{F998BC8C-5465-1EF0-D91F-496E66A631A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5" name="Group 384">
              <a:extLst>
                <a:ext uri="{FF2B5EF4-FFF2-40B4-BE49-F238E27FC236}">
                  <a16:creationId xmlns:a16="http://schemas.microsoft.com/office/drawing/2014/main" id="{D3EFEF44-F159-D68D-04A7-5CD122D44048}"/>
                </a:ext>
              </a:extLst>
            </p:cNvPr>
            <p:cNvGrpSpPr>
              <a:grpSpLocks/>
            </p:cNvGrpSpPr>
            <p:nvPr/>
          </p:nvGrpSpPr>
          <p:grpSpPr>
            <a:xfrm>
              <a:off x="671423" y="3158930"/>
              <a:ext cx="100800" cy="221400"/>
              <a:chOff x="2431598" y="4904118"/>
              <a:chExt cx="280800" cy="295200"/>
            </a:xfrm>
          </p:grpSpPr>
          <p:pic>
            <p:nvPicPr>
              <p:cNvPr id="407" name="Google Shape;698;p26">
                <a:extLst>
                  <a:ext uri="{FF2B5EF4-FFF2-40B4-BE49-F238E27FC236}">
                    <a16:creationId xmlns:a16="http://schemas.microsoft.com/office/drawing/2014/main" id="{0F546081-D2DB-9E08-AC65-60026DDF67D5}"/>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8" name="Oval 407">
                <a:extLst>
                  <a:ext uri="{FF2B5EF4-FFF2-40B4-BE49-F238E27FC236}">
                    <a16:creationId xmlns:a16="http://schemas.microsoft.com/office/drawing/2014/main" id="{63704625-450F-F4B5-C93F-A10FB6B6691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6" name="Group 385">
              <a:extLst>
                <a:ext uri="{FF2B5EF4-FFF2-40B4-BE49-F238E27FC236}">
                  <a16:creationId xmlns:a16="http://schemas.microsoft.com/office/drawing/2014/main" id="{FAC437F6-4382-76D4-C04C-12F670BCA0C7}"/>
                </a:ext>
              </a:extLst>
            </p:cNvPr>
            <p:cNvGrpSpPr>
              <a:grpSpLocks/>
            </p:cNvGrpSpPr>
            <p:nvPr/>
          </p:nvGrpSpPr>
          <p:grpSpPr>
            <a:xfrm>
              <a:off x="770597" y="3158930"/>
              <a:ext cx="100800" cy="221400"/>
              <a:chOff x="2431598" y="4904118"/>
              <a:chExt cx="280800" cy="295200"/>
            </a:xfrm>
          </p:grpSpPr>
          <p:pic>
            <p:nvPicPr>
              <p:cNvPr id="405" name="Google Shape;698;p26">
                <a:extLst>
                  <a:ext uri="{FF2B5EF4-FFF2-40B4-BE49-F238E27FC236}">
                    <a16:creationId xmlns:a16="http://schemas.microsoft.com/office/drawing/2014/main" id="{EEBEAC4F-8D88-8DA9-BF92-04875A908589}"/>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6" name="Oval 405">
                <a:extLst>
                  <a:ext uri="{FF2B5EF4-FFF2-40B4-BE49-F238E27FC236}">
                    <a16:creationId xmlns:a16="http://schemas.microsoft.com/office/drawing/2014/main" id="{3CB42F8A-10F0-4D3A-785A-054BF0EFBE1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7" name="Group 386">
              <a:extLst>
                <a:ext uri="{FF2B5EF4-FFF2-40B4-BE49-F238E27FC236}">
                  <a16:creationId xmlns:a16="http://schemas.microsoft.com/office/drawing/2014/main" id="{2A3F5B3E-632F-B824-7533-9F3748E4B2A3}"/>
                </a:ext>
              </a:extLst>
            </p:cNvPr>
            <p:cNvGrpSpPr>
              <a:grpSpLocks/>
            </p:cNvGrpSpPr>
            <p:nvPr/>
          </p:nvGrpSpPr>
          <p:grpSpPr>
            <a:xfrm>
              <a:off x="869771" y="3158930"/>
              <a:ext cx="100800" cy="221400"/>
              <a:chOff x="2431598" y="4904118"/>
              <a:chExt cx="280800" cy="295200"/>
            </a:xfrm>
          </p:grpSpPr>
          <p:pic>
            <p:nvPicPr>
              <p:cNvPr id="403" name="Google Shape;698;p26">
                <a:extLst>
                  <a:ext uri="{FF2B5EF4-FFF2-40B4-BE49-F238E27FC236}">
                    <a16:creationId xmlns:a16="http://schemas.microsoft.com/office/drawing/2014/main" id="{E8FEBDFC-9E14-27EC-CC0B-3F0D10303C63}"/>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4" name="Oval 403">
                <a:extLst>
                  <a:ext uri="{FF2B5EF4-FFF2-40B4-BE49-F238E27FC236}">
                    <a16:creationId xmlns:a16="http://schemas.microsoft.com/office/drawing/2014/main" id="{EEC606C3-2C02-460B-86E8-5BC944BEA3A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8" name="Group 387">
              <a:extLst>
                <a:ext uri="{FF2B5EF4-FFF2-40B4-BE49-F238E27FC236}">
                  <a16:creationId xmlns:a16="http://schemas.microsoft.com/office/drawing/2014/main" id="{B2E402ED-7CA0-6865-47EE-1A2A4B69E68C}"/>
                </a:ext>
              </a:extLst>
            </p:cNvPr>
            <p:cNvGrpSpPr>
              <a:grpSpLocks/>
            </p:cNvGrpSpPr>
            <p:nvPr/>
          </p:nvGrpSpPr>
          <p:grpSpPr>
            <a:xfrm>
              <a:off x="968945" y="3158930"/>
              <a:ext cx="100800" cy="221400"/>
              <a:chOff x="2431598" y="4904118"/>
              <a:chExt cx="280800" cy="295200"/>
            </a:xfrm>
          </p:grpSpPr>
          <p:pic>
            <p:nvPicPr>
              <p:cNvPr id="401" name="Google Shape;698;p26">
                <a:extLst>
                  <a:ext uri="{FF2B5EF4-FFF2-40B4-BE49-F238E27FC236}">
                    <a16:creationId xmlns:a16="http://schemas.microsoft.com/office/drawing/2014/main" id="{0AF01661-3577-5B1F-9D01-3CFC331ABC7B}"/>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2" name="Oval 401">
                <a:extLst>
                  <a:ext uri="{FF2B5EF4-FFF2-40B4-BE49-F238E27FC236}">
                    <a16:creationId xmlns:a16="http://schemas.microsoft.com/office/drawing/2014/main" id="{6DC75E83-C7D2-09AC-6F1F-A41697589BA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9" name="Group 388">
              <a:extLst>
                <a:ext uri="{FF2B5EF4-FFF2-40B4-BE49-F238E27FC236}">
                  <a16:creationId xmlns:a16="http://schemas.microsoft.com/office/drawing/2014/main" id="{9FC1DD35-8D6F-5857-A765-410F915643D7}"/>
                </a:ext>
              </a:extLst>
            </p:cNvPr>
            <p:cNvGrpSpPr>
              <a:grpSpLocks/>
            </p:cNvGrpSpPr>
            <p:nvPr/>
          </p:nvGrpSpPr>
          <p:grpSpPr>
            <a:xfrm>
              <a:off x="1068119" y="3158930"/>
              <a:ext cx="100800" cy="221400"/>
              <a:chOff x="2431598" y="4904118"/>
              <a:chExt cx="280800" cy="295200"/>
            </a:xfrm>
          </p:grpSpPr>
          <p:pic>
            <p:nvPicPr>
              <p:cNvPr id="399" name="Google Shape;698;p26">
                <a:extLst>
                  <a:ext uri="{FF2B5EF4-FFF2-40B4-BE49-F238E27FC236}">
                    <a16:creationId xmlns:a16="http://schemas.microsoft.com/office/drawing/2014/main" id="{3320E478-DDCD-0BEE-07AD-4B3740AFAB58}"/>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0" name="Oval 399">
                <a:extLst>
                  <a:ext uri="{FF2B5EF4-FFF2-40B4-BE49-F238E27FC236}">
                    <a16:creationId xmlns:a16="http://schemas.microsoft.com/office/drawing/2014/main" id="{C77E80A8-6D95-CF01-4DAB-49A5B232EE8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0" name="Group 389">
              <a:extLst>
                <a:ext uri="{FF2B5EF4-FFF2-40B4-BE49-F238E27FC236}">
                  <a16:creationId xmlns:a16="http://schemas.microsoft.com/office/drawing/2014/main" id="{04530504-A5D2-3307-2457-DB0F5F4F0D34}"/>
                </a:ext>
              </a:extLst>
            </p:cNvPr>
            <p:cNvGrpSpPr>
              <a:grpSpLocks/>
            </p:cNvGrpSpPr>
            <p:nvPr/>
          </p:nvGrpSpPr>
          <p:grpSpPr>
            <a:xfrm>
              <a:off x="1167293" y="3158930"/>
              <a:ext cx="100800" cy="221400"/>
              <a:chOff x="2431598" y="4904118"/>
              <a:chExt cx="280800" cy="295200"/>
            </a:xfrm>
          </p:grpSpPr>
          <p:pic>
            <p:nvPicPr>
              <p:cNvPr id="397" name="Google Shape;698;p26">
                <a:extLst>
                  <a:ext uri="{FF2B5EF4-FFF2-40B4-BE49-F238E27FC236}">
                    <a16:creationId xmlns:a16="http://schemas.microsoft.com/office/drawing/2014/main" id="{A29F8B7E-4EB7-D734-1D12-4F85F1157815}"/>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98" name="Oval 397">
                <a:extLst>
                  <a:ext uri="{FF2B5EF4-FFF2-40B4-BE49-F238E27FC236}">
                    <a16:creationId xmlns:a16="http://schemas.microsoft.com/office/drawing/2014/main" id="{9C919939-5357-E467-779E-AA3547A9FB1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1" name="Group 390">
              <a:extLst>
                <a:ext uri="{FF2B5EF4-FFF2-40B4-BE49-F238E27FC236}">
                  <a16:creationId xmlns:a16="http://schemas.microsoft.com/office/drawing/2014/main" id="{F3B6C7BB-7DA8-52C4-78C8-62AE8F5F7B85}"/>
                </a:ext>
              </a:extLst>
            </p:cNvPr>
            <p:cNvGrpSpPr>
              <a:grpSpLocks/>
            </p:cNvGrpSpPr>
            <p:nvPr/>
          </p:nvGrpSpPr>
          <p:grpSpPr>
            <a:xfrm>
              <a:off x="1266467" y="3158930"/>
              <a:ext cx="100800" cy="221400"/>
              <a:chOff x="2431598" y="4904118"/>
              <a:chExt cx="280800" cy="295200"/>
            </a:xfrm>
          </p:grpSpPr>
          <p:pic>
            <p:nvPicPr>
              <p:cNvPr id="395" name="Google Shape;698;p26">
                <a:extLst>
                  <a:ext uri="{FF2B5EF4-FFF2-40B4-BE49-F238E27FC236}">
                    <a16:creationId xmlns:a16="http://schemas.microsoft.com/office/drawing/2014/main" id="{1A25C17D-732C-CB6C-61AA-4E66E72ABCF1}"/>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96" name="Oval 395">
                <a:extLst>
                  <a:ext uri="{FF2B5EF4-FFF2-40B4-BE49-F238E27FC236}">
                    <a16:creationId xmlns:a16="http://schemas.microsoft.com/office/drawing/2014/main" id="{44094B49-11A8-08B4-F7C8-E51E8AF29B5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2" name="Group 391">
              <a:extLst>
                <a:ext uri="{FF2B5EF4-FFF2-40B4-BE49-F238E27FC236}">
                  <a16:creationId xmlns:a16="http://schemas.microsoft.com/office/drawing/2014/main" id="{A9658514-88D6-0933-12EF-91825E73A60B}"/>
                </a:ext>
              </a:extLst>
            </p:cNvPr>
            <p:cNvGrpSpPr>
              <a:grpSpLocks/>
            </p:cNvGrpSpPr>
            <p:nvPr/>
          </p:nvGrpSpPr>
          <p:grpSpPr>
            <a:xfrm>
              <a:off x="1365645" y="3158930"/>
              <a:ext cx="100800" cy="221400"/>
              <a:chOff x="2431598" y="4904118"/>
              <a:chExt cx="280800" cy="295200"/>
            </a:xfrm>
          </p:grpSpPr>
          <p:pic>
            <p:nvPicPr>
              <p:cNvPr id="393" name="Google Shape;698;p26">
                <a:extLst>
                  <a:ext uri="{FF2B5EF4-FFF2-40B4-BE49-F238E27FC236}">
                    <a16:creationId xmlns:a16="http://schemas.microsoft.com/office/drawing/2014/main" id="{E2B26D63-66E1-3895-04BF-30C36A9B1E79}"/>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94" name="Oval 393">
                <a:extLst>
                  <a:ext uri="{FF2B5EF4-FFF2-40B4-BE49-F238E27FC236}">
                    <a16:creationId xmlns:a16="http://schemas.microsoft.com/office/drawing/2014/main" id="{5F4E399A-5B1B-0F51-D7AD-09A37CB0C04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4" name="Group 103">
            <a:extLst>
              <a:ext uri="{FF2B5EF4-FFF2-40B4-BE49-F238E27FC236}">
                <a16:creationId xmlns:a16="http://schemas.microsoft.com/office/drawing/2014/main" id="{56D000A3-7804-FF17-425F-85FBE09509D0}"/>
              </a:ext>
            </a:extLst>
          </p:cNvPr>
          <p:cNvGrpSpPr/>
          <p:nvPr/>
        </p:nvGrpSpPr>
        <p:grpSpPr>
          <a:xfrm>
            <a:off x="3390705" y="4867303"/>
            <a:ext cx="1104844" cy="245157"/>
            <a:chOff x="1463860" y="3139913"/>
            <a:chExt cx="997783" cy="221400"/>
          </a:xfrm>
        </p:grpSpPr>
        <p:grpSp>
          <p:nvGrpSpPr>
            <p:cNvPr id="353" name="Group 352">
              <a:extLst>
                <a:ext uri="{FF2B5EF4-FFF2-40B4-BE49-F238E27FC236}">
                  <a16:creationId xmlns:a16="http://schemas.microsoft.com/office/drawing/2014/main" id="{F35AFD04-FFF5-7647-1A2F-8F154532D64C}"/>
                </a:ext>
              </a:extLst>
            </p:cNvPr>
            <p:cNvGrpSpPr>
              <a:grpSpLocks/>
            </p:cNvGrpSpPr>
            <p:nvPr/>
          </p:nvGrpSpPr>
          <p:grpSpPr>
            <a:xfrm>
              <a:off x="1463860" y="3139913"/>
              <a:ext cx="100800" cy="221400"/>
              <a:chOff x="592863" y="4927613"/>
              <a:chExt cx="283148" cy="295200"/>
            </a:xfrm>
          </p:grpSpPr>
          <p:pic>
            <p:nvPicPr>
              <p:cNvPr id="381" name="Google Shape;699;p26">
                <a:extLst>
                  <a:ext uri="{FF2B5EF4-FFF2-40B4-BE49-F238E27FC236}">
                    <a16:creationId xmlns:a16="http://schemas.microsoft.com/office/drawing/2014/main" id="{98E441B3-C7ED-5DF0-0C00-F90FA61B3FD5}"/>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82" name="Oval 381">
                <a:extLst>
                  <a:ext uri="{FF2B5EF4-FFF2-40B4-BE49-F238E27FC236}">
                    <a16:creationId xmlns:a16="http://schemas.microsoft.com/office/drawing/2014/main" id="{47D72297-7A07-922F-A5E4-A7E148D7CE23}"/>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4" name="Group 353">
              <a:extLst>
                <a:ext uri="{FF2B5EF4-FFF2-40B4-BE49-F238E27FC236}">
                  <a16:creationId xmlns:a16="http://schemas.microsoft.com/office/drawing/2014/main" id="{F207574D-8BC8-A704-8CB7-7CD1C39BE838}"/>
                </a:ext>
              </a:extLst>
            </p:cNvPr>
            <p:cNvGrpSpPr>
              <a:grpSpLocks/>
            </p:cNvGrpSpPr>
            <p:nvPr/>
          </p:nvGrpSpPr>
          <p:grpSpPr>
            <a:xfrm>
              <a:off x="1563525" y="3139913"/>
              <a:ext cx="100800" cy="221400"/>
              <a:chOff x="592863" y="4927613"/>
              <a:chExt cx="283148" cy="295200"/>
            </a:xfrm>
          </p:grpSpPr>
          <p:pic>
            <p:nvPicPr>
              <p:cNvPr id="379" name="Google Shape;699;p26">
                <a:extLst>
                  <a:ext uri="{FF2B5EF4-FFF2-40B4-BE49-F238E27FC236}">
                    <a16:creationId xmlns:a16="http://schemas.microsoft.com/office/drawing/2014/main" id="{939287FF-457D-A8AE-39E7-6C017FCF3CB0}"/>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80" name="Oval 379">
                <a:extLst>
                  <a:ext uri="{FF2B5EF4-FFF2-40B4-BE49-F238E27FC236}">
                    <a16:creationId xmlns:a16="http://schemas.microsoft.com/office/drawing/2014/main" id="{CDB385CA-C576-DA38-3559-52B573C6772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5" name="Group 354">
              <a:extLst>
                <a:ext uri="{FF2B5EF4-FFF2-40B4-BE49-F238E27FC236}">
                  <a16:creationId xmlns:a16="http://schemas.microsoft.com/office/drawing/2014/main" id="{0C8EFB0F-0121-DA65-C675-87C563EDEF58}"/>
                </a:ext>
              </a:extLst>
            </p:cNvPr>
            <p:cNvGrpSpPr>
              <a:grpSpLocks/>
            </p:cNvGrpSpPr>
            <p:nvPr/>
          </p:nvGrpSpPr>
          <p:grpSpPr>
            <a:xfrm>
              <a:off x="1663190" y="3139913"/>
              <a:ext cx="100800" cy="221400"/>
              <a:chOff x="592863" y="4927613"/>
              <a:chExt cx="283148" cy="295200"/>
            </a:xfrm>
          </p:grpSpPr>
          <p:pic>
            <p:nvPicPr>
              <p:cNvPr id="377" name="Google Shape;699;p26">
                <a:extLst>
                  <a:ext uri="{FF2B5EF4-FFF2-40B4-BE49-F238E27FC236}">
                    <a16:creationId xmlns:a16="http://schemas.microsoft.com/office/drawing/2014/main" id="{38EE6B70-15EA-B329-CE27-DD8166CEACCA}"/>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78" name="Oval 377">
                <a:extLst>
                  <a:ext uri="{FF2B5EF4-FFF2-40B4-BE49-F238E27FC236}">
                    <a16:creationId xmlns:a16="http://schemas.microsoft.com/office/drawing/2014/main" id="{DF000966-A075-8033-CE93-B9230E641B0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6" name="Group 355">
              <a:extLst>
                <a:ext uri="{FF2B5EF4-FFF2-40B4-BE49-F238E27FC236}">
                  <a16:creationId xmlns:a16="http://schemas.microsoft.com/office/drawing/2014/main" id="{ACAA6535-7B8B-0E01-D468-93BF4B4933FC}"/>
                </a:ext>
              </a:extLst>
            </p:cNvPr>
            <p:cNvGrpSpPr>
              <a:grpSpLocks/>
            </p:cNvGrpSpPr>
            <p:nvPr/>
          </p:nvGrpSpPr>
          <p:grpSpPr>
            <a:xfrm>
              <a:off x="1762855" y="3139913"/>
              <a:ext cx="100800" cy="221400"/>
              <a:chOff x="592863" y="4927613"/>
              <a:chExt cx="283148" cy="295200"/>
            </a:xfrm>
          </p:grpSpPr>
          <p:pic>
            <p:nvPicPr>
              <p:cNvPr id="375" name="Google Shape;699;p26">
                <a:extLst>
                  <a:ext uri="{FF2B5EF4-FFF2-40B4-BE49-F238E27FC236}">
                    <a16:creationId xmlns:a16="http://schemas.microsoft.com/office/drawing/2014/main" id="{5E04ECC0-89F6-2088-555A-077BC1F02FBA}"/>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76" name="Oval 375">
                <a:extLst>
                  <a:ext uri="{FF2B5EF4-FFF2-40B4-BE49-F238E27FC236}">
                    <a16:creationId xmlns:a16="http://schemas.microsoft.com/office/drawing/2014/main" id="{4FD4CF84-9A4E-D080-8F93-BF731C54F21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7" name="Group 356">
              <a:extLst>
                <a:ext uri="{FF2B5EF4-FFF2-40B4-BE49-F238E27FC236}">
                  <a16:creationId xmlns:a16="http://schemas.microsoft.com/office/drawing/2014/main" id="{45AE7199-02EF-1720-2E7B-0E87D37F78EF}"/>
                </a:ext>
              </a:extLst>
            </p:cNvPr>
            <p:cNvGrpSpPr>
              <a:grpSpLocks/>
            </p:cNvGrpSpPr>
            <p:nvPr/>
          </p:nvGrpSpPr>
          <p:grpSpPr>
            <a:xfrm>
              <a:off x="1862520" y="3139913"/>
              <a:ext cx="100800" cy="221400"/>
              <a:chOff x="592863" y="4927613"/>
              <a:chExt cx="283148" cy="295200"/>
            </a:xfrm>
          </p:grpSpPr>
          <p:pic>
            <p:nvPicPr>
              <p:cNvPr id="373" name="Google Shape;699;p26">
                <a:extLst>
                  <a:ext uri="{FF2B5EF4-FFF2-40B4-BE49-F238E27FC236}">
                    <a16:creationId xmlns:a16="http://schemas.microsoft.com/office/drawing/2014/main" id="{7EF3951C-C172-A378-0811-AF33AFE33417}"/>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74" name="Oval 373">
                <a:extLst>
                  <a:ext uri="{FF2B5EF4-FFF2-40B4-BE49-F238E27FC236}">
                    <a16:creationId xmlns:a16="http://schemas.microsoft.com/office/drawing/2014/main" id="{501CA5DB-C472-ED68-CBB1-0A3076524E3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8" name="Group 357">
              <a:extLst>
                <a:ext uri="{FF2B5EF4-FFF2-40B4-BE49-F238E27FC236}">
                  <a16:creationId xmlns:a16="http://schemas.microsoft.com/office/drawing/2014/main" id="{EE0EE0D0-E415-2DCB-EBA9-C69F44B639C1}"/>
                </a:ext>
              </a:extLst>
            </p:cNvPr>
            <p:cNvGrpSpPr>
              <a:grpSpLocks/>
            </p:cNvGrpSpPr>
            <p:nvPr/>
          </p:nvGrpSpPr>
          <p:grpSpPr>
            <a:xfrm>
              <a:off x="1962185" y="3139913"/>
              <a:ext cx="100800" cy="221400"/>
              <a:chOff x="592863" y="4927613"/>
              <a:chExt cx="283148" cy="295200"/>
            </a:xfrm>
          </p:grpSpPr>
          <p:pic>
            <p:nvPicPr>
              <p:cNvPr id="371" name="Google Shape;699;p26">
                <a:extLst>
                  <a:ext uri="{FF2B5EF4-FFF2-40B4-BE49-F238E27FC236}">
                    <a16:creationId xmlns:a16="http://schemas.microsoft.com/office/drawing/2014/main" id="{1A047C0D-F3EE-3A06-B646-DFB0CE108DDA}"/>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72" name="Oval 371">
                <a:extLst>
                  <a:ext uri="{FF2B5EF4-FFF2-40B4-BE49-F238E27FC236}">
                    <a16:creationId xmlns:a16="http://schemas.microsoft.com/office/drawing/2014/main" id="{B9D91892-F34A-71D8-2948-B1EDE79D5D9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9" name="Group 358">
              <a:extLst>
                <a:ext uri="{FF2B5EF4-FFF2-40B4-BE49-F238E27FC236}">
                  <a16:creationId xmlns:a16="http://schemas.microsoft.com/office/drawing/2014/main" id="{71ACDBC0-7296-72A8-E860-0E8F80B93667}"/>
                </a:ext>
              </a:extLst>
            </p:cNvPr>
            <p:cNvGrpSpPr>
              <a:grpSpLocks/>
            </p:cNvGrpSpPr>
            <p:nvPr/>
          </p:nvGrpSpPr>
          <p:grpSpPr>
            <a:xfrm>
              <a:off x="2061850" y="3139913"/>
              <a:ext cx="100800" cy="221400"/>
              <a:chOff x="592863" y="4927613"/>
              <a:chExt cx="283148" cy="295200"/>
            </a:xfrm>
          </p:grpSpPr>
          <p:pic>
            <p:nvPicPr>
              <p:cNvPr id="369" name="Google Shape;699;p26">
                <a:extLst>
                  <a:ext uri="{FF2B5EF4-FFF2-40B4-BE49-F238E27FC236}">
                    <a16:creationId xmlns:a16="http://schemas.microsoft.com/office/drawing/2014/main" id="{7E8530F2-50BE-A873-CE28-2C9BF76D9B0D}"/>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70" name="Oval 369">
                <a:extLst>
                  <a:ext uri="{FF2B5EF4-FFF2-40B4-BE49-F238E27FC236}">
                    <a16:creationId xmlns:a16="http://schemas.microsoft.com/office/drawing/2014/main" id="{9494F70F-7F81-AA63-5535-E81EF2F088E3}"/>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0" name="Group 359">
              <a:extLst>
                <a:ext uri="{FF2B5EF4-FFF2-40B4-BE49-F238E27FC236}">
                  <a16:creationId xmlns:a16="http://schemas.microsoft.com/office/drawing/2014/main" id="{04C461C0-42C4-7A3F-08E7-F04C635490D3}"/>
                </a:ext>
              </a:extLst>
            </p:cNvPr>
            <p:cNvGrpSpPr>
              <a:grpSpLocks/>
            </p:cNvGrpSpPr>
            <p:nvPr/>
          </p:nvGrpSpPr>
          <p:grpSpPr>
            <a:xfrm>
              <a:off x="2161515" y="3139913"/>
              <a:ext cx="100800" cy="221400"/>
              <a:chOff x="592863" y="4927613"/>
              <a:chExt cx="283148" cy="295200"/>
            </a:xfrm>
          </p:grpSpPr>
          <p:pic>
            <p:nvPicPr>
              <p:cNvPr id="367" name="Google Shape;699;p26">
                <a:extLst>
                  <a:ext uri="{FF2B5EF4-FFF2-40B4-BE49-F238E27FC236}">
                    <a16:creationId xmlns:a16="http://schemas.microsoft.com/office/drawing/2014/main" id="{4FED8E16-5738-15C1-DCAD-6029F2A97133}"/>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68" name="Oval 367">
                <a:extLst>
                  <a:ext uri="{FF2B5EF4-FFF2-40B4-BE49-F238E27FC236}">
                    <a16:creationId xmlns:a16="http://schemas.microsoft.com/office/drawing/2014/main" id="{34E96914-E4E7-268C-0155-67199B593F1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1" name="Group 360">
              <a:extLst>
                <a:ext uri="{FF2B5EF4-FFF2-40B4-BE49-F238E27FC236}">
                  <a16:creationId xmlns:a16="http://schemas.microsoft.com/office/drawing/2014/main" id="{0778BC20-9052-6AA2-1F39-E96505FEED1E}"/>
                </a:ext>
              </a:extLst>
            </p:cNvPr>
            <p:cNvGrpSpPr>
              <a:grpSpLocks/>
            </p:cNvGrpSpPr>
            <p:nvPr/>
          </p:nvGrpSpPr>
          <p:grpSpPr>
            <a:xfrm>
              <a:off x="2261180" y="3139913"/>
              <a:ext cx="100800" cy="221400"/>
              <a:chOff x="592863" y="4927613"/>
              <a:chExt cx="283148" cy="295200"/>
            </a:xfrm>
          </p:grpSpPr>
          <p:pic>
            <p:nvPicPr>
              <p:cNvPr id="365" name="Google Shape;699;p26">
                <a:extLst>
                  <a:ext uri="{FF2B5EF4-FFF2-40B4-BE49-F238E27FC236}">
                    <a16:creationId xmlns:a16="http://schemas.microsoft.com/office/drawing/2014/main" id="{9F7867E6-F208-B8B6-CE6B-98E679077C44}"/>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66" name="Oval 365">
                <a:extLst>
                  <a:ext uri="{FF2B5EF4-FFF2-40B4-BE49-F238E27FC236}">
                    <a16:creationId xmlns:a16="http://schemas.microsoft.com/office/drawing/2014/main" id="{BE308585-9EA8-8DD4-A432-CF170649C89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2" name="Group 361">
              <a:extLst>
                <a:ext uri="{FF2B5EF4-FFF2-40B4-BE49-F238E27FC236}">
                  <a16:creationId xmlns:a16="http://schemas.microsoft.com/office/drawing/2014/main" id="{37A73BC6-091B-0C8F-C484-42027277E1F2}"/>
                </a:ext>
              </a:extLst>
            </p:cNvPr>
            <p:cNvGrpSpPr>
              <a:grpSpLocks/>
            </p:cNvGrpSpPr>
            <p:nvPr/>
          </p:nvGrpSpPr>
          <p:grpSpPr>
            <a:xfrm>
              <a:off x="2360843" y="3139913"/>
              <a:ext cx="100800" cy="221400"/>
              <a:chOff x="592863" y="4927613"/>
              <a:chExt cx="283148" cy="295200"/>
            </a:xfrm>
          </p:grpSpPr>
          <p:pic>
            <p:nvPicPr>
              <p:cNvPr id="363" name="Google Shape;699;p26">
                <a:extLst>
                  <a:ext uri="{FF2B5EF4-FFF2-40B4-BE49-F238E27FC236}">
                    <a16:creationId xmlns:a16="http://schemas.microsoft.com/office/drawing/2014/main" id="{8167A724-36FF-BB3C-B6EB-9E958AFB2916}"/>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64" name="Oval 363">
                <a:extLst>
                  <a:ext uri="{FF2B5EF4-FFF2-40B4-BE49-F238E27FC236}">
                    <a16:creationId xmlns:a16="http://schemas.microsoft.com/office/drawing/2014/main" id="{229CC105-1271-5062-762D-7A841D1E6EB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5" name="Group 104">
            <a:extLst>
              <a:ext uri="{FF2B5EF4-FFF2-40B4-BE49-F238E27FC236}">
                <a16:creationId xmlns:a16="http://schemas.microsoft.com/office/drawing/2014/main" id="{6B49227C-14A7-B098-BD2E-136E25978463}"/>
              </a:ext>
            </a:extLst>
          </p:cNvPr>
          <p:cNvGrpSpPr/>
          <p:nvPr/>
        </p:nvGrpSpPr>
        <p:grpSpPr>
          <a:xfrm>
            <a:off x="4493202" y="4867303"/>
            <a:ext cx="1099957" cy="245157"/>
            <a:chOff x="473075" y="3158930"/>
            <a:chExt cx="993370" cy="221400"/>
          </a:xfrm>
        </p:grpSpPr>
        <p:grpSp>
          <p:nvGrpSpPr>
            <p:cNvPr id="323" name="Group 322">
              <a:extLst>
                <a:ext uri="{FF2B5EF4-FFF2-40B4-BE49-F238E27FC236}">
                  <a16:creationId xmlns:a16="http://schemas.microsoft.com/office/drawing/2014/main" id="{145F65A7-ACE0-06B8-51D9-BF0F79296CF5}"/>
                </a:ext>
              </a:extLst>
            </p:cNvPr>
            <p:cNvGrpSpPr>
              <a:grpSpLocks/>
            </p:cNvGrpSpPr>
            <p:nvPr/>
          </p:nvGrpSpPr>
          <p:grpSpPr>
            <a:xfrm>
              <a:off x="473075" y="3158930"/>
              <a:ext cx="100800" cy="221400"/>
              <a:chOff x="2431598" y="4904118"/>
              <a:chExt cx="280800" cy="295200"/>
            </a:xfrm>
          </p:grpSpPr>
          <p:pic>
            <p:nvPicPr>
              <p:cNvPr id="351" name="Google Shape;698;p26">
                <a:extLst>
                  <a:ext uri="{FF2B5EF4-FFF2-40B4-BE49-F238E27FC236}">
                    <a16:creationId xmlns:a16="http://schemas.microsoft.com/office/drawing/2014/main" id="{747EAE22-D853-7D93-3334-C06AE6FF9047}"/>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52" name="Oval 351">
                <a:extLst>
                  <a:ext uri="{FF2B5EF4-FFF2-40B4-BE49-F238E27FC236}">
                    <a16:creationId xmlns:a16="http://schemas.microsoft.com/office/drawing/2014/main" id="{5D5F4A14-B8FB-89B0-D033-EA151E30748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4" name="Group 323">
              <a:extLst>
                <a:ext uri="{FF2B5EF4-FFF2-40B4-BE49-F238E27FC236}">
                  <a16:creationId xmlns:a16="http://schemas.microsoft.com/office/drawing/2014/main" id="{0118C8FD-1347-A95C-1E14-E0E5A8394B00}"/>
                </a:ext>
              </a:extLst>
            </p:cNvPr>
            <p:cNvGrpSpPr>
              <a:grpSpLocks/>
            </p:cNvGrpSpPr>
            <p:nvPr/>
          </p:nvGrpSpPr>
          <p:grpSpPr>
            <a:xfrm>
              <a:off x="572249" y="3158930"/>
              <a:ext cx="100800" cy="221400"/>
              <a:chOff x="2431598" y="4904118"/>
              <a:chExt cx="280800" cy="295200"/>
            </a:xfrm>
          </p:grpSpPr>
          <p:pic>
            <p:nvPicPr>
              <p:cNvPr id="349" name="Google Shape;698;p26">
                <a:extLst>
                  <a:ext uri="{FF2B5EF4-FFF2-40B4-BE49-F238E27FC236}">
                    <a16:creationId xmlns:a16="http://schemas.microsoft.com/office/drawing/2014/main" id="{1A6EECDC-36AF-3DA0-A7FF-65F57384CB87}"/>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50" name="Oval 349">
                <a:extLst>
                  <a:ext uri="{FF2B5EF4-FFF2-40B4-BE49-F238E27FC236}">
                    <a16:creationId xmlns:a16="http://schemas.microsoft.com/office/drawing/2014/main" id="{88A16A71-1DAD-A44D-12E0-39980333294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5" name="Group 324">
              <a:extLst>
                <a:ext uri="{FF2B5EF4-FFF2-40B4-BE49-F238E27FC236}">
                  <a16:creationId xmlns:a16="http://schemas.microsoft.com/office/drawing/2014/main" id="{49A74520-345A-11FE-3004-2B22EC2E0915}"/>
                </a:ext>
              </a:extLst>
            </p:cNvPr>
            <p:cNvGrpSpPr>
              <a:grpSpLocks/>
            </p:cNvGrpSpPr>
            <p:nvPr/>
          </p:nvGrpSpPr>
          <p:grpSpPr>
            <a:xfrm>
              <a:off x="671423" y="3158930"/>
              <a:ext cx="100800" cy="221400"/>
              <a:chOff x="2431598" y="4904118"/>
              <a:chExt cx="280800" cy="295200"/>
            </a:xfrm>
          </p:grpSpPr>
          <p:pic>
            <p:nvPicPr>
              <p:cNvPr id="347" name="Google Shape;698;p26">
                <a:extLst>
                  <a:ext uri="{FF2B5EF4-FFF2-40B4-BE49-F238E27FC236}">
                    <a16:creationId xmlns:a16="http://schemas.microsoft.com/office/drawing/2014/main" id="{3F39D9C7-E0AA-6D7B-073F-A5DEDEB81F13}"/>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48" name="Oval 347">
                <a:extLst>
                  <a:ext uri="{FF2B5EF4-FFF2-40B4-BE49-F238E27FC236}">
                    <a16:creationId xmlns:a16="http://schemas.microsoft.com/office/drawing/2014/main" id="{099DC07C-91B3-DCE0-F133-E3B7F5BED51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6" name="Group 325">
              <a:extLst>
                <a:ext uri="{FF2B5EF4-FFF2-40B4-BE49-F238E27FC236}">
                  <a16:creationId xmlns:a16="http://schemas.microsoft.com/office/drawing/2014/main" id="{258573F3-834A-2902-091C-D280D695F2BD}"/>
                </a:ext>
              </a:extLst>
            </p:cNvPr>
            <p:cNvGrpSpPr>
              <a:grpSpLocks/>
            </p:cNvGrpSpPr>
            <p:nvPr/>
          </p:nvGrpSpPr>
          <p:grpSpPr>
            <a:xfrm>
              <a:off x="770597" y="3158930"/>
              <a:ext cx="100800" cy="221400"/>
              <a:chOff x="2431598" y="4904118"/>
              <a:chExt cx="280800" cy="295200"/>
            </a:xfrm>
          </p:grpSpPr>
          <p:pic>
            <p:nvPicPr>
              <p:cNvPr id="345" name="Google Shape;698;p26">
                <a:extLst>
                  <a:ext uri="{FF2B5EF4-FFF2-40B4-BE49-F238E27FC236}">
                    <a16:creationId xmlns:a16="http://schemas.microsoft.com/office/drawing/2014/main" id="{D7B2FFE5-AE8B-824C-7C88-4FCB67E1656D}"/>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46" name="Oval 345">
                <a:extLst>
                  <a:ext uri="{FF2B5EF4-FFF2-40B4-BE49-F238E27FC236}">
                    <a16:creationId xmlns:a16="http://schemas.microsoft.com/office/drawing/2014/main" id="{E68E8418-F041-7B96-4A58-D180AD853FD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7" name="Group 326">
              <a:extLst>
                <a:ext uri="{FF2B5EF4-FFF2-40B4-BE49-F238E27FC236}">
                  <a16:creationId xmlns:a16="http://schemas.microsoft.com/office/drawing/2014/main" id="{0D11EB13-BCDC-AAAC-47AD-B311B2C1DD21}"/>
                </a:ext>
              </a:extLst>
            </p:cNvPr>
            <p:cNvGrpSpPr>
              <a:grpSpLocks/>
            </p:cNvGrpSpPr>
            <p:nvPr/>
          </p:nvGrpSpPr>
          <p:grpSpPr>
            <a:xfrm>
              <a:off x="869771" y="3158930"/>
              <a:ext cx="100800" cy="221400"/>
              <a:chOff x="2431598" y="4904118"/>
              <a:chExt cx="280800" cy="295200"/>
            </a:xfrm>
          </p:grpSpPr>
          <p:pic>
            <p:nvPicPr>
              <p:cNvPr id="343" name="Google Shape;698;p26">
                <a:extLst>
                  <a:ext uri="{FF2B5EF4-FFF2-40B4-BE49-F238E27FC236}">
                    <a16:creationId xmlns:a16="http://schemas.microsoft.com/office/drawing/2014/main" id="{B6C42C71-9348-A82F-B98E-EBE2EBF6FC18}"/>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44" name="Oval 343">
                <a:extLst>
                  <a:ext uri="{FF2B5EF4-FFF2-40B4-BE49-F238E27FC236}">
                    <a16:creationId xmlns:a16="http://schemas.microsoft.com/office/drawing/2014/main" id="{B25650C5-4625-B89F-1C97-053BCA4746E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8" name="Group 327">
              <a:extLst>
                <a:ext uri="{FF2B5EF4-FFF2-40B4-BE49-F238E27FC236}">
                  <a16:creationId xmlns:a16="http://schemas.microsoft.com/office/drawing/2014/main" id="{269A6872-9DC7-81EE-8C8F-466A3DA2D508}"/>
                </a:ext>
              </a:extLst>
            </p:cNvPr>
            <p:cNvGrpSpPr>
              <a:grpSpLocks/>
            </p:cNvGrpSpPr>
            <p:nvPr/>
          </p:nvGrpSpPr>
          <p:grpSpPr>
            <a:xfrm>
              <a:off x="968945" y="3158930"/>
              <a:ext cx="100800" cy="221400"/>
              <a:chOff x="2431598" y="4904118"/>
              <a:chExt cx="280800" cy="295200"/>
            </a:xfrm>
          </p:grpSpPr>
          <p:pic>
            <p:nvPicPr>
              <p:cNvPr id="341" name="Google Shape;698;p26">
                <a:extLst>
                  <a:ext uri="{FF2B5EF4-FFF2-40B4-BE49-F238E27FC236}">
                    <a16:creationId xmlns:a16="http://schemas.microsoft.com/office/drawing/2014/main" id="{8C538F3B-4BD4-35FF-C34A-5F7F04565C68}"/>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42" name="Oval 341">
                <a:extLst>
                  <a:ext uri="{FF2B5EF4-FFF2-40B4-BE49-F238E27FC236}">
                    <a16:creationId xmlns:a16="http://schemas.microsoft.com/office/drawing/2014/main" id="{34C80151-82AE-9380-9484-008073399B1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9" name="Group 328">
              <a:extLst>
                <a:ext uri="{FF2B5EF4-FFF2-40B4-BE49-F238E27FC236}">
                  <a16:creationId xmlns:a16="http://schemas.microsoft.com/office/drawing/2014/main" id="{65A3E21D-CABD-04D5-FC9D-B3E9EE77CE7E}"/>
                </a:ext>
              </a:extLst>
            </p:cNvPr>
            <p:cNvGrpSpPr>
              <a:grpSpLocks/>
            </p:cNvGrpSpPr>
            <p:nvPr/>
          </p:nvGrpSpPr>
          <p:grpSpPr>
            <a:xfrm>
              <a:off x="1068119" y="3158930"/>
              <a:ext cx="100800" cy="221400"/>
              <a:chOff x="2431598" y="4904118"/>
              <a:chExt cx="280800" cy="295200"/>
            </a:xfrm>
          </p:grpSpPr>
          <p:pic>
            <p:nvPicPr>
              <p:cNvPr id="339" name="Google Shape;698;p26">
                <a:extLst>
                  <a:ext uri="{FF2B5EF4-FFF2-40B4-BE49-F238E27FC236}">
                    <a16:creationId xmlns:a16="http://schemas.microsoft.com/office/drawing/2014/main" id="{68AF1611-2CD8-5BAD-AB5F-113922F337F6}"/>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40" name="Oval 339">
                <a:extLst>
                  <a:ext uri="{FF2B5EF4-FFF2-40B4-BE49-F238E27FC236}">
                    <a16:creationId xmlns:a16="http://schemas.microsoft.com/office/drawing/2014/main" id="{8E4E8F71-A8CD-7B0F-F2B2-E72B1BBE500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0" name="Group 329">
              <a:extLst>
                <a:ext uri="{FF2B5EF4-FFF2-40B4-BE49-F238E27FC236}">
                  <a16:creationId xmlns:a16="http://schemas.microsoft.com/office/drawing/2014/main" id="{7E121D5D-0128-6624-C765-1BED13D08740}"/>
                </a:ext>
              </a:extLst>
            </p:cNvPr>
            <p:cNvGrpSpPr>
              <a:grpSpLocks/>
            </p:cNvGrpSpPr>
            <p:nvPr/>
          </p:nvGrpSpPr>
          <p:grpSpPr>
            <a:xfrm>
              <a:off x="1167293" y="3158930"/>
              <a:ext cx="100800" cy="221400"/>
              <a:chOff x="2431598" y="4904118"/>
              <a:chExt cx="280800" cy="295200"/>
            </a:xfrm>
          </p:grpSpPr>
          <p:pic>
            <p:nvPicPr>
              <p:cNvPr id="337" name="Google Shape;698;p26">
                <a:extLst>
                  <a:ext uri="{FF2B5EF4-FFF2-40B4-BE49-F238E27FC236}">
                    <a16:creationId xmlns:a16="http://schemas.microsoft.com/office/drawing/2014/main" id="{D9167549-8D8C-F608-E399-E57D66171426}"/>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38" name="Oval 337">
                <a:extLst>
                  <a:ext uri="{FF2B5EF4-FFF2-40B4-BE49-F238E27FC236}">
                    <a16:creationId xmlns:a16="http://schemas.microsoft.com/office/drawing/2014/main" id="{939EEBE1-2C29-3BE3-A5F1-2AFAFA793B1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1" name="Group 330">
              <a:extLst>
                <a:ext uri="{FF2B5EF4-FFF2-40B4-BE49-F238E27FC236}">
                  <a16:creationId xmlns:a16="http://schemas.microsoft.com/office/drawing/2014/main" id="{82BE1032-A0AF-3381-26A9-4B8A65AE8FA6}"/>
                </a:ext>
              </a:extLst>
            </p:cNvPr>
            <p:cNvGrpSpPr>
              <a:grpSpLocks/>
            </p:cNvGrpSpPr>
            <p:nvPr/>
          </p:nvGrpSpPr>
          <p:grpSpPr>
            <a:xfrm>
              <a:off x="1266467" y="3158930"/>
              <a:ext cx="100800" cy="221400"/>
              <a:chOff x="2431598" y="4904118"/>
              <a:chExt cx="280800" cy="295200"/>
            </a:xfrm>
          </p:grpSpPr>
          <p:pic>
            <p:nvPicPr>
              <p:cNvPr id="335" name="Google Shape;698;p26">
                <a:extLst>
                  <a:ext uri="{FF2B5EF4-FFF2-40B4-BE49-F238E27FC236}">
                    <a16:creationId xmlns:a16="http://schemas.microsoft.com/office/drawing/2014/main" id="{F3965E4D-1C6C-D18D-8A9C-F6D79F8675E8}"/>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36" name="Oval 335">
                <a:extLst>
                  <a:ext uri="{FF2B5EF4-FFF2-40B4-BE49-F238E27FC236}">
                    <a16:creationId xmlns:a16="http://schemas.microsoft.com/office/drawing/2014/main" id="{FDB719F3-7C4B-BBB6-6AA2-826B80079F3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2" name="Group 331">
              <a:extLst>
                <a:ext uri="{FF2B5EF4-FFF2-40B4-BE49-F238E27FC236}">
                  <a16:creationId xmlns:a16="http://schemas.microsoft.com/office/drawing/2014/main" id="{9C9D1AA4-84F8-019E-3194-5738A03FDFEB}"/>
                </a:ext>
              </a:extLst>
            </p:cNvPr>
            <p:cNvGrpSpPr>
              <a:grpSpLocks/>
            </p:cNvGrpSpPr>
            <p:nvPr/>
          </p:nvGrpSpPr>
          <p:grpSpPr>
            <a:xfrm>
              <a:off x="1365645" y="3158930"/>
              <a:ext cx="100800" cy="221400"/>
              <a:chOff x="2431598" y="4904118"/>
              <a:chExt cx="280800" cy="295200"/>
            </a:xfrm>
          </p:grpSpPr>
          <p:pic>
            <p:nvPicPr>
              <p:cNvPr id="333" name="Google Shape;698;p26">
                <a:extLst>
                  <a:ext uri="{FF2B5EF4-FFF2-40B4-BE49-F238E27FC236}">
                    <a16:creationId xmlns:a16="http://schemas.microsoft.com/office/drawing/2014/main" id="{3C9BDD8A-2B44-3F93-57A2-62033A62819A}"/>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34" name="Oval 333">
                <a:extLst>
                  <a:ext uri="{FF2B5EF4-FFF2-40B4-BE49-F238E27FC236}">
                    <a16:creationId xmlns:a16="http://schemas.microsoft.com/office/drawing/2014/main" id="{19E3166F-B80E-BD9E-D993-17D1D6A0407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6" name="Group 105">
            <a:extLst>
              <a:ext uri="{FF2B5EF4-FFF2-40B4-BE49-F238E27FC236}">
                <a16:creationId xmlns:a16="http://schemas.microsoft.com/office/drawing/2014/main" id="{262854D7-4D75-295B-C8E2-535FD5A3E914}"/>
              </a:ext>
            </a:extLst>
          </p:cNvPr>
          <p:cNvGrpSpPr/>
          <p:nvPr/>
        </p:nvGrpSpPr>
        <p:grpSpPr>
          <a:xfrm>
            <a:off x="5590812" y="4867303"/>
            <a:ext cx="1104844" cy="245157"/>
            <a:chOff x="1463860" y="3139913"/>
            <a:chExt cx="997783" cy="221400"/>
          </a:xfrm>
        </p:grpSpPr>
        <p:grpSp>
          <p:nvGrpSpPr>
            <p:cNvPr id="293" name="Group 292">
              <a:extLst>
                <a:ext uri="{FF2B5EF4-FFF2-40B4-BE49-F238E27FC236}">
                  <a16:creationId xmlns:a16="http://schemas.microsoft.com/office/drawing/2014/main" id="{A016F795-63AD-0373-EEC3-DB2756032E93}"/>
                </a:ext>
              </a:extLst>
            </p:cNvPr>
            <p:cNvGrpSpPr>
              <a:grpSpLocks/>
            </p:cNvGrpSpPr>
            <p:nvPr/>
          </p:nvGrpSpPr>
          <p:grpSpPr>
            <a:xfrm>
              <a:off x="1463860" y="3139913"/>
              <a:ext cx="100800" cy="221400"/>
              <a:chOff x="592863" y="4927613"/>
              <a:chExt cx="283148" cy="295200"/>
            </a:xfrm>
          </p:grpSpPr>
          <p:pic>
            <p:nvPicPr>
              <p:cNvPr id="321" name="Google Shape;699;p26">
                <a:extLst>
                  <a:ext uri="{FF2B5EF4-FFF2-40B4-BE49-F238E27FC236}">
                    <a16:creationId xmlns:a16="http://schemas.microsoft.com/office/drawing/2014/main" id="{4B86A675-03EA-5728-F61A-BF18FBE4090E}"/>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22" name="Oval 321">
                <a:extLst>
                  <a:ext uri="{FF2B5EF4-FFF2-40B4-BE49-F238E27FC236}">
                    <a16:creationId xmlns:a16="http://schemas.microsoft.com/office/drawing/2014/main" id="{74E06C48-C3E0-AE6F-3A52-5AE6C67C4D0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4" name="Group 293">
              <a:extLst>
                <a:ext uri="{FF2B5EF4-FFF2-40B4-BE49-F238E27FC236}">
                  <a16:creationId xmlns:a16="http://schemas.microsoft.com/office/drawing/2014/main" id="{632A8441-A0E0-02C9-2ECE-FB709D00CCB4}"/>
                </a:ext>
              </a:extLst>
            </p:cNvPr>
            <p:cNvGrpSpPr>
              <a:grpSpLocks/>
            </p:cNvGrpSpPr>
            <p:nvPr/>
          </p:nvGrpSpPr>
          <p:grpSpPr>
            <a:xfrm>
              <a:off x="1563525" y="3139913"/>
              <a:ext cx="100800" cy="221400"/>
              <a:chOff x="592863" y="4927613"/>
              <a:chExt cx="283148" cy="295200"/>
            </a:xfrm>
          </p:grpSpPr>
          <p:pic>
            <p:nvPicPr>
              <p:cNvPr id="319" name="Google Shape;699;p26">
                <a:extLst>
                  <a:ext uri="{FF2B5EF4-FFF2-40B4-BE49-F238E27FC236}">
                    <a16:creationId xmlns:a16="http://schemas.microsoft.com/office/drawing/2014/main" id="{859E1B69-44D3-D07E-676A-D04D2305721D}"/>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20" name="Oval 319">
                <a:extLst>
                  <a:ext uri="{FF2B5EF4-FFF2-40B4-BE49-F238E27FC236}">
                    <a16:creationId xmlns:a16="http://schemas.microsoft.com/office/drawing/2014/main" id="{14F09021-9488-24DB-F548-CDE236459F2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5" name="Group 294">
              <a:extLst>
                <a:ext uri="{FF2B5EF4-FFF2-40B4-BE49-F238E27FC236}">
                  <a16:creationId xmlns:a16="http://schemas.microsoft.com/office/drawing/2014/main" id="{CE98C6A9-47AC-D6E6-EB74-9DBCF8AA8CBC}"/>
                </a:ext>
              </a:extLst>
            </p:cNvPr>
            <p:cNvGrpSpPr>
              <a:grpSpLocks/>
            </p:cNvGrpSpPr>
            <p:nvPr/>
          </p:nvGrpSpPr>
          <p:grpSpPr>
            <a:xfrm>
              <a:off x="1663190" y="3139913"/>
              <a:ext cx="100800" cy="221400"/>
              <a:chOff x="592863" y="4927613"/>
              <a:chExt cx="283148" cy="295200"/>
            </a:xfrm>
          </p:grpSpPr>
          <p:pic>
            <p:nvPicPr>
              <p:cNvPr id="317" name="Google Shape;699;p26">
                <a:extLst>
                  <a:ext uri="{FF2B5EF4-FFF2-40B4-BE49-F238E27FC236}">
                    <a16:creationId xmlns:a16="http://schemas.microsoft.com/office/drawing/2014/main" id="{0F14D809-36F5-1C79-0F90-DBCCA81C7FF1}"/>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18" name="Oval 317">
                <a:extLst>
                  <a:ext uri="{FF2B5EF4-FFF2-40B4-BE49-F238E27FC236}">
                    <a16:creationId xmlns:a16="http://schemas.microsoft.com/office/drawing/2014/main" id="{E1A5D4DC-6E48-7469-CC9D-29EADA9E4B5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6" name="Group 295">
              <a:extLst>
                <a:ext uri="{FF2B5EF4-FFF2-40B4-BE49-F238E27FC236}">
                  <a16:creationId xmlns:a16="http://schemas.microsoft.com/office/drawing/2014/main" id="{ADBBED83-ADEF-4D46-0FC4-2EF10E6C36E3}"/>
                </a:ext>
              </a:extLst>
            </p:cNvPr>
            <p:cNvGrpSpPr>
              <a:grpSpLocks/>
            </p:cNvGrpSpPr>
            <p:nvPr/>
          </p:nvGrpSpPr>
          <p:grpSpPr>
            <a:xfrm>
              <a:off x="1762855" y="3139913"/>
              <a:ext cx="100800" cy="221400"/>
              <a:chOff x="592863" y="4927613"/>
              <a:chExt cx="283148" cy="295200"/>
            </a:xfrm>
          </p:grpSpPr>
          <p:pic>
            <p:nvPicPr>
              <p:cNvPr id="315" name="Google Shape;699;p26">
                <a:extLst>
                  <a:ext uri="{FF2B5EF4-FFF2-40B4-BE49-F238E27FC236}">
                    <a16:creationId xmlns:a16="http://schemas.microsoft.com/office/drawing/2014/main" id="{D89E171F-5343-603F-E85B-47265F1B1AA0}"/>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16" name="Oval 315">
                <a:extLst>
                  <a:ext uri="{FF2B5EF4-FFF2-40B4-BE49-F238E27FC236}">
                    <a16:creationId xmlns:a16="http://schemas.microsoft.com/office/drawing/2014/main" id="{A9A8D0F9-FE43-5273-0858-DDF2679A92DE}"/>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7" name="Group 296">
              <a:extLst>
                <a:ext uri="{FF2B5EF4-FFF2-40B4-BE49-F238E27FC236}">
                  <a16:creationId xmlns:a16="http://schemas.microsoft.com/office/drawing/2014/main" id="{7A2A2591-FF11-F3F7-847A-D50EF58CBC68}"/>
                </a:ext>
              </a:extLst>
            </p:cNvPr>
            <p:cNvGrpSpPr>
              <a:grpSpLocks/>
            </p:cNvGrpSpPr>
            <p:nvPr/>
          </p:nvGrpSpPr>
          <p:grpSpPr>
            <a:xfrm>
              <a:off x="1862520" y="3139913"/>
              <a:ext cx="100800" cy="221400"/>
              <a:chOff x="592863" y="4927613"/>
              <a:chExt cx="283148" cy="295200"/>
            </a:xfrm>
          </p:grpSpPr>
          <p:pic>
            <p:nvPicPr>
              <p:cNvPr id="313" name="Google Shape;699;p26">
                <a:extLst>
                  <a:ext uri="{FF2B5EF4-FFF2-40B4-BE49-F238E27FC236}">
                    <a16:creationId xmlns:a16="http://schemas.microsoft.com/office/drawing/2014/main" id="{0157AE32-5F4B-5008-DE4B-B7838BB72A6D}"/>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14" name="Oval 313">
                <a:extLst>
                  <a:ext uri="{FF2B5EF4-FFF2-40B4-BE49-F238E27FC236}">
                    <a16:creationId xmlns:a16="http://schemas.microsoft.com/office/drawing/2014/main" id="{9301C61C-1A8D-3921-5347-42EFCE6076B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8" name="Group 297">
              <a:extLst>
                <a:ext uri="{FF2B5EF4-FFF2-40B4-BE49-F238E27FC236}">
                  <a16:creationId xmlns:a16="http://schemas.microsoft.com/office/drawing/2014/main" id="{FE48A27C-B1F0-65FD-E700-2DA157943D8C}"/>
                </a:ext>
              </a:extLst>
            </p:cNvPr>
            <p:cNvGrpSpPr>
              <a:grpSpLocks/>
            </p:cNvGrpSpPr>
            <p:nvPr/>
          </p:nvGrpSpPr>
          <p:grpSpPr>
            <a:xfrm>
              <a:off x="1962185" y="3139913"/>
              <a:ext cx="100800" cy="221400"/>
              <a:chOff x="592863" y="4927613"/>
              <a:chExt cx="283148" cy="295200"/>
            </a:xfrm>
          </p:grpSpPr>
          <p:pic>
            <p:nvPicPr>
              <p:cNvPr id="311" name="Google Shape;699;p26">
                <a:extLst>
                  <a:ext uri="{FF2B5EF4-FFF2-40B4-BE49-F238E27FC236}">
                    <a16:creationId xmlns:a16="http://schemas.microsoft.com/office/drawing/2014/main" id="{6266B61C-C5DB-0FD1-CF58-DF011156AF42}"/>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12" name="Oval 311">
                <a:extLst>
                  <a:ext uri="{FF2B5EF4-FFF2-40B4-BE49-F238E27FC236}">
                    <a16:creationId xmlns:a16="http://schemas.microsoft.com/office/drawing/2014/main" id="{78A338D3-B96B-7D23-986B-AFB9CB224B5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9" name="Group 298">
              <a:extLst>
                <a:ext uri="{FF2B5EF4-FFF2-40B4-BE49-F238E27FC236}">
                  <a16:creationId xmlns:a16="http://schemas.microsoft.com/office/drawing/2014/main" id="{672A9D52-0DD5-3ACB-C310-EB7BCB6D900B}"/>
                </a:ext>
              </a:extLst>
            </p:cNvPr>
            <p:cNvGrpSpPr>
              <a:grpSpLocks/>
            </p:cNvGrpSpPr>
            <p:nvPr/>
          </p:nvGrpSpPr>
          <p:grpSpPr>
            <a:xfrm>
              <a:off x="2061850" y="3139913"/>
              <a:ext cx="100800" cy="221400"/>
              <a:chOff x="592863" y="4927613"/>
              <a:chExt cx="283148" cy="295200"/>
            </a:xfrm>
          </p:grpSpPr>
          <p:pic>
            <p:nvPicPr>
              <p:cNvPr id="309" name="Google Shape;699;p26">
                <a:extLst>
                  <a:ext uri="{FF2B5EF4-FFF2-40B4-BE49-F238E27FC236}">
                    <a16:creationId xmlns:a16="http://schemas.microsoft.com/office/drawing/2014/main" id="{58DCD682-C89C-1915-B3BE-94AA636C26E7}"/>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10" name="Oval 309">
                <a:extLst>
                  <a:ext uri="{FF2B5EF4-FFF2-40B4-BE49-F238E27FC236}">
                    <a16:creationId xmlns:a16="http://schemas.microsoft.com/office/drawing/2014/main" id="{094AACDA-09AC-84B3-E67E-96B4AA7A991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0" name="Group 299">
              <a:extLst>
                <a:ext uri="{FF2B5EF4-FFF2-40B4-BE49-F238E27FC236}">
                  <a16:creationId xmlns:a16="http://schemas.microsoft.com/office/drawing/2014/main" id="{EBFA6577-4284-F74C-C473-850B5223E37F}"/>
                </a:ext>
              </a:extLst>
            </p:cNvPr>
            <p:cNvGrpSpPr>
              <a:grpSpLocks/>
            </p:cNvGrpSpPr>
            <p:nvPr/>
          </p:nvGrpSpPr>
          <p:grpSpPr>
            <a:xfrm>
              <a:off x="2161515" y="3139913"/>
              <a:ext cx="100800" cy="221400"/>
              <a:chOff x="592863" y="4927613"/>
              <a:chExt cx="283148" cy="295200"/>
            </a:xfrm>
          </p:grpSpPr>
          <p:pic>
            <p:nvPicPr>
              <p:cNvPr id="307" name="Google Shape;699;p26">
                <a:extLst>
                  <a:ext uri="{FF2B5EF4-FFF2-40B4-BE49-F238E27FC236}">
                    <a16:creationId xmlns:a16="http://schemas.microsoft.com/office/drawing/2014/main" id="{9F747020-4B9E-D0AB-2AE0-A15C600E4A37}"/>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08" name="Oval 307">
                <a:extLst>
                  <a:ext uri="{FF2B5EF4-FFF2-40B4-BE49-F238E27FC236}">
                    <a16:creationId xmlns:a16="http://schemas.microsoft.com/office/drawing/2014/main" id="{DE65F272-EAE9-7BFD-FE72-3187049E7A5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1" name="Group 300">
              <a:extLst>
                <a:ext uri="{FF2B5EF4-FFF2-40B4-BE49-F238E27FC236}">
                  <a16:creationId xmlns:a16="http://schemas.microsoft.com/office/drawing/2014/main" id="{755F7CB1-87F2-BF66-7BC1-35CA99ADCAEA}"/>
                </a:ext>
              </a:extLst>
            </p:cNvPr>
            <p:cNvGrpSpPr>
              <a:grpSpLocks/>
            </p:cNvGrpSpPr>
            <p:nvPr/>
          </p:nvGrpSpPr>
          <p:grpSpPr>
            <a:xfrm>
              <a:off x="2261180" y="3139913"/>
              <a:ext cx="100800" cy="221400"/>
              <a:chOff x="592863" y="4927613"/>
              <a:chExt cx="283148" cy="295200"/>
            </a:xfrm>
          </p:grpSpPr>
          <p:pic>
            <p:nvPicPr>
              <p:cNvPr id="305" name="Google Shape;699;p26">
                <a:extLst>
                  <a:ext uri="{FF2B5EF4-FFF2-40B4-BE49-F238E27FC236}">
                    <a16:creationId xmlns:a16="http://schemas.microsoft.com/office/drawing/2014/main" id="{5BC1877A-3786-0A37-C653-B590B7886AAD}"/>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06" name="Oval 305">
                <a:extLst>
                  <a:ext uri="{FF2B5EF4-FFF2-40B4-BE49-F238E27FC236}">
                    <a16:creationId xmlns:a16="http://schemas.microsoft.com/office/drawing/2014/main" id="{EE1B6260-3882-F4E3-22BC-97766A7466D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2" name="Group 301">
              <a:extLst>
                <a:ext uri="{FF2B5EF4-FFF2-40B4-BE49-F238E27FC236}">
                  <a16:creationId xmlns:a16="http://schemas.microsoft.com/office/drawing/2014/main" id="{5F134E7E-7029-A64B-EBDA-CA5136590CBA}"/>
                </a:ext>
              </a:extLst>
            </p:cNvPr>
            <p:cNvGrpSpPr>
              <a:grpSpLocks/>
            </p:cNvGrpSpPr>
            <p:nvPr/>
          </p:nvGrpSpPr>
          <p:grpSpPr>
            <a:xfrm>
              <a:off x="2360843" y="3139913"/>
              <a:ext cx="100800" cy="221400"/>
              <a:chOff x="592863" y="4927613"/>
              <a:chExt cx="283148" cy="295200"/>
            </a:xfrm>
          </p:grpSpPr>
          <p:pic>
            <p:nvPicPr>
              <p:cNvPr id="303" name="Google Shape;699;p26">
                <a:extLst>
                  <a:ext uri="{FF2B5EF4-FFF2-40B4-BE49-F238E27FC236}">
                    <a16:creationId xmlns:a16="http://schemas.microsoft.com/office/drawing/2014/main" id="{330A2DA8-A61C-1AA5-F9E7-43C9348C9F5D}"/>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304" name="Oval 303">
                <a:extLst>
                  <a:ext uri="{FF2B5EF4-FFF2-40B4-BE49-F238E27FC236}">
                    <a16:creationId xmlns:a16="http://schemas.microsoft.com/office/drawing/2014/main" id="{7BE105A1-C23A-5BA2-69D5-A264896255F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7" name="Group 106">
            <a:extLst>
              <a:ext uri="{FF2B5EF4-FFF2-40B4-BE49-F238E27FC236}">
                <a16:creationId xmlns:a16="http://schemas.microsoft.com/office/drawing/2014/main" id="{C8EE303C-0450-96F7-0A9B-39EA4B202AC6}"/>
              </a:ext>
            </a:extLst>
          </p:cNvPr>
          <p:cNvGrpSpPr/>
          <p:nvPr/>
        </p:nvGrpSpPr>
        <p:grpSpPr>
          <a:xfrm>
            <a:off x="6693310" y="4867303"/>
            <a:ext cx="1099957" cy="245157"/>
            <a:chOff x="473075" y="3158930"/>
            <a:chExt cx="993370" cy="221400"/>
          </a:xfrm>
        </p:grpSpPr>
        <p:grpSp>
          <p:nvGrpSpPr>
            <p:cNvPr id="263" name="Group 262">
              <a:extLst>
                <a:ext uri="{FF2B5EF4-FFF2-40B4-BE49-F238E27FC236}">
                  <a16:creationId xmlns:a16="http://schemas.microsoft.com/office/drawing/2014/main" id="{CCAF1E62-9FBB-1265-E640-6E5AB5971EC4}"/>
                </a:ext>
              </a:extLst>
            </p:cNvPr>
            <p:cNvGrpSpPr>
              <a:grpSpLocks/>
            </p:cNvGrpSpPr>
            <p:nvPr/>
          </p:nvGrpSpPr>
          <p:grpSpPr>
            <a:xfrm>
              <a:off x="473075" y="3158930"/>
              <a:ext cx="100800" cy="221400"/>
              <a:chOff x="2431598" y="4904118"/>
              <a:chExt cx="280800" cy="295200"/>
            </a:xfrm>
          </p:grpSpPr>
          <p:pic>
            <p:nvPicPr>
              <p:cNvPr id="291" name="Google Shape;698;p26">
                <a:extLst>
                  <a:ext uri="{FF2B5EF4-FFF2-40B4-BE49-F238E27FC236}">
                    <a16:creationId xmlns:a16="http://schemas.microsoft.com/office/drawing/2014/main" id="{A69712E3-860C-90F3-2979-1761222575A0}"/>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92" name="Oval 291">
                <a:extLst>
                  <a:ext uri="{FF2B5EF4-FFF2-40B4-BE49-F238E27FC236}">
                    <a16:creationId xmlns:a16="http://schemas.microsoft.com/office/drawing/2014/main" id="{0CD38C0A-8B3C-A410-5424-8CC88DF4162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4" name="Group 263">
              <a:extLst>
                <a:ext uri="{FF2B5EF4-FFF2-40B4-BE49-F238E27FC236}">
                  <a16:creationId xmlns:a16="http://schemas.microsoft.com/office/drawing/2014/main" id="{66BA0456-8A5F-B739-CEB2-655A98545B02}"/>
                </a:ext>
              </a:extLst>
            </p:cNvPr>
            <p:cNvGrpSpPr>
              <a:grpSpLocks/>
            </p:cNvGrpSpPr>
            <p:nvPr/>
          </p:nvGrpSpPr>
          <p:grpSpPr>
            <a:xfrm>
              <a:off x="572249" y="3158930"/>
              <a:ext cx="100800" cy="221400"/>
              <a:chOff x="2431598" y="4904118"/>
              <a:chExt cx="280800" cy="295200"/>
            </a:xfrm>
          </p:grpSpPr>
          <p:pic>
            <p:nvPicPr>
              <p:cNvPr id="289" name="Google Shape;698;p26">
                <a:extLst>
                  <a:ext uri="{FF2B5EF4-FFF2-40B4-BE49-F238E27FC236}">
                    <a16:creationId xmlns:a16="http://schemas.microsoft.com/office/drawing/2014/main" id="{D0426885-D886-9692-0627-02EBA69F0860}"/>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90" name="Oval 289">
                <a:extLst>
                  <a:ext uri="{FF2B5EF4-FFF2-40B4-BE49-F238E27FC236}">
                    <a16:creationId xmlns:a16="http://schemas.microsoft.com/office/drawing/2014/main" id="{3C1E8785-29FD-83F7-863D-21229FD8408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5" name="Group 264">
              <a:extLst>
                <a:ext uri="{FF2B5EF4-FFF2-40B4-BE49-F238E27FC236}">
                  <a16:creationId xmlns:a16="http://schemas.microsoft.com/office/drawing/2014/main" id="{AD62878E-7E36-279E-237E-8E3EE944FA8F}"/>
                </a:ext>
              </a:extLst>
            </p:cNvPr>
            <p:cNvGrpSpPr>
              <a:grpSpLocks/>
            </p:cNvGrpSpPr>
            <p:nvPr/>
          </p:nvGrpSpPr>
          <p:grpSpPr>
            <a:xfrm>
              <a:off x="671423" y="3158930"/>
              <a:ext cx="100800" cy="221400"/>
              <a:chOff x="2431598" y="4904118"/>
              <a:chExt cx="280800" cy="295200"/>
            </a:xfrm>
          </p:grpSpPr>
          <p:pic>
            <p:nvPicPr>
              <p:cNvPr id="287" name="Google Shape;698;p26">
                <a:extLst>
                  <a:ext uri="{FF2B5EF4-FFF2-40B4-BE49-F238E27FC236}">
                    <a16:creationId xmlns:a16="http://schemas.microsoft.com/office/drawing/2014/main" id="{33E31287-F8D0-5AAD-7C34-3CB6E5B2271A}"/>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88" name="Oval 287">
                <a:extLst>
                  <a:ext uri="{FF2B5EF4-FFF2-40B4-BE49-F238E27FC236}">
                    <a16:creationId xmlns:a16="http://schemas.microsoft.com/office/drawing/2014/main" id="{51AE117E-11CA-5B8C-BC2D-F54D4361CA3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6" name="Group 265">
              <a:extLst>
                <a:ext uri="{FF2B5EF4-FFF2-40B4-BE49-F238E27FC236}">
                  <a16:creationId xmlns:a16="http://schemas.microsoft.com/office/drawing/2014/main" id="{7B82B782-E87D-BE72-9DB1-27BCC5C8D00B}"/>
                </a:ext>
              </a:extLst>
            </p:cNvPr>
            <p:cNvGrpSpPr>
              <a:grpSpLocks/>
            </p:cNvGrpSpPr>
            <p:nvPr/>
          </p:nvGrpSpPr>
          <p:grpSpPr>
            <a:xfrm>
              <a:off x="770597" y="3158930"/>
              <a:ext cx="100800" cy="221400"/>
              <a:chOff x="2431598" y="4904118"/>
              <a:chExt cx="280800" cy="295200"/>
            </a:xfrm>
          </p:grpSpPr>
          <p:pic>
            <p:nvPicPr>
              <p:cNvPr id="285" name="Google Shape;698;p26">
                <a:extLst>
                  <a:ext uri="{FF2B5EF4-FFF2-40B4-BE49-F238E27FC236}">
                    <a16:creationId xmlns:a16="http://schemas.microsoft.com/office/drawing/2014/main" id="{ED7AFD37-46CA-D934-453D-1FF0561B0BF0}"/>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86" name="Oval 285">
                <a:extLst>
                  <a:ext uri="{FF2B5EF4-FFF2-40B4-BE49-F238E27FC236}">
                    <a16:creationId xmlns:a16="http://schemas.microsoft.com/office/drawing/2014/main" id="{97BB590D-7B51-B6E8-61F8-879D4D819D8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7" name="Group 266">
              <a:extLst>
                <a:ext uri="{FF2B5EF4-FFF2-40B4-BE49-F238E27FC236}">
                  <a16:creationId xmlns:a16="http://schemas.microsoft.com/office/drawing/2014/main" id="{DFE82C75-6E65-3B0C-60C0-1EC3158C0F93}"/>
                </a:ext>
              </a:extLst>
            </p:cNvPr>
            <p:cNvGrpSpPr>
              <a:grpSpLocks/>
            </p:cNvGrpSpPr>
            <p:nvPr/>
          </p:nvGrpSpPr>
          <p:grpSpPr>
            <a:xfrm>
              <a:off x="869771" y="3158930"/>
              <a:ext cx="100800" cy="221400"/>
              <a:chOff x="2431598" y="4904118"/>
              <a:chExt cx="280800" cy="295200"/>
            </a:xfrm>
          </p:grpSpPr>
          <p:pic>
            <p:nvPicPr>
              <p:cNvPr id="283" name="Google Shape;698;p26">
                <a:extLst>
                  <a:ext uri="{FF2B5EF4-FFF2-40B4-BE49-F238E27FC236}">
                    <a16:creationId xmlns:a16="http://schemas.microsoft.com/office/drawing/2014/main" id="{DFF2659F-E311-46CA-E14E-6121EE2CF7E9}"/>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84" name="Oval 283">
                <a:extLst>
                  <a:ext uri="{FF2B5EF4-FFF2-40B4-BE49-F238E27FC236}">
                    <a16:creationId xmlns:a16="http://schemas.microsoft.com/office/drawing/2014/main" id="{E4193A8C-734A-463C-B709-6FB50AEDE46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8" name="Group 267">
              <a:extLst>
                <a:ext uri="{FF2B5EF4-FFF2-40B4-BE49-F238E27FC236}">
                  <a16:creationId xmlns:a16="http://schemas.microsoft.com/office/drawing/2014/main" id="{1B7455DA-B983-C135-C8F5-E319E0DFE8AC}"/>
                </a:ext>
              </a:extLst>
            </p:cNvPr>
            <p:cNvGrpSpPr>
              <a:grpSpLocks/>
            </p:cNvGrpSpPr>
            <p:nvPr/>
          </p:nvGrpSpPr>
          <p:grpSpPr>
            <a:xfrm>
              <a:off x="968945" y="3158930"/>
              <a:ext cx="100800" cy="221400"/>
              <a:chOff x="2431598" y="4904118"/>
              <a:chExt cx="280800" cy="295200"/>
            </a:xfrm>
          </p:grpSpPr>
          <p:pic>
            <p:nvPicPr>
              <p:cNvPr id="281" name="Google Shape;698;p26">
                <a:extLst>
                  <a:ext uri="{FF2B5EF4-FFF2-40B4-BE49-F238E27FC236}">
                    <a16:creationId xmlns:a16="http://schemas.microsoft.com/office/drawing/2014/main" id="{A7B24734-D217-93DF-9A80-57A457AFC660}"/>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82" name="Oval 281">
                <a:extLst>
                  <a:ext uri="{FF2B5EF4-FFF2-40B4-BE49-F238E27FC236}">
                    <a16:creationId xmlns:a16="http://schemas.microsoft.com/office/drawing/2014/main" id="{EEE22285-DCBA-4ABE-9205-1AC2374D3D4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9" name="Group 268">
              <a:extLst>
                <a:ext uri="{FF2B5EF4-FFF2-40B4-BE49-F238E27FC236}">
                  <a16:creationId xmlns:a16="http://schemas.microsoft.com/office/drawing/2014/main" id="{99F97808-A642-AB3B-8D54-D069E1475B99}"/>
                </a:ext>
              </a:extLst>
            </p:cNvPr>
            <p:cNvGrpSpPr>
              <a:grpSpLocks/>
            </p:cNvGrpSpPr>
            <p:nvPr/>
          </p:nvGrpSpPr>
          <p:grpSpPr>
            <a:xfrm>
              <a:off x="1068119" y="3158930"/>
              <a:ext cx="100800" cy="221400"/>
              <a:chOff x="2431598" y="4904118"/>
              <a:chExt cx="280800" cy="295200"/>
            </a:xfrm>
          </p:grpSpPr>
          <p:pic>
            <p:nvPicPr>
              <p:cNvPr id="279" name="Google Shape;698;p26">
                <a:extLst>
                  <a:ext uri="{FF2B5EF4-FFF2-40B4-BE49-F238E27FC236}">
                    <a16:creationId xmlns:a16="http://schemas.microsoft.com/office/drawing/2014/main" id="{BF18DB6C-EB8F-8BA1-5167-02A0AE9A7EC0}"/>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80" name="Oval 279">
                <a:extLst>
                  <a:ext uri="{FF2B5EF4-FFF2-40B4-BE49-F238E27FC236}">
                    <a16:creationId xmlns:a16="http://schemas.microsoft.com/office/drawing/2014/main" id="{42711162-033E-3725-284C-D98B7139E12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0" name="Group 269">
              <a:extLst>
                <a:ext uri="{FF2B5EF4-FFF2-40B4-BE49-F238E27FC236}">
                  <a16:creationId xmlns:a16="http://schemas.microsoft.com/office/drawing/2014/main" id="{A5EE6CD6-1FF7-21D3-D0EA-8EF6313F6659}"/>
                </a:ext>
              </a:extLst>
            </p:cNvPr>
            <p:cNvGrpSpPr>
              <a:grpSpLocks/>
            </p:cNvGrpSpPr>
            <p:nvPr/>
          </p:nvGrpSpPr>
          <p:grpSpPr>
            <a:xfrm>
              <a:off x="1167293" y="3158930"/>
              <a:ext cx="100800" cy="221400"/>
              <a:chOff x="2431598" y="4904118"/>
              <a:chExt cx="280800" cy="295200"/>
            </a:xfrm>
          </p:grpSpPr>
          <p:pic>
            <p:nvPicPr>
              <p:cNvPr id="277" name="Google Shape;698;p26">
                <a:extLst>
                  <a:ext uri="{FF2B5EF4-FFF2-40B4-BE49-F238E27FC236}">
                    <a16:creationId xmlns:a16="http://schemas.microsoft.com/office/drawing/2014/main" id="{D6356CF7-540A-DD45-BC65-65ED6E2159AA}"/>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78" name="Oval 277">
                <a:extLst>
                  <a:ext uri="{FF2B5EF4-FFF2-40B4-BE49-F238E27FC236}">
                    <a16:creationId xmlns:a16="http://schemas.microsoft.com/office/drawing/2014/main" id="{1CC59C98-D1DD-7E13-4850-3A81CF0C932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1" name="Group 270">
              <a:extLst>
                <a:ext uri="{FF2B5EF4-FFF2-40B4-BE49-F238E27FC236}">
                  <a16:creationId xmlns:a16="http://schemas.microsoft.com/office/drawing/2014/main" id="{D91430A9-2D05-D2DD-B180-015510E0D00C}"/>
                </a:ext>
              </a:extLst>
            </p:cNvPr>
            <p:cNvGrpSpPr>
              <a:grpSpLocks/>
            </p:cNvGrpSpPr>
            <p:nvPr/>
          </p:nvGrpSpPr>
          <p:grpSpPr>
            <a:xfrm>
              <a:off x="1266467" y="3158930"/>
              <a:ext cx="100800" cy="221400"/>
              <a:chOff x="2431598" y="4904118"/>
              <a:chExt cx="280800" cy="295200"/>
            </a:xfrm>
          </p:grpSpPr>
          <p:pic>
            <p:nvPicPr>
              <p:cNvPr id="275" name="Google Shape;698;p26">
                <a:extLst>
                  <a:ext uri="{FF2B5EF4-FFF2-40B4-BE49-F238E27FC236}">
                    <a16:creationId xmlns:a16="http://schemas.microsoft.com/office/drawing/2014/main" id="{DD3626A0-913F-E24A-095C-A8A4F1D19097}"/>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76" name="Oval 275">
                <a:extLst>
                  <a:ext uri="{FF2B5EF4-FFF2-40B4-BE49-F238E27FC236}">
                    <a16:creationId xmlns:a16="http://schemas.microsoft.com/office/drawing/2014/main" id="{03F937C9-46C5-B73A-EE9B-60EA806E252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2" name="Group 271">
              <a:extLst>
                <a:ext uri="{FF2B5EF4-FFF2-40B4-BE49-F238E27FC236}">
                  <a16:creationId xmlns:a16="http://schemas.microsoft.com/office/drawing/2014/main" id="{59F40AEB-4606-4B22-5D78-FA76892A2BEC}"/>
                </a:ext>
              </a:extLst>
            </p:cNvPr>
            <p:cNvGrpSpPr>
              <a:grpSpLocks/>
            </p:cNvGrpSpPr>
            <p:nvPr/>
          </p:nvGrpSpPr>
          <p:grpSpPr>
            <a:xfrm>
              <a:off x="1365645" y="3158930"/>
              <a:ext cx="100800" cy="221400"/>
              <a:chOff x="2431598" y="4904118"/>
              <a:chExt cx="280800" cy="295200"/>
            </a:xfrm>
          </p:grpSpPr>
          <p:pic>
            <p:nvPicPr>
              <p:cNvPr id="273" name="Google Shape;698;p26">
                <a:extLst>
                  <a:ext uri="{FF2B5EF4-FFF2-40B4-BE49-F238E27FC236}">
                    <a16:creationId xmlns:a16="http://schemas.microsoft.com/office/drawing/2014/main" id="{5CB04554-0DA1-DA20-FB56-7101118107A9}"/>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74" name="Oval 273">
                <a:extLst>
                  <a:ext uri="{FF2B5EF4-FFF2-40B4-BE49-F238E27FC236}">
                    <a16:creationId xmlns:a16="http://schemas.microsoft.com/office/drawing/2014/main" id="{A581C42A-2C48-2FFA-97CD-959E7727FD7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33" name="Group 232">
            <a:extLst>
              <a:ext uri="{FF2B5EF4-FFF2-40B4-BE49-F238E27FC236}">
                <a16:creationId xmlns:a16="http://schemas.microsoft.com/office/drawing/2014/main" id="{8F7B07ED-61AF-E722-1D86-76A71853FE9B}"/>
              </a:ext>
            </a:extLst>
          </p:cNvPr>
          <p:cNvGrpSpPr>
            <a:grpSpLocks/>
          </p:cNvGrpSpPr>
          <p:nvPr/>
        </p:nvGrpSpPr>
        <p:grpSpPr>
          <a:xfrm>
            <a:off x="7790920" y="4867303"/>
            <a:ext cx="111616" cy="245157"/>
            <a:chOff x="592863" y="4927613"/>
            <a:chExt cx="283148" cy="295200"/>
          </a:xfrm>
        </p:grpSpPr>
        <p:pic>
          <p:nvPicPr>
            <p:cNvPr id="261" name="Google Shape;699;p26">
              <a:extLst>
                <a:ext uri="{FF2B5EF4-FFF2-40B4-BE49-F238E27FC236}">
                  <a16:creationId xmlns:a16="http://schemas.microsoft.com/office/drawing/2014/main" id="{0CC5B33B-ED1C-E306-945D-750F9CFC0D47}"/>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62" name="Oval 261">
              <a:extLst>
                <a:ext uri="{FF2B5EF4-FFF2-40B4-BE49-F238E27FC236}">
                  <a16:creationId xmlns:a16="http://schemas.microsoft.com/office/drawing/2014/main" id="{23F3886A-98C1-0E0A-205E-C1074B0F79D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4" name="Group 233">
            <a:extLst>
              <a:ext uri="{FF2B5EF4-FFF2-40B4-BE49-F238E27FC236}">
                <a16:creationId xmlns:a16="http://schemas.microsoft.com/office/drawing/2014/main" id="{6DF29C7D-74A6-6A83-CBC9-95FD99F989BD}"/>
              </a:ext>
            </a:extLst>
          </p:cNvPr>
          <p:cNvGrpSpPr>
            <a:grpSpLocks/>
          </p:cNvGrpSpPr>
          <p:nvPr/>
        </p:nvGrpSpPr>
        <p:grpSpPr>
          <a:xfrm>
            <a:off x="7996974" y="4867303"/>
            <a:ext cx="111616" cy="245157"/>
            <a:chOff x="592863" y="4927613"/>
            <a:chExt cx="283148" cy="295200"/>
          </a:xfrm>
        </p:grpSpPr>
        <p:pic>
          <p:nvPicPr>
            <p:cNvPr id="259" name="Google Shape;699;p26">
              <a:extLst>
                <a:ext uri="{FF2B5EF4-FFF2-40B4-BE49-F238E27FC236}">
                  <a16:creationId xmlns:a16="http://schemas.microsoft.com/office/drawing/2014/main" id="{CB8B25B3-5307-1DA3-10E7-710BF89BAC74}"/>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60" name="Oval 259">
              <a:extLst>
                <a:ext uri="{FF2B5EF4-FFF2-40B4-BE49-F238E27FC236}">
                  <a16:creationId xmlns:a16="http://schemas.microsoft.com/office/drawing/2014/main" id="{419B94DB-05C3-96E9-4D81-9BD2E483C58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16" name="Straight Arrow Connector 415">
            <a:extLst>
              <a:ext uri="{FF2B5EF4-FFF2-40B4-BE49-F238E27FC236}">
                <a16:creationId xmlns:a16="http://schemas.microsoft.com/office/drawing/2014/main" id="{566713FF-AB2D-3286-5CEB-0C28DE63B09F}"/>
              </a:ext>
            </a:extLst>
          </p:cNvPr>
          <p:cNvCxnSpPr>
            <a:cxnSpLocks/>
          </p:cNvCxnSpPr>
          <p:nvPr/>
        </p:nvCxnSpPr>
        <p:spPr>
          <a:xfrm>
            <a:off x="7833739" y="4747437"/>
            <a:ext cx="271088" cy="0"/>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598AAE7-AC64-BC5D-960F-82785B0C3A17}"/>
              </a:ext>
            </a:extLst>
          </p:cNvPr>
          <p:cNvSpPr txBox="1"/>
          <p:nvPr/>
        </p:nvSpPr>
        <p:spPr>
          <a:xfrm>
            <a:off x="6238103" y="1594022"/>
            <a:ext cx="391709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solidFill>
                  <a:srgbClr val="205C96"/>
                </a:solidFill>
                <a:latin typeface="Aptos Display"/>
              </a:rPr>
              <a:t>Blue</a:t>
            </a:r>
            <a:r>
              <a:rPr lang="en-GB" sz="4400">
                <a:latin typeface="Aptos Display"/>
              </a:rPr>
              <a:t> / </a:t>
            </a:r>
            <a:r>
              <a:rPr lang="en-GB" sz="4400">
                <a:solidFill>
                  <a:srgbClr val="47D45A"/>
                </a:solidFill>
                <a:latin typeface="Aptos Display"/>
              </a:rPr>
              <a:t>Green</a:t>
            </a:r>
            <a:r>
              <a:rPr lang="en-GB" sz="4400">
                <a:latin typeface="Aptos Display"/>
              </a:rPr>
              <a:t>​</a:t>
            </a:r>
            <a:endParaRPr lang="en-GB"/>
          </a:p>
        </p:txBody>
      </p:sp>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997B373C-699B-377B-EB5F-07CFA5DFE725}"/>
                  </a:ext>
                </a:extLst>
              </p14:cNvPr>
              <p14:cNvContentPartPr/>
              <p14:nvPr/>
            </p14:nvContentPartPr>
            <p14:xfrm>
              <a:off x="10351440" y="2301120"/>
              <a:ext cx="274680" cy="36720"/>
            </p14:xfrm>
          </p:contentPart>
        </mc:Choice>
        <mc:Fallback xmlns="">
          <p:pic>
            <p:nvPicPr>
              <p:cNvPr id="7" name="Ink 6">
                <a:extLst>
                  <a:ext uri="{FF2B5EF4-FFF2-40B4-BE49-F238E27FC236}">
                    <a16:creationId xmlns:a16="http://schemas.microsoft.com/office/drawing/2014/main" id="{997B373C-699B-377B-EB5F-07CFA5DFE725}"/>
                  </a:ext>
                </a:extLst>
              </p:cNvPr>
              <p:cNvPicPr/>
              <p:nvPr/>
            </p:nvPicPr>
            <p:blipFill>
              <a:blip r:embed="rId8"/>
              <a:stretch>
                <a:fillRect/>
              </a:stretch>
            </p:blipFill>
            <p:spPr>
              <a:xfrm>
                <a:off x="10342080" y="2291760"/>
                <a:ext cx="293400" cy="55440"/>
              </a:xfrm>
              <a:prstGeom prst="rect">
                <a:avLst/>
              </a:prstGeom>
            </p:spPr>
          </p:pic>
        </mc:Fallback>
      </mc:AlternateContent>
      <p:sp>
        <p:nvSpPr>
          <p:cNvPr id="8" name="TextBox 7">
            <a:extLst>
              <a:ext uri="{FF2B5EF4-FFF2-40B4-BE49-F238E27FC236}">
                <a16:creationId xmlns:a16="http://schemas.microsoft.com/office/drawing/2014/main" id="{B0CC9E93-D4C5-FF81-D72B-444BE7A94B93}"/>
              </a:ext>
            </a:extLst>
          </p:cNvPr>
          <p:cNvSpPr txBox="1"/>
          <p:nvPr/>
        </p:nvSpPr>
        <p:spPr>
          <a:xfrm>
            <a:off x="136336" y="39959"/>
            <a:ext cx="7971344" cy="461665"/>
          </a:xfrm>
          <a:prstGeom prst="rect">
            <a:avLst/>
          </a:prstGeom>
          <a:noFill/>
        </p:spPr>
        <p:txBody>
          <a:bodyPr wrap="square">
            <a:spAutoFit/>
          </a:bodyPr>
          <a:lstStyle/>
          <a:p>
            <a:pPr>
              <a:tabLst>
                <a:tab pos="1076325" algn="l"/>
              </a:tabLst>
            </a:pPr>
            <a:r>
              <a:rPr lang="en-US" sz="2400" dirty="0">
                <a:latin typeface="Sassoon Infant Std" panose="020B0503020103030203" pitchFamily="34" charset="0"/>
              </a:rPr>
              <a:t>TBAT: </a:t>
            </a:r>
            <a:r>
              <a:rPr lang="en-US" sz="2000" dirty="0" err="1">
                <a:latin typeface="Sassoon Infant Std" panose="020B0503020103030203" pitchFamily="34" charset="0"/>
              </a:rPr>
              <a:t>recognise</a:t>
            </a:r>
            <a:r>
              <a:rPr lang="en-US" sz="2000" dirty="0">
                <a:latin typeface="Sassoon Infant Std" panose="020B0503020103030203" pitchFamily="34" charset="0"/>
              </a:rPr>
              <a:t> one more and one fewer and ten more and ten fewer</a:t>
            </a:r>
          </a:p>
        </p:txBody>
      </p:sp>
    </p:spTree>
    <p:extLst>
      <p:ext uri="{BB962C8B-B14F-4D97-AF65-F5344CB8AC3E}">
        <p14:creationId xmlns:p14="http://schemas.microsoft.com/office/powerpoint/2010/main" val="3492027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many pencils are there? </a:t>
            </a:r>
          </a:p>
        </p:txBody>
      </p:sp>
      <p:pic>
        <p:nvPicPr>
          <p:cNvPr id="20" name="Picture 19">
            <a:extLst>
              <a:ext uri="{FF2B5EF4-FFF2-40B4-BE49-F238E27FC236}">
                <a16:creationId xmlns:a16="http://schemas.microsoft.com/office/drawing/2014/main" id="{677FFC13-E142-654B-AB02-8061A0EC84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1376" y="1515258"/>
            <a:ext cx="2154255" cy="2088643"/>
          </a:xfrm>
          <a:prstGeom prst="rect">
            <a:avLst/>
          </a:prstGeom>
        </p:spPr>
      </p:pic>
      <p:pic>
        <p:nvPicPr>
          <p:cNvPr id="29" name="Picture 28">
            <a:extLst>
              <a:ext uri="{FF2B5EF4-FFF2-40B4-BE49-F238E27FC236}">
                <a16:creationId xmlns:a16="http://schemas.microsoft.com/office/drawing/2014/main" id="{774FD711-A0D0-5B49-BD61-F06FC92477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8245" y="1515258"/>
            <a:ext cx="2154255" cy="2088643"/>
          </a:xfrm>
          <a:prstGeom prst="rect">
            <a:avLst/>
          </a:prstGeom>
        </p:spPr>
      </p:pic>
      <p:pic>
        <p:nvPicPr>
          <p:cNvPr id="30" name="Picture 29">
            <a:extLst>
              <a:ext uri="{FF2B5EF4-FFF2-40B4-BE49-F238E27FC236}">
                <a16:creationId xmlns:a16="http://schemas.microsoft.com/office/drawing/2014/main" id="{083DD7E1-9575-5B4D-8D70-03C392B590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9877" y="1483824"/>
            <a:ext cx="2154255" cy="2088643"/>
          </a:xfrm>
          <a:prstGeom prst="rect">
            <a:avLst/>
          </a:prstGeom>
        </p:spPr>
      </p:pic>
      <p:sp>
        <p:nvSpPr>
          <p:cNvPr id="4" name="Rectangular Callout 15">
            <a:extLst>
              <a:ext uri="{FF2B5EF4-FFF2-40B4-BE49-F238E27FC236}">
                <a16:creationId xmlns:a16="http://schemas.microsoft.com/office/drawing/2014/main" id="{D420F9E0-B933-6720-DFC7-7ACEE5B21D79}"/>
              </a:ext>
            </a:extLst>
          </p:cNvPr>
          <p:cNvSpPr/>
          <p:nvPr/>
        </p:nvSpPr>
        <p:spPr>
          <a:xfrm flipH="1">
            <a:off x="5848868" y="4924607"/>
            <a:ext cx="4507242" cy="1266290"/>
          </a:xfrm>
          <a:prstGeom prst="wedgeRectCallout">
            <a:avLst>
              <a:gd name="adj1" fmla="val -59176"/>
              <a:gd name="adj2" fmla="val 2961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There are 36 pencils. </a:t>
            </a:r>
          </a:p>
          <a:p>
            <a:pPr algn="ctr"/>
            <a:r>
              <a:rPr lang="en-GB" sz="2400">
                <a:solidFill>
                  <a:schemeClr val="tx1"/>
                </a:solidFill>
                <a:latin typeface="Century Gothic" panose="020B0502020202020204" pitchFamily="34" charset="0"/>
              </a:rPr>
              <a:t>Three groups of ten pencils and six single pencils.</a:t>
            </a:r>
          </a:p>
        </p:txBody>
      </p:sp>
      <p:pic>
        <p:nvPicPr>
          <p:cNvPr id="5" name="Picture 4">
            <a:extLst>
              <a:ext uri="{FF2B5EF4-FFF2-40B4-BE49-F238E27FC236}">
                <a16:creationId xmlns:a16="http://schemas.microsoft.com/office/drawing/2014/main" id="{D7EE45B3-F239-F253-6176-2691E409BC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522" y="3916391"/>
            <a:ext cx="321260" cy="1739900"/>
          </a:xfrm>
          <a:prstGeom prst="rect">
            <a:avLst/>
          </a:prstGeom>
        </p:spPr>
      </p:pic>
      <p:pic>
        <p:nvPicPr>
          <p:cNvPr id="7" name="Picture 6">
            <a:extLst>
              <a:ext uri="{FF2B5EF4-FFF2-40B4-BE49-F238E27FC236}">
                <a16:creationId xmlns:a16="http://schemas.microsoft.com/office/drawing/2014/main" id="{A5ACA425-1EF2-ED49-7D62-FAF937CDBA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4804" y="3916391"/>
            <a:ext cx="321260" cy="1739900"/>
          </a:xfrm>
          <a:prstGeom prst="rect">
            <a:avLst/>
          </a:prstGeom>
        </p:spPr>
      </p:pic>
      <p:pic>
        <p:nvPicPr>
          <p:cNvPr id="8" name="Picture 7">
            <a:extLst>
              <a:ext uri="{FF2B5EF4-FFF2-40B4-BE49-F238E27FC236}">
                <a16:creationId xmlns:a16="http://schemas.microsoft.com/office/drawing/2014/main" id="{AEC52813-4FEB-B960-007C-EC8900ED83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4086" y="3916391"/>
            <a:ext cx="321260" cy="1739900"/>
          </a:xfrm>
          <a:prstGeom prst="rect">
            <a:avLst/>
          </a:prstGeom>
        </p:spPr>
      </p:pic>
      <p:pic>
        <p:nvPicPr>
          <p:cNvPr id="9" name="Picture 8">
            <a:extLst>
              <a:ext uri="{FF2B5EF4-FFF2-40B4-BE49-F238E27FC236}">
                <a16:creationId xmlns:a16="http://schemas.microsoft.com/office/drawing/2014/main" id="{6760415D-6151-0A23-10B5-75B99E0F34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3368" y="3916391"/>
            <a:ext cx="321260" cy="1739900"/>
          </a:xfrm>
          <a:prstGeom prst="rect">
            <a:avLst/>
          </a:prstGeom>
        </p:spPr>
      </p:pic>
      <p:pic>
        <p:nvPicPr>
          <p:cNvPr id="10" name="Picture 9">
            <a:extLst>
              <a:ext uri="{FF2B5EF4-FFF2-40B4-BE49-F238E27FC236}">
                <a16:creationId xmlns:a16="http://schemas.microsoft.com/office/drawing/2014/main" id="{DCC242BD-0504-CBA2-40BB-787D26F930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02650" y="3916391"/>
            <a:ext cx="321260" cy="1739900"/>
          </a:xfrm>
          <a:prstGeom prst="rect">
            <a:avLst/>
          </a:prstGeom>
        </p:spPr>
      </p:pic>
      <p:pic>
        <p:nvPicPr>
          <p:cNvPr id="11" name="Picture 10">
            <a:extLst>
              <a:ext uri="{FF2B5EF4-FFF2-40B4-BE49-F238E27FC236}">
                <a16:creationId xmlns:a16="http://schemas.microsoft.com/office/drawing/2014/main" id="{7F69A254-6498-52CA-7277-0951920BA8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1933" y="3927024"/>
            <a:ext cx="321260" cy="1739900"/>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E49101A7-AAB0-0E78-9AD4-630FA9B4F480}"/>
                  </a:ext>
                </a:extLst>
              </p14:cNvPr>
              <p14:cNvContentPartPr/>
              <p14:nvPr/>
            </p14:nvContentPartPr>
            <p14:xfrm>
              <a:off x="10146240" y="2185560"/>
              <a:ext cx="212760" cy="35280"/>
            </p14:xfrm>
          </p:contentPart>
        </mc:Choice>
        <mc:Fallback xmlns="">
          <p:pic>
            <p:nvPicPr>
              <p:cNvPr id="3" name="Ink 2">
                <a:extLst>
                  <a:ext uri="{FF2B5EF4-FFF2-40B4-BE49-F238E27FC236}">
                    <a16:creationId xmlns:a16="http://schemas.microsoft.com/office/drawing/2014/main" id="{E49101A7-AAB0-0E78-9AD4-630FA9B4F480}"/>
                  </a:ext>
                </a:extLst>
              </p:cNvPr>
              <p:cNvPicPr/>
              <p:nvPr/>
            </p:nvPicPr>
            <p:blipFill>
              <a:blip r:embed="rId6"/>
              <a:stretch>
                <a:fillRect/>
              </a:stretch>
            </p:blipFill>
            <p:spPr>
              <a:xfrm>
                <a:off x="10136880" y="2176200"/>
                <a:ext cx="231480" cy="54000"/>
              </a:xfrm>
              <a:prstGeom prst="rect">
                <a:avLst/>
              </a:prstGeom>
            </p:spPr>
          </p:pic>
        </mc:Fallback>
      </mc:AlternateContent>
      <p:sp>
        <p:nvSpPr>
          <p:cNvPr id="6" name="TextBox 5">
            <a:extLst>
              <a:ext uri="{FF2B5EF4-FFF2-40B4-BE49-F238E27FC236}">
                <a16:creationId xmlns:a16="http://schemas.microsoft.com/office/drawing/2014/main" id="{36E393C8-6C07-1266-CEE1-F8B37336D228}"/>
              </a:ext>
            </a:extLst>
          </p:cNvPr>
          <p:cNvSpPr txBox="1"/>
          <p:nvPr/>
        </p:nvSpPr>
        <p:spPr>
          <a:xfrm>
            <a:off x="136336" y="39959"/>
            <a:ext cx="7971344" cy="461665"/>
          </a:xfrm>
          <a:prstGeom prst="rect">
            <a:avLst/>
          </a:prstGeom>
          <a:noFill/>
        </p:spPr>
        <p:txBody>
          <a:bodyPr wrap="square">
            <a:spAutoFit/>
          </a:bodyPr>
          <a:lstStyle/>
          <a:p>
            <a:pPr>
              <a:tabLst>
                <a:tab pos="1076325" algn="l"/>
              </a:tabLst>
            </a:pPr>
            <a:r>
              <a:rPr lang="en-US" sz="2400" dirty="0">
                <a:latin typeface="Sassoon Infant Std" panose="020B0503020103030203" pitchFamily="34" charset="0"/>
              </a:rPr>
              <a:t>TBAT: </a:t>
            </a:r>
            <a:r>
              <a:rPr lang="en-US" sz="2000" dirty="0" err="1">
                <a:latin typeface="Sassoon Infant Std" panose="020B0503020103030203" pitchFamily="34" charset="0"/>
              </a:rPr>
              <a:t>recognise</a:t>
            </a:r>
            <a:r>
              <a:rPr lang="en-US" sz="2000" dirty="0">
                <a:latin typeface="Sassoon Infant Std" panose="020B0503020103030203" pitchFamily="34" charset="0"/>
              </a:rPr>
              <a:t> one more and one fewer and ten more and ten fewer</a:t>
            </a:r>
          </a:p>
        </p:txBody>
      </p:sp>
    </p:spTree>
    <p:extLst>
      <p:ext uri="{BB962C8B-B14F-4D97-AF65-F5344CB8AC3E}">
        <p14:creationId xmlns:p14="http://schemas.microsoft.com/office/powerpoint/2010/main" val="261887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has changed? How many pencils now? </a:t>
            </a:r>
          </a:p>
        </p:txBody>
      </p:sp>
      <p:pic>
        <p:nvPicPr>
          <p:cNvPr id="20" name="Picture 19">
            <a:extLst>
              <a:ext uri="{FF2B5EF4-FFF2-40B4-BE49-F238E27FC236}">
                <a16:creationId xmlns:a16="http://schemas.microsoft.com/office/drawing/2014/main" id="{677FFC13-E142-654B-AB02-8061A0EC84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1376" y="1515258"/>
            <a:ext cx="2154255" cy="2088643"/>
          </a:xfrm>
          <a:prstGeom prst="rect">
            <a:avLst/>
          </a:prstGeom>
        </p:spPr>
      </p:pic>
      <p:pic>
        <p:nvPicPr>
          <p:cNvPr id="29" name="Picture 28">
            <a:extLst>
              <a:ext uri="{FF2B5EF4-FFF2-40B4-BE49-F238E27FC236}">
                <a16:creationId xmlns:a16="http://schemas.microsoft.com/office/drawing/2014/main" id="{774FD711-A0D0-5B49-BD61-F06FC92477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8245" y="1515258"/>
            <a:ext cx="2154255" cy="2088643"/>
          </a:xfrm>
          <a:prstGeom prst="rect">
            <a:avLst/>
          </a:prstGeom>
        </p:spPr>
      </p:pic>
      <p:pic>
        <p:nvPicPr>
          <p:cNvPr id="30" name="Picture 29">
            <a:extLst>
              <a:ext uri="{FF2B5EF4-FFF2-40B4-BE49-F238E27FC236}">
                <a16:creationId xmlns:a16="http://schemas.microsoft.com/office/drawing/2014/main" id="{083DD7E1-9575-5B4D-8D70-03C392B590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9877" y="1483824"/>
            <a:ext cx="2154255" cy="2088643"/>
          </a:xfrm>
          <a:prstGeom prst="rect">
            <a:avLst/>
          </a:prstGeom>
        </p:spPr>
      </p:pic>
      <p:pic>
        <p:nvPicPr>
          <p:cNvPr id="5" name="Picture 4">
            <a:extLst>
              <a:ext uri="{FF2B5EF4-FFF2-40B4-BE49-F238E27FC236}">
                <a16:creationId xmlns:a16="http://schemas.microsoft.com/office/drawing/2014/main" id="{D7EE45B3-F239-F253-6176-2691E409BC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522" y="3916391"/>
            <a:ext cx="321260" cy="1739900"/>
          </a:xfrm>
          <a:prstGeom prst="rect">
            <a:avLst/>
          </a:prstGeom>
        </p:spPr>
      </p:pic>
      <p:pic>
        <p:nvPicPr>
          <p:cNvPr id="7" name="Picture 6">
            <a:extLst>
              <a:ext uri="{FF2B5EF4-FFF2-40B4-BE49-F238E27FC236}">
                <a16:creationId xmlns:a16="http://schemas.microsoft.com/office/drawing/2014/main" id="{A5ACA425-1EF2-ED49-7D62-FAF937CDBA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4804" y="3916391"/>
            <a:ext cx="321260" cy="1739900"/>
          </a:xfrm>
          <a:prstGeom prst="rect">
            <a:avLst/>
          </a:prstGeom>
        </p:spPr>
      </p:pic>
      <p:pic>
        <p:nvPicPr>
          <p:cNvPr id="8" name="Picture 7">
            <a:extLst>
              <a:ext uri="{FF2B5EF4-FFF2-40B4-BE49-F238E27FC236}">
                <a16:creationId xmlns:a16="http://schemas.microsoft.com/office/drawing/2014/main" id="{AEC52813-4FEB-B960-007C-EC8900ED83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4086" y="3916391"/>
            <a:ext cx="321260" cy="1739900"/>
          </a:xfrm>
          <a:prstGeom prst="rect">
            <a:avLst/>
          </a:prstGeom>
        </p:spPr>
      </p:pic>
      <p:pic>
        <p:nvPicPr>
          <p:cNvPr id="9" name="Picture 8">
            <a:extLst>
              <a:ext uri="{FF2B5EF4-FFF2-40B4-BE49-F238E27FC236}">
                <a16:creationId xmlns:a16="http://schemas.microsoft.com/office/drawing/2014/main" id="{6760415D-6151-0A23-10B5-75B99E0F34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3368" y="3916391"/>
            <a:ext cx="321260" cy="1739900"/>
          </a:xfrm>
          <a:prstGeom prst="rect">
            <a:avLst/>
          </a:prstGeom>
        </p:spPr>
      </p:pic>
      <p:pic>
        <p:nvPicPr>
          <p:cNvPr id="10" name="Picture 9">
            <a:extLst>
              <a:ext uri="{FF2B5EF4-FFF2-40B4-BE49-F238E27FC236}">
                <a16:creationId xmlns:a16="http://schemas.microsoft.com/office/drawing/2014/main" id="{DCC242BD-0504-CBA2-40BB-787D26F930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02650" y="3916391"/>
            <a:ext cx="321260" cy="1739900"/>
          </a:xfrm>
          <a:prstGeom prst="rect">
            <a:avLst/>
          </a:prstGeom>
        </p:spPr>
      </p:pic>
      <p:pic>
        <p:nvPicPr>
          <p:cNvPr id="11" name="Picture 10">
            <a:extLst>
              <a:ext uri="{FF2B5EF4-FFF2-40B4-BE49-F238E27FC236}">
                <a16:creationId xmlns:a16="http://schemas.microsoft.com/office/drawing/2014/main" id="{7F69A254-6498-52CA-7277-0951920BA8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1933" y="3927024"/>
            <a:ext cx="321260" cy="1739900"/>
          </a:xfrm>
          <a:prstGeom prst="rect">
            <a:avLst/>
          </a:prstGeom>
        </p:spPr>
      </p:pic>
      <p:pic>
        <p:nvPicPr>
          <p:cNvPr id="3" name="Picture 2">
            <a:extLst>
              <a:ext uri="{FF2B5EF4-FFF2-40B4-BE49-F238E27FC236}">
                <a16:creationId xmlns:a16="http://schemas.microsoft.com/office/drawing/2014/main" id="{5F0CA3B1-E2D0-288F-A8D1-88987726B2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1061" y="1483824"/>
            <a:ext cx="2154255" cy="2088643"/>
          </a:xfrm>
          <a:prstGeom prst="rect">
            <a:avLst/>
          </a:prstGeom>
        </p:spPr>
      </p:pic>
      <p:cxnSp>
        <p:nvCxnSpPr>
          <p:cNvPr id="6" name="Straight Arrow Connector 5">
            <a:extLst>
              <a:ext uri="{FF2B5EF4-FFF2-40B4-BE49-F238E27FC236}">
                <a16:creationId xmlns:a16="http://schemas.microsoft.com/office/drawing/2014/main" id="{9806C1D5-F798-F7DC-670A-FB0F2C5610AE}"/>
              </a:ext>
            </a:extLst>
          </p:cNvPr>
          <p:cNvCxnSpPr>
            <a:cxnSpLocks/>
          </p:cNvCxnSpPr>
          <p:nvPr/>
        </p:nvCxnSpPr>
        <p:spPr>
          <a:xfrm flipH="1">
            <a:off x="7989646" y="2545034"/>
            <a:ext cx="681415"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909B7E-7895-E0E9-27D6-29F24DD16DFA}"/>
              </a:ext>
            </a:extLst>
          </p:cNvPr>
          <p:cNvSpPr txBox="1"/>
          <p:nvPr/>
        </p:nvSpPr>
        <p:spPr>
          <a:xfrm>
            <a:off x="3052306" y="4301915"/>
            <a:ext cx="7612156" cy="2000548"/>
          </a:xfrm>
          <a:prstGeom prst="rect">
            <a:avLst/>
          </a:prstGeom>
          <a:noFill/>
        </p:spPr>
        <p:txBody>
          <a:bodyPr wrap="square" rtlCol="0">
            <a:spAutoFit/>
          </a:bodyPr>
          <a:lstStyle/>
          <a:p>
            <a:pPr>
              <a:spcBef>
                <a:spcPts val="1200"/>
              </a:spcBef>
              <a:spcAft>
                <a:spcPts val="1200"/>
              </a:spcAft>
            </a:pPr>
            <a:r>
              <a:rPr lang="en-GB" sz="2800">
                <a:latin typeface="Century Gothic" panose="020B0502020202020204" pitchFamily="34" charset="0"/>
              </a:rPr>
              <a:t>36 pencils add ten more is _____ pencils.</a:t>
            </a:r>
          </a:p>
          <a:p>
            <a:pPr>
              <a:spcBef>
                <a:spcPts val="1200"/>
              </a:spcBef>
              <a:spcAft>
                <a:spcPts val="1200"/>
              </a:spcAft>
            </a:pPr>
            <a:r>
              <a:rPr lang="en-GB" sz="2800">
                <a:latin typeface="Century Gothic" panose="020B0502020202020204" pitchFamily="34" charset="0"/>
              </a:rPr>
              <a:t>_____ is ten more than 36.</a:t>
            </a:r>
          </a:p>
          <a:p>
            <a:pPr>
              <a:spcBef>
                <a:spcPts val="1200"/>
              </a:spcBef>
              <a:spcAft>
                <a:spcPts val="1200"/>
              </a:spcAft>
            </a:pPr>
            <a:r>
              <a:rPr lang="en-GB" sz="2800">
                <a:latin typeface="Century Gothic" panose="020B0502020202020204" pitchFamily="34" charset="0"/>
              </a:rPr>
              <a:t>36 is ten fewer than _____.</a:t>
            </a:r>
          </a:p>
        </p:txBody>
      </p:sp>
      <p:sp>
        <p:nvSpPr>
          <p:cNvPr id="4" name="TextBox 3">
            <a:extLst>
              <a:ext uri="{FF2B5EF4-FFF2-40B4-BE49-F238E27FC236}">
                <a16:creationId xmlns:a16="http://schemas.microsoft.com/office/drawing/2014/main" id="{6CAC89A5-125D-3452-BEE5-985D4AB8295B}"/>
              </a:ext>
            </a:extLst>
          </p:cNvPr>
          <p:cNvSpPr txBox="1"/>
          <p:nvPr/>
        </p:nvSpPr>
        <p:spPr>
          <a:xfrm>
            <a:off x="136336" y="39959"/>
            <a:ext cx="7971344" cy="461665"/>
          </a:xfrm>
          <a:prstGeom prst="rect">
            <a:avLst/>
          </a:prstGeom>
          <a:noFill/>
        </p:spPr>
        <p:txBody>
          <a:bodyPr wrap="square">
            <a:spAutoFit/>
          </a:bodyPr>
          <a:lstStyle/>
          <a:p>
            <a:pPr>
              <a:tabLst>
                <a:tab pos="1076325" algn="l"/>
              </a:tabLst>
            </a:pPr>
            <a:r>
              <a:rPr lang="en-US" sz="2400" dirty="0">
                <a:latin typeface="Sassoon Infant Std" panose="020B0503020103030203" pitchFamily="34" charset="0"/>
              </a:rPr>
              <a:t>TBAT: </a:t>
            </a:r>
            <a:r>
              <a:rPr lang="en-US" sz="2000" dirty="0" err="1">
                <a:latin typeface="Sassoon Infant Std" panose="020B0503020103030203" pitchFamily="34" charset="0"/>
              </a:rPr>
              <a:t>recognise</a:t>
            </a:r>
            <a:r>
              <a:rPr lang="en-US" sz="2000" dirty="0">
                <a:latin typeface="Sassoon Infant Std" panose="020B0503020103030203" pitchFamily="34" charset="0"/>
              </a:rPr>
              <a:t> one more and one fewer and ten more and ten fewer</a:t>
            </a:r>
          </a:p>
        </p:txBody>
      </p:sp>
    </p:spTree>
    <p:extLst>
      <p:ext uri="{BB962C8B-B14F-4D97-AF65-F5344CB8AC3E}">
        <p14:creationId xmlns:p14="http://schemas.microsoft.com/office/powerpoint/2010/main" val="1887699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B6C53-27E3-6AEC-1E8E-A6266D230C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D447F-A916-6D83-67A1-E97F6C50DCE9}"/>
              </a:ext>
            </a:extLst>
          </p:cNvPr>
          <p:cNvSpPr>
            <a:spLocks noGrp="1"/>
          </p:cNvSpPr>
          <p:nvPr>
            <p:ph type="title"/>
          </p:nvPr>
        </p:nvSpPr>
        <p:spPr/>
        <p:txBody>
          <a:bodyPr/>
          <a:lstStyle/>
          <a:p>
            <a:r>
              <a:rPr lang="en-US">
                <a:latin typeface="Sassoon Primary"/>
              </a:rPr>
              <a:t>What if I took away a pack of pencils? </a:t>
            </a:r>
          </a:p>
        </p:txBody>
      </p:sp>
      <p:pic>
        <p:nvPicPr>
          <p:cNvPr id="20" name="Picture 19">
            <a:extLst>
              <a:ext uri="{FF2B5EF4-FFF2-40B4-BE49-F238E27FC236}">
                <a16:creationId xmlns:a16="http://schemas.microsoft.com/office/drawing/2014/main" id="{79A2E067-FD55-29F0-3FCF-73889684F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1376" y="1515258"/>
            <a:ext cx="2154255" cy="2088643"/>
          </a:xfrm>
          <a:prstGeom prst="rect">
            <a:avLst/>
          </a:prstGeom>
        </p:spPr>
      </p:pic>
      <p:pic>
        <p:nvPicPr>
          <p:cNvPr id="29" name="Picture 28">
            <a:extLst>
              <a:ext uri="{FF2B5EF4-FFF2-40B4-BE49-F238E27FC236}">
                <a16:creationId xmlns:a16="http://schemas.microsoft.com/office/drawing/2014/main" id="{879C5FED-62EE-4B62-B899-04A60BA25A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8245" y="1515258"/>
            <a:ext cx="2154255" cy="2088643"/>
          </a:xfrm>
          <a:prstGeom prst="rect">
            <a:avLst/>
          </a:prstGeom>
        </p:spPr>
      </p:pic>
      <p:pic>
        <p:nvPicPr>
          <p:cNvPr id="30" name="Picture 29">
            <a:extLst>
              <a:ext uri="{FF2B5EF4-FFF2-40B4-BE49-F238E27FC236}">
                <a16:creationId xmlns:a16="http://schemas.microsoft.com/office/drawing/2014/main" id="{3E1F6676-5ED4-3338-F813-82644E14B9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9877" y="1483824"/>
            <a:ext cx="2154255" cy="2088643"/>
          </a:xfrm>
          <a:prstGeom prst="rect">
            <a:avLst/>
          </a:prstGeom>
        </p:spPr>
      </p:pic>
      <p:sp>
        <p:nvSpPr>
          <p:cNvPr id="4" name="Rectangular Callout 15">
            <a:extLst>
              <a:ext uri="{FF2B5EF4-FFF2-40B4-BE49-F238E27FC236}">
                <a16:creationId xmlns:a16="http://schemas.microsoft.com/office/drawing/2014/main" id="{E1CD5599-FE40-BBFA-4352-87F4939C32A6}"/>
              </a:ext>
            </a:extLst>
          </p:cNvPr>
          <p:cNvSpPr/>
          <p:nvPr/>
        </p:nvSpPr>
        <p:spPr>
          <a:xfrm flipH="1">
            <a:off x="5848868" y="4924607"/>
            <a:ext cx="4507242" cy="1266290"/>
          </a:xfrm>
          <a:prstGeom prst="wedgeRectCallout">
            <a:avLst>
              <a:gd name="adj1" fmla="val -59176"/>
              <a:gd name="adj2" fmla="val 2961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There are 36 pencils. </a:t>
            </a:r>
          </a:p>
          <a:p>
            <a:pPr algn="ctr"/>
            <a:r>
              <a:rPr lang="en-GB" sz="2400">
                <a:solidFill>
                  <a:schemeClr val="tx1"/>
                </a:solidFill>
                <a:latin typeface="Century Gothic" panose="020B0502020202020204" pitchFamily="34" charset="0"/>
              </a:rPr>
              <a:t>Three groups of ten pencils and six single pencils.</a:t>
            </a:r>
          </a:p>
        </p:txBody>
      </p:sp>
      <p:pic>
        <p:nvPicPr>
          <p:cNvPr id="5" name="Picture 4">
            <a:extLst>
              <a:ext uri="{FF2B5EF4-FFF2-40B4-BE49-F238E27FC236}">
                <a16:creationId xmlns:a16="http://schemas.microsoft.com/office/drawing/2014/main" id="{05A4B557-CAC1-8369-3286-607C3D2261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522" y="3916391"/>
            <a:ext cx="321260" cy="1739900"/>
          </a:xfrm>
          <a:prstGeom prst="rect">
            <a:avLst/>
          </a:prstGeom>
        </p:spPr>
      </p:pic>
      <p:pic>
        <p:nvPicPr>
          <p:cNvPr id="7" name="Picture 6">
            <a:extLst>
              <a:ext uri="{FF2B5EF4-FFF2-40B4-BE49-F238E27FC236}">
                <a16:creationId xmlns:a16="http://schemas.microsoft.com/office/drawing/2014/main" id="{BCD1776E-3C29-16FB-C782-6E443331F0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4804" y="3916391"/>
            <a:ext cx="321260" cy="1739900"/>
          </a:xfrm>
          <a:prstGeom prst="rect">
            <a:avLst/>
          </a:prstGeom>
        </p:spPr>
      </p:pic>
      <p:pic>
        <p:nvPicPr>
          <p:cNvPr id="8" name="Picture 7">
            <a:extLst>
              <a:ext uri="{FF2B5EF4-FFF2-40B4-BE49-F238E27FC236}">
                <a16:creationId xmlns:a16="http://schemas.microsoft.com/office/drawing/2014/main" id="{76187341-7044-2E2D-0302-7BB0D6B181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4086" y="3916391"/>
            <a:ext cx="321260" cy="1739900"/>
          </a:xfrm>
          <a:prstGeom prst="rect">
            <a:avLst/>
          </a:prstGeom>
        </p:spPr>
      </p:pic>
      <p:pic>
        <p:nvPicPr>
          <p:cNvPr id="9" name="Picture 8">
            <a:extLst>
              <a:ext uri="{FF2B5EF4-FFF2-40B4-BE49-F238E27FC236}">
                <a16:creationId xmlns:a16="http://schemas.microsoft.com/office/drawing/2014/main" id="{EB301C29-BC57-B76C-F8A4-89BB487D7B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3368" y="3916391"/>
            <a:ext cx="321260" cy="1739900"/>
          </a:xfrm>
          <a:prstGeom prst="rect">
            <a:avLst/>
          </a:prstGeom>
        </p:spPr>
      </p:pic>
      <p:pic>
        <p:nvPicPr>
          <p:cNvPr id="10" name="Picture 9">
            <a:extLst>
              <a:ext uri="{FF2B5EF4-FFF2-40B4-BE49-F238E27FC236}">
                <a16:creationId xmlns:a16="http://schemas.microsoft.com/office/drawing/2014/main" id="{E31E91E1-84C3-FB01-CC02-0F9D44FFFE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02650" y="3916391"/>
            <a:ext cx="321260" cy="1739900"/>
          </a:xfrm>
          <a:prstGeom prst="rect">
            <a:avLst/>
          </a:prstGeom>
        </p:spPr>
      </p:pic>
      <p:pic>
        <p:nvPicPr>
          <p:cNvPr id="11" name="Picture 10">
            <a:extLst>
              <a:ext uri="{FF2B5EF4-FFF2-40B4-BE49-F238E27FC236}">
                <a16:creationId xmlns:a16="http://schemas.microsoft.com/office/drawing/2014/main" id="{058B9B86-D651-834B-3522-26B5020CC2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1933" y="3927024"/>
            <a:ext cx="321260" cy="1739900"/>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09E95BA-EC67-63E9-5A64-A02ECC4FEADB}"/>
                  </a:ext>
                </a:extLst>
              </p14:cNvPr>
              <p14:cNvContentPartPr/>
              <p14:nvPr/>
            </p14:nvContentPartPr>
            <p14:xfrm>
              <a:off x="4989040" y="1467365"/>
              <a:ext cx="2416636" cy="2202970"/>
            </p14:xfrm>
          </p:contentPart>
        </mc:Choice>
        <mc:Fallback xmlns="">
          <p:pic>
            <p:nvPicPr>
              <p:cNvPr id="12" name="Ink 11">
                <a:extLst>
                  <a:ext uri="{FF2B5EF4-FFF2-40B4-BE49-F238E27FC236}">
                    <a16:creationId xmlns:a16="http://schemas.microsoft.com/office/drawing/2014/main" id="{909E95BA-EC67-63E9-5A64-A02ECC4FEADB}"/>
                  </a:ext>
                </a:extLst>
              </p:cNvPr>
              <p:cNvPicPr/>
              <p:nvPr/>
            </p:nvPicPr>
            <p:blipFill>
              <a:blip r:embed="rId6"/>
              <a:stretch>
                <a:fillRect/>
              </a:stretch>
            </p:blipFill>
            <p:spPr>
              <a:xfrm>
                <a:off x="4971043" y="1449367"/>
                <a:ext cx="2452270" cy="223860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108FA340-494A-D591-F2E4-43821BB26414}"/>
                  </a:ext>
                </a:extLst>
              </p14:cNvPr>
              <p14:cNvContentPartPr/>
              <p14:nvPr/>
            </p14:nvContentPartPr>
            <p14:xfrm>
              <a:off x="5130835" y="1364391"/>
              <a:ext cx="2360448" cy="2499929"/>
            </p14:xfrm>
          </p:contentPart>
        </mc:Choice>
        <mc:Fallback xmlns="">
          <p:pic>
            <p:nvPicPr>
              <p:cNvPr id="13" name="Ink 12">
                <a:extLst>
                  <a:ext uri="{FF2B5EF4-FFF2-40B4-BE49-F238E27FC236}">
                    <a16:creationId xmlns:a16="http://schemas.microsoft.com/office/drawing/2014/main" id="{108FA340-494A-D591-F2E4-43821BB26414}"/>
                  </a:ext>
                </a:extLst>
              </p:cNvPr>
              <p:cNvPicPr/>
              <p:nvPr/>
            </p:nvPicPr>
            <p:blipFill>
              <a:blip r:embed="rId8"/>
              <a:stretch>
                <a:fillRect/>
              </a:stretch>
            </p:blipFill>
            <p:spPr>
              <a:xfrm>
                <a:off x="5112838" y="1346393"/>
                <a:ext cx="2396081" cy="253556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9E23A7A0-3CBE-2B27-954C-92966D38C0CF}"/>
                  </a:ext>
                </a:extLst>
              </p14:cNvPr>
              <p14:cNvContentPartPr/>
              <p14:nvPr/>
            </p14:nvContentPartPr>
            <p14:xfrm>
              <a:off x="10376280" y="1986120"/>
              <a:ext cx="163440" cy="10440"/>
            </p14:xfrm>
          </p:contentPart>
        </mc:Choice>
        <mc:Fallback xmlns="">
          <p:pic>
            <p:nvPicPr>
              <p:cNvPr id="3" name="Ink 2">
                <a:extLst>
                  <a:ext uri="{FF2B5EF4-FFF2-40B4-BE49-F238E27FC236}">
                    <a16:creationId xmlns:a16="http://schemas.microsoft.com/office/drawing/2014/main" id="{9E23A7A0-3CBE-2B27-954C-92966D38C0CF}"/>
                  </a:ext>
                </a:extLst>
              </p:cNvPr>
              <p:cNvPicPr/>
              <p:nvPr/>
            </p:nvPicPr>
            <p:blipFill>
              <a:blip r:embed="rId10"/>
              <a:stretch>
                <a:fillRect/>
              </a:stretch>
            </p:blipFill>
            <p:spPr>
              <a:xfrm>
                <a:off x="10366920" y="1976760"/>
                <a:ext cx="182160" cy="29160"/>
              </a:xfrm>
              <a:prstGeom prst="rect">
                <a:avLst/>
              </a:prstGeom>
            </p:spPr>
          </p:pic>
        </mc:Fallback>
      </mc:AlternateContent>
      <p:sp>
        <p:nvSpPr>
          <p:cNvPr id="6" name="TextBox 5">
            <a:extLst>
              <a:ext uri="{FF2B5EF4-FFF2-40B4-BE49-F238E27FC236}">
                <a16:creationId xmlns:a16="http://schemas.microsoft.com/office/drawing/2014/main" id="{1805D6EF-8457-42FA-06CB-450014B51F9A}"/>
              </a:ext>
            </a:extLst>
          </p:cNvPr>
          <p:cNvSpPr txBox="1"/>
          <p:nvPr/>
        </p:nvSpPr>
        <p:spPr>
          <a:xfrm>
            <a:off x="136336" y="39959"/>
            <a:ext cx="7971344" cy="461665"/>
          </a:xfrm>
          <a:prstGeom prst="rect">
            <a:avLst/>
          </a:prstGeom>
          <a:noFill/>
        </p:spPr>
        <p:txBody>
          <a:bodyPr wrap="square">
            <a:spAutoFit/>
          </a:bodyPr>
          <a:lstStyle/>
          <a:p>
            <a:pPr>
              <a:tabLst>
                <a:tab pos="1076325" algn="l"/>
              </a:tabLst>
            </a:pPr>
            <a:r>
              <a:rPr lang="en-US" sz="2400" dirty="0">
                <a:latin typeface="Sassoon Infant Std" panose="020B0503020103030203" pitchFamily="34" charset="0"/>
              </a:rPr>
              <a:t>TBAT: </a:t>
            </a:r>
            <a:r>
              <a:rPr lang="en-US" sz="2000" dirty="0" err="1">
                <a:latin typeface="Sassoon Infant Std" panose="020B0503020103030203" pitchFamily="34" charset="0"/>
              </a:rPr>
              <a:t>recognise</a:t>
            </a:r>
            <a:r>
              <a:rPr lang="en-US" sz="2000" dirty="0">
                <a:latin typeface="Sassoon Infant Std" panose="020B0503020103030203" pitchFamily="34" charset="0"/>
              </a:rPr>
              <a:t> one more and one fewer and ten more and ten fewer</a:t>
            </a:r>
          </a:p>
        </p:txBody>
      </p:sp>
    </p:spTree>
    <p:extLst>
      <p:ext uri="{BB962C8B-B14F-4D97-AF65-F5344CB8AC3E}">
        <p14:creationId xmlns:p14="http://schemas.microsoft.com/office/powerpoint/2010/main" val="2601098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063" y="1712731"/>
            <a:ext cx="4250365" cy="954107"/>
          </a:xfrm>
          <a:prstGeom prst="rect">
            <a:avLst/>
          </a:prstGeom>
        </p:spPr>
        <p:txBody>
          <a:bodyPr wrap="square">
            <a:spAutoFit/>
          </a:bodyPr>
          <a:lstStyle/>
          <a:p>
            <a:r>
              <a:rPr lang="en-GB" sz="2800" dirty="0">
                <a:latin typeface="Century Gothic" panose="020B0502020202020204" pitchFamily="34" charset="0"/>
              </a:rPr>
              <a:t>Complete the missing information. </a:t>
            </a:r>
          </a:p>
        </p:txBody>
      </p:sp>
      <p:pic>
        <p:nvPicPr>
          <p:cNvPr id="5" name="Picture 4">
            <a:extLst>
              <a:ext uri="{FF2B5EF4-FFF2-40B4-BE49-F238E27FC236}">
                <a16:creationId xmlns:a16="http://schemas.microsoft.com/office/drawing/2014/main" id="{F3CC1E53-E720-16A6-CD2C-1F4DA2A090BB}"/>
              </a:ext>
            </a:extLst>
          </p:cNvPr>
          <p:cNvPicPr>
            <a:picLocks noChangeAspect="1"/>
          </p:cNvPicPr>
          <p:nvPr/>
        </p:nvPicPr>
        <p:blipFill>
          <a:blip r:embed="rId3"/>
          <a:stretch>
            <a:fillRect/>
          </a:stretch>
        </p:blipFill>
        <p:spPr>
          <a:xfrm>
            <a:off x="5818269" y="697688"/>
            <a:ext cx="4608333" cy="6052951"/>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A29FA5C8-E923-4B86-2ED4-794996B3FB77}"/>
                  </a:ext>
                </a:extLst>
              </p14:cNvPr>
              <p14:cNvContentPartPr/>
              <p14:nvPr/>
            </p14:nvContentPartPr>
            <p14:xfrm>
              <a:off x="12547257" y="3289986"/>
              <a:ext cx="15445" cy="15445"/>
            </p14:xfrm>
          </p:contentPart>
        </mc:Choice>
        <mc:Fallback xmlns="">
          <p:pic>
            <p:nvPicPr>
              <p:cNvPr id="3" name="Ink 2">
                <a:extLst>
                  <a:ext uri="{FF2B5EF4-FFF2-40B4-BE49-F238E27FC236}">
                    <a16:creationId xmlns:a16="http://schemas.microsoft.com/office/drawing/2014/main" id="{A29FA5C8-E923-4B86-2ED4-794996B3FB77}"/>
                  </a:ext>
                </a:extLst>
              </p:cNvPr>
              <p:cNvPicPr/>
              <p:nvPr/>
            </p:nvPicPr>
            <p:blipFill>
              <a:blip r:embed="rId5"/>
              <a:stretch>
                <a:fillRect/>
              </a:stretch>
            </p:blipFill>
            <p:spPr>
              <a:xfrm>
                <a:off x="11775007" y="2517736"/>
                <a:ext cx="1544500" cy="1544500"/>
              </a:xfrm>
              <a:prstGeom prst="rect">
                <a:avLst/>
              </a:prstGeom>
            </p:spPr>
          </p:pic>
        </mc:Fallback>
      </mc:AlternateContent>
      <p:sp>
        <p:nvSpPr>
          <p:cNvPr id="6" name="TextBox 5">
            <a:extLst>
              <a:ext uri="{FF2B5EF4-FFF2-40B4-BE49-F238E27FC236}">
                <a16:creationId xmlns:a16="http://schemas.microsoft.com/office/drawing/2014/main" id="{4351BBBB-AF2E-2CEA-A0E4-8CAC2F070C81}"/>
              </a:ext>
            </a:extLst>
          </p:cNvPr>
          <p:cNvSpPr txBox="1"/>
          <p:nvPr/>
        </p:nvSpPr>
        <p:spPr>
          <a:xfrm>
            <a:off x="136336" y="39959"/>
            <a:ext cx="7971344" cy="461665"/>
          </a:xfrm>
          <a:prstGeom prst="rect">
            <a:avLst/>
          </a:prstGeom>
          <a:noFill/>
        </p:spPr>
        <p:txBody>
          <a:bodyPr wrap="square">
            <a:spAutoFit/>
          </a:bodyPr>
          <a:lstStyle/>
          <a:p>
            <a:pPr>
              <a:tabLst>
                <a:tab pos="1076325" algn="l"/>
              </a:tabLst>
            </a:pPr>
            <a:r>
              <a:rPr lang="en-US" sz="2400" dirty="0">
                <a:latin typeface="Sassoon Infant Std" panose="020B0503020103030203" pitchFamily="34" charset="0"/>
              </a:rPr>
              <a:t>TBAT: </a:t>
            </a:r>
            <a:r>
              <a:rPr lang="en-US" sz="2000" dirty="0" err="1">
                <a:latin typeface="Sassoon Infant Std" panose="020B0503020103030203" pitchFamily="34" charset="0"/>
              </a:rPr>
              <a:t>recognise</a:t>
            </a:r>
            <a:r>
              <a:rPr lang="en-US" sz="2000" dirty="0">
                <a:latin typeface="Sassoon Infant Std" panose="020B0503020103030203" pitchFamily="34" charset="0"/>
              </a:rPr>
              <a:t> one more and one fewer and ten more and ten fewer</a:t>
            </a:r>
          </a:p>
        </p:txBody>
      </p:sp>
    </p:spTree>
    <p:extLst>
      <p:ext uri="{BB962C8B-B14F-4D97-AF65-F5344CB8AC3E}">
        <p14:creationId xmlns:p14="http://schemas.microsoft.com/office/powerpoint/2010/main" val="2113795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BD71E-E177-9435-C781-ACFE3E8F3FA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F2B1C60-6851-7C13-B0C1-1B1A9B5B38BA}"/>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/ai/ and /ay/ digraphs.</a:t>
            </a:r>
          </a:p>
        </p:txBody>
      </p:sp>
      <p:pic>
        <p:nvPicPr>
          <p:cNvPr id="4" name="Picture 3" descr="A black letter on a white background&#10;&#10;AI-generated content may be incorrect.">
            <a:extLst>
              <a:ext uri="{FF2B5EF4-FFF2-40B4-BE49-F238E27FC236}">
                <a16:creationId xmlns:a16="http://schemas.microsoft.com/office/drawing/2014/main" id="{153A76C8-DA11-DB0A-B814-8E68212FB2D3}"/>
              </a:ext>
            </a:extLst>
          </p:cNvPr>
          <p:cNvPicPr>
            <a:picLocks noChangeAspect="1"/>
          </p:cNvPicPr>
          <p:nvPr/>
        </p:nvPicPr>
        <p:blipFill>
          <a:blip r:embed="rId2"/>
          <a:stretch>
            <a:fillRect/>
          </a:stretch>
        </p:blipFill>
        <p:spPr>
          <a:xfrm>
            <a:off x="1230466" y="1238250"/>
            <a:ext cx="3396943" cy="4976813"/>
          </a:xfrm>
          <a:prstGeom prst="rect">
            <a:avLst/>
          </a:prstGeom>
        </p:spPr>
      </p:pic>
      <p:pic>
        <p:nvPicPr>
          <p:cNvPr id="5" name="Picture 4" descr="A close up of a sign&#10;&#10;AI-generated content may be incorrect.">
            <a:extLst>
              <a:ext uri="{FF2B5EF4-FFF2-40B4-BE49-F238E27FC236}">
                <a16:creationId xmlns:a16="http://schemas.microsoft.com/office/drawing/2014/main" id="{B3A871B3-06E2-C3E5-ECC3-8C27A0E925F3}"/>
              </a:ext>
            </a:extLst>
          </p:cNvPr>
          <p:cNvPicPr>
            <a:picLocks noChangeAspect="1"/>
          </p:cNvPicPr>
          <p:nvPr/>
        </p:nvPicPr>
        <p:blipFill>
          <a:blip r:embed="rId3"/>
          <a:stretch>
            <a:fillRect/>
          </a:stretch>
        </p:blipFill>
        <p:spPr>
          <a:xfrm>
            <a:off x="5203031" y="1233487"/>
            <a:ext cx="3702844" cy="4986338"/>
          </a:xfrm>
          <a:prstGeom prst="rect">
            <a:avLst/>
          </a:prstGeom>
        </p:spPr>
      </p:pic>
    </p:spTree>
    <p:extLst>
      <p:ext uri="{BB962C8B-B14F-4D97-AF65-F5344CB8AC3E}">
        <p14:creationId xmlns:p14="http://schemas.microsoft.com/office/powerpoint/2010/main" val="1340574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urtle with a number and text&#10;&#10;AI-generated content may be incorrect.">
            <a:extLst>
              <a:ext uri="{FF2B5EF4-FFF2-40B4-BE49-F238E27FC236}">
                <a16:creationId xmlns:a16="http://schemas.microsoft.com/office/drawing/2014/main" id="{83C482EA-E851-4E35-AAEF-3EEFA5C22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18" y="412664"/>
            <a:ext cx="3443842" cy="4170766"/>
          </a:xfrm>
          <a:prstGeom prst="rect">
            <a:avLst/>
          </a:prstGeom>
          <a:ln>
            <a:solidFill>
              <a:schemeClr val="tx1"/>
            </a:solidFill>
          </a:ln>
        </p:spPr>
      </p:pic>
      <p:pic>
        <p:nvPicPr>
          <p:cNvPr id="7" name="Picture 6">
            <a:extLst>
              <a:ext uri="{FF2B5EF4-FFF2-40B4-BE49-F238E27FC236}">
                <a16:creationId xmlns:a16="http://schemas.microsoft.com/office/drawing/2014/main" id="{4F221EDF-E341-E01F-1315-5733BD2DA1F6}"/>
              </a:ext>
            </a:extLst>
          </p:cNvPr>
          <p:cNvPicPr>
            <a:picLocks noChangeAspect="1"/>
          </p:cNvPicPr>
          <p:nvPr/>
        </p:nvPicPr>
        <p:blipFill>
          <a:blip r:embed="rId3"/>
          <a:stretch>
            <a:fillRect/>
          </a:stretch>
        </p:blipFill>
        <p:spPr>
          <a:xfrm>
            <a:off x="4497705" y="3429000"/>
            <a:ext cx="3103246" cy="3344487"/>
          </a:xfrm>
          <a:prstGeom prst="rect">
            <a:avLst/>
          </a:prstGeom>
        </p:spPr>
      </p:pic>
      <p:pic>
        <p:nvPicPr>
          <p:cNvPr id="9" name="Picture 8">
            <a:extLst>
              <a:ext uri="{FF2B5EF4-FFF2-40B4-BE49-F238E27FC236}">
                <a16:creationId xmlns:a16="http://schemas.microsoft.com/office/drawing/2014/main" id="{B7444914-0054-5488-7ED0-AB96FCAE276C}"/>
              </a:ext>
            </a:extLst>
          </p:cNvPr>
          <p:cNvPicPr>
            <a:picLocks noChangeAspect="1"/>
          </p:cNvPicPr>
          <p:nvPr/>
        </p:nvPicPr>
        <p:blipFill>
          <a:blip r:embed="rId4"/>
          <a:stretch>
            <a:fillRect/>
          </a:stretch>
        </p:blipFill>
        <p:spPr>
          <a:xfrm>
            <a:off x="8395196" y="675554"/>
            <a:ext cx="3367578" cy="4696546"/>
          </a:xfrm>
          <a:prstGeom prst="rect">
            <a:avLst/>
          </a:prstGeom>
        </p:spPr>
      </p:pic>
      <p:pic>
        <p:nvPicPr>
          <p:cNvPr id="13" name="Picture 12">
            <a:extLst>
              <a:ext uri="{FF2B5EF4-FFF2-40B4-BE49-F238E27FC236}">
                <a16:creationId xmlns:a16="http://schemas.microsoft.com/office/drawing/2014/main" id="{49657772-E2AF-CA1E-204E-4ADDF2A9EED4}"/>
              </a:ext>
            </a:extLst>
          </p:cNvPr>
          <p:cNvPicPr>
            <a:picLocks noChangeAspect="1"/>
          </p:cNvPicPr>
          <p:nvPr/>
        </p:nvPicPr>
        <p:blipFill>
          <a:blip r:embed="rId5"/>
          <a:stretch>
            <a:fillRect/>
          </a:stretch>
        </p:blipFill>
        <p:spPr>
          <a:xfrm>
            <a:off x="3880484" y="412664"/>
            <a:ext cx="4234815" cy="2919266"/>
          </a:xfrm>
          <a:prstGeom prst="rect">
            <a:avLst/>
          </a:prstGeom>
        </p:spPr>
      </p:pic>
    </p:spTree>
    <p:extLst>
      <p:ext uri="{BB962C8B-B14F-4D97-AF65-F5344CB8AC3E}">
        <p14:creationId xmlns:p14="http://schemas.microsoft.com/office/powerpoint/2010/main" val="808894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‘Tell me how many …’</a:t>
            </a:r>
          </a:p>
        </p:txBody>
      </p:sp>
      <p:sp>
        <p:nvSpPr>
          <p:cNvPr id="7" name="Rectangular Callout 15">
            <a:extLst>
              <a:ext uri="{FF2B5EF4-FFF2-40B4-BE49-F238E27FC236}">
                <a16:creationId xmlns:a16="http://schemas.microsoft.com/office/drawing/2014/main" id="{9BEA2C98-EB59-16E0-A4C0-39B875EA8B6C}"/>
              </a:ext>
            </a:extLst>
          </p:cNvPr>
          <p:cNvSpPr/>
          <p:nvPr/>
        </p:nvSpPr>
        <p:spPr>
          <a:xfrm flipH="1">
            <a:off x="3469084" y="2162709"/>
            <a:ext cx="5065316" cy="1530059"/>
          </a:xfrm>
          <a:prstGeom prst="wedgeRectCallout">
            <a:avLst>
              <a:gd name="adj1" fmla="val 63949"/>
              <a:gd name="adj2" fmla="val 18886"/>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GB" sz="2400">
                <a:solidFill>
                  <a:schemeClr val="tx1"/>
                </a:solidFill>
                <a:latin typeface="Century Gothic" panose="020B0502020202020204" pitchFamily="34" charset="0"/>
              </a:rPr>
              <a:t>I have one fewer than 32 sticks.</a:t>
            </a:r>
          </a:p>
          <a:p>
            <a:pPr algn="ctr">
              <a:spcAft>
                <a:spcPts val="600"/>
              </a:spcAft>
            </a:pPr>
            <a:r>
              <a:rPr lang="en-GB" sz="2400">
                <a:solidFill>
                  <a:schemeClr val="tx1"/>
                </a:solidFill>
                <a:latin typeface="Century Gothic" panose="020B0502020202020204" pitchFamily="34" charset="0"/>
              </a:rPr>
              <a:t>I have one more than 30 sticks.</a:t>
            </a:r>
          </a:p>
          <a:p>
            <a:pPr algn="ctr">
              <a:spcAft>
                <a:spcPts val="600"/>
              </a:spcAft>
            </a:pPr>
            <a:r>
              <a:rPr lang="en-GB" sz="2400">
                <a:solidFill>
                  <a:schemeClr val="tx1"/>
                </a:solidFill>
                <a:latin typeface="Century Gothic" panose="020B0502020202020204" pitchFamily="34" charset="0"/>
              </a:rPr>
              <a:t>How many sticks do I have?</a:t>
            </a:r>
          </a:p>
        </p:txBody>
      </p:sp>
      <p:pic>
        <p:nvPicPr>
          <p:cNvPr id="8" name="Picture 7">
            <a:extLst>
              <a:ext uri="{FF2B5EF4-FFF2-40B4-BE49-F238E27FC236}">
                <a16:creationId xmlns:a16="http://schemas.microsoft.com/office/drawing/2014/main" id="{24AD780D-E967-FAE4-1BB5-AEB2C0A418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29" b="98253" l="4829" r="96982">
                        <a14:foregroundMark x1="72032" y1="31587" x2="73038" y2="30422"/>
                        <a14:backgroundMark x1="72837" y1="31295" x2="75453" y2="31150"/>
                      </a14:backgroundRemoval>
                    </a14:imgEffect>
                  </a14:imgLayer>
                </a14:imgProps>
              </a:ext>
            </a:extLst>
          </a:blip>
          <a:stretch>
            <a:fillRect/>
          </a:stretch>
        </p:blipFill>
        <p:spPr>
          <a:xfrm flipH="1">
            <a:off x="549248" y="2359205"/>
            <a:ext cx="2062800" cy="2852728"/>
          </a:xfrm>
          <a:prstGeom prst="rect">
            <a:avLst/>
          </a:prstGeom>
        </p:spPr>
      </p:pic>
    </p:spTree>
    <p:extLst>
      <p:ext uri="{BB962C8B-B14F-4D97-AF65-F5344CB8AC3E}">
        <p14:creationId xmlns:p14="http://schemas.microsoft.com/office/powerpoint/2010/main" val="173972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4F6D1-3FCA-4919-9909-B961D4B4E8C0}"/>
              </a:ext>
            </a:extLst>
          </p:cNvPr>
          <p:cNvSpPr>
            <a:spLocks noGrp="1"/>
          </p:cNvSpPr>
          <p:nvPr>
            <p:ph type="title"/>
          </p:nvPr>
        </p:nvSpPr>
        <p:spPr/>
        <p:txBody>
          <a:bodyPr/>
          <a:lstStyle/>
          <a:p>
            <a:r>
              <a:rPr lang="en-GB"/>
              <a:t>Correct posture</a:t>
            </a:r>
          </a:p>
        </p:txBody>
      </p:sp>
      <p:sp>
        <p:nvSpPr>
          <p:cNvPr id="3" name="Content Placeholder 2">
            <a:extLst>
              <a:ext uri="{FF2B5EF4-FFF2-40B4-BE49-F238E27FC236}">
                <a16:creationId xmlns:a16="http://schemas.microsoft.com/office/drawing/2014/main" id="{B6D9276F-F76D-F1AB-A2B8-18E364134B35}"/>
              </a:ext>
            </a:extLst>
          </p:cNvPr>
          <p:cNvSpPr>
            <a:spLocks noGrp="1"/>
          </p:cNvSpPr>
          <p:nvPr>
            <p:ph idx="1"/>
          </p:nvPr>
        </p:nvSpPr>
        <p:spPr/>
        <p:txBody>
          <a:bodyPr/>
          <a:lstStyle/>
          <a:p>
            <a:pPr marL="0" indent="0">
              <a:buNone/>
            </a:pPr>
            <a:r>
              <a:rPr lang="en-GB"/>
              <a:t>Right handed				Left handed</a:t>
            </a:r>
          </a:p>
        </p:txBody>
      </p:sp>
      <p:pic>
        <p:nvPicPr>
          <p:cNvPr id="5" name="Picture 4">
            <a:extLst>
              <a:ext uri="{FF2B5EF4-FFF2-40B4-BE49-F238E27FC236}">
                <a16:creationId xmlns:a16="http://schemas.microsoft.com/office/drawing/2014/main" id="{E67EB9AC-0D6B-EFCD-B585-FF62F14CAB04}"/>
              </a:ext>
            </a:extLst>
          </p:cNvPr>
          <p:cNvPicPr>
            <a:picLocks noChangeAspect="1"/>
          </p:cNvPicPr>
          <p:nvPr/>
        </p:nvPicPr>
        <p:blipFill>
          <a:blip r:embed="rId2"/>
          <a:stretch>
            <a:fillRect/>
          </a:stretch>
        </p:blipFill>
        <p:spPr>
          <a:xfrm>
            <a:off x="5691187" y="2429080"/>
            <a:ext cx="5430203" cy="4155235"/>
          </a:xfrm>
          <a:prstGeom prst="rect">
            <a:avLst/>
          </a:prstGeom>
        </p:spPr>
      </p:pic>
      <p:pic>
        <p:nvPicPr>
          <p:cNvPr id="9" name="Picture 8">
            <a:extLst>
              <a:ext uri="{FF2B5EF4-FFF2-40B4-BE49-F238E27FC236}">
                <a16:creationId xmlns:a16="http://schemas.microsoft.com/office/drawing/2014/main" id="{CC5EA1DA-4442-DBF4-981C-2BCB66597851}"/>
              </a:ext>
            </a:extLst>
          </p:cNvPr>
          <p:cNvPicPr>
            <a:picLocks noChangeAspect="1"/>
          </p:cNvPicPr>
          <p:nvPr/>
        </p:nvPicPr>
        <p:blipFill>
          <a:blip r:embed="rId3"/>
          <a:stretch>
            <a:fillRect/>
          </a:stretch>
        </p:blipFill>
        <p:spPr>
          <a:xfrm>
            <a:off x="344874" y="2424412"/>
            <a:ext cx="4992936" cy="4080687"/>
          </a:xfrm>
          <a:prstGeom prst="rect">
            <a:avLst/>
          </a:prstGeom>
        </p:spPr>
      </p:pic>
      <p:sp>
        <p:nvSpPr>
          <p:cNvPr id="6" name="Content Placeholder 2">
            <a:extLst>
              <a:ext uri="{FF2B5EF4-FFF2-40B4-BE49-F238E27FC236}">
                <a16:creationId xmlns:a16="http://schemas.microsoft.com/office/drawing/2014/main" id="{9685FC36-A17F-22F2-DAEC-8D2A4739F5B4}"/>
              </a:ext>
            </a:extLst>
          </p:cNvPr>
          <p:cNvSpPr txBox="1">
            <a:spLocks/>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sz="2000" dirty="0">
                <a:latin typeface="Sassoon Primary"/>
              </a:rPr>
              <a:t>TBAT: correctly form the letters u, y and j.</a:t>
            </a:r>
            <a:endParaRPr lang="en-US" sz="2000"/>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p:txBody>
      </p:sp>
    </p:spTree>
    <p:extLst>
      <p:ext uri="{BB962C8B-B14F-4D97-AF65-F5344CB8AC3E}">
        <p14:creationId xmlns:p14="http://schemas.microsoft.com/office/powerpoint/2010/main" val="1670850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151BDB8-A3AC-1D75-9237-F69C3CCE372E}"/>
              </a:ext>
            </a:extLst>
          </p:cNvPr>
          <p:cNvSpPr txBox="1">
            <a:spLocks/>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sz="2000" dirty="0">
                <a:latin typeface="Sassoon Primary"/>
              </a:rPr>
              <a:t>TBAT: correctly form the letters u, y and j.</a:t>
            </a:r>
            <a:endParaRPr lang="en-US" sz="2000"/>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p:txBody>
      </p:sp>
      <p:pic>
        <p:nvPicPr>
          <p:cNvPr id="11" name="Picture 10">
            <a:extLst>
              <a:ext uri="{FF2B5EF4-FFF2-40B4-BE49-F238E27FC236}">
                <a16:creationId xmlns:a16="http://schemas.microsoft.com/office/drawing/2014/main" id="{C15BA579-865D-1005-2FD4-6C4468D876A5}"/>
              </a:ext>
            </a:extLst>
          </p:cNvPr>
          <p:cNvPicPr>
            <a:picLocks noChangeAspect="1"/>
          </p:cNvPicPr>
          <p:nvPr/>
        </p:nvPicPr>
        <p:blipFill>
          <a:blip r:embed="rId2"/>
          <a:stretch>
            <a:fillRect/>
          </a:stretch>
        </p:blipFill>
        <p:spPr>
          <a:xfrm>
            <a:off x="661988" y="1111106"/>
            <a:ext cx="10868025" cy="5305425"/>
          </a:xfrm>
          <a:prstGeom prst="rect">
            <a:avLst/>
          </a:prstGeom>
        </p:spPr>
      </p:pic>
    </p:spTree>
    <p:extLst>
      <p:ext uri="{BB962C8B-B14F-4D97-AF65-F5344CB8AC3E}">
        <p14:creationId xmlns:p14="http://schemas.microsoft.com/office/powerpoint/2010/main" val="182221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F6801A6-94E7-0ACE-0921-9CB8EBDFE5C8}"/>
              </a:ext>
            </a:extLst>
          </p:cNvPr>
          <p:cNvSpPr>
            <a:spLocks noGrp="1"/>
          </p:cNvSpPr>
          <p:nvPr>
            <p:ph idx="1"/>
          </p:nvPr>
        </p:nvSpPr>
        <p:spPr>
          <a:xfrm>
            <a:off x="-4618" y="173542"/>
            <a:ext cx="7502237" cy="552884"/>
          </a:xfrm>
        </p:spPr>
        <p:txBody>
          <a:bodyPr vert="horz" lIns="91440" tIns="45720" rIns="91440" bIns="45720" rtlCol="0" anchor="t">
            <a:normAutofit/>
          </a:bodyPr>
          <a:lstStyle/>
          <a:p>
            <a:pPr>
              <a:buNone/>
            </a:pPr>
            <a:r>
              <a:rPr lang="en-GB" sz="2000" dirty="0">
                <a:latin typeface="Sassoon Primary"/>
              </a:rPr>
              <a:t>TBAT: correctly form the letters u, y and j.</a:t>
            </a:r>
            <a:endParaRPr lang="en-US" sz="2000"/>
          </a:p>
          <a:p>
            <a:pPr marL="0" indent="0">
              <a:buNone/>
            </a:pPr>
            <a:endParaRPr lang="en-GB" dirty="0">
              <a:latin typeface="Sassoon Primary" pitchFamily="50" charset="0"/>
            </a:endParaRPr>
          </a:p>
          <a:p>
            <a:pPr marL="0" indent="0">
              <a:buNone/>
            </a:pPr>
            <a:endParaRPr lang="en-GB" dirty="0">
              <a:latin typeface="Sassoon Primary" pitchFamily="50" charset="0"/>
            </a:endParaRPr>
          </a:p>
          <a:p>
            <a:pPr marL="0" indent="0">
              <a:buNone/>
            </a:pPr>
            <a:endParaRPr lang="en-GB">
              <a:latin typeface="Sassoon Primary" pitchFamily="50" charset="0"/>
            </a:endParaRPr>
          </a:p>
          <a:p>
            <a:pPr marL="0" indent="0">
              <a:buNone/>
            </a:pPr>
            <a:endParaRPr lang="en-GB" dirty="0">
              <a:latin typeface="Sassoon Primary" pitchFamily="50" charset="0"/>
            </a:endParaRPr>
          </a:p>
          <a:p>
            <a:pPr marL="0" indent="0">
              <a:buNone/>
            </a:pPr>
            <a:endParaRPr lang="en-GB">
              <a:latin typeface="Sassoon Primary" pitchFamily="50" charset="0"/>
            </a:endParaRPr>
          </a:p>
        </p:txBody>
      </p:sp>
      <p:pic>
        <p:nvPicPr>
          <p:cNvPr id="7" name="Picture 6" descr="A screenshot of a white and purple page&#10;&#10;AI-generated content may be incorrect.">
            <a:extLst>
              <a:ext uri="{FF2B5EF4-FFF2-40B4-BE49-F238E27FC236}">
                <a16:creationId xmlns:a16="http://schemas.microsoft.com/office/drawing/2014/main" id="{38116566-3548-40BB-5710-1EE0371533A2}"/>
              </a:ext>
            </a:extLst>
          </p:cNvPr>
          <p:cNvPicPr>
            <a:picLocks noChangeAspect="1"/>
          </p:cNvPicPr>
          <p:nvPr/>
        </p:nvPicPr>
        <p:blipFill>
          <a:blip r:embed="rId2"/>
          <a:stretch>
            <a:fillRect/>
          </a:stretch>
        </p:blipFill>
        <p:spPr>
          <a:xfrm>
            <a:off x="800100" y="1500188"/>
            <a:ext cx="10591800" cy="3857625"/>
          </a:xfrm>
          <a:prstGeom prst="rect">
            <a:avLst/>
          </a:prstGeom>
        </p:spPr>
      </p:pic>
    </p:spTree>
    <p:extLst>
      <p:ext uri="{BB962C8B-B14F-4D97-AF65-F5344CB8AC3E}">
        <p14:creationId xmlns:p14="http://schemas.microsoft.com/office/powerpoint/2010/main" val="1507288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A714A4F-3073-7324-C4CD-E7F38CCA3E23}"/>
              </a:ext>
            </a:extLst>
          </p:cNvPr>
          <p:cNvSpPr>
            <a:spLocks noGrp="1"/>
          </p:cNvSpPr>
          <p:nvPr>
            <p:ph idx="1"/>
          </p:nvPr>
        </p:nvSpPr>
        <p:spPr>
          <a:xfrm>
            <a:off x="-4618" y="173542"/>
            <a:ext cx="7502237" cy="552884"/>
          </a:xfrm>
        </p:spPr>
        <p:txBody>
          <a:bodyPr vert="horz" lIns="91440" tIns="45720" rIns="91440" bIns="45720" rtlCol="0" anchor="t">
            <a:normAutofit/>
          </a:bodyPr>
          <a:lstStyle/>
          <a:p>
            <a:pPr>
              <a:buNone/>
            </a:pPr>
            <a:r>
              <a:rPr lang="en-GB" sz="2000" dirty="0">
                <a:latin typeface="Sassoon Primary"/>
              </a:rPr>
              <a:t>TBAT: correctly form the letters u, y and j.</a:t>
            </a:r>
            <a:endParaRPr lang="en-US" sz="2000"/>
          </a:p>
          <a:p>
            <a:pPr marL="0" indent="0">
              <a:buNone/>
            </a:pPr>
            <a:endParaRPr lang="en-GB" dirty="0">
              <a:latin typeface="Sassoon Primary" pitchFamily="50" charset="0"/>
            </a:endParaRPr>
          </a:p>
          <a:p>
            <a:pPr marL="0" indent="0">
              <a:buNone/>
            </a:pPr>
            <a:endParaRPr lang="en-GB" dirty="0">
              <a:latin typeface="Sassoon Primary" pitchFamily="50" charset="0"/>
            </a:endParaRPr>
          </a:p>
          <a:p>
            <a:pPr marL="0" indent="0">
              <a:buNone/>
            </a:pPr>
            <a:endParaRPr lang="en-GB">
              <a:latin typeface="Sassoon Primary" pitchFamily="50" charset="0"/>
            </a:endParaRPr>
          </a:p>
          <a:p>
            <a:pPr marL="0" indent="0">
              <a:buNone/>
            </a:pPr>
            <a:endParaRPr lang="en-GB" dirty="0">
              <a:latin typeface="Sassoon Primary" pitchFamily="50" charset="0"/>
            </a:endParaRPr>
          </a:p>
          <a:p>
            <a:pPr marL="0" indent="0">
              <a:buNone/>
            </a:pPr>
            <a:endParaRPr lang="en-GB">
              <a:latin typeface="Sassoon Primary" pitchFamily="50" charset="0"/>
            </a:endParaRPr>
          </a:p>
        </p:txBody>
      </p:sp>
      <p:pic>
        <p:nvPicPr>
          <p:cNvPr id="6" name="Picture 5" descr="A close up of a paper&#10;&#10;AI-generated content may be incorrect.">
            <a:extLst>
              <a:ext uri="{FF2B5EF4-FFF2-40B4-BE49-F238E27FC236}">
                <a16:creationId xmlns:a16="http://schemas.microsoft.com/office/drawing/2014/main" id="{D4342715-73B8-5E87-1C3F-70DE851EB84A}"/>
              </a:ext>
            </a:extLst>
          </p:cNvPr>
          <p:cNvPicPr>
            <a:picLocks noChangeAspect="1"/>
          </p:cNvPicPr>
          <p:nvPr/>
        </p:nvPicPr>
        <p:blipFill>
          <a:blip r:embed="rId2"/>
          <a:stretch>
            <a:fillRect/>
          </a:stretch>
        </p:blipFill>
        <p:spPr>
          <a:xfrm>
            <a:off x="1133475" y="1319645"/>
            <a:ext cx="9925050" cy="4495800"/>
          </a:xfrm>
          <a:prstGeom prst="rect">
            <a:avLst/>
          </a:prstGeom>
        </p:spPr>
      </p:pic>
      <p:pic>
        <p:nvPicPr>
          <p:cNvPr id="7" name="Picture 6" descr="A white background with black text&#10;&#10;AI-generated content may be incorrect.">
            <a:extLst>
              <a:ext uri="{FF2B5EF4-FFF2-40B4-BE49-F238E27FC236}">
                <a16:creationId xmlns:a16="http://schemas.microsoft.com/office/drawing/2014/main" id="{BF01612E-F608-24E1-7D34-929596207A65}"/>
              </a:ext>
            </a:extLst>
          </p:cNvPr>
          <p:cNvPicPr>
            <a:picLocks noChangeAspect="1"/>
          </p:cNvPicPr>
          <p:nvPr/>
        </p:nvPicPr>
        <p:blipFill>
          <a:blip r:embed="rId3"/>
          <a:stretch>
            <a:fillRect/>
          </a:stretch>
        </p:blipFill>
        <p:spPr>
          <a:xfrm>
            <a:off x="1132897" y="3270972"/>
            <a:ext cx="3564660" cy="1909330"/>
          </a:xfrm>
          <a:prstGeom prst="rect">
            <a:avLst/>
          </a:prstGeom>
        </p:spPr>
      </p:pic>
    </p:spTree>
    <p:extLst>
      <p:ext uri="{BB962C8B-B14F-4D97-AF65-F5344CB8AC3E}">
        <p14:creationId xmlns:p14="http://schemas.microsoft.com/office/powerpoint/2010/main" val="1138217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8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Forming the lower case letter u in print</a:t>
            </a:r>
            <a:endParaRPr/>
          </a:p>
        </p:txBody>
      </p:sp>
      <p:sp>
        <p:nvSpPr>
          <p:cNvPr id="936" name="Google Shape;936;p84"/>
          <p:cNvSpPr txBox="1">
            <a:spLocks noGrp="1"/>
          </p:cNvSpPr>
          <p:nvPr>
            <p:ph type="body" idx="1"/>
          </p:nvPr>
        </p:nvSpPr>
        <p:spPr>
          <a:xfrm>
            <a:off x="432000" y="1012400"/>
            <a:ext cx="5162800" cy="818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Let’s write the letter u.</a:t>
            </a:r>
            <a:endParaRPr/>
          </a:p>
        </p:txBody>
      </p:sp>
      <p:sp>
        <p:nvSpPr>
          <p:cNvPr id="937" name="Google Shape;937;p84"/>
          <p:cNvSpPr txBox="1"/>
          <p:nvPr/>
        </p:nvSpPr>
        <p:spPr>
          <a:xfrm>
            <a:off x="432000" y="2024800"/>
            <a:ext cx="5328000" cy="2509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Sit comfortably and hold your pencil.</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Start on the x-height line.</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Go down to the </a:t>
            </a:r>
            <a:r>
              <a:rPr lang="en-GB" sz="2667" b="1">
                <a:solidFill>
                  <a:srgbClr val="000000"/>
                </a:solidFill>
                <a:latin typeface="Lexend"/>
                <a:ea typeface="Lexend"/>
                <a:cs typeface="Lexend"/>
                <a:sym typeface="Lexend"/>
              </a:rPr>
              <a:t>baseline</a:t>
            </a:r>
            <a:r>
              <a:rPr lang="en-GB" sz="2667">
                <a:latin typeface="Lexend"/>
                <a:ea typeface="Lexend"/>
                <a:cs typeface="Lexend"/>
                <a:sym typeface="Lexend"/>
              </a:rPr>
              <a:t>, go across, back up to the x-height line and down.</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latin typeface="Lexend"/>
                <a:ea typeface="Lexend"/>
                <a:cs typeface="Lexend"/>
                <a:sym typeface="Lexend"/>
              </a:rPr>
              <a:t>Finish with a flick.</a:t>
            </a:r>
            <a:endParaRPr sz="2667">
              <a:latin typeface="Lexend"/>
              <a:ea typeface="Lexend"/>
              <a:cs typeface="Lexend"/>
              <a:sym typeface="Lexend"/>
            </a:endParaRPr>
          </a:p>
          <a:p>
            <a:pPr marL="0" lvl="0" indent="0" algn="l" rtl="0">
              <a:lnSpc>
                <a:spcPct val="115000"/>
              </a:lnSpc>
              <a:spcBef>
                <a:spcPts val="1333"/>
              </a:spcBef>
              <a:spcAft>
                <a:spcPts val="1333"/>
              </a:spcAft>
              <a:buNone/>
            </a:pPr>
            <a:endParaRPr sz="2667">
              <a:latin typeface="Lexend"/>
              <a:ea typeface="Lexend"/>
              <a:cs typeface="Lexend"/>
              <a:sym typeface="Lexend"/>
            </a:endParaRPr>
          </a:p>
        </p:txBody>
      </p:sp>
      <p:sp>
        <p:nvSpPr>
          <p:cNvPr id="938" name="Google Shape;938;p84"/>
          <p:cNvSpPr txBox="1"/>
          <p:nvPr/>
        </p:nvSpPr>
        <p:spPr>
          <a:xfrm>
            <a:off x="432000" y="5740800"/>
            <a:ext cx="10329600" cy="884882"/>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667">
                <a:solidFill>
                  <a:schemeClr val="dk1"/>
                </a:solidFill>
                <a:latin typeface="Lexend"/>
                <a:ea typeface="Lexend"/>
                <a:cs typeface="Lexend"/>
                <a:sym typeface="Lexend"/>
              </a:rPr>
              <a:t>Remember, do not lift your pencil when forming the letter u.</a:t>
            </a:r>
            <a:endParaRPr sz="2489"/>
          </a:p>
        </p:txBody>
      </p:sp>
      <p:pic>
        <p:nvPicPr>
          <p:cNvPr id="939" name="Google Shape;939;p84"/>
          <p:cNvPicPr preferRelativeResize="0"/>
          <p:nvPr/>
        </p:nvPicPr>
        <p:blipFill rotWithShape="1">
          <a:blip r:embed="rId3">
            <a:alphaModFix/>
          </a:blip>
          <a:srcRect r="32244" b="1671"/>
          <a:stretch/>
        </p:blipFill>
        <p:spPr>
          <a:xfrm>
            <a:off x="6432001" y="1522500"/>
            <a:ext cx="4884500" cy="39932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5CE68-B6DD-F882-13C7-5EDF02D1A8AD}"/>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1605772-0349-766C-C597-F3063C28C10B}"/>
              </a:ext>
            </a:extLst>
          </p:cNvPr>
          <p:cNvSpPr>
            <a:spLocks noGrp="1"/>
          </p:cNvSpPr>
          <p:nvPr>
            <p:ph idx="1"/>
          </p:nvPr>
        </p:nvSpPr>
        <p:spPr>
          <a:xfrm>
            <a:off x="-4618" y="173542"/>
            <a:ext cx="7502237" cy="552884"/>
          </a:xfrm>
        </p:spPr>
        <p:txBody>
          <a:bodyPr vert="horz" lIns="91440" tIns="45720" rIns="91440" bIns="45720" rtlCol="0" anchor="t">
            <a:normAutofit/>
          </a:bodyPr>
          <a:lstStyle/>
          <a:p>
            <a:pPr>
              <a:buNone/>
            </a:pPr>
            <a:r>
              <a:rPr lang="en-GB" sz="2000" dirty="0">
                <a:latin typeface="Sassoon Primary"/>
              </a:rPr>
              <a:t>TBAT: correctly form the letters u, y and j.</a:t>
            </a:r>
            <a:endParaRPr lang="en-US" sz="2000"/>
          </a:p>
          <a:p>
            <a:pPr marL="0" indent="0">
              <a:buNone/>
            </a:pPr>
            <a:endParaRPr lang="en-GB" dirty="0">
              <a:latin typeface="Sassoon Primary" pitchFamily="50" charset="0"/>
            </a:endParaRPr>
          </a:p>
          <a:p>
            <a:pPr marL="0" indent="0">
              <a:buNone/>
            </a:pPr>
            <a:endParaRPr lang="en-GB" dirty="0">
              <a:latin typeface="Sassoon Primary" pitchFamily="50" charset="0"/>
            </a:endParaRPr>
          </a:p>
          <a:p>
            <a:pPr marL="0" indent="0">
              <a:buNone/>
            </a:pPr>
            <a:endParaRPr lang="en-GB">
              <a:latin typeface="Sassoon Primary" pitchFamily="50" charset="0"/>
            </a:endParaRPr>
          </a:p>
          <a:p>
            <a:pPr marL="0" indent="0">
              <a:buNone/>
            </a:pPr>
            <a:endParaRPr lang="en-GB" dirty="0">
              <a:latin typeface="Sassoon Primary" pitchFamily="50" charset="0"/>
            </a:endParaRPr>
          </a:p>
          <a:p>
            <a:pPr marL="0" indent="0">
              <a:buNone/>
            </a:pPr>
            <a:endParaRPr lang="en-GB">
              <a:latin typeface="Sassoon Primary" pitchFamily="50" charset="0"/>
            </a:endParaRPr>
          </a:p>
        </p:txBody>
      </p:sp>
      <p:pic>
        <p:nvPicPr>
          <p:cNvPr id="2" name="Picture 1" descr="A black letter y on a white background&#10;&#10;AI-generated content may be incorrect.">
            <a:extLst>
              <a:ext uri="{FF2B5EF4-FFF2-40B4-BE49-F238E27FC236}">
                <a16:creationId xmlns:a16="http://schemas.microsoft.com/office/drawing/2014/main" id="{B461D212-4196-2EE3-D231-DDDD99A42881}"/>
              </a:ext>
            </a:extLst>
          </p:cNvPr>
          <p:cNvPicPr>
            <a:picLocks noChangeAspect="1"/>
          </p:cNvPicPr>
          <p:nvPr/>
        </p:nvPicPr>
        <p:blipFill>
          <a:blip r:embed="rId2"/>
          <a:stretch>
            <a:fillRect/>
          </a:stretch>
        </p:blipFill>
        <p:spPr>
          <a:xfrm>
            <a:off x="857250" y="1078923"/>
            <a:ext cx="10477500" cy="4076700"/>
          </a:xfrm>
          <a:prstGeom prst="rect">
            <a:avLst/>
          </a:prstGeom>
        </p:spPr>
      </p:pic>
      <p:pic>
        <p:nvPicPr>
          <p:cNvPr id="3" name="Picture 2" descr="A white background with black text&#10;&#10;AI-generated content may be incorrect.">
            <a:extLst>
              <a:ext uri="{FF2B5EF4-FFF2-40B4-BE49-F238E27FC236}">
                <a16:creationId xmlns:a16="http://schemas.microsoft.com/office/drawing/2014/main" id="{B54914EA-B250-C87A-A555-9DDA368BA42A}"/>
              </a:ext>
            </a:extLst>
          </p:cNvPr>
          <p:cNvPicPr>
            <a:picLocks noChangeAspect="1"/>
          </p:cNvPicPr>
          <p:nvPr/>
        </p:nvPicPr>
        <p:blipFill>
          <a:blip r:embed="rId3"/>
          <a:stretch>
            <a:fillRect/>
          </a:stretch>
        </p:blipFill>
        <p:spPr>
          <a:xfrm>
            <a:off x="855952" y="4995429"/>
            <a:ext cx="3922280" cy="1727778"/>
          </a:xfrm>
          <a:prstGeom prst="rect">
            <a:avLst/>
          </a:prstGeom>
        </p:spPr>
      </p:pic>
    </p:spTree>
    <p:extLst>
      <p:ext uri="{BB962C8B-B14F-4D97-AF65-F5344CB8AC3E}">
        <p14:creationId xmlns:p14="http://schemas.microsoft.com/office/powerpoint/2010/main" val="715758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96"/>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Forming the lower case letter y in print</a:t>
            </a:r>
            <a:endParaRPr/>
          </a:p>
        </p:txBody>
      </p:sp>
      <p:sp>
        <p:nvSpPr>
          <p:cNvPr id="1070" name="Google Shape;1070;p96"/>
          <p:cNvSpPr txBox="1">
            <a:spLocks noGrp="1"/>
          </p:cNvSpPr>
          <p:nvPr>
            <p:ph type="body" idx="1"/>
          </p:nvPr>
        </p:nvSpPr>
        <p:spPr>
          <a:xfrm>
            <a:off x="432000" y="1012400"/>
            <a:ext cx="5162800" cy="818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sz="2667"/>
              <a:t>Let’s write the letter y.</a:t>
            </a:r>
            <a:endParaRPr sz="2667"/>
          </a:p>
        </p:txBody>
      </p:sp>
      <p:sp>
        <p:nvSpPr>
          <p:cNvPr id="1071" name="Google Shape;1071;p96"/>
          <p:cNvSpPr txBox="1"/>
          <p:nvPr/>
        </p:nvSpPr>
        <p:spPr>
          <a:xfrm>
            <a:off x="432000" y="5760000"/>
            <a:ext cx="10329600" cy="837625"/>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Remember, do not lift your pencil when forming the letter y.</a:t>
            </a:r>
            <a:endParaRPr sz="2400"/>
          </a:p>
        </p:txBody>
      </p:sp>
      <p:sp>
        <p:nvSpPr>
          <p:cNvPr id="1072" name="Google Shape;1072;p96"/>
          <p:cNvSpPr txBox="1"/>
          <p:nvPr/>
        </p:nvSpPr>
        <p:spPr>
          <a:xfrm>
            <a:off x="432000" y="1860100"/>
            <a:ext cx="5328000" cy="2509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15000"/>
              </a:lnSpc>
              <a:spcBef>
                <a:spcPts val="0"/>
              </a:spcBef>
              <a:spcAft>
                <a:spcPts val="0"/>
              </a:spcAft>
              <a:buClr>
                <a:srgbClr val="000000"/>
              </a:buClr>
              <a:buSzPts val="1800"/>
              <a:buFont typeface="Lexend"/>
              <a:buAutoNum type="arabicPeriod"/>
            </a:pPr>
            <a:r>
              <a:rPr lang="en-GB" sz="2400">
                <a:solidFill>
                  <a:srgbClr val="000000"/>
                </a:solidFill>
                <a:latin typeface="Lexend"/>
                <a:ea typeface="Lexend"/>
                <a:cs typeface="Lexend"/>
                <a:sym typeface="Lexend"/>
              </a:rPr>
              <a:t>Sit comfortably and hold your pencil.</a:t>
            </a:r>
            <a:endParaRPr sz="2400">
              <a:solidFill>
                <a:srgbClr val="000000"/>
              </a:solidFill>
              <a:latin typeface="Lexend"/>
              <a:ea typeface="Lexend"/>
              <a:cs typeface="Lexend"/>
              <a:sym typeface="Lexend"/>
            </a:endParaRPr>
          </a:p>
          <a:p>
            <a:pPr marL="609585" lvl="0" indent="-457189" algn="l" rtl="0">
              <a:lnSpc>
                <a:spcPct val="115000"/>
              </a:lnSpc>
              <a:spcBef>
                <a:spcPts val="0"/>
              </a:spcBef>
              <a:spcAft>
                <a:spcPts val="0"/>
              </a:spcAft>
              <a:buClr>
                <a:srgbClr val="000000"/>
              </a:buClr>
              <a:buSzPts val="1800"/>
              <a:buFont typeface="Lexend"/>
              <a:buAutoNum type="arabicPeriod"/>
            </a:pPr>
            <a:r>
              <a:rPr lang="en-GB" sz="2400">
                <a:solidFill>
                  <a:srgbClr val="000000"/>
                </a:solidFill>
                <a:latin typeface="Lexend"/>
                <a:ea typeface="Lexend"/>
                <a:cs typeface="Lexend"/>
                <a:sym typeface="Lexend"/>
              </a:rPr>
              <a:t>Start on the x-height line.</a:t>
            </a:r>
            <a:endParaRPr sz="2400">
              <a:solidFill>
                <a:srgbClr val="000000"/>
              </a:solidFill>
              <a:latin typeface="Lexend"/>
              <a:ea typeface="Lexend"/>
              <a:cs typeface="Lexend"/>
              <a:sym typeface="Lexend"/>
            </a:endParaRPr>
          </a:p>
          <a:p>
            <a:pPr marL="609585" lvl="0" indent="-457189" algn="l" rtl="0">
              <a:lnSpc>
                <a:spcPct val="115000"/>
              </a:lnSpc>
              <a:spcBef>
                <a:spcPts val="0"/>
              </a:spcBef>
              <a:spcAft>
                <a:spcPts val="0"/>
              </a:spcAft>
              <a:buClr>
                <a:srgbClr val="000000"/>
              </a:buClr>
              <a:buSzPts val="1800"/>
              <a:buFont typeface="Lexend"/>
              <a:buAutoNum type="arabicPeriod"/>
            </a:pPr>
            <a:r>
              <a:rPr lang="en-GB" sz="2400">
                <a:solidFill>
                  <a:srgbClr val="000000"/>
                </a:solidFill>
                <a:latin typeface="Lexend"/>
                <a:ea typeface="Lexend"/>
                <a:cs typeface="Lexend"/>
                <a:sym typeface="Lexend"/>
              </a:rPr>
              <a:t>Go down to the </a:t>
            </a:r>
            <a:r>
              <a:rPr lang="en-GB" sz="2400" b="1">
                <a:solidFill>
                  <a:srgbClr val="000000"/>
                </a:solidFill>
                <a:latin typeface="Lexend"/>
                <a:ea typeface="Lexend"/>
                <a:cs typeface="Lexend"/>
                <a:sym typeface="Lexend"/>
              </a:rPr>
              <a:t>baseline</a:t>
            </a:r>
            <a:r>
              <a:rPr lang="en-GB" sz="2400">
                <a:latin typeface="Lexend"/>
                <a:ea typeface="Lexend"/>
                <a:cs typeface="Lexend"/>
                <a:sym typeface="Lexend"/>
              </a:rPr>
              <a:t>, go across, back up to the x-height line, down to the </a:t>
            </a:r>
            <a:r>
              <a:rPr lang="en-GB" sz="2400" b="1">
                <a:latin typeface="Lexend"/>
                <a:ea typeface="Lexend"/>
                <a:cs typeface="Lexend"/>
                <a:sym typeface="Lexend"/>
              </a:rPr>
              <a:t>descender</a:t>
            </a:r>
            <a:r>
              <a:rPr lang="en-GB" sz="2400">
                <a:latin typeface="Lexend"/>
                <a:ea typeface="Lexend"/>
                <a:cs typeface="Lexend"/>
                <a:sym typeface="Lexend"/>
              </a:rPr>
              <a:t> line.</a:t>
            </a:r>
            <a:endParaRPr sz="2400">
              <a:solidFill>
                <a:srgbClr val="000000"/>
              </a:solidFill>
              <a:latin typeface="Lexend"/>
              <a:ea typeface="Lexend"/>
              <a:cs typeface="Lexend"/>
              <a:sym typeface="Lexend"/>
            </a:endParaRPr>
          </a:p>
          <a:p>
            <a:pPr marL="609585" lvl="0" indent="-457189" algn="l" rtl="0">
              <a:lnSpc>
                <a:spcPct val="115000"/>
              </a:lnSpc>
              <a:spcBef>
                <a:spcPts val="0"/>
              </a:spcBef>
              <a:spcAft>
                <a:spcPts val="0"/>
              </a:spcAft>
              <a:buClr>
                <a:srgbClr val="000000"/>
              </a:buClr>
              <a:buSzPts val="1800"/>
              <a:buFont typeface="Lexend"/>
              <a:buAutoNum type="arabicPeriod"/>
            </a:pPr>
            <a:r>
              <a:rPr lang="en-GB" sz="2400">
                <a:latin typeface="Lexend"/>
                <a:ea typeface="Lexend"/>
                <a:cs typeface="Lexend"/>
                <a:sym typeface="Lexend"/>
              </a:rPr>
              <a:t>Finish with a curl up.</a:t>
            </a:r>
            <a:endParaRPr sz="2400">
              <a:latin typeface="Lexend"/>
              <a:ea typeface="Lexend"/>
              <a:cs typeface="Lexend"/>
              <a:sym typeface="Lexend"/>
            </a:endParaRPr>
          </a:p>
          <a:p>
            <a:pPr marL="0" lvl="0" indent="0" algn="l" rtl="0">
              <a:lnSpc>
                <a:spcPct val="115000"/>
              </a:lnSpc>
              <a:spcBef>
                <a:spcPts val="1333"/>
              </a:spcBef>
              <a:spcAft>
                <a:spcPts val="1333"/>
              </a:spcAft>
              <a:buNone/>
            </a:pPr>
            <a:endParaRPr sz="2400">
              <a:latin typeface="Lexend"/>
              <a:ea typeface="Lexend"/>
              <a:cs typeface="Lexend"/>
              <a:sym typeface="Lexend"/>
            </a:endParaRPr>
          </a:p>
        </p:txBody>
      </p:sp>
      <p:pic>
        <p:nvPicPr>
          <p:cNvPr id="1073" name="Google Shape;1073;p96"/>
          <p:cNvPicPr preferRelativeResize="0"/>
          <p:nvPr/>
        </p:nvPicPr>
        <p:blipFill rotWithShape="1">
          <a:blip r:embed="rId3">
            <a:alphaModFix/>
          </a:blip>
          <a:srcRect l="36398"/>
          <a:stretch/>
        </p:blipFill>
        <p:spPr>
          <a:xfrm>
            <a:off x="6535267" y="1429001"/>
            <a:ext cx="4812500" cy="4262500"/>
          </a:xfrm>
          <a:prstGeom prst="rect">
            <a:avLst/>
          </a:prstGeom>
          <a:noFill/>
          <a:ln>
            <a:noFill/>
          </a:ln>
        </p:spPr>
      </p:pic>
      <p:sp>
        <p:nvSpPr>
          <p:cNvPr id="1074" name="Google Shape;1074;p96"/>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28754" lvl="2" indent="-304792" algn="l" rtl="0">
              <a:lnSpc>
                <a:spcPct val="115000"/>
              </a:lnSpc>
              <a:spcBef>
                <a:spcPts val="0"/>
              </a:spcBef>
              <a:spcAft>
                <a:spcPts val="0"/>
              </a:spcAft>
              <a:buClr>
                <a:srgbClr val="222222"/>
              </a:buClr>
              <a:buSzPts val="900"/>
              <a:buFont typeface="Lexend"/>
              <a:buNone/>
            </a:pPr>
            <a:endParaRPr sz="2489"/>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542BF-9DC4-05DA-D4F5-05591F4AF968}"/>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A97AEA-200B-0839-C061-AB1169A55EF3}"/>
              </a:ext>
            </a:extLst>
          </p:cNvPr>
          <p:cNvSpPr>
            <a:spLocks noGrp="1"/>
          </p:cNvSpPr>
          <p:nvPr>
            <p:ph idx="1"/>
          </p:nvPr>
        </p:nvSpPr>
        <p:spPr>
          <a:xfrm>
            <a:off x="-4618" y="173542"/>
            <a:ext cx="7502237" cy="552884"/>
          </a:xfrm>
        </p:spPr>
        <p:txBody>
          <a:bodyPr vert="horz" lIns="91440" tIns="45720" rIns="91440" bIns="45720" rtlCol="0" anchor="t">
            <a:normAutofit/>
          </a:bodyPr>
          <a:lstStyle/>
          <a:p>
            <a:pPr>
              <a:buNone/>
            </a:pPr>
            <a:r>
              <a:rPr lang="en-GB" sz="2000" dirty="0">
                <a:latin typeface="Sassoon Primary"/>
              </a:rPr>
              <a:t>TBAT: correctly form the letters u, y and j.</a:t>
            </a:r>
            <a:endParaRPr lang="en-US" sz="2000"/>
          </a:p>
          <a:p>
            <a:pPr marL="0" indent="0">
              <a:buNone/>
            </a:pPr>
            <a:endParaRPr lang="en-GB" dirty="0">
              <a:latin typeface="Sassoon Primary" pitchFamily="50" charset="0"/>
            </a:endParaRPr>
          </a:p>
          <a:p>
            <a:pPr marL="0" indent="0">
              <a:buNone/>
            </a:pPr>
            <a:endParaRPr lang="en-GB" dirty="0">
              <a:latin typeface="Sassoon Primary" pitchFamily="50" charset="0"/>
            </a:endParaRPr>
          </a:p>
          <a:p>
            <a:pPr marL="0" indent="0">
              <a:buNone/>
            </a:pPr>
            <a:endParaRPr lang="en-GB">
              <a:latin typeface="Sassoon Primary" pitchFamily="50" charset="0"/>
            </a:endParaRPr>
          </a:p>
          <a:p>
            <a:pPr marL="0" indent="0">
              <a:buNone/>
            </a:pPr>
            <a:endParaRPr lang="en-GB" dirty="0">
              <a:latin typeface="Sassoon Primary" pitchFamily="50" charset="0"/>
            </a:endParaRPr>
          </a:p>
          <a:p>
            <a:pPr marL="0" indent="0">
              <a:buNone/>
            </a:pPr>
            <a:endParaRPr lang="en-GB">
              <a:latin typeface="Sassoon Primary" pitchFamily="50" charset="0"/>
            </a:endParaRPr>
          </a:p>
        </p:txBody>
      </p:sp>
      <p:pic>
        <p:nvPicPr>
          <p:cNvPr id="2" name="Picture 1" descr="A black letter j with a dotted line&#10;&#10;AI-generated content may be incorrect.">
            <a:extLst>
              <a:ext uri="{FF2B5EF4-FFF2-40B4-BE49-F238E27FC236}">
                <a16:creationId xmlns:a16="http://schemas.microsoft.com/office/drawing/2014/main" id="{ED7C5F5F-17F9-7E7D-BDAE-A657BE2DA685}"/>
              </a:ext>
            </a:extLst>
          </p:cNvPr>
          <p:cNvPicPr>
            <a:picLocks noChangeAspect="1"/>
          </p:cNvPicPr>
          <p:nvPr/>
        </p:nvPicPr>
        <p:blipFill>
          <a:blip r:embed="rId2"/>
          <a:stretch>
            <a:fillRect/>
          </a:stretch>
        </p:blipFill>
        <p:spPr>
          <a:xfrm>
            <a:off x="1888259" y="1010372"/>
            <a:ext cx="9558481" cy="4340802"/>
          </a:xfrm>
          <a:prstGeom prst="rect">
            <a:avLst/>
          </a:prstGeom>
        </p:spPr>
      </p:pic>
      <p:pic>
        <p:nvPicPr>
          <p:cNvPr id="3" name="Picture 2" descr="A white background with black text&#10;&#10;AI-generated content may be incorrect.">
            <a:extLst>
              <a:ext uri="{FF2B5EF4-FFF2-40B4-BE49-F238E27FC236}">
                <a16:creationId xmlns:a16="http://schemas.microsoft.com/office/drawing/2014/main" id="{736BBF3F-378C-63CA-9B7E-16669A7A28BC}"/>
              </a:ext>
            </a:extLst>
          </p:cNvPr>
          <p:cNvPicPr>
            <a:picLocks noChangeAspect="1"/>
          </p:cNvPicPr>
          <p:nvPr/>
        </p:nvPicPr>
        <p:blipFill>
          <a:blip r:embed="rId3"/>
          <a:stretch>
            <a:fillRect/>
          </a:stretch>
        </p:blipFill>
        <p:spPr>
          <a:xfrm>
            <a:off x="538163" y="5070475"/>
            <a:ext cx="3899766" cy="1785505"/>
          </a:xfrm>
          <a:prstGeom prst="rect">
            <a:avLst/>
          </a:prstGeom>
        </p:spPr>
      </p:pic>
    </p:spTree>
    <p:extLst>
      <p:ext uri="{BB962C8B-B14F-4D97-AF65-F5344CB8AC3E}">
        <p14:creationId xmlns:p14="http://schemas.microsoft.com/office/powerpoint/2010/main" val="518791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590D0-0A7C-AF1F-E35D-11BDD3D7CE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7AC750-570E-0360-C76E-FBE478239EEF}"/>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/ai/ and /ay/ digraphs.</a:t>
            </a:r>
          </a:p>
        </p:txBody>
      </p:sp>
      <p:pic>
        <p:nvPicPr>
          <p:cNvPr id="3" name="Picture 2">
            <a:extLst>
              <a:ext uri="{FF2B5EF4-FFF2-40B4-BE49-F238E27FC236}">
                <a16:creationId xmlns:a16="http://schemas.microsoft.com/office/drawing/2014/main" id="{96E831AF-D66B-B30D-6822-92B7EC5678CA}"/>
              </a:ext>
            </a:extLst>
          </p:cNvPr>
          <p:cNvPicPr>
            <a:picLocks noChangeAspect="1"/>
          </p:cNvPicPr>
          <p:nvPr/>
        </p:nvPicPr>
        <p:blipFill>
          <a:blip r:embed="rId2"/>
          <a:stretch>
            <a:fillRect/>
          </a:stretch>
        </p:blipFill>
        <p:spPr>
          <a:xfrm>
            <a:off x="5038802" y="1074615"/>
            <a:ext cx="5338244" cy="5588000"/>
          </a:xfrm>
          <a:prstGeom prst="rect">
            <a:avLst/>
          </a:prstGeom>
        </p:spPr>
      </p:pic>
      <p:sp>
        <p:nvSpPr>
          <p:cNvPr id="4" name="TextBox 3">
            <a:extLst>
              <a:ext uri="{FF2B5EF4-FFF2-40B4-BE49-F238E27FC236}">
                <a16:creationId xmlns:a16="http://schemas.microsoft.com/office/drawing/2014/main" id="{30F04FDE-72EB-3502-F105-E0B4AE335AF7}"/>
              </a:ext>
            </a:extLst>
          </p:cNvPr>
          <p:cNvSpPr txBox="1"/>
          <p:nvPr/>
        </p:nvSpPr>
        <p:spPr>
          <a:xfrm>
            <a:off x="417731" y="2644524"/>
            <a:ext cx="446118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Sassoon Primary"/>
              </a:rPr>
              <a:t>Complete these words using the /ai/ and /ay/ graphemes.</a:t>
            </a:r>
          </a:p>
        </p:txBody>
      </p:sp>
    </p:spTree>
    <p:extLst>
      <p:ext uri="{BB962C8B-B14F-4D97-AF65-F5344CB8AC3E}">
        <p14:creationId xmlns:p14="http://schemas.microsoft.com/office/powerpoint/2010/main" val="1228345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09"/>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Forming the lower case letter j in print</a:t>
            </a:r>
            <a:endParaRPr/>
          </a:p>
        </p:txBody>
      </p:sp>
      <p:sp>
        <p:nvSpPr>
          <p:cNvPr id="1216" name="Google Shape;1216;p109"/>
          <p:cNvSpPr txBox="1">
            <a:spLocks noGrp="1"/>
          </p:cNvSpPr>
          <p:nvPr>
            <p:ph type="body" idx="1"/>
          </p:nvPr>
        </p:nvSpPr>
        <p:spPr>
          <a:xfrm>
            <a:off x="432000" y="1012400"/>
            <a:ext cx="5162800" cy="818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Let’s write the letter j.</a:t>
            </a:r>
            <a:endParaRPr/>
          </a:p>
        </p:txBody>
      </p:sp>
      <p:sp>
        <p:nvSpPr>
          <p:cNvPr id="1217" name="Google Shape;1217;p109"/>
          <p:cNvSpPr txBox="1"/>
          <p:nvPr/>
        </p:nvSpPr>
        <p:spPr>
          <a:xfrm>
            <a:off x="432000" y="2179400"/>
            <a:ext cx="5391600" cy="284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Sit comfortably and hold your pencil.</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Start on the x-height line.</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Go down to the </a:t>
            </a:r>
            <a:r>
              <a:rPr lang="en-GB" sz="2667" b="1">
                <a:latin typeface="Lexend"/>
                <a:ea typeface="Lexend"/>
                <a:cs typeface="Lexend"/>
                <a:sym typeface="Lexend"/>
              </a:rPr>
              <a:t>descender</a:t>
            </a:r>
            <a:r>
              <a:rPr lang="en-GB" sz="2667">
                <a:latin typeface="Lexend"/>
                <a:ea typeface="Lexend"/>
                <a:cs typeface="Lexend"/>
                <a:sym typeface="Lexend"/>
              </a:rPr>
              <a:t> line</a:t>
            </a:r>
            <a:r>
              <a:rPr lang="en-GB" sz="2667">
                <a:solidFill>
                  <a:srgbClr val="000000"/>
                </a:solidFill>
                <a:latin typeface="Lexend"/>
                <a:ea typeface="Lexend"/>
                <a:cs typeface="Lexend"/>
                <a:sym typeface="Lexend"/>
              </a:rPr>
              <a:t> and </a:t>
            </a:r>
            <a:r>
              <a:rPr lang="en-GB" sz="2667">
                <a:latin typeface="Lexend"/>
                <a:ea typeface="Lexend"/>
                <a:cs typeface="Lexend"/>
                <a:sym typeface="Lexend"/>
              </a:rPr>
              <a:t>curl</a:t>
            </a:r>
            <a:r>
              <a:rPr lang="en-GB" sz="2667">
                <a:solidFill>
                  <a:srgbClr val="000000"/>
                </a:solidFill>
                <a:latin typeface="Lexend"/>
                <a:ea typeface="Lexend"/>
                <a:cs typeface="Lexend"/>
                <a:sym typeface="Lexend"/>
              </a:rPr>
              <a:t> up.</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Take your pencil off the page.</a:t>
            </a:r>
            <a:endParaRPr sz="2667">
              <a:solidFill>
                <a:srgbClr val="000000"/>
              </a:solidFill>
              <a:latin typeface="Lexend"/>
              <a:ea typeface="Lexend"/>
              <a:cs typeface="Lexend"/>
              <a:sym typeface="Lexend"/>
            </a:endParaRPr>
          </a:p>
          <a:p>
            <a:pPr marL="609585" lvl="0" indent="-474121" algn="l" rtl="0">
              <a:lnSpc>
                <a:spcPct val="115000"/>
              </a:lnSpc>
              <a:spcBef>
                <a:spcPts val="0"/>
              </a:spcBef>
              <a:spcAft>
                <a:spcPts val="0"/>
              </a:spcAft>
              <a:buClr>
                <a:srgbClr val="000000"/>
              </a:buClr>
              <a:buSzPts val="2000"/>
              <a:buFont typeface="Lexend"/>
              <a:buAutoNum type="arabicPeriod"/>
            </a:pPr>
            <a:r>
              <a:rPr lang="en-GB" sz="2667">
                <a:solidFill>
                  <a:srgbClr val="000000"/>
                </a:solidFill>
                <a:latin typeface="Lexend"/>
                <a:ea typeface="Lexend"/>
                <a:cs typeface="Lexend"/>
                <a:sym typeface="Lexend"/>
              </a:rPr>
              <a:t>Add a dot at the top.</a:t>
            </a:r>
            <a:endParaRPr sz="2933">
              <a:solidFill>
                <a:srgbClr val="000000"/>
              </a:solidFill>
              <a:latin typeface="Lexend"/>
              <a:ea typeface="Lexend"/>
              <a:cs typeface="Lexend"/>
              <a:sym typeface="Lexend"/>
            </a:endParaRPr>
          </a:p>
        </p:txBody>
      </p:sp>
      <p:pic>
        <p:nvPicPr>
          <p:cNvPr id="1218" name="Google Shape;1218;p109"/>
          <p:cNvPicPr preferRelativeResize="0"/>
          <p:nvPr/>
        </p:nvPicPr>
        <p:blipFill rotWithShape="1">
          <a:blip r:embed="rId3">
            <a:alphaModFix/>
          </a:blip>
          <a:srcRect r="29243"/>
          <a:stretch/>
        </p:blipFill>
        <p:spPr>
          <a:xfrm>
            <a:off x="6368400" y="1453700"/>
            <a:ext cx="5391600" cy="4292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70A701-96E1-65A5-1DED-C8CCB6AD1529}"/>
              </a:ext>
            </a:extLst>
          </p:cNvPr>
          <p:cNvSpPr>
            <a:spLocks noGrp="1"/>
          </p:cNvSpPr>
          <p:nvPr>
            <p:ph idx="1"/>
          </p:nvPr>
        </p:nvSpPr>
        <p:spPr>
          <a:xfrm>
            <a:off x="-4618" y="173542"/>
            <a:ext cx="7502237" cy="552884"/>
          </a:xfrm>
        </p:spPr>
        <p:txBody>
          <a:bodyPr vert="horz" lIns="91440" tIns="45720" rIns="91440" bIns="45720" rtlCol="0" anchor="t">
            <a:normAutofit/>
          </a:bodyPr>
          <a:lstStyle/>
          <a:p>
            <a:pPr>
              <a:buNone/>
            </a:pPr>
            <a:r>
              <a:rPr lang="en-GB" sz="2000" dirty="0">
                <a:latin typeface="Sassoon Primary"/>
              </a:rPr>
              <a:t>TBAT: correctly form the letters u, y and j.</a:t>
            </a:r>
            <a:endParaRPr lang="en-US" sz="2000"/>
          </a:p>
          <a:p>
            <a:pPr marL="0" indent="0">
              <a:buNone/>
            </a:pPr>
            <a:endParaRPr lang="en-GB" dirty="0">
              <a:latin typeface="Sassoon Primary" pitchFamily="50" charset="0"/>
            </a:endParaRPr>
          </a:p>
          <a:p>
            <a:pPr marL="0" indent="0">
              <a:buNone/>
            </a:pPr>
            <a:endParaRPr lang="en-GB" dirty="0">
              <a:latin typeface="Sassoon Primary" pitchFamily="50" charset="0"/>
            </a:endParaRPr>
          </a:p>
          <a:p>
            <a:pPr marL="0" indent="0">
              <a:buNone/>
            </a:pPr>
            <a:endParaRPr lang="en-GB">
              <a:latin typeface="Sassoon Primary" pitchFamily="50" charset="0"/>
            </a:endParaRPr>
          </a:p>
          <a:p>
            <a:pPr marL="0" indent="0">
              <a:buNone/>
            </a:pPr>
            <a:endParaRPr lang="en-GB" dirty="0">
              <a:latin typeface="Sassoon Primary" pitchFamily="50" charset="0"/>
            </a:endParaRPr>
          </a:p>
          <a:p>
            <a:pPr marL="0" indent="0">
              <a:buNone/>
            </a:pPr>
            <a:endParaRPr lang="en-GB">
              <a:latin typeface="Sassoon Primary" pitchFamily="50" charset="0"/>
            </a:endParaRPr>
          </a:p>
        </p:txBody>
      </p:sp>
      <p:pic>
        <p:nvPicPr>
          <p:cNvPr id="2" name="Picture 1" descr="A paper with writing on it&#10;&#10;AI-generated content may be incorrect.">
            <a:extLst>
              <a:ext uri="{FF2B5EF4-FFF2-40B4-BE49-F238E27FC236}">
                <a16:creationId xmlns:a16="http://schemas.microsoft.com/office/drawing/2014/main" id="{66D96780-0355-24A1-919D-2CDE9BC7B7B9}"/>
              </a:ext>
            </a:extLst>
          </p:cNvPr>
          <p:cNvPicPr>
            <a:picLocks noChangeAspect="1"/>
          </p:cNvPicPr>
          <p:nvPr/>
        </p:nvPicPr>
        <p:blipFill>
          <a:blip r:embed="rId2"/>
          <a:stretch>
            <a:fillRect/>
          </a:stretch>
        </p:blipFill>
        <p:spPr>
          <a:xfrm>
            <a:off x="247650" y="757238"/>
            <a:ext cx="5600700" cy="6105525"/>
          </a:xfrm>
          <a:prstGeom prst="rect">
            <a:avLst/>
          </a:prstGeom>
        </p:spPr>
      </p:pic>
      <p:sp>
        <p:nvSpPr>
          <p:cNvPr id="4" name="TextBox 3">
            <a:extLst>
              <a:ext uri="{FF2B5EF4-FFF2-40B4-BE49-F238E27FC236}">
                <a16:creationId xmlns:a16="http://schemas.microsoft.com/office/drawing/2014/main" id="{DFB4377C-02EC-0191-74E1-0D2CFF18B73E}"/>
              </a:ext>
            </a:extLst>
          </p:cNvPr>
          <p:cNvSpPr txBox="1"/>
          <p:nvPr/>
        </p:nvSpPr>
        <p:spPr>
          <a:xfrm>
            <a:off x="6107909" y="2092681"/>
            <a:ext cx="559749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t>cup</a:t>
            </a:r>
            <a:endParaRPr lang="en-US" sz="4800"/>
          </a:p>
          <a:p>
            <a:pPr algn="l"/>
            <a:endParaRPr lang="en-GB" sz="4800" dirty="0"/>
          </a:p>
          <a:p>
            <a:r>
              <a:rPr lang="en-GB" sz="4800"/>
              <a:t>yes</a:t>
            </a:r>
            <a:endParaRPr lang="en-GB" sz="4800" dirty="0"/>
          </a:p>
          <a:p>
            <a:endParaRPr lang="en-GB" sz="4800" dirty="0"/>
          </a:p>
          <a:p>
            <a:r>
              <a:rPr lang="en-GB" sz="4800"/>
              <a:t>jump</a:t>
            </a:r>
            <a:endParaRPr lang="en-GB" sz="4800" dirty="0"/>
          </a:p>
        </p:txBody>
      </p:sp>
      <p:sp>
        <p:nvSpPr>
          <p:cNvPr id="5" name="TextBox 4">
            <a:extLst>
              <a:ext uri="{FF2B5EF4-FFF2-40B4-BE49-F238E27FC236}">
                <a16:creationId xmlns:a16="http://schemas.microsoft.com/office/drawing/2014/main" id="{0E6D8FCD-8758-6917-F95D-88E98FD52D9B}"/>
              </a:ext>
            </a:extLst>
          </p:cNvPr>
          <p:cNvSpPr txBox="1"/>
          <p:nvPr/>
        </p:nvSpPr>
        <p:spPr>
          <a:xfrm>
            <a:off x="6396182" y="6038273"/>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Handwriting Repeater</a:t>
            </a:r>
            <a:endParaRPr lang="en-US"/>
          </a:p>
          <a:p>
            <a:pPr algn="ctr"/>
            <a:endParaRPr lang="en-GB"/>
          </a:p>
        </p:txBody>
      </p:sp>
    </p:spTree>
    <p:extLst>
      <p:ext uri="{BB962C8B-B14F-4D97-AF65-F5344CB8AC3E}">
        <p14:creationId xmlns:p14="http://schemas.microsoft.com/office/powerpoint/2010/main" val="679746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8D3C8C-60D9-01E5-38DE-976FF0FC67D6}"/>
              </a:ext>
            </a:extLst>
          </p:cNvPr>
          <p:cNvSpPr txBox="1"/>
          <p:nvPr/>
        </p:nvSpPr>
        <p:spPr>
          <a:xfrm>
            <a:off x="913788" y="604713"/>
            <a:ext cx="799565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latin typeface="Sassoon Primary"/>
              </a:rPr>
              <a:t>Little Wandle Guided Reading</a:t>
            </a:r>
            <a:endParaRPr lang="en-US"/>
          </a:p>
        </p:txBody>
      </p:sp>
      <p:pic>
        <p:nvPicPr>
          <p:cNvPr id="5" name="Picture 4" descr="A logo for a company&#10;&#10;AI-generated content may be incorrect.">
            <a:extLst>
              <a:ext uri="{FF2B5EF4-FFF2-40B4-BE49-F238E27FC236}">
                <a16:creationId xmlns:a16="http://schemas.microsoft.com/office/drawing/2014/main" id="{F32791BD-9FEA-EB2C-09F7-C8977171572F}"/>
              </a:ext>
            </a:extLst>
          </p:cNvPr>
          <p:cNvPicPr>
            <a:picLocks noChangeAspect="1"/>
          </p:cNvPicPr>
          <p:nvPr/>
        </p:nvPicPr>
        <p:blipFill>
          <a:blip r:embed="rId2"/>
          <a:stretch>
            <a:fillRect/>
          </a:stretch>
        </p:blipFill>
        <p:spPr>
          <a:xfrm>
            <a:off x="3404087" y="1854077"/>
            <a:ext cx="4795837" cy="4398168"/>
          </a:xfrm>
          <a:prstGeom prst="rect">
            <a:avLst/>
          </a:prstGeom>
        </p:spPr>
      </p:pic>
    </p:spTree>
    <p:extLst>
      <p:ext uri="{BB962C8B-B14F-4D97-AF65-F5344CB8AC3E}">
        <p14:creationId xmlns:p14="http://schemas.microsoft.com/office/powerpoint/2010/main" val="2130130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02BC7-F767-5F0D-24F7-1BDB21C0C6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1527035-7208-8E5C-C58E-C282C949C35A}"/>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/ai/ and /ay/ digraphs.</a:t>
            </a:r>
          </a:p>
        </p:txBody>
      </p:sp>
      <p:sp>
        <p:nvSpPr>
          <p:cNvPr id="3" name="TextBox 2">
            <a:extLst>
              <a:ext uri="{FF2B5EF4-FFF2-40B4-BE49-F238E27FC236}">
                <a16:creationId xmlns:a16="http://schemas.microsoft.com/office/drawing/2014/main" id="{225F1CA7-20FE-D3DC-E618-51FB4C4ED732}"/>
              </a:ext>
            </a:extLst>
          </p:cNvPr>
          <p:cNvSpPr txBox="1"/>
          <p:nvPr/>
        </p:nvSpPr>
        <p:spPr>
          <a:xfrm>
            <a:off x="210102" y="1182549"/>
            <a:ext cx="116356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latin typeface="Sassoon Primary"/>
              </a:rPr>
              <a:t>Best Bet- which grapheme is most likely to be missing? Why?</a:t>
            </a:r>
          </a:p>
        </p:txBody>
      </p:sp>
      <p:sp>
        <p:nvSpPr>
          <p:cNvPr id="5" name="TextBox 4">
            <a:extLst>
              <a:ext uri="{FF2B5EF4-FFF2-40B4-BE49-F238E27FC236}">
                <a16:creationId xmlns:a16="http://schemas.microsoft.com/office/drawing/2014/main" id="{F91527EC-A3CF-99D6-BC1D-15007E72D30F}"/>
              </a:ext>
            </a:extLst>
          </p:cNvPr>
          <p:cNvSpPr txBox="1"/>
          <p:nvPr/>
        </p:nvSpPr>
        <p:spPr>
          <a:xfrm>
            <a:off x="1531940" y="2902623"/>
            <a:ext cx="946040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latin typeface="Sassoon Primary"/>
              </a:rPr>
              <a:t>The </a:t>
            </a:r>
            <a:r>
              <a:rPr lang="en-GB" sz="4800" err="1">
                <a:latin typeface="Sassoon Primary"/>
              </a:rPr>
              <a:t>sn</a:t>
            </a:r>
            <a:r>
              <a:rPr lang="en-GB" sz="4800">
                <a:latin typeface="Sassoon Primary"/>
              </a:rPr>
              <a:t>....l got wet in the r.....n.</a:t>
            </a:r>
          </a:p>
        </p:txBody>
      </p:sp>
      <p:pic>
        <p:nvPicPr>
          <p:cNvPr id="6" name="Picture 5">
            <a:extLst>
              <a:ext uri="{FF2B5EF4-FFF2-40B4-BE49-F238E27FC236}">
                <a16:creationId xmlns:a16="http://schemas.microsoft.com/office/drawing/2014/main" id="{6AA8E92A-37AD-0598-2E7C-52D2152CDDB0}"/>
              </a:ext>
            </a:extLst>
          </p:cNvPr>
          <p:cNvPicPr>
            <a:picLocks noChangeAspect="1"/>
          </p:cNvPicPr>
          <p:nvPr/>
        </p:nvPicPr>
        <p:blipFill>
          <a:blip r:embed="rId2"/>
          <a:stretch>
            <a:fillRect/>
          </a:stretch>
        </p:blipFill>
        <p:spPr>
          <a:xfrm>
            <a:off x="8043496" y="3867760"/>
            <a:ext cx="2748085" cy="2776172"/>
          </a:xfrm>
          <a:prstGeom prst="rect">
            <a:avLst/>
          </a:prstGeom>
        </p:spPr>
      </p:pic>
    </p:spTree>
    <p:extLst>
      <p:ext uri="{BB962C8B-B14F-4D97-AF65-F5344CB8AC3E}">
        <p14:creationId xmlns:p14="http://schemas.microsoft.com/office/powerpoint/2010/main" val="3392571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5D3A7-26AA-DD7D-E3A6-2C21017F2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44DC31-E513-ED1A-B67A-BBBBA7F8B840}"/>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/ai/ and /ay/ digraphs.</a:t>
            </a:r>
          </a:p>
        </p:txBody>
      </p:sp>
      <p:sp>
        <p:nvSpPr>
          <p:cNvPr id="4" name="TextBox 3">
            <a:extLst>
              <a:ext uri="{FF2B5EF4-FFF2-40B4-BE49-F238E27FC236}">
                <a16:creationId xmlns:a16="http://schemas.microsoft.com/office/drawing/2014/main" id="{D76F9269-C773-15F0-93E1-6872DBF75DB6}"/>
              </a:ext>
            </a:extLst>
          </p:cNvPr>
          <p:cNvSpPr txBox="1"/>
          <p:nvPr/>
        </p:nvSpPr>
        <p:spPr>
          <a:xfrm>
            <a:off x="229640" y="1182549"/>
            <a:ext cx="119482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latin typeface="Sassoon Primary"/>
              </a:rPr>
              <a:t>Best Bet- which grapheme is most likely to be missing? Why?</a:t>
            </a:r>
          </a:p>
        </p:txBody>
      </p:sp>
      <p:sp>
        <p:nvSpPr>
          <p:cNvPr id="5" name="TextBox 4">
            <a:extLst>
              <a:ext uri="{FF2B5EF4-FFF2-40B4-BE49-F238E27FC236}">
                <a16:creationId xmlns:a16="http://schemas.microsoft.com/office/drawing/2014/main" id="{4D9A6752-FCF8-98DA-A90D-D02CCC3D6F7F}"/>
              </a:ext>
            </a:extLst>
          </p:cNvPr>
          <p:cNvSpPr txBox="1"/>
          <p:nvPr/>
        </p:nvSpPr>
        <p:spPr>
          <a:xfrm>
            <a:off x="1531940" y="2902623"/>
            <a:ext cx="946040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latin typeface="Sassoon Primary"/>
              </a:rPr>
              <a:t>On my </a:t>
            </a:r>
            <a:r>
              <a:rPr lang="en-GB" sz="4800" err="1">
                <a:latin typeface="Sassoon Primary"/>
              </a:rPr>
              <a:t>holid</a:t>
            </a:r>
            <a:r>
              <a:rPr lang="en-GB" sz="4800">
                <a:latin typeface="Sassoon Primary"/>
              </a:rPr>
              <a:t>....... I went to </a:t>
            </a:r>
            <a:r>
              <a:rPr lang="en-GB" sz="4800" err="1">
                <a:latin typeface="Sassoon Primary"/>
              </a:rPr>
              <a:t>st.</a:t>
            </a:r>
            <a:r>
              <a:rPr lang="en-GB" sz="4800">
                <a:latin typeface="Sassoon Primary"/>
              </a:rPr>
              <a:t>..... in a hotel.</a:t>
            </a:r>
          </a:p>
        </p:txBody>
      </p:sp>
      <p:pic>
        <p:nvPicPr>
          <p:cNvPr id="6" name="Picture 5">
            <a:extLst>
              <a:ext uri="{FF2B5EF4-FFF2-40B4-BE49-F238E27FC236}">
                <a16:creationId xmlns:a16="http://schemas.microsoft.com/office/drawing/2014/main" id="{7C171F34-E134-8FF7-E60B-2F02D947DF38}"/>
              </a:ext>
            </a:extLst>
          </p:cNvPr>
          <p:cNvPicPr>
            <a:picLocks noChangeAspect="1"/>
          </p:cNvPicPr>
          <p:nvPr/>
        </p:nvPicPr>
        <p:blipFill>
          <a:blip r:embed="rId2"/>
          <a:stretch>
            <a:fillRect/>
          </a:stretch>
        </p:blipFill>
        <p:spPr>
          <a:xfrm>
            <a:off x="8591062" y="3796078"/>
            <a:ext cx="2795955" cy="2890228"/>
          </a:xfrm>
          <a:prstGeom prst="rect">
            <a:avLst/>
          </a:prstGeom>
        </p:spPr>
      </p:pic>
    </p:spTree>
    <p:extLst>
      <p:ext uri="{BB962C8B-B14F-4D97-AF65-F5344CB8AC3E}">
        <p14:creationId xmlns:p14="http://schemas.microsoft.com/office/powerpoint/2010/main" val="1387392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4F198-65CD-DD8C-0A4F-0B37A6DFDF9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CBF007E-378B-B005-7648-42A5C1F6B4DB}"/>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/ai/ and /ay/ digraphs.</a:t>
            </a:r>
          </a:p>
        </p:txBody>
      </p:sp>
      <p:sp>
        <p:nvSpPr>
          <p:cNvPr id="3" name="TextBox 3">
            <a:extLst>
              <a:ext uri="{FF2B5EF4-FFF2-40B4-BE49-F238E27FC236}">
                <a16:creationId xmlns:a16="http://schemas.microsoft.com/office/drawing/2014/main" id="{042BB82C-7679-B2FE-B586-C8CDD1143929}"/>
              </a:ext>
            </a:extLst>
          </p:cNvPr>
          <p:cNvSpPr txBox="1"/>
          <p:nvPr/>
        </p:nvSpPr>
        <p:spPr>
          <a:xfrm>
            <a:off x="389703" y="1263178"/>
            <a:ext cx="869443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a:latin typeface="Sassoon Primary"/>
              </a:rPr>
              <a:t>Underline the /ai/ and /ay/ graphemes in the sentence.</a:t>
            </a:r>
          </a:p>
        </p:txBody>
      </p:sp>
      <p:sp>
        <p:nvSpPr>
          <p:cNvPr id="4" name="TextBox 5">
            <a:extLst>
              <a:ext uri="{FF2B5EF4-FFF2-40B4-BE49-F238E27FC236}">
                <a16:creationId xmlns:a16="http://schemas.microsoft.com/office/drawing/2014/main" id="{130F03C9-7142-E0D1-C108-5CD5C82EA3C5}"/>
              </a:ext>
            </a:extLst>
          </p:cNvPr>
          <p:cNvSpPr txBox="1"/>
          <p:nvPr/>
        </p:nvSpPr>
        <p:spPr>
          <a:xfrm>
            <a:off x="2244158" y="3211699"/>
            <a:ext cx="7337187"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a:solidFill>
                  <a:schemeClr val="accent5"/>
                </a:solidFill>
                <a:latin typeface="Sassoon Primary"/>
              </a:rPr>
              <a:t>You might hurt yourself if you play with nails. </a:t>
            </a:r>
            <a:endParaRPr lang="en-US" sz="4800">
              <a:solidFill>
                <a:schemeClr val="accent5"/>
              </a:solidFill>
            </a:endParaRPr>
          </a:p>
        </p:txBody>
      </p:sp>
    </p:spTree>
    <p:extLst>
      <p:ext uri="{BB962C8B-B14F-4D97-AF65-F5344CB8AC3E}">
        <p14:creationId xmlns:p14="http://schemas.microsoft.com/office/powerpoint/2010/main" val="2341488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F231E-0AB8-6D82-59F6-6402524742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7BDFF5-C26B-BD2A-FBAF-3029898632C8}"/>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/ai/ and /ay/ digraphs.</a:t>
            </a:r>
          </a:p>
        </p:txBody>
      </p:sp>
      <p:sp>
        <p:nvSpPr>
          <p:cNvPr id="3" name="TextBox 3">
            <a:extLst>
              <a:ext uri="{FF2B5EF4-FFF2-40B4-BE49-F238E27FC236}">
                <a16:creationId xmlns:a16="http://schemas.microsoft.com/office/drawing/2014/main" id="{BA52BB0B-FD81-D1A7-030F-611615123524}"/>
              </a:ext>
            </a:extLst>
          </p:cNvPr>
          <p:cNvSpPr txBox="1"/>
          <p:nvPr/>
        </p:nvSpPr>
        <p:spPr>
          <a:xfrm>
            <a:off x="6219353" y="2529726"/>
            <a:ext cx="5267724"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t>…......................................................................</a:t>
            </a:r>
          </a:p>
          <a:p>
            <a:endParaRPr lang="en-GB"/>
          </a:p>
          <a:p>
            <a:endParaRPr lang="en-GB"/>
          </a:p>
          <a:p>
            <a:r>
              <a:rPr lang="en-GB"/>
              <a:t>…......................................................................</a:t>
            </a:r>
          </a:p>
          <a:p>
            <a:endParaRPr lang="en-GB"/>
          </a:p>
          <a:p>
            <a:endParaRPr lang="en-GB"/>
          </a:p>
          <a:p>
            <a:r>
              <a:rPr lang="en-GB"/>
              <a:t>….......................................................................</a:t>
            </a:r>
          </a:p>
          <a:p>
            <a:endParaRPr lang="en-GB"/>
          </a:p>
          <a:p>
            <a:endParaRPr lang="en-GB"/>
          </a:p>
          <a:p>
            <a:r>
              <a:rPr lang="en-GB"/>
              <a:t>…........................................................................</a:t>
            </a:r>
          </a:p>
        </p:txBody>
      </p:sp>
      <p:pic>
        <p:nvPicPr>
          <p:cNvPr id="4" name="Picture 3" descr="A crayon on a rainbow&#10;&#10;AI-generated content may be incorrect.">
            <a:extLst>
              <a:ext uri="{FF2B5EF4-FFF2-40B4-BE49-F238E27FC236}">
                <a16:creationId xmlns:a16="http://schemas.microsoft.com/office/drawing/2014/main" id="{57456015-9D8E-7A6D-7C22-92A53EDCADE5}"/>
              </a:ext>
            </a:extLst>
          </p:cNvPr>
          <p:cNvPicPr>
            <a:picLocks noChangeAspect="1"/>
          </p:cNvPicPr>
          <p:nvPr/>
        </p:nvPicPr>
        <p:blipFill>
          <a:blip r:embed="rId2"/>
          <a:stretch>
            <a:fillRect/>
          </a:stretch>
        </p:blipFill>
        <p:spPr>
          <a:xfrm>
            <a:off x="1220788" y="1714256"/>
            <a:ext cx="4162425" cy="4171950"/>
          </a:xfrm>
          <a:prstGeom prst="rect">
            <a:avLst/>
          </a:prstGeom>
        </p:spPr>
      </p:pic>
    </p:spTree>
    <p:extLst>
      <p:ext uri="{BB962C8B-B14F-4D97-AF65-F5344CB8AC3E}">
        <p14:creationId xmlns:p14="http://schemas.microsoft.com/office/powerpoint/2010/main" val="1379753410"/>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7a9cf25427437c50b72199659e545fd3">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fac80e89f1459badc8af7d9fb1928556"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08ba83c-3367-4222-803c-ce740e198c3c}"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7FFEEA-3954-41DE-B571-611699E4D1A8}">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5D9722F-C929-4626-B85F-516D57992F77}">
  <ds:schemaRefs>
    <ds:schemaRef ds:uri="e255f982-5f1f-41c7-871f-7a91432a5484"/>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5519ec2d-3025-400a-aa14-bba49a7e18f3"/>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94A68943-0AEF-48ED-9D8C-95A9101461B2}">
  <ds:schemaRefs>
    <ds:schemaRef ds:uri="http://schemas.microsoft.com/sharepoint/v3/contenttype/forms"/>
  </ds:schemaRefs>
</ds:datastoreItem>
</file>

<file path=customXml/itemProps4.xml><?xml version="1.0" encoding="utf-8"?>
<ds:datastoreItem xmlns:ds="http://schemas.openxmlformats.org/officeDocument/2006/customXml" ds:itemID="{201477D7-A97F-433C-AA4D-AD9735DF6C79}"/>
</file>

<file path=customXml/itemProps5.xml><?xml version="1.0" encoding="utf-8"?>
<ds:datastoreItem xmlns:ds="http://schemas.openxmlformats.org/officeDocument/2006/customXml" ds:itemID="{8DDE7098-5FB1-4CFD-AC20-C3C96CF216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19ec2d-3025-400a-aa14-bba49a7e18f3"/>
    <ds:schemaRef ds:uri="e255f982-5f1f-41c7-871f-7a91432a5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B9C56496-94A3-4EC8-8B4C-A85F52C288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69</TotalTime>
  <Words>3453</Words>
  <Application>Microsoft Office PowerPoint</Application>
  <PresentationFormat>Widescreen</PresentationFormat>
  <Paragraphs>334</Paragraphs>
  <Slides>52</Slides>
  <Notes>19</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Classroom</vt:lpstr>
      <vt:lpstr>Monday 20th April 2026</vt:lpstr>
      <vt:lpstr>Early morning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3 in 3- Match the words to their definition.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PowerPoint Presentation</vt:lpstr>
      <vt:lpstr>PowerPoint Presentation</vt:lpstr>
      <vt:lpstr>PowerPoint Presentation</vt:lpstr>
      <vt:lpstr>PowerPoint Presentation</vt:lpstr>
      <vt:lpstr>PowerPoint Presentation</vt:lpstr>
      <vt:lpstr>Lunch</vt:lpstr>
      <vt:lpstr>Today's Alien language is.......</vt:lpstr>
      <vt:lpstr>PowerPoint Presentation</vt:lpstr>
      <vt:lpstr>3 in 3</vt:lpstr>
      <vt:lpstr>Blue / Green</vt:lpstr>
      <vt:lpstr>TBAT: recognise one more and one fewer and ten more and ten fewer</vt:lpstr>
      <vt:lpstr>One more and one less/fewer</vt:lpstr>
      <vt:lpstr>One more and one less/fewer</vt:lpstr>
      <vt:lpstr>One more and one less/fewer</vt:lpstr>
      <vt:lpstr>One more and one less/fewer</vt:lpstr>
      <vt:lpstr>How many pencils are there? </vt:lpstr>
      <vt:lpstr>What has changed? How many pencils now? </vt:lpstr>
      <vt:lpstr>What if I took away a pack of pencils? </vt:lpstr>
      <vt:lpstr>PowerPoint Presentation</vt:lpstr>
      <vt:lpstr>PowerPoint Presentation</vt:lpstr>
      <vt:lpstr>‘Tell me how many …’</vt:lpstr>
      <vt:lpstr>Correct posture</vt:lpstr>
      <vt:lpstr>PowerPoint Presentation</vt:lpstr>
      <vt:lpstr>PowerPoint Presentation</vt:lpstr>
      <vt:lpstr>PowerPoint Presentation</vt:lpstr>
      <vt:lpstr>Forming the lower case letter u in print</vt:lpstr>
      <vt:lpstr>PowerPoint Presentation</vt:lpstr>
      <vt:lpstr>Forming the lower case letter y in print</vt:lpstr>
      <vt:lpstr>PowerPoint Presentation</vt:lpstr>
      <vt:lpstr>Forming the lower case letter j in print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105</cp:revision>
  <dcterms:created xsi:type="dcterms:W3CDTF">2026-03-24T17:30:11Z</dcterms:created>
  <dcterms:modified xsi:type="dcterms:W3CDTF">2026-04-18T19:15:30Z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320300.000000000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