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7"/>
    <p:sldMasterId id="2147483660" r:id="rId8"/>
  </p:sldMasterIdLst>
  <p:notesMasterIdLst>
    <p:notesMasterId r:id="rId63"/>
  </p:notesMasterIdLst>
  <p:sldIdLst>
    <p:sldId id="256" r:id="rId9"/>
    <p:sldId id="771" r:id="rId10"/>
    <p:sldId id="756" r:id="rId11"/>
    <p:sldId id="300" r:id="rId12"/>
    <p:sldId id="318" r:id="rId13"/>
    <p:sldId id="307" r:id="rId14"/>
    <p:sldId id="308" r:id="rId15"/>
    <p:sldId id="309" r:id="rId16"/>
    <p:sldId id="310" r:id="rId17"/>
    <p:sldId id="312" r:id="rId18"/>
    <p:sldId id="321" r:id="rId19"/>
    <p:sldId id="313" r:id="rId20"/>
    <p:sldId id="311" r:id="rId21"/>
    <p:sldId id="319" r:id="rId22"/>
    <p:sldId id="320" r:id="rId23"/>
    <p:sldId id="775" r:id="rId24"/>
    <p:sldId id="763" r:id="rId25"/>
    <p:sldId id="770" r:id="rId26"/>
    <p:sldId id="260" r:id="rId27"/>
    <p:sldId id="764" r:id="rId28"/>
    <p:sldId id="765" r:id="rId29"/>
    <p:sldId id="766" r:id="rId30"/>
    <p:sldId id="767" r:id="rId31"/>
    <p:sldId id="768" r:id="rId32"/>
    <p:sldId id="769" r:id="rId33"/>
    <p:sldId id="268" r:id="rId34"/>
    <p:sldId id="269" r:id="rId35"/>
    <p:sldId id="270" r:id="rId36"/>
    <p:sldId id="271" r:id="rId37"/>
    <p:sldId id="272" r:id="rId38"/>
    <p:sldId id="273" r:id="rId39"/>
    <p:sldId id="274" r:id="rId40"/>
    <p:sldId id="275" r:id="rId41"/>
    <p:sldId id="277" r:id="rId42"/>
    <p:sldId id="278" r:id="rId43"/>
    <p:sldId id="279" r:id="rId44"/>
    <p:sldId id="280" r:id="rId45"/>
    <p:sldId id="281" r:id="rId46"/>
    <p:sldId id="282" r:id="rId47"/>
    <p:sldId id="283" r:id="rId48"/>
    <p:sldId id="284" r:id="rId49"/>
    <p:sldId id="285" r:id="rId50"/>
    <p:sldId id="286" r:id="rId51"/>
    <p:sldId id="287" r:id="rId52"/>
    <p:sldId id="288" r:id="rId53"/>
    <p:sldId id="745" r:id="rId54"/>
    <p:sldId id="755" r:id="rId55"/>
    <p:sldId id="747" r:id="rId56"/>
    <p:sldId id="748" r:id="rId57"/>
    <p:sldId id="749" r:id="rId58"/>
    <p:sldId id="750" r:id="rId59"/>
    <p:sldId id="751" r:id="rId60"/>
    <p:sldId id="776" r:id="rId61"/>
    <p:sldId id="774" r:id="rId62"/>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CC0E2C-8C46-4A05-8650-948925EDBF6C}" v="1" dt="2026-03-25T14:20:16.688"/>
    <p1510:client id="{3E209B62-0A88-8608-20ED-B2E7302F1E4B}" v="201" dt="2026-03-24T18:24:13.384"/>
    <p1510:client id="{40A90E0A-F6DB-BFDB-874F-5000AB79B88E}" v="240" dt="2026-03-25T15:00:19.632"/>
    <p1510:client id="{DE9B1A4F-D126-CB04-709B-C176F6E5141D}" v="22" dt="2026-03-25T14:00:30.8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heme" Target="theme/theme1.xml"/><Relationship Id="rId5" Type="http://schemas.openxmlformats.org/officeDocument/2006/relationships/customXml" Target="../customXml/item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presProps" Target="presProps.xml"/><Relationship Id="rId8" Type="http://schemas.openxmlformats.org/officeDocument/2006/relationships/slideMaster" Target="slideMasters/slideMaster2.xml"/><Relationship Id="rId51" Type="http://schemas.openxmlformats.org/officeDocument/2006/relationships/slide" Target="slides/slide4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E3B11-B621-41E7-B6B2-7BA878C3BEDA}" type="datetimeFigureOut">
              <a:t>3/25/2026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3CE7B1-8843-4335-A5A5-B9427A575684}" type="slidenum">
              <a:t>‹#›</a:t>
            </a:fld>
            <a:endParaRPr lang="en-GB"/>
          </a:p>
        </p:txBody>
      </p:sp>
    </p:spTree>
    <p:extLst>
      <p:ext uri="{BB962C8B-B14F-4D97-AF65-F5344CB8AC3E}">
        <p14:creationId xmlns:p14="http://schemas.microsoft.com/office/powerpoint/2010/main" val="1121361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94470397c4_0_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773" name="Google Shape;773;g294470397c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294470397c4_0_7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907" name="Google Shape;907;g294470397c4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294470397c4_0_94: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925" name="Google Shape;925;g294470397c4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294470397c4_0_323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941" name="Google Shape;941;g294470397c4_0_3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294470397c4_0_10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951" name="Google Shape;951;g294470397c4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294470397c4_0_4799: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965" name="Google Shape;965;g294470397c4_0_4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294470397c4_0_480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972" name="Google Shape;972;g294470397c4_0_48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294470397c4_0_482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993" name="Google Shape;993;g294470397c4_0_48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294470397c4_0_483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1002" name="Google Shape;1002;g294470397c4_0_48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294470397c4_0_559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1016" name="Google Shape;1016;g294470397c4_0_5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294470397c4_0_561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1029" name="Google Shape;1029;g294470397c4_0_5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294470397c4_0_12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790" name="Google Shape;790;g294470397c4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294470397c4_0_564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1043" name="Google Shape;1043;g294470397c4_0_5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294470397c4_0_642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1051" name="Google Shape;1051;g294470397c4_0_6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294470397c4_0_565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1066" name="Google Shape;1066;g294470397c4_0_5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294470397c4_0_6414: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1076" name="Google Shape;1076;g294470397c4_0_6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294470397c4_0_645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1096" name="Google Shape;1096;g294470397c4_0_6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294470397c4_0_647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1114" name="Google Shape;1114;g294470397c4_0_6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294470397c4_0_6464: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1125" name="Google Shape;1125;g294470397c4_0_6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294470397c4_0_649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1135" name="Google Shape;1135;g294470397c4_0_6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294470397c4_0_14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807" name="Google Shape;807;g294470397c4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94470397c4_0_15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818" name="Google Shape;818;g294470397c4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294470397c4_0_91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832" name="Google Shape;832;g294470397c4_0_9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294470397c4_0_5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846" name="Google Shape;846;g294470397c4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294470397c4_0_6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857" name="Google Shape;857;g294470397c4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294470397c4_0_246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867" name="Google Shape;867;g294470397c4_0_2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294470397c4_0_402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887" name="Google Shape;887;g294470397c4_0_40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s://www.twinkl.co.uk/resources/planit-maths-primary-teaching-resources-year-5/planit-maths-primary-teaching-resources-year-5-measurement/planit-maths-primary-teaching-resources-year-5-measurement-measure-and-calculate-the-perimeter-of-composite-rectilinear-shapes-in-centimetres-and-metres" TargetMode="External"/><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www.twinkl.co.uk/resources/planit-maths-primary-teaching-resources-year-5/planit-maths-primary-teaching-resources-year-5-measurement/planit-maths-primary-teaching-resources-year-5-measurement-measure-and-calculate-the-perimeter-of-composite-rectilinear-shapes-in-centimetres-and-metres" TargetMode="External"/><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22.png"/><Relationship Id="rId9" Type="http://schemas.openxmlformats.org/officeDocument/2006/relationships/image" Target="../media/image25.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25/03/2026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25/03/2026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25/03/2026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1825060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545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Year 4 2A / Year 5 2B">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128FBA76-E0DF-4690-2583-6BD4B7DA7B3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Tree>
    <p:extLst>
      <p:ext uri="{BB962C8B-B14F-4D97-AF65-F5344CB8AC3E}">
        <p14:creationId xmlns:p14="http://schemas.microsoft.com/office/powerpoint/2010/main" val="1813085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9.2.1 Keywords definitions (5)">
  <p:cSld name="CUSTOM_27_1_1_1">
    <p:spTree>
      <p:nvGrpSpPr>
        <p:cNvPr id="1" name="Shape 146"/>
        <p:cNvGrpSpPr/>
        <p:nvPr/>
      </p:nvGrpSpPr>
      <p:grpSpPr>
        <a:xfrm>
          <a:off x="0" y="0"/>
          <a:ext cx="0" cy="0"/>
          <a:chOff x="0" y="0"/>
          <a:chExt cx="0" cy="0"/>
        </a:xfrm>
      </p:grpSpPr>
      <p:sp>
        <p:nvSpPr>
          <p:cNvPr id="147" name="Google Shape;147;p18"/>
          <p:cNvSpPr/>
          <p:nvPr/>
        </p:nvSpPr>
        <p:spPr>
          <a:xfrm>
            <a:off x="0" y="1"/>
            <a:ext cx="12192400" cy="720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ct val="0"/>
              </a:spcBef>
              <a:spcAft>
                <a:spcPct val="0"/>
              </a:spcAft>
              <a:buNone/>
            </a:pPr>
            <a:endParaRPr sz="1867"/>
          </a:p>
        </p:txBody>
      </p:sp>
      <p:pic>
        <p:nvPicPr>
          <p:cNvPr id="148" name="Google Shape;148;p18"/>
          <p:cNvPicPr preferRelativeResize="0"/>
          <p:nvPr/>
        </p:nvPicPr>
        <p:blipFill>
          <a:blip r:embed="rId2">
            <a:alphaModFix/>
          </a:blip>
          <a:srcRect t="1699" b="1709"/>
          <a:stretch>
            <a:fillRect/>
          </a:stretch>
        </p:blipFill>
        <p:spPr>
          <a:xfrm>
            <a:off x="0" y="710034"/>
            <a:ext cx="12201603" cy="155612"/>
          </a:xfrm>
          <a:prstGeom prst="rect">
            <a:avLst/>
          </a:prstGeom>
          <a:noFill/>
          <a:ln>
            <a:noFill/>
          </a:ln>
        </p:spPr>
      </p:pic>
      <p:sp>
        <p:nvSpPr>
          <p:cNvPr id="149" name="Google Shape;149;p18"/>
          <p:cNvSpPr txBox="1">
            <a:spLocks noGrp="1"/>
          </p:cNvSpPr>
          <p:nvPr>
            <p:ph type="subTitle" idx="1"/>
          </p:nvPr>
        </p:nvSpPr>
        <p:spPr>
          <a:xfrm>
            <a:off x="432000" y="992067"/>
            <a:ext cx="11328000" cy="519600"/>
          </a:xfrm>
          <a:prstGeom prst="rect">
            <a:avLst/>
          </a:prstGeom>
        </p:spPr>
        <p:txBody>
          <a:bodyPr spcFirstLastPara="1" wrap="square" lIns="0" tIns="0" rIns="0" bIns="0" anchor="t" anchorCtr="0">
            <a:noAutofit/>
          </a:bodyPr>
          <a:lstStyle>
            <a:lvl1pPr lvl="0" rtl="0">
              <a:lnSpc>
                <a:spcPct val="115000"/>
              </a:lnSpc>
              <a:spcBef>
                <a:spcPct val="0"/>
              </a:spcBef>
              <a:spcAft>
                <a:spcPct val="0"/>
              </a:spcAft>
              <a:buClr>
                <a:srgbClr val="282828"/>
              </a:buClr>
              <a:buSzPts val="2000"/>
              <a:buNone/>
              <a:defRPr sz="2667">
                <a:solidFill>
                  <a:srgbClr val="282828"/>
                </a:solidFill>
              </a:defRPr>
            </a:lvl1pPr>
            <a:lvl2pPr lvl="1" rtl="0">
              <a:spcBef>
                <a:spcPts val="1333"/>
              </a:spcBef>
              <a:spcAft>
                <a:spcPct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ct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ct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ct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ct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ct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ct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50" name="Google Shape;150;p18"/>
          <p:cNvSpPr txBox="1">
            <a:spLocks noGrp="1"/>
          </p:cNvSpPr>
          <p:nvPr>
            <p:ph type="subTitle" idx="2"/>
          </p:nvPr>
        </p:nvSpPr>
        <p:spPr>
          <a:xfrm>
            <a:off x="432000" y="2118400"/>
            <a:ext cx="11328000" cy="519600"/>
          </a:xfrm>
          <a:prstGeom prst="rect">
            <a:avLst/>
          </a:prstGeom>
        </p:spPr>
        <p:txBody>
          <a:bodyPr spcFirstLastPara="1" wrap="square" lIns="0" tIns="0" rIns="0" bIns="0" anchor="t" anchorCtr="0">
            <a:noAutofit/>
          </a:bodyPr>
          <a:lstStyle>
            <a:lvl1pPr lvl="0" rtl="0">
              <a:lnSpc>
                <a:spcPct val="115000"/>
              </a:lnSpc>
              <a:spcBef>
                <a:spcPct val="0"/>
              </a:spcBef>
              <a:spcAft>
                <a:spcPct val="0"/>
              </a:spcAft>
              <a:buClr>
                <a:srgbClr val="282828"/>
              </a:buClr>
              <a:buSzPts val="2000"/>
              <a:buNone/>
              <a:defRPr sz="2667">
                <a:solidFill>
                  <a:srgbClr val="282828"/>
                </a:solidFill>
              </a:defRPr>
            </a:lvl1pPr>
            <a:lvl2pPr lvl="1" rtl="0">
              <a:spcBef>
                <a:spcPts val="1333"/>
              </a:spcBef>
              <a:spcAft>
                <a:spcPct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ct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ct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ct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ct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ct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ct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51" name="Google Shape;151;p18"/>
          <p:cNvSpPr txBox="1">
            <a:spLocks noGrp="1"/>
          </p:cNvSpPr>
          <p:nvPr>
            <p:ph type="subTitle" idx="3"/>
          </p:nvPr>
        </p:nvSpPr>
        <p:spPr>
          <a:xfrm>
            <a:off x="432000" y="3237900"/>
            <a:ext cx="11328000" cy="519600"/>
          </a:xfrm>
          <a:prstGeom prst="rect">
            <a:avLst/>
          </a:prstGeom>
        </p:spPr>
        <p:txBody>
          <a:bodyPr spcFirstLastPara="1" wrap="square" lIns="0" tIns="0" rIns="0" bIns="0" anchor="t" anchorCtr="0">
            <a:noAutofit/>
          </a:bodyPr>
          <a:lstStyle>
            <a:lvl1pPr lvl="0" rtl="0">
              <a:lnSpc>
                <a:spcPct val="115000"/>
              </a:lnSpc>
              <a:spcBef>
                <a:spcPct val="0"/>
              </a:spcBef>
              <a:spcAft>
                <a:spcPct val="0"/>
              </a:spcAft>
              <a:buClr>
                <a:srgbClr val="282828"/>
              </a:buClr>
              <a:buSzPts val="2000"/>
              <a:buNone/>
              <a:defRPr sz="2667">
                <a:solidFill>
                  <a:srgbClr val="282828"/>
                </a:solidFill>
              </a:defRPr>
            </a:lvl1pPr>
            <a:lvl2pPr lvl="1" rtl="0">
              <a:spcBef>
                <a:spcPts val="1333"/>
              </a:spcBef>
              <a:spcAft>
                <a:spcPct val="0"/>
              </a:spcAft>
              <a:buClr>
                <a:srgbClr val="282828"/>
              </a:buClr>
              <a:buSzPts val="2000"/>
              <a:buNone/>
              <a:defRPr sz="2667">
                <a:solidFill>
                  <a:srgbClr val="282828"/>
                </a:solidFill>
              </a:defRPr>
            </a:lvl2pPr>
            <a:lvl3pPr lvl="2" rtl="0">
              <a:spcBef>
                <a:spcPts val="1333"/>
              </a:spcBef>
              <a:spcAft>
                <a:spcPct val="0"/>
              </a:spcAft>
              <a:buClr>
                <a:srgbClr val="282828"/>
              </a:buClr>
              <a:buSzPts val="2000"/>
              <a:buNone/>
              <a:defRPr>
                <a:solidFill>
                  <a:srgbClr val="282828"/>
                </a:solidFill>
              </a:defRPr>
            </a:lvl3pPr>
            <a:lvl4pPr lvl="3" rtl="0">
              <a:spcBef>
                <a:spcPts val="1067"/>
              </a:spcBef>
              <a:spcAft>
                <a:spcPct val="0"/>
              </a:spcAft>
              <a:buClr>
                <a:srgbClr val="282828"/>
              </a:buClr>
              <a:buSzPts val="2000"/>
              <a:buNone/>
              <a:defRPr sz="2667">
                <a:solidFill>
                  <a:srgbClr val="282828"/>
                </a:solidFill>
              </a:defRPr>
            </a:lvl4pPr>
            <a:lvl5pPr lvl="4" rtl="0">
              <a:spcBef>
                <a:spcPts val="1067"/>
              </a:spcBef>
              <a:spcAft>
                <a:spcPct val="0"/>
              </a:spcAft>
              <a:buClr>
                <a:srgbClr val="282828"/>
              </a:buClr>
              <a:buSzPts val="2000"/>
              <a:buNone/>
              <a:defRPr sz="2667">
                <a:solidFill>
                  <a:srgbClr val="282828"/>
                </a:solidFill>
              </a:defRPr>
            </a:lvl5pPr>
            <a:lvl6pPr lvl="5" rtl="0">
              <a:spcBef>
                <a:spcPts val="800"/>
              </a:spcBef>
              <a:spcAft>
                <a:spcPct val="0"/>
              </a:spcAft>
              <a:buClr>
                <a:srgbClr val="282828"/>
              </a:buClr>
              <a:buSzPts val="2000"/>
              <a:buNone/>
              <a:defRPr sz="2667">
                <a:solidFill>
                  <a:srgbClr val="282828"/>
                </a:solidFill>
              </a:defRPr>
            </a:lvl6pPr>
            <a:lvl7pPr lvl="6" rtl="0">
              <a:spcBef>
                <a:spcPts val="800"/>
              </a:spcBef>
              <a:spcAft>
                <a:spcPct val="0"/>
              </a:spcAft>
              <a:buClr>
                <a:srgbClr val="282828"/>
              </a:buClr>
              <a:buSzPts val="2000"/>
              <a:buNone/>
              <a:defRPr sz="2667">
                <a:solidFill>
                  <a:srgbClr val="282828"/>
                </a:solidFill>
              </a:defRPr>
            </a:lvl7pPr>
            <a:lvl8pPr lvl="7" rtl="0">
              <a:spcBef>
                <a:spcPts val="533"/>
              </a:spcBef>
              <a:spcAft>
                <a:spcPct val="0"/>
              </a:spcAft>
              <a:buClr>
                <a:srgbClr val="282828"/>
              </a:buClr>
              <a:buSzPts val="2000"/>
              <a:buNone/>
              <a:defRPr sz="2667">
                <a:solidFill>
                  <a:srgbClr val="282828"/>
                </a:solidFill>
              </a:defRPr>
            </a:lvl8pPr>
            <a:lvl9pPr lvl="8" rtl="0">
              <a:spcBef>
                <a:spcPts val="533"/>
              </a:spcBef>
              <a:spcAft>
                <a:spcPts val="267"/>
              </a:spcAft>
              <a:buClr>
                <a:srgbClr val="282828"/>
              </a:buClr>
              <a:buSzPts val="2000"/>
              <a:buNone/>
              <a:defRPr sz="2667">
                <a:solidFill>
                  <a:srgbClr val="282828"/>
                </a:solidFill>
              </a:defRPr>
            </a:lvl9pPr>
          </a:lstStyle>
          <a:p>
            <a:endParaRPr/>
          </a:p>
        </p:txBody>
      </p:sp>
      <p:sp>
        <p:nvSpPr>
          <p:cNvPr id="152" name="Google Shape;152;p18"/>
          <p:cNvSpPr txBox="1">
            <a:spLocks noGrp="1"/>
          </p:cNvSpPr>
          <p:nvPr>
            <p:ph type="subTitle" idx="4"/>
          </p:nvPr>
        </p:nvSpPr>
        <p:spPr>
          <a:xfrm>
            <a:off x="432000" y="4354167"/>
            <a:ext cx="11328000" cy="519600"/>
          </a:xfrm>
          <a:prstGeom prst="rect">
            <a:avLst/>
          </a:prstGeom>
        </p:spPr>
        <p:txBody>
          <a:bodyPr spcFirstLastPara="1" wrap="square" lIns="0" tIns="0" rIns="0" bIns="0" anchor="t" anchorCtr="0">
            <a:noAutofit/>
          </a:bodyPr>
          <a:lstStyle>
            <a:lvl1pPr lvl="0" rtl="0">
              <a:lnSpc>
                <a:spcPct val="115000"/>
              </a:lnSpc>
              <a:spcBef>
                <a:spcPct val="0"/>
              </a:spcBef>
              <a:spcAft>
                <a:spcPct val="0"/>
              </a:spcAft>
              <a:buClr>
                <a:srgbClr val="282828"/>
              </a:buClr>
              <a:buSzPts val="2000"/>
              <a:buNone/>
              <a:defRPr sz="2667">
                <a:solidFill>
                  <a:srgbClr val="282828"/>
                </a:solidFill>
              </a:defRPr>
            </a:lvl1pPr>
            <a:lvl2pPr lvl="1" rtl="0">
              <a:spcBef>
                <a:spcPts val="1333"/>
              </a:spcBef>
              <a:spcAft>
                <a:spcPct val="0"/>
              </a:spcAft>
              <a:buClr>
                <a:srgbClr val="282828"/>
              </a:buClr>
              <a:buSzPts val="2000"/>
              <a:buNone/>
              <a:defRPr sz="2667">
                <a:solidFill>
                  <a:srgbClr val="282828"/>
                </a:solidFill>
              </a:defRPr>
            </a:lvl2pPr>
            <a:lvl3pPr lvl="2" rtl="0">
              <a:spcBef>
                <a:spcPts val="1333"/>
              </a:spcBef>
              <a:spcAft>
                <a:spcPct val="0"/>
              </a:spcAft>
              <a:buClr>
                <a:srgbClr val="282828"/>
              </a:buClr>
              <a:buSzPts val="2000"/>
              <a:buNone/>
              <a:defRPr>
                <a:solidFill>
                  <a:srgbClr val="282828"/>
                </a:solidFill>
              </a:defRPr>
            </a:lvl3pPr>
            <a:lvl4pPr lvl="3" rtl="0">
              <a:spcBef>
                <a:spcPts val="1067"/>
              </a:spcBef>
              <a:spcAft>
                <a:spcPct val="0"/>
              </a:spcAft>
              <a:buClr>
                <a:srgbClr val="282828"/>
              </a:buClr>
              <a:buSzPts val="2000"/>
              <a:buNone/>
              <a:defRPr sz="2667">
                <a:solidFill>
                  <a:srgbClr val="282828"/>
                </a:solidFill>
              </a:defRPr>
            </a:lvl4pPr>
            <a:lvl5pPr lvl="4" rtl="0">
              <a:spcBef>
                <a:spcPts val="1067"/>
              </a:spcBef>
              <a:spcAft>
                <a:spcPct val="0"/>
              </a:spcAft>
              <a:buClr>
                <a:srgbClr val="282828"/>
              </a:buClr>
              <a:buSzPts val="2000"/>
              <a:buNone/>
              <a:defRPr sz="2667">
                <a:solidFill>
                  <a:srgbClr val="282828"/>
                </a:solidFill>
              </a:defRPr>
            </a:lvl5pPr>
            <a:lvl6pPr lvl="5" rtl="0">
              <a:spcBef>
                <a:spcPts val="800"/>
              </a:spcBef>
              <a:spcAft>
                <a:spcPct val="0"/>
              </a:spcAft>
              <a:buClr>
                <a:srgbClr val="282828"/>
              </a:buClr>
              <a:buSzPts val="2000"/>
              <a:buNone/>
              <a:defRPr sz="2667">
                <a:solidFill>
                  <a:srgbClr val="282828"/>
                </a:solidFill>
              </a:defRPr>
            </a:lvl6pPr>
            <a:lvl7pPr lvl="6" rtl="0">
              <a:spcBef>
                <a:spcPts val="800"/>
              </a:spcBef>
              <a:spcAft>
                <a:spcPct val="0"/>
              </a:spcAft>
              <a:buClr>
                <a:srgbClr val="282828"/>
              </a:buClr>
              <a:buSzPts val="2000"/>
              <a:buNone/>
              <a:defRPr sz="2667">
                <a:solidFill>
                  <a:srgbClr val="282828"/>
                </a:solidFill>
              </a:defRPr>
            </a:lvl7pPr>
            <a:lvl8pPr lvl="7" rtl="0">
              <a:spcBef>
                <a:spcPts val="533"/>
              </a:spcBef>
              <a:spcAft>
                <a:spcPct val="0"/>
              </a:spcAft>
              <a:buClr>
                <a:srgbClr val="282828"/>
              </a:buClr>
              <a:buSzPts val="2000"/>
              <a:buNone/>
              <a:defRPr sz="2667">
                <a:solidFill>
                  <a:srgbClr val="282828"/>
                </a:solidFill>
              </a:defRPr>
            </a:lvl8pPr>
            <a:lvl9pPr lvl="8" rtl="0">
              <a:spcBef>
                <a:spcPts val="533"/>
              </a:spcBef>
              <a:spcAft>
                <a:spcPts val="267"/>
              </a:spcAft>
              <a:buClr>
                <a:srgbClr val="282828"/>
              </a:buClr>
              <a:buSzPts val="2000"/>
              <a:buNone/>
              <a:defRPr sz="2667">
                <a:solidFill>
                  <a:srgbClr val="282828"/>
                </a:solidFill>
              </a:defRPr>
            </a:lvl9pPr>
          </a:lstStyle>
          <a:p>
            <a:endParaRPr/>
          </a:p>
        </p:txBody>
      </p:sp>
      <p:sp>
        <p:nvSpPr>
          <p:cNvPr id="153" name="Google Shape;153;p18"/>
          <p:cNvSpPr txBox="1">
            <a:spLocks noGrp="1"/>
          </p:cNvSpPr>
          <p:nvPr>
            <p:ph type="subTitle" idx="5"/>
          </p:nvPr>
        </p:nvSpPr>
        <p:spPr>
          <a:xfrm>
            <a:off x="432000" y="5471767"/>
            <a:ext cx="11328000" cy="519600"/>
          </a:xfrm>
          <a:prstGeom prst="rect">
            <a:avLst/>
          </a:prstGeom>
        </p:spPr>
        <p:txBody>
          <a:bodyPr spcFirstLastPara="1" wrap="square" lIns="0" tIns="0" rIns="0" bIns="0" anchor="t" anchorCtr="0">
            <a:noAutofit/>
          </a:bodyPr>
          <a:lstStyle>
            <a:lvl1pPr lvl="0" rtl="0">
              <a:lnSpc>
                <a:spcPct val="115000"/>
              </a:lnSpc>
              <a:spcBef>
                <a:spcPct val="0"/>
              </a:spcBef>
              <a:spcAft>
                <a:spcPct val="0"/>
              </a:spcAft>
              <a:buClr>
                <a:srgbClr val="282828"/>
              </a:buClr>
              <a:buSzPts val="2000"/>
              <a:buNone/>
              <a:defRPr sz="2667">
                <a:solidFill>
                  <a:srgbClr val="282828"/>
                </a:solidFill>
              </a:defRPr>
            </a:lvl1pPr>
            <a:lvl2pPr lvl="1" rtl="0">
              <a:spcBef>
                <a:spcPts val="1333"/>
              </a:spcBef>
              <a:spcAft>
                <a:spcPct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ct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ct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ct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ct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ct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ct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54" name="Google Shape;154;p18"/>
          <p:cNvSpPr/>
          <p:nvPr/>
        </p:nvSpPr>
        <p:spPr>
          <a:xfrm>
            <a:off x="432000" y="152600"/>
            <a:ext cx="8895600" cy="48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ct val="0"/>
              </a:spcBef>
              <a:spcAft>
                <a:spcPct val="0"/>
              </a:spcAft>
              <a:buNone/>
            </a:pPr>
            <a:r>
              <a:rPr lang="en-GB" sz="2667" b="1" i="0" u="none" strike="noStrike" cap="none">
                <a:solidFill>
                  <a:srgbClr val="282828"/>
                </a:solidFill>
                <a:latin typeface="Lexend"/>
                <a:ea typeface="Lexend"/>
                <a:cs typeface="Lexend"/>
                <a:sym typeface="Lexend"/>
              </a:rPr>
              <a:t>Keywords</a:t>
            </a:r>
            <a:endParaRPr sz="2667" b="0" i="0" u="none" strike="noStrike" cap="none">
              <a:solidFill>
                <a:srgbClr val="282828"/>
              </a:solidFill>
              <a:latin typeface="Calibri"/>
              <a:ea typeface="Calibri"/>
              <a:cs typeface="Calibri"/>
              <a:sym typeface="Calibri"/>
            </a:endParaRPr>
          </a:p>
        </p:txBody>
      </p:sp>
    </p:spTree>
    <p:extLst>
      <p:ext uri="{BB962C8B-B14F-4D97-AF65-F5344CB8AC3E}">
        <p14:creationId xmlns:p14="http://schemas.microsoft.com/office/powerpoint/2010/main" val="253465674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00 Explanation blank - purple ">
  <p:cSld name="TITLE_AND_TWO_COLUMNS_1_1_6_2_1_4">
    <p:spTree>
      <p:nvGrpSpPr>
        <p:cNvPr id="1" name="Shape 208"/>
        <p:cNvGrpSpPr/>
        <p:nvPr/>
      </p:nvGrpSpPr>
      <p:grpSpPr>
        <a:xfrm>
          <a:off x="0" y="0"/>
          <a:ext cx="0" cy="0"/>
          <a:chOff x="0" y="0"/>
          <a:chExt cx="0" cy="0"/>
        </a:xfrm>
      </p:grpSpPr>
      <p:pic>
        <p:nvPicPr>
          <p:cNvPr id="209" name="Google Shape;209;p22"/>
          <p:cNvPicPr preferRelativeResize="0"/>
          <p:nvPr/>
        </p:nvPicPr>
        <p:blipFill>
          <a:blip r:embed="rId2">
            <a:alphaModFix/>
          </a:blip>
          <a:stretch>
            <a:fillRect/>
          </a:stretch>
        </p:blipFill>
        <p:spPr>
          <a:xfrm>
            <a:off x="0" y="710033"/>
            <a:ext cx="12201603" cy="155600"/>
          </a:xfrm>
          <a:prstGeom prst="rect">
            <a:avLst/>
          </a:prstGeom>
          <a:noFill/>
          <a:ln>
            <a:noFill/>
          </a:ln>
        </p:spPr>
      </p:pic>
      <p:sp>
        <p:nvSpPr>
          <p:cNvPr id="210" name="Google Shape;210;p22"/>
          <p:cNvSpPr/>
          <p:nvPr/>
        </p:nvSpPr>
        <p:spPr>
          <a:xfrm>
            <a:off x="-1" y="-3"/>
            <a:ext cx="121968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ct val="0"/>
              </a:spcBef>
              <a:spcAft>
                <a:spcPct val="0"/>
              </a:spcAft>
              <a:buNone/>
            </a:pPr>
            <a:endParaRPr sz="1867"/>
          </a:p>
        </p:txBody>
      </p:sp>
      <p:sp>
        <p:nvSpPr>
          <p:cNvPr id="211" name="Google Shape;211;p22"/>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ct val="0"/>
              </a:spcBef>
              <a:spcAft>
                <a:spcPct val="0"/>
              </a:spcAft>
              <a:buSzPts val="2200"/>
              <a:buFont typeface="Lexend"/>
              <a:buChar char="●"/>
              <a:defRPr sz="2933">
                <a:latin typeface="Lexend"/>
                <a:ea typeface="Lexend"/>
                <a:cs typeface="Lexend"/>
                <a:sym typeface="Lexend"/>
              </a:defRPr>
            </a:lvl1pPr>
            <a:lvl2pPr marL="1219170" lvl="1" indent="-491054" rtl="0">
              <a:spcBef>
                <a:spcPts val="1333"/>
              </a:spcBef>
              <a:spcAft>
                <a:spcPct val="0"/>
              </a:spcAft>
              <a:buSzPts val="2200"/>
              <a:buFont typeface="Lexend"/>
              <a:buChar char="–"/>
              <a:defRPr sz="2933">
                <a:latin typeface="Lexend"/>
                <a:ea typeface="Lexend"/>
                <a:cs typeface="Lexend"/>
                <a:sym typeface="Lexend"/>
              </a:defRPr>
            </a:lvl2pPr>
            <a:lvl3pPr marL="1828754" lvl="2" indent="-474121" rtl="0">
              <a:spcBef>
                <a:spcPts val="1333"/>
              </a:spcBef>
              <a:spcAft>
                <a:spcPct val="0"/>
              </a:spcAft>
              <a:buSzPts val="2000"/>
              <a:buFont typeface="Lexend"/>
              <a:buChar char="–"/>
              <a:defRPr>
                <a:latin typeface="Lexend"/>
                <a:ea typeface="Lexend"/>
                <a:cs typeface="Lexend"/>
                <a:sym typeface="Lexend"/>
              </a:defRPr>
            </a:lvl3pPr>
            <a:lvl4pPr marL="2438339" lvl="3" indent="-491054" rtl="0">
              <a:spcBef>
                <a:spcPts val="1067"/>
              </a:spcBef>
              <a:spcAft>
                <a:spcPct val="0"/>
              </a:spcAft>
              <a:buSzPts val="2200"/>
              <a:buFont typeface="Lexend"/>
              <a:buChar char="–"/>
              <a:defRPr sz="2933">
                <a:latin typeface="Lexend"/>
                <a:ea typeface="Lexend"/>
                <a:cs typeface="Lexend"/>
                <a:sym typeface="Lexend"/>
              </a:defRPr>
            </a:lvl4pPr>
            <a:lvl5pPr marL="3047924" lvl="4" indent="-457189" rtl="0">
              <a:spcBef>
                <a:spcPts val="1067"/>
              </a:spcBef>
              <a:spcAft>
                <a:spcPct val="0"/>
              </a:spcAft>
              <a:buSzPts val="1800"/>
              <a:buFont typeface="Lexend"/>
              <a:buChar char="–"/>
              <a:defRPr>
                <a:latin typeface="Lexend"/>
                <a:ea typeface="Lexend"/>
                <a:cs typeface="Lexend"/>
                <a:sym typeface="Lexend"/>
              </a:defRPr>
            </a:lvl5pPr>
            <a:lvl6pPr marL="3657509" lvl="5" indent="-457189" rtl="0">
              <a:spcBef>
                <a:spcPts val="800"/>
              </a:spcBef>
              <a:spcAft>
                <a:spcPct val="0"/>
              </a:spcAft>
              <a:buSzPts val="1800"/>
              <a:buFont typeface="Lexend"/>
              <a:buChar char="–"/>
              <a:defRPr sz="2400">
                <a:latin typeface="Lexend"/>
                <a:ea typeface="Lexend"/>
                <a:cs typeface="Lexend"/>
                <a:sym typeface="Lexend"/>
              </a:defRPr>
            </a:lvl6pPr>
            <a:lvl7pPr marL="4267093" lvl="6" indent="-457189" rtl="0">
              <a:spcBef>
                <a:spcPts val="800"/>
              </a:spcBef>
              <a:spcAft>
                <a:spcPct val="0"/>
              </a:spcAft>
              <a:buSzPts val="1800"/>
              <a:buFont typeface="Lexend"/>
              <a:buChar char="–"/>
              <a:defRPr>
                <a:latin typeface="Lexend"/>
                <a:ea typeface="Lexend"/>
                <a:cs typeface="Lexend"/>
                <a:sym typeface="Lexend"/>
              </a:defRPr>
            </a:lvl7pPr>
            <a:lvl8pPr marL="4876678" lvl="7" indent="-457189" rtl="0">
              <a:spcBef>
                <a:spcPts val="533"/>
              </a:spcBef>
              <a:spcAft>
                <a:spcPct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212" name="Google Shape;212;p22"/>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ct val="0"/>
              </a:spcBef>
              <a:spcAft>
                <a:spcPct val="0"/>
              </a:spcAft>
              <a:buClr>
                <a:schemeClr val="lt1"/>
              </a:buClr>
              <a:buSzPts val="2000"/>
              <a:buFont typeface="Lexend"/>
              <a:buNone/>
              <a:defRPr sz="2667">
                <a:solidFill>
                  <a:schemeClr val="lt1"/>
                </a:solidFill>
                <a:latin typeface="Lexend"/>
                <a:ea typeface="Lexend"/>
                <a:cs typeface="Lexend"/>
                <a:sym typeface="Lexend"/>
              </a:defRPr>
            </a:lvl1pPr>
            <a:lvl2pPr lvl="1" rtl="0">
              <a:spcBef>
                <a:spcPct val="0"/>
              </a:spcBef>
              <a:spcAft>
                <a:spcPct val="0"/>
              </a:spcAft>
              <a:buSzPts val="2800"/>
              <a:buNone/>
              <a:defRPr/>
            </a:lvl2pPr>
            <a:lvl3pPr lvl="2" rtl="0">
              <a:spcBef>
                <a:spcPct val="0"/>
              </a:spcBef>
              <a:spcAft>
                <a:spcPct val="0"/>
              </a:spcAft>
              <a:buSzPts val="2800"/>
              <a:buNone/>
              <a:defRPr/>
            </a:lvl3pPr>
            <a:lvl4pPr lvl="3" rtl="0">
              <a:spcBef>
                <a:spcPct val="0"/>
              </a:spcBef>
              <a:spcAft>
                <a:spcPct val="0"/>
              </a:spcAft>
              <a:buSzPts val="2800"/>
              <a:buNone/>
              <a:defRPr/>
            </a:lvl4pPr>
            <a:lvl5pPr lvl="4" rtl="0">
              <a:spcBef>
                <a:spcPct val="0"/>
              </a:spcBef>
              <a:spcAft>
                <a:spcPct val="0"/>
              </a:spcAft>
              <a:buSzPts val="2800"/>
              <a:buNone/>
              <a:defRPr/>
            </a:lvl5pPr>
            <a:lvl6pPr lvl="5" rtl="0">
              <a:spcBef>
                <a:spcPct val="0"/>
              </a:spcBef>
              <a:spcAft>
                <a:spcPct val="0"/>
              </a:spcAft>
              <a:buSzPts val="2800"/>
              <a:buNone/>
              <a:defRPr/>
            </a:lvl6pPr>
            <a:lvl7pPr lvl="6" rtl="0">
              <a:spcBef>
                <a:spcPct val="0"/>
              </a:spcBef>
              <a:spcAft>
                <a:spcPct val="0"/>
              </a:spcAft>
              <a:buSzPts val="2800"/>
              <a:buNone/>
              <a:defRPr/>
            </a:lvl7pPr>
            <a:lvl8pPr lvl="7" rtl="0">
              <a:spcBef>
                <a:spcPct val="0"/>
              </a:spcBef>
              <a:spcAft>
                <a:spcPct val="0"/>
              </a:spcAft>
              <a:buSzPts val="2800"/>
              <a:buNone/>
              <a:defRPr/>
            </a:lvl8pPr>
            <a:lvl9pPr lvl="8" rtl="0">
              <a:spcBef>
                <a:spcPct val="0"/>
              </a:spcBef>
              <a:spcAft>
                <a:spcPct val="0"/>
              </a:spcAft>
              <a:buSzPts val="2800"/>
              <a:buNone/>
              <a:defRPr/>
            </a:lvl9pPr>
          </a:lstStyle>
          <a:p>
            <a:endParaRPr/>
          </a:p>
        </p:txBody>
      </p:sp>
      <p:pic>
        <p:nvPicPr>
          <p:cNvPr id="213" name="Google Shape;213;p22"/>
          <p:cNvPicPr preferRelativeResize="0"/>
          <p:nvPr/>
        </p:nvPicPr>
        <p:blipFill>
          <a:blip r:embed="rId3">
            <a:alphaModFix/>
          </a:blip>
          <a:stretch>
            <a:fillRect/>
          </a:stretch>
        </p:blipFill>
        <p:spPr>
          <a:xfrm>
            <a:off x="11235933" y="-750"/>
            <a:ext cx="666267" cy="666267"/>
          </a:xfrm>
          <a:prstGeom prst="rect">
            <a:avLst/>
          </a:prstGeom>
          <a:noFill/>
          <a:ln>
            <a:noFill/>
          </a:ln>
        </p:spPr>
      </p:pic>
      <p:sp>
        <p:nvSpPr>
          <p:cNvPr id="214" name="Google Shape;214;p22"/>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ct val="0"/>
              </a:spcBef>
              <a:spcAft>
                <a:spcPct val="0"/>
              </a:spcAft>
              <a:buNone/>
            </a:pPr>
            <a:r>
              <a:rPr lang="en-GB" sz="1200" b="1">
                <a:solidFill>
                  <a:srgbClr val="F3EEFB"/>
                </a:solidFill>
                <a:latin typeface="Lexend"/>
                <a:ea typeface="Lexend"/>
                <a:cs typeface="Lexend"/>
                <a:sym typeface="Lexend"/>
              </a:rPr>
              <a:t>Explanation</a:t>
            </a:r>
            <a:endParaRPr sz="1200" b="1">
              <a:solidFill>
                <a:srgbClr val="F3EEFB"/>
              </a:solidFill>
              <a:latin typeface="Lexend"/>
              <a:ea typeface="Lexend"/>
              <a:cs typeface="Lexend"/>
              <a:sym typeface="Lexend"/>
            </a:endParaRPr>
          </a:p>
        </p:txBody>
      </p:sp>
    </p:spTree>
    <p:extLst>
      <p:ext uri="{BB962C8B-B14F-4D97-AF65-F5344CB8AC3E}">
        <p14:creationId xmlns:p14="http://schemas.microsoft.com/office/powerpoint/2010/main" val="327166031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04 CfU 4 options - purple">
  <p:cSld name="TITLE_AND_TWO_COLUMNS_1_1_8_1">
    <p:bg>
      <p:bgPr>
        <a:solidFill>
          <a:srgbClr val="F3EEFB"/>
        </a:solidFill>
        <a:effectLst/>
      </p:bgPr>
    </p:bg>
    <p:spTree>
      <p:nvGrpSpPr>
        <p:cNvPr id="1" name="Shape 456"/>
        <p:cNvGrpSpPr/>
        <p:nvPr/>
      </p:nvGrpSpPr>
      <p:grpSpPr>
        <a:xfrm>
          <a:off x="0" y="0"/>
          <a:ext cx="0" cy="0"/>
          <a:chOff x="0" y="0"/>
          <a:chExt cx="0" cy="0"/>
        </a:xfrm>
      </p:grpSpPr>
      <p:pic>
        <p:nvPicPr>
          <p:cNvPr id="457" name="Google Shape;457;p38"/>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458" name="Google Shape;458;p38"/>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ct val="0"/>
              </a:spcBef>
              <a:spcAft>
                <a:spcPct val="0"/>
              </a:spcAft>
              <a:buNone/>
            </a:pPr>
            <a:endParaRPr sz="1867"/>
          </a:p>
        </p:txBody>
      </p:sp>
      <p:sp>
        <p:nvSpPr>
          <p:cNvPr id="459" name="Google Shape;459;p38"/>
          <p:cNvSpPr txBox="1">
            <a:spLocks noGrp="1"/>
          </p:cNvSpPr>
          <p:nvPr>
            <p:ph type="title"/>
          </p:nvPr>
        </p:nvSpPr>
        <p:spPr>
          <a:xfrm>
            <a:off x="432000" y="1079984"/>
            <a:ext cx="10905600" cy="6528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b="0">
                <a:latin typeface="Lexend"/>
                <a:ea typeface="Lexend"/>
                <a:cs typeface="Lexend"/>
                <a:sym typeface="Lexend"/>
              </a:defRPr>
            </a:lvl1pPr>
            <a:lvl2pPr lvl="1" rtl="0">
              <a:spcBef>
                <a:spcPct val="0"/>
              </a:spcBef>
              <a:spcAft>
                <a:spcPct val="0"/>
              </a:spcAft>
              <a:buSzPts val="2800"/>
              <a:buNone/>
              <a:defRPr/>
            </a:lvl2pPr>
            <a:lvl3pPr lvl="2" rtl="0">
              <a:spcBef>
                <a:spcPct val="0"/>
              </a:spcBef>
              <a:spcAft>
                <a:spcPct val="0"/>
              </a:spcAft>
              <a:buSzPts val="2800"/>
              <a:buNone/>
              <a:defRPr/>
            </a:lvl3pPr>
            <a:lvl4pPr lvl="3" rtl="0">
              <a:spcBef>
                <a:spcPct val="0"/>
              </a:spcBef>
              <a:spcAft>
                <a:spcPct val="0"/>
              </a:spcAft>
              <a:buSzPts val="2800"/>
              <a:buNone/>
              <a:defRPr/>
            </a:lvl4pPr>
            <a:lvl5pPr lvl="4" rtl="0">
              <a:spcBef>
                <a:spcPct val="0"/>
              </a:spcBef>
              <a:spcAft>
                <a:spcPct val="0"/>
              </a:spcAft>
              <a:buSzPts val="2800"/>
              <a:buNone/>
              <a:defRPr/>
            </a:lvl5pPr>
            <a:lvl6pPr lvl="5" rtl="0">
              <a:spcBef>
                <a:spcPct val="0"/>
              </a:spcBef>
              <a:spcAft>
                <a:spcPct val="0"/>
              </a:spcAft>
              <a:buSzPts val="2800"/>
              <a:buNone/>
              <a:defRPr/>
            </a:lvl6pPr>
            <a:lvl7pPr lvl="6" rtl="0">
              <a:spcBef>
                <a:spcPct val="0"/>
              </a:spcBef>
              <a:spcAft>
                <a:spcPct val="0"/>
              </a:spcAft>
              <a:buSzPts val="2800"/>
              <a:buNone/>
              <a:defRPr/>
            </a:lvl7pPr>
            <a:lvl8pPr lvl="7" rtl="0">
              <a:spcBef>
                <a:spcPct val="0"/>
              </a:spcBef>
              <a:spcAft>
                <a:spcPct val="0"/>
              </a:spcAft>
              <a:buSzPts val="2800"/>
              <a:buNone/>
              <a:defRPr/>
            </a:lvl8pPr>
            <a:lvl9pPr lvl="8" rtl="0">
              <a:spcBef>
                <a:spcPct val="0"/>
              </a:spcBef>
              <a:spcAft>
                <a:spcPct val="0"/>
              </a:spcAft>
              <a:buSzPts val="2800"/>
              <a:buNone/>
              <a:defRPr/>
            </a:lvl9pPr>
          </a:lstStyle>
          <a:p>
            <a:endParaRPr/>
          </a:p>
        </p:txBody>
      </p:sp>
      <p:pic>
        <p:nvPicPr>
          <p:cNvPr id="460" name="Google Shape;460;p38"/>
          <p:cNvPicPr preferRelativeResize="0"/>
          <p:nvPr/>
        </p:nvPicPr>
        <p:blipFill>
          <a:blip r:embed="rId3">
            <a:alphaModFix/>
          </a:blip>
          <a:stretch>
            <a:fillRect/>
          </a:stretch>
        </p:blipFill>
        <p:spPr>
          <a:xfrm>
            <a:off x="11371447" y="-15299"/>
            <a:ext cx="666267" cy="666267"/>
          </a:xfrm>
          <a:prstGeom prst="rect">
            <a:avLst/>
          </a:prstGeom>
          <a:noFill/>
          <a:ln>
            <a:noFill/>
          </a:ln>
        </p:spPr>
      </p:pic>
      <p:sp>
        <p:nvSpPr>
          <p:cNvPr id="461" name="Google Shape;461;p38"/>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ct val="0"/>
              </a:spcBef>
              <a:spcAft>
                <a:spcPct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462" name="Google Shape;462;p38"/>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ct val="0"/>
              </a:spcBef>
              <a:spcAft>
                <a:spcPct val="0"/>
              </a:spcAft>
              <a:buClr>
                <a:schemeClr val="lt1"/>
              </a:buClr>
              <a:buSzPts val="2000"/>
              <a:buFont typeface="Lexend"/>
              <a:buNone/>
              <a:defRPr sz="2667">
                <a:solidFill>
                  <a:schemeClr val="lt1"/>
                </a:solidFill>
                <a:latin typeface="Lexend"/>
                <a:ea typeface="Lexend"/>
                <a:cs typeface="Lexend"/>
                <a:sym typeface="Lexend"/>
              </a:defRPr>
            </a:lvl1pPr>
            <a:lvl2pPr lvl="1" rtl="0">
              <a:spcBef>
                <a:spcPct val="0"/>
              </a:spcBef>
              <a:spcAft>
                <a:spcPct val="0"/>
              </a:spcAft>
              <a:buSzPts val="2800"/>
              <a:buNone/>
              <a:defRPr/>
            </a:lvl2pPr>
            <a:lvl3pPr lvl="2" rtl="0">
              <a:spcBef>
                <a:spcPct val="0"/>
              </a:spcBef>
              <a:spcAft>
                <a:spcPct val="0"/>
              </a:spcAft>
              <a:buSzPts val="2800"/>
              <a:buNone/>
              <a:defRPr/>
            </a:lvl3pPr>
            <a:lvl4pPr lvl="3" rtl="0">
              <a:spcBef>
                <a:spcPct val="0"/>
              </a:spcBef>
              <a:spcAft>
                <a:spcPct val="0"/>
              </a:spcAft>
              <a:buSzPts val="2800"/>
              <a:buNone/>
              <a:defRPr/>
            </a:lvl4pPr>
            <a:lvl5pPr lvl="4" rtl="0">
              <a:spcBef>
                <a:spcPct val="0"/>
              </a:spcBef>
              <a:spcAft>
                <a:spcPct val="0"/>
              </a:spcAft>
              <a:buSzPts val="2800"/>
              <a:buNone/>
              <a:defRPr/>
            </a:lvl5pPr>
            <a:lvl6pPr lvl="5" rtl="0">
              <a:spcBef>
                <a:spcPct val="0"/>
              </a:spcBef>
              <a:spcAft>
                <a:spcPct val="0"/>
              </a:spcAft>
              <a:buSzPts val="2800"/>
              <a:buNone/>
              <a:defRPr/>
            </a:lvl6pPr>
            <a:lvl7pPr lvl="6" rtl="0">
              <a:spcBef>
                <a:spcPct val="0"/>
              </a:spcBef>
              <a:spcAft>
                <a:spcPct val="0"/>
              </a:spcAft>
              <a:buSzPts val="2800"/>
              <a:buNone/>
              <a:defRPr/>
            </a:lvl7pPr>
            <a:lvl8pPr lvl="7" rtl="0">
              <a:spcBef>
                <a:spcPct val="0"/>
              </a:spcBef>
              <a:spcAft>
                <a:spcPct val="0"/>
              </a:spcAft>
              <a:buSzPts val="2800"/>
              <a:buNone/>
              <a:defRPr/>
            </a:lvl8pPr>
            <a:lvl9pPr lvl="8" rtl="0">
              <a:spcBef>
                <a:spcPct val="0"/>
              </a:spcBef>
              <a:spcAft>
                <a:spcPct val="0"/>
              </a:spcAft>
              <a:buSzPts val="2800"/>
              <a:buNone/>
              <a:defRPr/>
            </a:lvl9pPr>
          </a:lstStyle>
          <a:p>
            <a:endParaRPr/>
          </a:p>
        </p:txBody>
      </p:sp>
      <p:sp>
        <p:nvSpPr>
          <p:cNvPr id="463" name="Google Shape;463;p38"/>
          <p:cNvSpPr txBox="1">
            <a:spLocks noGrp="1"/>
          </p:cNvSpPr>
          <p:nvPr>
            <p:ph type="subTitle" idx="1"/>
          </p:nvPr>
        </p:nvSpPr>
        <p:spPr>
          <a:xfrm>
            <a:off x="1379233" y="2247167"/>
            <a:ext cx="10008800" cy="4328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a:latin typeface="Lexend"/>
                <a:ea typeface="Lexend"/>
                <a:cs typeface="Lexend"/>
                <a:sym typeface="Lexend"/>
              </a:defRPr>
            </a:lvl1pPr>
            <a:lvl2pPr lvl="1" rtl="0">
              <a:spcBef>
                <a:spcPts val="1333"/>
              </a:spcBef>
              <a:spcAft>
                <a:spcPct val="0"/>
              </a:spcAft>
              <a:buSzPts val="2100"/>
              <a:buNone/>
              <a:defRPr/>
            </a:lvl2pPr>
            <a:lvl3pPr lvl="2" rtl="0">
              <a:spcBef>
                <a:spcPts val="1333"/>
              </a:spcBef>
              <a:spcAft>
                <a:spcPct val="0"/>
              </a:spcAft>
              <a:buSzPts val="2000"/>
              <a:buNone/>
              <a:defRPr/>
            </a:lvl3pPr>
            <a:lvl4pPr lvl="3" rtl="0">
              <a:spcBef>
                <a:spcPts val="1067"/>
              </a:spcBef>
              <a:spcAft>
                <a:spcPct val="0"/>
              </a:spcAft>
              <a:buSzPts val="1900"/>
              <a:buNone/>
              <a:defRPr/>
            </a:lvl4pPr>
            <a:lvl5pPr lvl="4" rtl="0">
              <a:spcBef>
                <a:spcPts val="1067"/>
              </a:spcBef>
              <a:spcAft>
                <a:spcPct val="0"/>
              </a:spcAft>
              <a:buSzPts val="1800"/>
              <a:buNone/>
              <a:defRPr/>
            </a:lvl5pPr>
            <a:lvl6pPr lvl="5" rtl="0">
              <a:spcBef>
                <a:spcPts val="800"/>
              </a:spcBef>
              <a:spcAft>
                <a:spcPct val="0"/>
              </a:spcAft>
              <a:buSzPts val="1800"/>
              <a:buNone/>
              <a:defRPr/>
            </a:lvl6pPr>
            <a:lvl7pPr lvl="6" rtl="0">
              <a:spcBef>
                <a:spcPts val="800"/>
              </a:spcBef>
              <a:spcAft>
                <a:spcPct val="0"/>
              </a:spcAft>
              <a:buSzPts val="1800"/>
              <a:buNone/>
              <a:defRPr/>
            </a:lvl7pPr>
            <a:lvl8pPr lvl="7" rtl="0">
              <a:spcBef>
                <a:spcPts val="533"/>
              </a:spcBef>
              <a:spcAft>
                <a:spcPct val="0"/>
              </a:spcAft>
              <a:buSzPts val="1800"/>
              <a:buNone/>
              <a:defRPr/>
            </a:lvl8pPr>
            <a:lvl9pPr lvl="8" rtl="0">
              <a:spcBef>
                <a:spcPts val="533"/>
              </a:spcBef>
              <a:spcAft>
                <a:spcPts val="267"/>
              </a:spcAft>
              <a:buSzPts val="1800"/>
              <a:buNone/>
              <a:defRPr/>
            </a:lvl9pPr>
          </a:lstStyle>
          <a:p>
            <a:endParaRPr/>
          </a:p>
        </p:txBody>
      </p:sp>
      <p:sp>
        <p:nvSpPr>
          <p:cNvPr id="464" name="Google Shape;464;p38"/>
          <p:cNvSpPr txBox="1">
            <a:spLocks noGrp="1"/>
          </p:cNvSpPr>
          <p:nvPr>
            <p:ph type="subTitle" idx="3"/>
          </p:nvPr>
        </p:nvSpPr>
        <p:spPr>
          <a:xfrm>
            <a:off x="1379233" y="3319263"/>
            <a:ext cx="10008800" cy="5188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a:latin typeface="Lexend"/>
                <a:ea typeface="Lexend"/>
                <a:cs typeface="Lexend"/>
                <a:sym typeface="Lexend"/>
              </a:defRPr>
            </a:lvl1pPr>
            <a:lvl2pPr lvl="1" rtl="0">
              <a:spcBef>
                <a:spcPts val="1333"/>
              </a:spcBef>
              <a:spcAft>
                <a:spcPct val="0"/>
              </a:spcAft>
              <a:buSzPts val="2100"/>
              <a:buNone/>
              <a:defRPr/>
            </a:lvl2pPr>
            <a:lvl3pPr lvl="2" rtl="0">
              <a:spcBef>
                <a:spcPts val="1333"/>
              </a:spcBef>
              <a:spcAft>
                <a:spcPct val="0"/>
              </a:spcAft>
              <a:buSzPts val="2000"/>
              <a:buNone/>
              <a:defRPr/>
            </a:lvl3pPr>
            <a:lvl4pPr lvl="3" rtl="0">
              <a:spcBef>
                <a:spcPts val="1067"/>
              </a:spcBef>
              <a:spcAft>
                <a:spcPct val="0"/>
              </a:spcAft>
              <a:buSzPts val="1900"/>
              <a:buNone/>
              <a:defRPr/>
            </a:lvl4pPr>
            <a:lvl5pPr lvl="4" rtl="0">
              <a:spcBef>
                <a:spcPts val="1067"/>
              </a:spcBef>
              <a:spcAft>
                <a:spcPct val="0"/>
              </a:spcAft>
              <a:buSzPts val="1800"/>
              <a:buNone/>
              <a:defRPr/>
            </a:lvl5pPr>
            <a:lvl6pPr lvl="5" rtl="0">
              <a:spcBef>
                <a:spcPts val="800"/>
              </a:spcBef>
              <a:spcAft>
                <a:spcPct val="0"/>
              </a:spcAft>
              <a:buSzPts val="1800"/>
              <a:buNone/>
              <a:defRPr/>
            </a:lvl6pPr>
            <a:lvl7pPr lvl="6" rtl="0">
              <a:spcBef>
                <a:spcPts val="800"/>
              </a:spcBef>
              <a:spcAft>
                <a:spcPct val="0"/>
              </a:spcAft>
              <a:buSzPts val="1800"/>
              <a:buNone/>
              <a:defRPr/>
            </a:lvl7pPr>
            <a:lvl8pPr lvl="7" rtl="0">
              <a:spcBef>
                <a:spcPts val="533"/>
              </a:spcBef>
              <a:spcAft>
                <a:spcPct val="0"/>
              </a:spcAft>
              <a:buSzPts val="1800"/>
              <a:buNone/>
              <a:defRPr/>
            </a:lvl8pPr>
            <a:lvl9pPr lvl="8" rtl="0">
              <a:spcBef>
                <a:spcPts val="533"/>
              </a:spcBef>
              <a:spcAft>
                <a:spcPts val="267"/>
              </a:spcAft>
              <a:buSzPts val="1800"/>
              <a:buNone/>
              <a:defRPr/>
            </a:lvl9pPr>
          </a:lstStyle>
          <a:p>
            <a:endParaRPr/>
          </a:p>
        </p:txBody>
      </p:sp>
      <p:sp>
        <p:nvSpPr>
          <p:cNvPr id="465" name="Google Shape;465;p38"/>
          <p:cNvSpPr txBox="1">
            <a:spLocks noGrp="1"/>
          </p:cNvSpPr>
          <p:nvPr>
            <p:ph type="subTitle" idx="4"/>
          </p:nvPr>
        </p:nvSpPr>
        <p:spPr>
          <a:xfrm>
            <a:off x="1379233" y="4413020"/>
            <a:ext cx="9952800" cy="4328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a:latin typeface="Lexend"/>
                <a:ea typeface="Lexend"/>
                <a:cs typeface="Lexend"/>
                <a:sym typeface="Lexend"/>
              </a:defRPr>
            </a:lvl1pPr>
            <a:lvl2pPr lvl="1" rtl="0">
              <a:spcBef>
                <a:spcPts val="1333"/>
              </a:spcBef>
              <a:spcAft>
                <a:spcPct val="0"/>
              </a:spcAft>
              <a:buSzPts val="2100"/>
              <a:buNone/>
              <a:defRPr/>
            </a:lvl2pPr>
            <a:lvl3pPr lvl="2" rtl="0">
              <a:spcBef>
                <a:spcPts val="1333"/>
              </a:spcBef>
              <a:spcAft>
                <a:spcPct val="0"/>
              </a:spcAft>
              <a:buSzPts val="2000"/>
              <a:buNone/>
              <a:defRPr/>
            </a:lvl3pPr>
            <a:lvl4pPr lvl="3" rtl="0">
              <a:spcBef>
                <a:spcPts val="1067"/>
              </a:spcBef>
              <a:spcAft>
                <a:spcPct val="0"/>
              </a:spcAft>
              <a:buSzPts val="1900"/>
              <a:buNone/>
              <a:defRPr/>
            </a:lvl4pPr>
            <a:lvl5pPr lvl="4" rtl="0">
              <a:spcBef>
                <a:spcPts val="1067"/>
              </a:spcBef>
              <a:spcAft>
                <a:spcPct val="0"/>
              </a:spcAft>
              <a:buSzPts val="1800"/>
              <a:buNone/>
              <a:defRPr/>
            </a:lvl5pPr>
            <a:lvl6pPr lvl="5" rtl="0">
              <a:spcBef>
                <a:spcPts val="800"/>
              </a:spcBef>
              <a:spcAft>
                <a:spcPct val="0"/>
              </a:spcAft>
              <a:buSzPts val="1800"/>
              <a:buNone/>
              <a:defRPr/>
            </a:lvl6pPr>
            <a:lvl7pPr lvl="6" rtl="0">
              <a:spcBef>
                <a:spcPts val="800"/>
              </a:spcBef>
              <a:spcAft>
                <a:spcPct val="0"/>
              </a:spcAft>
              <a:buSzPts val="1800"/>
              <a:buNone/>
              <a:defRPr/>
            </a:lvl7pPr>
            <a:lvl8pPr lvl="7" rtl="0">
              <a:spcBef>
                <a:spcPts val="533"/>
              </a:spcBef>
              <a:spcAft>
                <a:spcPct val="0"/>
              </a:spcAft>
              <a:buSzPts val="1800"/>
              <a:buNone/>
              <a:defRPr/>
            </a:lvl8pPr>
            <a:lvl9pPr lvl="8" rtl="0">
              <a:spcBef>
                <a:spcPts val="533"/>
              </a:spcBef>
              <a:spcAft>
                <a:spcPts val="267"/>
              </a:spcAft>
              <a:buSzPts val="1800"/>
              <a:buNone/>
              <a:defRPr/>
            </a:lvl9pPr>
          </a:lstStyle>
          <a:p>
            <a:endParaRPr/>
          </a:p>
        </p:txBody>
      </p:sp>
      <p:sp>
        <p:nvSpPr>
          <p:cNvPr id="466" name="Google Shape;466;p38"/>
          <p:cNvSpPr txBox="1">
            <a:spLocks noGrp="1"/>
          </p:cNvSpPr>
          <p:nvPr>
            <p:ph type="subTitle" idx="5"/>
          </p:nvPr>
        </p:nvSpPr>
        <p:spPr>
          <a:xfrm>
            <a:off x="1379233" y="5485116"/>
            <a:ext cx="10008800" cy="4804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a:latin typeface="Lexend"/>
                <a:ea typeface="Lexend"/>
                <a:cs typeface="Lexend"/>
                <a:sym typeface="Lexend"/>
              </a:defRPr>
            </a:lvl1pPr>
            <a:lvl2pPr lvl="1" rtl="0">
              <a:spcBef>
                <a:spcPts val="1333"/>
              </a:spcBef>
              <a:spcAft>
                <a:spcPct val="0"/>
              </a:spcAft>
              <a:buSzPts val="2100"/>
              <a:buNone/>
              <a:defRPr/>
            </a:lvl2pPr>
            <a:lvl3pPr lvl="2" rtl="0">
              <a:spcBef>
                <a:spcPts val="1333"/>
              </a:spcBef>
              <a:spcAft>
                <a:spcPct val="0"/>
              </a:spcAft>
              <a:buSzPts val="2000"/>
              <a:buNone/>
              <a:defRPr/>
            </a:lvl3pPr>
            <a:lvl4pPr lvl="3" rtl="0">
              <a:spcBef>
                <a:spcPts val="1067"/>
              </a:spcBef>
              <a:spcAft>
                <a:spcPct val="0"/>
              </a:spcAft>
              <a:buSzPts val="1900"/>
              <a:buNone/>
              <a:defRPr/>
            </a:lvl4pPr>
            <a:lvl5pPr lvl="4" rtl="0">
              <a:spcBef>
                <a:spcPts val="1067"/>
              </a:spcBef>
              <a:spcAft>
                <a:spcPct val="0"/>
              </a:spcAft>
              <a:buSzPts val="1800"/>
              <a:buNone/>
              <a:defRPr/>
            </a:lvl5pPr>
            <a:lvl6pPr lvl="5" rtl="0">
              <a:spcBef>
                <a:spcPts val="800"/>
              </a:spcBef>
              <a:spcAft>
                <a:spcPct val="0"/>
              </a:spcAft>
              <a:buSzPts val="1800"/>
              <a:buNone/>
              <a:defRPr/>
            </a:lvl6pPr>
            <a:lvl7pPr lvl="6" rtl="0">
              <a:spcBef>
                <a:spcPts val="800"/>
              </a:spcBef>
              <a:spcAft>
                <a:spcPct val="0"/>
              </a:spcAft>
              <a:buSzPts val="1800"/>
              <a:buNone/>
              <a:defRPr/>
            </a:lvl7pPr>
            <a:lvl8pPr lvl="7" rtl="0">
              <a:spcBef>
                <a:spcPts val="533"/>
              </a:spcBef>
              <a:spcAft>
                <a:spcPct val="0"/>
              </a:spcAft>
              <a:buSzPts val="1800"/>
              <a:buNone/>
              <a:defRPr/>
            </a:lvl8pPr>
            <a:lvl9pPr lvl="8" rtl="0">
              <a:spcBef>
                <a:spcPts val="533"/>
              </a:spcBef>
              <a:spcAft>
                <a:spcPts val="267"/>
              </a:spcAft>
              <a:buSzPts val="1800"/>
              <a:buNone/>
              <a:defRPr/>
            </a:lvl9pPr>
          </a:lstStyle>
          <a:p>
            <a:endParaRPr/>
          </a:p>
        </p:txBody>
      </p:sp>
      <p:grpSp>
        <p:nvGrpSpPr>
          <p:cNvPr id="467" name="Google Shape;467;p38"/>
          <p:cNvGrpSpPr/>
          <p:nvPr/>
        </p:nvGrpSpPr>
        <p:grpSpPr>
          <a:xfrm>
            <a:off x="431537" y="2202717"/>
            <a:ext cx="609600" cy="609600"/>
            <a:chOff x="1020916" y="1442088"/>
            <a:chExt cx="457200" cy="457200"/>
          </a:xfrm>
        </p:grpSpPr>
        <p:pic>
          <p:nvPicPr>
            <p:cNvPr id="468" name="Google Shape;468;p38"/>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469" name="Google Shape;469;p38"/>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ct val="0"/>
                </a:spcBef>
                <a:spcAft>
                  <a:spcPct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470" name="Google Shape;470;p38"/>
          <p:cNvGrpSpPr/>
          <p:nvPr/>
        </p:nvGrpSpPr>
        <p:grpSpPr>
          <a:xfrm>
            <a:off x="431537" y="3282367"/>
            <a:ext cx="609600" cy="609600"/>
            <a:chOff x="1020916" y="1442088"/>
            <a:chExt cx="457200" cy="457200"/>
          </a:xfrm>
        </p:grpSpPr>
        <p:pic>
          <p:nvPicPr>
            <p:cNvPr id="471" name="Google Shape;471;p38"/>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472" name="Google Shape;472;p38"/>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ct val="0"/>
                </a:spcBef>
                <a:spcAft>
                  <a:spcPct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473" name="Google Shape;473;p38"/>
          <p:cNvGrpSpPr/>
          <p:nvPr/>
        </p:nvGrpSpPr>
        <p:grpSpPr>
          <a:xfrm>
            <a:off x="431521" y="4362451"/>
            <a:ext cx="609600" cy="609600"/>
            <a:chOff x="1020916" y="1442088"/>
            <a:chExt cx="457200" cy="457200"/>
          </a:xfrm>
        </p:grpSpPr>
        <p:pic>
          <p:nvPicPr>
            <p:cNvPr id="474" name="Google Shape;474;p38"/>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475" name="Google Shape;475;p38"/>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ct val="0"/>
                </a:spcBef>
                <a:spcAft>
                  <a:spcPct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grpSp>
        <p:nvGrpSpPr>
          <p:cNvPr id="476" name="Google Shape;476;p38"/>
          <p:cNvGrpSpPr/>
          <p:nvPr/>
        </p:nvGrpSpPr>
        <p:grpSpPr>
          <a:xfrm>
            <a:off x="431521" y="5442351"/>
            <a:ext cx="609600" cy="609600"/>
            <a:chOff x="1020916" y="1442088"/>
            <a:chExt cx="457200" cy="457200"/>
          </a:xfrm>
        </p:grpSpPr>
        <p:pic>
          <p:nvPicPr>
            <p:cNvPr id="477" name="Google Shape;477;p38"/>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478" name="Google Shape;478;p38"/>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ct val="0"/>
                </a:spcBef>
                <a:spcAft>
                  <a:spcPct val="0"/>
                </a:spcAft>
                <a:buNone/>
              </a:pPr>
              <a:r>
                <a:rPr lang="en-GB" sz="2400" b="1">
                  <a:solidFill>
                    <a:srgbClr val="FFFFFF"/>
                  </a:solidFill>
                  <a:latin typeface="Lexend"/>
                  <a:ea typeface="Lexend"/>
                  <a:cs typeface="Lexend"/>
                  <a:sym typeface="Lexend"/>
                </a:rPr>
                <a:t>d</a:t>
              </a:r>
              <a:endParaRPr sz="2400" b="1">
                <a:solidFill>
                  <a:srgbClr val="FFFFFF"/>
                </a:solidFill>
                <a:latin typeface="Lexend"/>
                <a:ea typeface="Lexend"/>
                <a:cs typeface="Lexend"/>
                <a:sym typeface="Lexend"/>
              </a:endParaRPr>
            </a:p>
          </p:txBody>
        </p:sp>
      </p:grpSp>
    </p:spTree>
    <p:extLst>
      <p:ext uri="{BB962C8B-B14F-4D97-AF65-F5344CB8AC3E}">
        <p14:creationId xmlns:p14="http://schemas.microsoft.com/office/powerpoint/2010/main" val="59114291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02 CfU true/false justify - purple">
  <p:cSld name="TITLE_AND_TWO_COLUMNS_1_1_9_1_3_1">
    <p:bg>
      <p:bgPr>
        <a:solidFill>
          <a:srgbClr val="F3EEFB"/>
        </a:solidFill>
        <a:effectLst/>
      </p:bgPr>
    </p:bg>
    <p:spTree>
      <p:nvGrpSpPr>
        <p:cNvPr id="1" name="Shape 288"/>
        <p:cNvGrpSpPr/>
        <p:nvPr/>
      </p:nvGrpSpPr>
      <p:grpSpPr>
        <a:xfrm>
          <a:off x="0" y="0"/>
          <a:ext cx="0" cy="0"/>
          <a:chOff x="0" y="0"/>
          <a:chExt cx="0" cy="0"/>
        </a:xfrm>
      </p:grpSpPr>
      <p:pic>
        <p:nvPicPr>
          <p:cNvPr id="289" name="Google Shape;289;p30"/>
          <p:cNvPicPr preferRelativeResize="0"/>
          <p:nvPr/>
        </p:nvPicPr>
        <p:blipFill>
          <a:blip r:embed="rId2">
            <a:alphaModFix/>
          </a:blip>
          <a:stretch>
            <a:fillRect/>
          </a:stretch>
        </p:blipFill>
        <p:spPr>
          <a:xfrm>
            <a:off x="3239685" y="2374022"/>
            <a:ext cx="609900" cy="609900"/>
          </a:xfrm>
          <a:prstGeom prst="rect">
            <a:avLst/>
          </a:prstGeom>
          <a:noFill/>
          <a:ln>
            <a:noFill/>
          </a:ln>
        </p:spPr>
      </p:pic>
      <p:pic>
        <p:nvPicPr>
          <p:cNvPr id="290" name="Google Shape;290;p30"/>
          <p:cNvPicPr preferRelativeResize="0"/>
          <p:nvPr/>
        </p:nvPicPr>
        <p:blipFill>
          <a:blip r:embed="rId2">
            <a:alphaModFix/>
          </a:blip>
          <a:stretch>
            <a:fillRect/>
          </a:stretch>
        </p:blipFill>
        <p:spPr>
          <a:xfrm>
            <a:off x="6431985" y="2374022"/>
            <a:ext cx="609900" cy="609900"/>
          </a:xfrm>
          <a:prstGeom prst="rect">
            <a:avLst/>
          </a:prstGeom>
          <a:noFill/>
          <a:ln>
            <a:noFill/>
          </a:ln>
        </p:spPr>
      </p:pic>
      <p:pic>
        <p:nvPicPr>
          <p:cNvPr id="291" name="Google Shape;291;p30"/>
          <p:cNvPicPr preferRelativeResize="0"/>
          <p:nvPr/>
        </p:nvPicPr>
        <p:blipFill>
          <a:blip r:embed="rId3">
            <a:alphaModFix/>
          </a:blip>
          <a:stretch>
            <a:fillRect/>
          </a:stretch>
        </p:blipFill>
        <p:spPr>
          <a:xfrm>
            <a:off x="0" y="710034"/>
            <a:ext cx="12201603" cy="155612"/>
          </a:xfrm>
          <a:prstGeom prst="rect">
            <a:avLst/>
          </a:prstGeom>
          <a:noFill/>
          <a:ln>
            <a:noFill/>
          </a:ln>
        </p:spPr>
      </p:pic>
      <p:sp>
        <p:nvSpPr>
          <p:cNvPr id="292" name="Google Shape;292;p30"/>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ct val="0"/>
              </a:spcBef>
              <a:spcAft>
                <a:spcPct val="0"/>
              </a:spcAft>
              <a:buNone/>
            </a:pPr>
            <a:endParaRPr sz="1867"/>
          </a:p>
        </p:txBody>
      </p:sp>
      <p:sp>
        <p:nvSpPr>
          <p:cNvPr id="293" name="Google Shape;293;p30"/>
          <p:cNvSpPr txBox="1"/>
          <p:nvPr/>
        </p:nvSpPr>
        <p:spPr>
          <a:xfrm>
            <a:off x="4033767" y="2453167"/>
            <a:ext cx="1718800" cy="451600"/>
          </a:xfrm>
          <a:prstGeom prst="rect">
            <a:avLst/>
          </a:prstGeom>
          <a:noFill/>
          <a:ln>
            <a:noFill/>
          </a:ln>
        </p:spPr>
        <p:txBody>
          <a:bodyPr spcFirstLastPara="1" wrap="square" lIns="0" tIns="0" rIns="0" bIns="0" anchor="t" anchorCtr="0">
            <a:spAutoFit/>
          </a:bodyPr>
          <a:lstStyle/>
          <a:p>
            <a:pPr marL="0" lvl="0" indent="0" algn="l" rtl="0">
              <a:spcBef>
                <a:spcPct val="0"/>
              </a:spcBef>
              <a:spcAft>
                <a:spcPct val="0"/>
              </a:spcAft>
              <a:buNone/>
            </a:pPr>
            <a:r>
              <a:rPr lang="en-GB" sz="2933" b="1">
                <a:solidFill>
                  <a:schemeClr val="dk1"/>
                </a:solidFill>
                <a:latin typeface="Lexend"/>
                <a:ea typeface="Lexend"/>
                <a:cs typeface="Lexend"/>
                <a:sym typeface="Lexend"/>
              </a:rPr>
              <a:t>True</a:t>
            </a:r>
            <a:endParaRPr sz="2933" b="1">
              <a:solidFill>
                <a:schemeClr val="dk1"/>
              </a:solidFill>
              <a:latin typeface="Lexend"/>
              <a:ea typeface="Lexend"/>
              <a:cs typeface="Lexend"/>
              <a:sym typeface="Lexend"/>
            </a:endParaRPr>
          </a:p>
        </p:txBody>
      </p:sp>
      <p:sp>
        <p:nvSpPr>
          <p:cNvPr id="294" name="Google Shape;294;p30"/>
          <p:cNvSpPr txBox="1"/>
          <p:nvPr/>
        </p:nvSpPr>
        <p:spPr>
          <a:xfrm>
            <a:off x="7241467" y="2422867"/>
            <a:ext cx="1413600" cy="451600"/>
          </a:xfrm>
          <a:prstGeom prst="rect">
            <a:avLst/>
          </a:prstGeom>
          <a:noFill/>
          <a:ln>
            <a:noFill/>
          </a:ln>
        </p:spPr>
        <p:txBody>
          <a:bodyPr spcFirstLastPara="1" wrap="square" lIns="0" tIns="0" rIns="0" bIns="0" anchor="t" anchorCtr="0">
            <a:spAutoFit/>
          </a:bodyPr>
          <a:lstStyle/>
          <a:p>
            <a:pPr marL="0" lvl="0" indent="0" algn="l" rtl="0">
              <a:spcBef>
                <a:spcPct val="0"/>
              </a:spcBef>
              <a:spcAft>
                <a:spcPct val="0"/>
              </a:spcAft>
              <a:buNone/>
            </a:pPr>
            <a:r>
              <a:rPr lang="en-GB" sz="2933" b="1">
                <a:solidFill>
                  <a:schemeClr val="dk1"/>
                </a:solidFill>
                <a:latin typeface="Lexend"/>
                <a:ea typeface="Lexend"/>
                <a:cs typeface="Lexend"/>
                <a:sym typeface="Lexend"/>
              </a:rPr>
              <a:t>False</a:t>
            </a:r>
            <a:endParaRPr sz="2933" b="1">
              <a:solidFill>
                <a:schemeClr val="dk1"/>
              </a:solidFill>
              <a:latin typeface="Lexend"/>
              <a:ea typeface="Lexend"/>
              <a:cs typeface="Lexend"/>
              <a:sym typeface="Lexend"/>
            </a:endParaRPr>
          </a:p>
        </p:txBody>
      </p:sp>
      <p:sp>
        <p:nvSpPr>
          <p:cNvPr id="295" name="Google Shape;295;p30"/>
          <p:cNvSpPr txBox="1"/>
          <p:nvPr/>
        </p:nvSpPr>
        <p:spPr>
          <a:xfrm>
            <a:off x="432000" y="3498400"/>
            <a:ext cx="5291200" cy="451600"/>
          </a:xfrm>
          <a:prstGeom prst="rect">
            <a:avLst/>
          </a:prstGeom>
          <a:noFill/>
          <a:ln>
            <a:noFill/>
          </a:ln>
        </p:spPr>
        <p:txBody>
          <a:bodyPr spcFirstLastPara="1" wrap="square" lIns="0" tIns="0" rIns="0" bIns="0" anchor="t" anchorCtr="0">
            <a:spAutoFit/>
          </a:bodyPr>
          <a:lstStyle/>
          <a:p>
            <a:pPr marL="0" lvl="0" indent="0" algn="l" rtl="0">
              <a:spcBef>
                <a:spcPct val="0"/>
              </a:spcBef>
              <a:spcAft>
                <a:spcPct val="0"/>
              </a:spcAft>
              <a:buNone/>
            </a:pPr>
            <a:r>
              <a:rPr lang="en-GB" sz="2933" b="1">
                <a:solidFill>
                  <a:schemeClr val="dk1"/>
                </a:solidFill>
                <a:latin typeface="Lexend"/>
                <a:ea typeface="Lexend"/>
                <a:cs typeface="Lexend"/>
                <a:sym typeface="Lexend"/>
              </a:rPr>
              <a:t>Justify your answer</a:t>
            </a:r>
            <a:endParaRPr sz="2933" b="1">
              <a:solidFill>
                <a:schemeClr val="dk1"/>
              </a:solidFill>
              <a:latin typeface="Lexend"/>
              <a:ea typeface="Lexend"/>
              <a:cs typeface="Lexend"/>
              <a:sym typeface="Lexend"/>
            </a:endParaRPr>
          </a:p>
        </p:txBody>
      </p:sp>
      <p:sp>
        <p:nvSpPr>
          <p:cNvPr id="296" name="Google Shape;296;p30"/>
          <p:cNvSpPr txBox="1">
            <a:spLocks noGrp="1"/>
          </p:cNvSpPr>
          <p:nvPr>
            <p:ph type="subTitle" idx="1"/>
          </p:nvPr>
        </p:nvSpPr>
        <p:spPr>
          <a:xfrm>
            <a:off x="1307433" y="4261484"/>
            <a:ext cx="9936800" cy="9744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a:latin typeface="Lexend"/>
                <a:ea typeface="Lexend"/>
                <a:cs typeface="Lexend"/>
                <a:sym typeface="Lexend"/>
              </a:defRPr>
            </a:lvl1pPr>
            <a:lvl2pPr lvl="1" rtl="0">
              <a:spcBef>
                <a:spcPts val="1333"/>
              </a:spcBef>
              <a:spcAft>
                <a:spcPct val="0"/>
              </a:spcAft>
              <a:buSzPts val="2100"/>
              <a:buNone/>
              <a:defRPr/>
            </a:lvl2pPr>
            <a:lvl3pPr lvl="2" rtl="0">
              <a:spcBef>
                <a:spcPts val="1333"/>
              </a:spcBef>
              <a:spcAft>
                <a:spcPct val="0"/>
              </a:spcAft>
              <a:buSzPts val="2000"/>
              <a:buNone/>
              <a:defRPr/>
            </a:lvl3pPr>
            <a:lvl4pPr lvl="3" rtl="0">
              <a:spcBef>
                <a:spcPts val="1067"/>
              </a:spcBef>
              <a:spcAft>
                <a:spcPct val="0"/>
              </a:spcAft>
              <a:buSzPts val="1900"/>
              <a:buNone/>
              <a:defRPr/>
            </a:lvl4pPr>
            <a:lvl5pPr lvl="4" rtl="0">
              <a:spcBef>
                <a:spcPts val="1067"/>
              </a:spcBef>
              <a:spcAft>
                <a:spcPct val="0"/>
              </a:spcAft>
              <a:buSzPts val="1800"/>
              <a:buNone/>
              <a:defRPr/>
            </a:lvl5pPr>
            <a:lvl6pPr lvl="5" rtl="0">
              <a:spcBef>
                <a:spcPts val="800"/>
              </a:spcBef>
              <a:spcAft>
                <a:spcPct val="0"/>
              </a:spcAft>
              <a:buSzPts val="1800"/>
              <a:buNone/>
              <a:defRPr/>
            </a:lvl6pPr>
            <a:lvl7pPr lvl="6" rtl="0">
              <a:spcBef>
                <a:spcPts val="800"/>
              </a:spcBef>
              <a:spcAft>
                <a:spcPct val="0"/>
              </a:spcAft>
              <a:buSzPts val="1800"/>
              <a:buNone/>
              <a:defRPr/>
            </a:lvl7pPr>
            <a:lvl8pPr lvl="7" rtl="0">
              <a:spcBef>
                <a:spcPts val="533"/>
              </a:spcBef>
              <a:spcAft>
                <a:spcPct val="0"/>
              </a:spcAft>
              <a:buSzPts val="1800"/>
              <a:buNone/>
              <a:defRPr/>
            </a:lvl8pPr>
            <a:lvl9pPr lvl="8" rtl="0">
              <a:spcBef>
                <a:spcPts val="533"/>
              </a:spcBef>
              <a:spcAft>
                <a:spcPts val="267"/>
              </a:spcAft>
              <a:buSzPts val="1800"/>
              <a:buNone/>
              <a:defRPr/>
            </a:lvl9pPr>
          </a:lstStyle>
          <a:p>
            <a:endParaRPr/>
          </a:p>
        </p:txBody>
      </p:sp>
      <p:sp>
        <p:nvSpPr>
          <p:cNvPr id="297" name="Google Shape;297;p30"/>
          <p:cNvSpPr txBox="1">
            <a:spLocks noGrp="1"/>
          </p:cNvSpPr>
          <p:nvPr>
            <p:ph type="subTitle" idx="2"/>
          </p:nvPr>
        </p:nvSpPr>
        <p:spPr>
          <a:xfrm>
            <a:off x="432000" y="1440000"/>
            <a:ext cx="8963200" cy="3340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a:latin typeface="Lexend"/>
                <a:ea typeface="Lexend"/>
                <a:cs typeface="Lexend"/>
                <a:sym typeface="Lexend"/>
              </a:defRPr>
            </a:lvl1pPr>
            <a:lvl2pPr lvl="1" rtl="0">
              <a:spcBef>
                <a:spcPts val="1333"/>
              </a:spcBef>
              <a:spcAft>
                <a:spcPct val="0"/>
              </a:spcAft>
              <a:buSzPts val="2100"/>
              <a:buNone/>
              <a:defRPr/>
            </a:lvl2pPr>
            <a:lvl3pPr lvl="2" rtl="0">
              <a:spcBef>
                <a:spcPts val="1333"/>
              </a:spcBef>
              <a:spcAft>
                <a:spcPct val="0"/>
              </a:spcAft>
              <a:buSzPts val="2000"/>
              <a:buNone/>
              <a:defRPr/>
            </a:lvl3pPr>
            <a:lvl4pPr lvl="3" rtl="0">
              <a:spcBef>
                <a:spcPts val="1067"/>
              </a:spcBef>
              <a:spcAft>
                <a:spcPct val="0"/>
              </a:spcAft>
              <a:buSzPts val="1900"/>
              <a:buNone/>
              <a:defRPr/>
            </a:lvl4pPr>
            <a:lvl5pPr lvl="4" rtl="0">
              <a:spcBef>
                <a:spcPts val="1067"/>
              </a:spcBef>
              <a:spcAft>
                <a:spcPct val="0"/>
              </a:spcAft>
              <a:buSzPts val="1800"/>
              <a:buNone/>
              <a:defRPr/>
            </a:lvl5pPr>
            <a:lvl6pPr lvl="5" rtl="0">
              <a:spcBef>
                <a:spcPts val="800"/>
              </a:spcBef>
              <a:spcAft>
                <a:spcPct val="0"/>
              </a:spcAft>
              <a:buSzPts val="1800"/>
              <a:buNone/>
              <a:defRPr/>
            </a:lvl6pPr>
            <a:lvl7pPr lvl="6" rtl="0">
              <a:spcBef>
                <a:spcPts val="800"/>
              </a:spcBef>
              <a:spcAft>
                <a:spcPct val="0"/>
              </a:spcAft>
              <a:buSzPts val="1800"/>
              <a:buNone/>
              <a:defRPr/>
            </a:lvl7pPr>
            <a:lvl8pPr lvl="7" rtl="0">
              <a:spcBef>
                <a:spcPts val="533"/>
              </a:spcBef>
              <a:spcAft>
                <a:spcPct val="0"/>
              </a:spcAft>
              <a:buSzPts val="1800"/>
              <a:buNone/>
              <a:defRPr/>
            </a:lvl8pPr>
            <a:lvl9pPr lvl="8" rtl="0">
              <a:spcBef>
                <a:spcPts val="533"/>
              </a:spcBef>
              <a:spcAft>
                <a:spcPts val="267"/>
              </a:spcAft>
              <a:buSzPts val="1800"/>
              <a:buNone/>
              <a:defRPr/>
            </a:lvl9pPr>
          </a:lstStyle>
          <a:p>
            <a:endParaRPr/>
          </a:p>
        </p:txBody>
      </p:sp>
      <p:sp>
        <p:nvSpPr>
          <p:cNvPr id="298" name="Google Shape;298;p30"/>
          <p:cNvSpPr txBox="1"/>
          <p:nvPr/>
        </p:nvSpPr>
        <p:spPr>
          <a:xfrm>
            <a:off x="432000" y="881000"/>
            <a:ext cx="2918800" cy="492400"/>
          </a:xfrm>
          <a:prstGeom prst="rect">
            <a:avLst/>
          </a:prstGeom>
          <a:noFill/>
          <a:ln>
            <a:noFill/>
          </a:ln>
        </p:spPr>
        <p:txBody>
          <a:bodyPr spcFirstLastPara="1" wrap="square" lIns="0" tIns="0" rIns="0" bIns="0" anchor="t" anchorCtr="0">
            <a:spAutoFit/>
          </a:bodyPr>
          <a:lstStyle/>
          <a:p>
            <a:pPr marL="0" lvl="0" indent="0" algn="l" rtl="0">
              <a:spcBef>
                <a:spcPct val="0"/>
              </a:spcBef>
              <a:spcAft>
                <a:spcPct val="0"/>
              </a:spcAft>
              <a:buNone/>
            </a:pPr>
            <a:r>
              <a:rPr lang="en-GB" sz="2933" b="1">
                <a:solidFill>
                  <a:schemeClr val="dk1"/>
                </a:solidFill>
                <a:latin typeface="Lexend"/>
                <a:ea typeface="Lexend"/>
                <a:cs typeface="Lexend"/>
                <a:sym typeface="Lexend"/>
              </a:rPr>
              <a:t>True or false?</a:t>
            </a:r>
            <a:r>
              <a:rPr lang="en-GB" sz="3200">
                <a:solidFill>
                  <a:schemeClr val="dk1"/>
                </a:solidFill>
                <a:latin typeface="ABeeZee"/>
                <a:ea typeface="ABeeZee"/>
                <a:cs typeface="ABeeZee"/>
                <a:sym typeface="ABeeZee"/>
              </a:rPr>
              <a:t> </a:t>
            </a:r>
            <a:endParaRPr sz="3200">
              <a:solidFill>
                <a:schemeClr val="dk1"/>
              </a:solidFill>
              <a:latin typeface="ABeeZee"/>
              <a:ea typeface="ABeeZee"/>
              <a:cs typeface="ABeeZee"/>
              <a:sym typeface="ABeeZee"/>
            </a:endParaRPr>
          </a:p>
        </p:txBody>
      </p:sp>
      <p:sp>
        <p:nvSpPr>
          <p:cNvPr id="299" name="Google Shape;299;p30"/>
          <p:cNvSpPr txBox="1">
            <a:spLocks noGrp="1"/>
          </p:cNvSpPr>
          <p:nvPr>
            <p:ph type="subTitle" idx="3"/>
          </p:nvPr>
        </p:nvSpPr>
        <p:spPr>
          <a:xfrm>
            <a:off x="1307433" y="5387127"/>
            <a:ext cx="9936800" cy="9744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a:latin typeface="Lexend"/>
                <a:ea typeface="Lexend"/>
                <a:cs typeface="Lexend"/>
                <a:sym typeface="Lexend"/>
              </a:defRPr>
            </a:lvl1pPr>
            <a:lvl2pPr lvl="1" rtl="0">
              <a:spcBef>
                <a:spcPts val="1333"/>
              </a:spcBef>
              <a:spcAft>
                <a:spcPct val="0"/>
              </a:spcAft>
              <a:buSzPts val="2100"/>
              <a:buNone/>
              <a:defRPr/>
            </a:lvl2pPr>
            <a:lvl3pPr lvl="2" rtl="0">
              <a:spcBef>
                <a:spcPts val="1333"/>
              </a:spcBef>
              <a:spcAft>
                <a:spcPct val="0"/>
              </a:spcAft>
              <a:buSzPts val="2000"/>
              <a:buNone/>
              <a:defRPr/>
            </a:lvl3pPr>
            <a:lvl4pPr lvl="3" rtl="0">
              <a:spcBef>
                <a:spcPts val="1067"/>
              </a:spcBef>
              <a:spcAft>
                <a:spcPct val="0"/>
              </a:spcAft>
              <a:buSzPts val="1900"/>
              <a:buNone/>
              <a:defRPr/>
            </a:lvl4pPr>
            <a:lvl5pPr lvl="4" rtl="0">
              <a:spcBef>
                <a:spcPts val="1067"/>
              </a:spcBef>
              <a:spcAft>
                <a:spcPct val="0"/>
              </a:spcAft>
              <a:buSzPts val="1800"/>
              <a:buNone/>
              <a:defRPr/>
            </a:lvl5pPr>
            <a:lvl6pPr lvl="5" rtl="0">
              <a:spcBef>
                <a:spcPts val="800"/>
              </a:spcBef>
              <a:spcAft>
                <a:spcPct val="0"/>
              </a:spcAft>
              <a:buSzPts val="1800"/>
              <a:buNone/>
              <a:defRPr/>
            </a:lvl6pPr>
            <a:lvl7pPr lvl="6" rtl="0">
              <a:spcBef>
                <a:spcPts val="800"/>
              </a:spcBef>
              <a:spcAft>
                <a:spcPct val="0"/>
              </a:spcAft>
              <a:buSzPts val="1800"/>
              <a:buNone/>
              <a:defRPr/>
            </a:lvl7pPr>
            <a:lvl8pPr lvl="7" rtl="0">
              <a:spcBef>
                <a:spcPts val="533"/>
              </a:spcBef>
              <a:spcAft>
                <a:spcPct val="0"/>
              </a:spcAft>
              <a:buSzPts val="1800"/>
              <a:buNone/>
              <a:defRPr/>
            </a:lvl8pPr>
            <a:lvl9pPr lvl="8" rtl="0">
              <a:spcBef>
                <a:spcPts val="533"/>
              </a:spcBef>
              <a:spcAft>
                <a:spcPts val="267"/>
              </a:spcAft>
              <a:buSzPts val="1800"/>
              <a:buNone/>
              <a:defRPr/>
            </a:lvl9pPr>
          </a:lstStyle>
          <a:p>
            <a:endParaRPr/>
          </a:p>
        </p:txBody>
      </p:sp>
      <p:sp>
        <p:nvSpPr>
          <p:cNvPr id="300" name="Google Shape;300;p30"/>
          <p:cNvSpPr txBox="1"/>
          <p:nvPr/>
        </p:nvSpPr>
        <p:spPr>
          <a:xfrm>
            <a:off x="3272651" y="2494151"/>
            <a:ext cx="544000" cy="369600"/>
          </a:xfrm>
          <a:prstGeom prst="rect">
            <a:avLst/>
          </a:prstGeom>
          <a:noFill/>
          <a:ln>
            <a:noFill/>
          </a:ln>
        </p:spPr>
        <p:txBody>
          <a:bodyPr spcFirstLastPara="1" wrap="square" lIns="0" tIns="0" rIns="0" bIns="0" anchor="ctr" anchorCtr="0">
            <a:noAutofit/>
          </a:bodyPr>
          <a:lstStyle/>
          <a:p>
            <a:pPr marL="0" lvl="0" indent="0" algn="ctr" rtl="0">
              <a:spcBef>
                <a:spcPct val="0"/>
              </a:spcBef>
              <a:spcAft>
                <a:spcPct val="0"/>
              </a:spcAft>
              <a:buNone/>
            </a:pPr>
            <a:r>
              <a:rPr lang="en-GB" sz="2400" b="1">
                <a:solidFill>
                  <a:schemeClr val="lt1"/>
                </a:solidFill>
                <a:latin typeface="Lexend"/>
                <a:ea typeface="Lexend"/>
                <a:cs typeface="Lexend"/>
                <a:sym typeface="Lexend"/>
              </a:rPr>
              <a:t>T</a:t>
            </a:r>
            <a:endParaRPr sz="2400" b="1">
              <a:solidFill>
                <a:schemeClr val="lt1"/>
              </a:solidFill>
              <a:latin typeface="Lexend"/>
              <a:ea typeface="Lexend"/>
              <a:cs typeface="Lexend"/>
              <a:sym typeface="Lexend"/>
            </a:endParaRPr>
          </a:p>
        </p:txBody>
      </p:sp>
      <p:sp>
        <p:nvSpPr>
          <p:cNvPr id="301" name="Google Shape;301;p30"/>
          <p:cNvSpPr txBox="1"/>
          <p:nvPr/>
        </p:nvSpPr>
        <p:spPr>
          <a:xfrm>
            <a:off x="6464951" y="2494151"/>
            <a:ext cx="544000" cy="369600"/>
          </a:xfrm>
          <a:prstGeom prst="rect">
            <a:avLst/>
          </a:prstGeom>
          <a:noFill/>
          <a:ln>
            <a:noFill/>
          </a:ln>
        </p:spPr>
        <p:txBody>
          <a:bodyPr spcFirstLastPara="1" wrap="square" lIns="0" tIns="0" rIns="0" bIns="0" anchor="ctr" anchorCtr="0">
            <a:noAutofit/>
          </a:bodyPr>
          <a:lstStyle/>
          <a:p>
            <a:pPr marL="0" lvl="0" indent="0" algn="ctr" rtl="0">
              <a:spcBef>
                <a:spcPct val="0"/>
              </a:spcBef>
              <a:spcAft>
                <a:spcPct val="0"/>
              </a:spcAft>
              <a:buNone/>
            </a:pPr>
            <a:r>
              <a:rPr lang="en-GB" sz="2400" b="1">
                <a:solidFill>
                  <a:schemeClr val="lt1"/>
                </a:solidFill>
                <a:latin typeface="Lexend"/>
                <a:ea typeface="Lexend"/>
                <a:cs typeface="Lexend"/>
                <a:sym typeface="Lexend"/>
              </a:rPr>
              <a:t>F</a:t>
            </a:r>
            <a:endParaRPr sz="2400" b="1">
              <a:solidFill>
                <a:schemeClr val="lt1"/>
              </a:solidFill>
              <a:latin typeface="Lexend"/>
              <a:ea typeface="Lexend"/>
              <a:cs typeface="Lexend"/>
              <a:sym typeface="Lexend"/>
            </a:endParaRPr>
          </a:p>
        </p:txBody>
      </p:sp>
      <p:pic>
        <p:nvPicPr>
          <p:cNvPr id="302" name="Google Shape;302;p30"/>
          <p:cNvPicPr preferRelativeResize="0"/>
          <p:nvPr/>
        </p:nvPicPr>
        <p:blipFill>
          <a:blip r:embed="rId4">
            <a:alphaModFix/>
          </a:blip>
          <a:stretch>
            <a:fillRect/>
          </a:stretch>
        </p:blipFill>
        <p:spPr>
          <a:xfrm>
            <a:off x="11371447" y="-15299"/>
            <a:ext cx="666267" cy="666267"/>
          </a:xfrm>
          <a:prstGeom prst="rect">
            <a:avLst/>
          </a:prstGeom>
          <a:noFill/>
          <a:ln>
            <a:noFill/>
          </a:ln>
        </p:spPr>
      </p:pic>
      <p:sp>
        <p:nvSpPr>
          <p:cNvPr id="303" name="Google Shape;303;p30"/>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ct val="0"/>
              </a:spcBef>
              <a:spcAft>
                <a:spcPct val="0"/>
              </a:spcAft>
              <a:buNone/>
            </a:pPr>
            <a:r>
              <a:rPr lang="en-GB" sz="1200" b="1">
                <a:solidFill>
                  <a:srgbClr val="F3EEFB"/>
                </a:solidFill>
                <a:latin typeface="Lexend"/>
                <a:ea typeface="Lexend"/>
                <a:cs typeface="Lexend"/>
                <a:sym typeface="Lexend"/>
              </a:rPr>
              <a:t>Check</a:t>
            </a:r>
            <a:endParaRPr sz="1200" b="1">
              <a:solidFill>
                <a:srgbClr val="F3EEFB"/>
              </a:solidFill>
              <a:latin typeface="Lexend"/>
              <a:ea typeface="Lexend"/>
              <a:cs typeface="Lexend"/>
              <a:sym typeface="Lexend"/>
            </a:endParaRPr>
          </a:p>
        </p:txBody>
      </p:sp>
      <p:sp>
        <p:nvSpPr>
          <p:cNvPr id="304" name="Google Shape;304;p30"/>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ct val="0"/>
              </a:spcBef>
              <a:spcAft>
                <a:spcPct val="0"/>
              </a:spcAft>
              <a:buClr>
                <a:schemeClr val="lt1"/>
              </a:buClr>
              <a:buSzPts val="2000"/>
              <a:buFont typeface="Lexend"/>
              <a:buNone/>
              <a:defRPr sz="2667">
                <a:solidFill>
                  <a:schemeClr val="lt1"/>
                </a:solidFill>
                <a:latin typeface="Lexend"/>
                <a:ea typeface="Lexend"/>
                <a:cs typeface="Lexend"/>
                <a:sym typeface="Lexend"/>
              </a:defRPr>
            </a:lvl1pPr>
            <a:lvl2pPr lvl="1" rtl="0">
              <a:spcBef>
                <a:spcPct val="0"/>
              </a:spcBef>
              <a:spcAft>
                <a:spcPct val="0"/>
              </a:spcAft>
              <a:buSzPts val="2800"/>
              <a:buNone/>
              <a:defRPr/>
            </a:lvl2pPr>
            <a:lvl3pPr lvl="2" rtl="0">
              <a:spcBef>
                <a:spcPct val="0"/>
              </a:spcBef>
              <a:spcAft>
                <a:spcPct val="0"/>
              </a:spcAft>
              <a:buSzPts val="2800"/>
              <a:buNone/>
              <a:defRPr/>
            </a:lvl3pPr>
            <a:lvl4pPr lvl="3" rtl="0">
              <a:spcBef>
                <a:spcPct val="0"/>
              </a:spcBef>
              <a:spcAft>
                <a:spcPct val="0"/>
              </a:spcAft>
              <a:buSzPts val="2800"/>
              <a:buNone/>
              <a:defRPr/>
            </a:lvl4pPr>
            <a:lvl5pPr lvl="4" rtl="0">
              <a:spcBef>
                <a:spcPct val="0"/>
              </a:spcBef>
              <a:spcAft>
                <a:spcPct val="0"/>
              </a:spcAft>
              <a:buSzPts val="2800"/>
              <a:buNone/>
              <a:defRPr/>
            </a:lvl5pPr>
            <a:lvl6pPr lvl="5" rtl="0">
              <a:spcBef>
                <a:spcPct val="0"/>
              </a:spcBef>
              <a:spcAft>
                <a:spcPct val="0"/>
              </a:spcAft>
              <a:buSzPts val="2800"/>
              <a:buNone/>
              <a:defRPr/>
            </a:lvl6pPr>
            <a:lvl7pPr lvl="6" rtl="0">
              <a:spcBef>
                <a:spcPct val="0"/>
              </a:spcBef>
              <a:spcAft>
                <a:spcPct val="0"/>
              </a:spcAft>
              <a:buSzPts val="2800"/>
              <a:buNone/>
              <a:defRPr/>
            </a:lvl7pPr>
            <a:lvl8pPr lvl="7" rtl="0">
              <a:spcBef>
                <a:spcPct val="0"/>
              </a:spcBef>
              <a:spcAft>
                <a:spcPct val="0"/>
              </a:spcAft>
              <a:buSzPts val="2800"/>
              <a:buNone/>
              <a:defRPr/>
            </a:lvl8pPr>
            <a:lvl9pPr lvl="8" rtl="0">
              <a:spcBef>
                <a:spcPct val="0"/>
              </a:spcBef>
              <a:spcAft>
                <a:spcPct val="0"/>
              </a:spcAft>
              <a:buSzPts val="2800"/>
              <a:buNone/>
              <a:defRPr/>
            </a:lvl9pPr>
          </a:lstStyle>
          <a:p>
            <a:endParaRPr/>
          </a:p>
        </p:txBody>
      </p:sp>
      <p:grpSp>
        <p:nvGrpSpPr>
          <p:cNvPr id="305" name="Google Shape;305;p30"/>
          <p:cNvGrpSpPr/>
          <p:nvPr/>
        </p:nvGrpSpPr>
        <p:grpSpPr>
          <a:xfrm>
            <a:off x="432171" y="4185951"/>
            <a:ext cx="609600" cy="609600"/>
            <a:chOff x="1020916" y="1442088"/>
            <a:chExt cx="457200" cy="457200"/>
          </a:xfrm>
        </p:grpSpPr>
        <p:pic>
          <p:nvPicPr>
            <p:cNvPr id="306" name="Google Shape;306;p30"/>
            <p:cNvPicPr preferRelativeResize="0"/>
            <p:nvPr/>
          </p:nvPicPr>
          <p:blipFill>
            <a:blip r:embed="rId5">
              <a:alphaModFix/>
            </a:blip>
            <a:stretch>
              <a:fillRect/>
            </a:stretch>
          </p:blipFill>
          <p:spPr>
            <a:xfrm>
              <a:off x="1020916" y="1442088"/>
              <a:ext cx="457200" cy="457200"/>
            </a:xfrm>
            <a:prstGeom prst="rect">
              <a:avLst/>
            </a:prstGeom>
            <a:noFill/>
            <a:ln>
              <a:noFill/>
            </a:ln>
          </p:spPr>
        </p:pic>
        <p:sp>
          <p:nvSpPr>
            <p:cNvPr id="307" name="Google Shape;307;p30"/>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ct val="0"/>
                </a:spcBef>
                <a:spcAft>
                  <a:spcPct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308" name="Google Shape;308;p30"/>
          <p:cNvGrpSpPr/>
          <p:nvPr/>
        </p:nvGrpSpPr>
        <p:grpSpPr>
          <a:xfrm>
            <a:off x="432171" y="5317100"/>
            <a:ext cx="609600" cy="609600"/>
            <a:chOff x="1020916" y="1442088"/>
            <a:chExt cx="457200" cy="457200"/>
          </a:xfrm>
        </p:grpSpPr>
        <p:pic>
          <p:nvPicPr>
            <p:cNvPr id="309" name="Google Shape;309;p30"/>
            <p:cNvPicPr preferRelativeResize="0"/>
            <p:nvPr/>
          </p:nvPicPr>
          <p:blipFill>
            <a:blip r:embed="rId5">
              <a:alphaModFix/>
            </a:blip>
            <a:stretch>
              <a:fillRect/>
            </a:stretch>
          </p:blipFill>
          <p:spPr>
            <a:xfrm>
              <a:off x="1020916" y="1442088"/>
              <a:ext cx="457200" cy="457200"/>
            </a:xfrm>
            <a:prstGeom prst="rect">
              <a:avLst/>
            </a:prstGeom>
            <a:noFill/>
            <a:ln>
              <a:noFill/>
            </a:ln>
          </p:spPr>
        </p:pic>
        <p:sp>
          <p:nvSpPr>
            <p:cNvPr id="310" name="Google Shape;310;p30"/>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ct val="0"/>
                </a:spcBef>
                <a:spcAft>
                  <a:spcPct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spTree>
    <p:extLst>
      <p:ext uri="{BB962C8B-B14F-4D97-AF65-F5344CB8AC3E}">
        <p14:creationId xmlns:p14="http://schemas.microsoft.com/office/powerpoint/2010/main" val="23811279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04 CfU 4 options - purple">
  <p:cSld name="TITLE_AND_TWO_COLUMNS_1_1_8_1">
    <p:spTree>
      <p:nvGrpSpPr>
        <p:cNvPr id="1" name="Shape 456"/>
        <p:cNvGrpSpPr/>
        <p:nvPr/>
      </p:nvGrpSpPr>
      <p:grpSpPr>
        <a:xfrm>
          <a:off x="0" y="0"/>
          <a:ext cx="0" cy="0"/>
          <a:chOff x="0" y="0"/>
          <a:chExt cx="0" cy="0"/>
        </a:xfrm>
      </p:grpSpPr>
      <p:pic>
        <p:nvPicPr>
          <p:cNvPr id="457" name="Google Shape;457;p38"/>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458" name="Google Shape;458;p38"/>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ct val="0"/>
              </a:spcBef>
              <a:spcAft>
                <a:spcPct val="0"/>
              </a:spcAft>
              <a:buNone/>
            </a:pPr>
            <a:endParaRPr sz="1867"/>
          </a:p>
        </p:txBody>
      </p:sp>
      <p:sp>
        <p:nvSpPr>
          <p:cNvPr id="459" name="Google Shape;459;p38"/>
          <p:cNvSpPr txBox="1">
            <a:spLocks noGrp="1"/>
          </p:cNvSpPr>
          <p:nvPr>
            <p:ph type="title"/>
          </p:nvPr>
        </p:nvSpPr>
        <p:spPr>
          <a:xfrm>
            <a:off x="432000" y="1079984"/>
            <a:ext cx="10905600" cy="6528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b="0">
                <a:latin typeface="Lexend"/>
                <a:ea typeface="Lexend"/>
                <a:cs typeface="Lexend"/>
                <a:sym typeface="Lexend"/>
              </a:defRPr>
            </a:lvl1pPr>
            <a:lvl2pPr lvl="1" rtl="0">
              <a:spcBef>
                <a:spcPct val="0"/>
              </a:spcBef>
              <a:spcAft>
                <a:spcPct val="0"/>
              </a:spcAft>
              <a:buSzPts val="2800"/>
              <a:buNone/>
              <a:defRPr/>
            </a:lvl2pPr>
            <a:lvl3pPr lvl="2" rtl="0">
              <a:spcBef>
                <a:spcPct val="0"/>
              </a:spcBef>
              <a:spcAft>
                <a:spcPct val="0"/>
              </a:spcAft>
              <a:buSzPts val="2800"/>
              <a:buNone/>
              <a:defRPr/>
            </a:lvl3pPr>
            <a:lvl4pPr lvl="3" rtl="0">
              <a:spcBef>
                <a:spcPct val="0"/>
              </a:spcBef>
              <a:spcAft>
                <a:spcPct val="0"/>
              </a:spcAft>
              <a:buSzPts val="2800"/>
              <a:buNone/>
              <a:defRPr/>
            </a:lvl4pPr>
            <a:lvl5pPr lvl="4" rtl="0">
              <a:spcBef>
                <a:spcPct val="0"/>
              </a:spcBef>
              <a:spcAft>
                <a:spcPct val="0"/>
              </a:spcAft>
              <a:buSzPts val="2800"/>
              <a:buNone/>
              <a:defRPr/>
            </a:lvl5pPr>
            <a:lvl6pPr lvl="5" rtl="0">
              <a:spcBef>
                <a:spcPct val="0"/>
              </a:spcBef>
              <a:spcAft>
                <a:spcPct val="0"/>
              </a:spcAft>
              <a:buSzPts val="2800"/>
              <a:buNone/>
              <a:defRPr/>
            </a:lvl6pPr>
            <a:lvl7pPr lvl="6" rtl="0">
              <a:spcBef>
                <a:spcPct val="0"/>
              </a:spcBef>
              <a:spcAft>
                <a:spcPct val="0"/>
              </a:spcAft>
              <a:buSzPts val="2800"/>
              <a:buNone/>
              <a:defRPr/>
            </a:lvl7pPr>
            <a:lvl8pPr lvl="7" rtl="0">
              <a:spcBef>
                <a:spcPct val="0"/>
              </a:spcBef>
              <a:spcAft>
                <a:spcPct val="0"/>
              </a:spcAft>
              <a:buSzPts val="2800"/>
              <a:buNone/>
              <a:defRPr/>
            </a:lvl8pPr>
            <a:lvl9pPr lvl="8" rtl="0">
              <a:spcBef>
                <a:spcPct val="0"/>
              </a:spcBef>
              <a:spcAft>
                <a:spcPct val="0"/>
              </a:spcAft>
              <a:buSzPts val="2800"/>
              <a:buNone/>
              <a:defRPr/>
            </a:lvl9pPr>
          </a:lstStyle>
          <a:p>
            <a:endParaRPr/>
          </a:p>
        </p:txBody>
      </p:sp>
      <p:pic>
        <p:nvPicPr>
          <p:cNvPr id="460" name="Google Shape;460;p38"/>
          <p:cNvPicPr preferRelativeResize="0"/>
          <p:nvPr/>
        </p:nvPicPr>
        <p:blipFill>
          <a:blip r:embed="rId3">
            <a:alphaModFix/>
          </a:blip>
          <a:stretch>
            <a:fillRect/>
          </a:stretch>
        </p:blipFill>
        <p:spPr>
          <a:xfrm>
            <a:off x="11371447" y="-15299"/>
            <a:ext cx="666267" cy="666267"/>
          </a:xfrm>
          <a:prstGeom prst="rect">
            <a:avLst/>
          </a:prstGeom>
          <a:noFill/>
          <a:ln>
            <a:noFill/>
          </a:ln>
        </p:spPr>
      </p:pic>
      <p:sp>
        <p:nvSpPr>
          <p:cNvPr id="461" name="Google Shape;461;p38"/>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ct val="0"/>
              </a:spcBef>
              <a:spcAft>
                <a:spcPct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462" name="Google Shape;462;p38"/>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ct val="0"/>
              </a:spcBef>
              <a:spcAft>
                <a:spcPct val="0"/>
              </a:spcAft>
              <a:buClr>
                <a:schemeClr val="lt1"/>
              </a:buClr>
              <a:buSzPts val="2000"/>
              <a:buFont typeface="Lexend"/>
              <a:buNone/>
              <a:defRPr sz="2667">
                <a:solidFill>
                  <a:schemeClr val="lt1"/>
                </a:solidFill>
                <a:latin typeface="Lexend"/>
                <a:ea typeface="Lexend"/>
                <a:cs typeface="Lexend"/>
                <a:sym typeface="Lexend"/>
              </a:defRPr>
            </a:lvl1pPr>
            <a:lvl2pPr lvl="1" rtl="0">
              <a:spcBef>
                <a:spcPct val="0"/>
              </a:spcBef>
              <a:spcAft>
                <a:spcPct val="0"/>
              </a:spcAft>
              <a:buSzPts val="2800"/>
              <a:buNone/>
              <a:defRPr/>
            </a:lvl2pPr>
            <a:lvl3pPr lvl="2" rtl="0">
              <a:spcBef>
                <a:spcPct val="0"/>
              </a:spcBef>
              <a:spcAft>
                <a:spcPct val="0"/>
              </a:spcAft>
              <a:buSzPts val="2800"/>
              <a:buNone/>
              <a:defRPr/>
            </a:lvl3pPr>
            <a:lvl4pPr lvl="3" rtl="0">
              <a:spcBef>
                <a:spcPct val="0"/>
              </a:spcBef>
              <a:spcAft>
                <a:spcPct val="0"/>
              </a:spcAft>
              <a:buSzPts val="2800"/>
              <a:buNone/>
              <a:defRPr/>
            </a:lvl4pPr>
            <a:lvl5pPr lvl="4" rtl="0">
              <a:spcBef>
                <a:spcPct val="0"/>
              </a:spcBef>
              <a:spcAft>
                <a:spcPct val="0"/>
              </a:spcAft>
              <a:buSzPts val="2800"/>
              <a:buNone/>
              <a:defRPr/>
            </a:lvl5pPr>
            <a:lvl6pPr lvl="5" rtl="0">
              <a:spcBef>
                <a:spcPct val="0"/>
              </a:spcBef>
              <a:spcAft>
                <a:spcPct val="0"/>
              </a:spcAft>
              <a:buSzPts val="2800"/>
              <a:buNone/>
              <a:defRPr/>
            </a:lvl6pPr>
            <a:lvl7pPr lvl="6" rtl="0">
              <a:spcBef>
                <a:spcPct val="0"/>
              </a:spcBef>
              <a:spcAft>
                <a:spcPct val="0"/>
              </a:spcAft>
              <a:buSzPts val="2800"/>
              <a:buNone/>
              <a:defRPr/>
            </a:lvl7pPr>
            <a:lvl8pPr lvl="7" rtl="0">
              <a:spcBef>
                <a:spcPct val="0"/>
              </a:spcBef>
              <a:spcAft>
                <a:spcPct val="0"/>
              </a:spcAft>
              <a:buSzPts val="2800"/>
              <a:buNone/>
              <a:defRPr/>
            </a:lvl8pPr>
            <a:lvl9pPr lvl="8" rtl="0">
              <a:spcBef>
                <a:spcPct val="0"/>
              </a:spcBef>
              <a:spcAft>
                <a:spcPct val="0"/>
              </a:spcAft>
              <a:buSzPts val="2800"/>
              <a:buNone/>
              <a:defRPr/>
            </a:lvl9pPr>
          </a:lstStyle>
          <a:p>
            <a:endParaRPr/>
          </a:p>
        </p:txBody>
      </p:sp>
      <p:sp>
        <p:nvSpPr>
          <p:cNvPr id="463" name="Google Shape;463;p38"/>
          <p:cNvSpPr txBox="1">
            <a:spLocks noGrp="1"/>
          </p:cNvSpPr>
          <p:nvPr>
            <p:ph type="subTitle" idx="1"/>
          </p:nvPr>
        </p:nvSpPr>
        <p:spPr>
          <a:xfrm>
            <a:off x="1379233" y="2247167"/>
            <a:ext cx="10008800" cy="4328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a:latin typeface="Lexend"/>
                <a:ea typeface="Lexend"/>
                <a:cs typeface="Lexend"/>
                <a:sym typeface="Lexend"/>
              </a:defRPr>
            </a:lvl1pPr>
            <a:lvl2pPr lvl="1" rtl="0">
              <a:spcBef>
                <a:spcPts val="1333"/>
              </a:spcBef>
              <a:spcAft>
                <a:spcPct val="0"/>
              </a:spcAft>
              <a:buSzPts val="2100"/>
              <a:buNone/>
              <a:defRPr/>
            </a:lvl2pPr>
            <a:lvl3pPr lvl="2" rtl="0">
              <a:spcBef>
                <a:spcPts val="1333"/>
              </a:spcBef>
              <a:spcAft>
                <a:spcPct val="0"/>
              </a:spcAft>
              <a:buSzPts val="2000"/>
              <a:buNone/>
              <a:defRPr/>
            </a:lvl3pPr>
            <a:lvl4pPr lvl="3" rtl="0">
              <a:spcBef>
                <a:spcPts val="1067"/>
              </a:spcBef>
              <a:spcAft>
                <a:spcPct val="0"/>
              </a:spcAft>
              <a:buSzPts val="1900"/>
              <a:buNone/>
              <a:defRPr/>
            </a:lvl4pPr>
            <a:lvl5pPr lvl="4" rtl="0">
              <a:spcBef>
                <a:spcPts val="1067"/>
              </a:spcBef>
              <a:spcAft>
                <a:spcPct val="0"/>
              </a:spcAft>
              <a:buSzPts val="1800"/>
              <a:buNone/>
              <a:defRPr/>
            </a:lvl5pPr>
            <a:lvl6pPr lvl="5" rtl="0">
              <a:spcBef>
                <a:spcPts val="800"/>
              </a:spcBef>
              <a:spcAft>
                <a:spcPct val="0"/>
              </a:spcAft>
              <a:buSzPts val="1800"/>
              <a:buNone/>
              <a:defRPr/>
            </a:lvl6pPr>
            <a:lvl7pPr lvl="6" rtl="0">
              <a:spcBef>
                <a:spcPts val="800"/>
              </a:spcBef>
              <a:spcAft>
                <a:spcPct val="0"/>
              </a:spcAft>
              <a:buSzPts val="1800"/>
              <a:buNone/>
              <a:defRPr/>
            </a:lvl7pPr>
            <a:lvl8pPr lvl="7" rtl="0">
              <a:spcBef>
                <a:spcPts val="533"/>
              </a:spcBef>
              <a:spcAft>
                <a:spcPct val="0"/>
              </a:spcAft>
              <a:buSzPts val="1800"/>
              <a:buNone/>
              <a:defRPr/>
            </a:lvl8pPr>
            <a:lvl9pPr lvl="8" rtl="0">
              <a:spcBef>
                <a:spcPts val="533"/>
              </a:spcBef>
              <a:spcAft>
                <a:spcPts val="267"/>
              </a:spcAft>
              <a:buSzPts val="1800"/>
              <a:buNone/>
              <a:defRPr/>
            </a:lvl9pPr>
          </a:lstStyle>
          <a:p>
            <a:endParaRPr/>
          </a:p>
        </p:txBody>
      </p:sp>
      <p:sp>
        <p:nvSpPr>
          <p:cNvPr id="464" name="Google Shape;464;p38"/>
          <p:cNvSpPr txBox="1">
            <a:spLocks noGrp="1"/>
          </p:cNvSpPr>
          <p:nvPr>
            <p:ph type="subTitle" idx="3"/>
          </p:nvPr>
        </p:nvSpPr>
        <p:spPr>
          <a:xfrm>
            <a:off x="1379233" y="3319263"/>
            <a:ext cx="10008800" cy="5188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a:latin typeface="Lexend"/>
                <a:ea typeface="Lexend"/>
                <a:cs typeface="Lexend"/>
                <a:sym typeface="Lexend"/>
              </a:defRPr>
            </a:lvl1pPr>
            <a:lvl2pPr lvl="1" rtl="0">
              <a:spcBef>
                <a:spcPts val="1333"/>
              </a:spcBef>
              <a:spcAft>
                <a:spcPct val="0"/>
              </a:spcAft>
              <a:buSzPts val="2100"/>
              <a:buNone/>
              <a:defRPr/>
            </a:lvl2pPr>
            <a:lvl3pPr lvl="2" rtl="0">
              <a:spcBef>
                <a:spcPts val="1333"/>
              </a:spcBef>
              <a:spcAft>
                <a:spcPct val="0"/>
              </a:spcAft>
              <a:buSzPts val="2000"/>
              <a:buNone/>
              <a:defRPr/>
            </a:lvl3pPr>
            <a:lvl4pPr lvl="3" rtl="0">
              <a:spcBef>
                <a:spcPts val="1067"/>
              </a:spcBef>
              <a:spcAft>
                <a:spcPct val="0"/>
              </a:spcAft>
              <a:buSzPts val="1900"/>
              <a:buNone/>
              <a:defRPr/>
            </a:lvl4pPr>
            <a:lvl5pPr lvl="4" rtl="0">
              <a:spcBef>
                <a:spcPts val="1067"/>
              </a:spcBef>
              <a:spcAft>
                <a:spcPct val="0"/>
              </a:spcAft>
              <a:buSzPts val="1800"/>
              <a:buNone/>
              <a:defRPr/>
            </a:lvl5pPr>
            <a:lvl6pPr lvl="5" rtl="0">
              <a:spcBef>
                <a:spcPts val="800"/>
              </a:spcBef>
              <a:spcAft>
                <a:spcPct val="0"/>
              </a:spcAft>
              <a:buSzPts val="1800"/>
              <a:buNone/>
              <a:defRPr/>
            </a:lvl6pPr>
            <a:lvl7pPr lvl="6" rtl="0">
              <a:spcBef>
                <a:spcPts val="800"/>
              </a:spcBef>
              <a:spcAft>
                <a:spcPct val="0"/>
              </a:spcAft>
              <a:buSzPts val="1800"/>
              <a:buNone/>
              <a:defRPr/>
            </a:lvl7pPr>
            <a:lvl8pPr lvl="7" rtl="0">
              <a:spcBef>
                <a:spcPts val="533"/>
              </a:spcBef>
              <a:spcAft>
                <a:spcPct val="0"/>
              </a:spcAft>
              <a:buSzPts val="1800"/>
              <a:buNone/>
              <a:defRPr/>
            </a:lvl8pPr>
            <a:lvl9pPr lvl="8" rtl="0">
              <a:spcBef>
                <a:spcPts val="533"/>
              </a:spcBef>
              <a:spcAft>
                <a:spcPts val="267"/>
              </a:spcAft>
              <a:buSzPts val="1800"/>
              <a:buNone/>
              <a:defRPr/>
            </a:lvl9pPr>
          </a:lstStyle>
          <a:p>
            <a:endParaRPr/>
          </a:p>
        </p:txBody>
      </p:sp>
      <p:sp>
        <p:nvSpPr>
          <p:cNvPr id="465" name="Google Shape;465;p38"/>
          <p:cNvSpPr txBox="1">
            <a:spLocks noGrp="1"/>
          </p:cNvSpPr>
          <p:nvPr>
            <p:ph type="subTitle" idx="4"/>
          </p:nvPr>
        </p:nvSpPr>
        <p:spPr>
          <a:xfrm>
            <a:off x="1379233" y="4413020"/>
            <a:ext cx="9952800" cy="4328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a:latin typeface="Lexend"/>
                <a:ea typeface="Lexend"/>
                <a:cs typeface="Lexend"/>
                <a:sym typeface="Lexend"/>
              </a:defRPr>
            </a:lvl1pPr>
            <a:lvl2pPr lvl="1" rtl="0">
              <a:spcBef>
                <a:spcPts val="1333"/>
              </a:spcBef>
              <a:spcAft>
                <a:spcPct val="0"/>
              </a:spcAft>
              <a:buSzPts val="2100"/>
              <a:buNone/>
              <a:defRPr/>
            </a:lvl2pPr>
            <a:lvl3pPr lvl="2" rtl="0">
              <a:spcBef>
                <a:spcPts val="1333"/>
              </a:spcBef>
              <a:spcAft>
                <a:spcPct val="0"/>
              </a:spcAft>
              <a:buSzPts val="2000"/>
              <a:buNone/>
              <a:defRPr/>
            </a:lvl3pPr>
            <a:lvl4pPr lvl="3" rtl="0">
              <a:spcBef>
                <a:spcPts val="1067"/>
              </a:spcBef>
              <a:spcAft>
                <a:spcPct val="0"/>
              </a:spcAft>
              <a:buSzPts val="1900"/>
              <a:buNone/>
              <a:defRPr/>
            </a:lvl4pPr>
            <a:lvl5pPr lvl="4" rtl="0">
              <a:spcBef>
                <a:spcPts val="1067"/>
              </a:spcBef>
              <a:spcAft>
                <a:spcPct val="0"/>
              </a:spcAft>
              <a:buSzPts val="1800"/>
              <a:buNone/>
              <a:defRPr/>
            </a:lvl5pPr>
            <a:lvl6pPr lvl="5" rtl="0">
              <a:spcBef>
                <a:spcPts val="800"/>
              </a:spcBef>
              <a:spcAft>
                <a:spcPct val="0"/>
              </a:spcAft>
              <a:buSzPts val="1800"/>
              <a:buNone/>
              <a:defRPr/>
            </a:lvl6pPr>
            <a:lvl7pPr lvl="6" rtl="0">
              <a:spcBef>
                <a:spcPts val="800"/>
              </a:spcBef>
              <a:spcAft>
                <a:spcPct val="0"/>
              </a:spcAft>
              <a:buSzPts val="1800"/>
              <a:buNone/>
              <a:defRPr/>
            </a:lvl7pPr>
            <a:lvl8pPr lvl="7" rtl="0">
              <a:spcBef>
                <a:spcPts val="533"/>
              </a:spcBef>
              <a:spcAft>
                <a:spcPct val="0"/>
              </a:spcAft>
              <a:buSzPts val="1800"/>
              <a:buNone/>
              <a:defRPr/>
            </a:lvl8pPr>
            <a:lvl9pPr lvl="8" rtl="0">
              <a:spcBef>
                <a:spcPts val="533"/>
              </a:spcBef>
              <a:spcAft>
                <a:spcPts val="267"/>
              </a:spcAft>
              <a:buSzPts val="1800"/>
              <a:buNone/>
              <a:defRPr/>
            </a:lvl9pPr>
          </a:lstStyle>
          <a:p>
            <a:endParaRPr/>
          </a:p>
        </p:txBody>
      </p:sp>
      <p:sp>
        <p:nvSpPr>
          <p:cNvPr id="466" name="Google Shape;466;p38"/>
          <p:cNvSpPr txBox="1">
            <a:spLocks noGrp="1"/>
          </p:cNvSpPr>
          <p:nvPr>
            <p:ph type="subTitle" idx="5"/>
          </p:nvPr>
        </p:nvSpPr>
        <p:spPr>
          <a:xfrm>
            <a:off x="1379233" y="5485116"/>
            <a:ext cx="10008800" cy="4804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a:latin typeface="Lexend"/>
                <a:ea typeface="Lexend"/>
                <a:cs typeface="Lexend"/>
                <a:sym typeface="Lexend"/>
              </a:defRPr>
            </a:lvl1pPr>
            <a:lvl2pPr lvl="1" rtl="0">
              <a:spcBef>
                <a:spcPts val="1333"/>
              </a:spcBef>
              <a:spcAft>
                <a:spcPct val="0"/>
              </a:spcAft>
              <a:buSzPts val="2100"/>
              <a:buNone/>
              <a:defRPr/>
            </a:lvl2pPr>
            <a:lvl3pPr lvl="2" rtl="0">
              <a:spcBef>
                <a:spcPts val="1333"/>
              </a:spcBef>
              <a:spcAft>
                <a:spcPct val="0"/>
              </a:spcAft>
              <a:buSzPts val="2000"/>
              <a:buNone/>
              <a:defRPr/>
            </a:lvl3pPr>
            <a:lvl4pPr lvl="3" rtl="0">
              <a:spcBef>
                <a:spcPts val="1067"/>
              </a:spcBef>
              <a:spcAft>
                <a:spcPct val="0"/>
              </a:spcAft>
              <a:buSzPts val="1900"/>
              <a:buNone/>
              <a:defRPr/>
            </a:lvl4pPr>
            <a:lvl5pPr lvl="4" rtl="0">
              <a:spcBef>
                <a:spcPts val="1067"/>
              </a:spcBef>
              <a:spcAft>
                <a:spcPct val="0"/>
              </a:spcAft>
              <a:buSzPts val="1800"/>
              <a:buNone/>
              <a:defRPr/>
            </a:lvl5pPr>
            <a:lvl6pPr lvl="5" rtl="0">
              <a:spcBef>
                <a:spcPts val="800"/>
              </a:spcBef>
              <a:spcAft>
                <a:spcPct val="0"/>
              </a:spcAft>
              <a:buSzPts val="1800"/>
              <a:buNone/>
              <a:defRPr/>
            </a:lvl6pPr>
            <a:lvl7pPr lvl="6" rtl="0">
              <a:spcBef>
                <a:spcPts val="800"/>
              </a:spcBef>
              <a:spcAft>
                <a:spcPct val="0"/>
              </a:spcAft>
              <a:buSzPts val="1800"/>
              <a:buNone/>
              <a:defRPr/>
            </a:lvl7pPr>
            <a:lvl8pPr lvl="7" rtl="0">
              <a:spcBef>
                <a:spcPts val="533"/>
              </a:spcBef>
              <a:spcAft>
                <a:spcPct val="0"/>
              </a:spcAft>
              <a:buSzPts val="1800"/>
              <a:buNone/>
              <a:defRPr/>
            </a:lvl8pPr>
            <a:lvl9pPr lvl="8" rtl="0">
              <a:spcBef>
                <a:spcPts val="533"/>
              </a:spcBef>
              <a:spcAft>
                <a:spcPts val="267"/>
              </a:spcAft>
              <a:buSzPts val="1800"/>
              <a:buNone/>
              <a:defRPr/>
            </a:lvl9pPr>
          </a:lstStyle>
          <a:p>
            <a:endParaRPr/>
          </a:p>
        </p:txBody>
      </p:sp>
      <p:grpSp>
        <p:nvGrpSpPr>
          <p:cNvPr id="467" name="Google Shape;467;p38"/>
          <p:cNvGrpSpPr/>
          <p:nvPr/>
        </p:nvGrpSpPr>
        <p:grpSpPr>
          <a:xfrm>
            <a:off x="431537" y="2202717"/>
            <a:ext cx="609600" cy="609600"/>
            <a:chOff x="1020916" y="1442088"/>
            <a:chExt cx="457200" cy="457200"/>
          </a:xfrm>
        </p:grpSpPr>
        <p:pic>
          <p:nvPicPr>
            <p:cNvPr id="468" name="Google Shape;468;p38"/>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469" name="Google Shape;469;p38"/>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ct val="0"/>
                </a:spcBef>
                <a:spcAft>
                  <a:spcPct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470" name="Google Shape;470;p38"/>
          <p:cNvGrpSpPr/>
          <p:nvPr/>
        </p:nvGrpSpPr>
        <p:grpSpPr>
          <a:xfrm>
            <a:off x="431537" y="3282367"/>
            <a:ext cx="609600" cy="609600"/>
            <a:chOff x="1020916" y="1442088"/>
            <a:chExt cx="457200" cy="457200"/>
          </a:xfrm>
        </p:grpSpPr>
        <p:pic>
          <p:nvPicPr>
            <p:cNvPr id="471" name="Google Shape;471;p38"/>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472" name="Google Shape;472;p38"/>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ct val="0"/>
                </a:spcBef>
                <a:spcAft>
                  <a:spcPct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473" name="Google Shape;473;p38"/>
          <p:cNvGrpSpPr/>
          <p:nvPr/>
        </p:nvGrpSpPr>
        <p:grpSpPr>
          <a:xfrm>
            <a:off x="431521" y="4362451"/>
            <a:ext cx="609600" cy="609600"/>
            <a:chOff x="1020916" y="1442088"/>
            <a:chExt cx="457200" cy="457200"/>
          </a:xfrm>
        </p:grpSpPr>
        <p:pic>
          <p:nvPicPr>
            <p:cNvPr id="474" name="Google Shape;474;p38"/>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475" name="Google Shape;475;p38"/>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ct val="0"/>
                </a:spcBef>
                <a:spcAft>
                  <a:spcPct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grpSp>
        <p:nvGrpSpPr>
          <p:cNvPr id="476" name="Google Shape;476;p38"/>
          <p:cNvGrpSpPr/>
          <p:nvPr/>
        </p:nvGrpSpPr>
        <p:grpSpPr>
          <a:xfrm>
            <a:off x="431521" y="5442351"/>
            <a:ext cx="609600" cy="609600"/>
            <a:chOff x="1020916" y="1442088"/>
            <a:chExt cx="457200" cy="457200"/>
          </a:xfrm>
        </p:grpSpPr>
        <p:pic>
          <p:nvPicPr>
            <p:cNvPr id="477" name="Google Shape;477;p38"/>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478" name="Google Shape;478;p38"/>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ct val="0"/>
                </a:spcBef>
                <a:spcAft>
                  <a:spcPct val="0"/>
                </a:spcAft>
                <a:buNone/>
              </a:pPr>
              <a:r>
                <a:rPr lang="en-GB" sz="2400" b="1">
                  <a:solidFill>
                    <a:srgbClr val="FFFFFF"/>
                  </a:solidFill>
                  <a:latin typeface="Lexend"/>
                  <a:ea typeface="Lexend"/>
                  <a:cs typeface="Lexend"/>
                  <a:sym typeface="Lexend"/>
                </a:rPr>
                <a:t>d</a:t>
              </a:r>
              <a:endParaRPr sz="2400" b="1">
                <a:solidFill>
                  <a:srgbClr val="FFFFFF"/>
                </a:solidFill>
                <a:latin typeface="Lexend"/>
                <a:ea typeface="Lexend"/>
                <a:cs typeface="Lexend"/>
                <a:sym typeface="Lexend"/>
              </a:endParaRPr>
            </a:p>
          </p:txBody>
        </p:sp>
      </p:grpSp>
    </p:spTree>
    <p:extLst>
      <p:ext uri="{BB962C8B-B14F-4D97-AF65-F5344CB8AC3E}">
        <p14:creationId xmlns:p14="http://schemas.microsoft.com/office/powerpoint/2010/main" val="30431440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25/03/2026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02 CfU true/false justify - purple">
  <p:cSld name="TITLE_AND_TWO_COLUMNS_1_1_9_1_3_1">
    <p:spTree>
      <p:nvGrpSpPr>
        <p:cNvPr id="1" name="Shape 288"/>
        <p:cNvGrpSpPr/>
        <p:nvPr/>
      </p:nvGrpSpPr>
      <p:grpSpPr>
        <a:xfrm>
          <a:off x="0" y="0"/>
          <a:ext cx="0" cy="0"/>
          <a:chOff x="0" y="0"/>
          <a:chExt cx="0" cy="0"/>
        </a:xfrm>
      </p:grpSpPr>
      <p:pic>
        <p:nvPicPr>
          <p:cNvPr id="289" name="Google Shape;289;p30"/>
          <p:cNvPicPr preferRelativeResize="0"/>
          <p:nvPr/>
        </p:nvPicPr>
        <p:blipFill>
          <a:blip r:embed="rId2">
            <a:alphaModFix/>
          </a:blip>
          <a:stretch>
            <a:fillRect/>
          </a:stretch>
        </p:blipFill>
        <p:spPr>
          <a:xfrm>
            <a:off x="3239685" y="2374022"/>
            <a:ext cx="609900" cy="609900"/>
          </a:xfrm>
          <a:prstGeom prst="rect">
            <a:avLst/>
          </a:prstGeom>
          <a:noFill/>
          <a:ln>
            <a:noFill/>
          </a:ln>
        </p:spPr>
      </p:pic>
      <p:pic>
        <p:nvPicPr>
          <p:cNvPr id="290" name="Google Shape;290;p30"/>
          <p:cNvPicPr preferRelativeResize="0"/>
          <p:nvPr/>
        </p:nvPicPr>
        <p:blipFill>
          <a:blip r:embed="rId2">
            <a:alphaModFix/>
          </a:blip>
          <a:stretch>
            <a:fillRect/>
          </a:stretch>
        </p:blipFill>
        <p:spPr>
          <a:xfrm>
            <a:off x="6431985" y="2374022"/>
            <a:ext cx="609900" cy="609900"/>
          </a:xfrm>
          <a:prstGeom prst="rect">
            <a:avLst/>
          </a:prstGeom>
          <a:noFill/>
          <a:ln>
            <a:noFill/>
          </a:ln>
        </p:spPr>
      </p:pic>
      <p:pic>
        <p:nvPicPr>
          <p:cNvPr id="291" name="Google Shape;291;p30"/>
          <p:cNvPicPr preferRelativeResize="0"/>
          <p:nvPr/>
        </p:nvPicPr>
        <p:blipFill>
          <a:blip r:embed="rId3">
            <a:alphaModFix/>
          </a:blip>
          <a:stretch>
            <a:fillRect/>
          </a:stretch>
        </p:blipFill>
        <p:spPr>
          <a:xfrm>
            <a:off x="0" y="710034"/>
            <a:ext cx="12201603" cy="155612"/>
          </a:xfrm>
          <a:prstGeom prst="rect">
            <a:avLst/>
          </a:prstGeom>
          <a:noFill/>
          <a:ln>
            <a:noFill/>
          </a:ln>
        </p:spPr>
      </p:pic>
      <p:sp>
        <p:nvSpPr>
          <p:cNvPr id="292" name="Google Shape;292;p30"/>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ct val="0"/>
              </a:spcBef>
              <a:spcAft>
                <a:spcPct val="0"/>
              </a:spcAft>
              <a:buNone/>
            </a:pPr>
            <a:endParaRPr sz="1867"/>
          </a:p>
        </p:txBody>
      </p:sp>
      <p:sp>
        <p:nvSpPr>
          <p:cNvPr id="293" name="Google Shape;293;p30"/>
          <p:cNvSpPr txBox="1"/>
          <p:nvPr/>
        </p:nvSpPr>
        <p:spPr>
          <a:xfrm>
            <a:off x="4033767" y="2453167"/>
            <a:ext cx="1718800" cy="451600"/>
          </a:xfrm>
          <a:prstGeom prst="rect">
            <a:avLst/>
          </a:prstGeom>
          <a:noFill/>
          <a:ln>
            <a:noFill/>
          </a:ln>
        </p:spPr>
        <p:txBody>
          <a:bodyPr spcFirstLastPara="1" wrap="square" lIns="0" tIns="0" rIns="0" bIns="0" anchor="t" anchorCtr="0">
            <a:spAutoFit/>
          </a:bodyPr>
          <a:lstStyle/>
          <a:p>
            <a:pPr marL="0" lvl="0" indent="0" algn="l" rtl="0">
              <a:spcBef>
                <a:spcPct val="0"/>
              </a:spcBef>
              <a:spcAft>
                <a:spcPct val="0"/>
              </a:spcAft>
              <a:buNone/>
            </a:pPr>
            <a:r>
              <a:rPr lang="en-GB" sz="2933" b="1">
                <a:solidFill>
                  <a:schemeClr val="dk1"/>
                </a:solidFill>
                <a:latin typeface="Lexend"/>
                <a:ea typeface="Lexend"/>
                <a:cs typeface="Lexend"/>
                <a:sym typeface="Lexend"/>
              </a:rPr>
              <a:t>True</a:t>
            </a:r>
            <a:endParaRPr sz="2933" b="1">
              <a:solidFill>
                <a:schemeClr val="dk1"/>
              </a:solidFill>
              <a:latin typeface="Lexend"/>
              <a:ea typeface="Lexend"/>
              <a:cs typeface="Lexend"/>
              <a:sym typeface="Lexend"/>
            </a:endParaRPr>
          </a:p>
        </p:txBody>
      </p:sp>
      <p:sp>
        <p:nvSpPr>
          <p:cNvPr id="294" name="Google Shape;294;p30"/>
          <p:cNvSpPr txBox="1"/>
          <p:nvPr/>
        </p:nvSpPr>
        <p:spPr>
          <a:xfrm>
            <a:off x="7241467" y="2422867"/>
            <a:ext cx="1413600" cy="451600"/>
          </a:xfrm>
          <a:prstGeom prst="rect">
            <a:avLst/>
          </a:prstGeom>
          <a:noFill/>
          <a:ln>
            <a:noFill/>
          </a:ln>
        </p:spPr>
        <p:txBody>
          <a:bodyPr spcFirstLastPara="1" wrap="square" lIns="0" tIns="0" rIns="0" bIns="0" anchor="t" anchorCtr="0">
            <a:spAutoFit/>
          </a:bodyPr>
          <a:lstStyle/>
          <a:p>
            <a:pPr marL="0" lvl="0" indent="0" algn="l" rtl="0">
              <a:spcBef>
                <a:spcPct val="0"/>
              </a:spcBef>
              <a:spcAft>
                <a:spcPct val="0"/>
              </a:spcAft>
              <a:buNone/>
            </a:pPr>
            <a:r>
              <a:rPr lang="en-GB" sz="2933" b="1">
                <a:solidFill>
                  <a:schemeClr val="dk1"/>
                </a:solidFill>
                <a:latin typeface="Lexend"/>
                <a:ea typeface="Lexend"/>
                <a:cs typeface="Lexend"/>
                <a:sym typeface="Lexend"/>
              </a:rPr>
              <a:t>False</a:t>
            </a:r>
            <a:endParaRPr sz="2933" b="1">
              <a:solidFill>
                <a:schemeClr val="dk1"/>
              </a:solidFill>
              <a:latin typeface="Lexend"/>
              <a:ea typeface="Lexend"/>
              <a:cs typeface="Lexend"/>
              <a:sym typeface="Lexend"/>
            </a:endParaRPr>
          </a:p>
        </p:txBody>
      </p:sp>
      <p:sp>
        <p:nvSpPr>
          <p:cNvPr id="295" name="Google Shape;295;p30"/>
          <p:cNvSpPr txBox="1"/>
          <p:nvPr/>
        </p:nvSpPr>
        <p:spPr>
          <a:xfrm>
            <a:off x="432000" y="3498400"/>
            <a:ext cx="5291200" cy="451600"/>
          </a:xfrm>
          <a:prstGeom prst="rect">
            <a:avLst/>
          </a:prstGeom>
          <a:noFill/>
          <a:ln>
            <a:noFill/>
          </a:ln>
        </p:spPr>
        <p:txBody>
          <a:bodyPr spcFirstLastPara="1" wrap="square" lIns="0" tIns="0" rIns="0" bIns="0" anchor="t" anchorCtr="0">
            <a:spAutoFit/>
          </a:bodyPr>
          <a:lstStyle/>
          <a:p>
            <a:pPr marL="0" lvl="0" indent="0" algn="l" rtl="0">
              <a:spcBef>
                <a:spcPct val="0"/>
              </a:spcBef>
              <a:spcAft>
                <a:spcPct val="0"/>
              </a:spcAft>
              <a:buNone/>
            </a:pPr>
            <a:r>
              <a:rPr lang="en-GB" sz="2933" b="1">
                <a:solidFill>
                  <a:schemeClr val="dk1"/>
                </a:solidFill>
                <a:latin typeface="Lexend"/>
                <a:ea typeface="Lexend"/>
                <a:cs typeface="Lexend"/>
                <a:sym typeface="Lexend"/>
              </a:rPr>
              <a:t>Justify your answer</a:t>
            </a:r>
            <a:endParaRPr sz="2933" b="1">
              <a:solidFill>
                <a:schemeClr val="dk1"/>
              </a:solidFill>
              <a:latin typeface="Lexend"/>
              <a:ea typeface="Lexend"/>
              <a:cs typeface="Lexend"/>
              <a:sym typeface="Lexend"/>
            </a:endParaRPr>
          </a:p>
        </p:txBody>
      </p:sp>
      <p:sp>
        <p:nvSpPr>
          <p:cNvPr id="296" name="Google Shape;296;p30"/>
          <p:cNvSpPr txBox="1">
            <a:spLocks noGrp="1"/>
          </p:cNvSpPr>
          <p:nvPr>
            <p:ph type="subTitle" idx="1"/>
          </p:nvPr>
        </p:nvSpPr>
        <p:spPr>
          <a:xfrm>
            <a:off x="1307433" y="4261484"/>
            <a:ext cx="9936800" cy="9744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a:latin typeface="Lexend"/>
                <a:ea typeface="Lexend"/>
                <a:cs typeface="Lexend"/>
                <a:sym typeface="Lexend"/>
              </a:defRPr>
            </a:lvl1pPr>
            <a:lvl2pPr lvl="1" rtl="0">
              <a:spcBef>
                <a:spcPts val="1333"/>
              </a:spcBef>
              <a:spcAft>
                <a:spcPct val="0"/>
              </a:spcAft>
              <a:buSzPts val="2100"/>
              <a:buNone/>
              <a:defRPr/>
            </a:lvl2pPr>
            <a:lvl3pPr lvl="2" rtl="0">
              <a:spcBef>
                <a:spcPts val="1333"/>
              </a:spcBef>
              <a:spcAft>
                <a:spcPct val="0"/>
              </a:spcAft>
              <a:buSzPts val="2000"/>
              <a:buNone/>
              <a:defRPr/>
            </a:lvl3pPr>
            <a:lvl4pPr lvl="3" rtl="0">
              <a:spcBef>
                <a:spcPts val="1067"/>
              </a:spcBef>
              <a:spcAft>
                <a:spcPct val="0"/>
              </a:spcAft>
              <a:buSzPts val="1900"/>
              <a:buNone/>
              <a:defRPr/>
            </a:lvl4pPr>
            <a:lvl5pPr lvl="4" rtl="0">
              <a:spcBef>
                <a:spcPts val="1067"/>
              </a:spcBef>
              <a:spcAft>
                <a:spcPct val="0"/>
              </a:spcAft>
              <a:buSzPts val="1800"/>
              <a:buNone/>
              <a:defRPr/>
            </a:lvl5pPr>
            <a:lvl6pPr lvl="5" rtl="0">
              <a:spcBef>
                <a:spcPts val="800"/>
              </a:spcBef>
              <a:spcAft>
                <a:spcPct val="0"/>
              </a:spcAft>
              <a:buSzPts val="1800"/>
              <a:buNone/>
              <a:defRPr/>
            </a:lvl6pPr>
            <a:lvl7pPr lvl="6" rtl="0">
              <a:spcBef>
                <a:spcPts val="800"/>
              </a:spcBef>
              <a:spcAft>
                <a:spcPct val="0"/>
              </a:spcAft>
              <a:buSzPts val="1800"/>
              <a:buNone/>
              <a:defRPr/>
            </a:lvl7pPr>
            <a:lvl8pPr lvl="7" rtl="0">
              <a:spcBef>
                <a:spcPts val="533"/>
              </a:spcBef>
              <a:spcAft>
                <a:spcPct val="0"/>
              </a:spcAft>
              <a:buSzPts val="1800"/>
              <a:buNone/>
              <a:defRPr/>
            </a:lvl8pPr>
            <a:lvl9pPr lvl="8" rtl="0">
              <a:spcBef>
                <a:spcPts val="533"/>
              </a:spcBef>
              <a:spcAft>
                <a:spcPts val="267"/>
              </a:spcAft>
              <a:buSzPts val="1800"/>
              <a:buNone/>
              <a:defRPr/>
            </a:lvl9pPr>
          </a:lstStyle>
          <a:p>
            <a:endParaRPr/>
          </a:p>
        </p:txBody>
      </p:sp>
      <p:sp>
        <p:nvSpPr>
          <p:cNvPr id="297" name="Google Shape;297;p30"/>
          <p:cNvSpPr txBox="1">
            <a:spLocks noGrp="1"/>
          </p:cNvSpPr>
          <p:nvPr>
            <p:ph type="subTitle" idx="2"/>
          </p:nvPr>
        </p:nvSpPr>
        <p:spPr>
          <a:xfrm>
            <a:off x="432000" y="1440000"/>
            <a:ext cx="8963200" cy="3340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a:latin typeface="Lexend"/>
                <a:ea typeface="Lexend"/>
                <a:cs typeface="Lexend"/>
                <a:sym typeface="Lexend"/>
              </a:defRPr>
            </a:lvl1pPr>
            <a:lvl2pPr lvl="1" rtl="0">
              <a:spcBef>
                <a:spcPts val="1333"/>
              </a:spcBef>
              <a:spcAft>
                <a:spcPct val="0"/>
              </a:spcAft>
              <a:buSzPts val="2100"/>
              <a:buNone/>
              <a:defRPr/>
            </a:lvl2pPr>
            <a:lvl3pPr lvl="2" rtl="0">
              <a:spcBef>
                <a:spcPts val="1333"/>
              </a:spcBef>
              <a:spcAft>
                <a:spcPct val="0"/>
              </a:spcAft>
              <a:buSzPts val="2000"/>
              <a:buNone/>
              <a:defRPr/>
            </a:lvl3pPr>
            <a:lvl4pPr lvl="3" rtl="0">
              <a:spcBef>
                <a:spcPts val="1067"/>
              </a:spcBef>
              <a:spcAft>
                <a:spcPct val="0"/>
              </a:spcAft>
              <a:buSzPts val="1900"/>
              <a:buNone/>
              <a:defRPr/>
            </a:lvl4pPr>
            <a:lvl5pPr lvl="4" rtl="0">
              <a:spcBef>
                <a:spcPts val="1067"/>
              </a:spcBef>
              <a:spcAft>
                <a:spcPct val="0"/>
              </a:spcAft>
              <a:buSzPts val="1800"/>
              <a:buNone/>
              <a:defRPr/>
            </a:lvl5pPr>
            <a:lvl6pPr lvl="5" rtl="0">
              <a:spcBef>
                <a:spcPts val="800"/>
              </a:spcBef>
              <a:spcAft>
                <a:spcPct val="0"/>
              </a:spcAft>
              <a:buSzPts val="1800"/>
              <a:buNone/>
              <a:defRPr/>
            </a:lvl6pPr>
            <a:lvl7pPr lvl="6" rtl="0">
              <a:spcBef>
                <a:spcPts val="800"/>
              </a:spcBef>
              <a:spcAft>
                <a:spcPct val="0"/>
              </a:spcAft>
              <a:buSzPts val="1800"/>
              <a:buNone/>
              <a:defRPr/>
            </a:lvl7pPr>
            <a:lvl8pPr lvl="7" rtl="0">
              <a:spcBef>
                <a:spcPts val="533"/>
              </a:spcBef>
              <a:spcAft>
                <a:spcPct val="0"/>
              </a:spcAft>
              <a:buSzPts val="1800"/>
              <a:buNone/>
              <a:defRPr/>
            </a:lvl8pPr>
            <a:lvl9pPr lvl="8" rtl="0">
              <a:spcBef>
                <a:spcPts val="533"/>
              </a:spcBef>
              <a:spcAft>
                <a:spcPts val="267"/>
              </a:spcAft>
              <a:buSzPts val="1800"/>
              <a:buNone/>
              <a:defRPr/>
            </a:lvl9pPr>
          </a:lstStyle>
          <a:p>
            <a:endParaRPr/>
          </a:p>
        </p:txBody>
      </p:sp>
      <p:sp>
        <p:nvSpPr>
          <p:cNvPr id="298" name="Google Shape;298;p30"/>
          <p:cNvSpPr txBox="1"/>
          <p:nvPr/>
        </p:nvSpPr>
        <p:spPr>
          <a:xfrm>
            <a:off x="432000" y="881000"/>
            <a:ext cx="2918800" cy="492400"/>
          </a:xfrm>
          <a:prstGeom prst="rect">
            <a:avLst/>
          </a:prstGeom>
          <a:noFill/>
          <a:ln>
            <a:noFill/>
          </a:ln>
        </p:spPr>
        <p:txBody>
          <a:bodyPr spcFirstLastPara="1" wrap="square" lIns="0" tIns="0" rIns="0" bIns="0" anchor="t" anchorCtr="0">
            <a:spAutoFit/>
          </a:bodyPr>
          <a:lstStyle/>
          <a:p>
            <a:pPr marL="0" lvl="0" indent="0" algn="l" rtl="0">
              <a:spcBef>
                <a:spcPct val="0"/>
              </a:spcBef>
              <a:spcAft>
                <a:spcPct val="0"/>
              </a:spcAft>
              <a:buNone/>
            </a:pPr>
            <a:r>
              <a:rPr lang="en-GB" sz="2933" b="1">
                <a:solidFill>
                  <a:schemeClr val="dk1"/>
                </a:solidFill>
                <a:latin typeface="Lexend"/>
                <a:ea typeface="Lexend"/>
                <a:cs typeface="Lexend"/>
                <a:sym typeface="Lexend"/>
              </a:rPr>
              <a:t>True or false?</a:t>
            </a:r>
            <a:r>
              <a:rPr lang="en-GB" sz="3200">
                <a:solidFill>
                  <a:schemeClr val="dk1"/>
                </a:solidFill>
                <a:latin typeface="ABeeZee"/>
                <a:ea typeface="ABeeZee"/>
                <a:cs typeface="ABeeZee"/>
                <a:sym typeface="ABeeZee"/>
              </a:rPr>
              <a:t> </a:t>
            </a:r>
            <a:endParaRPr sz="3200">
              <a:solidFill>
                <a:schemeClr val="dk1"/>
              </a:solidFill>
              <a:latin typeface="ABeeZee"/>
              <a:ea typeface="ABeeZee"/>
              <a:cs typeface="ABeeZee"/>
              <a:sym typeface="ABeeZee"/>
            </a:endParaRPr>
          </a:p>
        </p:txBody>
      </p:sp>
      <p:sp>
        <p:nvSpPr>
          <p:cNvPr id="299" name="Google Shape;299;p30"/>
          <p:cNvSpPr txBox="1">
            <a:spLocks noGrp="1"/>
          </p:cNvSpPr>
          <p:nvPr>
            <p:ph type="subTitle" idx="3"/>
          </p:nvPr>
        </p:nvSpPr>
        <p:spPr>
          <a:xfrm>
            <a:off x="1307433" y="5387127"/>
            <a:ext cx="9936800" cy="9744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a:latin typeface="Lexend"/>
                <a:ea typeface="Lexend"/>
                <a:cs typeface="Lexend"/>
                <a:sym typeface="Lexend"/>
              </a:defRPr>
            </a:lvl1pPr>
            <a:lvl2pPr lvl="1" rtl="0">
              <a:spcBef>
                <a:spcPts val="1333"/>
              </a:spcBef>
              <a:spcAft>
                <a:spcPct val="0"/>
              </a:spcAft>
              <a:buSzPts val="2100"/>
              <a:buNone/>
              <a:defRPr/>
            </a:lvl2pPr>
            <a:lvl3pPr lvl="2" rtl="0">
              <a:spcBef>
                <a:spcPts val="1333"/>
              </a:spcBef>
              <a:spcAft>
                <a:spcPct val="0"/>
              </a:spcAft>
              <a:buSzPts val="2000"/>
              <a:buNone/>
              <a:defRPr/>
            </a:lvl3pPr>
            <a:lvl4pPr lvl="3" rtl="0">
              <a:spcBef>
                <a:spcPts val="1067"/>
              </a:spcBef>
              <a:spcAft>
                <a:spcPct val="0"/>
              </a:spcAft>
              <a:buSzPts val="1900"/>
              <a:buNone/>
              <a:defRPr/>
            </a:lvl4pPr>
            <a:lvl5pPr lvl="4" rtl="0">
              <a:spcBef>
                <a:spcPts val="1067"/>
              </a:spcBef>
              <a:spcAft>
                <a:spcPct val="0"/>
              </a:spcAft>
              <a:buSzPts val="1800"/>
              <a:buNone/>
              <a:defRPr/>
            </a:lvl5pPr>
            <a:lvl6pPr lvl="5" rtl="0">
              <a:spcBef>
                <a:spcPts val="800"/>
              </a:spcBef>
              <a:spcAft>
                <a:spcPct val="0"/>
              </a:spcAft>
              <a:buSzPts val="1800"/>
              <a:buNone/>
              <a:defRPr/>
            </a:lvl6pPr>
            <a:lvl7pPr lvl="6" rtl="0">
              <a:spcBef>
                <a:spcPts val="800"/>
              </a:spcBef>
              <a:spcAft>
                <a:spcPct val="0"/>
              </a:spcAft>
              <a:buSzPts val="1800"/>
              <a:buNone/>
              <a:defRPr/>
            </a:lvl7pPr>
            <a:lvl8pPr lvl="7" rtl="0">
              <a:spcBef>
                <a:spcPts val="533"/>
              </a:spcBef>
              <a:spcAft>
                <a:spcPct val="0"/>
              </a:spcAft>
              <a:buSzPts val="1800"/>
              <a:buNone/>
              <a:defRPr/>
            </a:lvl8pPr>
            <a:lvl9pPr lvl="8" rtl="0">
              <a:spcBef>
                <a:spcPts val="533"/>
              </a:spcBef>
              <a:spcAft>
                <a:spcPts val="267"/>
              </a:spcAft>
              <a:buSzPts val="1800"/>
              <a:buNone/>
              <a:defRPr/>
            </a:lvl9pPr>
          </a:lstStyle>
          <a:p>
            <a:endParaRPr/>
          </a:p>
        </p:txBody>
      </p:sp>
      <p:sp>
        <p:nvSpPr>
          <p:cNvPr id="300" name="Google Shape;300;p30"/>
          <p:cNvSpPr txBox="1"/>
          <p:nvPr/>
        </p:nvSpPr>
        <p:spPr>
          <a:xfrm>
            <a:off x="3272651" y="2494151"/>
            <a:ext cx="544000" cy="369600"/>
          </a:xfrm>
          <a:prstGeom prst="rect">
            <a:avLst/>
          </a:prstGeom>
          <a:noFill/>
          <a:ln>
            <a:noFill/>
          </a:ln>
        </p:spPr>
        <p:txBody>
          <a:bodyPr spcFirstLastPara="1" wrap="square" lIns="0" tIns="0" rIns="0" bIns="0" anchor="ctr" anchorCtr="0">
            <a:noAutofit/>
          </a:bodyPr>
          <a:lstStyle/>
          <a:p>
            <a:pPr marL="0" lvl="0" indent="0" algn="ctr" rtl="0">
              <a:spcBef>
                <a:spcPct val="0"/>
              </a:spcBef>
              <a:spcAft>
                <a:spcPct val="0"/>
              </a:spcAft>
              <a:buNone/>
            </a:pPr>
            <a:r>
              <a:rPr lang="en-GB" sz="2400" b="1">
                <a:solidFill>
                  <a:schemeClr val="lt1"/>
                </a:solidFill>
                <a:latin typeface="Lexend"/>
                <a:ea typeface="Lexend"/>
                <a:cs typeface="Lexend"/>
                <a:sym typeface="Lexend"/>
              </a:rPr>
              <a:t>T</a:t>
            </a:r>
            <a:endParaRPr sz="2400" b="1">
              <a:solidFill>
                <a:schemeClr val="lt1"/>
              </a:solidFill>
              <a:latin typeface="Lexend"/>
              <a:ea typeface="Lexend"/>
              <a:cs typeface="Lexend"/>
              <a:sym typeface="Lexend"/>
            </a:endParaRPr>
          </a:p>
        </p:txBody>
      </p:sp>
      <p:sp>
        <p:nvSpPr>
          <p:cNvPr id="301" name="Google Shape;301;p30"/>
          <p:cNvSpPr txBox="1"/>
          <p:nvPr/>
        </p:nvSpPr>
        <p:spPr>
          <a:xfrm>
            <a:off x="6464951" y="2494151"/>
            <a:ext cx="544000" cy="369600"/>
          </a:xfrm>
          <a:prstGeom prst="rect">
            <a:avLst/>
          </a:prstGeom>
          <a:noFill/>
          <a:ln>
            <a:noFill/>
          </a:ln>
        </p:spPr>
        <p:txBody>
          <a:bodyPr spcFirstLastPara="1" wrap="square" lIns="0" tIns="0" rIns="0" bIns="0" anchor="ctr" anchorCtr="0">
            <a:noAutofit/>
          </a:bodyPr>
          <a:lstStyle/>
          <a:p>
            <a:pPr marL="0" lvl="0" indent="0" algn="ctr" rtl="0">
              <a:spcBef>
                <a:spcPct val="0"/>
              </a:spcBef>
              <a:spcAft>
                <a:spcPct val="0"/>
              </a:spcAft>
              <a:buNone/>
            </a:pPr>
            <a:r>
              <a:rPr lang="en-GB" sz="2400" b="1">
                <a:solidFill>
                  <a:schemeClr val="lt1"/>
                </a:solidFill>
                <a:latin typeface="Lexend"/>
                <a:ea typeface="Lexend"/>
                <a:cs typeface="Lexend"/>
                <a:sym typeface="Lexend"/>
              </a:rPr>
              <a:t>F</a:t>
            </a:r>
            <a:endParaRPr sz="2400" b="1">
              <a:solidFill>
                <a:schemeClr val="lt1"/>
              </a:solidFill>
              <a:latin typeface="Lexend"/>
              <a:ea typeface="Lexend"/>
              <a:cs typeface="Lexend"/>
              <a:sym typeface="Lexend"/>
            </a:endParaRPr>
          </a:p>
        </p:txBody>
      </p:sp>
      <p:pic>
        <p:nvPicPr>
          <p:cNvPr id="302" name="Google Shape;302;p30"/>
          <p:cNvPicPr preferRelativeResize="0"/>
          <p:nvPr/>
        </p:nvPicPr>
        <p:blipFill>
          <a:blip r:embed="rId4">
            <a:alphaModFix/>
          </a:blip>
          <a:stretch>
            <a:fillRect/>
          </a:stretch>
        </p:blipFill>
        <p:spPr>
          <a:xfrm>
            <a:off x="11371447" y="-15299"/>
            <a:ext cx="666267" cy="666267"/>
          </a:xfrm>
          <a:prstGeom prst="rect">
            <a:avLst/>
          </a:prstGeom>
          <a:noFill/>
          <a:ln>
            <a:noFill/>
          </a:ln>
        </p:spPr>
      </p:pic>
      <p:sp>
        <p:nvSpPr>
          <p:cNvPr id="303" name="Google Shape;303;p30"/>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ct val="0"/>
              </a:spcBef>
              <a:spcAft>
                <a:spcPct val="0"/>
              </a:spcAft>
              <a:buNone/>
            </a:pPr>
            <a:r>
              <a:rPr lang="en-GB" sz="1200" b="1">
                <a:solidFill>
                  <a:srgbClr val="F3EEFB"/>
                </a:solidFill>
                <a:latin typeface="Lexend"/>
                <a:ea typeface="Lexend"/>
                <a:cs typeface="Lexend"/>
                <a:sym typeface="Lexend"/>
              </a:rPr>
              <a:t>Check</a:t>
            </a:r>
            <a:endParaRPr sz="1200" b="1">
              <a:solidFill>
                <a:srgbClr val="F3EEFB"/>
              </a:solidFill>
              <a:latin typeface="Lexend"/>
              <a:ea typeface="Lexend"/>
              <a:cs typeface="Lexend"/>
              <a:sym typeface="Lexend"/>
            </a:endParaRPr>
          </a:p>
        </p:txBody>
      </p:sp>
      <p:sp>
        <p:nvSpPr>
          <p:cNvPr id="304" name="Google Shape;304;p30"/>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ct val="0"/>
              </a:spcBef>
              <a:spcAft>
                <a:spcPct val="0"/>
              </a:spcAft>
              <a:buClr>
                <a:schemeClr val="lt1"/>
              </a:buClr>
              <a:buSzPts val="2000"/>
              <a:buFont typeface="Lexend"/>
              <a:buNone/>
              <a:defRPr sz="2667">
                <a:solidFill>
                  <a:schemeClr val="lt1"/>
                </a:solidFill>
                <a:latin typeface="Lexend"/>
                <a:ea typeface="Lexend"/>
                <a:cs typeface="Lexend"/>
                <a:sym typeface="Lexend"/>
              </a:defRPr>
            </a:lvl1pPr>
            <a:lvl2pPr lvl="1" rtl="0">
              <a:spcBef>
                <a:spcPct val="0"/>
              </a:spcBef>
              <a:spcAft>
                <a:spcPct val="0"/>
              </a:spcAft>
              <a:buSzPts val="2800"/>
              <a:buNone/>
              <a:defRPr/>
            </a:lvl2pPr>
            <a:lvl3pPr lvl="2" rtl="0">
              <a:spcBef>
                <a:spcPct val="0"/>
              </a:spcBef>
              <a:spcAft>
                <a:spcPct val="0"/>
              </a:spcAft>
              <a:buSzPts val="2800"/>
              <a:buNone/>
              <a:defRPr/>
            </a:lvl3pPr>
            <a:lvl4pPr lvl="3" rtl="0">
              <a:spcBef>
                <a:spcPct val="0"/>
              </a:spcBef>
              <a:spcAft>
                <a:spcPct val="0"/>
              </a:spcAft>
              <a:buSzPts val="2800"/>
              <a:buNone/>
              <a:defRPr/>
            </a:lvl4pPr>
            <a:lvl5pPr lvl="4" rtl="0">
              <a:spcBef>
                <a:spcPct val="0"/>
              </a:spcBef>
              <a:spcAft>
                <a:spcPct val="0"/>
              </a:spcAft>
              <a:buSzPts val="2800"/>
              <a:buNone/>
              <a:defRPr/>
            </a:lvl5pPr>
            <a:lvl6pPr lvl="5" rtl="0">
              <a:spcBef>
                <a:spcPct val="0"/>
              </a:spcBef>
              <a:spcAft>
                <a:spcPct val="0"/>
              </a:spcAft>
              <a:buSzPts val="2800"/>
              <a:buNone/>
              <a:defRPr/>
            </a:lvl6pPr>
            <a:lvl7pPr lvl="6" rtl="0">
              <a:spcBef>
                <a:spcPct val="0"/>
              </a:spcBef>
              <a:spcAft>
                <a:spcPct val="0"/>
              </a:spcAft>
              <a:buSzPts val="2800"/>
              <a:buNone/>
              <a:defRPr/>
            </a:lvl7pPr>
            <a:lvl8pPr lvl="7" rtl="0">
              <a:spcBef>
                <a:spcPct val="0"/>
              </a:spcBef>
              <a:spcAft>
                <a:spcPct val="0"/>
              </a:spcAft>
              <a:buSzPts val="2800"/>
              <a:buNone/>
              <a:defRPr/>
            </a:lvl8pPr>
            <a:lvl9pPr lvl="8" rtl="0">
              <a:spcBef>
                <a:spcPct val="0"/>
              </a:spcBef>
              <a:spcAft>
                <a:spcPct val="0"/>
              </a:spcAft>
              <a:buSzPts val="2800"/>
              <a:buNone/>
              <a:defRPr/>
            </a:lvl9pPr>
          </a:lstStyle>
          <a:p>
            <a:endParaRPr/>
          </a:p>
        </p:txBody>
      </p:sp>
      <p:grpSp>
        <p:nvGrpSpPr>
          <p:cNvPr id="305" name="Google Shape;305;p30"/>
          <p:cNvGrpSpPr/>
          <p:nvPr/>
        </p:nvGrpSpPr>
        <p:grpSpPr>
          <a:xfrm>
            <a:off x="432171" y="4185951"/>
            <a:ext cx="609600" cy="609600"/>
            <a:chOff x="1020916" y="1442088"/>
            <a:chExt cx="457200" cy="457200"/>
          </a:xfrm>
        </p:grpSpPr>
        <p:pic>
          <p:nvPicPr>
            <p:cNvPr id="306" name="Google Shape;306;p30"/>
            <p:cNvPicPr preferRelativeResize="0"/>
            <p:nvPr/>
          </p:nvPicPr>
          <p:blipFill>
            <a:blip r:embed="rId5">
              <a:alphaModFix/>
            </a:blip>
            <a:stretch>
              <a:fillRect/>
            </a:stretch>
          </p:blipFill>
          <p:spPr>
            <a:xfrm>
              <a:off x="1020916" y="1442088"/>
              <a:ext cx="457200" cy="457200"/>
            </a:xfrm>
            <a:prstGeom prst="rect">
              <a:avLst/>
            </a:prstGeom>
            <a:noFill/>
            <a:ln>
              <a:noFill/>
            </a:ln>
          </p:spPr>
        </p:pic>
        <p:sp>
          <p:nvSpPr>
            <p:cNvPr id="307" name="Google Shape;307;p30"/>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ct val="0"/>
                </a:spcBef>
                <a:spcAft>
                  <a:spcPct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308" name="Google Shape;308;p30"/>
          <p:cNvGrpSpPr/>
          <p:nvPr/>
        </p:nvGrpSpPr>
        <p:grpSpPr>
          <a:xfrm>
            <a:off x="432171" y="5317100"/>
            <a:ext cx="609600" cy="609600"/>
            <a:chOff x="1020916" y="1442088"/>
            <a:chExt cx="457200" cy="457200"/>
          </a:xfrm>
        </p:grpSpPr>
        <p:pic>
          <p:nvPicPr>
            <p:cNvPr id="309" name="Google Shape;309;p30"/>
            <p:cNvPicPr preferRelativeResize="0"/>
            <p:nvPr/>
          </p:nvPicPr>
          <p:blipFill>
            <a:blip r:embed="rId5">
              <a:alphaModFix/>
            </a:blip>
            <a:stretch>
              <a:fillRect/>
            </a:stretch>
          </p:blipFill>
          <p:spPr>
            <a:xfrm>
              <a:off x="1020916" y="1442088"/>
              <a:ext cx="457200" cy="457200"/>
            </a:xfrm>
            <a:prstGeom prst="rect">
              <a:avLst/>
            </a:prstGeom>
            <a:noFill/>
            <a:ln>
              <a:noFill/>
            </a:ln>
          </p:spPr>
        </p:pic>
        <p:sp>
          <p:nvSpPr>
            <p:cNvPr id="310" name="Google Shape;310;p30"/>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ct val="0"/>
                </a:spcBef>
                <a:spcAft>
                  <a:spcPct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spTree>
    <p:extLst>
      <p:ext uri="{BB962C8B-B14F-4D97-AF65-F5344CB8AC3E}">
        <p14:creationId xmlns:p14="http://schemas.microsoft.com/office/powerpoint/2010/main" val="362563050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07 Practice - purple ">
  <p:cSld name="TITLE_AND_TWO_COLUMNS_1_1_5_1_3_1_1">
    <p:spTree>
      <p:nvGrpSpPr>
        <p:cNvPr id="1" name="Shape 652"/>
        <p:cNvGrpSpPr/>
        <p:nvPr/>
      </p:nvGrpSpPr>
      <p:grpSpPr>
        <a:xfrm>
          <a:off x="0" y="0"/>
          <a:ext cx="0" cy="0"/>
          <a:chOff x="0" y="0"/>
          <a:chExt cx="0" cy="0"/>
        </a:xfrm>
      </p:grpSpPr>
      <p:pic>
        <p:nvPicPr>
          <p:cNvPr id="653" name="Google Shape;653;p50"/>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654" name="Google Shape;654;p50"/>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ct val="0"/>
              </a:spcBef>
              <a:spcAft>
                <a:spcPct val="0"/>
              </a:spcAft>
              <a:buNone/>
            </a:pPr>
            <a:endParaRPr sz="1867"/>
          </a:p>
        </p:txBody>
      </p:sp>
      <p:sp>
        <p:nvSpPr>
          <p:cNvPr id="655" name="Google Shape;655;p50"/>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ct val="0"/>
              </a:spcBef>
              <a:spcAft>
                <a:spcPct val="0"/>
              </a:spcAft>
              <a:buSzPts val="2200"/>
              <a:buFont typeface="Lexend"/>
              <a:buChar char="●"/>
              <a:defRPr sz="2933">
                <a:latin typeface="Lexend"/>
                <a:ea typeface="Lexend"/>
                <a:cs typeface="Lexend"/>
                <a:sym typeface="Lexend"/>
              </a:defRPr>
            </a:lvl1pPr>
            <a:lvl2pPr marL="1219170" lvl="1" indent="-491054" rtl="0">
              <a:spcBef>
                <a:spcPts val="1333"/>
              </a:spcBef>
              <a:spcAft>
                <a:spcPct val="0"/>
              </a:spcAft>
              <a:buSzPts val="2200"/>
              <a:buFont typeface="Lexend"/>
              <a:buChar char="–"/>
              <a:defRPr sz="2933">
                <a:latin typeface="Lexend"/>
                <a:ea typeface="Lexend"/>
                <a:cs typeface="Lexend"/>
                <a:sym typeface="Lexend"/>
              </a:defRPr>
            </a:lvl2pPr>
            <a:lvl3pPr marL="1828754" lvl="2" indent="-474121" rtl="0">
              <a:spcBef>
                <a:spcPts val="1333"/>
              </a:spcBef>
              <a:spcAft>
                <a:spcPct val="0"/>
              </a:spcAft>
              <a:buSzPts val="2000"/>
              <a:buFont typeface="Lexend"/>
              <a:buChar char="–"/>
              <a:defRPr>
                <a:latin typeface="Lexend"/>
                <a:ea typeface="Lexend"/>
                <a:cs typeface="Lexend"/>
                <a:sym typeface="Lexend"/>
              </a:defRPr>
            </a:lvl3pPr>
            <a:lvl4pPr marL="2438339" lvl="3" indent="-491054" rtl="0">
              <a:spcBef>
                <a:spcPts val="1067"/>
              </a:spcBef>
              <a:spcAft>
                <a:spcPct val="0"/>
              </a:spcAft>
              <a:buSzPts val="2200"/>
              <a:buFont typeface="Lexend"/>
              <a:buChar char="–"/>
              <a:defRPr sz="2933">
                <a:latin typeface="Lexend"/>
                <a:ea typeface="Lexend"/>
                <a:cs typeface="Lexend"/>
                <a:sym typeface="Lexend"/>
              </a:defRPr>
            </a:lvl4pPr>
            <a:lvl5pPr marL="3047924" lvl="4" indent="-457189" rtl="0">
              <a:spcBef>
                <a:spcPts val="1067"/>
              </a:spcBef>
              <a:spcAft>
                <a:spcPct val="0"/>
              </a:spcAft>
              <a:buSzPts val="1800"/>
              <a:buFont typeface="Lexend"/>
              <a:buChar char="–"/>
              <a:defRPr>
                <a:latin typeface="Lexend"/>
                <a:ea typeface="Lexend"/>
                <a:cs typeface="Lexend"/>
                <a:sym typeface="Lexend"/>
              </a:defRPr>
            </a:lvl5pPr>
            <a:lvl6pPr marL="3657509" lvl="5" indent="-457189" rtl="0">
              <a:spcBef>
                <a:spcPts val="800"/>
              </a:spcBef>
              <a:spcAft>
                <a:spcPct val="0"/>
              </a:spcAft>
              <a:buSzPts val="1800"/>
              <a:buFont typeface="Lexend"/>
              <a:buChar char="–"/>
              <a:defRPr sz="2400">
                <a:latin typeface="Lexend"/>
                <a:ea typeface="Lexend"/>
                <a:cs typeface="Lexend"/>
                <a:sym typeface="Lexend"/>
              </a:defRPr>
            </a:lvl6pPr>
            <a:lvl7pPr marL="4267093" lvl="6" indent="-457189" rtl="0">
              <a:spcBef>
                <a:spcPts val="800"/>
              </a:spcBef>
              <a:spcAft>
                <a:spcPct val="0"/>
              </a:spcAft>
              <a:buSzPts val="1800"/>
              <a:buFont typeface="Lexend"/>
              <a:buChar char="–"/>
              <a:defRPr>
                <a:latin typeface="Lexend"/>
                <a:ea typeface="Lexend"/>
                <a:cs typeface="Lexend"/>
                <a:sym typeface="Lexend"/>
              </a:defRPr>
            </a:lvl7pPr>
            <a:lvl8pPr marL="4876678" lvl="7" indent="-457189" rtl="0">
              <a:spcBef>
                <a:spcPts val="533"/>
              </a:spcBef>
              <a:spcAft>
                <a:spcPct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656" name="Google Shape;656;p50"/>
          <p:cNvSpPr txBox="1"/>
          <p:nvPr/>
        </p:nvSpPr>
        <p:spPr>
          <a:xfrm>
            <a:off x="432000" y="60700"/>
            <a:ext cx="1538400" cy="656800"/>
          </a:xfrm>
          <a:prstGeom prst="rect">
            <a:avLst/>
          </a:prstGeom>
          <a:noFill/>
          <a:ln>
            <a:noFill/>
          </a:ln>
        </p:spPr>
        <p:txBody>
          <a:bodyPr spcFirstLastPara="1" wrap="square" lIns="0" tIns="121900" rIns="121900" bIns="121900" anchor="t" anchorCtr="0">
            <a:spAutoFit/>
          </a:bodyPr>
          <a:lstStyle/>
          <a:p>
            <a:pPr marL="0" lvl="0" indent="0" algn="l" rtl="0">
              <a:spcBef>
                <a:spcPct val="0"/>
              </a:spcBef>
              <a:spcAft>
                <a:spcPct val="0"/>
              </a:spcAft>
              <a:buNone/>
            </a:pPr>
            <a:r>
              <a:rPr lang="en-GB" sz="2667" b="1">
                <a:solidFill>
                  <a:schemeClr val="lt1"/>
                </a:solidFill>
                <a:latin typeface="Lexend"/>
                <a:ea typeface="Lexend"/>
                <a:cs typeface="Lexend"/>
                <a:sym typeface="Lexend"/>
              </a:rPr>
              <a:t>Task A</a:t>
            </a:r>
            <a:endParaRPr sz="2667" b="1">
              <a:solidFill>
                <a:schemeClr val="lt1"/>
              </a:solidFill>
              <a:latin typeface="Lexend"/>
              <a:ea typeface="Lexend"/>
              <a:cs typeface="Lexend"/>
              <a:sym typeface="Lexend"/>
            </a:endParaRPr>
          </a:p>
        </p:txBody>
      </p:sp>
      <p:sp>
        <p:nvSpPr>
          <p:cNvPr id="657" name="Google Shape;657;p50"/>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lvl1pPr lvl="0" rtl="0">
              <a:spcBef>
                <a:spcPct val="0"/>
              </a:spcBef>
              <a:spcAft>
                <a:spcPct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1333"/>
              </a:spcBef>
              <a:spcAft>
                <a:spcPct val="0"/>
              </a:spcAft>
              <a:buClr>
                <a:schemeClr val="lt1"/>
              </a:buClr>
              <a:buSzPts val="2100"/>
              <a:buNone/>
              <a:defRPr>
                <a:solidFill>
                  <a:schemeClr val="lt1"/>
                </a:solidFill>
              </a:defRPr>
            </a:lvl2pPr>
            <a:lvl3pPr lvl="2" rtl="0">
              <a:spcBef>
                <a:spcPts val="1333"/>
              </a:spcBef>
              <a:spcAft>
                <a:spcPct val="0"/>
              </a:spcAft>
              <a:buClr>
                <a:schemeClr val="lt1"/>
              </a:buClr>
              <a:buSzPts val="2000"/>
              <a:buNone/>
              <a:defRPr>
                <a:solidFill>
                  <a:schemeClr val="lt1"/>
                </a:solidFill>
              </a:defRPr>
            </a:lvl3pPr>
            <a:lvl4pPr lvl="3" rtl="0">
              <a:spcBef>
                <a:spcPts val="1067"/>
              </a:spcBef>
              <a:spcAft>
                <a:spcPct val="0"/>
              </a:spcAft>
              <a:buClr>
                <a:schemeClr val="lt1"/>
              </a:buClr>
              <a:buSzPts val="1900"/>
              <a:buNone/>
              <a:defRPr>
                <a:solidFill>
                  <a:schemeClr val="lt1"/>
                </a:solidFill>
              </a:defRPr>
            </a:lvl4pPr>
            <a:lvl5pPr lvl="4" rtl="0">
              <a:spcBef>
                <a:spcPts val="1067"/>
              </a:spcBef>
              <a:spcAft>
                <a:spcPct val="0"/>
              </a:spcAft>
              <a:buClr>
                <a:schemeClr val="lt1"/>
              </a:buClr>
              <a:buSzPts val="1800"/>
              <a:buNone/>
              <a:defRPr>
                <a:solidFill>
                  <a:schemeClr val="lt1"/>
                </a:solidFill>
              </a:defRPr>
            </a:lvl5pPr>
            <a:lvl6pPr lvl="5" rtl="0">
              <a:spcBef>
                <a:spcPts val="800"/>
              </a:spcBef>
              <a:spcAft>
                <a:spcPct val="0"/>
              </a:spcAft>
              <a:buClr>
                <a:schemeClr val="lt1"/>
              </a:buClr>
              <a:buSzPts val="1800"/>
              <a:buNone/>
              <a:defRPr>
                <a:solidFill>
                  <a:schemeClr val="lt1"/>
                </a:solidFill>
              </a:defRPr>
            </a:lvl6pPr>
            <a:lvl7pPr lvl="6" rtl="0">
              <a:spcBef>
                <a:spcPts val="800"/>
              </a:spcBef>
              <a:spcAft>
                <a:spcPct val="0"/>
              </a:spcAft>
              <a:buClr>
                <a:schemeClr val="lt1"/>
              </a:buClr>
              <a:buSzPts val="1800"/>
              <a:buNone/>
              <a:defRPr>
                <a:solidFill>
                  <a:schemeClr val="lt1"/>
                </a:solidFill>
              </a:defRPr>
            </a:lvl7pPr>
            <a:lvl8pPr lvl="7" rtl="0">
              <a:spcBef>
                <a:spcPts val="533"/>
              </a:spcBef>
              <a:spcAft>
                <a:spcPct val="0"/>
              </a:spcAft>
              <a:buClr>
                <a:schemeClr val="lt1"/>
              </a:buClr>
              <a:buSzPts val="1800"/>
              <a:buNone/>
              <a:defRPr>
                <a:solidFill>
                  <a:schemeClr val="lt1"/>
                </a:solidFill>
              </a:defRPr>
            </a:lvl8pPr>
            <a:lvl9pPr lvl="8" rtl="0">
              <a:spcBef>
                <a:spcPts val="533"/>
              </a:spcBef>
              <a:spcAft>
                <a:spcPts val="267"/>
              </a:spcAft>
              <a:buClr>
                <a:schemeClr val="lt1"/>
              </a:buClr>
              <a:buSzPts val="1800"/>
              <a:buNone/>
              <a:defRPr>
                <a:solidFill>
                  <a:schemeClr val="lt1"/>
                </a:solidFill>
              </a:defRPr>
            </a:lvl9pPr>
          </a:lstStyle>
          <a:p>
            <a:endParaRPr/>
          </a:p>
        </p:txBody>
      </p:sp>
      <p:pic>
        <p:nvPicPr>
          <p:cNvPr id="658" name="Google Shape;658;p50"/>
          <p:cNvPicPr preferRelativeResize="0"/>
          <p:nvPr/>
        </p:nvPicPr>
        <p:blipFill>
          <a:blip r:embed="rId3">
            <a:alphaModFix/>
          </a:blip>
          <a:stretch>
            <a:fillRect/>
          </a:stretch>
        </p:blipFill>
        <p:spPr>
          <a:xfrm>
            <a:off x="11356657" y="-15299"/>
            <a:ext cx="666267" cy="666267"/>
          </a:xfrm>
          <a:prstGeom prst="rect">
            <a:avLst/>
          </a:prstGeom>
          <a:noFill/>
          <a:ln>
            <a:noFill/>
          </a:ln>
        </p:spPr>
      </p:pic>
      <p:sp>
        <p:nvSpPr>
          <p:cNvPr id="659" name="Google Shape;659;p50"/>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ct val="0"/>
              </a:spcBef>
              <a:spcAft>
                <a:spcPct val="0"/>
              </a:spcAft>
              <a:buNone/>
            </a:pPr>
            <a:r>
              <a:rPr lang="en-GB" sz="1200" b="1">
                <a:solidFill>
                  <a:srgbClr val="EBEDFE"/>
                </a:solidFill>
                <a:latin typeface="Lexend"/>
                <a:ea typeface="Lexend"/>
                <a:cs typeface="Lexend"/>
                <a:sym typeface="Lexend"/>
              </a:rPr>
              <a:t>Practice</a:t>
            </a:r>
            <a:endParaRPr sz="1200" b="1">
              <a:solidFill>
                <a:srgbClr val="EBEDFE"/>
              </a:solidFill>
              <a:latin typeface="Lexend"/>
              <a:ea typeface="Lexend"/>
              <a:cs typeface="Lexend"/>
              <a:sym typeface="Lexend"/>
            </a:endParaRPr>
          </a:p>
        </p:txBody>
      </p:sp>
    </p:spTree>
    <p:extLst>
      <p:ext uri="{BB962C8B-B14F-4D97-AF65-F5344CB8AC3E}">
        <p14:creationId xmlns:p14="http://schemas.microsoft.com/office/powerpoint/2010/main" val="366355113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08 Feedback - purple">
  <p:cSld name="TITLE_AND_TWO_COLUMNS_1_1_5_1_3_1_1_1">
    <p:bg>
      <p:bgPr>
        <a:solidFill>
          <a:srgbClr val="F3EEFB"/>
        </a:solidFill>
        <a:effectLst/>
      </p:bgPr>
    </p:bg>
    <p:spTree>
      <p:nvGrpSpPr>
        <p:cNvPr id="1" name="Shape 684"/>
        <p:cNvGrpSpPr/>
        <p:nvPr/>
      </p:nvGrpSpPr>
      <p:grpSpPr>
        <a:xfrm>
          <a:off x="0" y="0"/>
          <a:ext cx="0" cy="0"/>
          <a:chOff x="0" y="0"/>
          <a:chExt cx="0" cy="0"/>
        </a:xfrm>
      </p:grpSpPr>
      <p:pic>
        <p:nvPicPr>
          <p:cNvPr id="685" name="Google Shape;685;p54"/>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686" name="Google Shape;686;p54"/>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ct val="0"/>
              </a:spcBef>
              <a:spcAft>
                <a:spcPct val="0"/>
              </a:spcAft>
              <a:buNone/>
            </a:pPr>
            <a:endParaRPr sz="1867"/>
          </a:p>
        </p:txBody>
      </p:sp>
      <p:sp>
        <p:nvSpPr>
          <p:cNvPr id="687" name="Google Shape;687;p54"/>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ct val="0"/>
              </a:spcBef>
              <a:spcAft>
                <a:spcPct val="0"/>
              </a:spcAft>
              <a:buSzPts val="2200"/>
              <a:buFont typeface="Lexend"/>
              <a:buChar char="●"/>
              <a:defRPr sz="2933">
                <a:latin typeface="Lexend"/>
                <a:ea typeface="Lexend"/>
                <a:cs typeface="Lexend"/>
                <a:sym typeface="Lexend"/>
              </a:defRPr>
            </a:lvl1pPr>
            <a:lvl2pPr marL="1219170" lvl="1" indent="-491054" rtl="0">
              <a:spcBef>
                <a:spcPts val="1333"/>
              </a:spcBef>
              <a:spcAft>
                <a:spcPct val="0"/>
              </a:spcAft>
              <a:buSzPts val="2200"/>
              <a:buFont typeface="Lexend"/>
              <a:buChar char="–"/>
              <a:defRPr sz="2933">
                <a:latin typeface="Lexend"/>
                <a:ea typeface="Lexend"/>
                <a:cs typeface="Lexend"/>
                <a:sym typeface="Lexend"/>
              </a:defRPr>
            </a:lvl2pPr>
            <a:lvl3pPr marL="1828754" lvl="2" indent="-474121" rtl="0">
              <a:spcBef>
                <a:spcPts val="1333"/>
              </a:spcBef>
              <a:spcAft>
                <a:spcPct val="0"/>
              </a:spcAft>
              <a:buSzPts val="2000"/>
              <a:buFont typeface="Lexend"/>
              <a:buChar char="–"/>
              <a:defRPr>
                <a:latin typeface="Lexend"/>
                <a:ea typeface="Lexend"/>
                <a:cs typeface="Lexend"/>
                <a:sym typeface="Lexend"/>
              </a:defRPr>
            </a:lvl3pPr>
            <a:lvl4pPr marL="2438339" lvl="3" indent="-491054" rtl="0">
              <a:spcBef>
                <a:spcPts val="1067"/>
              </a:spcBef>
              <a:spcAft>
                <a:spcPct val="0"/>
              </a:spcAft>
              <a:buSzPts val="2200"/>
              <a:buFont typeface="Lexend"/>
              <a:buChar char="–"/>
              <a:defRPr sz="2933">
                <a:latin typeface="Lexend"/>
                <a:ea typeface="Lexend"/>
                <a:cs typeface="Lexend"/>
                <a:sym typeface="Lexend"/>
              </a:defRPr>
            </a:lvl4pPr>
            <a:lvl5pPr marL="3047924" lvl="4" indent="-457189" rtl="0">
              <a:spcBef>
                <a:spcPts val="1067"/>
              </a:spcBef>
              <a:spcAft>
                <a:spcPct val="0"/>
              </a:spcAft>
              <a:buSzPts val="1800"/>
              <a:buFont typeface="Lexend"/>
              <a:buChar char="–"/>
              <a:defRPr>
                <a:latin typeface="Lexend"/>
                <a:ea typeface="Lexend"/>
                <a:cs typeface="Lexend"/>
                <a:sym typeface="Lexend"/>
              </a:defRPr>
            </a:lvl5pPr>
            <a:lvl6pPr marL="3657509" lvl="5" indent="-457189" rtl="0">
              <a:spcBef>
                <a:spcPts val="800"/>
              </a:spcBef>
              <a:spcAft>
                <a:spcPct val="0"/>
              </a:spcAft>
              <a:buSzPts val="1800"/>
              <a:buFont typeface="Lexend"/>
              <a:buChar char="–"/>
              <a:defRPr sz="2400">
                <a:latin typeface="Lexend"/>
                <a:ea typeface="Lexend"/>
                <a:cs typeface="Lexend"/>
                <a:sym typeface="Lexend"/>
              </a:defRPr>
            </a:lvl6pPr>
            <a:lvl7pPr marL="4267093" lvl="6" indent="-457189" rtl="0">
              <a:spcBef>
                <a:spcPts val="800"/>
              </a:spcBef>
              <a:spcAft>
                <a:spcPct val="0"/>
              </a:spcAft>
              <a:buSzPts val="1800"/>
              <a:buFont typeface="Lexend"/>
              <a:buChar char="–"/>
              <a:defRPr>
                <a:latin typeface="Lexend"/>
                <a:ea typeface="Lexend"/>
                <a:cs typeface="Lexend"/>
                <a:sym typeface="Lexend"/>
              </a:defRPr>
            </a:lvl7pPr>
            <a:lvl8pPr marL="4876678" lvl="7" indent="-457189" rtl="0">
              <a:spcBef>
                <a:spcPts val="533"/>
              </a:spcBef>
              <a:spcAft>
                <a:spcPct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688" name="Google Shape;688;p54"/>
          <p:cNvSpPr txBox="1"/>
          <p:nvPr/>
        </p:nvSpPr>
        <p:spPr>
          <a:xfrm>
            <a:off x="432000" y="60700"/>
            <a:ext cx="1456000" cy="656800"/>
          </a:xfrm>
          <a:prstGeom prst="rect">
            <a:avLst/>
          </a:prstGeom>
          <a:noFill/>
          <a:ln>
            <a:noFill/>
          </a:ln>
        </p:spPr>
        <p:txBody>
          <a:bodyPr spcFirstLastPara="1" wrap="square" lIns="0" tIns="121900" rIns="121900" bIns="121900" anchor="t" anchorCtr="0">
            <a:spAutoFit/>
          </a:bodyPr>
          <a:lstStyle/>
          <a:p>
            <a:pPr marL="0" lvl="0" indent="0" algn="l" rtl="0">
              <a:spcBef>
                <a:spcPct val="0"/>
              </a:spcBef>
              <a:spcAft>
                <a:spcPct val="0"/>
              </a:spcAft>
              <a:buNone/>
            </a:pPr>
            <a:r>
              <a:rPr lang="en-GB" sz="2667" b="1">
                <a:solidFill>
                  <a:schemeClr val="lt1"/>
                </a:solidFill>
                <a:latin typeface="Lexend"/>
                <a:ea typeface="Lexend"/>
                <a:cs typeface="Lexend"/>
                <a:sym typeface="Lexend"/>
              </a:rPr>
              <a:t>Task A</a:t>
            </a:r>
            <a:endParaRPr sz="2667" b="1">
              <a:solidFill>
                <a:schemeClr val="lt1"/>
              </a:solidFill>
              <a:latin typeface="Lexend"/>
              <a:ea typeface="Lexend"/>
              <a:cs typeface="Lexend"/>
              <a:sym typeface="Lexend"/>
            </a:endParaRPr>
          </a:p>
        </p:txBody>
      </p:sp>
      <p:sp>
        <p:nvSpPr>
          <p:cNvPr id="689" name="Google Shape;689;p54"/>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lvl1pPr lvl="0" rtl="0">
              <a:spcBef>
                <a:spcPct val="0"/>
              </a:spcBef>
              <a:spcAft>
                <a:spcPct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1333"/>
              </a:spcBef>
              <a:spcAft>
                <a:spcPct val="0"/>
              </a:spcAft>
              <a:buClr>
                <a:schemeClr val="lt1"/>
              </a:buClr>
              <a:buSzPts val="2100"/>
              <a:buNone/>
              <a:defRPr>
                <a:solidFill>
                  <a:schemeClr val="lt1"/>
                </a:solidFill>
              </a:defRPr>
            </a:lvl2pPr>
            <a:lvl3pPr lvl="2" rtl="0">
              <a:spcBef>
                <a:spcPts val="1333"/>
              </a:spcBef>
              <a:spcAft>
                <a:spcPct val="0"/>
              </a:spcAft>
              <a:buClr>
                <a:schemeClr val="lt1"/>
              </a:buClr>
              <a:buSzPts val="2000"/>
              <a:buNone/>
              <a:defRPr>
                <a:solidFill>
                  <a:schemeClr val="lt1"/>
                </a:solidFill>
              </a:defRPr>
            </a:lvl3pPr>
            <a:lvl4pPr lvl="3" rtl="0">
              <a:spcBef>
                <a:spcPts val="1067"/>
              </a:spcBef>
              <a:spcAft>
                <a:spcPct val="0"/>
              </a:spcAft>
              <a:buClr>
                <a:schemeClr val="lt1"/>
              </a:buClr>
              <a:buSzPts val="1900"/>
              <a:buNone/>
              <a:defRPr>
                <a:solidFill>
                  <a:schemeClr val="lt1"/>
                </a:solidFill>
              </a:defRPr>
            </a:lvl4pPr>
            <a:lvl5pPr lvl="4" rtl="0">
              <a:spcBef>
                <a:spcPts val="1067"/>
              </a:spcBef>
              <a:spcAft>
                <a:spcPct val="0"/>
              </a:spcAft>
              <a:buClr>
                <a:schemeClr val="lt1"/>
              </a:buClr>
              <a:buSzPts val="1800"/>
              <a:buNone/>
              <a:defRPr>
                <a:solidFill>
                  <a:schemeClr val="lt1"/>
                </a:solidFill>
              </a:defRPr>
            </a:lvl5pPr>
            <a:lvl6pPr lvl="5" rtl="0">
              <a:spcBef>
                <a:spcPts val="800"/>
              </a:spcBef>
              <a:spcAft>
                <a:spcPct val="0"/>
              </a:spcAft>
              <a:buClr>
                <a:schemeClr val="lt1"/>
              </a:buClr>
              <a:buSzPts val="1800"/>
              <a:buNone/>
              <a:defRPr>
                <a:solidFill>
                  <a:schemeClr val="lt1"/>
                </a:solidFill>
              </a:defRPr>
            </a:lvl6pPr>
            <a:lvl7pPr lvl="6" rtl="0">
              <a:spcBef>
                <a:spcPts val="800"/>
              </a:spcBef>
              <a:spcAft>
                <a:spcPct val="0"/>
              </a:spcAft>
              <a:buClr>
                <a:schemeClr val="lt1"/>
              </a:buClr>
              <a:buSzPts val="1800"/>
              <a:buNone/>
              <a:defRPr>
                <a:solidFill>
                  <a:schemeClr val="lt1"/>
                </a:solidFill>
              </a:defRPr>
            </a:lvl7pPr>
            <a:lvl8pPr lvl="7" rtl="0">
              <a:spcBef>
                <a:spcPts val="533"/>
              </a:spcBef>
              <a:spcAft>
                <a:spcPct val="0"/>
              </a:spcAft>
              <a:buClr>
                <a:schemeClr val="lt1"/>
              </a:buClr>
              <a:buSzPts val="1800"/>
              <a:buNone/>
              <a:defRPr>
                <a:solidFill>
                  <a:schemeClr val="lt1"/>
                </a:solidFill>
              </a:defRPr>
            </a:lvl8pPr>
            <a:lvl9pPr lvl="8" rtl="0">
              <a:spcBef>
                <a:spcPts val="533"/>
              </a:spcBef>
              <a:spcAft>
                <a:spcPts val="267"/>
              </a:spcAft>
              <a:buClr>
                <a:schemeClr val="lt1"/>
              </a:buClr>
              <a:buSzPts val="1800"/>
              <a:buNone/>
              <a:defRPr>
                <a:solidFill>
                  <a:schemeClr val="lt1"/>
                </a:solidFill>
              </a:defRPr>
            </a:lvl9pPr>
          </a:lstStyle>
          <a:p>
            <a:endParaRPr/>
          </a:p>
        </p:txBody>
      </p:sp>
      <p:pic>
        <p:nvPicPr>
          <p:cNvPr id="690" name="Google Shape;690;p54"/>
          <p:cNvPicPr preferRelativeResize="0"/>
          <p:nvPr/>
        </p:nvPicPr>
        <p:blipFill>
          <a:blip r:embed="rId3">
            <a:alphaModFix/>
          </a:blip>
          <a:stretch>
            <a:fillRect/>
          </a:stretch>
        </p:blipFill>
        <p:spPr>
          <a:xfrm>
            <a:off x="11371447" y="-15299"/>
            <a:ext cx="666267" cy="666267"/>
          </a:xfrm>
          <a:prstGeom prst="rect">
            <a:avLst/>
          </a:prstGeom>
          <a:noFill/>
          <a:ln>
            <a:noFill/>
          </a:ln>
        </p:spPr>
      </p:pic>
      <p:sp>
        <p:nvSpPr>
          <p:cNvPr id="691" name="Google Shape;691;p54"/>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ct val="0"/>
              </a:spcBef>
              <a:spcAft>
                <a:spcPct val="0"/>
              </a:spcAft>
              <a:buNone/>
            </a:pPr>
            <a:r>
              <a:rPr lang="en-GB" sz="1200" b="1">
                <a:solidFill>
                  <a:srgbClr val="F3EEFB"/>
                </a:solidFill>
                <a:latin typeface="Lexend"/>
                <a:ea typeface="Lexend"/>
                <a:cs typeface="Lexend"/>
                <a:sym typeface="Lexend"/>
              </a:rPr>
              <a:t>Feedback</a:t>
            </a:r>
            <a:endParaRPr sz="1200" b="1">
              <a:solidFill>
                <a:srgbClr val="F3EEFB"/>
              </a:solidFill>
              <a:latin typeface="Lexend"/>
              <a:ea typeface="Lexend"/>
              <a:cs typeface="Lexend"/>
              <a:sym typeface="Lexend"/>
            </a:endParaRPr>
          </a:p>
        </p:txBody>
      </p:sp>
    </p:spTree>
    <p:extLst>
      <p:ext uri="{BB962C8B-B14F-4D97-AF65-F5344CB8AC3E}">
        <p14:creationId xmlns:p14="http://schemas.microsoft.com/office/powerpoint/2010/main" val="315439740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08 Feedback - purple">
  <p:cSld name="TITLE_AND_TWO_COLUMNS_1_1_5_1_3_1_1_1">
    <p:spTree>
      <p:nvGrpSpPr>
        <p:cNvPr id="1" name="Shape 684"/>
        <p:cNvGrpSpPr/>
        <p:nvPr/>
      </p:nvGrpSpPr>
      <p:grpSpPr>
        <a:xfrm>
          <a:off x="0" y="0"/>
          <a:ext cx="0" cy="0"/>
          <a:chOff x="0" y="0"/>
          <a:chExt cx="0" cy="0"/>
        </a:xfrm>
      </p:grpSpPr>
      <p:pic>
        <p:nvPicPr>
          <p:cNvPr id="685" name="Google Shape;685;p54"/>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686" name="Google Shape;686;p54"/>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ct val="0"/>
              </a:spcBef>
              <a:spcAft>
                <a:spcPct val="0"/>
              </a:spcAft>
              <a:buNone/>
            </a:pPr>
            <a:endParaRPr sz="1867"/>
          </a:p>
        </p:txBody>
      </p:sp>
      <p:sp>
        <p:nvSpPr>
          <p:cNvPr id="687" name="Google Shape;687;p54"/>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ct val="0"/>
              </a:spcBef>
              <a:spcAft>
                <a:spcPct val="0"/>
              </a:spcAft>
              <a:buSzPts val="2200"/>
              <a:buFont typeface="Lexend"/>
              <a:buChar char="●"/>
              <a:defRPr sz="2933">
                <a:latin typeface="Lexend"/>
                <a:ea typeface="Lexend"/>
                <a:cs typeface="Lexend"/>
                <a:sym typeface="Lexend"/>
              </a:defRPr>
            </a:lvl1pPr>
            <a:lvl2pPr marL="1219170" lvl="1" indent="-491054" rtl="0">
              <a:spcBef>
                <a:spcPts val="1333"/>
              </a:spcBef>
              <a:spcAft>
                <a:spcPct val="0"/>
              </a:spcAft>
              <a:buSzPts val="2200"/>
              <a:buFont typeface="Lexend"/>
              <a:buChar char="–"/>
              <a:defRPr sz="2933">
                <a:latin typeface="Lexend"/>
                <a:ea typeface="Lexend"/>
                <a:cs typeface="Lexend"/>
                <a:sym typeface="Lexend"/>
              </a:defRPr>
            </a:lvl2pPr>
            <a:lvl3pPr marL="1828754" lvl="2" indent="-474121" rtl="0">
              <a:spcBef>
                <a:spcPts val="1333"/>
              </a:spcBef>
              <a:spcAft>
                <a:spcPct val="0"/>
              </a:spcAft>
              <a:buSzPts val="2000"/>
              <a:buFont typeface="Lexend"/>
              <a:buChar char="–"/>
              <a:defRPr>
                <a:latin typeface="Lexend"/>
                <a:ea typeface="Lexend"/>
                <a:cs typeface="Lexend"/>
                <a:sym typeface="Lexend"/>
              </a:defRPr>
            </a:lvl3pPr>
            <a:lvl4pPr marL="2438339" lvl="3" indent="-491054" rtl="0">
              <a:spcBef>
                <a:spcPts val="1067"/>
              </a:spcBef>
              <a:spcAft>
                <a:spcPct val="0"/>
              </a:spcAft>
              <a:buSzPts val="2200"/>
              <a:buFont typeface="Lexend"/>
              <a:buChar char="–"/>
              <a:defRPr sz="2933">
                <a:latin typeface="Lexend"/>
                <a:ea typeface="Lexend"/>
                <a:cs typeface="Lexend"/>
                <a:sym typeface="Lexend"/>
              </a:defRPr>
            </a:lvl4pPr>
            <a:lvl5pPr marL="3047924" lvl="4" indent="-457189" rtl="0">
              <a:spcBef>
                <a:spcPts val="1067"/>
              </a:spcBef>
              <a:spcAft>
                <a:spcPct val="0"/>
              </a:spcAft>
              <a:buSzPts val="1800"/>
              <a:buFont typeface="Lexend"/>
              <a:buChar char="–"/>
              <a:defRPr>
                <a:latin typeface="Lexend"/>
                <a:ea typeface="Lexend"/>
                <a:cs typeface="Lexend"/>
                <a:sym typeface="Lexend"/>
              </a:defRPr>
            </a:lvl5pPr>
            <a:lvl6pPr marL="3657509" lvl="5" indent="-457189" rtl="0">
              <a:spcBef>
                <a:spcPts val="800"/>
              </a:spcBef>
              <a:spcAft>
                <a:spcPct val="0"/>
              </a:spcAft>
              <a:buSzPts val="1800"/>
              <a:buFont typeface="Lexend"/>
              <a:buChar char="–"/>
              <a:defRPr sz="2400">
                <a:latin typeface="Lexend"/>
                <a:ea typeface="Lexend"/>
                <a:cs typeface="Lexend"/>
                <a:sym typeface="Lexend"/>
              </a:defRPr>
            </a:lvl6pPr>
            <a:lvl7pPr marL="4267093" lvl="6" indent="-457189" rtl="0">
              <a:spcBef>
                <a:spcPts val="800"/>
              </a:spcBef>
              <a:spcAft>
                <a:spcPct val="0"/>
              </a:spcAft>
              <a:buSzPts val="1800"/>
              <a:buFont typeface="Lexend"/>
              <a:buChar char="–"/>
              <a:defRPr>
                <a:latin typeface="Lexend"/>
                <a:ea typeface="Lexend"/>
                <a:cs typeface="Lexend"/>
                <a:sym typeface="Lexend"/>
              </a:defRPr>
            </a:lvl7pPr>
            <a:lvl8pPr marL="4876678" lvl="7" indent="-457189" rtl="0">
              <a:spcBef>
                <a:spcPts val="533"/>
              </a:spcBef>
              <a:spcAft>
                <a:spcPct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688" name="Google Shape;688;p54"/>
          <p:cNvSpPr txBox="1"/>
          <p:nvPr/>
        </p:nvSpPr>
        <p:spPr>
          <a:xfrm>
            <a:off x="432000" y="60700"/>
            <a:ext cx="1456000" cy="656800"/>
          </a:xfrm>
          <a:prstGeom prst="rect">
            <a:avLst/>
          </a:prstGeom>
          <a:noFill/>
          <a:ln>
            <a:noFill/>
          </a:ln>
        </p:spPr>
        <p:txBody>
          <a:bodyPr spcFirstLastPara="1" wrap="square" lIns="0" tIns="121900" rIns="121900" bIns="121900" anchor="t" anchorCtr="0">
            <a:spAutoFit/>
          </a:bodyPr>
          <a:lstStyle/>
          <a:p>
            <a:pPr marL="0" lvl="0" indent="0" algn="l" rtl="0">
              <a:spcBef>
                <a:spcPct val="0"/>
              </a:spcBef>
              <a:spcAft>
                <a:spcPct val="0"/>
              </a:spcAft>
              <a:buNone/>
            </a:pPr>
            <a:r>
              <a:rPr lang="en-GB" sz="2667" b="1">
                <a:solidFill>
                  <a:schemeClr val="lt1"/>
                </a:solidFill>
                <a:latin typeface="Lexend"/>
                <a:ea typeface="Lexend"/>
                <a:cs typeface="Lexend"/>
                <a:sym typeface="Lexend"/>
              </a:rPr>
              <a:t>Task A</a:t>
            </a:r>
            <a:endParaRPr sz="2667" b="1">
              <a:solidFill>
                <a:schemeClr val="lt1"/>
              </a:solidFill>
              <a:latin typeface="Lexend"/>
              <a:ea typeface="Lexend"/>
              <a:cs typeface="Lexend"/>
              <a:sym typeface="Lexend"/>
            </a:endParaRPr>
          </a:p>
        </p:txBody>
      </p:sp>
      <p:sp>
        <p:nvSpPr>
          <p:cNvPr id="689" name="Google Shape;689;p54"/>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lvl1pPr lvl="0" rtl="0">
              <a:spcBef>
                <a:spcPct val="0"/>
              </a:spcBef>
              <a:spcAft>
                <a:spcPct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1333"/>
              </a:spcBef>
              <a:spcAft>
                <a:spcPct val="0"/>
              </a:spcAft>
              <a:buClr>
                <a:schemeClr val="lt1"/>
              </a:buClr>
              <a:buSzPts val="2100"/>
              <a:buNone/>
              <a:defRPr>
                <a:solidFill>
                  <a:schemeClr val="lt1"/>
                </a:solidFill>
              </a:defRPr>
            </a:lvl2pPr>
            <a:lvl3pPr lvl="2" rtl="0">
              <a:spcBef>
                <a:spcPts val="1333"/>
              </a:spcBef>
              <a:spcAft>
                <a:spcPct val="0"/>
              </a:spcAft>
              <a:buClr>
                <a:schemeClr val="lt1"/>
              </a:buClr>
              <a:buSzPts val="2000"/>
              <a:buNone/>
              <a:defRPr>
                <a:solidFill>
                  <a:schemeClr val="lt1"/>
                </a:solidFill>
              </a:defRPr>
            </a:lvl3pPr>
            <a:lvl4pPr lvl="3" rtl="0">
              <a:spcBef>
                <a:spcPts val="1067"/>
              </a:spcBef>
              <a:spcAft>
                <a:spcPct val="0"/>
              </a:spcAft>
              <a:buClr>
                <a:schemeClr val="lt1"/>
              </a:buClr>
              <a:buSzPts val="1900"/>
              <a:buNone/>
              <a:defRPr>
                <a:solidFill>
                  <a:schemeClr val="lt1"/>
                </a:solidFill>
              </a:defRPr>
            </a:lvl4pPr>
            <a:lvl5pPr lvl="4" rtl="0">
              <a:spcBef>
                <a:spcPts val="1067"/>
              </a:spcBef>
              <a:spcAft>
                <a:spcPct val="0"/>
              </a:spcAft>
              <a:buClr>
                <a:schemeClr val="lt1"/>
              </a:buClr>
              <a:buSzPts val="1800"/>
              <a:buNone/>
              <a:defRPr>
                <a:solidFill>
                  <a:schemeClr val="lt1"/>
                </a:solidFill>
              </a:defRPr>
            </a:lvl5pPr>
            <a:lvl6pPr lvl="5" rtl="0">
              <a:spcBef>
                <a:spcPts val="800"/>
              </a:spcBef>
              <a:spcAft>
                <a:spcPct val="0"/>
              </a:spcAft>
              <a:buClr>
                <a:schemeClr val="lt1"/>
              </a:buClr>
              <a:buSzPts val="1800"/>
              <a:buNone/>
              <a:defRPr>
                <a:solidFill>
                  <a:schemeClr val="lt1"/>
                </a:solidFill>
              </a:defRPr>
            </a:lvl6pPr>
            <a:lvl7pPr lvl="6" rtl="0">
              <a:spcBef>
                <a:spcPts val="800"/>
              </a:spcBef>
              <a:spcAft>
                <a:spcPct val="0"/>
              </a:spcAft>
              <a:buClr>
                <a:schemeClr val="lt1"/>
              </a:buClr>
              <a:buSzPts val="1800"/>
              <a:buNone/>
              <a:defRPr>
                <a:solidFill>
                  <a:schemeClr val="lt1"/>
                </a:solidFill>
              </a:defRPr>
            </a:lvl7pPr>
            <a:lvl8pPr lvl="7" rtl="0">
              <a:spcBef>
                <a:spcPts val="533"/>
              </a:spcBef>
              <a:spcAft>
                <a:spcPct val="0"/>
              </a:spcAft>
              <a:buClr>
                <a:schemeClr val="lt1"/>
              </a:buClr>
              <a:buSzPts val="1800"/>
              <a:buNone/>
              <a:defRPr>
                <a:solidFill>
                  <a:schemeClr val="lt1"/>
                </a:solidFill>
              </a:defRPr>
            </a:lvl8pPr>
            <a:lvl9pPr lvl="8" rtl="0">
              <a:spcBef>
                <a:spcPts val="533"/>
              </a:spcBef>
              <a:spcAft>
                <a:spcPts val="267"/>
              </a:spcAft>
              <a:buClr>
                <a:schemeClr val="lt1"/>
              </a:buClr>
              <a:buSzPts val="1800"/>
              <a:buNone/>
              <a:defRPr>
                <a:solidFill>
                  <a:schemeClr val="lt1"/>
                </a:solidFill>
              </a:defRPr>
            </a:lvl9pPr>
          </a:lstStyle>
          <a:p>
            <a:endParaRPr/>
          </a:p>
        </p:txBody>
      </p:sp>
      <p:pic>
        <p:nvPicPr>
          <p:cNvPr id="690" name="Google Shape;690;p54"/>
          <p:cNvPicPr preferRelativeResize="0"/>
          <p:nvPr/>
        </p:nvPicPr>
        <p:blipFill>
          <a:blip r:embed="rId3">
            <a:alphaModFix/>
          </a:blip>
          <a:stretch>
            <a:fillRect/>
          </a:stretch>
        </p:blipFill>
        <p:spPr>
          <a:xfrm>
            <a:off x="11371447" y="-15299"/>
            <a:ext cx="666267" cy="666267"/>
          </a:xfrm>
          <a:prstGeom prst="rect">
            <a:avLst/>
          </a:prstGeom>
          <a:noFill/>
          <a:ln>
            <a:noFill/>
          </a:ln>
        </p:spPr>
      </p:pic>
      <p:sp>
        <p:nvSpPr>
          <p:cNvPr id="691" name="Google Shape;691;p54"/>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ct val="0"/>
              </a:spcBef>
              <a:spcAft>
                <a:spcPct val="0"/>
              </a:spcAft>
              <a:buNone/>
            </a:pPr>
            <a:r>
              <a:rPr lang="en-GB" sz="1200" b="1">
                <a:solidFill>
                  <a:srgbClr val="F3EEFB"/>
                </a:solidFill>
                <a:latin typeface="Lexend"/>
                <a:ea typeface="Lexend"/>
                <a:cs typeface="Lexend"/>
                <a:sym typeface="Lexend"/>
              </a:rPr>
              <a:t>Feedback</a:t>
            </a:r>
            <a:endParaRPr sz="1200" b="1">
              <a:solidFill>
                <a:srgbClr val="F3EEFB"/>
              </a:solidFill>
              <a:latin typeface="Lexend"/>
              <a:ea typeface="Lexend"/>
              <a:cs typeface="Lexend"/>
              <a:sym typeface="Lexend"/>
            </a:endParaRPr>
          </a:p>
        </p:txBody>
      </p:sp>
    </p:spTree>
    <p:extLst>
      <p:ext uri="{BB962C8B-B14F-4D97-AF65-F5344CB8AC3E}">
        <p14:creationId xmlns:p14="http://schemas.microsoft.com/office/powerpoint/2010/main" val="373484412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00 Explanation blank - jade">
  <p:cSld name="TITLE_AND_TWO_COLUMNS_1_1_6_2_1_2">
    <p:spTree>
      <p:nvGrpSpPr>
        <p:cNvPr id="1" name="Shape 215"/>
        <p:cNvGrpSpPr/>
        <p:nvPr/>
      </p:nvGrpSpPr>
      <p:grpSpPr>
        <a:xfrm>
          <a:off x="0" y="0"/>
          <a:ext cx="0" cy="0"/>
          <a:chOff x="0" y="0"/>
          <a:chExt cx="0" cy="0"/>
        </a:xfrm>
      </p:grpSpPr>
      <p:pic>
        <p:nvPicPr>
          <p:cNvPr id="216" name="Google Shape;216;p23"/>
          <p:cNvPicPr preferRelativeResize="0"/>
          <p:nvPr/>
        </p:nvPicPr>
        <p:blipFill>
          <a:blip r:embed="rId2">
            <a:alphaModFix/>
          </a:blip>
          <a:srcRect t="1662" b="1672"/>
          <a:stretch>
            <a:fillRect/>
          </a:stretch>
        </p:blipFill>
        <p:spPr>
          <a:xfrm>
            <a:off x="0" y="710034"/>
            <a:ext cx="12201603" cy="155612"/>
          </a:xfrm>
          <a:prstGeom prst="rect">
            <a:avLst/>
          </a:prstGeom>
          <a:noFill/>
          <a:ln>
            <a:noFill/>
          </a:ln>
        </p:spPr>
      </p:pic>
      <p:sp>
        <p:nvSpPr>
          <p:cNvPr id="217" name="Google Shape;217;p23"/>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ct val="0"/>
              </a:spcBef>
              <a:spcAft>
                <a:spcPct val="0"/>
              </a:spcAft>
              <a:buNone/>
            </a:pPr>
            <a:endParaRPr sz="1867"/>
          </a:p>
        </p:txBody>
      </p:sp>
      <p:sp>
        <p:nvSpPr>
          <p:cNvPr id="218" name="Google Shape;218;p23"/>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ct val="0"/>
              </a:spcBef>
              <a:spcAft>
                <a:spcPct val="0"/>
              </a:spcAft>
              <a:buSzPts val="2200"/>
              <a:buFont typeface="Lexend"/>
              <a:buChar char="●"/>
              <a:defRPr sz="2933">
                <a:latin typeface="Lexend"/>
                <a:ea typeface="Lexend"/>
                <a:cs typeface="Lexend"/>
                <a:sym typeface="Lexend"/>
              </a:defRPr>
            </a:lvl1pPr>
            <a:lvl2pPr marL="1219170" lvl="1" indent="-491054" rtl="0">
              <a:spcBef>
                <a:spcPts val="1333"/>
              </a:spcBef>
              <a:spcAft>
                <a:spcPct val="0"/>
              </a:spcAft>
              <a:buSzPts val="2200"/>
              <a:buFont typeface="Lexend"/>
              <a:buChar char="–"/>
              <a:defRPr sz="2933">
                <a:latin typeface="Lexend"/>
                <a:ea typeface="Lexend"/>
                <a:cs typeface="Lexend"/>
                <a:sym typeface="Lexend"/>
              </a:defRPr>
            </a:lvl2pPr>
            <a:lvl3pPr marL="1828754" lvl="2" indent="-474121" rtl="0">
              <a:spcBef>
                <a:spcPts val="1333"/>
              </a:spcBef>
              <a:spcAft>
                <a:spcPct val="0"/>
              </a:spcAft>
              <a:buSzPts val="2000"/>
              <a:buFont typeface="Lexend"/>
              <a:buChar char="–"/>
              <a:defRPr>
                <a:latin typeface="Lexend"/>
                <a:ea typeface="Lexend"/>
                <a:cs typeface="Lexend"/>
                <a:sym typeface="Lexend"/>
              </a:defRPr>
            </a:lvl3pPr>
            <a:lvl4pPr marL="2438339" lvl="3" indent="-491054" rtl="0">
              <a:spcBef>
                <a:spcPts val="1067"/>
              </a:spcBef>
              <a:spcAft>
                <a:spcPct val="0"/>
              </a:spcAft>
              <a:buSzPts val="2200"/>
              <a:buFont typeface="Lexend"/>
              <a:buChar char="–"/>
              <a:defRPr sz="2933">
                <a:latin typeface="Lexend"/>
                <a:ea typeface="Lexend"/>
                <a:cs typeface="Lexend"/>
                <a:sym typeface="Lexend"/>
              </a:defRPr>
            </a:lvl4pPr>
            <a:lvl5pPr marL="3047924" lvl="4" indent="-457189" rtl="0">
              <a:spcBef>
                <a:spcPts val="1067"/>
              </a:spcBef>
              <a:spcAft>
                <a:spcPct val="0"/>
              </a:spcAft>
              <a:buSzPts val="1800"/>
              <a:buFont typeface="Lexend"/>
              <a:buChar char="–"/>
              <a:defRPr>
                <a:latin typeface="Lexend"/>
                <a:ea typeface="Lexend"/>
                <a:cs typeface="Lexend"/>
                <a:sym typeface="Lexend"/>
              </a:defRPr>
            </a:lvl5pPr>
            <a:lvl6pPr marL="3657509" lvl="5" indent="-457189" rtl="0">
              <a:spcBef>
                <a:spcPts val="800"/>
              </a:spcBef>
              <a:spcAft>
                <a:spcPct val="0"/>
              </a:spcAft>
              <a:buSzPts val="1800"/>
              <a:buFont typeface="Lexend"/>
              <a:buChar char="–"/>
              <a:defRPr sz="2400">
                <a:latin typeface="Lexend"/>
                <a:ea typeface="Lexend"/>
                <a:cs typeface="Lexend"/>
                <a:sym typeface="Lexend"/>
              </a:defRPr>
            </a:lvl6pPr>
            <a:lvl7pPr marL="4267093" lvl="6" indent="-457189" rtl="0">
              <a:spcBef>
                <a:spcPts val="800"/>
              </a:spcBef>
              <a:spcAft>
                <a:spcPct val="0"/>
              </a:spcAft>
              <a:buSzPts val="1800"/>
              <a:buFont typeface="Lexend"/>
              <a:buChar char="–"/>
              <a:defRPr>
                <a:latin typeface="Lexend"/>
                <a:ea typeface="Lexend"/>
                <a:cs typeface="Lexend"/>
                <a:sym typeface="Lexend"/>
              </a:defRPr>
            </a:lvl7pPr>
            <a:lvl8pPr marL="4876678" lvl="7" indent="-457189" rtl="0">
              <a:spcBef>
                <a:spcPts val="533"/>
              </a:spcBef>
              <a:spcAft>
                <a:spcPct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219" name="Google Shape;219;p23"/>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ct val="0"/>
              </a:spcBef>
              <a:spcAft>
                <a:spcPct val="0"/>
              </a:spcAft>
              <a:buNone/>
            </a:pPr>
            <a:r>
              <a:rPr lang="en-GB" sz="1200" b="1">
                <a:solidFill>
                  <a:srgbClr val="E6F2F2"/>
                </a:solidFill>
                <a:latin typeface="Lexend"/>
                <a:ea typeface="Lexend"/>
                <a:cs typeface="Lexend"/>
                <a:sym typeface="Lexend"/>
              </a:rPr>
              <a:t>Explanation</a:t>
            </a:r>
            <a:endParaRPr sz="1200" b="1">
              <a:solidFill>
                <a:srgbClr val="E6F2F2"/>
              </a:solidFill>
              <a:latin typeface="Lexend"/>
              <a:ea typeface="Lexend"/>
              <a:cs typeface="Lexend"/>
              <a:sym typeface="Lexend"/>
            </a:endParaRPr>
          </a:p>
        </p:txBody>
      </p:sp>
      <p:sp>
        <p:nvSpPr>
          <p:cNvPr id="220" name="Google Shape;220;p23"/>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ct val="0"/>
              </a:spcBef>
              <a:spcAft>
                <a:spcPct val="0"/>
              </a:spcAft>
              <a:buClr>
                <a:schemeClr val="lt1"/>
              </a:buClr>
              <a:buSzPts val="2000"/>
              <a:buFont typeface="Lexend"/>
              <a:buNone/>
              <a:defRPr sz="2667">
                <a:solidFill>
                  <a:schemeClr val="lt1"/>
                </a:solidFill>
                <a:latin typeface="Lexend"/>
                <a:ea typeface="Lexend"/>
                <a:cs typeface="Lexend"/>
                <a:sym typeface="Lexend"/>
              </a:defRPr>
            </a:lvl1pPr>
            <a:lvl2pPr lvl="1" rtl="0">
              <a:spcBef>
                <a:spcPct val="0"/>
              </a:spcBef>
              <a:spcAft>
                <a:spcPct val="0"/>
              </a:spcAft>
              <a:buSzPts val="2800"/>
              <a:buNone/>
              <a:defRPr/>
            </a:lvl2pPr>
            <a:lvl3pPr lvl="2" rtl="0">
              <a:spcBef>
                <a:spcPct val="0"/>
              </a:spcBef>
              <a:spcAft>
                <a:spcPct val="0"/>
              </a:spcAft>
              <a:buSzPts val="2800"/>
              <a:buNone/>
              <a:defRPr/>
            </a:lvl3pPr>
            <a:lvl4pPr lvl="3" rtl="0">
              <a:spcBef>
                <a:spcPct val="0"/>
              </a:spcBef>
              <a:spcAft>
                <a:spcPct val="0"/>
              </a:spcAft>
              <a:buSzPts val="2800"/>
              <a:buNone/>
              <a:defRPr/>
            </a:lvl4pPr>
            <a:lvl5pPr lvl="4" rtl="0">
              <a:spcBef>
                <a:spcPct val="0"/>
              </a:spcBef>
              <a:spcAft>
                <a:spcPct val="0"/>
              </a:spcAft>
              <a:buSzPts val="2800"/>
              <a:buNone/>
              <a:defRPr/>
            </a:lvl5pPr>
            <a:lvl6pPr lvl="5" rtl="0">
              <a:spcBef>
                <a:spcPct val="0"/>
              </a:spcBef>
              <a:spcAft>
                <a:spcPct val="0"/>
              </a:spcAft>
              <a:buSzPts val="2800"/>
              <a:buNone/>
              <a:defRPr/>
            </a:lvl6pPr>
            <a:lvl7pPr lvl="6" rtl="0">
              <a:spcBef>
                <a:spcPct val="0"/>
              </a:spcBef>
              <a:spcAft>
                <a:spcPct val="0"/>
              </a:spcAft>
              <a:buSzPts val="2800"/>
              <a:buNone/>
              <a:defRPr/>
            </a:lvl7pPr>
            <a:lvl8pPr lvl="7" rtl="0">
              <a:spcBef>
                <a:spcPct val="0"/>
              </a:spcBef>
              <a:spcAft>
                <a:spcPct val="0"/>
              </a:spcAft>
              <a:buSzPts val="2800"/>
              <a:buNone/>
              <a:defRPr/>
            </a:lvl8pPr>
            <a:lvl9pPr lvl="8" rtl="0">
              <a:spcBef>
                <a:spcPct val="0"/>
              </a:spcBef>
              <a:spcAft>
                <a:spcPct val="0"/>
              </a:spcAft>
              <a:buSzPts val="2800"/>
              <a:buNone/>
              <a:defRPr/>
            </a:lvl9pPr>
          </a:lstStyle>
          <a:p>
            <a:endParaRPr/>
          </a:p>
        </p:txBody>
      </p:sp>
      <p:pic>
        <p:nvPicPr>
          <p:cNvPr id="221" name="Google Shape;221;p23"/>
          <p:cNvPicPr preferRelativeResize="0"/>
          <p:nvPr/>
        </p:nvPicPr>
        <p:blipFill>
          <a:blip r:embed="rId3">
            <a:alphaModFix/>
          </a:blip>
          <a:stretch>
            <a:fillRect/>
          </a:stretch>
        </p:blipFill>
        <p:spPr>
          <a:xfrm>
            <a:off x="11235933" y="-750"/>
            <a:ext cx="666267" cy="666267"/>
          </a:xfrm>
          <a:prstGeom prst="rect">
            <a:avLst/>
          </a:prstGeom>
          <a:noFill/>
          <a:ln>
            <a:noFill/>
          </a:ln>
        </p:spPr>
      </p:pic>
    </p:spTree>
    <p:extLst>
      <p:ext uri="{BB962C8B-B14F-4D97-AF65-F5344CB8AC3E}">
        <p14:creationId xmlns:p14="http://schemas.microsoft.com/office/powerpoint/2010/main" val="74794767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04 CfU 4 options - jade">
  <p:cSld name="TITLE_AND_TWO_COLUMNS_1_1_8_1_1_1">
    <p:bg>
      <p:bgPr>
        <a:solidFill>
          <a:srgbClr val="E6F2F2"/>
        </a:solidFill>
        <a:effectLst/>
      </p:bgPr>
    </p:bg>
    <p:spTree>
      <p:nvGrpSpPr>
        <p:cNvPr id="1" name="Shape 479"/>
        <p:cNvGrpSpPr/>
        <p:nvPr/>
      </p:nvGrpSpPr>
      <p:grpSpPr>
        <a:xfrm>
          <a:off x="0" y="0"/>
          <a:ext cx="0" cy="0"/>
          <a:chOff x="0" y="0"/>
          <a:chExt cx="0" cy="0"/>
        </a:xfrm>
      </p:grpSpPr>
      <p:pic>
        <p:nvPicPr>
          <p:cNvPr id="480" name="Google Shape;480;p39"/>
          <p:cNvPicPr preferRelativeResize="0"/>
          <p:nvPr/>
        </p:nvPicPr>
        <p:blipFill>
          <a:blip r:embed="rId2">
            <a:alphaModFix/>
          </a:blip>
          <a:srcRect t="1662" b="1672"/>
          <a:stretch>
            <a:fillRect/>
          </a:stretch>
        </p:blipFill>
        <p:spPr>
          <a:xfrm>
            <a:off x="0" y="710034"/>
            <a:ext cx="12201603" cy="155612"/>
          </a:xfrm>
          <a:prstGeom prst="rect">
            <a:avLst/>
          </a:prstGeom>
          <a:noFill/>
          <a:ln>
            <a:noFill/>
          </a:ln>
        </p:spPr>
      </p:pic>
      <p:sp>
        <p:nvSpPr>
          <p:cNvPr id="481" name="Google Shape;481;p39"/>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ct val="0"/>
              </a:spcBef>
              <a:spcAft>
                <a:spcPct val="0"/>
              </a:spcAft>
              <a:buNone/>
            </a:pPr>
            <a:endParaRPr sz="1867"/>
          </a:p>
        </p:txBody>
      </p:sp>
      <p:sp>
        <p:nvSpPr>
          <p:cNvPr id="482" name="Google Shape;482;p39"/>
          <p:cNvSpPr txBox="1">
            <a:spLocks noGrp="1"/>
          </p:cNvSpPr>
          <p:nvPr>
            <p:ph type="title"/>
          </p:nvPr>
        </p:nvSpPr>
        <p:spPr>
          <a:xfrm>
            <a:off x="432000" y="1079984"/>
            <a:ext cx="10905600" cy="6528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b="0">
                <a:latin typeface="Lexend"/>
                <a:ea typeface="Lexend"/>
                <a:cs typeface="Lexend"/>
                <a:sym typeface="Lexend"/>
              </a:defRPr>
            </a:lvl1pPr>
            <a:lvl2pPr lvl="1" rtl="0">
              <a:spcBef>
                <a:spcPct val="0"/>
              </a:spcBef>
              <a:spcAft>
                <a:spcPct val="0"/>
              </a:spcAft>
              <a:buSzPts val="2800"/>
              <a:buNone/>
              <a:defRPr/>
            </a:lvl2pPr>
            <a:lvl3pPr lvl="2" rtl="0">
              <a:spcBef>
                <a:spcPct val="0"/>
              </a:spcBef>
              <a:spcAft>
                <a:spcPct val="0"/>
              </a:spcAft>
              <a:buSzPts val="2800"/>
              <a:buNone/>
              <a:defRPr/>
            </a:lvl3pPr>
            <a:lvl4pPr lvl="3" rtl="0">
              <a:spcBef>
                <a:spcPct val="0"/>
              </a:spcBef>
              <a:spcAft>
                <a:spcPct val="0"/>
              </a:spcAft>
              <a:buSzPts val="2800"/>
              <a:buNone/>
              <a:defRPr/>
            </a:lvl4pPr>
            <a:lvl5pPr lvl="4" rtl="0">
              <a:spcBef>
                <a:spcPct val="0"/>
              </a:spcBef>
              <a:spcAft>
                <a:spcPct val="0"/>
              </a:spcAft>
              <a:buSzPts val="2800"/>
              <a:buNone/>
              <a:defRPr/>
            </a:lvl5pPr>
            <a:lvl6pPr lvl="5" rtl="0">
              <a:spcBef>
                <a:spcPct val="0"/>
              </a:spcBef>
              <a:spcAft>
                <a:spcPct val="0"/>
              </a:spcAft>
              <a:buSzPts val="2800"/>
              <a:buNone/>
              <a:defRPr/>
            </a:lvl6pPr>
            <a:lvl7pPr lvl="6" rtl="0">
              <a:spcBef>
                <a:spcPct val="0"/>
              </a:spcBef>
              <a:spcAft>
                <a:spcPct val="0"/>
              </a:spcAft>
              <a:buSzPts val="2800"/>
              <a:buNone/>
              <a:defRPr/>
            </a:lvl7pPr>
            <a:lvl8pPr lvl="7" rtl="0">
              <a:spcBef>
                <a:spcPct val="0"/>
              </a:spcBef>
              <a:spcAft>
                <a:spcPct val="0"/>
              </a:spcAft>
              <a:buSzPts val="2800"/>
              <a:buNone/>
              <a:defRPr/>
            </a:lvl8pPr>
            <a:lvl9pPr lvl="8" rtl="0">
              <a:spcBef>
                <a:spcPct val="0"/>
              </a:spcBef>
              <a:spcAft>
                <a:spcPct val="0"/>
              </a:spcAft>
              <a:buSzPts val="2800"/>
              <a:buNone/>
              <a:defRPr/>
            </a:lvl9pPr>
          </a:lstStyle>
          <a:p>
            <a:endParaRPr/>
          </a:p>
        </p:txBody>
      </p:sp>
      <p:pic>
        <p:nvPicPr>
          <p:cNvPr id="483" name="Google Shape;483;p39"/>
          <p:cNvPicPr preferRelativeResize="0"/>
          <p:nvPr/>
        </p:nvPicPr>
        <p:blipFill>
          <a:blip r:embed="rId3">
            <a:alphaModFix/>
          </a:blip>
          <a:stretch>
            <a:fillRect/>
          </a:stretch>
        </p:blipFill>
        <p:spPr>
          <a:xfrm>
            <a:off x="11371447" y="-15299"/>
            <a:ext cx="666267" cy="666267"/>
          </a:xfrm>
          <a:prstGeom prst="rect">
            <a:avLst/>
          </a:prstGeom>
          <a:noFill/>
          <a:ln>
            <a:noFill/>
          </a:ln>
        </p:spPr>
      </p:pic>
      <p:sp>
        <p:nvSpPr>
          <p:cNvPr id="484" name="Google Shape;484;p39"/>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ct val="0"/>
              </a:spcBef>
              <a:spcAft>
                <a:spcPct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485" name="Google Shape;485;p39"/>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ct val="0"/>
              </a:spcBef>
              <a:spcAft>
                <a:spcPct val="0"/>
              </a:spcAft>
              <a:buClr>
                <a:schemeClr val="lt1"/>
              </a:buClr>
              <a:buSzPts val="2000"/>
              <a:buFont typeface="Lexend"/>
              <a:buNone/>
              <a:defRPr sz="2667">
                <a:solidFill>
                  <a:schemeClr val="lt1"/>
                </a:solidFill>
                <a:latin typeface="Lexend"/>
                <a:ea typeface="Lexend"/>
                <a:cs typeface="Lexend"/>
                <a:sym typeface="Lexend"/>
              </a:defRPr>
            </a:lvl1pPr>
            <a:lvl2pPr lvl="1" rtl="0">
              <a:spcBef>
                <a:spcPct val="0"/>
              </a:spcBef>
              <a:spcAft>
                <a:spcPct val="0"/>
              </a:spcAft>
              <a:buSzPts val="2800"/>
              <a:buNone/>
              <a:defRPr/>
            </a:lvl2pPr>
            <a:lvl3pPr lvl="2" rtl="0">
              <a:spcBef>
                <a:spcPct val="0"/>
              </a:spcBef>
              <a:spcAft>
                <a:spcPct val="0"/>
              </a:spcAft>
              <a:buSzPts val="2800"/>
              <a:buNone/>
              <a:defRPr/>
            </a:lvl3pPr>
            <a:lvl4pPr lvl="3" rtl="0">
              <a:spcBef>
                <a:spcPct val="0"/>
              </a:spcBef>
              <a:spcAft>
                <a:spcPct val="0"/>
              </a:spcAft>
              <a:buSzPts val="2800"/>
              <a:buNone/>
              <a:defRPr/>
            </a:lvl4pPr>
            <a:lvl5pPr lvl="4" rtl="0">
              <a:spcBef>
                <a:spcPct val="0"/>
              </a:spcBef>
              <a:spcAft>
                <a:spcPct val="0"/>
              </a:spcAft>
              <a:buSzPts val="2800"/>
              <a:buNone/>
              <a:defRPr/>
            </a:lvl5pPr>
            <a:lvl6pPr lvl="5" rtl="0">
              <a:spcBef>
                <a:spcPct val="0"/>
              </a:spcBef>
              <a:spcAft>
                <a:spcPct val="0"/>
              </a:spcAft>
              <a:buSzPts val="2800"/>
              <a:buNone/>
              <a:defRPr/>
            </a:lvl6pPr>
            <a:lvl7pPr lvl="6" rtl="0">
              <a:spcBef>
                <a:spcPct val="0"/>
              </a:spcBef>
              <a:spcAft>
                <a:spcPct val="0"/>
              </a:spcAft>
              <a:buSzPts val="2800"/>
              <a:buNone/>
              <a:defRPr/>
            </a:lvl7pPr>
            <a:lvl8pPr lvl="7" rtl="0">
              <a:spcBef>
                <a:spcPct val="0"/>
              </a:spcBef>
              <a:spcAft>
                <a:spcPct val="0"/>
              </a:spcAft>
              <a:buSzPts val="2800"/>
              <a:buNone/>
              <a:defRPr/>
            </a:lvl8pPr>
            <a:lvl9pPr lvl="8" rtl="0">
              <a:spcBef>
                <a:spcPct val="0"/>
              </a:spcBef>
              <a:spcAft>
                <a:spcPct val="0"/>
              </a:spcAft>
              <a:buSzPts val="2800"/>
              <a:buNone/>
              <a:defRPr/>
            </a:lvl9pPr>
          </a:lstStyle>
          <a:p>
            <a:endParaRPr/>
          </a:p>
        </p:txBody>
      </p:sp>
      <p:sp>
        <p:nvSpPr>
          <p:cNvPr id="486" name="Google Shape;486;p39"/>
          <p:cNvSpPr txBox="1">
            <a:spLocks noGrp="1"/>
          </p:cNvSpPr>
          <p:nvPr>
            <p:ph type="subTitle" idx="1"/>
          </p:nvPr>
        </p:nvSpPr>
        <p:spPr>
          <a:xfrm>
            <a:off x="1379233" y="2247167"/>
            <a:ext cx="10008800" cy="4328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a:latin typeface="Lexend"/>
                <a:ea typeface="Lexend"/>
                <a:cs typeface="Lexend"/>
                <a:sym typeface="Lexend"/>
              </a:defRPr>
            </a:lvl1pPr>
            <a:lvl2pPr lvl="1" rtl="0">
              <a:spcBef>
                <a:spcPts val="1333"/>
              </a:spcBef>
              <a:spcAft>
                <a:spcPct val="0"/>
              </a:spcAft>
              <a:buSzPts val="2100"/>
              <a:buNone/>
              <a:defRPr/>
            </a:lvl2pPr>
            <a:lvl3pPr lvl="2" rtl="0">
              <a:spcBef>
                <a:spcPts val="1333"/>
              </a:spcBef>
              <a:spcAft>
                <a:spcPct val="0"/>
              </a:spcAft>
              <a:buSzPts val="2000"/>
              <a:buNone/>
              <a:defRPr/>
            </a:lvl3pPr>
            <a:lvl4pPr lvl="3" rtl="0">
              <a:spcBef>
                <a:spcPts val="1067"/>
              </a:spcBef>
              <a:spcAft>
                <a:spcPct val="0"/>
              </a:spcAft>
              <a:buSzPts val="1900"/>
              <a:buNone/>
              <a:defRPr/>
            </a:lvl4pPr>
            <a:lvl5pPr lvl="4" rtl="0">
              <a:spcBef>
                <a:spcPts val="1067"/>
              </a:spcBef>
              <a:spcAft>
                <a:spcPct val="0"/>
              </a:spcAft>
              <a:buSzPts val="1800"/>
              <a:buNone/>
              <a:defRPr/>
            </a:lvl5pPr>
            <a:lvl6pPr lvl="5" rtl="0">
              <a:spcBef>
                <a:spcPts val="800"/>
              </a:spcBef>
              <a:spcAft>
                <a:spcPct val="0"/>
              </a:spcAft>
              <a:buSzPts val="1800"/>
              <a:buNone/>
              <a:defRPr/>
            </a:lvl6pPr>
            <a:lvl7pPr lvl="6" rtl="0">
              <a:spcBef>
                <a:spcPts val="800"/>
              </a:spcBef>
              <a:spcAft>
                <a:spcPct val="0"/>
              </a:spcAft>
              <a:buSzPts val="1800"/>
              <a:buNone/>
              <a:defRPr/>
            </a:lvl7pPr>
            <a:lvl8pPr lvl="7" rtl="0">
              <a:spcBef>
                <a:spcPts val="533"/>
              </a:spcBef>
              <a:spcAft>
                <a:spcPct val="0"/>
              </a:spcAft>
              <a:buSzPts val="1800"/>
              <a:buNone/>
              <a:defRPr/>
            </a:lvl8pPr>
            <a:lvl9pPr lvl="8" rtl="0">
              <a:spcBef>
                <a:spcPts val="533"/>
              </a:spcBef>
              <a:spcAft>
                <a:spcPts val="267"/>
              </a:spcAft>
              <a:buSzPts val="1800"/>
              <a:buNone/>
              <a:defRPr/>
            </a:lvl9pPr>
          </a:lstStyle>
          <a:p>
            <a:endParaRPr/>
          </a:p>
        </p:txBody>
      </p:sp>
      <p:sp>
        <p:nvSpPr>
          <p:cNvPr id="487" name="Google Shape;487;p39"/>
          <p:cNvSpPr txBox="1">
            <a:spLocks noGrp="1"/>
          </p:cNvSpPr>
          <p:nvPr>
            <p:ph type="subTitle" idx="3"/>
          </p:nvPr>
        </p:nvSpPr>
        <p:spPr>
          <a:xfrm>
            <a:off x="1379233" y="3319263"/>
            <a:ext cx="10008800" cy="5188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a:latin typeface="Lexend"/>
                <a:ea typeface="Lexend"/>
                <a:cs typeface="Lexend"/>
                <a:sym typeface="Lexend"/>
              </a:defRPr>
            </a:lvl1pPr>
            <a:lvl2pPr lvl="1" rtl="0">
              <a:spcBef>
                <a:spcPts val="1333"/>
              </a:spcBef>
              <a:spcAft>
                <a:spcPct val="0"/>
              </a:spcAft>
              <a:buSzPts val="2100"/>
              <a:buNone/>
              <a:defRPr/>
            </a:lvl2pPr>
            <a:lvl3pPr lvl="2" rtl="0">
              <a:spcBef>
                <a:spcPts val="1333"/>
              </a:spcBef>
              <a:spcAft>
                <a:spcPct val="0"/>
              </a:spcAft>
              <a:buSzPts val="2000"/>
              <a:buNone/>
              <a:defRPr/>
            </a:lvl3pPr>
            <a:lvl4pPr lvl="3" rtl="0">
              <a:spcBef>
                <a:spcPts val="1067"/>
              </a:spcBef>
              <a:spcAft>
                <a:spcPct val="0"/>
              </a:spcAft>
              <a:buSzPts val="1900"/>
              <a:buNone/>
              <a:defRPr/>
            </a:lvl4pPr>
            <a:lvl5pPr lvl="4" rtl="0">
              <a:spcBef>
                <a:spcPts val="1067"/>
              </a:spcBef>
              <a:spcAft>
                <a:spcPct val="0"/>
              </a:spcAft>
              <a:buSzPts val="1800"/>
              <a:buNone/>
              <a:defRPr/>
            </a:lvl5pPr>
            <a:lvl6pPr lvl="5" rtl="0">
              <a:spcBef>
                <a:spcPts val="800"/>
              </a:spcBef>
              <a:spcAft>
                <a:spcPct val="0"/>
              </a:spcAft>
              <a:buSzPts val="1800"/>
              <a:buNone/>
              <a:defRPr/>
            </a:lvl6pPr>
            <a:lvl7pPr lvl="6" rtl="0">
              <a:spcBef>
                <a:spcPts val="800"/>
              </a:spcBef>
              <a:spcAft>
                <a:spcPct val="0"/>
              </a:spcAft>
              <a:buSzPts val="1800"/>
              <a:buNone/>
              <a:defRPr/>
            </a:lvl7pPr>
            <a:lvl8pPr lvl="7" rtl="0">
              <a:spcBef>
                <a:spcPts val="533"/>
              </a:spcBef>
              <a:spcAft>
                <a:spcPct val="0"/>
              </a:spcAft>
              <a:buSzPts val="1800"/>
              <a:buNone/>
              <a:defRPr/>
            </a:lvl8pPr>
            <a:lvl9pPr lvl="8" rtl="0">
              <a:spcBef>
                <a:spcPts val="533"/>
              </a:spcBef>
              <a:spcAft>
                <a:spcPts val="267"/>
              </a:spcAft>
              <a:buSzPts val="1800"/>
              <a:buNone/>
              <a:defRPr/>
            </a:lvl9pPr>
          </a:lstStyle>
          <a:p>
            <a:endParaRPr/>
          </a:p>
        </p:txBody>
      </p:sp>
      <p:sp>
        <p:nvSpPr>
          <p:cNvPr id="488" name="Google Shape;488;p39"/>
          <p:cNvSpPr txBox="1">
            <a:spLocks noGrp="1"/>
          </p:cNvSpPr>
          <p:nvPr>
            <p:ph type="subTitle" idx="4"/>
          </p:nvPr>
        </p:nvSpPr>
        <p:spPr>
          <a:xfrm>
            <a:off x="1379233" y="4413020"/>
            <a:ext cx="9952800" cy="4328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a:latin typeface="Lexend"/>
                <a:ea typeface="Lexend"/>
                <a:cs typeface="Lexend"/>
                <a:sym typeface="Lexend"/>
              </a:defRPr>
            </a:lvl1pPr>
            <a:lvl2pPr lvl="1" rtl="0">
              <a:spcBef>
                <a:spcPts val="1333"/>
              </a:spcBef>
              <a:spcAft>
                <a:spcPct val="0"/>
              </a:spcAft>
              <a:buSzPts val="2100"/>
              <a:buNone/>
              <a:defRPr/>
            </a:lvl2pPr>
            <a:lvl3pPr lvl="2" rtl="0">
              <a:spcBef>
                <a:spcPts val="1333"/>
              </a:spcBef>
              <a:spcAft>
                <a:spcPct val="0"/>
              </a:spcAft>
              <a:buSzPts val="2000"/>
              <a:buNone/>
              <a:defRPr/>
            </a:lvl3pPr>
            <a:lvl4pPr lvl="3" rtl="0">
              <a:spcBef>
                <a:spcPts val="1067"/>
              </a:spcBef>
              <a:spcAft>
                <a:spcPct val="0"/>
              </a:spcAft>
              <a:buSzPts val="1900"/>
              <a:buNone/>
              <a:defRPr/>
            </a:lvl4pPr>
            <a:lvl5pPr lvl="4" rtl="0">
              <a:spcBef>
                <a:spcPts val="1067"/>
              </a:spcBef>
              <a:spcAft>
                <a:spcPct val="0"/>
              </a:spcAft>
              <a:buSzPts val="1800"/>
              <a:buNone/>
              <a:defRPr/>
            </a:lvl5pPr>
            <a:lvl6pPr lvl="5" rtl="0">
              <a:spcBef>
                <a:spcPts val="800"/>
              </a:spcBef>
              <a:spcAft>
                <a:spcPct val="0"/>
              </a:spcAft>
              <a:buSzPts val="1800"/>
              <a:buNone/>
              <a:defRPr/>
            </a:lvl6pPr>
            <a:lvl7pPr lvl="6" rtl="0">
              <a:spcBef>
                <a:spcPts val="800"/>
              </a:spcBef>
              <a:spcAft>
                <a:spcPct val="0"/>
              </a:spcAft>
              <a:buSzPts val="1800"/>
              <a:buNone/>
              <a:defRPr/>
            </a:lvl7pPr>
            <a:lvl8pPr lvl="7" rtl="0">
              <a:spcBef>
                <a:spcPts val="533"/>
              </a:spcBef>
              <a:spcAft>
                <a:spcPct val="0"/>
              </a:spcAft>
              <a:buSzPts val="1800"/>
              <a:buNone/>
              <a:defRPr/>
            </a:lvl8pPr>
            <a:lvl9pPr lvl="8" rtl="0">
              <a:spcBef>
                <a:spcPts val="533"/>
              </a:spcBef>
              <a:spcAft>
                <a:spcPts val="267"/>
              </a:spcAft>
              <a:buSzPts val="1800"/>
              <a:buNone/>
              <a:defRPr/>
            </a:lvl9pPr>
          </a:lstStyle>
          <a:p>
            <a:endParaRPr/>
          </a:p>
        </p:txBody>
      </p:sp>
      <p:sp>
        <p:nvSpPr>
          <p:cNvPr id="489" name="Google Shape;489;p39"/>
          <p:cNvSpPr txBox="1">
            <a:spLocks noGrp="1"/>
          </p:cNvSpPr>
          <p:nvPr>
            <p:ph type="subTitle" idx="5"/>
          </p:nvPr>
        </p:nvSpPr>
        <p:spPr>
          <a:xfrm>
            <a:off x="1379233" y="5485116"/>
            <a:ext cx="10008800" cy="4804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a:latin typeface="Lexend"/>
                <a:ea typeface="Lexend"/>
                <a:cs typeface="Lexend"/>
                <a:sym typeface="Lexend"/>
              </a:defRPr>
            </a:lvl1pPr>
            <a:lvl2pPr lvl="1" rtl="0">
              <a:spcBef>
                <a:spcPts val="1333"/>
              </a:spcBef>
              <a:spcAft>
                <a:spcPct val="0"/>
              </a:spcAft>
              <a:buSzPts val="2100"/>
              <a:buNone/>
              <a:defRPr/>
            </a:lvl2pPr>
            <a:lvl3pPr lvl="2" rtl="0">
              <a:spcBef>
                <a:spcPts val="1333"/>
              </a:spcBef>
              <a:spcAft>
                <a:spcPct val="0"/>
              </a:spcAft>
              <a:buSzPts val="2000"/>
              <a:buNone/>
              <a:defRPr/>
            </a:lvl3pPr>
            <a:lvl4pPr lvl="3" rtl="0">
              <a:spcBef>
                <a:spcPts val="1067"/>
              </a:spcBef>
              <a:spcAft>
                <a:spcPct val="0"/>
              </a:spcAft>
              <a:buSzPts val="1900"/>
              <a:buNone/>
              <a:defRPr/>
            </a:lvl4pPr>
            <a:lvl5pPr lvl="4" rtl="0">
              <a:spcBef>
                <a:spcPts val="1067"/>
              </a:spcBef>
              <a:spcAft>
                <a:spcPct val="0"/>
              </a:spcAft>
              <a:buSzPts val="1800"/>
              <a:buNone/>
              <a:defRPr/>
            </a:lvl5pPr>
            <a:lvl6pPr lvl="5" rtl="0">
              <a:spcBef>
                <a:spcPts val="800"/>
              </a:spcBef>
              <a:spcAft>
                <a:spcPct val="0"/>
              </a:spcAft>
              <a:buSzPts val="1800"/>
              <a:buNone/>
              <a:defRPr/>
            </a:lvl6pPr>
            <a:lvl7pPr lvl="6" rtl="0">
              <a:spcBef>
                <a:spcPts val="800"/>
              </a:spcBef>
              <a:spcAft>
                <a:spcPct val="0"/>
              </a:spcAft>
              <a:buSzPts val="1800"/>
              <a:buNone/>
              <a:defRPr/>
            </a:lvl7pPr>
            <a:lvl8pPr lvl="7" rtl="0">
              <a:spcBef>
                <a:spcPts val="533"/>
              </a:spcBef>
              <a:spcAft>
                <a:spcPct val="0"/>
              </a:spcAft>
              <a:buSzPts val="1800"/>
              <a:buNone/>
              <a:defRPr/>
            </a:lvl8pPr>
            <a:lvl9pPr lvl="8" rtl="0">
              <a:spcBef>
                <a:spcPts val="533"/>
              </a:spcBef>
              <a:spcAft>
                <a:spcPts val="267"/>
              </a:spcAft>
              <a:buSzPts val="1800"/>
              <a:buNone/>
              <a:defRPr/>
            </a:lvl9pPr>
          </a:lstStyle>
          <a:p>
            <a:endParaRPr/>
          </a:p>
        </p:txBody>
      </p:sp>
      <p:grpSp>
        <p:nvGrpSpPr>
          <p:cNvPr id="490" name="Google Shape;490;p39"/>
          <p:cNvGrpSpPr/>
          <p:nvPr/>
        </p:nvGrpSpPr>
        <p:grpSpPr>
          <a:xfrm>
            <a:off x="431537" y="2202717"/>
            <a:ext cx="609600" cy="609600"/>
            <a:chOff x="1020916" y="1442088"/>
            <a:chExt cx="457200" cy="457200"/>
          </a:xfrm>
        </p:grpSpPr>
        <p:pic>
          <p:nvPicPr>
            <p:cNvPr id="491" name="Google Shape;491;p39"/>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492" name="Google Shape;492;p39"/>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ct val="0"/>
                </a:spcBef>
                <a:spcAft>
                  <a:spcPct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493" name="Google Shape;493;p39"/>
          <p:cNvGrpSpPr/>
          <p:nvPr/>
        </p:nvGrpSpPr>
        <p:grpSpPr>
          <a:xfrm>
            <a:off x="431537" y="3282367"/>
            <a:ext cx="609600" cy="609600"/>
            <a:chOff x="1020916" y="1442088"/>
            <a:chExt cx="457200" cy="457200"/>
          </a:xfrm>
        </p:grpSpPr>
        <p:pic>
          <p:nvPicPr>
            <p:cNvPr id="494" name="Google Shape;494;p39"/>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495" name="Google Shape;495;p39"/>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ct val="0"/>
                </a:spcBef>
                <a:spcAft>
                  <a:spcPct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496" name="Google Shape;496;p39"/>
          <p:cNvGrpSpPr/>
          <p:nvPr/>
        </p:nvGrpSpPr>
        <p:grpSpPr>
          <a:xfrm>
            <a:off x="431521" y="4362451"/>
            <a:ext cx="609600" cy="609600"/>
            <a:chOff x="1020916" y="1442088"/>
            <a:chExt cx="457200" cy="457200"/>
          </a:xfrm>
        </p:grpSpPr>
        <p:pic>
          <p:nvPicPr>
            <p:cNvPr id="497" name="Google Shape;497;p39"/>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498" name="Google Shape;498;p39"/>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ct val="0"/>
                </a:spcBef>
                <a:spcAft>
                  <a:spcPct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grpSp>
        <p:nvGrpSpPr>
          <p:cNvPr id="499" name="Google Shape;499;p39"/>
          <p:cNvGrpSpPr/>
          <p:nvPr/>
        </p:nvGrpSpPr>
        <p:grpSpPr>
          <a:xfrm>
            <a:off x="431521" y="5442351"/>
            <a:ext cx="609600" cy="609600"/>
            <a:chOff x="1020916" y="1442088"/>
            <a:chExt cx="457200" cy="457200"/>
          </a:xfrm>
        </p:grpSpPr>
        <p:pic>
          <p:nvPicPr>
            <p:cNvPr id="500" name="Google Shape;500;p39"/>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01" name="Google Shape;501;p39"/>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ct val="0"/>
                </a:spcBef>
                <a:spcAft>
                  <a:spcPct val="0"/>
                </a:spcAft>
                <a:buNone/>
              </a:pPr>
              <a:r>
                <a:rPr lang="en-GB" sz="2400" b="1">
                  <a:solidFill>
                    <a:srgbClr val="FFFFFF"/>
                  </a:solidFill>
                  <a:latin typeface="Lexend"/>
                  <a:ea typeface="Lexend"/>
                  <a:cs typeface="Lexend"/>
                  <a:sym typeface="Lexend"/>
                </a:rPr>
                <a:t>d</a:t>
              </a:r>
              <a:endParaRPr sz="2400" b="1">
                <a:solidFill>
                  <a:srgbClr val="FFFFFF"/>
                </a:solidFill>
                <a:latin typeface="Lexend"/>
                <a:ea typeface="Lexend"/>
                <a:cs typeface="Lexend"/>
                <a:sym typeface="Lexend"/>
              </a:endParaRPr>
            </a:p>
          </p:txBody>
        </p:sp>
      </p:grpSp>
    </p:spTree>
    <p:extLst>
      <p:ext uri="{BB962C8B-B14F-4D97-AF65-F5344CB8AC3E}">
        <p14:creationId xmlns:p14="http://schemas.microsoft.com/office/powerpoint/2010/main" val="135122220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03 CfU 3 options - jade">
  <p:cSld name="TITLE_AND_TWO_COLUMNS_1_1_7_1_1_1">
    <p:bg>
      <p:bgPr>
        <a:solidFill>
          <a:srgbClr val="E6F2F2"/>
        </a:solidFill>
        <a:effectLst/>
      </p:bgPr>
    </p:bg>
    <p:spTree>
      <p:nvGrpSpPr>
        <p:cNvPr id="1" name="Shape 399"/>
        <p:cNvGrpSpPr/>
        <p:nvPr/>
      </p:nvGrpSpPr>
      <p:grpSpPr>
        <a:xfrm>
          <a:off x="0" y="0"/>
          <a:ext cx="0" cy="0"/>
          <a:chOff x="0" y="0"/>
          <a:chExt cx="0" cy="0"/>
        </a:xfrm>
      </p:grpSpPr>
      <p:pic>
        <p:nvPicPr>
          <p:cNvPr id="400" name="Google Shape;400;p35"/>
          <p:cNvPicPr preferRelativeResize="0"/>
          <p:nvPr/>
        </p:nvPicPr>
        <p:blipFill>
          <a:blip r:embed="rId2">
            <a:alphaModFix/>
          </a:blip>
          <a:srcRect t="1662" b="1672"/>
          <a:stretch>
            <a:fillRect/>
          </a:stretch>
        </p:blipFill>
        <p:spPr>
          <a:xfrm>
            <a:off x="0" y="710034"/>
            <a:ext cx="12201603" cy="155612"/>
          </a:xfrm>
          <a:prstGeom prst="rect">
            <a:avLst/>
          </a:prstGeom>
          <a:noFill/>
          <a:ln>
            <a:noFill/>
          </a:ln>
        </p:spPr>
      </p:pic>
      <p:sp>
        <p:nvSpPr>
          <p:cNvPr id="401" name="Google Shape;401;p35"/>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ct val="0"/>
              </a:spcBef>
              <a:spcAft>
                <a:spcPct val="0"/>
              </a:spcAft>
              <a:buNone/>
            </a:pPr>
            <a:endParaRPr sz="1867"/>
          </a:p>
        </p:txBody>
      </p:sp>
      <p:sp>
        <p:nvSpPr>
          <p:cNvPr id="402" name="Google Shape;402;p35"/>
          <p:cNvSpPr txBox="1">
            <a:spLocks noGrp="1"/>
          </p:cNvSpPr>
          <p:nvPr>
            <p:ph type="title"/>
          </p:nvPr>
        </p:nvSpPr>
        <p:spPr>
          <a:xfrm>
            <a:off x="432000" y="998351"/>
            <a:ext cx="10905600" cy="6528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b="0">
                <a:latin typeface="Lexend"/>
                <a:ea typeface="Lexend"/>
                <a:cs typeface="Lexend"/>
                <a:sym typeface="Lexend"/>
              </a:defRPr>
            </a:lvl1pPr>
            <a:lvl2pPr lvl="1" rtl="0">
              <a:spcBef>
                <a:spcPct val="0"/>
              </a:spcBef>
              <a:spcAft>
                <a:spcPct val="0"/>
              </a:spcAft>
              <a:buSzPts val="2800"/>
              <a:buNone/>
              <a:defRPr/>
            </a:lvl2pPr>
            <a:lvl3pPr lvl="2" rtl="0">
              <a:spcBef>
                <a:spcPct val="0"/>
              </a:spcBef>
              <a:spcAft>
                <a:spcPct val="0"/>
              </a:spcAft>
              <a:buSzPts val="2800"/>
              <a:buNone/>
              <a:defRPr/>
            </a:lvl3pPr>
            <a:lvl4pPr lvl="3" rtl="0">
              <a:spcBef>
                <a:spcPct val="0"/>
              </a:spcBef>
              <a:spcAft>
                <a:spcPct val="0"/>
              </a:spcAft>
              <a:buSzPts val="2800"/>
              <a:buNone/>
              <a:defRPr/>
            </a:lvl4pPr>
            <a:lvl5pPr lvl="4" rtl="0">
              <a:spcBef>
                <a:spcPct val="0"/>
              </a:spcBef>
              <a:spcAft>
                <a:spcPct val="0"/>
              </a:spcAft>
              <a:buSzPts val="2800"/>
              <a:buNone/>
              <a:defRPr/>
            </a:lvl5pPr>
            <a:lvl6pPr lvl="5" rtl="0">
              <a:spcBef>
                <a:spcPct val="0"/>
              </a:spcBef>
              <a:spcAft>
                <a:spcPct val="0"/>
              </a:spcAft>
              <a:buSzPts val="2800"/>
              <a:buNone/>
              <a:defRPr/>
            </a:lvl6pPr>
            <a:lvl7pPr lvl="6" rtl="0">
              <a:spcBef>
                <a:spcPct val="0"/>
              </a:spcBef>
              <a:spcAft>
                <a:spcPct val="0"/>
              </a:spcAft>
              <a:buSzPts val="2800"/>
              <a:buNone/>
              <a:defRPr/>
            </a:lvl7pPr>
            <a:lvl8pPr lvl="7" rtl="0">
              <a:spcBef>
                <a:spcPct val="0"/>
              </a:spcBef>
              <a:spcAft>
                <a:spcPct val="0"/>
              </a:spcAft>
              <a:buSzPts val="2800"/>
              <a:buNone/>
              <a:defRPr/>
            </a:lvl8pPr>
            <a:lvl9pPr lvl="8" rtl="0">
              <a:spcBef>
                <a:spcPct val="0"/>
              </a:spcBef>
              <a:spcAft>
                <a:spcPct val="0"/>
              </a:spcAft>
              <a:buSzPts val="2800"/>
              <a:buNone/>
              <a:defRPr/>
            </a:lvl9pPr>
          </a:lstStyle>
          <a:p>
            <a:endParaRPr/>
          </a:p>
        </p:txBody>
      </p:sp>
      <p:pic>
        <p:nvPicPr>
          <p:cNvPr id="403" name="Google Shape;403;p35"/>
          <p:cNvPicPr preferRelativeResize="0"/>
          <p:nvPr/>
        </p:nvPicPr>
        <p:blipFill>
          <a:blip r:embed="rId3">
            <a:alphaModFix/>
          </a:blip>
          <a:stretch>
            <a:fillRect/>
          </a:stretch>
        </p:blipFill>
        <p:spPr>
          <a:xfrm>
            <a:off x="11371447" y="-15299"/>
            <a:ext cx="666267" cy="666267"/>
          </a:xfrm>
          <a:prstGeom prst="rect">
            <a:avLst/>
          </a:prstGeom>
          <a:noFill/>
          <a:ln>
            <a:noFill/>
          </a:ln>
        </p:spPr>
      </p:pic>
      <p:sp>
        <p:nvSpPr>
          <p:cNvPr id="404" name="Google Shape;404;p35"/>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ct val="0"/>
              </a:spcBef>
              <a:spcAft>
                <a:spcPct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405" name="Google Shape;405;p35"/>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ct val="0"/>
              </a:spcBef>
              <a:spcAft>
                <a:spcPct val="0"/>
              </a:spcAft>
              <a:buClr>
                <a:schemeClr val="lt1"/>
              </a:buClr>
              <a:buSzPts val="2000"/>
              <a:buFont typeface="Lexend"/>
              <a:buNone/>
              <a:defRPr sz="2667">
                <a:solidFill>
                  <a:schemeClr val="lt1"/>
                </a:solidFill>
                <a:latin typeface="Lexend"/>
                <a:ea typeface="Lexend"/>
                <a:cs typeface="Lexend"/>
                <a:sym typeface="Lexend"/>
              </a:defRPr>
            </a:lvl1pPr>
            <a:lvl2pPr lvl="1" rtl="0">
              <a:spcBef>
                <a:spcPct val="0"/>
              </a:spcBef>
              <a:spcAft>
                <a:spcPct val="0"/>
              </a:spcAft>
              <a:buSzPts val="2800"/>
              <a:buNone/>
              <a:defRPr/>
            </a:lvl2pPr>
            <a:lvl3pPr lvl="2" rtl="0">
              <a:spcBef>
                <a:spcPct val="0"/>
              </a:spcBef>
              <a:spcAft>
                <a:spcPct val="0"/>
              </a:spcAft>
              <a:buSzPts val="2800"/>
              <a:buNone/>
              <a:defRPr/>
            </a:lvl3pPr>
            <a:lvl4pPr lvl="3" rtl="0">
              <a:spcBef>
                <a:spcPct val="0"/>
              </a:spcBef>
              <a:spcAft>
                <a:spcPct val="0"/>
              </a:spcAft>
              <a:buSzPts val="2800"/>
              <a:buNone/>
              <a:defRPr/>
            </a:lvl4pPr>
            <a:lvl5pPr lvl="4" rtl="0">
              <a:spcBef>
                <a:spcPct val="0"/>
              </a:spcBef>
              <a:spcAft>
                <a:spcPct val="0"/>
              </a:spcAft>
              <a:buSzPts val="2800"/>
              <a:buNone/>
              <a:defRPr/>
            </a:lvl5pPr>
            <a:lvl6pPr lvl="5" rtl="0">
              <a:spcBef>
                <a:spcPct val="0"/>
              </a:spcBef>
              <a:spcAft>
                <a:spcPct val="0"/>
              </a:spcAft>
              <a:buSzPts val="2800"/>
              <a:buNone/>
              <a:defRPr/>
            </a:lvl6pPr>
            <a:lvl7pPr lvl="6" rtl="0">
              <a:spcBef>
                <a:spcPct val="0"/>
              </a:spcBef>
              <a:spcAft>
                <a:spcPct val="0"/>
              </a:spcAft>
              <a:buSzPts val="2800"/>
              <a:buNone/>
              <a:defRPr/>
            </a:lvl7pPr>
            <a:lvl8pPr lvl="7" rtl="0">
              <a:spcBef>
                <a:spcPct val="0"/>
              </a:spcBef>
              <a:spcAft>
                <a:spcPct val="0"/>
              </a:spcAft>
              <a:buSzPts val="2800"/>
              <a:buNone/>
              <a:defRPr/>
            </a:lvl8pPr>
            <a:lvl9pPr lvl="8" rtl="0">
              <a:spcBef>
                <a:spcPct val="0"/>
              </a:spcBef>
              <a:spcAft>
                <a:spcPct val="0"/>
              </a:spcAft>
              <a:buSzPts val="2800"/>
              <a:buNone/>
              <a:defRPr/>
            </a:lvl9pPr>
          </a:lstStyle>
          <a:p>
            <a:endParaRPr/>
          </a:p>
        </p:txBody>
      </p:sp>
      <p:sp>
        <p:nvSpPr>
          <p:cNvPr id="406" name="Google Shape;406;p35"/>
          <p:cNvSpPr txBox="1">
            <a:spLocks noGrp="1"/>
          </p:cNvSpPr>
          <p:nvPr>
            <p:ph type="subTitle" idx="1"/>
          </p:nvPr>
        </p:nvSpPr>
        <p:spPr>
          <a:xfrm>
            <a:off x="1379233" y="2450367"/>
            <a:ext cx="10008800" cy="4328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a:latin typeface="Lexend"/>
                <a:ea typeface="Lexend"/>
                <a:cs typeface="Lexend"/>
                <a:sym typeface="Lexend"/>
              </a:defRPr>
            </a:lvl1pPr>
            <a:lvl2pPr lvl="1" rtl="0">
              <a:spcBef>
                <a:spcPts val="1333"/>
              </a:spcBef>
              <a:spcAft>
                <a:spcPct val="0"/>
              </a:spcAft>
              <a:buSzPts val="2100"/>
              <a:buNone/>
              <a:defRPr/>
            </a:lvl2pPr>
            <a:lvl3pPr lvl="2" rtl="0">
              <a:spcBef>
                <a:spcPts val="1333"/>
              </a:spcBef>
              <a:spcAft>
                <a:spcPct val="0"/>
              </a:spcAft>
              <a:buSzPts val="2000"/>
              <a:buNone/>
              <a:defRPr/>
            </a:lvl3pPr>
            <a:lvl4pPr lvl="3" rtl="0">
              <a:spcBef>
                <a:spcPts val="1067"/>
              </a:spcBef>
              <a:spcAft>
                <a:spcPct val="0"/>
              </a:spcAft>
              <a:buSzPts val="1900"/>
              <a:buNone/>
              <a:defRPr/>
            </a:lvl4pPr>
            <a:lvl5pPr lvl="4" rtl="0">
              <a:spcBef>
                <a:spcPts val="1067"/>
              </a:spcBef>
              <a:spcAft>
                <a:spcPct val="0"/>
              </a:spcAft>
              <a:buSzPts val="1800"/>
              <a:buNone/>
              <a:defRPr/>
            </a:lvl5pPr>
            <a:lvl6pPr lvl="5" rtl="0">
              <a:spcBef>
                <a:spcPts val="800"/>
              </a:spcBef>
              <a:spcAft>
                <a:spcPct val="0"/>
              </a:spcAft>
              <a:buSzPts val="1800"/>
              <a:buNone/>
              <a:defRPr/>
            </a:lvl6pPr>
            <a:lvl7pPr lvl="6" rtl="0">
              <a:spcBef>
                <a:spcPts val="800"/>
              </a:spcBef>
              <a:spcAft>
                <a:spcPct val="0"/>
              </a:spcAft>
              <a:buSzPts val="1800"/>
              <a:buNone/>
              <a:defRPr/>
            </a:lvl7pPr>
            <a:lvl8pPr lvl="7" rtl="0">
              <a:spcBef>
                <a:spcPts val="533"/>
              </a:spcBef>
              <a:spcAft>
                <a:spcPct val="0"/>
              </a:spcAft>
              <a:buSzPts val="1800"/>
              <a:buNone/>
              <a:defRPr/>
            </a:lvl8pPr>
            <a:lvl9pPr lvl="8" rtl="0">
              <a:spcBef>
                <a:spcPts val="533"/>
              </a:spcBef>
              <a:spcAft>
                <a:spcPts val="267"/>
              </a:spcAft>
              <a:buSzPts val="1800"/>
              <a:buNone/>
              <a:defRPr/>
            </a:lvl9pPr>
          </a:lstStyle>
          <a:p>
            <a:endParaRPr/>
          </a:p>
        </p:txBody>
      </p:sp>
      <p:sp>
        <p:nvSpPr>
          <p:cNvPr id="407" name="Google Shape;407;p35"/>
          <p:cNvSpPr txBox="1">
            <a:spLocks noGrp="1"/>
          </p:cNvSpPr>
          <p:nvPr>
            <p:ph type="subTitle" idx="3"/>
          </p:nvPr>
        </p:nvSpPr>
        <p:spPr>
          <a:xfrm>
            <a:off x="1379233" y="3725663"/>
            <a:ext cx="10008800" cy="5188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a:latin typeface="Lexend"/>
                <a:ea typeface="Lexend"/>
                <a:cs typeface="Lexend"/>
                <a:sym typeface="Lexend"/>
              </a:defRPr>
            </a:lvl1pPr>
            <a:lvl2pPr lvl="1" rtl="0">
              <a:spcBef>
                <a:spcPts val="1333"/>
              </a:spcBef>
              <a:spcAft>
                <a:spcPct val="0"/>
              </a:spcAft>
              <a:buSzPts val="2100"/>
              <a:buNone/>
              <a:defRPr/>
            </a:lvl2pPr>
            <a:lvl3pPr lvl="2" rtl="0">
              <a:spcBef>
                <a:spcPts val="1333"/>
              </a:spcBef>
              <a:spcAft>
                <a:spcPct val="0"/>
              </a:spcAft>
              <a:buSzPts val="2000"/>
              <a:buNone/>
              <a:defRPr/>
            </a:lvl3pPr>
            <a:lvl4pPr lvl="3" rtl="0">
              <a:spcBef>
                <a:spcPts val="1067"/>
              </a:spcBef>
              <a:spcAft>
                <a:spcPct val="0"/>
              </a:spcAft>
              <a:buSzPts val="1900"/>
              <a:buNone/>
              <a:defRPr/>
            </a:lvl4pPr>
            <a:lvl5pPr lvl="4" rtl="0">
              <a:spcBef>
                <a:spcPts val="1067"/>
              </a:spcBef>
              <a:spcAft>
                <a:spcPct val="0"/>
              </a:spcAft>
              <a:buSzPts val="1800"/>
              <a:buNone/>
              <a:defRPr/>
            </a:lvl5pPr>
            <a:lvl6pPr lvl="5" rtl="0">
              <a:spcBef>
                <a:spcPts val="800"/>
              </a:spcBef>
              <a:spcAft>
                <a:spcPct val="0"/>
              </a:spcAft>
              <a:buSzPts val="1800"/>
              <a:buNone/>
              <a:defRPr/>
            </a:lvl6pPr>
            <a:lvl7pPr lvl="6" rtl="0">
              <a:spcBef>
                <a:spcPts val="800"/>
              </a:spcBef>
              <a:spcAft>
                <a:spcPct val="0"/>
              </a:spcAft>
              <a:buSzPts val="1800"/>
              <a:buNone/>
              <a:defRPr/>
            </a:lvl7pPr>
            <a:lvl8pPr lvl="7" rtl="0">
              <a:spcBef>
                <a:spcPts val="533"/>
              </a:spcBef>
              <a:spcAft>
                <a:spcPct val="0"/>
              </a:spcAft>
              <a:buSzPts val="1800"/>
              <a:buNone/>
              <a:defRPr/>
            </a:lvl8pPr>
            <a:lvl9pPr lvl="8" rtl="0">
              <a:spcBef>
                <a:spcPts val="533"/>
              </a:spcBef>
              <a:spcAft>
                <a:spcPts val="267"/>
              </a:spcAft>
              <a:buSzPts val="1800"/>
              <a:buNone/>
              <a:defRPr/>
            </a:lvl9pPr>
          </a:lstStyle>
          <a:p>
            <a:endParaRPr/>
          </a:p>
        </p:txBody>
      </p:sp>
      <p:sp>
        <p:nvSpPr>
          <p:cNvPr id="408" name="Google Shape;408;p35"/>
          <p:cNvSpPr txBox="1">
            <a:spLocks noGrp="1"/>
          </p:cNvSpPr>
          <p:nvPr>
            <p:ph type="subTitle" idx="4"/>
          </p:nvPr>
        </p:nvSpPr>
        <p:spPr>
          <a:xfrm>
            <a:off x="1379233" y="5022620"/>
            <a:ext cx="9952800" cy="4328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a:latin typeface="Lexend"/>
                <a:ea typeface="Lexend"/>
                <a:cs typeface="Lexend"/>
                <a:sym typeface="Lexend"/>
              </a:defRPr>
            </a:lvl1pPr>
            <a:lvl2pPr lvl="1" rtl="0">
              <a:spcBef>
                <a:spcPts val="1333"/>
              </a:spcBef>
              <a:spcAft>
                <a:spcPct val="0"/>
              </a:spcAft>
              <a:buSzPts val="2100"/>
              <a:buNone/>
              <a:defRPr/>
            </a:lvl2pPr>
            <a:lvl3pPr lvl="2" rtl="0">
              <a:spcBef>
                <a:spcPts val="1333"/>
              </a:spcBef>
              <a:spcAft>
                <a:spcPct val="0"/>
              </a:spcAft>
              <a:buSzPts val="2000"/>
              <a:buNone/>
              <a:defRPr/>
            </a:lvl3pPr>
            <a:lvl4pPr lvl="3" rtl="0">
              <a:spcBef>
                <a:spcPts val="1067"/>
              </a:spcBef>
              <a:spcAft>
                <a:spcPct val="0"/>
              </a:spcAft>
              <a:buSzPts val="1900"/>
              <a:buNone/>
              <a:defRPr/>
            </a:lvl4pPr>
            <a:lvl5pPr lvl="4" rtl="0">
              <a:spcBef>
                <a:spcPts val="1067"/>
              </a:spcBef>
              <a:spcAft>
                <a:spcPct val="0"/>
              </a:spcAft>
              <a:buSzPts val="1800"/>
              <a:buNone/>
              <a:defRPr/>
            </a:lvl5pPr>
            <a:lvl6pPr lvl="5" rtl="0">
              <a:spcBef>
                <a:spcPts val="800"/>
              </a:spcBef>
              <a:spcAft>
                <a:spcPct val="0"/>
              </a:spcAft>
              <a:buSzPts val="1800"/>
              <a:buNone/>
              <a:defRPr/>
            </a:lvl6pPr>
            <a:lvl7pPr lvl="6" rtl="0">
              <a:spcBef>
                <a:spcPts val="800"/>
              </a:spcBef>
              <a:spcAft>
                <a:spcPct val="0"/>
              </a:spcAft>
              <a:buSzPts val="1800"/>
              <a:buNone/>
              <a:defRPr/>
            </a:lvl7pPr>
            <a:lvl8pPr lvl="7" rtl="0">
              <a:spcBef>
                <a:spcPts val="533"/>
              </a:spcBef>
              <a:spcAft>
                <a:spcPct val="0"/>
              </a:spcAft>
              <a:buSzPts val="1800"/>
              <a:buNone/>
              <a:defRPr/>
            </a:lvl8pPr>
            <a:lvl9pPr lvl="8" rtl="0">
              <a:spcBef>
                <a:spcPts val="533"/>
              </a:spcBef>
              <a:spcAft>
                <a:spcPts val="267"/>
              </a:spcAft>
              <a:buSzPts val="1800"/>
              <a:buNone/>
              <a:defRPr/>
            </a:lvl9pPr>
          </a:lstStyle>
          <a:p>
            <a:endParaRPr/>
          </a:p>
        </p:txBody>
      </p:sp>
      <p:grpSp>
        <p:nvGrpSpPr>
          <p:cNvPr id="409" name="Google Shape;409;p35"/>
          <p:cNvGrpSpPr/>
          <p:nvPr/>
        </p:nvGrpSpPr>
        <p:grpSpPr>
          <a:xfrm>
            <a:off x="431537" y="2405917"/>
            <a:ext cx="609600" cy="609600"/>
            <a:chOff x="1020916" y="1442088"/>
            <a:chExt cx="457200" cy="457200"/>
          </a:xfrm>
        </p:grpSpPr>
        <p:pic>
          <p:nvPicPr>
            <p:cNvPr id="410" name="Google Shape;410;p3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411" name="Google Shape;411;p3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ct val="0"/>
                </a:spcBef>
                <a:spcAft>
                  <a:spcPct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412" name="Google Shape;412;p35"/>
          <p:cNvGrpSpPr/>
          <p:nvPr/>
        </p:nvGrpSpPr>
        <p:grpSpPr>
          <a:xfrm>
            <a:off x="431537" y="3688767"/>
            <a:ext cx="609600" cy="609600"/>
            <a:chOff x="1020916" y="1442088"/>
            <a:chExt cx="457200" cy="457200"/>
          </a:xfrm>
        </p:grpSpPr>
        <p:pic>
          <p:nvPicPr>
            <p:cNvPr id="413" name="Google Shape;413;p3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414" name="Google Shape;414;p3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ct val="0"/>
                </a:spcBef>
                <a:spcAft>
                  <a:spcPct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415" name="Google Shape;415;p35"/>
          <p:cNvGrpSpPr/>
          <p:nvPr/>
        </p:nvGrpSpPr>
        <p:grpSpPr>
          <a:xfrm>
            <a:off x="431521" y="4972051"/>
            <a:ext cx="609600" cy="609600"/>
            <a:chOff x="1020916" y="1442088"/>
            <a:chExt cx="457200" cy="457200"/>
          </a:xfrm>
        </p:grpSpPr>
        <p:pic>
          <p:nvPicPr>
            <p:cNvPr id="416" name="Google Shape;416;p3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417" name="Google Shape;417;p3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ct val="0"/>
                </a:spcBef>
                <a:spcAft>
                  <a:spcPct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Tree>
    <p:extLst>
      <p:ext uri="{BB962C8B-B14F-4D97-AF65-F5344CB8AC3E}">
        <p14:creationId xmlns:p14="http://schemas.microsoft.com/office/powerpoint/2010/main" val="376820591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06 CfU blank - jade ">
  <p:cSld name="TITLE_AND_TWO_COLUMNS_1_1_6_2_3_1">
    <p:bg>
      <p:bgPr>
        <a:solidFill>
          <a:srgbClr val="E6F2F2"/>
        </a:solidFill>
        <a:effectLst/>
      </p:bgPr>
    </p:bg>
    <p:spTree>
      <p:nvGrpSpPr>
        <p:cNvPr id="1" name="Shape 631"/>
        <p:cNvGrpSpPr/>
        <p:nvPr/>
      </p:nvGrpSpPr>
      <p:grpSpPr>
        <a:xfrm>
          <a:off x="0" y="0"/>
          <a:ext cx="0" cy="0"/>
          <a:chOff x="0" y="0"/>
          <a:chExt cx="0" cy="0"/>
        </a:xfrm>
      </p:grpSpPr>
      <p:pic>
        <p:nvPicPr>
          <p:cNvPr id="632" name="Google Shape;632;p47"/>
          <p:cNvPicPr preferRelativeResize="0"/>
          <p:nvPr/>
        </p:nvPicPr>
        <p:blipFill>
          <a:blip r:embed="rId2">
            <a:alphaModFix/>
          </a:blip>
          <a:srcRect t="1662" b="1672"/>
          <a:stretch>
            <a:fillRect/>
          </a:stretch>
        </p:blipFill>
        <p:spPr>
          <a:xfrm>
            <a:off x="0" y="710034"/>
            <a:ext cx="12201603" cy="155612"/>
          </a:xfrm>
          <a:prstGeom prst="rect">
            <a:avLst/>
          </a:prstGeom>
          <a:noFill/>
          <a:ln>
            <a:noFill/>
          </a:ln>
        </p:spPr>
      </p:pic>
      <p:sp>
        <p:nvSpPr>
          <p:cNvPr id="633" name="Google Shape;633;p47"/>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ct val="0"/>
              </a:spcBef>
              <a:spcAft>
                <a:spcPct val="0"/>
              </a:spcAft>
              <a:buNone/>
            </a:pPr>
            <a:endParaRPr sz="1867"/>
          </a:p>
        </p:txBody>
      </p:sp>
      <p:sp>
        <p:nvSpPr>
          <p:cNvPr id="634" name="Google Shape;634;p47"/>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ct val="0"/>
              </a:spcBef>
              <a:spcAft>
                <a:spcPct val="0"/>
              </a:spcAft>
              <a:buSzPts val="2200"/>
              <a:buFont typeface="Lexend"/>
              <a:buChar char="●"/>
              <a:defRPr sz="2933">
                <a:latin typeface="Lexend"/>
                <a:ea typeface="Lexend"/>
                <a:cs typeface="Lexend"/>
                <a:sym typeface="Lexend"/>
              </a:defRPr>
            </a:lvl1pPr>
            <a:lvl2pPr marL="1219170" lvl="1" indent="-491054" rtl="0">
              <a:spcBef>
                <a:spcPts val="1333"/>
              </a:spcBef>
              <a:spcAft>
                <a:spcPct val="0"/>
              </a:spcAft>
              <a:buSzPts val="2200"/>
              <a:buFont typeface="Lexend"/>
              <a:buChar char="–"/>
              <a:defRPr sz="2933">
                <a:latin typeface="Lexend"/>
                <a:ea typeface="Lexend"/>
                <a:cs typeface="Lexend"/>
                <a:sym typeface="Lexend"/>
              </a:defRPr>
            </a:lvl2pPr>
            <a:lvl3pPr marL="1828754" lvl="2" indent="-474121" rtl="0">
              <a:spcBef>
                <a:spcPts val="1333"/>
              </a:spcBef>
              <a:spcAft>
                <a:spcPct val="0"/>
              </a:spcAft>
              <a:buSzPts val="2000"/>
              <a:buFont typeface="Lexend"/>
              <a:buChar char="–"/>
              <a:defRPr>
                <a:latin typeface="Lexend"/>
                <a:ea typeface="Lexend"/>
                <a:cs typeface="Lexend"/>
                <a:sym typeface="Lexend"/>
              </a:defRPr>
            </a:lvl3pPr>
            <a:lvl4pPr marL="2438339" lvl="3" indent="-491054" rtl="0">
              <a:spcBef>
                <a:spcPts val="1067"/>
              </a:spcBef>
              <a:spcAft>
                <a:spcPct val="0"/>
              </a:spcAft>
              <a:buSzPts val="2200"/>
              <a:buFont typeface="Lexend"/>
              <a:buChar char="–"/>
              <a:defRPr sz="2933">
                <a:latin typeface="Lexend"/>
                <a:ea typeface="Lexend"/>
                <a:cs typeface="Lexend"/>
                <a:sym typeface="Lexend"/>
              </a:defRPr>
            </a:lvl4pPr>
            <a:lvl5pPr marL="3047924" lvl="4" indent="-457189" rtl="0">
              <a:spcBef>
                <a:spcPts val="1067"/>
              </a:spcBef>
              <a:spcAft>
                <a:spcPct val="0"/>
              </a:spcAft>
              <a:buSzPts val="1800"/>
              <a:buFont typeface="Lexend"/>
              <a:buChar char="–"/>
              <a:defRPr>
                <a:latin typeface="Lexend"/>
                <a:ea typeface="Lexend"/>
                <a:cs typeface="Lexend"/>
                <a:sym typeface="Lexend"/>
              </a:defRPr>
            </a:lvl5pPr>
            <a:lvl6pPr marL="3657509" lvl="5" indent="-457189" rtl="0">
              <a:spcBef>
                <a:spcPts val="800"/>
              </a:spcBef>
              <a:spcAft>
                <a:spcPct val="0"/>
              </a:spcAft>
              <a:buSzPts val="1800"/>
              <a:buFont typeface="Lexend"/>
              <a:buChar char="–"/>
              <a:defRPr sz="2400">
                <a:latin typeface="Lexend"/>
                <a:ea typeface="Lexend"/>
                <a:cs typeface="Lexend"/>
                <a:sym typeface="Lexend"/>
              </a:defRPr>
            </a:lvl6pPr>
            <a:lvl7pPr marL="4267093" lvl="6" indent="-457189" rtl="0">
              <a:spcBef>
                <a:spcPts val="800"/>
              </a:spcBef>
              <a:spcAft>
                <a:spcPct val="0"/>
              </a:spcAft>
              <a:buSzPts val="1800"/>
              <a:buFont typeface="Lexend"/>
              <a:buChar char="–"/>
              <a:defRPr>
                <a:latin typeface="Lexend"/>
                <a:ea typeface="Lexend"/>
                <a:cs typeface="Lexend"/>
                <a:sym typeface="Lexend"/>
              </a:defRPr>
            </a:lvl7pPr>
            <a:lvl8pPr marL="4876678" lvl="7" indent="-457189" rtl="0">
              <a:spcBef>
                <a:spcPts val="533"/>
              </a:spcBef>
              <a:spcAft>
                <a:spcPct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pic>
        <p:nvPicPr>
          <p:cNvPr id="635" name="Google Shape;635;p47"/>
          <p:cNvPicPr preferRelativeResize="0"/>
          <p:nvPr/>
        </p:nvPicPr>
        <p:blipFill>
          <a:blip r:embed="rId3">
            <a:alphaModFix/>
          </a:blip>
          <a:stretch>
            <a:fillRect/>
          </a:stretch>
        </p:blipFill>
        <p:spPr>
          <a:xfrm>
            <a:off x="11371447" y="-15299"/>
            <a:ext cx="666267" cy="666267"/>
          </a:xfrm>
          <a:prstGeom prst="rect">
            <a:avLst/>
          </a:prstGeom>
          <a:noFill/>
          <a:ln>
            <a:noFill/>
          </a:ln>
        </p:spPr>
      </p:pic>
      <p:sp>
        <p:nvSpPr>
          <p:cNvPr id="636" name="Google Shape;636;p47"/>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ct val="0"/>
              </a:spcBef>
              <a:spcAft>
                <a:spcPct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637" name="Google Shape;637;p47"/>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ct val="0"/>
              </a:spcBef>
              <a:spcAft>
                <a:spcPct val="0"/>
              </a:spcAft>
              <a:buClr>
                <a:schemeClr val="lt1"/>
              </a:buClr>
              <a:buSzPts val="2000"/>
              <a:buFont typeface="Lexend"/>
              <a:buNone/>
              <a:defRPr sz="2667">
                <a:solidFill>
                  <a:schemeClr val="lt1"/>
                </a:solidFill>
                <a:latin typeface="Lexend"/>
                <a:ea typeface="Lexend"/>
                <a:cs typeface="Lexend"/>
                <a:sym typeface="Lexend"/>
              </a:defRPr>
            </a:lvl1pPr>
            <a:lvl2pPr lvl="1" rtl="0">
              <a:spcBef>
                <a:spcPct val="0"/>
              </a:spcBef>
              <a:spcAft>
                <a:spcPct val="0"/>
              </a:spcAft>
              <a:buSzPts val="2800"/>
              <a:buNone/>
              <a:defRPr/>
            </a:lvl2pPr>
            <a:lvl3pPr lvl="2" rtl="0">
              <a:spcBef>
                <a:spcPct val="0"/>
              </a:spcBef>
              <a:spcAft>
                <a:spcPct val="0"/>
              </a:spcAft>
              <a:buSzPts val="2800"/>
              <a:buNone/>
              <a:defRPr/>
            </a:lvl3pPr>
            <a:lvl4pPr lvl="3" rtl="0">
              <a:spcBef>
                <a:spcPct val="0"/>
              </a:spcBef>
              <a:spcAft>
                <a:spcPct val="0"/>
              </a:spcAft>
              <a:buSzPts val="2800"/>
              <a:buNone/>
              <a:defRPr/>
            </a:lvl4pPr>
            <a:lvl5pPr lvl="4" rtl="0">
              <a:spcBef>
                <a:spcPct val="0"/>
              </a:spcBef>
              <a:spcAft>
                <a:spcPct val="0"/>
              </a:spcAft>
              <a:buSzPts val="2800"/>
              <a:buNone/>
              <a:defRPr/>
            </a:lvl5pPr>
            <a:lvl6pPr lvl="5" rtl="0">
              <a:spcBef>
                <a:spcPct val="0"/>
              </a:spcBef>
              <a:spcAft>
                <a:spcPct val="0"/>
              </a:spcAft>
              <a:buSzPts val="2800"/>
              <a:buNone/>
              <a:defRPr/>
            </a:lvl6pPr>
            <a:lvl7pPr lvl="6" rtl="0">
              <a:spcBef>
                <a:spcPct val="0"/>
              </a:spcBef>
              <a:spcAft>
                <a:spcPct val="0"/>
              </a:spcAft>
              <a:buSzPts val="2800"/>
              <a:buNone/>
              <a:defRPr/>
            </a:lvl7pPr>
            <a:lvl8pPr lvl="7" rtl="0">
              <a:spcBef>
                <a:spcPct val="0"/>
              </a:spcBef>
              <a:spcAft>
                <a:spcPct val="0"/>
              </a:spcAft>
              <a:buSzPts val="2800"/>
              <a:buNone/>
              <a:defRPr/>
            </a:lvl8pPr>
            <a:lvl9pPr lvl="8" rtl="0">
              <a:spcBef>
                <a:spcPct val="0"/>
              </a:spcBef>
              <a:spcAft>
                <a:spcPct val="0"/>
              </a:spcAft>
              <a:buSzPts val="2800"/>
              <a:buNone/>
              <a:defRPr/>
            </a:lvl9pPr>
          </a:lstStyle>
          <a:p>
            <a:endParaRPr/>
          </a:p>
        </p:txBody>
      </p:sp>
    </p:spTree>
    <p:extLst>
      <p:ext uri="{BB962C8B-B14F-4D97-AF65-F5344CB8AC3E}">
        <p14:creationId xmlns:p14="http://schemas.microsoft.com/office/powerpoint/2010/main" val="126928175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04 CfU 4 options - jade">
  <p:cSld name="TITLE_AND_TWO_COLUMNS_1_1_8_1_1_1">
    <p:spTree>
      <p:nvGrpSpPr>
        <p:cNvPr id="1" name="Shape 479"/>
        <p:cNvGrpSpPr/>
        <p:nvPr/>
      </p:nvGrpSpPr>
      <p:grpSpPr>
        <a:xfrm>
          <a:off x="0" y="0"/>
          <a:ext cx="0" cy="0"/>
          <a:chOff x="0" y="0"/>
          <a:chExt cx="0" cy="0"/>
        </a:xfrm>
      </p:grpSpPr>
      <p:pic>
        <p:nvPicPr>
          <p:cNvPr id="480" name="Google Shape;480;p39"/>
          <p:cNvPicPr preferRelativeResize="0"/>
          <p:nvPr/>
        </p:nvPicPr>
        <p:blipFill>
          <a:blip r:embed="rId2">
            <a:alphaModFix/>
          </a:blip>
          <a:srcRect t="1662" b="1672"/>
          <a:stretch>
            <a:fillRect/>
          </a:stretch>
        </p:blipFill>
        <p:spPr>
          <a:xfrm>
            <a:off x="0" y="710034"/>
            <a:ext cx="12201603" cy="155612"/>
          </a:xfrm>
          <a:prstGeom prst="rect">
            <a:avLst/>
          </a:prstGeom>
          <a:noFill/>
          <a:ln>
            <a:noFill/>
          </a:ln>
        </p:spPr>
      </p:pic>
      <p:sp>
        <p:nvSpPr>
          <p:cNvPr id="481" name="Google Shape;481;p39"/>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ct val="0"/>
              </a:spcBef>
              <a:spcAft>
                <a:spcPct val="0"/>
              </a:spcAft>
              <a:buNone/>
            </a:pPr>
            <a:endParaRPr sz="1867"/>
          </a:p>
        </p:txBody>
      </p:sp>
      <p:sp>
        <p:nvSpPr>
          <p:cNvPr id="482" name="Google Shape;482;p39"/>
          <p:cNvSpPr txBox="1">
            <a:spLocks noGrp="1"/>
          </p:cNvSpPr>
          <p:nvPr>
            <p:ph type="title"/>
          </p:nvPr>
        </p:nvSpPr>
        <p:spPr>
          <a:xfrm>
            <a:off x="432000" y="1079984"/>
            <a:ext cx="10905600" cy="6528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b="0">
                <a:latin typeface="Lexend"/>
                <a:ea typeface="Lexend"/>
                <a:cs typeface="Lexend"/>
                <a:sym typeface="Lexend"/>
              </a:defRPr>
            </a:lvl1pPr>
            <a:lvl2pPr lvl="1" rtl="0">
              <a:spcBef>
                <a:spcPct val="0"/>
              </a:spcBef>
              <a:spcAft>
                <a:spcPct val="0"/>
              </a:spcAft>
              <a:buSzPts val="2800"/>
              <a:buNone/>
              <a:defRPr/>
            </a:lvl2pPr>
            <a:lvl3pPr lvl="2" rtl="0">
              <a:spcBef>
                <a:spcPct val="0"/>
              </a:spcBef>
              <a:spcAft>
                <a:spcPct val="0"/>
              </a:spcAft>
              <a:buSzPts val="2800"/>
              <a:buNone/>
              <a:defRPr/>
            </a:lvl3pPr>
            <a:lvl4pPr lvl="3" rtl="0">
              <a:spcBef>
                <a:spcPct val="0"/>
              </a:spcBef>
              <a:spcAft>
                <a:spcPct val="0"/>
              </a:spcAft>
              <a:buSzPts val="2800"/>
              <a:buNone/>
              <a:defRPr/>
            </a:lvl4pPr>
            <a:lvl5pPr lvl="4" rtl="0">
              <a:spcBef>
                <a:spcPct val="0"/>
              </a:spcBef>
              <a:spcAft>
                <a:spcPct val="0"/>
              </a:spcAft>
              <a:buSzPts val="2800"/>
              <a:buNone/>
              <a:defRPr/>
            </a:lvl5pPr>
            <a:lvl6pPr lvl="5" rtl="0">
              <a:spcBef>
                <a:spcPct val="0"/>
              </a:spcBef>
              <a:spcAft>
                <a:spcPct val="0"/>
              </a:spcAft>
              <a:buSzPts val="2800"/>
              <a:buNone/>
              <a:defRPr/>
            </a:lvl6pPr>
            <a:lvl7pPr lvl="6" rtl="0">
              <a:spcBef>
                <a:spcPct val="0"/>
              </a:spcBef>
              <a:spcAft>
                <a:spcPct val="0"/>
              </a:spcAft>
              <a:buSzPts val="2800"/>
              <a:buNone/>
              <a:defRPr/>
            </a:lvl7pPr>
            <a:lvl8pPr lvl="7" rtl="0">
              <a:spcBef>
                <a:spcPct val="0"/>
              </a:spcBef>
              <a:spcAft>
                <a:spcPct val="0"/>
              </a:spcAft>
              <a:buSzPts val="2800"/>
              <a:buNone/>
              <a:defRPr/>
            </a:lvl8pPr>
            <a:lvl9pPr lvl="8" rtl="0">
              <a:spcBef>
                <a:spcPct val="0"/>
              </a:spcBef>
              <a:spcAft>
                <a:spcPct val="0"/>
              </a:spcAft>
              <a:buSzPts val="2800"/>
              <a:buNone/>
              <a:defRPr/>
            </a:lvl9pPr>
          </a:lstStyle>
          <a:p>
            <a:endParaRPr/>
          </a:p>
        </p:txBody>
      </p:sp>
      <p:pic>
        <p:nvPicPr>
          <p:cNvPr id="483" name="Google Shape;483;p39"/>
          <p:cNvPicPr preferRelativeResize="0"/>
          <p:nvPr/>
        </p:nvPicPr>
        <p:blipFill>
          <a:blip r:embed="rId3">
            <a:alphaModFix/>
          </a:blip>
          <a:stretch>
            <a:fillRect/>
          </a:stretch>
        </p:blipFill>
        <p:spPr>
          <a:xfrm>
            <a:off x="11371447" y="-15299"/>
            <a:ext cx="666267" cy="666267"/>
          </a:xfrm>
          <a:prstGeom prst="rect">
            <a:avLst/>
          </a:prstGeom>
          <a:noFill/>
          <a:ln>
            <a:noFill/>
          </a:ln>
        </p:spPr>
      </p:pic>
      <p:sp>
        <p:nvSpPr>
          <p:cNvPr id="484" name="Google Shape;484;p39"/>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ct val="0"/>
              </a:spcBef>
              <a:spcAft>
                <a:spcPct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485" name="Google Shape;485;p39"/>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ct val="0"/>
              </a:spcBef>
              <a:spcAft>
                <a:spcPct val="0"/>
              </a:spcAft>
              <a:buClr>
                <a:schemeClr val="lt1"/>
              </a:buClr>
              <a:buSzPts val="2000"/>
              <a:buFont typeface="Lexend"/>
              <a:buNone/>
              <a:defRPr sz="2667">
                <a:solidFill>
                  <a:schemeClr val="lt1"/>
                </a:solidFill>
                <a:latin typeface="Lexend"/>
                <a:ea typeface="Lexend"/>
                <a:cs typeface="Lexend"/>
                <a:sym typeface="Lexend"/>
              </a:defRPr>
            </a:lvl1pPr>
            <a:lvl2pPr lvl="1" rtl="0">
              <a:spcBef>
                <a:spcPct val="0"/>
              </a:spcBef>
              <a:spcAft>
                <a:spcPct val="0"/>
              </a:spcAft>
              <a:buSzPts val="2800"/>
              <a:buNone/>
              <a:defRPr/>
            </a:lvl2pPr>
            <a:lvl3pPr lvl="2" rtl="0">
              <a:spcBef>
                <a:spcPct val="0"/>
              </a:spcBef>
              <a:spcAft>
                <a:spcPct val="0"/>
              </a:spcAft>
              <a:buSzPts val="2800"/>
              <a:buNone/>
              <a:defRPr/>
            </a:lvl3pPr>
            <a:lvl4pPr lvl="3" rtl="0">
              <a:spcBef>
                <a:spcPct val="0"/>
              </a:spcBef>
              <a:spcAft>
                <a:spcPct val="0"/>
              </a:spcAft>
              <a:buSzPts val="2800"/>
              <a:buNone/>
              <a:defRPr/>
            </a:lvl4pPr>
            <a:lvl5pPr lvl="4" rtl="0">
              <a:spcBef>
                <a:spcPct val="0"/>
              </a:spcBef>
              <a:spcAft>
                <a:spcPct val="0"/>
              </a:spcAft>
              <a:buSzPts val="2800"/>
              <a:buNone/>
              <a:defRPr/>
            </a:lvl5pPr>
            <a:lvl6pPr lvl="5" rtl="0">
              <a:spcBef>
                <a:spcPct val="0"/>
              </a:spcBef>
              <a:spcAft>
                <a:spcPct val="0"/>
              </a:spcAft>
              <a:buSzPts val="2800"/>
              <a:buNone/>
              <a:defRPr/>
            </a:lvl6pPr>
            <a:lvl7pPr lvl="6" rtl="0">
              <a:spcBef>
                <a:spcPct val="0"/>
              </a:spcBef>
              <a:spcAft>
                <a:spcPct val="0"/>
              </a:spcAft>
              <a:buSzPts val="2800"/>
              <a:buNone/>
              <a:defRPr/>
            </a:lvl7pPr>
            <a:lvl8pPr lvl="7" rtl="0">
              <a:spcBef>
                <a:spcPct val="0"/>
              </a:spcBef>
              <a:spcAft>
                <a:spcPct val="0"/>
              </a:spcAft>
              <a:buSzPts val="2800"/>
              <a:buNone/>
              <a:defRPr/>
            </a:lvl8pPr>
            <a:lvl9pPr lvl="8" rtl="0">
              <a:spcBef>
                <a:spcPct val="0"/>
              </a:spcBef>
              <a:spcAft>
                <a:spcPct val="0"/>
              </a:spcAft>
              <a:buSzPts val="2800"/>
              <a:buNone/>
              <a:defRPr/>
            </a:lvl9pPr>
          </a:lstStyle>
          <a:p>
            <a:endParaRPr/>
          </a:p>
        </p:txBody>
      </p:sp>
      <p:sp>
        <p:nvSpPr>
          <p:cNvPr id="486" name="Google Shape;486;p39"/>
          <p:cNvSpPr txBox="1">
            <a:spLocks noGrp="1"/>
          </p:cNvSpPr>
          <p:nvPr>
            <p:ph type="subTitle" idx="1"/>
          </p:nvPr>
        </p:nvSpPr>
        <p:spPr>
          <a:xfrm>
            <a:off x="1379233" y="2247167"/>
            <a:ext cx="10008800" cy="4328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a:latin typeface="Lexend"/>
                <a:ea typeface="Lexend"/>
                <a:cs typeface="Lexend"/>
                <a:sym typeface="Lexend"/>
              </a:defRPr>
            </a:lvl1pPr>
            <a:lvl2pPr lvl="1" rtl="0">
              <a:spcBef>
                <a:spcPts val="1333"/>
              </a:spcBef>
              <a:spcAft>
                <a:spcPct val="0"/>
              </a:spcAft>
              <a:buSzPts val="2100"/>
              <a:buNone/>
              <a:defRPr/>
            </a:lvl2pPr>
            <a:lvl3pPr lvl="2" rtl="0">
              <a:spcBef>
                <a:spcPts val="1333"/>
              </a:spcBef>
              <a:spcAft>
                <a:spcPct val="0"/>
              </a:spcAft>
              <a:buSzPts val="2000"/>
              <a:buNone/>
              <a:defRPr/>
            </a:lvl3pPr>
            <a:lvl4pPr lvl="3" rtl="0">
              <a:spcBef>
                <a:spcPts val="1067"/>
              </a:spcBef>
              <a:spcAft>
                <a:spcPct val="0"/>
              </a:spcAft>
              <a:buSzPts val="1900"/>
              <a:buNone/>
              <a:defRPr/>
            </a:lvl4pPr>
            <a:lvl5pPr lvl="4" rtl="0">
              <a:spcBef>
                <a:spcPts val="1067"/>
              </a:spcBef>
              <a:spcAft>
                <a:spcPct val="0"/>
              </a:spcAft>
              <a:buSzPts val="1800"/>
              <a:buNone/>
              <a:defRPr/>
            </a:lvl5pPr>
            <a:lvl6pPr lvl="5" rtl="0">
              <a:spcBef>
                <a:spcPts val="800"/>
              </a:spcBef>
              <a:spcAft>
                <a:spcPct val="0"/>
              </a:spcAft>
              <a:buSzPts val="1800"/>
              <a:buNone/>
              <a:defRPr/>
            </a:lvl6pPr>
            <a:lvl7pPr lvl="6" rtl="0">
              <a:spcBef>
                <a:spcPts val="800"/>
              </a:spcBef>
              <a:spcAft>
                <a:spcPct val="0"/>
              </a:spcAft>
              <a:buSzPts val="1800"/>
              <a:buNone/>
              <a:defRPr/>
            </a:lvl7pPr>
            <a:lvl8pPr lvl="7" rtl="0">
              <a:spcBef>
                <a:spcPts val="533"/>
              </a:spcBef>
              <a:spcAft>
                <a:spcPct val="0"/>
              </a:spcAft>
              <a:buSzPts val="1800"/>
              <a:buNone/>
              <a:defRPr/>
            </a:lvl8pPr>
            <a:lvl9pPr lvl="8" rtl="0">
              <a:spcBef>
                <a:spcPts val="533"/>
              </a:spcBef>
              <a:spcAft>
                <a:spcPts val="267"/>
              </a:spcAft>
              <a:buSzPts val="1800"/>
              <a:buNone/>
              <a:defRPr/>
            </a:lvl9pPr>
          </a:lstStyle>
          <a:p>
            <a:endParaRPr/>
          </a:p>
        </p:txBody>
      </p:sp>
      <p:sp>
        <p:nvSpPr>
          <p:cNvPr id="487" name="Google Shape;487;p39"/>
          <p:cNvSpPr txBox="1">
            <a:spLocks noGrp="1"/>
          </p:cNvSpPr>
          <p:nvPr>
            <p:ph type="subTitle" idx="3"/>
          </p:nvPr>
        </p:nvSpPr>
        <p:spPr>
          <a:xfrm>
            <a:off x="1379233" y="3319263"/>
            <a:ext cx="10008800" cy="5188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a:latin typeface="Lexend"/>
                <a:ea typeface="Lexend"/>
                <a:cs typeface="Lexend"/>
                <a:sym typeface="Lexend"/>
              </a:defRPr>
            </a:lvl1pPr>
            <a:lvl2pPr lvl="1" rtl="0">
              <a:spcBef>
                <a:spcPts val="1333"/>
              </a:spcBef>
              <a:spcAft>
                <a:spcPct val="0"/>
              </a:spcAft>
              <a:buSzPts val="2100"/>
              <a:buNone/>
              <a:defRPr/>
            </a:lvl2pPr>
            <a:lvl3pPr lvl="2" rtl="0">
              <a:spcBef>
                <a:spcPts val="1333"/>
              </a:spcBef>
              <a:spcAft>
                <a:spcPct val="0"/>
              </a:spcAft>
              <a:buSzPts val="2000"/>
              <a:buNone/>
              <a:defRPr/>
            </a:lvl3pPr>
            <a:lvl4pPr lvl="3" rtl="0">
              <a:spcBef>
                <a:spcPts val="1067"/>
              </a:spcBef>
              <a:spcAft>
                <a:spcPct val="0"/>
              </a:spcAft>
              <a:buSzPts val="1900"/>
              <a:buNone/>
              <a:defRPr/>
            </a:lvl4pPr>
            <a:lvl5pPr lvl="4" rtl="0">
              <a:spcBef>
                <a:spcPts val="1067"/>
              </a:spcBef>
              <a:spcAft>
                <a:spcPct val="0"/>
              </a:spcAft>
              <a:buSzPts val="1800"/>
              <a:buNone/>
              <a:defRPr/>
            </a:lvl5pPr>
            <a:lvl6pPr lvl="5" rtl="0">
              <a:spcBef>
                <a:spcPts val="800"/>
              </a:spcBef>
              <a:spcAft>
                <a:spcPct val="0"/>
              </a:spcAft>
              <a:buSzPts val="1800"/>
              <a:buNone/>
              <a:defRPr/>
            </a:lvl6pPr>
            <a:lvl7pPr lvl="6" rtl="0">
              <a:spcBef>
                <a:spcPts val="800"/>
              </a:spcBef>
              <a:spcAft>
                <a:spcPct val="0"/>
              </a:spcAft>
              <a:buSzPts val="1800"/>
              <a:buNone/>
              <a:defRPr/>
            </a:lvl7pPr>
            <a:lvl8pPr lvl="7" rtl="0">
              <a:spcBef>
                <a:spcPts val="533"/>
              </a:spcBef>
              <a:spcAft>
                <a:spcPct val="0"/>
              </a:spcAft>
              <a:buSzPts val="1800"/>
              <a:buNone/>
              <a:defRPr/>
            </a:lvl8pPr>
            <a:lvl9pPr lvl="8" rtl="0">
              <a:spcBef>
                <a:spcPts val="533"/>
              </a:spcBef>
              <a:spcAft>
                <a:spcPts val="267"/>
              </a:spcAft>
              <a:buSzPts val="1800"/>
              <a:buNone/>
              <a:defRPr/>
            </a:lvl9pPr>
          </a:lstStyle>
          <a:p>
            <a:endParaRPr/>
          </a:p>
        </p:txBody>
      </p:sp>
      <p:sp>
        <p:nvSpPr>
          <p:cNvPr id="488" name="Google Shape;488;p39"/>
          <p:cNvSpPr txBox="1">
            <a:spLocks noGrp="1"/>
          </p:cNvSpPr>
          <p:nvPr>
            <p:ph type="subTitle" idx="4"/>
          </p:nvPr>
        </p:nvSpPr>
        <p:spPr>
          <a:xfrm>
            <a:off x="1379233" y="4413020"/>
            <a:ext cx="9952800" cy="4328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a:latin typeface="Lexend"/>
                <a:ea typeface="Lexend"/>
                <a:cs typeface="Lexend"/>
                <a:sym typeface="Lexend"/>
              </a:defRPr>
            </a:lvl1pPr>
            <a:lvl2pPr lvl="1" rtl="0">
              <a:spcBef>
                <a:spcPts val="1333"/>
              </a:spcBef>
              <a:spcAft>
                <a:spcPct val="0"/>
              </a:spcAft>
              <a:buSzPts val="2100"/>
              <a:buNone/>
              <a:defRPr/>
            </a:lvl2pPr>
            <a:lvl3pPr lvl="2" rtl="0">
              <a:spcBef>
                <a:spcPts val="1333"/>
              </a:spcBef>
              <a:spcAft>
                <a:spcPct val="0"/>
              </a:spcAft>
              <a:buSzPts val="2000"/>
              <a:buNone/>
              <a:defRPr/>
            </a:lvl3pPr>
            <a:lvl4pPr lvl="3" rtl="0">
              <a:spcBef>
                <a:spcPts val="1067"/>
              </a:spcBef>
              <a:spcAft>
                <a:spcPct val="0"/>
              </a:spcAft>
              <a:buSzPts val="1900"/>
              <a:buNone/>
              <a:defRPr/>
            </a:lvl4pPr>
            <a:lvl5pPr lvl="4" rtl="0">
              <a:spcBef>
                <a:spcPts val="1067"/>
              </a:spcBef>
              <a:spcAft>
                <a:spcPct val="0"/>
              </a:spcAft>
              <a:buSzPts val="1800"/>
              <a:buNone/>
              <a:defRPr/>
            </a:lvl5pPr>
            <a:lvl6pPr lvl="5" rtl="0">
              <a:spcBef>
                <a:spcPts val="800"/>
              </a:spcBef>
              <a:spcAft>
                <a:spcPct val="0"/>
              </a:spcAft>
              <a:buSzPts val="1800"/>
              <a:buNone/>
              <a:defRPr/>
            </a:lvl6pPr>
            <a:lvl7pPr lvl="6" rtl="0">
              <a:spcBef>
                <a:spcPts val="800"/>
              </a:spcBef>
              <a:spcAft>
                <a:spcPct val="0"/>
              </a:spcAft>
              <a:buSzPts val="1800"/>
              <a:buNone/>
              <a:defRPr/>
            </a:lvl7pPr>
            <a:lvl8pPr lvl="7" rtl="0">
              <a:spcBef>
                <a:spcPts val="533"/>
              </a:spcBef>
              <a:spcAft>
                <a:spcPct val="0"/>
              </a:spcAft>
              <a:buSzPts val="1800"/>
              <a:buNone/>
              <a:defRPr/>
            </a:lvl8pPr>
            <a:lvl9pPr lvl="8" rtl="0">
              <a:spcBef>
                <a:spcPts val="533"/>
              </a:spcBef>
              <a:spcAft>
                <a:spcPts val="267"/>
              </a:spcAft>
              <a:buSzPts val="1800"/>
              <a:buNone/>
              <a:defRPr/>
            </a:lvl9pPr>
          </a:lstStyle>
          <a:p>
            <a:endParaRPr/>
          </a:p>
        </p:txBody>
      </p:sp>
      <p:sp>
        <p:nvSpPr>
          <p:cNvPr id="489" name="Google Shape;489;p39"/>
          <p:cNvSpPr txBox="1">
            <a:spLocks noGrp="1"/>
          </p:cNvSpPr>
          <p:nvPr>
            <p:ph type="subTitle" idx="5"/>
          </p:nvPr>
        </p:nvSpPr>
        <p:spPr>
          <a:xfrm>
            <a:off x="1379233" y="5485116"/>
            <a:ext cx="10008800" cy="4804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a:latin typeface="Lexend"/>
                <a:ea typeface="Lexend"/>
                <a:cs typeface="Lexend"/>
                <a:sym typeface="Lexend"/>
              </a:defRPr>
            </a:lvl1pPr>
            <a:lvl2pPr lvl="1" rtl="0">
              <a:spcBef>
                <a:spcPts val="1333"/>
              </a:spcBef>
              <a:spcAft>
                <a:spcPct val="0"/>
              </a:spcAft>
              <a:buSzPts val="2100"/>
              <a:buNone/>
              <a:defRPr/>
            </a:lvl2pPr>
            <a:lvl3pPr lvl="2" rtl="0">
              <a:spcBef>
                <a:spcPts val="1333"/>
              </a:spcBef>
              <a:spcAft>
                <a:spcPct val="0"/>
              </a:spcAft>
              <a:buSzPts val="2000"/>
              <a:buNone/>
              <a:defRPr/>
            </a:lvl3pPr>
            <a:lvl4pPr lvl="3" rtl="0">
              <a:spcBef>
                <a:spcPts val="1067"/>
              </a:spcBef>
              <a:spcAft>
                <a:spcPct val="0"/>
              </a:spcAft>
              <a:buSzPts val="1900"/>
              <a:buNone/>
              <a:defRPr/>
            </a:lvl4pPr>
            <a:lvl5pPr lvl="4" rtl="0">
              <a:spcBef>
                <a:spcPts val="1067"/>
              </a:spcBef>
              <a:spcAft>
                <a:spcPct val="0"/>
              </a:spcAft>
              <a:buSzPts val="1800"/>
              <a:buNone/>
              <a:defRPr/>
            </a:lvl5pPr>
            <a:lvl6pPr lvl="5" rtl="0">
              <a:spcBef>
                <a:spcPts val="800"/>
              </a:spcBef>
              <a:spcAft>
                <a:spcPct val="0"/>
              </a:spcAft>
              <a:buSzPts val="1800"/>
              <a:buNone/>
              <a:defRPr/>
            </a:lvl6pPr>
            <a:lvl7pPr lvl="6" rtl="0">
              <a:spcBef>
                <a:spcPts val="800"/>
              </a:spcBef>
              <a:spcAft>
                <a:spcPct val="0"/>
              </a:spcAft>
              <a:buSzPts val="1800"/>
              <a:buNone/>
              <a:defRPr/>
            </a:lvl7pPr>
            <a:lvl8pPr lvl="7" rtl="0">
              <a:spcBef>
                <a:spcPts val="533"/>
              </a:spcBef>
              <a:spcAft>
                <a:spcPct val="0"/>
              </a:spcAft>
              <a:buSzPts val="1800"/>
              <a:buNone/>
              <a:defRPr/>
            </a:lvl8pPr>
            <a:lvl9pPr lvl="8" rtl="0">
              <a:spcBef>
                <a:spcPts val="533"/>
              </a:spcBef>
              <a:spcAft>
                <a:spcPts val="267"/>
              </a:spcAft>
              <a:buSzPts val="1800"/>
              <a:buNone/>
              <a:defRPr/>
            </a:lvl9pPr>
          </a:lstStyle>
          <a:p>
            <a:endParaRPr/>
          </a:p>
        </p:txBody>
      </p:sp>
      <p:grpSp>
        <p:nvGrpSpPr>
          <p:cNvPr id="490" name="Google Shape;490;p39"/>
          <p:cNvGrpSpPr/>
          <p:nvPr/>
        </p:nvGrpSpPr>
        <p:grpSpPr>
          <a:xfrm>
            <a:off x="431537" y="2202717"/>
            <a:ext cx="609600" cy="609600"/>
            <a:chOff x="1020916" y="1442088"/>
            <a:chExt cx="457200" cy="457200"/>
          </a:xfrm>
        </p:grpSpPr>
        <p:pic>
          <p:nvPicPr>
            <p:cNvPr id="491" name="Google Shape;491;p39"/>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492" name="Google Shape;492;p39"/>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ct val="0"/>
                </a:spcBef>
                <a:spcAft>
                  <a:spcPct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493" name="Google Shape;493;p39"/>
          <p:cNvGrpSpPr/>
          <p:nvPr/>
        </p:nvGrpSpPr>
        <p:grpSpPr>
          <a:xfrm>
            <a:off x="431537" y="3282367"/>
            <a:ext cx="609600" cy="609600"/>
            <a:chOff x="1020916" y="1442088"/>
            <a:chExt cx="457200" cy="457200"/>
          </a:xfrm>
        </p:grpSpPr>
        <p:pic>
          <p:nvPicPr>
            <p:cNvPr id="494" name="Google Shape;494;p39"/>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495" name="Google Shape;495;p39"/>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ct val="0"/>
                </a:spcBef>
                <a:spcAft>
                  <a:spcPct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496" name="Google Shape;496;p39"/>
          <p:cNvGrpSpPr/>
          <p:nvPr/>
        </p:nvGrpSpPr>
        <p:grpSpPr>
          <a:xfrm>
            <a:off x="431521" y="4362451"/>
            <a:ext cx="609600" cy="609600"/>
            <a:chOff x="1020916" y="1442088"/>
            <a:chExt cx="457200" cy="457200"/>
          </a:xfrm>
        </p:grpSpPr>
        <p:pic>
          <p:nvPicPr>
            <p:cNvPr id="497" name="Google Shape;497;p39"/>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498" name="Google Shape;498;p39"/>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ct val="0"/>
                </a:spcBef>
                <a:spcAft>
                  <a:spcPct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grpSp>
        <p:nvGrpSpPr>
          <p:cNvPr id="499" name="Google Shape;499;p39"/>
          <p:cNvGrpSpPr/>
          <p:nvPr/>
        </p:nvGrpSpPr>
        <p:grpSpPr>
          <a:xfrm>
            <a:off x="431521" y="5442351"/>
            <a:ext cx="609600" cy="609600"/>
            <a:chOff x="1020916" y="1442088"/>
            <a:chExt cx="457200" cy="457200"/>
          </a:xfrm>
        </p:grpSpPr>
        <p:pic>
          <p:nvPicPr>
            <p:cNvPr id="500" name="Google Shape;500;p39"/>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01" name="Google Shape;501;p39"/>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ct val="0"/>
                </a:spcBef>
                <a:spcAft>
                  <a:spcPct val="0"/>
                </a:spcAft>
                <a:buNone/>
              </a:pPr>
              <a:r>
                <a:rPr lang="en-GB" sz="2400" b="1">
                  <a:solidFill>
                    <a:srgbClr val="FFFFFF"/>
                  </a:solidFill>
                  <a:latin typeface="Lexend"/>
                  <a:ea typeface="Lexend"/>
                  <a:cs typeface="Lexend"/>
                  <a:sym typeface="Lexend"/>
                </a:rPr>
                <a:t>d</a:t>
              </a:r>
              <a:endParaRPr sz="2400" b="1">
                <a:solidFill>
                  <a:srgbClr val="FFFFFF"/>
                </a:solidFill>
                <a:latin typeface="Lexend"/>
                <a:ea typeface="Lexend"/>
                <a:cs typeface="Lexend"/>
                <a:sym typeface="Lexend"/>
              </a:endParaRPr>
            </a:p>
          </p:txBody>
        </p:sp>
      </p:grpSp>
    </p:spTree>
    <p:extLst>
      <p:ext uri="{BB962C8B-B14F-4D97-AF65-F5344CB8AC3E}">
        <p14:creationId xmlns:p14="http://schemas.microsoft.com/office/powerpoint/2010/main" val="74008097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03 CfU 3 options - jade">
  <p:cSld name="TITLE_AND_TWO_COLUMNS_1_1_7_1_1_1">
    <p:spTree>
      <p:nvGrpSpPr>
        <p:cNvPr id="1" name="Shape 399"/>
        <p:cNvGrpSpPr/>
        <p:nvPr/>
      </p:nvGrpSpPr>
      <p:grpSpPr>
        <a:xfrm>
          <a:off x="0" y="0"/>
          <a:ext cx="0" cy="0"/>
          <a:chOff x="0" y="0"/>
          <a:chExt cx="0" cy="0"/>
        </a:xfrm>
      </p:grpSpPr>
      <p:pic>
        <p:nvPicPr>
          <p:cNvPr id="400" name="Google Shape;400;p35"/>
          <p:cNvPicPr preferRelativeResize="0"/>
          <p:nvPr/>
        </p:nvPicPr>
        <p:blipFill>
          <a:blip r:embed="rId2">
            <a:alphaModFix/>
          </a:blip>
          <a:srcRect t="1662" b="1672"/>
          <a:stretch>
            <a:fillRect/>
          </a:stretch>
        </p:blipFill>
        <p:spPr>
          <a:xfrm>
            <a:off x="0" y="710034"/>
            <a:ext cx="12201603" cy="155612"/>
          </a:xfrm>
          <a:prstGeom prst="rect">
            <a:avLst/>
          </a:prstGeom>
          <a:noFill/>
          <a:ln>
            <a:noFill/>
          </a:ln>
        </p:spPr>
      </p:pic>
      <p:sp>
        <p:nvSpPr>
          <p:cNvPr id="401" name="Google Shape;401;p35"/>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ct val="0"/>
              </a:spcBef>
              <a:spcAft>
                <a:spcPct val="0"/>
              </a:spcAft>
              <a:buNone/>
            </a:pPr>
            <a:endParaRPr sz="1867"/>
          </a:p>
        </p:txBody>
      </p:sp>
      <p:sp>
        <p:nvSpPr>
          <p:cNvPr id="402" name="Google Shape;402;p35"/>
          <p:cNvSpPr txBox="1">
            <a:spLocks noGrp="1"/>
          </p:cNvSpPr>
          <p:nvPr>
            <p:ph type="title"/>
          </p:nvPr>
        </p:nvSpPr>
        <p:spPr>
          <a:xfrm>
            <a:off x="432000" y="998351"/>
            <a:ext cx="10905600" cy="6528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b="0">
                <a:latin typeface="Lexend"/>
                <a:ea typeface="Lexend"/>
                <a:cs typeface="Lexend"/>
                <a:sym typeface="Lexend"/>
              </a:defRPr>
            </a:lvl1pPr>
            <a:lvl2pPr lvl="1" rtl="0">
              <a:spcBef>
                <a:spcPct val="0"/>
              </a:spcBef>
              <a:spcAft>
                <a:spcPct val="0"/>
              </a:spcAft>
              <a:buSzPts val="2800"/>
              <a:buNone/>
              <a:defRPr/>
            </a:lvl2pPr>
            <a:lvl3pPr lvl="2" rtl="0">
              <a:spcBef>
                <a:spcPct val="0"/>
              </a:spcBef>
              <a:spcAft>
                <a:spcPct val="0"/>
              </a:spcAft>
              <a:buSzPts val="2800"/>
              <a:buNone/>
              <a:defRPr/>
            </a:lvl3pPr>
            <a:lvl4pPr lvl="3" rtl="0">
              <a:spcBef>
                <a:spcPct val="0"/>
              </a:spcBef>
              <a:spcAft>
                <a:spcPct val="0"/>
              </a:spcAft>
              <a:buSzPts val="2800"/>
              <a:buNone/>
              <a:defRPr/>
            </a:lvl4pPr>
            <a:lvl5pPr lvl="4" rtl="0">
              <a:spcBef>
                <a:spcPct val="0"/>
              </a:spcBef>
              <a:spcAft>
                <a:spcPct val="0"/>
              </a:spcAft>
              <a:buSzPts val="2800"/>
              <a:buNone/>
              <a:defRPr/>
            </a:lvl5pPr>
            <a:lvl6pPr lvl="5" rtl="0">
              <a:spcBef>
                <a:spcPct val="0"/>
              </a:spcBef>
              <a:spcAft>
                <a:spcPct val="0"/>
              </a:spcAft>
              <a:buSzPts val="2800"/>
              <a:buNone/>
              <a:defRPr/>
            </a:lvl6pPr>
            <a:lvl7pPr lvl="6" rtl="0">
              <a:spcBef>
                <a:spcPct val="0"/>
              </a:spcBef>
              <a:spcAft>
                <a:spcPct val="0"/>
              </a:spcAft>
              <a:buSzPts val="2800"/>
              <a:buNone/>
              <a:defRPr/>
            </a:lvl7pPr>
            <a:lvl8pPr lvl="7" rtl="0">
              <a:spcBef>
                <a:spcPct val="0"/>
              </a:spcBef>
              <a:spcAft>
                <a:spcPct val="0"/>
              </a:spcAft>
              <a:buSzPts val="2800"/>
              <a:buNone/>
              <a:defRPr/>
            </a:lvl8pPr>
            <a:lvl9pPr lvl="8" rtl="0">
              <a:spcBef>
                <a:spcPct val="0"/>
              </a:spcBef>
              <a:spcAft>
                <a:spcPct val="0"/>
              </a:spcAft>
              <a:buSzPts val="2800"/>
              <a:buNone/>
              <a:defRPr/>
            </a:lvl9pPr>
          </a:lstStyle>
          <a:p>
            <a:endParaRPr/>
          </a:p>
        </p:txBody>
      </p:sp>
      <p:pic>
        <p:nvPicPr>
          <p:cNvPr id="403" name="Google Shape;403;p35"/>
          <p:cNvPicPr preferRelativeResize="0"/>
          <p:nvPr/>
        </p:nvPicPr>
        <p:blipFill>
          <a:blip r:embed="rId3">
            <a:alphaModFix/>
          </a:blip>
          <a:stretch>
            <a:fillRect/>
          </a:stretch>
        </p:blipFill>
        <p:spPr>
          <a:xfrm>
            <a:off x="11371447" y="-15299"/>
            <a:ext cx="666267" cy="666267"/>
          </a:xfrm>
          <a:prstGeom prst="rect">
            <a:avLst/>
          </a:prstGeom>
          <a:noFill/>
          <a:ln>
            <a:noFill/>
          </a:ln>
        </p:spPr>
      </p:pic>
      <p:sp>
        <p:nvSpPr>
          <p:cNvPr id="404" name="Google Shape;404;p35"/>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ct val="0"/>
              </a:spcBef>
              <a:spcAft>
                <a:spcPct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405" name="Google Shape;405;p35"/>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ct val="0"/>
              </a:spcBef>
              <a:spcAft>
                <a:spcPct val="0"/>
              </a:spcAft>
              <a:buClr>
                <a:schemeClr val="lt1"/>
              </a:buClr>
              <a:buSzPts val="2000"/>
              <a:buFont typeface="Lexend"/>
              <a:buNone/>
              <a:defRPr sz="2667">
                <a:solidFill>
                  <a:schemeClr val="lt1"/>
                </a:solidFill>
                <a:latin typeface="Lexend"/>
                <a:ea typeface="Lexend"/>
                <a:cs typeface="Lexend"/>
                <a:sym typeface="Lexend"/>
              </a:defRPr>
            </a:lvl1pPr>
            <a:lvl2pPr lvl="1" rtl="0">
              <a:spcBef>
                <a:spcPct val="0"/>
              </a:spcBef>
              <a:spcAft>
                <a:spcPct val="0"/>
              </a:spcAft>
              <a:buSzPts val="2800"/>
              <a:buNone/>
              <a:defRPr/>
            </a:lvl2pPr>
            <a:lvl3pPr lvl="2" rtl="0">
              <a:spcBef>
                <a:spcPct val="0"/>
              </a:spcBef>
              <a:spcAft>
                <a:spcPct val="0"/>
              </a:spcAft>
              <a:buSzPts val="2800"/>
              <a:buNone/>
              <a:defRPr/>
            </a:lvl3pPr>
            <a:lvl4pPr lvl="3" rtl="0">
              <a:spcBef>
                <a:spcPct val="0"/>
              </a:spcBef>
              <a:spcAft>
                <a:spcPct val="0"/>
              </a:spcAft>
              <a:buSzPts val="2800"/>
              <a:buNone/>
              <a:defRPr/>
            </a:lvl4pPr>
            <a:lvl5pPr lvl="4" rtl="0">
              <a:spcBef>
                <a:spcPct val="0"/>
              </a:spcBef>
              <a:spcAft>
                <a:spcPct val="0"/>
              </a:spcAft>
              <a:buSzPts val="2800"/>
              <a:buNone/>
              <a:defRPr/>
            </a:lvl5pPr>
            <a:lvl6pPr lvl="5" rtl="0">
              <a:spcBef>
                <a:spcPct val="0"/>
              </a:spcBef>
              <a:spcAft>
                <a:spcPct val="0"/>
              </a:spcAft>
              <a:buSzPts val="2800"/>
              <a:buNone/>
              <a:defRPr/>
            </a:lvl6pPr>
            <a:lvl7pPr lvl="6" rtl="0">
              <a:spcBef>
                <a:spcPct val="0"/>
              </a:spcBef>
              <a:spcAft>
                <a:spcPct val="0"/>
              </a:spcAft>
              <a:buSzPts val="2800"/>
              <a:buNone/>
              <a:defRPr/>
            </a:lvl7pPr>
            <a:lvl8pPr lvl="7" rtl="0">
              <a:spcBef>
                <a:spcPct val="0"/>
              </a:spcBef>
              <a:spcAft>
                <a:spcPct val="0"/>
              </a:spcAft>
              <a:buSzPts val="2800"/>
              <a:buNone/>
              <a:defRPr/>
            </a:lvl8pPr>
            <a:lvl9pPr lvl="8" rtl="0">
              <a:spcBef>
                <a:spcPct val="0"/>
              </a:spcBef>
              <a:spcAft>
                <a:spcPct val="0"/>
              </a:spcAft>
              <a:buSzPts val="2800"/>
              <a:buNone/>
              <a:defRPr/>
            </a:lvl9pPr>
          </a:lstStyle>
          <a:p>
            <a:endParaRPr/>
          </a:p>
        </p:txBody>
      </p:sp>
      <p:sp>
        <p:nvSpPr>
          <p:cNvPr id="406" name="Google Shape;406;p35"/>
          <p:cNvSpPr txBox="1">
            <a:spLocks noGrp="1"/>
          </p:cNvSpPr>
          <p:nvPr>
            <p:ph type="subTitle" idx="1"/>
          </p:nvPr>
        </p:nvSpPr>
        <p:spPr>
          <a:xfrm>
            <a:off x="1379233" y="2450367"/>
            <a:ext cx="10008800" cy="4328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a:latin typeface="Lexend"/>
                <a:ea typeface="Lexend"/>
                <a:cs typeface="Lexend"/>
                <a:sym typeface="Lexend"/>
              </a:defRPr>
            </a:lvl1pPr>
            <a:lvl2pPr lvl="1" rtl="0">
              <a:spcBef>
                <a:spcPts val="1333"/>
              </a:spcBef>
              <a:spcAft>
                <a:spcPct val="0"/>
              </a:spcAft>
              <a:buSzPts val="2100"/>
              <a:buNone/>
              <a:defRPr/>
            </a:lvl2pPr>
            <a:lvl3pPr lvl="2" rtl="0">
              <a:spcBef>
                <a:spcPts val="1333"/>
              </a:spcBef>
              <a:spcAft>
                <a:spcPct val="0"/>
              </a:spcAft>
              <a:buSzPts val="2000"/>
              <a:buNone/>
              <a:defRPr/>
            </a:lvl3pPr>
            <a:lvl4pPr lvl="3" rtl="0">
              <a:spcBef>
                <a:spcPts val="1067"/>
              </a:spcBef>
              <a:spcAft>
                <a:spcPct val="0"/>
              </a:spcAft>
              <a:buSzPts val="1900"/>
              <a:buNone/>
              <a:defRPr/>
            </a:lvl4pPr>
            <a:lvl5pPr lvl="4" rtl="0">
              <a:spcBef>
                <a:spcPts val="1067"/>
              </a:spcBef>
              <a:spcAft>
                <a:spcPct val="0"/>
              </a:spcAft>
              <a:buSzPts val="1800"/>
              <a:buNone/>
              <a:defRPr/>
            </a:lvl5pPr>
            <a:lvl6pPr lvl="5" rtl="0">
              <a:spcBef>
                <a:spcPts val="800"/>
              </a:spcBef>
              <a:spcAft>
                <a:spcPct val="0"/>
              </a:spcAft>
              <a:buSzPts val="1800"/>
              <a:buNone/>
              <a:defRPr/>
            </a:lvl6pPr>
            <a:lvl7pPr lvl="6" rtl="0">
              <a:spcBef>
                <a:spcPts val="800"/>
              </a:spcBef>
              <a:spcAft>
                <a:spcPct val="0"/>
              </a:spcAft>
              <a:buSzPts val="1800"/>
              <a:buNone/>
              <a:defRPr/>
            </a:lvl7pPr>
            <a:lvl8pPr lvl="7" rtl="0">
              <a:spcBef>
                <a:spcPts val="533"/>
              </a:spcBef>
              <a:spcAft>
                <a:spcPct val="0"/>
              </a:spcAft>
              <a:buSzPts val="1800"/>
              <a:buNone/>
              <a:defRPr/>
            </a:lvl8pPr>
            <a:lvl9pPr lvl="8" rtl="0">
              <a:spcBef>
                <a:spcPts val="533"/>
              </a:spcBef>
              <a:spcAft>
                <a:spcPts val="267"/>
              </a:spcAft>
              <a:buSzPts val="1800"/>
              <a:buNone/>
              <a:defRPr/>
            </a:lvl9pPr>
          </a:lstStyle>
          <a:p>
            <a:endParaRPr/>
          </a:p>
        </p:txBody>
      </p:sp>
      <p:sp>
        <p:nvSpPr>
          <p:cNvPr id="407" name="Google Shape;407;p35"/>
          <p:cNvSpPr txBox="1">
            <a:spLocks noGrp="1"/>
          </p:cNvSpPr>
          <p:nvPr>
            <p:ph type="subTitle" idx="3"/>
          </p:nvPr>
        </p:nvSpPr>
        <p:spPr>
          <a:xfrm>
            <a:off x="1379233" y="3725663"/>
            <a:ext cx="10008800" cy="5188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a:latin typeface="Lexend"/>
                <a:ea typeface="Lexend"/>
                <a:cs typeface="Lexend"/>
                <a:sym typeface="Lexend"/>
              </a:defRPr>
            </a:lvl1pPr>
            <a:lvl2pPr lvl="1" rtl="0">
              <a:spcBef>
                <a:spcPts val="1333"/>
              </a:spcBef>
              <a:spcAft>
                <a:spcPct val="0"/>
              </a:spcAft>
              <a:buSzPts val="2100"/>
              <a:buNone/>
              <a:defRPr/>
            </a:lvl2pPr>
            <a:lvl3pPr lvl="2" rtl="0">
              <a:spcBef>
                <a:spcPts val="1333"/>
              </a:spcBef>
              <a:spcAft>
                <a:spcPct val="0"/>
              </a:spcAft>
              <a:buSzPts val="2000"/>
              <a:buNone/>
              <a:defRPr/>
            </a:lvl3pPr>
            <a:lvl4pPr lvl="3" rtl="0">
              <a:spcBef>
                <a:spcPts val="1067"/>
              </a:spcBef>
              <a:spcAft>
                <a:spcPct val="0"/>
              </a:spcAft>
              <a:buSzPts val="1900"/>
              <a:buNone/>
              <a:defRPr/>
            </a:lvl4pPr>
            <a:lvl5pPr lvl="4" rtl="0">
              <a:spcBef>
                <a:spcPts val="1067"/>
              </a:spcBef>
              <a:spcAft>
                <a:spcPct val="0"/>
              </a:spcAft>
              <a:buSzPts val="1800"/>
              <a:buNone/>
              <a:defRPr/>
            </a:lvl5pPr>
            <a:lvl6pPr lvl="5" rtl="0">
              <a:spcBef>
                <a:spcPts val="800"/>
              </a:spcBef>
              <a:spcAft>
                <a:spcPct val="0"/>
              </a:spcAft>
              <a:buSzPts val="1800"/>
              <a:buNone/>
              <a:defRPr/>
            </a:lvl6pPr>
            <a:lvl7pPr lvl="6" rtl="0">
              <a:spcBef>
                <a:spcPts val="800"/>
              </a:spcBef>
              <a:spcAft>
                <a:spcPct val="0"/>
              </a:spcAft>
              <a:buSzPts val="1800"/>
              <a:buNone/>
              <a:defRPr/>
            </a:lvl7pPr>
            <a:lvl8pPr lvl="7" rtl="0">
              <a:spcBef>
                <a:spcPts val="533"/>
              </a:spcBef>
              <a:spcAft>
                <a:spcPct val="0"/>
              </a:spcAft>
              <a:buSzPts val="1800"/>
              <a:buNone/>
              <a:defRPr/>
            </a:lvl8pPr>
            <a:lvl9pPr lvl="8" rtl="0">
              <a:spcBef>
                <a:spcPts val="533"/>
              </a:spcBef>
              <a:spcAft>
                <a:spcPts val="267"/>
              </a:spcAft>
              <a:buSzPts val="1800"/>
              <a:buNone/>
              <a:defRPr/>
            </a:lvl9pPr>
          </a:lstStyle>
          <a:p>
            <a:endParaRPr/>
          </a:p>
        </p:txBody>
      </p:sp>
      <p:sp>
        <p:nvSpPr>
          <p:cNvPr id="408" name="Google Shape;408;p35"/>
          <p:cNvSpPr txBox="1">
            <a:spLocks noGrp="1"/>
          </p:cNvSpPr>
          <p:nvPr>
            <p:ph type="subTitle" idx="4"/>
          </p:nvPr>
        </p:nvSpPr>
        <p:spPr>
          <a:xfrm>
            <a:off x="1379233" y="5022620"/>
            <a:ext cx="9952800" cy="432800"/>
          </a:xfrm>
          <a:prstGeom prst="rect">
            <a:avLst/>
          </a:prstGeom>
        </p:spPr>
        <p:txBody>
          <a:bodyPr spcFirstLastPara="1" wrap="square" lIns="0" tIns="0" rIns="0" bIns="0" anchor="t" anchorCtr="0">
            <a:noAutofit/>
          </a:bodyPr>
          <a:lstStyle>
            <a:lvl1pPr lvl="0" rtl="0">
              <a:spcBef>
                <a:spcPct val="0"/>
              </a:spcBef>
              <a:spcAft>
                <a:spcPct val="0"/>
              </a:spcAft>
              <a:buSzPts val="2200"/>
              <a:buFont typeface="Lexend"/>
              <a:buNone/>
              <a:defRPr sz="2933">
                <a:latin typeface="Lexend"/>
                <a:ea typeface="Lexend"/>
                <a:cs typeface="Lexend"/>
                <a:sym typeface="Lexend"/>
              </a:defRPr>
            </a:lvl1pPr>
            <a:lvl2pPr lvl="1" rtl="0">
              <a:spcBef>
                <a:spcPts val="1333"/>
              </a:spcBef>
              <a:spcAft>
                <a:spcPct val="0"/>
              </a:spcAft>
              <a:buSzPts val="2100"/>
              <a:buNone/>
              <a:defRPr/>
            </a:lvl2pPr>
            <a:lvl3pPr lvl="2" rtl="0">
              <a:spcBef>
                <a:spcPts val="1333"/>
              </a:spcBef>
              <a:spcAft>
                <a:spcPct val="0"/>
              </a:spcAft>
              <a:buSzPts val="2000"/>
              <a:buNone/>
              <a:defRPr/>
            </a:lvl3pPr>
            <a:lvl4pPr lvl="3" rtl="0">
              <a:spcBef>
                <a:spcPts val="1067"/>
              </a:spcBef>
              <a:spcAft>
                <a:spcPct val="0"/>
              </a:spcAft>
              <a:buSzPts val="1900"/>
              <a:buNone/>
              <a:defRPr/>
            </a:lvl4pPr>
            <a:lvl5pPr lvl="4" rtl="0">
              <a:spcBef>
                <a:spcPts val="1067"/>
              </a:spcBef>
              <a:spcAft>
                <a:spcPct val="0"/>
              </a:spcAft>
              <a:buSzPts val="1800"/>
              <a:buNone/>
              <a:defRPr/>
            </a:lvl5pPr>
            <a:lvl6pPr lvl="5" rtl="0">
              <a:spcBef>
                <a:spcPts val="800"/>
              </a:spcBef>
              <a:spcAft>
                <a:spcPct val="0"/>
              </a:spcAft>
              <a:buSzPts val="1800"/>
              <a:buNone/>
              <a:defRPr/>
            </a:lvl6pPr>
            <a:lvl7pPr lvl="6" rtl="0">
              <a:spcBef>
                <a:spcPts val="800"/>
              </a:spcBef>
              <a:spcAft>
                <a:spcPct val="0"/>
              </a:spcAft>
              <a:buSzPts val="1800"/>
              <a:buNone/>
              <a:defRPr/>
            </a:lvl7pPr>
            <a:lvl8pPr lvl="7" rtl="0">
              <a:spcBef>
                <a:spcPts val="533"/>
              </a:spcBef>
              <a:spcAft>
                <a:spcPct val="0"/>
              </a:spcAft>
              <a:buSzPts val="1800"/>
              <a:buNone/>
              <a:defRPr/>
            </a:lvl8pPr>
            <a:lvl9pPr lvl="8" rtl="0">
              <a:spcBef>
                <a:spcPts val="533"/>
              </a:spcBef>
              <a:spcAft>
                <a:spcPts val="267"/>
              </a:spcAft>
              <a:buSzPts val="1800"/>
              <a:buNone/>
              <a:defRPr/>
            </a:lvl9pPr>
          </a:lstStyle>
          <a:p>
            <a:endParaRPr/>
          </a:p>
        </p:txBody>
      </p:sp>
      <p:grpSp>
        <p:nvGrpSpPr>
          <p:cNvPr id="409" name="Google Shape;409;p35"/>
          <p:cNvGrpSpPr/>
          <p:nvPr/>
        </p:nvGrpSpPr>
        <p:grpSpPr>
          <a:xfrm>
            <a:off x="431537" y="2405917"/>
            <a:ext cx="609600" cy="609600"/>
            <a:chOff x="1020916" y="1442088"/>
            <a:chExt cx="457200" cy="457200"/>
          </a:xfrm>
        </p:grpSpPr>
        <p:pic>
          <p:nvPicPr>
            <p:cNvPr id="410" name="Google Shape;410;p3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411" name="Google Shape;411;p3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ct val="0"/>
                </a:spcBef>
                <a:spcAft>
                  <a:spcPct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412" name="Google Shape;412;p35"/>
          <p:cNvGrpSpPr/>
          <p:nvPr/>
        </p:nvGrpSpPr>
        <p:grpSpPr>
          <a:xfrm>
            <a:off x="431537" y="3688767"/>
            <a:ext cx="609600" cy="609600"/>
            <a:chOff x="1020916" y="1442088"/>
            <a:chExt cx="457200" cy="457200"/>
          </a:xfrm>
        </p:grpSpPr>
        <p:pic>
          <p:nvPicPr>
            <p:cNvPr id="413" name="Google Shape;413;p3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414" name="Google Shape;414;p3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ct val="0"/>
                </a:spcBef>
                <a:spcAft>
                  <a:spcPct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415" name="Google Shape;415;p35"/>
          <p:cNvGrpSpPr/>
          <p:nvPr/>
        </p:nvGrpSpPr>
        <p:grpSpPr>
          <a:xfrm>
            <a:off x="431521" y="4972051"/>
            <a:ext cx="609600" cy="609600"/>
            <a:chOff x="1020916" y="1442088"/>
            <a:chExt cx="457200" cy="457200"/>
          </a:xfrm>
        </p:grpSpPr>
        <p:pic>
          <p:nvPicPr>
            <p:cNvPr id="416" name="Google Shape;416;p3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417" name="Google Shape;417;p3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ct val="0"/>
                </a:spcBef>
                <a:spcAft>
                  <a:spcPct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Tree>
    <p:extLst>
      <p:ext uri="{BB962C8B-B14F-4D97-AF65-F5344CB8AC3E}">
        <p14:creationId xmlns:p14="http://schemas.microsoft.com/office/powerpoint/2010/main" val="231769243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25/03/2026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06 CfU blank - jade ">
  <p:cSld name="TITLE_AND_TWO_COLUMNS_1_1_6_2_3_1">
    <p:spTree>
      <p:nvGrpSpPr>
        <p:cNvPr id="1" name="Shape 631"/>
        <p:cNvGrpSpPr/>
        <p:nvPr/>
      </p:nvGrpSpPr>
      <p:grpSpPr>
        <a:xfrm>
          <a:off x="0" y="0"/>
          <a:ext cx="0" cy="0"/>
          <a:chOff x="0" y="0"/>
          <a:chExt cx="0" cy="0"/>
        </a:xfrm>
      </p:grpSpPr>
      <p:pic>
        <p:nvPicPr>
          <p:cNvPr id="632" name="Google Shape;632;p47"/>
          <p:cNvPicPr preferRelativeResize="0"/>
          <p:nvPr/>
        </p:nvPicPr>
        <p:blipFill>
          <a:blip r:embed="rId2">
            <a:alphaModFix/>
          </a:blip>
          <a:srcRect t="1662" b="1672"/>
          <a:stretch>
            <a:fillRect/>
          </a:stretch>
        </p:blipFill>
        <p:spPr>
          <a:xfrm>
            <a:off x="0" y="710034"/>
            <a:ext cx="12201603" cy="155612"/>
          </a:xfrm>
          <a:prstGeom prst="rect">
            <a:avLst/>
          </a:prstGeom>
          <a:noFill/>
          <a:ln>
            <a:noFill/>
          </a:ln>
        </p:spPr>
      </p:pic>
      <p:sp>
        <p:nvSpPr>
          <p:cNvPr id="633" name="Google Shape;633;p47"/>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ct val="0"/>
              </a:spcBef>
              <a:spcAft>
                <a:spcPct val="0"/>
              </a:spcAft>
              <a:buNone/>
            </a:pPr>
            <a:endParaRPr sz="1867"/>
          </a:p>
        </p:txBody>
      </p:sp>
      <p:sp>
        <p:nvSpPr>
          <p:cNvPr id="634" name="Google Shape;634;p47"/>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ct val="0"/>
              </a:spcBef>
              <a:spcAft>
                <a:spcPct val="0"/>
              </a:spcAft>
              <a:buSzPts val="2200"/>
              <a:buFont typeface="Lexend"/>
              <a:buChar char="●"/>
              <a:defRPr sz="2933">
                <a:latin typeface="Lexend"/>
                <a:ea typeface="Lexend"/>
                <a:cs typeface="Lexend"/>
                <a:sym typeface="Lexend"/>
              </a:defRPr>
            </a:lvl1pPr>
            <a:lvl2pPr marL="1219170" lvl="1" indent="-491054" rtl="0">
              <a:spcBef>
                <a:spcPts val="1333"/>
              </a:spcBef>
              <a:spcAft>
                <a:spcPct val="0"/>
              </a:spcAft>
              <a:buSzPts val="2200"/>
              <a:buFont typeface="Lexend"/>
              <a:buChar char="–"/>
              <a:defRPr sz="2933">
                <a:latin typeface="Lexend"/>
                <a:ea typeface="Lexend"/>
                <a:cs typeface="Lexend"/>
                <a:sym typeface="Lexend"/>
              </a:defRPr>
            </a:lvl2pPr>
            <a:lvl3pPr marL="1828754" lvl="2" indent="-474121" rtl="0">
              <a:spcBef>
                <a:spcPts val="1333"/>
              </a:spcBef>
              <a:spcAft>
                <a:spcPct val="0"/>
              </a:spcAft>
              <a:buSzPts val="2000"/>
              <a:buFont typeface="Lexend"/>
              <a:buChar char="–"/>
              <a:defRPr>
                <a:latin typeface="Lexend"/>
                <a:ea typeface="Lexend"/>
                <a:cs typeface="Lexend"/>
                <a:sym typeface="Lexend"/>
              </a:defRPr>
            </a:lvl3pPr>
            <a:lvl4pPr marL="2438339" lvl="3" indent="-491054" rtl="0">
              <a:spcBef>
                <a:spcPts val="1067"/>
              </a:spcBef>
              <a:spcAft>
                <a:spcPct val="0"/>
              </a:spcAft>
              <a:buSzPts val="2200"/>
              <a:buFont typeface="Lexend"/>
              <a:buChar char="–"/>
              <a:defRPr sz="2933">
                <a:latin typeface="Lexend"/>
                <a:ea typeface="Lexend"/>
                <a:cs typeface="Lexend"/>
                <a:sym typeface="Lexend"/>
              </a:defRPr>
            </a:lvl4pPr>
            <a:lvl5pPr marL="3047924" lvl="4" indent="-457189" rtl="0">
              <a:spcBef>
                <a:spcPts val="1067"/>
              </a:spcBef>
              <a:spcAft>
                <a:spcPct val="0"/>
              </a:spcAft>
              <a:buSzPts val="1800"/>
              <a:buFont typeface="Lexend"/>
              <a:buChar char="–"/>
              <a:defRPr>
                <a:latin typeface="Lexend"/>
                <a:ea typeface="Lexend"/>
                <a:cs typeface="Lexend"/>
                <a:sym typeface="Lexend"/>
              </a:defRPr>
            </a:lvl5pPr>
            <a:lvl6pPr marL="3657509" lvl="5" indent="-457189" rtl="0">
              <a:spcBef>
                <a:spcPts val="800"/>
              </a:spcBef>
              <a:spcAft>
                <a:spcPct val="0"/>
              </a:spcAft>
              <a:buSzPts val="1800"/>
              <a:buFont typeface="Lexend"/>
              <a:buChar char="–"/>
              <a:defRPr sz="2400">
                <a:latin typeface="Lexend"/>
                <a:ea typeface="Lexend"/>
                <a:cs typeface="Lexend"/>
                <a:sym typeface="Lexend"/>
              </a:defRPr>
            </a:lvl6pPr>
            <a:lvl7pPr marL="4267093" lvl="6" indent="-457189" rtl="0">
              <a:spcBef>
                <a:spcPts val="800"/>
              </a:spcBef>
              <a:spcAft>
                <a:spcPct val="0"/>
              </a:spcAft>
              <a:buSzPts val="1800"/>
              <a:buFont typeface="Lexend"/>
              <a:buChar char="–"/>
              <a:defRPr>
                <a:latin typeface="Lexend"/>
                <a:ea typeface="Lexend"/>
                <a:cs typeface="Lexend"/>
                <a:sym typeface="Lexend"/>
              </a:defRPr>
            </a:lvl7pPr>
            <a:lvl8pPr marL="4876678" lvl="7" indent="-457189" rtl="0">
              <a:spcBef>
                <a:spcPts val="533"/>
              </a:spcBef>
              <a:spcAft>
                <a:spcPct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pic>
        <p:nvPicPr>
          <p:cNvPr id="635" name="Google Shape;635;p47"/>
          <p:cNvPicPr preferRelativeResize="0"/>
          <p:nvPr/>
        </p:nvPicPr>
        <p:blipFill>
          <a:blip r:embed="rId3">
            <a:alphaModFix/>
          </a:blip>
          <a:stretch>
            <a:fillRect/>
          </a:stretch>
        </p:blipFill>
        <p:spPr>
          <a:xfrm>
            <a:off x="11371447" y="-15299"/>
            <a:ext cx="666267" cy="666267"/>
          </a:xfrm>
          <a:prstGeom prst="rect">
            <a:avLst/>
          </a:prstGeom>
          <a:noFill/>
          <a:ln>
            <a:noFill/>
          </a:ln>
        </p:spPr>
      </p:pic>
      <p:sp>
        <p:nvSpPr>
          <p:cNvPr id="636" name="Google Shape;636;p47"/>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ct val="0"/>
              </a:spcBef>
              <a:spcAft>
                <a:spcPct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637" name="Google Shape;637;p47"/>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ct val="0"/>
              </a:spcBef>
              <a:spcAft>
                <a:spcPct val="0"/>
              </a:spcAft>
              <a:buClr>
                <a:schemeClr val="lt1"/>
              </a:buClr>
              <a:buSzPts val="2000"/>
              <a:buFont typeface="Lexend"/>
              <a:buNone/>
              <a:defRPr sz="2667">
                <a:solidFill>
                  <a:schemeClr val="lt1"/>
                </a:solidFill>
                <a:latin typeface="Lexend"/>
                <a:ea typeface="Lexend"/>
                <a:cs typeface="Lexend"/>
                <a:sym typeface="Lexend"/>
              </a:defRPr>
            </a:lvl1pPr>
            <a:lvl2pPr lvl="1" rtl="0">
              <a:spcBef>
                <a:spcPct val="0"/>
              </a:spcBef>
              <a:spcAft>
                <a:spcPct val="0"/>
              </a:spcAft>
              <a:buSzPts val="2800"/>
              <a:buNone/>
              <a:defRPr/>
            </a:lvl2pPr>
            <a:lvl3pPr lvl="2" rtl="0">
              <a:spcBef>
                <a:spcPct val="0"/>
              </a:spcBef>
              <a:spcAft>
                <a:spcPct val="0"/>
              </a:spcAft>
              <a:buSzPts val="2800"/>
              <a:buNone/>
              <a:defRPr/>
            </a:lvl3pPr>
            <a:lvl4pPr lvl="3" rtl="0">
              <a:spcBef>
                <a:spcPct val="0"/>
              </a:spcBef>
              <a:spcAft>
                <a:spcPct val="0"/>
              </a:spcAft>
              <a:buSzPts val="2800"/>
              <a:buNone/>
              <a:defRPr/>
            </a:lvl4pPr>
            <a:lvl5pPr lvl="4" rtl="0">
              <a:spcBef>
                <a:spcPct val="0"/>
              </a:spcBef>
              <a:spcAft>
                <a:spcPct val="0"/>
              </a:spcAft>
              <a:buSzPts val="2800"/>
              <a:buNone/>
              <a:defRPr/>
            </a:lvl5pPr>
            <a:lvl6pPr lvl="5" rtl="0">
              <a:spcBef>
                <a:spcPct val="0"/>
              </a:spcBef>
              <a:spcAft>
                <a:spcPct val="0"/>
              </a:spcAft>
              <a:buSzPts val="2800"/>
              <a:buNone/>
              <a:defRPr/>
            </a:lvl6pPr>
            <a:lvl7pPr lvl="6" rtl="0">
              <a:spcBef>
                <a:spcPct val="0"/>
              </a:spcBef>
              <a:spcAft>
                <a:spcPct val="0"/>
              </a:spcAft>
              <a:buSzPts val="2800"/>
              <a:buNone/>
              <a:defRPr/>
            </a:lvl7pPr>
            <a:lvl8pPr lvl="7" rtl="0">
              <a:spcBef>
                <a:spcPct val="0"/>
              </a:spcBef>
              <a:spcAft>
                <a:spcPct val="0"/>
              </a:spcAft>
              <a:buSzPts val="2800"/>
              <a:buNone/>
              <a:defRPr/>
            </a:lvl8pPr>
            <a:lvl9pPr lvl="8" rtl="0">
              <a:spcBef>
                <a:spcPct val="0"/>
              </a:spcBef>
              <a:spcAft>
                <a:spcPct val="0"/>
              </a:spcAft>
              <a:buSzPts val="2800"/>
              <a:buNone/>
              <a:defRPr/>
            </a:lvl9pPr>
          </a:lstStyle>
          <a:p>
            <a:endParaRPr/>
          </a:p>
        </p:txBody>
      </p:sp>
    </p:spTree>
    <p:extLst>
      <p:ext uri="{BB962C8B-B14F-4D97-AF65-F5344CB8AC3E}">
        <p14:creationId xmlns:p14="http://schemas.microsoft.com/office/powerpoint/2010/main" val="425248032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07 Practice - jade">
  <p:cSld name="TITLE_AND_TWO_COLUMNS_1_1_5_1_3_1_1_1_1">
    <p:spTree>
      <p:nvGrpSpPr>
        <p:cNvPr id="1" name="Shape 660"/>
        <p:cNvGrpSpPr/>
        <p:nvPr/>
      </p:nvGrpSpPr>
      <p:grpSpPr>
        <a:xfrm>
          <a:off x="0" y="0"/>
          <a:ext cx="0" cy="0"/>
          <a:chOff x="0" y="0"/>
          <a:chExt cx="0" cy="0"/>
        </a:xfrm>
      </p:grpSpPr>
      <p:pic>
        <p:nvPicPr>
          <p:cNvPr id="661" name="Google Shape;661;p51"/>
          <p:cNvPicPr preferRelativeResize="0"/>
          <p:nvPr/>
        </p:nvPicPr>
        <p:blipFill>
          <a:blip r:embed="rId2">
            <a:alphaModFix/>
          </a:blip>
          <a:srcRect t="1662" b="1672"/>
          <a:stretch>
            <a:fillRect/>
          </a:stretch>
        </p:blipFill>
        <p:spPr>
          <a:xfrm>
            <a:off x="0" y="710034"/>
            <a:ext cx="12201603" cy="155612"/>
          </a:xfrm>
          <a:prstGeom prst="rect">
            <a:avLst/>
          </a:prstGeom>
          <a:noFill/>
          <a:ln>
            <a:noFill/>
          </a:ln>
        </p:spPr>
      </p:pic>
      <p:sp>
        <p:nvSpPr>
          <p:cNvPr id="662" name="Google Shape;662;p51"/>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ct val="0"/>
              </a:spcBef>
              <a:spcAft>
                <a:spcPct val="0"/>
              </a:spcAft>
              <a:buNone/>
            </a:pPr>
            <a:endParaRPr sz="1867"/>
          </a:p>
        </p:txBody>
      </p:sp>
      <p:sp>
        <p:nvSpPr>
          <p:cNvPr id="663" name="Google Shape;663;p51"/>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ct val="0"/>
              </a:spcBef>
              <a:spcAft>
                <a:spcPct val="0"/>
              </a:spcAft>
              <a:buSzPts val="2200"/>
              <a:buFont typeface="Lexend"/>
              <a:buChar char="●"/>
              <a:defRPr sz="2933">
                <a:latin typeface="Lexend"/>
                <a:ea typeface="Lexend"/>
                <a:cs typeface="Lexend"/>
                <a:sym typeface="Lexend"/>
              </a:defRPr>
            </a:lvl1pPr>
            <a:lvl2pPr marL="1219170" lvl="1" indent="-491054" rtl="0">
              <a:spcBef>
                <a:spcPts val="1333"/>
              </a:spcBef>
              <a:spcAft>
                <a:spcPct val="0"/>
              </a:spcAft>
              <a:buSzPts val="2200"/>
              <a:buFont typeface="Lexend"/>
              <a:buChar char="–"/>
              <a:defRPr sz="2933">
                <a:latin typeface="Lexend"/>
                <a:ea typeface="Lexend"/>
                <a:cs typeface="Lexend"/>
                <a:sym typeface="Lexend"/>
              </a:defRPr>
            </a:lvl2pPr>
            <a:lvl3pPr marL="1828754" lvl="2" indent="-474121" rtl="0">
              <a:spcBef>
                <a:spcPts val="1333"/>
              </a:spcBef>
              <a:spcAft>
                <a:spcPct val="0"/>
              </a:spcAft>
              <a:buSzPts val="2000"/>
              <a:buFont typeface="Lexend"/>
              <a:buChar char="–"/>
              <a:defRPr>
                <a:latin typeface="Lexend"/>
                <a:ea typeface="Lexend"/>
                <a:cs typeface="Lexend"/>
                <a:sym typeface="Lexend"/>
              </a:defRPr>
            </a:lvl3pPr>
            <a:lvl4pPr marL="2438339" lvl="3" indent="-491054" rtl="0">
              <a:spcBef>
                <a:spcPts val="1067"/>
              </a:spcBef>
              <a:spcAft>
                <a:spcPct val="0"/>
              </a:spcAft>
              <a:buSzPts val="2200"/>
              <a:buFont typeface="Lexend"/>
              <a:buChar char="–"/>
              <a:defRPr sz="2933">
                <a:latin typeface="Lexend"/>
                <a:ea typeface="Lexend"/>
                <a:cs typeface="Lexend"/>
                <a:sym typeface="Lexend"/>
              </a:defRPr>
            </a:lvl4pPr>
            <a:lvl5pPr marL="3047924" lvl="4" indent="-457189" rtl="0">
              <a:spcBef>
                <a:spcPts val="1067"/>
              </a:spcBef>
              <a:spcAft>
                <a:spcPct val="0"/>
              </a:spcAft>
              <a:buSzPts val="1800"/>
              <a:buFont typeface="Lexend"/>
              <a:buChar char="–"/>
              <a:defRPr>
                <a:latin typeface="Lexend"/>
                <a:ea typeface="Lexend"/>
                <a:cs typeface="Lexend"/>
                <a:sym typeface="Lexend"/>
              </a:defRPr>
            </a:lvl5pPr>
            <a:lvl6pPr marL="3657509" lvl="5" indent="-457189" rtl="0">
              <a:spcBef>
                <a:spcPts val="800"/>
              </a:spcBef>
              <a:spcAft>
                <a:spcPct val="0"/>
              </a:spcAft>
              <a:buSzPts val="1800"/>
              <a:buFont typeface="Lexend"/>
              <a:buChar char="–"/>
              <a:defRPr sz="2400">
                <a:latin typeface="Lexend"/>
                <a:ea typeface="Lexend"/>
                <a:cs typeface="Lexend"/>
                <a:sym typeface="Lexend"/>
              </a:defRPr>
            </a:lvl6pPr>
            <a:lvl7pPr marL="4267093" lvl="6" indent="-457189" rtl="0">
              <a:spcBef>
                <a:spcPts val="800"/>
              </a:spcBef>
              <a:spcAft>
                <a:spcPct val="0"/>
              </a:spcAft>
              <a:buSzPts val="1800"/>
              <a:buFont typeface="Lexend"/>
              <a:buChar char="–"/>
              <a:defRPr>
                <a:latin typeface="Lexend"/>
                <a:ea typeface="Lexend"/>
                <a:cs typeface="Lexend"/>
                <a:sym typeface="Lexend"/>
              </a:defRPr>
            </a:lvl7pPr>
            <a:lvl8pPr marL="4876678" lvl="7" indent="-457189" rtl="0">
              <a:spcBef>
                <a:spcPts val="533"/>
              </a:spcBef>
              <a:spcAft>
                <a:spcPct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664" name="Google Shape;664;p51"/>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ct val="0"/>
              </a:spcBef>
              <a:spcAft>
                <a:spcPct val="0"/>
              </a:spcAft>
              <a:buNone/>
            </a:pPr>
            <a:r>
              <a:rPr lang="en-GB" sz="1200" b="1">
                <a:solidFill>
                  <a:srgbClr val="E6F2F2"/>
                </a:solidFill>
                <a:latin typeface="Lexend"/>
                <a:ea typeface="Lexend"/>
                <a:cs typeface="Lexend"/>
                <a:sym typeface="Lexend"/>
              </a:rPr>
              <a:t>Practice</a:t>
            </a:r>
            <a:endParaRPr sz="1200" b="1">
              <a:solidFill>
                <a:srgbClr val="E6F2F2"/>
              </a:solidFill>
              <a:latin typeface="Lexend"/>
              <a:ea typeface="Lexend"/>
              <a:cs typeface="Lexend"/>
              <a:sym typeface="Lexend"/>
            </a:endParaRPr>
          </a:p>
        </p:txBody>
      </p:sp>
      <p:sp>
        <p:nvSpPr>
          <p:cNvPr id="665" name="Google Shape;665;p51"/>
          <p:cNvSpPr txBox="1"/>
          <p:nvPr/>
        </p:nvSpPr>
        <p:spPr>
          <a:xfrm>
            <a:off x="432000" y="60700"/>
            <a:ext cx="1538400" cy="656800"/>
          </a:xfrm>
          <a:prstGeom prst="rect">
            <a:avLst/>
          </a:prstGeom>
          <a:noFill/>
          <a:ln>
            <a:noFill/>
          </a:ln>
        </p:spPr>
        <p:txBody>
          <a:bodyPr spcFirstLastPara="1" wrap="square" lIns="0" tIns="121900" rIns="121900" bIns="121900" anchor="t" anchorCtr="0">
            <a:spAutoFit/>
          </a:bodyPr>
          <a:lstStyle/>
          <a:p>
            <a:pPr marL="0" lvl="0" indent="0" algn="l" rtl="0">
              <a:spcBef>
                <a:spcPct val="0"/>
              </a:spcBef>
              <a:spcAft>
                <a:spcPct val="0"/>
              </a:spcAft>
              <a:buNone/>
            </a:pPr>
            <a:r>
              <a:rPr lang="en-GB" sz="2667" b="1">
                <a:solidFill>
                  <a:schemeClr val="lt1"/>
                </a:solidFill>
                <a:latin typeface="Lexend"/>
                <a:ea typeface="Lexend"/>
                <a:cs typeface="Lexend"/>
                <a:sym typeface="Lexend"/>
              </a:rPr>
              <a:t>Task B</a:t>
            </a:r>
            <a:endParaRPr sz="2667" b="1">
              <a:solidFill>
                <a:schemeClr val="lt1"/>
              </a:solidFill>
              <a:latin typeface="Lexend"/>
              <a:ea typeface="Lexend"/>
              <a:cs typeface="Lexend"/>
              <a:sym typeface="Lexend"/>
            </a:endParaRPr>
          </a:p>
        </p:txBody>
      </p:sp>
      <p:sp>
        <p:nvSpPr>
          <p:cNvPr id="666" name="Google Shape;666;p51"/>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lvl1pPr lvl="0" rtl="0">
              <a:spcBef>
                <a:spcPct val="0"/>
              </a:spcBef>
              <a:spcAft>
                <a:spcPct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1333"/>
              </a:spcBef>
              <a:spcAft>
                <a:spcPct val="0"/>
              </a:spcAft>
              <a:buClr>
                <a:schemeClr val="lt1"/>
              </a:buClr>
              <a:buSzPts val="2100"/>
              <a:buNone/>
              <a:defRPr>
                <a:solidFill>
                  <a:schemeClr val="lt1"/>
                </a:solidFill>
              </a:defRPr>
            </a:lvl2pPr>
            <a:lvl3pPr lvl="2" rtl="0">
              <a:spcBef>
                <a:spcPts val="1333"/>
              </a:spcBef>
              <a:spcAft>
                <a:spcPct val="0"/>
              </a:spcAft>
              <a:buClr>
                <a:schemeClr val="lt1"/>
              </a:buClr>
              <a:buSzPts val="2000"/>
              <a:buNone/>
              <a:defRPr>
                <a:solidFill>
                  <a:schemeClr val="lt1"/>
                </a:solidFill>
              </a:defRPr>
            </a:lvl3pPr>
            <a:lvl4pPr lvl="3" rtl="0">
              <a:spcBef>
                <a:spcPts val="1067"/>
              </a:spcBef>
              <a:spcAft>
                <a:spcPct val="0"/>
              </a:spcAft>
              <a:buClr>
                <a:schemeClr val="lt1"/>
              </a:buClr>
              <a:buSzPts val="1900"/>
              <a:buNone/>
              <a:defRPr>
                <a:solidFill>
                  <a:schemeClr val="lt1"/>
                </a:solidFill>
              </a:defRPr>
            </a:lvl4pPr>
            <a:lvl5pPr lvl="4" rtl="0">
              <a:spcBef>
                <a:spcPts val="1067"/>
              </a:spcBef>
              <a:spcAft>
                <a:spcPct val="0"/>
              </a:spcAft>
              <a:buClr>
                <a:schemeClr val="lt1"/>
              </a:buClr>
              <a:buSzPts val="1800"/>
              <a:buNone/>
              <a:defRPr>
                <a:solidFill>
                  <a:schemeClr val="lt1"/>
                </a:solidFill>
              </a:defRPr>
            </a:lvl5pPr>
            <a:lvl6pPr lvl="5" rtl="0">
              <a:spcBef>
                <a:spcPts val="800"/>
              </a:spcBef>
              <a:spcAft>
                <a:spcPct val="0"/>
              </a:spcAft>
              <a:buClr>
                <a:schemeClr val="lt1"/>
              </a:buClr>
              <a:buSzPts val="1800"/>
              <a:buNone/>
              <a:defRPr>
                <a:solidFill>
                  <a:schemeClr val="lt1"/>
                </a:solidFill>
              </a:defRPr>
            </a:lvl6pPr>
            <a:lvl7pPr lvl="6" rtl="0">
              <a:spcBef>
                <a:spcPts val="800"/>
              </a:spcBef>
              <a:spcAft>
                <a:spcPct val="0"/>
              </a:spcAft>
              <a:buClr>
                <a:schemeClr val="lt1"/>
              </a:buClr>
              <a:buSzPts val="1800"/>
              <a:buNone/>
              <a:defRPr>
                <a:solidFill>
                  <a:schemeClr val="lt1"/>
                </a:solidFill>
              </a:defRPr>
            </a:lvl7pPr>
            <a:lvl8pPr lvl="7" rtl="0">
              <a:spcBef>
                <a:spcPts val="533"/>
              </a:spcBef>
              <a:spcAft>
                <a:spcPct val="0"/>
              </a:spcAft>
              <a:buClr>
                <a:schemeClr val="lt1"/>
              </a:buClr>
              <a:buSzPts val="1800"/>
              <a:buNone/>
              <a:defRPr>
                <a:solidFill>
                  <a:schemeClr val="lt1"/>
                </a:solidFill>
              </a:defRPr>
            </a:lvl8pPr>
            <a:lvl9pPr lvl="8" rtl="0">
              <a:spcBef>
                <a:spcPts val="533"/>
              </a:spcBef>
              <a:spcAft>
                <a:spcPts val="267"/>
              </a:spcAft>
              <a:buClr>
                <a:schemeClr val="lt1"/>
              </a:buClr>
              <a:buSzPts val="1800"/>
              <a:buNone/>
              <a:defRPr>
                <a:solidFill>
                  <a:schemeClr val="lt1"/>
                </a:solidFill>
              </a:defRPr>
            </a:lvl9pPr>
          </a:lstStyle>
          <a:p>
            <a:endParaRPr/>
          </a:p>
        </p:txBody>
      </p:sp>
      <p:pic>
        <p:nvPicPr>
          <p:cNvPr id="667" name="Google Shape;667;p51"/>
          <p:cNvPicPr preferRelativeResize="0"/>
          <p:nvPr/>
        </p:nvPicPr>
        <p:blipFill>
          <a:blip r:embed="rId3">
            <a:alphaModFix/>
          </a:blip>
          <a:stretch>
            <a:fillRect/>
          </a:stretch>
        </p:blipFill>
        <p:spPr>
          <a:xfrm>
            <a:off x="11356657" y="-15299"/>
            <a:ext cx="666267" cy="666267"/>
          </a:xfrm>
          <a:prstGeom prst="rect">
            <a:avLst/>
          </a:prstGeom>
          <a:noFill/>
          <a:ln>
            <a:noFill/>
          </a:ln>
        </p:spPr>
      </p:pic>
    </p:spTree>
    <p:extLst>
      <p:ext uri="{BB962C8B-B14F-4D97-AF65-F5344CB8AC3E}">
        <p14:creationId xmlns:p14="http://schemas.microsoft.com/office/powerpoint/2010/main" val="405991535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08 Feedback - jade">
  <p:cSld name="TITLE_AND_TWO_COLUMNS_1_1_5_1_3_1_1_1_1_2">
    <p:bg>
      <p:bgPr>
        <a:solidFill>
          <a:srgbClr val="E6F2F2"/>
        </a:solidFill>
        <a:effectLst/>
      </p:bgPr>
    </p:bg>
    <p:spTree>
      <p:nvGrpSpPr>
        <p:cNvPr id="1" name="Shape 692"/>
        <p:cNvGrpSpPr/>
        <p:nvPr/>
      </p:nvGrpSpPr>
      <p:grpSpPr>
        <a:xfrm>
          <a:off x="0" y="0"/>
          <a:ext cx="0" cy="0"/>
          <a:chOff x="0" y="0"/>
          <a:chExt cx="0" cy="0"/>
        </a:xfrm>
      </p:grpSpPr>
      <p:pic>
        <p:nvPicPr>
          <p:cNvPr id="693" name="Google Shape;693;p55"/>
          <p:cNvPicPr preferRelativeResize="0"/>
          <p:nvPr/>
        </p:nvPicPr>
        <p:blipFill>
          <a:blip r:embed="rId2">
            <a:alphaModFix/>
          </a:blip>
          <a:srcRect t="1662" b="1672"/>
          <a:stretch>
            <a:fillRect/>
          </a:stretch>
        </p:blipFill>
        <p:spPr>
          <a:xfrm>
            <a:off x="0" y="710034"/>
            <a:ext cx="12201603" cy="155612"/>
          </a:xfrm>
          <a:prstGeom prst="rect">
            <a:avLst/>
          </a:prstGeom>
          <a:noFill/>
          <a:ln>
            <a:noFill/>
          </a:ln>
        </p:spPr>
      </p:pic>
      <p:sp>
        <p:nvSpPr>
          <p:cNvPr id="694" name="Google Shape;694;p55"/>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ct val="0"/>
              </a:spcBef>
              <a:spcAft>
                <a:spcPct val="0"/>
              </a:spcAft>
              <a:buNone/>
            </a:pPr>
            <a:endParaRPr sz="1867"/>
          </a:p>
        </p:txBody>
      </p:sp>
      <p:sp>
        <p:nvSpPr>
          <p:cNvPr id="695" name="Google Shape;695;p55"/>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ct val="0"/>
              </a:spcBef>
              <a:spcAft>
                <a:spcPct val="0"/>
              </a:spcAft>
              <a:buSzPts val="2200"/>
              <a:buFont typeface="Lexend"/>
              <a:buChar char="●"/>
              <a:defRPr sz="2933">
                <a:latin typeface="Lexend"/>
                <a:ea typeface="Lexend"/>
                <a:cs typeface="Lexend"/>
                <a:sym typeface="Lexend"/>
              </a:defRPr>
            </a:lvl1pPr>
            <a:lvl2pPr marL="1219170" lvl="1" indent="-491054" rtl="0">
              <a:spcBef>
                <a:spcPts val="1333"/>
              </a:spcBef>
              <a:spcAft>
                <a:spcPct val="0"/>
              </a:spcAft>
              <a:buSzPts val="2200"/>
              <a:buFont typeface="Lexend"/>
              <a:buChar char="–"/>
              <a:defRPr sz="2933">
                <a:latin typeface="Lexend"/>
                <a:ea typeface="Lexend"/>
                <a:cs typeface="Lexend"/>
                <a:sym typeface="Lexend"/>
              </a:defRPr>
            </a:lvl2pPr>
            <a:lvl3pPr marL="1828754" lvl="2" indent="-474121" rtl="0">
              <a:spcBef>
                <a:spcPts val="1333"/>
              </a:spcBef>
              <a:spcAft>
                <a:spcPct val="0"/>
              </a:spcAft>
              <a:buSzPts val="2000"/>
              <a:buFont typeface="Lexend"/>
              <a:buChar char="–"/>
              <a:defRPr>
                <a:latin typeface="Lexend"/>
                <a:ea typeface="Lexend"/>
                <a:cs typeface="Lexend"/>
                <a:sym typeface="Lexend"/>
              </a:defRPr>
            </a:lvl3pPr>
            <a:lvl4pPr marL="2438339" lvl="3" indent="-491054" rtl="0">
              <a:spcBef>
                <a:spcPts val="1067"/>
              </a:spcBef>
              <a:spcAft>
                <a:spcPct val="0"/>
              </a:spcAft>
              <a:buSzPts val="2200"/>
              <a:buFont typeface="Lexend"/>
              <a:buChar char="–"/>
              <a:defRPr sz="2933">
                <a:latin typeface="Lexend"/>
                <a:ea typeface="Lexend"/>
                <a:cs typeface="Lexend"/>
                <a:sym typeface="Lexend"/>
              </a:defRPr>
            </a:lvl4pPr>
            <a:lvl5pPr marL="3047924" lvl="4" indent="-457189" rtl="0">
              <a:spcBef>
                <a:spcPts val="1067"/>
              </a:spcBef>
              <a:spcAft>
                <a:spcPct val="0"/>
              </a:spcAft>
              <a:buSzPts val="1800"/>
              <a:buFont typeface="Lexend"/>
              <a:buChar char="–"/>
              <a:defRPr>
                <a:latin typeface="Lexend"/>
                <a:ea typeface="Lexend"/>
                <a:cs typeface="Lexend"/>
                <a:sym typeface="Lexend"/>
              </a:defRPr>
            </a:lvl5pPr>
            <a:lvl6pPr marL="3657509" lvl="5" indent="-457189" rtl="0">
              <a:spcBef>
                <a:spcPts val="800"/>
              </a:spcBef>
              <a:spcAft>
                <a:spcPct val="0"/>
              </a:spcAft>
              <a:buSzPts val="1800"/>
              <a:buFont typeface="Lexend"/>
              <a:buChar char="–"/>
              <a:defRPr sz="2400">
                <a:latin typeface="Lexend"/>
                <a:ea typeface="Lexend"/>
                <a:cs typeface="Lexend"/>
                <a:sym typeface="Lexend"/>
              </a:defRPr>
            </a:lvl6pPr>
            <a:lvl7pPr marL="4267093" lvl="6" indent="-457189" rtl="0">
              <a:spcBef>
                <a:spcPts val="800"/>
              </a:spcBef>
              <a:spcAft>
                <a:spcPct val="0"/>
              </a:spcAft>
              <a:buSzPts val="1800"/>
              <a:buFont typeface="Lexend"/>
              <a:buChar char="–"/>
              <a:defRPr>
                <a:latin typeface="Lexend"/>
                <a:ea typeface="Lexend"/>
                <a:cs typeface="Lexend"/>
                <a:sym typeface="Lexend"/>
              </a:defRPr>
            </a:lvl7pPr>
            <a:lvl8pPr marL="4876678" lvl="7" indent="-457189" rtl="0">
              <a:spcBef>
                <a:spcPts val="533"/>
              </a:spcBef>
              <a:spcAft>
                <a:spcPct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696" name="Google Shape;696;p55"/>
          <p:cNvSpPr txBox="1"/>
          <p:nvPr/>
        </p:nvSpPr>
        <p:spPr>
          <a:xfrm>
            <a:off x="432000" y="60700"/>
            <a:ext cx="1523600" cy="656800"/>
          </a:xfrm>
          <a:prstGeom prst="rect">
            <a:avLst/>
          </a:prstGeom>
          <a:noFill/>
          <a:ln>
            <a:noFill/>
          </a:ln>
        </p:spPr>
        <p:txBody>
          <a:bodyPr spcFirstLastPara="1" wrap="square" lIns="0" tIns="121900" rIns="121900" bIns="121900" anchor="t" anchorCtr="0">
            <a:spAutoFit/>
          </a:bodyPr>
          <a:lstStyle/>
          <a:p>
            <a:pPr marL="0" lvl="0" indent="0" algn="l" rtl="0">
              <a:spcBef>
                <a:spcPct val="0"/>
              </a:spcBef>
              <a:spcAft>
                <a:spcPct val="0"/>
              </a:spcAft>
              <a:buNone/>
            </a:pPr>
            <a:r>
              <a:rPr lang="en-GB" sz="2667" b="1">
                <a:solidFill>
                  <a:schemeClr val="lt1"/>
                </a:solidFill>
                <a:latin typeface="Lexend"/>
                <a:ea typeface="Lexend"/>
                <a:cs typeface="Lexend"/>
                <a:sym typeface="Lexend"/>
              </a:rPr>
              <a:t>Task B</a:t>
            </a:r>
            <a:endParaRPr sz="2667" b="1">
              <a:solidFill>
                <a:schemeClr val="lt1"/>
              </a:solidFill>
              <a:latin typeface="Lexend"/>
              <a:ea typeface="Lexend"/>
              <a:cs typeface="Lexend"/>
              <a:sym typeface="Lexend"/>
            </a:endParaRPr>
          </a:p>
        </p:txBody>
      </p:sp>
      <p:sp>
        <p:nvSpPr>
          <p:cNvPr id="697" name="Google Shape;697;p55"/>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lvl1pPr lvl="0" rtl="0">
              <a:spcBef>
                <a:spcPct val="0"/>
              </a:spcBef>
              <a:spcAft>
                <a:spcPct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1333"/>
              </a:spcBef>
              <a:spcAft>
                <a:spcPct val="0"/>
              </a:spcAft>
              <a:buClr>
                <a:schemeClr val="lt1"/>
              </a:buClr>
              <a:buSzPts val="2100"/>
              <a:buNone/>
              <a:defRPr>
                <a:solidFill>
                  <a:schemeClr val="lt1"/>
                </a:solidFill>
              </a:defRPr>
            </a:lvl2pPr>
            <a:lvl3pPr lvl="2" rtl="0">
              <a:spcBef>
                <a:spcPts val="1333"/>
              </a:spcBef>
              <a:spcAft>
                <a:spcPct val="0"/>
              </a:spcAft>
              <a:buClr>
                <a:schemeClr val="lt1"/>
              </a:buClr>
              <a:buSzPts val="2000"/>
              <a:buNone/>
              <a:defRPr>
                <a:solidFill>
                  <a:schemeClr val="lt1"/>
                </a:solidFill>
              </a:defRPr>
            </a:lvl3pPr>
            <a:lvl4pPr lvl="3" rtl="0">
              <a:spcBef>
                <a:spcPts val="1067"/>
              </a:spcBef>
              <a:spcAft>
                <a:spcPct val="0"/>
              </a:spcAft>
              <a:buClr>
                <a:schemeClr val="lt1"/>
              </a:buClr>
              <a:buSzPts val="1900"/>
              <a:buNone/>
              <a:defRPr>
                <a:solidFill>
                  <a:schemeClr val="lt1"/>
                </a:solidFill>
              </a:defRPr>
            </a:lvl4pPr>
            <a:lvl5pPr lvl="4" rtl="0">
              <a:spcBef>
                <a:spcPts val="1067"/>
              </a:spcBef>
              <a:spcAft>
                <a:spcPct val="0"/>
              </a:spcAft>
              <a:buClr>
                <a:schemeClr val="lt1"/>
              </a:buClr>
              <a:buSzPts val="1800"/>
              <a:buNone/>
              <a:defRPr>
                <a:solidFill>
                  <a:schemeClr val="lt1"/>
                </a:solidFill>
              </a:defRPr>
            </a:lvl5pPr>
            <a:lvl6pPr lvl="5" rtl="0">
              <a:spcBef>
                <a:spcPts val="800"/>
              </a:spcBef>
              <a:spcAft>
                <a:spcPct val="0"/>
              </a:spcAft>
              <a:buClr>
                <a:schemeClr val="lt1"/>
              </a:buClr>
              <a:buSzPts val="1800"/>
              <a:buNone/>
              <a:defRPr>
                <a:solidFill>
                  <a:schemeClr val="lt1"/>
                </a:solidFill>
              </a:defRPr>
            </a:lvl6pPr>
            <a:lvl7pPr lvl="6" rtl="0">
              <a:spcBef>
                <a:spcPts val="800"/>
              </a:spcBef>
              <a:spcAft>
                <a:spcPct val="0"/>
              </a:spcAft>
              <a:buClr>
                <a:schemeClr val="lt1"/>
              </a:buClr>
              <a:buSzPts val="1800"/>
              <a:buNone/>
              <a:defRPr>
                <a:solidFill>
                  <a:schemeClr val="lt1"/>
                </a:solidFill>
              </a:defRPr>
            </a:lvl7pPr>
            <a:lvl8pPr lvl="7" rtl="0">
              <a:spcBef>
                <a:spcPts val="533"/>
              </a:spcBef>
              <a:spcAft>
                <a:spcPct val="0"/>
              </a:spcAft>
              <a:buClr>
                <a:schemeClr val="lt1"/>
              </a:buClr>
              <a:buSzPts val="1800"/>
              <a:buNone/>
              <a:defRPr>
                <a:solidFill>
                  <a:schemeClr val="lt1"/>
                </a:solidFill>
              </a:defRPr>
            </a:lvl8pPr>
            <a:lvl9pPr lvl="8" rtl="0">
              <a:spcBef>
                <a:spcPts val="533"/>
              </a:spcBef>
              <a:spcAft>
                <a:spcPts val="267"/>
              </a:spcAft>
              <a:buClr>
                <a:schemeClr val="lt1"/>
              </a:buClr>
              <a:buSzPts val="1800"/>
              <a:buNone/>
              <a:defRPr>
                <a:solidFill>
                  <a:schemeClr val="lt1"/>
                </a:solidFill>
              </a:defRPr>
            </a:lvl9pPr>
          </a:lstStyle>
          <a:p>
            <a:endParaRPr/>
          </a:p>
        </p:txBody>
      </p:sp>
      <p:sp>
        <p:nvSpPr>
          <p:cNvPr id="698" name="Google Shape;698;p55"/>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ct val="0"/>
              </a:spcBef>
              <a:spcAft>
                <a:spcPct val="0"/>
              </a:spcAft>
              <a:buNone/>
            </a:pPr>
            <a:r>
              <a:rPr lang="en-GB" sz="1200" b="1">
                <a:solidFill>
                  <a:srgbClr val="E6F2F2"/>
                </a:solidFill>
                <a:latin typeface="Lexend"/>
                <a:ea typeface="Lexend"/>
                <a:cs typeface="Lexend"/>
                <a:sym typeface="Lexend"/>
              </a:rPr>
              <a:t>Feedback</a:t>
            </a:r>
            <a:endParaRPr sz="1200" b="1">
              <a:solidFill>
                <a:srgbClr val="E6F2F2"/>
              </a:solidFill>
              <a:latin typeface="Lexend"/>
              <a:ea typeface="Lexend"/>
              <a:cs typeface="Lexend"/>
              <a:sym typeface="Lexend"/>
            </a:endParaRPr>
          </a:p>
        </p:txBody>
      </p:sp>
      <p:pic>
        <p:nvPicPr>
          <p:cNvPr id="699" name="Google Shape;699;p55"/>
          <p:cNvPicPr preferRelativeResize="0"/>
          <p:nvPr/>
        </p:nvPicPr>
        <p:blipFill>
          <a:blip r:embed="rId3">
            <a:alphaModFix/>
          </a:blip>
          <a:stretch>
            <a:fillRect/>
          </a:stretch>
        </p:blipFill>
        <p:spPr>
          <a:xfrm>
            <a:off x="11371447" y="-15299"/>
            <a:ext cx="666267" cy="666267"/>
          </a:xfrm>
          <a:prstGeom prst="rect">
            <a:avLst/>
          </a:prstGeom>
          <a:noFill/>
          <a:ln>
            <a:noFill/>
          </a:ln>
        </p:spPr>
      </p:pic>
    </p:spTree>
    <p:extLst>
      <p:ext uri="{BB962C8B-B14F-4D97-AF65-F5344CB8AC3E}">
        <p14:creationId xmlns:p14="http://schemas.microsoft.com/office/powerpoint/2010/main" val="326123896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08 Feedback - jade">
  <p:cSld name="TITLE_AND_TWO_COLUMNS_1_1_5_1_3_1_1_1_1_2">
    <p:spTree>
      <p:nvGrpSpPr>
        <p:cNvPr id="1" name="Shape 692"/>
        <p:cNvGrpSpPr/>
        <p:nvPr/>
      </p:nvGrpSpPr>
      <p:grpSpPr>
        <a:xfrm>
          <a:off x="0" y="0"/>
          <a:ext cx="0" cy="0"/>
          <a:chOff x="0" y="0"/>
          <a:chExt cx="0" cy="0"/>
        </a:xfrm>
      </p:grpSpPr>
      <p:pic>
        <p:nvPicPr>
          <p:cNvPr id="693" name="Google Shape;693;p55"/>
          <p:cNvPicPr preferRelativeResize="0"/>
          <p:nvPr/>
        </p:nvPicPr>
        <p:blipFill>
          <a:blip r:embed="rId2">
            <a:alphaModFix/>
          </a:blip>
          <a:srcRect t="1662" b="1672"/>
          <a:stretch>
            <a:fillRect/>
          </a:stretch>
        </p:blipFill>
        <p:spPr>
          <a:xfrm>
            <a:off x="0" y="710034"/>
            <a:ext cx="12201603" cy="155612"/>
          </a:xfrm>
          <a:prstGeom prst="rect">
            <a:avLst/>
          </a:prstGeom>
          <a:noFill/>
          <a:ln>
            <a:noFill/>
          </a:ln>
        </p:spPr>
      </p:pic>
      <p:sp>
        <p:nvSpPr>
          <p:cNvPr id="694" name="Google Shape;694;p55"/>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ct val="0"/>
              </a:spcBef>
              <a:spcAft>
                <a:spcPct val="0"/>
              </a:spcAft>
              <a:buNone/>
            </a:pPr>
            <a:endParaRPr sz="1867"/>
          </a:p>
        </p:txBody>
      </p:sp>
      <p:sp>
        <p:nvSpPr>
          <p:cNvPr id="695" name="Google Shape;695;p55"/>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ct val="0"/>
              </a:spcBef>
              <a:spcAft>
                <a:spcPct val="0"/>
              </a:spcAft>
              <a:buSzPts val="2200"/>
              <a:buFont typeface="Lexend"/>
              <a:buChar char="●"/>
              <a:defRPr sz="2933">
                <a:latin typeface="Lexend"/>
                <a:ea typeface="Lexend"/>
                <a:cs typeface="Lexend"/>
                <a:sym typeface="Lexend"/>
              </a:defRPr>
            </a:lvl1pPr>
            <a:lvl2pPr marL="1219170" lvl="1" indent="-491054" rtl="0">
              <a:spcBef>
                <a:spcPts val="1333"/>
              </a:spcBef>
              <a:spcAft>
                <a:spcPct val="0"/>
              </a:spcAft>
              <a:buSzPts val="2200"/>
              <a:buFont typeface="Lexend"/>
              <a:buChar char="–"/>
              <a:defRPr sz="2933">
                <a:latin typeface="Lexend"/>
                <a:ea typeface="Lexend"/>
                <a:cs typeface="Lexend"/>
                <a:sym typeface="Lexend"/>
              </a:defRPr>
            </a:lvl2pPr>
            <a:lvl3pPr marL="1828754" lvl="2" indent="-474121" rtl="0">
              <a:spcBef>
                <a:spcPts val="1333"/>
              </a:spcBef>
              <a:spcAft>
                <a:spcPct val="0"/>
              </a:spcAft>
              <a:buSzPts val="2000"/>
              <a:buFont typeface="Lexend"/>
              <a:buChar char="–"/>
              <a:defRPr>
                <a:latin typeface="Lexend"/>
                <a:ea typeface="Lexend"/>
                <a:cs typeface="Lexend"/>
                <a:sym typeface="Lexend"/>
              </a:defRPr>
            </a:lvl3pPr>
            <a:lvl4pPr marL="2438339" lvl="3" indent="-491054" rtl="0">
              <a:spcBef>
                <a:spcPts val="1067"/>
              </a:spcBef>
              <a:spcAft>
                <a:spcPct val="0"/>
              </a:spcAft>
              <a:buSzPts val="2200"/>
              <a:buFont typeface="Lexend"/>
              <a:buChar char="–"/>
              <a:defRPr sz="2933">
                <a:latin typeface="Lexend"/>
                <a:ea typeface="Lexend"/>
                <a:cs typeface="Lexend"/>
                <a:sym typeface="Lexend"/>
              </a:defRPr>
            </a:lvl4pPr>
            <a:lvl5pPr marL="3047924" lvl="4" indent="-457189" rtl="0">
              <a:spcBef>
                <a:spcPts val="1067"/>
              </a:spcBef>
              <a:spcAft>
                <a:spcPct val="0"/>
              </a:spcAft>
              <a:buSzPts val="1800"/>
              <a:buFont typeface="Lexend"/>
              <a:buChar char="–"/>
              <a:defRPr>
                <a:latin typeface="Lexend"/>
                <a:ea typeface="Lexend"/>
                <a:cs typeface="Lexend"/>
                <a:sym typeface="Lexend"/>
              </a:defRPr>
            </a:lvl5pPr>
            <a:lvl6pPr marL="3657509" lvl="5" indent="-457189" rtl="0">
              <a:spcBef>
                <a:spcPts val="800"/>
              </a:spcBef>
              <a:spcAft>
                <a:spcPct val="0"/>
              </a:spcAft>
              <a:buSzPts val="1800"/>
              <a:buFont typeface="Lexend"/>
              <a:buChar char="–"/>
              <a:defRPr sz="2400">
                <a:latin typeface="Lexend"/>
                <a:ea typeface="Lexend"/>
                <a:cs typeface="Lexend"/>
                <a:sym typeface="Lexend"/>
              </a:defRPr>
            </a:lvl6pPr>
            <a:lvl7pPr marL="4267093" lvl="6" indent="-457189" rtl="0">
              <a:spcBef>
                <a:spcPts val="800"/>
              </a:spcBef>
              <a:spcAft>
                <a:spcPct val="0"/>
              </a:spcAft>
              <a:buSzPts val="1800"/>
              <a:buFont typeface="Lexend"/>
              <a:buChar char="–"/>
              <a:defRPr>
                <a:latin typeface="Lexend"/>
                <a:ea typeface="Lexend"/>
                <a:cs typeface="Lexend"/>
                <a:sym typeface="Lexend"/>
              </a:defRPr>
            </a:lvl7pPr>
            <a:lvl8pPr marL="4876678" lvl="7" indent="-457189" rtl="0">
              <a:spcBef>
                <a:spcPts val="533"/>
              </a:spcBef>
              <a:spcAft>
                <a:spcPct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696" name="Google Shape;696;p55"/>
          <p:cNvSpPr txBox="1"/>
          <p:nvPr/>
        </p:nvSpPr>
        <p:spPr>
          <a:xfrm>
            <a:off x="432000" y="60700"/>
            <a:ext cx="1523600" cy="656800"/>
          </a:xfrm>
          <a:prstGeom prst="rect">
            <a:avLst/>
          </a:prstGeom>
          <a:noFill/>
          <a:ln>
            <a:noFill/>
          </a:ln>
        </p:spPr>
        <p:txBody>
          <a:bodyPr spcFirstLastPara="1" wrap="square" lIns="0" tIns="121900" rIns="121900" bIns="121900" anchor="t" anchorCtr="0">
            <a:spAutoFit/>
          </a:bodyPr>
          <a:lstStyle/>
          <a:p>
            <a:pPr marL="0" lvl="0" indent="0" algn="l" rtl="0">
              <a:spcBef>
                <a:spcPct val="0"/>
              </a:spcBef>
              <a:spcAft>
                <a:spcPct val="0"/>
              </a:spcAft>
              <a:buNone/>
            </a:pPr>
            <a:r>
              <a:rPr lang="en-GB" sz="2667" b="1">
                <a:solidFill>
                  <a:schemeClr val="lt1"/>
                </a:solidFill>
                <a:latin typeface="Lexend"/>
                <a:ea typeface="Lexend"/>
                <a:cs typeface="Lexend"/>
                <a:sym typeface="Lexend"/>
              </a:rPr>
              <a:t>Task B</a:t>
            </a:r>
            <a:endParaRPr sz="2667" b="1">
              <a:solidFill>
                <a:schemeClr val="lt1"/>
              </a:solidFill>
              <a:latin typeface="Lexend"/>
              <a:ea typeface="Lexend"/>
              <a:cs typeface="Lexend"/>
              <a:sym typeface="Lexend"/>
            </a:endParaRPr>
          </a:p>
        </p:txBody>
      </p:sp>
      <p:sp>
        <p:nvSpPr>
          <p:cNvPr id="697" name="Google Shape;697;p55"/>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lvl1pPr lvl="0" rtl="0">
              <a:spcBef>
                <a:spcPct val="0"/>
              </a:spcBef>
              <a:spcAft>
                <a:spcPct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1333"/>
              </a:spcBef>
              <a:spcAft>
                <a:spcPct val="0"/>
              </a:spcAft>
              <a:buClr>
                <a:schemeClr val="lt1"/>
              </a:buClr>
              <a:buSzPts val="2100"/>
              <a:buNone/>
              <a:defRPr>
                <a:solidFill>
                  <a:schemeClr val="lt1"/>
                </a:solidFill>
              </a:defRPr>
            </a:lvl2pPr>
            <a:lvl3pPr lvl="2" rtl="0">
              <a:spcBef>
                <a:spcPts val="1333"/>
              </a:spcBef>
              <a:spcAft>
                <a:spcPct val="0"/>
              </a:spcAft>
              <a:buClr>
                <a:schemeClr val="lt1"/>
              </a:buClr>
              <a:buSzPts val="2000"/>
              <a:buNone/>
              <a:defRPr>
                <a:solidFill>
                  <a:schemeClr val="lt1"/>
                </a:solidFill>
              </a:defRPr>
            </a:lvl3pPr>
            <a:lvl4pPr lvl="3" rtl="0">
              <a:spcBef>
                <a:spcPts val="1067"/>
              </a:spcBef>
              <a:spcAft>
                <a:spcPct val="0"/>
              </a:spcAft>
              <a:buClr>
                <a:schemeClr val="lt1"/>
              </a:buClr>
              <a:buSzPts val="1900"/>
              <a:buNone/>
              <a:defRPr>
                <a:solidFill>
                  <a:schemeClr val="lt1"/>
                </a:solidFill>
              </a:defRPr>
            </a:lvl4pPr>
            <a:lvl5pPr lvl="4" rtl="0">
              <a:spcBef>
                <a:spcPts val="1067"/>
              </a:spcBef>
              <a:spcAft>
                <a:spcPct val="0"/>
              </a:spcAft>
              <a:buClr>
                <a:schemeClr val="lt1"/>
              </a:buClr>
              <a:buSzPts val="1800"/>
              <a:buNone/>
              <a:defRPr>
                <a:solidFill>
                  <a:schemeClr val="lt1"/>
                </a:solidFill>
              </a:defRPr>
            </a:lvl5pPr>
            <a:lvl6pPr lvl="5" rtl="0">
              <a:spcBef>
                <a:spcPts val="800"/>
              </a:spcBef>
              <a:spcAft>
                <a:spcPct val="0"/>
              </a:spcAft>
              <a:buClr>
                <a:schemeClr val="lt1"/>
              </a:buClr>
              <a:buSzPts val="1800"/>
              <a:buNone/>
              <a:defRPr>
                <a:solidFill>
                  <a:schemeClr val="lt1"/>
                </a:solidFill>
              </a:defRPr>
            </a:lvl6pPr>
            <a:lvl7pPr lvl="6" rtl="0">
              <a:spcBef>
                <a:spcPts val="800"/>
              </a:spcBef>
              <a:spcAft>
                <a:spcPct val="0"/>
              </a:spcAft>
              <a:buClr>
                <a:schemeClr val="lt1"/>
              </a:buClr>
              <a:buSzPts val="1800"/>
              <a:buNone/>
              <a:defRPr>
                <a:solidFill>
                  <a:schemeClr val="lt1"/>
                </a:solidFill>
              </a:defRPr>
            </a:lvl7pPr>
            <a:lvl8pPr lvl="7" rtl="0">
              <a:spcBef>
                <a:spcPts val="533"/>
              </a:spcBef>
              <a:spcAft>
                <a:spcPct val="0"/>
              </a:spcAft>
              <a:buClr>
                <a:schemeClr val="lt1"/>
              </a:buClr>
              <a:buSzPts val="1800"/>
              <a:buNone/>
              <a:defRPr>
                <a:solidFill>
                  <a:schemeClr val="lt1"/>
                </a:solidFill>
              </a:defRPr>
            </a:lvl8pPr>
            <a:lvl9pPr lvl="8" rtl="0">
              <a:spcBef>
                <a:spcPts val="533"/>
              </a:spcBef>
              <a:spcAft>
                <a:spcPts val="267"/>
              </a:spcAft>
              <a:buClr>
                <a:schemeClr val="lt1"/>
              </a:buClr>
              <a:buSzPts val="1800"/>
              <a:buNone/>
              <a:defRPr>
                <a:solidFill>
                  <a:schemeClr val="lt1"/>
                </a:solidFill>
              </a:defRPr>
            </a:lvl9pPr>
          </a:lstStyle>
          <a:p>
            <a:endParaRPr/>
          </a:p>
        </p:txBody>
      </p:sp>
      <p:sp>
        <p:nvSpPr>
          <p:cNvPr id="698" name="Google Shape;698;p55"/>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ct val="0"/>
              </a:spcBef>
              <a:spcAft>
                <a:spcPct val="0"/>
              </a:spcAft>
              <a:buNone/>
            </a:pPr>
            <a:r>
              <a:rPr lang="en-GB" sz="1200" b="1">
                <a:solidFill>
                  <a:srgbClr val="E6F2F2"/>
                </a:solidFill>
                <a:latin typeface="Lexend"/>
                <a:ea typeface="Lexend"/>
                <a:cs typeface="Lexend"/>
                <a:sym typeface="Lexend"/>
              </a:rPr>
              <a:t>Feedback</a:t>
            </a:r>
            <a:endParaRPr sz="1200" b="1">
              <a:solidFill>
                <a:srgbClr val="E6F2F2"/>
              </a:solidFill>
              <a:latin typeface="Lexend"/>
              <a:ea typeface="Lexend"/>
              <a:cs typeface="Lexend"/>
              <a:sym typeface="Lexend"/>
            </a:endParaRPr>
          </a:p>
        </p:txBody>
      </p:sp>
      <p:pic>
        <p:nvPicPr>
          <p:cNvPr id="699" name="Google Shape;699;p55"/>
          <p:cNvPicPr preferRelativeResize="0"/>
          <p:nvPr/>
        </p:nvPicPr>
        <p:blipFill>
          <a:blip r:embed="rId3">
            <a:alphaModFix/>
          </a:blip>
          <a:stretch>
            <a:fillRect/>
          </a:stretch>
        </p:blipFill>
        <p:spPr>
          <a:xfrm>
            <a:off x="11371447" y="-15299"/>
            <a:ext cx="666267" cy="666267"/>
          </a:xfrm>
          <a:prstGeom prst="rect">
            <a:avLst/>
          </a:prstGeom>
          <a:noFill/>
          <a:ln>
            <a:noFill/>
          </a:ln>
        </p:spPr>
      </p:pic>
    </p:spTree>
    <p:extLst>
      <p:ext uri="{BB962C8B-B14F-4D97-AF65-F5344CB8AC3E}">
        <p14:creationId xmlns:p14="http://schemas.microsoft.com/office/powerpoint/2010/main" val="407042799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eps to Progression">
    <p:bg>
      <p:bgPr>
        <a:solidFill>
          <a:srgbClr val="152199"/>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4314DA-2AE6-CAEC-8BF4-193E3B0214C1}"/>
              </a:ext>
            </a:extLst>
          </p:cNvPr>
          <p:cNvSpPr/>
          <p:nvPr userDrawn="1"/>
        </p:nvSpPr>
        <p:spPr>
          <a:xfrm>
            <a:off x="598099" y="5719908"/>
            <a:ext cx="8336896" cy="766209"/>
          </a:xfrm>
          <a:prstGeom prst="rect">
            <a:avLst/>
          </a:prstGeom>
        </p:spPr>
        <p:txBody>
          <a:bodyPr wrap="square" lIns="0" tIns="0" rIns="0" bIns="0" anchor="ctr" anchorCtr="0">
            <a:noAutofit/>
          </a:bodyPr>
          <a:lstStyle/>
          <a:p>
            <a:r>
              <a:rPr lang="en-GB" sz="2400">
                <a:solidFill>
                  <a:schemeClr val="bg1"/>
                </a:solidFill>
                <a:latin typeface="Roboto" panose="02000000000000000000" pitchFamily="2" charset="0"/>
                <a:ea typeface="Roboto" panose="02000000000000000000" pitchFamily="2" charset="0"/>
              </a:rPr>
              <a:t>Twinkl </a:t>
            </a:r>
            <a:r>
              <a:rPr lang="en-GB" sz="2400" err="1">
                <a:solidFill>
                  <a:schemeClr val="bg1"/>
                </a:solidFill>
                <a:latin typeface="Roboto" panose="02000000000000000000" pitchFamily="2" charset="0"/>
                <a:ea typeface="Roboto" panose="02000000000000000000" pitchFamily="2" charset="0"/>
              </a:rPr>
              <a:t>PlanIt</a:t>
            </a:r>
            <a:r>
              <a:rPr lang="en-GB" sz="2400">
                <a:solidFill>
                  <a:schemeClr val="bg1"/>
                </a:solidFill>
                <a:latin typeface="Roboto" panose="02000000000000000000" pitchFamily="2" charset="0"/>
                <a:ea typeface="Roboto" panose="02000000000000000000" pitchFamily="2" charset="0"/>
              </a:rPr>
              <a:t> is our award-winning scheme</a:t>
            </a:r>
            <a:br>
              <a:rPr lang="en-GB" sz="2400">
                <a:solidFill>
                  <a:schemeClr val="bg1"/>
                </a:solidFill>
                <a:latin typeface="Roboto" panose="02000000000000000000" pitchFamily="2" charset="0"/>
                <a:ea typeface="Roboto" panose="02000000000000000000" pitchFamily="2" charset="0"/>
              </a:rPr>
            </a:br>
            <a:r>
              <a:rPr lang="en-GB" sz="2400">
                <a:solidFill>
                  <a:schemeClr val="bg1"/>
                </a:solidFill>
                <a:latin typeface="Roboto" panose="02000000000000000000" pitchFamily="2" charset="0"/>
                <a:ea typeface="Roboto" panose="02000000000000000000" pitchFamily="2" charset="0"/>
              </a:rPr>
              <a:t>of work with over 4000 resources.</a:t>
            </a:r>
          </a:p>
        </p:txBody>
      </p:sp>
      <p:sp>
        <p:nvSpPr>
          <p:cNvPr id="4" name="Rectangle 3">
            <a:extLst>
              <a:ext uri="{FF2B5EF4-FFF2-40B4-BE49-F238E27FC236}">
                <a16:creationId xmlns:a16="http://schemas.microsoft.com/office/drawing/2014/main" id="{D0A235A3-053B-23B2-2592-E9DDAC5C1404}"/>
              </a:ext>
            </a:extLst>
          </p:cNvPr>
          <p:cNvSpPr/>
          <p:nvPr userDrawn="1"/>
        </p:nvSpPr>
        <p:spPr>
          <a:xfrm>
            <a:off x="598099" y="456572"/>
            <a:ext cx="11076316" cy="1107996"/>
          </a:xfrm>
          <a:prstGeom prst="rect">
            <a:avLst/>
          </a:prstGeom>
          <a:noFill/>
        </p:spPr>
        <p:txBody>
          <a:bodyPr wrap="square" lIns="0" tIns="0" rIns="0" bIns="0">
            <a:spAutoFit/>
          </a:bodyPr>
          <a:lstStyle/>
          <a:p>
            <a:r>
              <a:rPr lang="en-GB" sz="3550" b="1">
                <a:solidFill>
                  <a:schemeClr val="bg1"/>
                </a:solidFill>
                <a:latin typeface="Roboto" panose="02000000000000000000" pitchFamily="2" charset="0"/>
                <a:ea typeface="Roboto" panose="02000000000000000000" pitchFamily="2" charset="0"/>
              </a:rPr>
              <a:t>Need a coherently planned sequence of lessons to complement this resource?</a:t>
            </a:r>
          </a:p>
        </p:txBody>
      </p:sp>
      <p:pic>
        <p:nvPicPr>
          <p:cNvPr id="6" name="Picture 5">
            <a:extLst>
              <a:ext uri="{FF2B5EF4-FFF2-40B4-BE49-F238E27FC236}">
                <a16:creationId xmlns:a16="http://schemas.microsoft.com/office/drawing/2014/main" id="{6860FE67-1BCB-D44E-3AD9-C4E2A22C6A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99099" y="5852307"/>
            <a:ext cx="2624552" cy="501409"/>
          </a:xfrm>
          <a:prstGeom prst="rect">
            <a:avLst/>
          </a:prstGeom>
        </p:spPr>
      </p:pic>
      <p:grpSp>
        <p:nvGrpSpPr>
          <p:cNvPr id="7" name="Group 6">
            <a:extLst>
              <a:ext uri="{FF2B5EF4-FFF2-40B4-BE49-F238E27FC236}">
                <a16:creationId xmlns:a16="http://schemas.microsoft.com/office/drawing/2014/main" id="{40612354-3E44-EC7E-9D27-D6F8119937D5}"/>
              </a:ext>
            </a:extLst>
          </p:cNvPr>
          <p:cNvGrpSpPr/>
          <p:nvPr userDrawn="1"/>
        </p:nvGrpSpPr>
        <p:grpSpPr>
          <a:xfrm>
            <a:off x="9493513" y="3239776"/>
            <a:ext cx="1219915" cy="939158"/>
            <a:chOff x="7055755" y="2950822"/>
            <a:chExt cx="914936" cy="939158"/>
          </a:xfrm>
        </p:grpSpPr>
        <p:pic>
          <p:nvPicPr>
            <p:cNvPr id="8" name="Picture 7">
              <a:extLst>
                <a:ext uri="{FF2B5EF4-FFF2-40B4-BE49-F238E27FC236}">
                  <a16:creationId xmlns:a16="http://schemas.microsoft.com/office/drawing/2014/main" id="{CB6D8F35-B93F-1FB6-CDB5-6DC9642E94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5755" y="3429000"/>
              <a:ext cx="461210" cy="460980"/>
            </a:xfrm>
            <a:prstGeom prst="rect">
              <a:avLst/>
            </a:prstGeom>
          </p:spPr>
        </p:pic>
        <p:pic>
          <p:nvPicPr>
            <p:cNvPr id="9" name="Picture 8">
              <a:extLst>
                <a:ext uri="{FF2B5EF4-FFF2-40B4-BE49-F238E27FC236}">
                  <a16:creationId xmlns:a16="http://schemas.microsoft.com/office/drawing/2014/main" id="{9AC97D0F-CFD6-66F5-198E-2AA68E296E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8678" y="2950822"/>
              <a:ext cx="632013" cy="631698"/>
            </a:xfrm>
            <a:prstGeom prst="rect">
              <a:avLst/>
            </a:prstGeom>
          </p:spPr>
        </p:pic>
      </p:grpSp>
      <p:pic>
        <p:nvPicPr>
          <p:cNvPr id="15" name="Picture 14">
            <a:extLst>
              <a:ext uri="{FF2B5EF4-FFF2-40B4-BE49-F238E27FC236}">
                <a16:creationId xmlns:a16="http://schemas.microsoft.com/office/drawing/2014/main" id="{E0E0A66E-7E86-B92F-E164-E069E2088AA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922684" y="4539570"/>
            <a:ext cx="751731" cy="762573"/>
          </a:xfrm>
          <a:prstGeom prst="rect">
            <a:avLst/>
          </a:prstGeom>
        </p:spPr>
      </p:pic>
      <p:pic>
        <p:nvPicPr>
          <p:cNvPr id="17" name="Picture 16">
            <a:extLst>
              <a:ext uri="{FF2B5EF4-FFF2-40B4-BE49-F238E27FC236}">
                <a16:creationId xmlns:a16="http://schemas.microsoft.com/office/drawing/2014/main" id="{F8287BB4-5B45-40CB-129A-A0DFCD4F38A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917366">
            <a:off x="8952615" y="1918462"/>
            <a:ext cx="697012" cy="527511"/>
          </a:xfrm>
          <a:prstGeom prst="rect">
            <a:avLst/>
          </a:prstGeom>
        </p:spPr>
      </p:pic>
      <p:pic>
        <p:nvPicPr>
          <p:cNvPr id="20" name="Picture 19">
            <a:extLst>
              <a:ext uri="{FF2B5EF4-FFF2-40B4-BE49-F238E27FC236}">
                <a16:creationId xmlns:a16="http://schemas.microsoft.com/office/drawing/2014/main" id="{974A3B99-0D90-8FE1-C8EA-D68E8C53EE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4700" y="2884488"/>
            <a:ext cx="447107" cy="335163"/>
          </a:xfrm>
          <a:prstGeom prst="rect">
            <a:avLst/>
          </a:prstGeom>
        </p:spPr>
      </p:pic>
    </p:spTree>
    <p:extLst>
      <p:ext uri="{BB962C8B-B14F-4D97-AF65-F5344CB8AC3E}">
        <p14:creationId xmlns:p14="http://schemas.microsoft.com/office/powerpoint/2010/main" val="27395132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lanIt 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8994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19388FAC-6079-462E-1297-A3A115194727}"/>
              </a:ext>
            </a:extLst>
          </p:cNvPr>
          <p:cNvSpPr/>
          <p:nvPr userDrawn="1"/>
        </p:nvSpPr>
        <p:spPr>
          <a:xfrm>
            <a:off x="322580" y="6067138"/>
            <a:ext cx="115824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5370407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609598" y="2930434"/>
            <a:ext cx="10960101" cy="3465604"/>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8" name="Rounded Rectangle 7"/>
          <p:cNvSpPr/>
          <p:nvPr userDrawn="1"/>
        </p:nvSpPr>
        <p:spPr bwMode="auto">
          <a:xfrm>
            <a:off x="609600" y="438152"/>
            <a:ext cx="10960099" cy="2267631"/>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Tree>
    <p:extLst>
      <p:ext uri="{BB962C8B-B14F-4D97-AF65-F5344CB8AC3E}">
        <p14:creationId xmlns:p14="http://schemas.microsoft.com/office/powerpoint/2010/main" val="22575232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Rounded Rectangle 1"/>
          <p:cNvSpPr/>
          <p:nvPr userDrawn="1"/>
        </p:nvSpPr>
        <p:spPr bwMode="auto">
          <a:xfrm>
            <a:off x="609599" y="438152"/>
            <a:ext cx="10960100" cy="5957887"/>
          </a:xfrm>
          <a:prstGeom prst="rect">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2" charset="0"/>
              </a:rPr>
              <a:t> </a:t>
            </a:r>
          </a:p>
        </p:txBody>
      </p:sp>
    </p:spTree>
    <p:extLst>
      <p:ext uri="{BB962C8B-B14F-4D97-AF65-F5344CB8AC3E}">
        <p14:creationId xmlns:p14="http://schemas.microsoft.com/office/powerpoint/2010/main" val="28717595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86785670-1649-7DE5-6D59-0086D55B831A}"/>
              </a:ext>
            </a:extLst>
          </p:cNvPr>
          <p:cNvSpPr/>
          <p:nvPr userDrawn="1"/>
        </p:nvSpPr>
        <p:spPr>
          <a:xfrm>
            <a:off x="322580" y="6067138"/>
            <a:ext cx="115824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681973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25/03/2026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urvey">
    <p:bg>
      <p:bgPr>
        <a:solidFill>
          <a:srgbClr val="152199"/>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F11483A-70B9-4725-A235-941AFE97F60D}"/>
              </a:ext>
            </a:extLst>
          </p:cNvPr>
          <p:cNvPicPr>
            <a:picLocks noChangeAspect="1"/>
          </p:cNvPicPr>
          <p:nvPr userDrawn="1"/>
        </p:nvPicPr>
        <p:blipFill rotWithShape="1">
          <a:blip r:embed="rId2"/>
          <a:srcRect l="20270" t="30019" r="10926" b="37782"/>
          <a:stretch/>
        </p:blipFill>
        <p:spPr>
          <a:xfrm>
            <a:off x="0" y="5083447"/>
            <a:ext cx="5643155" cy="1774553"/>
          </a:xfrm>
          <a:prstGeom prst="rect">
            <a:avLst/>
          </a:prstGeom>
        </p:spPr>
      </p:pic>
      <p:pic>
        <p:nvPicPr>
          <p:cNvPr id="6" name="Picture 5">
            <a:extLst>
              <a:ext uri="{FF2B5EF4-FFF2-40B4-BE49-F238E27FC236}">
                <a16:creationId xmlns:a16="http://schemas.microsoft.com/office/drawing/2014/main" id="{6860FE67-1BCB-D44E-3AD9-C4E2A22C6A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99099" y="5852307"/>
            <a:ext cx="2624552" cy="501409"/>
          </a:xfrm>
          <a:prstGeom prst="rect">
            <a:avLst/>
          </a:prstGeom>
        </p:spPr>
      </p:pic>
      <p:sp>
        <p:nvSpPr>
          <p:cNvPr id="2" name="Rectangle 1">
            <a:extLst>
              <a:ext uri="{FF2B5EF4-FFF2-40B4-BE49-F238E27FC236}">
                <a16:creationId xmlns:a16="http://schemas.microsoft.com/office/drawing/2014/main" id="{9E36CEBB-E0FD-CE59-DB66-A8585B0DCE73}"/>
              </a:ext>
            </a:extLst>
          </p:cNvPr>
          <p:cNvSpPr/>
          <p:nvPr userDrawn="1"/>
        </p:nvSpPr>
        <p:spPr>
          <a:xfrm>
            <a:off x="592026" y="499300"/>
            <a:ext cx="11076316" cy="1231106"/>
          </a:xfrm>
          <a:prstGeom prst="rect">
            <a:avLst/>
          </a:prstGeom>
          <a:noFill/>
        </p:spPr>
        <p:txBody>
          <a:bodyPr wrap="square" lIns="0" tIns="0" rIns="0" bIns="0">
            <a:spAutoFit/>
          </a:bodyPr>
          <a:lstStyle/>
          <a:p>
            <a:r>
              <a:rPr lang="en-GB" sz="4000" b="1">
                <a:solidFill>
                  <a:schemeClr val="bg1"/>
                </a:solidFill>
                <a:latin typeface="Roboto" panose="02000000000000000000" pitchFamily="2" charset="0"/>
                <a:ea typeface="Roboto" panose="02000000000000000000" pitchFamily="2" charset="0"/>
              </a:rPr>
              <a:t>We’re committed to improving </a:t>
            </a:r>
            <a:br>
              <a:rPr lang="en-GB" sz="4000" b="1">
                <a:solidFill>
                  <a:schemeClr val="bg1"/>
                </a:solidFill>
                <a:latin typeface="Roboto" panose="02000000000000000000" pitchFamily="2" charset="0"/>
                <a:ea typeface="Roboto" panose="02000000000000000000" pitchFamily="2" charset="0"/>
              </a:rPr>
            </a:br>
            <a:r>
              <a:rPr lang="en-GB" sz="4000" b="1">
                <a:solidFill>
                  <a:schemeClr val="bg1"/>
                </a:solidFill>
                <a:latin typeface="Roboto" panose="02000000000000000000" pitchFamily="2" charset="0"/>
                <a:ea typeface="Roboto" panose="02000000000000000000" pitchFamily="2" charset="0"/>
              </a:rPr>
              <a:t>your experience?</a:t>
            </a:r>
          </a:p>
        </p:txBody>
      </p:sp>
      <p:sp>
        <p:nvSpPr>
          <p:cNvPr id="5" name="Rectangle 4">
            <a:extLst>
              <a:ext uri="{FF2B5EF4-FFF2-40B4-BE49-F238E27FC236}">
                <a16:creationId xmlns:a16="http://schemas.microsoft.com/office/drawing/2014/main" id="{F6D1981A-0F5D-337A-355B-1EB7CACE02E5}"/>
              </a:ext>
            </a:extLst>
          </p:cNvPr>
          <p:cNvSpPr/>
          <p:nvPr userDrawn="1"/>
        </p:nvSpPr>
        <p:spPr>
          <a:xfrm>
            <a:off x="1394512" y="2199041"/>
            <a:ext cx="8012867" cy="766209"/>
          </a:xfrm>
          <a:prstGeom prst="rect">
            <a:avLst/>
          </a:prstGeom>
        </p:spPr>
        <p:txBody>
          <a:bodyPr wrap="square" lIns="0" tIns="0" rIns="0" bIns="0" anchor="ctr" anchorCtr="0">
            <a:noAutofit/>
          </a:bodyPr>
          <a:lstStyle/>
          <a:p>
            <a:pPr>
              <a:lnSpc>
                <a:spcPct val="150000"/>
              </a:lnSpc>
            </a:pPr>
            <a:r>
              <a:rPr lang="en-GB" sz="2400">
                <a:solidFill>
                  <a:schemeClr val="bg1"/>
                </a:solidFill>
                <a:latin typeface="Roboto" panose="02000000000000000000" pitchFamily="2" charset="0"/>
                <a:ea typeface="Roboto" panose="02000000000000000000" pitchFamily="2" charset="0"/>
              </a:rPr>
              <a:t>Did you love the lesson?</a:t>
            </a:r>
          </a:p>
          <a:p>
            <a:pPr>
              <a:lnSpc>
                <a:spcPct val="150000"/>
              </a:lnSpc>
            </a:pPr>
            <a:r>
              <a:rPr lang="en-GB" sz="2400">
                <a:solidFill>
                  <a:schemeClr val="bg1"/>
                </a:solidFill>
                <a:latin typeface="Roboto" panose="02000000000000000000" pitchFamily="2" charset="0"/>
                <a:ea typeface="Roboto" panose="02000000000000000000" pitchFamily="2" charset="0"/>
              </a:rPr>
              <a:t>Have some suggestions for improvement?</a:t>
            </a:r>
          </a:p>
        </p:txBody>
      </p:sp>
      <p:sp>
        <p:nvSpPr>
          <p:cNvPr id="12" name="Rectangle 11">
            <a:extLst>
              <a:ext uri="{FF2B5EF4-FFF2-40B4-BE49-F238E27FC236}">
                <a16:creationId xmlns:a16="http://schemas.microsoft.com/office/drawing/2014/main" id="{6B3A5B2C-5ACA-803D-2E01-200CFD0FADE3}"/>
              </a:ext>
            </a:extLst>
          </p:cNvPr>
          <p:cNvSpPr/>
          <p:nvPr userDrawn="1"/>
        </p:nvSpPr>
        <p:spPr>
          <a:xfrm>
            <a:off x="505441" y="3606119"/>
            <a:ext cx="11076316" cy="1477328"/>
          </a:xfrm>
          <a:prstGeom prst="rect">
            <a:avLst/>
          </a:prstGeom>
          <a:noFill/>
        </p:spPr>
        <p:txBody>
          <a:bodyPr wrap="square" lIns="0" tIns="0" rIns="0" bIns="0">
            <a:spAutoFit/>
          </a:bodyPr>
          <a:lstStyle/>
          <a:p>
            <a:r>
              <a:rPr lang="en-GB" sz="3200" b="1">
                <a:solidFill>
                  <a:schemeClr val="bg1"/>
                </a:solidFill>
                <a:latin typeface="Roboto" panose="02000000000000000000" pitchFamily="2" charset="0"/>
                <a:ea typeface="Roboto" panose="02000000000000000000" pitchFamily="2" charset="0"/>
              </a:rPr>
              <a:t>Share your thoughts </a:t>
            </a:r>
            <a:r>
              <a:rPr lang="en-GB" sz="3200" b="0">
                <a:solidFill>
                  <a:schemeClr val="bg1"/>
                </a:solidFill>
                <a:latin typeface="Roboto" panose="02000000000000000000" pitchFamily="2" charset="0"/>
                <a:ea typeface="Roboto" panose="02000000000000000000" pitchFamily="2" charset="0"/>
              </a:rPr>
              <a:t>with us </a:t>
            </a:r>
            <a:br>
              <a:rPr lang="en-GB" sz="3200" b="0">
                <a:solidFill>
                  <a:schemeClr val="bg1"/>
                </a:solidFill>
                <a:latin typeface="Roboto" panose="02000000000000000000" pitchFamily="2" charset="0"/>
                <a:ea typeface="Roboto" panose="02000000000000000000" pitchFamily="2" charset="0"/>
              </a:rPr>
            </a:br>
            <a:r>
              <a:rPr lang="en-GB" sz="3200" b="0">
                <a:solidFill>
                  <a:schemeClr val="bg1"/>
                </a:solidFill>
                <a:latin typeface="Roboto" panose="02000000000000000000" pitchFamily="2" charset="0"/>
                <a:ea typeface="Roboto" panose="02000000000000000000" pitchFamily="2" charset="0"/>
              </a:rPr>
              <a:t>to help refine resources for </a:t>
            </a:r>
            <a:br>
              <a:rPr lang="en-GB" sz="3200" b="0">
                <a:solidFill>
                  <a:schemeClr val="bg1"/>
                </a:solidFill>
                <a:latin typeface="Roboto" panose="02000000000000000000" pitchFamily="2" charset="0"/>
                <a:ea typeface="Roboto" panose="02000000000000000000" pitchFamily="2" charset="0"/>
              </a:rPr>
            </a:br>
            <a:r>
              <a:rPr lang="en-GB" sz="3200" b="0">
                <a:solidFill>
                  <a:schemeClr val="bg1"/>
                </a:solidFill>
                <a:latin typeface="Roboto" panose="02000000000000000000" pitchFamily="2" charset="0"/>
                <a:ea typeface="Roboto" panose="02000000000000000000" pitchFamily="2" charset="0"/>
              </a:rPr>
              <a:t>teachers nationwide.</a:t>
            </a:r>
          </a:p>
        </p:txBody>
      </p:sp>
      <p:pic>
        <p:nvPicPr>
          <p:cNvPr id="13" name="Picture 12">
            <a:extLst>
              <a:ext uri="{FF2B5EF4-FFF2-40B4-BE49-F238E27FC236}">
                <a16:creationId xmlns:a16="http://schemas.microsoft.com/office/drawing/2014/main" id="{C3B2D44F-D997-7324-6F0E-252B61D954FD}"/>
              </a:ext>
            </a:extLst>
          </p:cNvPr>
          <p:cNvPicPr>
            <a:picLocks noChangeAspect="1"/>
          </p:cNvPicPr>
          <p:nvPr userDrawn="1"/>
        </p:nvPicPr>
        <p:blipFill rotWithShape="1">
          <a:blip r:embed="rId4"/>
          <a:srcRect l="9810" t="39414" r="66381" b="28674"/>
          <a:stretch/>
        </p:blipFill>
        <p:spPr>
          <a:xfrm>
            <a:off x="10014857" y="0"/>
            <a:ext cx="2177143" cy="2188584"/>
          </a:xfrm>
          <a:prstGeom prst="rect">
            <a:avLst/>
          </a:prstGeom>
        </p:spPr>
      </p:pic>
      <p:pic>
        <p:nvPicPr>
          <p:cNvPr id="14" name="Picture 13">
            <a:extLst>
              <a:ext uri="{FF2B5EF4-FFF2-40B4-BE49-F238E27FC236}">
                <a16:creationId xmlns:a16="http://schemas.microsoft.com/office/drawing/2014/main" id="{10A0187D-7AEC-3875-A168-7CFECE217DF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19854" y="5502790"/>
            <a:ext cx="466255" cy="349517"/>
          </a:xfrm>
          <a:prstGeom prst="rect">
            <a:avLst/>
          </a:prstGeom>
        </p:spPr>
      </p:pic>
      <p:pic>
        <p:nvPicPr>
          <p:cNvPr id="15" name="Picture 14">
            <a:extLst>
              <a:ext uri="{FF2B5EF4-FFF2-40B4-BE49-F238E27FC236}">
                <a16:creationId xmlns:a16="http://schemas.microsoft.com/office/drawing/2014/main" id="{66675A03-C9AF-AE0A-D4C0-E69A2DC0DC0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65971" y="4733930"/>
            <a:ext cx="466255" cy="349517"/>
          </a:xfrm>
          <a:prstGeom prst="rect">
            <a:avLst/>
          </a:prstGeom>
        </p:spPr>
      </p:pic>
      <p:pic>
        <p:nvPicPr>
          <p:cNvPr id="3" name="Picture 2">
            <a:extLst>
              <a:ext uri="{FF2B5EF4-FFF2-40B4-BE49-F238E27FC236}">
                <a16:creationId xmlns:a16="http://schemas.microsoft.com/office/drawing/2014/main" id="{75A6EF61-05A2-063F-8713-9272BCCC8F5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891665">
            <a:off x="7920825" y="1527417"/>
            <a:ext cx="713009" cy="539619"/>
          </a:xfrm>
          <a:prstGeom prst="rect">
            <a:avLst/>
          </a:prstGeom>
        </p:spPr>
      </p:pic>
      <p:pic>
        <p:nvPicPr>
          <p:cNvPr id="4" name="Picture 3">
            <a:extLst>
              <a:ext uri="{FF2B5EF4-FFF2-40B4-BE49-F238E27FC236}">
                <a16:creationId xmlns:a16="http://schemas.microsoft.com/office/drawing/2014/main" id="{7B470400-821D-5B7D-36D4-1AAC5E16628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031879">
            <a:off x="9874582" y="4022720"/>
            <a:ext cx="1433181" cy="644127"/>
          </a:xfrm>
          <a:prstGeom prst="rect">
            <a:avLst/>
          </a:prstGeom>
        </p:spPr>
      </p:pic>
      <p:pic>
        <p:nvPicPr>
          <p:cNvPr id="7" name="Picture 6">
            <a:extLst>
              <a:ext uri="{FF2B5EF4-FFF2-40B4-BE49-F238E27FC236}">
                <a16:creationId xmlns:a16="http://schemas.microsoft.com/office/drawing/2014/main" id="{C980F845-0CEE-E213-6775-A0725C80410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91173" y="380677"/>
            <a:ext cx="316487" cy="237247"/>
          </a:xfrm>
          <a:prstGeom prst="rect">
            <a:avLst/>
          </a:prstGeom>
        </p:spPr>
      </p:pic>
      <p:pic>
        <p:nvPicPr>
          <p:cNvPr id="17" name="Picture 16">
            <a:extLst>
              <a:ext uri="{FF2B5EF4-FFF2-40B4-BE49-F238E27FC236}">
                <a16:creationId xmlns:a16="http://schemas.microsoft.com/office/drawing/2014/main" id="{0C7FE7F6-FFB7-04F3-43EB-2987749D132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227691" y="5537675"/>
            <a:ext cx="1194215" cy="904943"/>
          </a:xfrm>
          <a:prstGeom prst="rect">
            <a:avLst/>
          </a:prstGeom>
        </p:spPr>
      </p:pic>
      <p:pic>
        <p:nvPicPr>
          <p:cNvPr id="22" name="Picture 21">
            <a:extLst>
              <a:ext uri="{FF2B5EF4-FFF2-40B4-BE49-F238E27FC236}">
                <a16:creationId xmlns:a16="http://schemas.microsoft.com/office/drawing/2014/main" id="{2E07839D-598A-3B11-AF7D-3A8509E9D47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75445" y="2037428"/>
            <a:ext cx="789865" cy="565145"/>
          </a:xfrm>
          <a:prstGeom prst="rect">
            <a:avLst/>
          </a:prstGeom>
        </p:spPr>
      </p:pic>
      <p:pic>
        <p:nvPicPr>
          <p:cNvPr id="23" name="Picture 22">
            <a:extLst>
              <a:ext uri="{FF2B5EF4-FFF2-40B4-BE49-F238E27FC236}">
                <a16:creationId xmlns:a16="http://schemas.microsoft.com/office/drawing/2014/main" id="{57CC53D1-CCE2-CA7E-A491-9347C362928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75445" y="2582797"/>
            <a:ext cx="789865" cy="565145"/>
          </a:xfrm>
          <a:prstGeom prst="rect">
            <a:avLst/>
          </a:prstGeom>
        </p:spPr>
      </p:pic>
    </p:spTree>
    <p:extLst>
      <p:ext uri="{BB962C8B-B14F-4D97-AF65-F5344CB8AC3E}">
        <p14:creationId xmlns:p14="http://schemas.microsoft.com/office/powerpoint/2010/main" val="34841679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a:p>
        </p:txBody>
      </p:sp>
    </p:spTree>
    <p:extLst>
      <p:ext uri="{BB962C8B-B14F-4D97-AF65-F5344CB8AC3E}">
        <p14:creationId xmlns:p14="http://schemas.microsoft.com/office/powerpoint/2010/main" val="1841801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25/03/2026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25/03/2026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25/03/2026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25/03/2026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25/03/2026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image" Target="../media/image12.jpeg"/><Relationship Id="rId4" Type="http://schemas.openxmlformats.org/officeDocument/2006/relationships/slideLayout" Target="../slideLayouts/slideLayout3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25/03/2026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65" r:id="rId1"/>
    <p:sldLayoutId id="2147483662" r:id="rId2"/>
    <p:sldLayoutId id="2147483766" r:id="rId3"/>
    <p:sldLayoutId id="2147483664" r:id="rId4"/>
    <p:sldLayoutId id="2147483665" r:id="rId5"/>
    <p:sldLayoutId id="2147483768" r:id="rId6"/>
    <p:sldLayoutId id="2147483667" r:id="rId7"/>
    <p:sldLayoutId id="2147483668" r:id="rId8"/>
    <p:sldLayoutId id="2147483767" r:id="rId9"/>
    <p:sldLayoutId id="2147483670" r:id="rId10"/>
    <p:sldLayoutId id="2147483671" r:id="rId11"/>
    <p:sldLayoutId id="2147483733" r:id="rId12"/>
    <p:sldLayoutId id="2147483734" r:id="rId13"/>
    <p:sldLayoutId id="2147483735" r:id="rId14"/>
    <p:sldLayoutId id="2147483672" r:id="rId15"/>
    <p:sldLayoutId id="2147483673" r:id="rId16"/>
    <p:sldLayoutId id="2147483753" r:id="rId17"/>
    <p:sldLayoutId id="2147483754" r:id="rId18"/>
    <p:sldLayoutId id="2147483764" r:id="rId19"/>
    <p:sldLayoutId id="2147483675" r:id="rId20"/>
    <p:sldLayoutId id="2147483676" r:id="rId21"/>
    <p:sldLayoutId id="2147483756" r:id="rId22"/>
    <p:sldLayoutId id="2147483677" r:id="rId23"/>
    <p:sldLayoutId id="2147483678" r:id="rId24"/>
    <p:sldLayoutId id="2147483758" r:id="rId25"/>
    <p:sldLayoutId id="2147483759" r:id="rId26"/>
    <p:sldLayoutId id="2147483760" r:id="rId27"/>
    <p:sldLayoutId id="2147483679" r:id="rId28"/>
    <p:sldLayoutId id="2147483680" r:id="rId29"/>
    <p:sldLayoutId id="2147483681" r:id="rId30"/>
    <p:sldLayoutId id="2147483682" r:id="rId31"/>
    <p:sldLayoutId id="2147483762" r:id="rId32"/>
    <p:sldLayoutId id="2147483683"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2994" y="695325"/>
            <a:ext cx="10886013"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p>
        </p:txBody>
      </p:sp>
      <p:sp>
        <p:nvSpPr>
          <p:cNvPr id="3" name="Text Placeholder 2"/>
          <p:cNvSpPr>
            <a:spLocks noGrp="1"/>
          </p:cNvSpPr>
          <p:nvPr>
            <p:ph type="body" idx="1"/>
          </p:nvPr>
        </p:nvSpPr>
        <p:spPr>
          <a:xfrm>
            <a:off x="652994" y="1957387"/>
            <a:ext cx="10886013"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95" r:id="rId1"/>
    <p:sldLayoutId id="2147483674" r:id="rId2"/>
    <p:sldLayoutId id="2147483661" r:id="rId3"/>
    <p:sldLayoutId id="2147483663" r:id="rId4"/>
    <p:sldLayoutId id="2147483669" r:id="rId5"/>
    <p:sldLayoutId id="2147483666" r:id="rId6"/>
    <p:sldLayoutId id="2147483697" r:id="rId7"/>
    <p:sldLayoutId id="2147483698" r:id="rId8"/>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oring page of a picture&#10;&#10;AI-generated content may be incorrect.">
            <a:extLst>
              <a:ext uri="{FF2B5EF4-FFF2-40B4-BE49-F238E27FC236}">
                <a16:creationId xmlns:a16="http://schemas.microsoft.com/office/drawing/2014/main" id="{20C3B535-B630-3EA6-9E53-DBC6B11AC084}"/>
              </a:ext>
            </a:extLst>
          </p:cNvPr>
          <p:cNvPicPr>
            <a:picLocks noChangeAspect="1"/>
          </p:cNvPicPr>
          <p:nvPr/>
        </p:nvPicPr>
        <p:blipFill>
          <a:blip r:embed="rId2"/>
          <a:stretch>
            <a:fillRect/>
          </a:stretch>
        </p:blipFill>
        <p:spPr>
          <a:xfrm>
            <a:off x="6267064" y="0"/>
            <a:ext cx="5346290" cy="6858000"/>
          </a:xfrm>
          <a:prstGeom prst="rect">
            <a:avLst/>
          </a:prstGeom>
        </p:spPr>
      </p:pic>
      <p:sp>
        <p:nvSpPr>
          <p:cNvPr id="2" name="TextBox 1">
            <a:extLst>
              <a:ext uri="{FF2B5EF4-FFF2-40B4-BE49-F238E27FC236}">
                <a16:creationId xmlns:a16="http://schemas.microsoft.com/office/drawing/2014/main" id="{E8950643-1E74-75B3-EF4B-CD5A7937B652}"/>
              </a:ext>
            </a:extLst>
          </p:cNvPr>
          <p:cNvSpPr txBox="1"/>
          <p:nvPr/>
        </p:nvSpPr>
        <p:spPr>
          <a:xfrm>
            <a:off x="144106" y="391264"/>
            <a:ext cx="548878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latin typeface="Aptos"/>
              </a:rPr>
              <a:t>Thursday 26th March </a:t>
            </a:r>
          </a:p>
          <a:p>
            <a:endParaRPr lang="en-GB" sz="3200">
              <a:latin typeface="Aptos"/>
            </a:endParaRPr>
          </a:p>
          <a:p>
            <a:r>
              <a:rPr lang="en-GB" sz="3200" b="1">
                <a:latin typeface="Aptos"/>
              </a:rPr>
              <a:t>Morning Challenge</a:t>
            </a:r>
          </a:p>
        </p:txBody>
      </p:sp>
      <p:sp>
        <p:nvSpPr>
          <p:cNvPr id="3" name="TextBox 2">
            <a:extLst>
              <a:ext uri="{FF2B5EF4-FFF2-40B4-BE49-F238E27FC236}">
                <a16:creationId xmlns:a16="http://schemas.microsoft.com/office/drawing/2014/main" id="{C96DDF9F-E0C2-B106-B61D-E8CF912F7F6C}"/>
              </a:ext>
            </a:extLst>
          </p:cNvPr>
          <p:cNvSpPr txBox="1"/>
          <p:nvPr/>
        </p:nvSpPr>
        <p:spPr>
          <a:xfrm>
            <a:off x="142875" y="95249"/>
            <a:ext cx="5810250" cy="24407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B424F-23CB-09D1-12DD-F3A0AA341955}"/>
            </a:ext>
          </a:extLst>
        </p:cNvPr>
        <p:cNvGrpSpPr/>
        <p:nvPr/>
      </p:nvGrpSpPr>
      <p:grpSpPr>
        <a:xfrm>
          <a:off x="0" y="0"/>
          <a:ext cx="0" cy="0"/>
          <a:chOff x="0" y="0"/>
          <a:chExt cx="0" cy="0"/>
        </a:xfrm>
      </p:grpSpPr>
      <p:graphicFrame>
        <p:nvGraphicFramePr>
          <p:cNvPr id="22" name="Table 21">
            <a:extLst>
              <a:ext uri="{FF2B5EF4-FFF2-40B4-BE49-F238E27FC236}">
                <a16:creationId xmlns:a16="http://schemas.microsoft.com/office/drawing/2014/main" id="{F70763CC-6F83-B63F-7276-313302129AED}"/>
              </a:ext>
            </a:extLst>
          </p:cNvPr>
          <p:cNvGraphicFramePr>
            <a:graphicFrameLocks noGrp="1"/>
          </p:cNvGraphicFramePr>
          <p:nvPr/>
        </p:nvGraphicFramePr>
        <p:xfrm>
          <a:off x="2109788" y="3756467"/>
          <a:ext cx="7991475" cy="2551615"/>
        </p:xfrm>
        <a:graphic>
          <a:graphicData uri="http://schemas.openxmlformats.org/drawingml/2006/table">
            <a:tbl>
              <a:tblPr firstRow="1" bandRow="1">
                <a:solidFill>
                  <a:srgbClr val="FDE9DB"/>
                </a:solidFill>
                <a:tableStyleId>{5C22544A-7EE6-4342-B048-85BDC9FD1C3A}</a:tableStyleId>
              </a:tblPr>
              <a:tblGrid>
                <a:gridCol w="532765">
                  <a:extLst>
                    <a:ext uri="{9D8B030D-6E8A-4147-A177-3AD203B41FA5}">
                      <a16:colId xmlns:a16="http://schemas.microsoft.com/office/drawing/2014/main" val="281895911"/>
                    </a:ext>
                  </a:extLst>
                </a:gridCol>
                <a:gridCol w="532765">
                  <a:extLst>
                    <a:ext uri="{9D8B030D-6E8A-4147-A177-3AD203B41FA5}">
                      <a16:colId xmlns:a16="http://schemas.microsoft.com/office/drawing/2014/main" val="1922870164"/>
                    </a:ext>
                  </a:extLst>
                </a:gridCol>
                <a:gridCol w="532765">
                  <a:extLst>
                    <a:ext uri="{9D8B030D-6E8A-4147-A177-3AD203B41FA5}">
                      <a16:colId xmlns:a16="http://schemas.microsoft.com/office/drawing/2014/main" val="1479771075"/>
                    </a:ext>
                  </a:extLst>
                </a:gridCol>
                <a:gridCol w="532765">
                  <a:extLst>
                    <a:ext uri="{9D8B030D-6E8A-4147-A177-3AD203B41FA5}">
                      <a16:colId xmlns:a16="http://schemas.microsoft.com/office/drawing/2014/main" val="1076934588"/>
                    </a:ext>
                  </a:extLst>
                </a:gridCol>
                <a:gridCol w="532765">
                  <a:extLst>
                    <a:ext uri="{9D8B030D-6E8A-4147-A177-3AD203B41FA5}">
                      <a16:colId xmlns:a16="http://schemas.microsoft.com/office/drawing/2014/main" val="2801074832"/>
                    </a:ext>
                  </a:extLst>
                </a:gridCol>
                <a:gridCol w="532765">
                  <a:extLst>
                    <a:ext uri="{9D8B030D-6E8A-4147-A177-3AD203B41FA5}">
                      <a16:colId xmlns:a16="http://schemas.microsoft.com/office/drawing/2014/main" val="2346304904"/>
                    </a:ext>
                  </a:extLst>
                </a:gridCol>
                <a:gridCol w="532765">
                  <a:extLst>
                    <a:ext uri="{9D8B030D-6E8A-4147-A177-3AD203B41FA5}">
                      <a16:colId xmlns:a16="http://schemas.microsoft.com/office/drawing/2014/main" val="611578545"/>
                    </a:ext>
                  </a:extLst>
                </a:gridCol>
                <a:gridCol w="532765">
                  <a:extLst>
                    <a:ext uri="{9D8B030D-6E8A-4147-A177-3AD203B41FA5}">
                      <a16:colId xmlns:a16="http://schemas.microsoft.com/office/drawing/2014/main" val="3294306342"/>
                    </a:ext>
                  </a:extLst>
                </a:gridCol>
                <a:gridCol w="532765">
                  <a:extLst>
                    <a:ext uri="{9D8B030D-6E8A-4147-A177-3AD203B41FA5}">
                      <a16:colId xmlns:a16="http://schemas.microsoft.com/office/drawing/2014/main" val="4039878791"/>
                    </a:ext>
                  </a:extLst>
                </a:gridCol>
                <a:gridCol w="532765">
                  <a:extLst>
                    <a:ext uri="{9D8B030D-6E8A-4147-A177-3AD203B41FA5}">
                      <a16:colId xmlns:a16="http://schemas.microsoft.com/office/drawing/2014/main" val="2468320086"/>
                    </a:ext>
                  </a:extLst>
                </a:gridCol>
                <a:gridCol w="532765">
                  <a:extLst>
                    <a:ext uri="{9D8B030D-6E8A-4147-A177-3AD203B41FA5}">
                      <a16:colId xmlns:a16="http://schemas.microsoft.com/office/drawing/2014/main" val="1127238324"/>
                    </a:ext>
                  </a:extLst>
                </a:gridCol>
                <a:gridCol w="532765">
                  <a:extLst>
                    <a:ext uri="{9D8B030D-6E8A-4147-A177-3AD203B41FA5}">
                      <a16:colId xmlns:a16="http://schemas.microsoft.com/office/drawing/2014/main" val="669097731"/>
                    </a:ext>
                  </a:extLst>
                </a:gridCol>
                <a:gridCol w="532765">
                  <a:extLst>
                    <a:ext uri="{9D8B030D-6E8A-4147-A177-3AD203B41FA5}">
                      <a16:colId xmlns:a16="http://schemas.microsoft.com/office/drawing/2014/main" val="1635460612"/>
                    </a:ext>
                  </a:extLst>
                </a:gridCol>
                <a:gridCol w="532765">
                  <a:extLst>
                    <a:ext uri="{9D8B030D-6E8A-4147-A177-3AD203B41FA5}">
                      <a16:colId xmlns:a16="http://schemas.microsoft.com/office/drawing/2014/main" val="3344486522"/>
                    </a:ext>
                  </a:extLst>
                </a:gridCol>
                <a:gridCol w="532765">
                  <a:extLst>
                    <a:ext uri="{9D8B030D-6E8A-4147-A177-3AD203B41FA5}">
                      <a16:colId xmlns:a16="http://schemas.microsoft.com/office/drawing/2014/main" val="2584224908"/>
                    </a:ext>
                  </a:extLst>
                </a:gridCol>
              </a:tblGrid>
              <a:tr h="510323">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extLst>
                  <a:ext uri="{0D108BD9-81ED-4DB2-BD59-A6C34878D82A}">
                    <a16:rowId xmlns:a16="http://schemas.microsoft.com/office/drawing/2014/main" val="3390352815"/>
                  </a:ext>
                </a:extLst>
              </a:tr>
              <a:tr h="510323">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extLst>
                  <a:ext uri="{0D108BD9-81ED-4DB2-BD59-A6C34878D82A}">
                    <a16:rowId xmlns:a16="http://schemas.microsoft.com/office/drawing/2014/main" val="1612034770"/>
                  </a:ext>
                </a:extLst>
              </a:tr>
              <a:tr h="510323">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extLst>
                  <a:ext uri="{0D108BD9-81ED-4DB2-BD59-A6C34878D82A}">
                    <a16:rowId xmlns:a16="http://schemas.microsoft.com/office/drawing/2014/main" val="3418625593"/>
                  </a:ext>
                </a:extLst>
              </a:tr>
              <a:tr h="510323">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extLst>
                  <a:ext uri="{0D108BD9-81ED-4DB2-BD59-A6C34878D82A}">
                    <a16:rowId xmlns:a16="http://schemas.microsoft.com/office/drawing/2014/main" val="811520778"/>
                  </a:ext>
                </a:extLst>
              </a:tr>
              <a:tr h="510323">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extLst>
                  <a:ext uri="{0D108BD9-81ED-4DB2-BD59-A6C34878D82A}">
                    <a16:rowId xmlns:a16="http://schemas.microsoft.com/office/drawing/2014/main" val="3764383281"/>
                  </a:ext>
                </a:extLst>
              </a:tr>
            </a:tbl>
          </a:graphicData>
        </a:graphic>
      </p:graphicFrame>
      <p:sp>
        <p:nvSpPr>
          <p:cNvPr id="26" name="Rectangle 25">
            <a:extLst>
              <a:ext uri="{FF2B5EF4-FFF2-40B4-BE49-F238E27FC236}">
                <a16:creationId xmlns:a16="http://schemas.microsoft.com/office/drawing/2014/main" id="{DF152E3E-28CA-D029-126D-920417C5E240}"/>
              </a:ext>
            </a:extLst>
          </p:cNvPr>
          <p:cNvSpPr/>
          <p:nvPr/>
        </p:nvSpPr>
        <p:spPr>
          <a:xfrm>
            <a:off x="2100264" y="3757108"/>
            <a:ext cx="7991475" cy="2551615"/>
          </a:xfrm>
          <a:prstGeom prst="rect">
            <a:avLst/>
          </a:prstGeom>
          <a:noFill/>
          <a:ln w="28575">
            <a:solidFill>
              <a:srgbClr val="C0DFC3"/>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108000" bIns="108000" rtlCol="0" anchor="t"/>
          <a:lstStyle/>
          <a:p>
            <a:pPr marL="139700" lvl="0" algn="l" rtl="0">
              <a:spcBef>
                <a:spcPts val="0"/>
              </a:spcBef>
              <a:spcAft>
                <a:spcPts val="0"/>
              </a:spcAft>
              <a:buSzPts val="1400"/>
            </a:pPr>
            <a:endParaRPr lang="en-GB" sz="1800">
              <a:solidFill>
                <a:schemeClr val="tx1"/>
              </a:solidFill>
            </a:endParaRPr>
          </a:p>
        </p:txBody>
      </p:sp>
      <p:sp>
        <p:nvSpPr>
          <p:cNvPr id="23" name="Rounded Rectangle 22">
            <a:extLst>
              <a:ext uri="{FF2B5EF4-FFF2-40B4-BE49-F238E27FC236}">
                <a16:creationId xmlns:a16="http://schemas.microsoft.com/office/drawing/2014/main" id="{4981B64A-CC0D-C655-D927-BB8975D5A807}"/>
              </a:ext>
            </a:extLst>
          </p:cNvPr>
          <p:cNvSpPr>
            <a:spLocks noChangeAspect="1"/>
          </p:cNvSpPr>
          <p:nvPr/>
        </p:nvSpPr>
        <p:spPr>
          <a:xfrm>
            <a:off x="1955798" y="-107461"/>
            <a:ext cx="5778503" cy="478164"/>
          </a:xfrm>
          <a:prstGeom prst="roundRect">
            <a:avLst>
              <a:gd name="adj" fmla="val 0"/>
            </a:avLst>
          </a:prstGeom>
          <a:solidFill>
            <a:srgbClr val="11743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432000" rIns="72000" bIns="108000" rtlCol="0" anchor="ctr"/>
          <a:lstStyle/>
          <a:p>
            <a:pPr algn="ctr"/>
            <a:r>
              <a:rPr lang="en-GB" sz="1800" b="1">
                <a:solidFill>
                  <a:schemeClr val="bg1"/>
                </a:solidFill>
              </a:rPr>
              <a:t>Finding the Area of Compound Shapes by Multiplying</a:t>
            </a:r>
          </a:p>
          <a:p>
            <a:pPr algn="ctr"/>
            <a:endParaRPr lang="en-GB" sz="1800"/>
          </a:p>
        </p:txBody>
      </p:sp>
      <p:sp>
        <p:nvSpPr>
          <p:cNvPr id="4" name="Rectangle 3">
            <a:extLst>
              <a:ext uri="{FF2B5EF4-FFF2-40B4-BE49-F238E27FC236}">
                <a16:creationId xmlns:a16="http://schemas.microsoft.com/office/drawing/2014/main" id="{7F7A0468-64CA-B456-6A95-E14231344C48}"/>
              </a:ext>
            </a:extLst>
          </p:cNvPr>
          <p:cNvSpPr/>
          <p:nvPr/>
        </p:nvSpPr>
        <p:spPr>
          <a:xfrm>
            <a:off x="2279650" y="700088"/>
            <a:ext cx="3816350" cy="553998"/>
          </a:xfrm>
          <a:prstGeom prst="rect">
            <a:avLst/>
          </a:prstGeom>
        </p:spPr>
        <p:txBody>
          <a:bodyPr wrap="square" lIns="0" tIns="0" rIns="0" bIns="0">
            <a:spAutoFit/>
          </a:bodyPr>
          <a:lstStyle/>
          <a:p>
            <a:r>
              <a:rPr lang="en-GB" sz="1800"/>
              <a:t>How could we find the area of this compound shape?</a:t>
            </a:r>
          </a:p>
        </p:txBody>
      </p:sp>
      <p:sp>
        <p:nvSpPr>
          <p:cNvPr id="31" name="Rectangle 30">
            <a:extLst>
              <a:ext uri="{FF2B5EF4-FFF2-40B4-BE49-F238E27FC236}">
                <a16:creationId xmlns:a16="http://schemas.microsoft.com/office/drawing/2014/main" id="{ED6D6BAE-E995-CE6B-DA2E-A3E8F9D74CFB}"/>
              </a:ext>
            </a:extLst>
          </p:cNvPr>
          <p:cNvSpPr/>
          <p:nvPr/>
        </p:nvSpPr>
        <p:spPr>
          <a:xfrm>
            <a:off x="2279649" y="3954049"/>
            <a:ext cx="7632700" cy="936000"/>
          </a:xfrm>
          <a:prstGeom prst="rect">
            <a:avLst/>
          </a:prstGeom>
          <a:solidFill>
            <a:srgbClr val="EBF5EC"/>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oAutofit/>
          </a:bodyPr>
          <a:lstStyle/>
          <a:p>
            <a:r>
              <a:rPr lang="en-GB" sz="1800">
                <a:solidFill>
                  <a:schemeClr val="tx1"/>
                </a:solidFill>
              </a:rPr>
              <a:t>What is the first thing we must do?</a:t>
            </a:r>
          </a:p>
        </p:txBody>
      </p:sp>
      <p:sp>
        <p:nvSpPr>
          <p:cNvPr id="32" name="Rectangle 31">
            <a:extLst>
              <a:ext uri="{FF2B5EF4-FFF2-40B4-BE49-F238E27FC236}">
                <a16:creationId xmlns:a16="http://schemas.microsoft.com/office/drawing/2014/main" id="{97F657FE-0192-1377-ECDE-0035EF45B8A2}"/>
              </a:ext>
            </a:extLst>
          </p:cNvPr>
          <p:cNvSpPr/>
          <p:nvPr/>
        </p:nvSpPr>
        <p:spPr>
          <a:xfrm>
            <a:off x="2384111" y="4399959"/>
            <a:ext cx="7426639" cy="396000"/>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r>
              <a:rPr lang="en-GB" sz="1800" b="1">
                <a:solidFill>
                  <a:srgbClr val="689429"/>
                </a:solidFill>
              </a:rPr>
              <a:t>Decide where to split the shapes. </a:t>
            </a:r>
          </a:p>
        </p:txBody>
      </p:sp>
      <p:sp>
        <p:nvSpPr>
          <p:cNvPr id="3" name="Freeform: Shape 2">
            <a:extLst>
              <a:ext uri="{FF2B5EF4-FFF2-40B4-BE49-F238E27FC236}">
                <a16:creationId xmlns:a16="http://schemas.microsoft.com/office/drawing/2014/main" id="{1B2DE15B-2201-0686-55B9-1ACE0D1F3742}"/>
              </a:ext>
            </a:extLst>
          </p:cNvPr>
          <p:cNvSpPr/>
          <p:nvPr/>
        </p:nvSpPr>
        <p:spPr>
          <a:xfrm>
            <a:off x="6491464" y="1182781"/>
            <a:ext cx="2647282" cy="2249610"/>
          </a:xfrm>
          <a:custGeom>
            <a:avLst/>
            <a:gdLst>
              <a:gd name="connsiteX0" fmla="*/ 1185757 w 2034672"/>
              <a:gd name="connsiteY0" fmla="*/ 0 h 1729025"/>
              <a:gd name="connsiteX1" fmla="*/ 2034672 w 2034672"/>
              <a:gd name="connsiteY1" fmla="*/ 0 h 1729025"/>
              <a:gd name="connsiteX2" fmla="*/ 2034672 w 2034672"/>
              <a:gd name="connsiteY2" fmla="*/ 687900 h 1729025"/>
              <a:gd name="connsiteX3" fmla="*/ 1185757 w 2034672"/>
              <a:gd name="connsiteY3" fmla="*/ 687900 h 1729025"/>
              <a:gd name="connsiteX4" fmla="*/ 1185757 w 2034672"/>
              <a:gd name="connsiteY4" fmla="*/ 1729025 h 1729025"/>
              <a:gd name="connsiteX5" fmla="*/ 0 w 2034672"/>
              <a:gd name="connsiteY5" fmla="*/ 1729025 h 1729025"/>
              <a:gd name="connsiteX6" fmla="*/ 0 w 2034672"/>
              <a:gd name="connsiteY6" fmla="*/ 125 h 1729025"/>
              <a:gd name="connsiteX7" fmla="*/ 1185757 w 2034672"/>
              <a:gd name="connsiteY7" fmla="*/ 125 h 172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4672" h="1729025">
                <a:moveTo>
                  <a:pt x="1185757" y="0"/>
                </a:moveTo>
                <a:lnTo>
                  <a:pt x="2034672" y="0"/>
                </a:lnTo>
                <a:lnTo>
                  <a:pt x="2034672" y="687900"/>
                </a:lnTo>
                <a:lnTo>
                  <a:pt x="1185757" y="687900"/>
                </a:lnTo>
                <a:lnTo>
                  <a:pt x="1185757" y="1729025"/>
                </a:lnTo>
                <a:lnTo>
                  <a:pt x="0" y="1729025"/>
                </a:lnTo>
                <a:lnTo>
                  <a:pt x="0" y="125"/>
                </a:lnTo>
                <a:lnTo>
                  <a:pt x="1185757" y="125"/>
                </a:lnTo>
                <a:close/>
              </a:path>
            </a:pathLst>
          </a:custGeom>
          <a:solidFill>
            <a:srgbClr val="C0DFC3"/>
          </a:solidFill>
          <a:ln w="19050" cap="flat" cmpd="sng">
            <a:solidFill>
              <a:srgbClr val="B9B8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3" name="Group 32">
            <a:extLst>
              <a:ext uri="{FF2B5EF4-FFF2-40B4-BE49-F238E27FC236}">
                <a16:creationId xmlns:a16="http://schemas.microsoft.com/office/drawing/2014/main" id="{60876C0C-C501-25F0-44EB-3BF515562E70}"/>
              </a:ext>
            </a:extLst>
          </p:cNvPr>
          <p:cNvGrpSpPr/>
          <p:nvPr/>
        </p:nvGrpSpPr>
        <p:grpSpPr>
          <a:xfrm>
            <a:off x="6490913" y="1182782"/>
            <a:ext cx="2647283" cy="2249609"/>
            <a:chOff x="4966912" y="1182781"/>
            <a:chExt cx="2647283" cy="2249609"/>
          </a:xfrm>
        </p:grpSpPr>
        <p:sp>
          <p:nvSpPr>
            <p:cNvPr id="5" name="Google Shape;278;p25">
              <a:extLst>
                <a:ext uri="{FF2B5EF4-FFF2-40B4-BE49-F238E27FC236}">
                  <a16:creationId xmlns:a16="http://schemas.microsoft.com/office/drawing/2014/main" id="{FC0FCDBC-3890-E245-B69A-7B4347A3A554}"/>
                </a:ext>
              </a:extLst>
            </p:cNvPr>
            <p:cNvSpPr/>
            <p:nvPr/>
          </p:nvSpPr>
          <p:spPr>
            <a:xfrm>
              <a:off x="4966912" y="1182943"/>
              <a:ext cx="1542772" cy="2249447"/>
            </a:xfrm>
            <a:prstGeom prst="rect">
              <a:avLst/>
            </a:prstGeom>
            <a:noFill/>
            <a:ln w="19050" cap="flat" cmpd="sng">
              <a:solidFill>
                <a:srgbClr val="2323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t>Shape 1</a:t>
              </a:r>
              <a:endParaRPr sz="1800" b="1"/>
            </a:p>
          </p:txBody>
        </p:sp>
        <p:sp>
          <p:nvSpPr>
            <p:cNvPr id="6" name="Google Shape;279;p25">
              <a:extLst>
                <a:ext uri="{FF2B5EF4-FFF2-40B4-BE49-F238E27FC236}">
                  <a16:creationId xmlns:a16="http://schemas.microsoft.com/office/drawing/2014/main" id="{FB4567B4-A774-553E-5064-B947204009B4}"/>
                </a:ext>
              </a:extLst>
            </p:cNvPr>
            <p:cNvSpPr/>
            <p:nvPr/>
          </p:nvSpPr>
          <p:spPr>
            <a:xfrm>
              <a:off x="6509684" y="1182781"/>
              <a:ext cx="1104511" cy="895016"/>
            </a:xfrm>
            <a:prstGeom prst="rect">
              <a:avLst/>
            </a:prstGeom>
            <a:noFill/>
            <a:ln w="19050" cap="flat" cmpd="sng">
              <a:solidFill>
                <a:srgbClr val="23232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GB" sz="1600" b="1"/>
                <a:t>Shape </a:t>
              </a:r>
              <a:br>
                <a:rPr lang="en-GB" sz="1600" b="1"/>
              </a:br>
              <a:r>
                <a:rPr lang="en-GB" sz="1600" b="1"/>
                <a:t>2</a:t>
              </a:r>
              <a:endParaRPr sz="1600" b="1"/>
            </a:p>
          </p:txBody>
        </p:sp>
      </p:grpSp>
      <p:cxnSp>
        <p:nvCxnSpPr>
          <p:cNvPr id="7" name="Straight Arrow Connector 6">
            <a:extLst>
              <a:ext uri="{FF2B5EF4-FFF2-40B4-BE49-F238E27FC236}">
                <a16:creationId xmlns:a16="http://schemas.microsoft.com/office/drawing/2014/main" id="{B9C270B2-EEAF-DFCE-51DC-6D1BFDD37578}"/>
              </a:ext>
            </a:extLst>
          </p:cNvPr>
          <p:cNvCxnSpPr>
            <a:cxnSpLocks/>
          </p:cNvCxnSpPr>
          <p:nvPr/>
        </p:nvCxnSpPr>
        <p:spPr>
          <a:xfrm flipV="1">
            <a:off x="6380521" y="1182781"/>
            <a:ext cx="0" cy="2255744"/>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66BD24D-E66A-44A6-5BB7-E923082AE533}"/>
              </a:ext>
            </a:extLst>
          </p:cNvPr>
          <p:cNvSpPr/>
          <p:nvPr/>
        </p:nvSpPr>
        <p:spPr>
          <a:xfrm>
            <a:off x="5778201" y="2129193"/>
            <a:ext cx="739414" cy="276999"/>
          </a:xfrm>
          <a:prstGeom prst="rect">
            <a:avLst/>
          </a:prstGeom>
        </p:spPr>
        <p:txBody>
          <a:bodyPr wrap="square" lIns="0" tIns="0" rIns="0" bIns="0">
            <a:spAutoFit/>
          </a:bodyPr>
          <a:lstStyle/>
          <a:p>
            <a:pPr algn="ctr"/>
            <a:r>
              <a:rPr lang="en-GB" sz="1800"/>
              <a:t>5m</a:t>
            </a:r>
          </a:p>
        </p:txBody>
      </p:sp>
      <p:cxnSp>
        <p:nvCxnSpPr>
          <p:cNvPr id="11" name="Straight Arrow Connector 10">
            <a:extLst>
              <a:ext uri="{FF2B5EF4-FFF2-40B4-BE49-F238E27FC236}">
                <a16:creationId xmlns:a16="http://schemas.microsoft.com/office/drawing/2014/main" id="{26C201FA-9BA1-17F6-2B87-B06BA2FC89DC}"/>
              </a:ext>
            </a:extLst>
          </p:cNvPr>
          <p:cNvCxnSpPr>
            <a:cxnSpLocks/>
          </p:cNvCxnSpPr>
          <p:nvPr/>
        </p:nvCxnSpPr>
        <p:spPr>
          <a:xfrm>
            <a:off x="6490913" y="1079634"/>
            <a:ext cx="2647283" cy="0"/>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5430914-069D-9D88-CE0D-76AF75F2452F}"/>
              </a:ext>
            </a:extLst>
          </p:cNvPr>
          <p:cNvSpPr/>
          <p:nvPr/>
        </p:nvSpPr>
        <p:spPr>
          <a:xfrm>
            <a:off x="7444846" y="795339"/>
            <a:ext cx="739414" cy="276999"/>
          </a:xfrm>
          <a:prstGeom prst="rect">
            <a:avLst/>
          </a:prstGeom>
        </p:spPr>
        <p:txBody>
          <a:bodyPr wrap="square" lIns="0" tIns="0" rIns="0" bIns="0">
            <a:spAutoFit/>
          </a:bodyPr>
          <a:lstStyle/>
          <a:p>
            <a:pPr algn="ctr"/>
            <a:r>
              <a:rPr lang="en-GB" sz="1800"/>
              <a:t>7m</a:t>
            </a:r>
          </a:p>
        </p:txBody>
      </p:sp>
      <p:cxnSp>
        <p:nvCxnSpPr>
          <p:cNvPr id="14" name="Straight Arrow Connector 13">
            <a:extLst>
              <a:ext uri="{FF2B5EF4-FFF2-40B4-BE49-F238E27FC236}">
                <a16:creationId xmlns:a16="http://schemas.microsoft.com/office/drawing/2014/main" id="{69AD1D3B-8B5E-11FF-1122-7EE10D10E37B}"/>
              </a:ext>
            </a:extLst>
          </p:cNvPr>
          <p:cNvCxnSpPr>
            <a:cxnSpLocks/>
          </p:cNvCxnSpPr>
          <p:nvPr/>
        </p:nvCxnSpPr>
        <p:spPr>
          <a:xfrm>
            <a:off x="8107295" y="2172980"/>
            <a:ext cx="1040976" cy="0"/>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B2F5255-C598-738E-E34A-517B5F2BC1D4}"/>
              </a:ext>
            </a:extLst>
          </p:cNvPr>
          <p:cNvSpPr/>
          <p:nvPr/>
        </p:nvSpPr>
        <p:spPr>
          <a:xfrm>
            <a:off x="8258075" y="2185046"/>
            <a:ext cx="739414" cy="276999"/>
          </a:xfrm>
          <a:prstGeom prst="rect">
            <a:avLst/>
          </a:prstGeom>
        </p:spPr>
        <p:txBody>
          <a:bodyPr wrap="square" lIns="0" tIns="0" rIns="0" bIns="0">
            <a:spAutoFit/>
          </a:bodyPr>
          <a:lstStyle/>
          <a:p>
            <a:pPr algn="ctr"/>
            <a:r>
              <a:rPr lang="en-GB" sz="1800"/>
              <a:t>3m</a:t>
            </a:r>
          </a:p>
        </p:txBody>
      </p:sp>
      <p:cxnSp>
        <p:nvCxnSpPr>
          <p:cNvPr id="19" name="Straight Arrow Connector 18">
            <a:extLst>
              <a:ext uri="{FF2B5EF4-FFF2-40B4-BE49-F238E27FC236}">
                <a16:creationId xmlns:a16="http://schemas.microsoft.com/office/drawing/2014/main" id="{4125F2F2-656A-D651-87A0-FD92CE353AE7}"/>
              </a:ext>
            </a:extLst>
          </p:cNvPr>
          <p:cNvCxnSpPr>
            <a:cxnSpLocks/>
          </p:cNvCxnSpPr>
          <p:nvPr/>
        </p:nvCxnSpPr>
        <p:spPr>
          <a:xfrm flipV="1">
            <a:off x="9240531" y="1182781"/>
            <a:ext cx="0" cy="895016"/>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2E994CE-6466-37B5-C185-C83D8FD06AAA}"/>
              </a:ext>
            </a:extLst>
          </p:cNvPr>
          <p:cNvSpPr/>
          <p:nvPr/>
        </p:nvSpPr>
        <p:spPr>
          <a:xfrm>
            <a:off x="9099694" y="1480471"/>
            <a:ext cx="739414" cy="276999"/>
          </a:xfrm>
          <a:prstGeom prst="rect">
            <a:avLst/>
          </a:prstGeom>
        </p:spPr>
        <p:txBody>
          <a:bodyPr wrap="square" lIns="0" tIns="0" rIns="0" bIns="0">
            <a:spAutoFit/>
          </a:bodyPr>
          <a:lstStyle/>
          <a:p>
            <a:pPr algn="ctr"/>
            <a:r>
              <a:rPr lang="en-GB" sz="1800"/>
              <a:t>2m</a:t>
            </a:r>
          </a:p>
        </p:txBody>
      </p:sp>
      <p:sp>
        <p:nvSpPr>
          <p:cNvPr id="29" name="Rectangle 28">
            <a:extLst>
              <a:ext uri="{FF2B5EF4-FFF2-40B4-BE49-F238E27FC236}">
                <a16:creationId xmlns:a16="http://schemas.microsoft.com/office/drawing/2014/main" id="{DF955FDA-D356-AC7F-C92B-EF9E83649DFE}"/>
              </a:ext>
            </a:extLst>
          </p:cNvPr>
          <p:cNvSpPr/>
          <p:nvPr/>
        </p:nvSpPr>
        <p:spPr>
          <a:xfrm>
            <a:off x="2100264" y="549275"/>
            <a:ext cx="7991475" cy="3207833"/>
          </a:xfrm>
          <a:prstGeom prst="rect">
            <a:avLst/>
          </a:prstGeom>
          <a:noFill/>
          <a:ln w="28575">
            <a:solidFill>
              <a:srgbClr val="C0DFC3"/>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108000" bIns="108000" rtlCol="0" anchor="t"/>
          <a:lstStyle/>
          <a:p>
            <a:pPr marL="139700" lvl="0" algn="l" rtl="0">
              <a:spcBef>
                <a:spcPts val="0"/>
              </a:spcBef>
              <a:spcAft>
                <a:spcPts val="0"/>
              </a:spcAft>
              <a:buSzPts val="1400"/>
            </a:pPr>
            <a:endParaRPr lang="en-GB" sz="1800">
              <a:solidFill>
                <a:schemeClr val="tx1"/>
              </a:solidFill>
            </a:endParaRPr>
          </a:p>
        </p:txBody>
      </p:sp>
    </p:spTree>
    <p:extLst>
      <p:ext uri="{BB962C8B-B14F-4D97-AF65-F5344CB8AC3E}">
        <p14:creationId xmlns:p14="http://schemas.microsoft.com/office/powerpoint/2010/main" val="254620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2A329-99BC-8DE1-D5D2-A0A0E3AF23AF}"/>
            </a:ext>
          </a:extLst>
        </p:cNvPr>
        <p:cNvGrpSpPr/>
        <p:nvPr/>
      </p:nvGrpSpPr>
      <p:grpSpPr>
        <a:xfrm>
          <a:off x="0" y="0"/>
          <a:ext cx="0" cy="0"/>
          <a:chOff x="0" y="0"/>
          <a:chExt cx="0" cy="0"/>
        </a:xfrm>
      </p:grpSpPr>
      <p:grpSp>
        <p:nvGrpSpPr>
          <p:cNvPr id="23" name="Group 22">
            <a:extLst>
              <a:ext uri="{FF2B5EF4-FFF2-40B4-BE49-F238E27FC236}">
                <a16:creationId xmlns:a16="http://schemas.microsoft.com/office/drawing/2014/main" id="{5BE16515-481B-7335-5B8D-7E25C8E4E02F}"/>
              </a:ext>
            </a:extLst>
          </p:cNvPr>
          <p:cNvGrpSpPr/>
          <p:nvPr/>
        </p:nvGrpSpPr>
        <p:grpSpPr>
          <a:xfrm>
            <a:off x="6490913" y="795338"/>
            <a:ext cx="2647283" cy="284296"/>
            <a:chOff x="4966912" y="795338"/>
            <a:chExt cx="2647283" cy="284296"/>
          </a:xfrm>
        </p:grpSpPr>
        <p:cxnSp>
          <p:nvCxnSpPr>
            <p:cNvPr id="11" name="Straight Arrow Connector 10">
              <a:extLst>
                <a:ext uri="{FF2B5EF4-FFF2-40B4-BE49-F238E27FC236}">
                  <a16:creationId xmlns:a16="http://schemas.microsoft.com/office/drawing/2014/main" id="{0E20C639-4E13-CE46-C830-E91BBCD0E41A}"/>
                </a:ext>
              </a:extLst>
            </p:cNvPr>
            <p:cNvCxnSpPr>
              <a:cxnSpLocks/>
            </p:cNvCxnSpPr>
            <p:nvPr/>
          </p:nvCxnSpPr>
          <p:spPr>
            <a:xfrm>
              <a:off x="4966912" y="1079634"/>
              <a:ext cx="2647283" cy="0"/>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3FFA132-5F51-102C-EA1E-6F7F9D6323C7}"/>
                </a:ext>
              </a:extLst>
            </p:cNvPr>
            <p:cNvSpPr/>
            <p:nvPr/>
          </p:nvSpPr>
          <p:spPr>
            <a:xfrm>
              <a:off x="5920846" y="795338"/>
              <a:ext cx="739414" cy="276999"/>
            </a:xfrm>
            <a:prstGeom prst="rect">
              <a:avLst/>
            </a:prstGeom>
          </p:spPr>
          <p:txBody>
            <a:bodyPr wrap="square" lIns="0" tIns="0" rIns="0" bIns="0">
              <a:spAutoFit/>
            </a:bodyPr>
            <a:lstStyle/>
            <a:p>
              <a:pPr algn="ctr"/>
              <a:r>
                <a:rPr lang="en-GB" sz="1800"/>
                <a:t>7m</a:t>
              </a:r>
            </a:p>
          </p:txBody>
        </p:sp>
      </p:grpSp>
      <p:graphicFrame>
        <p:nvGraphicFramePr>
          <p:cNvPr id="5" name="Table 4">
            <a:extLst>
              <a:ext uri="{FF2B5EF4-FFF2-40B4-BE49-F238E27FC236}">
                <a16:creationId xmlns:a16="http://schemas.microsoft.com/office/drawing/2014/main" id="{2AC66C2C-F223-6E0D-C99B-D3296E7ADBFB}"/>
              </a:ext>
            </a:extLst>
          </p:cNvPr>
          <p:cNvGraphicFramePr>
            <a:graphicFrameLocks noGrp="1"/>
          </p:cNvGraphicFramePr>
          <p:nvPr/>
        </p:nvGraphicFramePr>
        <p:xfrm>
          <a:off x="2109788" y="3756467"/>
          <a:ext cx="7991475" cy="2551615"/>
        </p:xfrm>
        <a:graphic>
          <a:graphicData uri="http://schemas.openxmlformats.org/drawingml/2006/table">
            <a:tbl>
              <a:tblPr firstRow="1" bandRow="1">
                <a:solidFill>
                  <a:srgbClr val="FDE9DB"/>
                </a:solidFill>
                <a:tableStyleId>{5C22544A-7EE6-4342-B048-85BDC9FD1C3A}</a:tableStyleId>
              </a:tblPr>
              <a:tblGrid>
                <a:gridCol w="532765">
                  <a:extLst>
                    <a:ext uri="{9D8B030D-6E8A-4147-A177-3AD203B41FA5}">
                      <a16:colId xmlns:a16="http://schemas.microsoft.com/office/drawing/2014/main" val="281895911"/>
                    </a:ext>
                  </a:extLst>
                </a:gridCol>
                <a:gridCol w="532765">
                  <a:extLst>
                    <a:ext uri="{9D8B030D-6E8A-4147-A177-3AD203B41FA5}">
                      <a16:colId xmlns:a16="http://schemas.microsoft.com/office/drawing/2014/main" val="1922870164"/>
                    </a:ext>
                  </a:extLst>
                </a:gridCol>
                <a:gridCol w="532765">
                  <a:extLst>
                    <a:ext uri="{9D8B030D-6E8A-4147-A177-3AD203B41FA5}">
                      <a16:colId xmlns:a16="http://schemas.microsoft.com/office/drawing/2014/main" val="1479771075"/>
                    </a:ext>
                  </a:extLst>
                </a:gridCol>
                <a:gridCol w="532765">
                  <a:extLst>
                    <a:ext uri="{9D8B030D-6E8A-4147-A177-3AD203B41FA5}">
                      <a16:colId xmlns:a16="http://schemas.microsoft.com/office/drawing/2014/main" val="1076934588"/>
                    </a:ext>
                  </a:extLst>
                </a:gridCol>
                <a:gridCol w="532765">
                  <a:extLst>
                    <a:ext uri="{9D8B030D-6E8A-4147-A177-3AD203B41FA5}">
                      <a16:colId xmlns:a16="http://schemas.microsoft.com/office/drawing/2014/main" val="2801074832"/>
                    </a:ext>
                  </a:extLst>
                </a:gridCol>
                <a:gridCol w="532765">
                  <a:extLst>
                    <a:ext uri="{9D8B030D-6E8A-4147-A177-3AD203B41FA5}">
                      <a16:colId xmlns:a16="http://schemas.microsoft.com/office/drawing/2014/main" val="2346304904"/>
                    </a:ext>
                  </a:extLst>
                </a:gridCol>
                <a:gridCol w="532765">
                  <a:extLst>
                    <a:ext uri="{9D8B030D-6E8A-4147-A177-3AD203B41FA5}">
                      <a16:colId xmlns:a16="http://schemas.microsoft.com/office/drawing/2014/main" val="611578545"/>
                    </a:ext>
                  </a:extLst>
                </a:gridCol>
                <a:gridCol w="532765">
                  <a:extLst>
                    <a:ext uri="{9D8B030D-6E8A-4147-A177-3AD203B41FA5}">
                      <a16:colId xmlns:a16="http://schemas.microsoft.com/office/drawing/2014/main" val="3294306342"/>
                    </a:ext>
                  </a:extLst>
                </a:gridCol>
                <a:gridCol w="532765">
                  <a:extLst>
                    <a:ext uri="{9D8B030D-6E8A-4147-A177-3AD203B41FA5}">
                      <a16:colId xmlns:a16="http://schemas.microsoft.com/office/drawing/2014/main" val="4039878791"/>
                    </a:ext>
                  </a:extLst>
                </a:gridCol>
                <a:gridCol w="532765">
                  <a:extLst>
                    <a:ext uri="{9D8B030D-6E8A-4147-A177-3AD203B41FA5}">
                      <a16:colId xmlns:a16="http://schemas.microsoft.com/office/drawing/2014/main" val="2468320086"/>
                    </a:ext>
                  </a:extLst>
                </a:gridCol>
                <a:gridCol w="532765">
                  <a:extLst>
                    <a:ext uri="{9D8B030D-6E8A-4147-A177-3AD203B41FA5}">
                      <a16:colId xmlns:a16="http://schemas.microsoft.com/office/drawing/2014/main" val="1127238324"/>
                    </a:ext>
                  </a:extLst>
                </a:gridCol>
                <a:gridCol w="532765">
                  <a:extLst>
                    <a:ext uri="{9D8B030D-6E8A-4147-A177-3AD203B41FA5}">
                      <a16:colId xmlns:a16="http://schemas.microsoft.com/office/drawing/2014/main" val="669097731"/>
                    </a:ext>
                  </a:extLst>
                </a:gridCol>
                <a:gridCol w="532765">
                  <a:extLst>
                    <a:ext uri="{9D8B030D-6E8A-4147-A177-3AD203B41FA5}">
                      <a16:colId xmlns:a16="http://schemas.microsoft.com/office/drawing/2014/main" val="1635460612"/>
                    </a:ext>
                  </a:extLst>
                </a:gridCol>
                <a:gridCol w="532765">
                  <a:extLst>
                    <a:ext uri="{9D8B030D-6E8A-4147-A177-3AD203B41FA5}">
                      <a16:colId xmlns:a16="http://schemas.microsoft.com/office/drawing/2014/main" val="3344486522"/>
                    </a:ext>
                  </a:extLst>
                </a:gridCol>
                <a:gridCol w="532765">
                  <a:extLst>
                    <a:ext uri="{9D8B030D-6E8A-4147-A177-3AD203B41FA5}">
                      <a16:colId xmlns:a16="http://schemas.microsoft.com/office/drawing/2014/main" val="2584224908"/>
                    </a:ext>
                  </a:extLst>
                </a:gridCol>
              </a:tblGrid>
              <a:tr h="510323">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extLst>
                  <a:ext uri="{0D108BD9-81ED-4DB2-BD59-A6C34878D82A}">
                    <a16:rowId xmlns:a16="http://schemas.microsoft.com/office/drawing/2014/main" val="3390352815"/>
                  </a:ext>
                </a:extLst>
              </a:tr>
              <a:tr h="510323">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extLst>
                  <a:ext uri="{0D108BD9-81ED-4DB2-BD59-A6C34878D82A}">
                    <a16:rowId xmlns:a16="http://schemas.microsoft.com/office/drawing/2014/main" val="1612034770"/>
                  </a:ext>
                </a:extLst>
              </a:tr>
              <a:tr h="510323">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extLst>
                  <a:ext uri="{0D108BD9-81ED-4DB2-BD59-A6C34878D82A}">
                    <a16:rowId xmlns:a16="http://schemas.microsoft.com/office/drawing/2014/main" val="3418625593"/>
                  </a:ext>
                </a:extLst>
              </a:tr>
              <a:tr h="510323">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extLst>
                  <a:ext uri="{0D108BD9-81ED-4DB2-BD59-A6C34878D82A}">
                    <a16:rowId xmlns:a16="http://schemas.microsoft.com/office/drawing/2014/main" val="811520778"/>
                  </a:ext>
                </a:extLst>
              </a:tr>
              <a:tr h="510323">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5EC">
                        <a:alpha val="80000"/>
                      </a:srgbClr>
                    </a:solidFill>
                  </a:tcPr>
                </a:tc>
                <a:extLst>
                  <a:ext uri="{0D108BD9-81ED-4DB2-BD59-A6C34878D82A}">
                    <a16:rowId xmlns:a16="http://schemas.microsoft.com/office/drawing/2014/main" val="3764383281"/>
                  </a:ext>
                </a:extLst>
              </a:tr>
            </a:tbl>
          </a:graphicData>
        </a:graphic>
      </p:graphicFrame>
      <p:sp>
        <p:nvSpPr>
          <p:cNvPr id="4" name="Rectangle 3">
            <a:extLst>
              <a:ext uri="{FF2B5EF4-FFF2-40B4-BE49-F238E27FC236}">
                <a16:creationId xmlns:a16="http://schemas.microsoft.com/office/drawing/2014/main" id="{9D0F29C9-6A0F-BF17-75AE-47EBB130D750}"/>
              </a:ext>
            </a:extLst>
          </p:cNvPr>
          <p:cNvSpPr/>
          <p:nvPr/>
        </p:nvSpPr>
        <p:spPr>
          <a:xfrm>
            <a:off x="2279650" y="700088"/>
            <a:ext cx="3816350" cy="553998"/>
          </a:xfrm>
          <a:prstGeom prst="rect">
            <a:avLst/>
          </a:prstGeom>
        </p:spPr>
        <p:txBody>
          <a:bodyPr wrap="square" lIns="0" tIns="0" rIns="0" bIns="0">
            <a:spAutoFit/>
          </a:bodyPr>
          <a:lstStyle/>
          <a:p>
            <a:r>
              <a:rPr lang="en-GB" sz="1800"/>
              <a:t>How could we find the area of this compound shape?</a:t>
            </a:r>
          </a:p>
        </p:txBody>
      </p:sp>
      <p:sp>
        <p:nvSpPr>
          <p:cNvPr id="12" name="Freeform: Shape 11">
            <a:extLst>
              <a:ext uri="{FF2B5EF4-FFF2-40B4-BE49-F238E27FC236}">
                <a16:creationId xmlns:a16="http://schemas.microsoft.com/office/drawing/2014/main" id="{A87C12ED-D8E7-0C67-4B9C-2EC81D9E0FC9}"/>
              </a:ext>
            </a:extLst>
          </p:cNvPr>
          <p:cNvSpPr/>
          <p:nvPr/>
        </p:nvSpPr>
        <p:spPr>
          <a:xfrm>
            <a:off x="6491464" y="1182781"/>
            <a:ext cx="2647282" cy="2249610"/>
          </a:xfrm>
          <a:custGeom>
            <a:avLst/>
            <a:gdLst>
              <a:gd name="connsiteX0" fmla="*/ 1185757 w 2034672"/>
              <a:gd name="connsiteY0" fmla="*/ 0 h 1729025"/>
              <a:gd name="connsiteX1" fmla="*/ 2034672 w 2034672"/>
              <a:gd name="connsiteY1" fmla="*/ 0 h 1729025"/>
              <a:gd name="connsiteX2" fmla="*/ 2034672 w 2034672"/>
              <a:gd name="connsiteY2" fmla="*/ 687900 h 1729025"/>
              <a:gd name="connsiteX3" fmla="*/ 1185757 w 2034672"/>
              <a:gd name="connsiteY3" fmla="*/ 687900 h 1729025"/>
              <a:gd name="connsiteX4" fmla="*/ 1185757 w 2034672"/>
              <a:gd name="connsiteY4" fmla="*/ 1729025 h 1729025"/>
              <a:gd name="connsiteX5" fmla="*/ 0 w 2034672"/>
              <a:gd name="connsiteY5" fmla="*/ 1729025 h 1729025"/>
              <a:gd name="connsiteX6" fmla="*/ 0 w 2034672"/>
              <a:gd name="connsiteY6" fmla="*/ 125 h 1729025"/>
              <a:gd name="connsiteX7" fmla="*/ 1185757 w 2034672"/>
              <a:gd name="connsiteY7" fmla="*/ 125 h 172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4672" h="1729025">
                <a:moveTo>
                  <a:pt x="1185757" y="0"/>
                </a:moveTo>
                <a:lnTo>
                  <a:pt x="2034672" y="0"/>
                </a:lnTo>
                <a:lnTo>
                  <a:pt x="2034672" y="687900"/>
                </a:lnTo>
                <a:lnTo>
                  <a:pt x="1185757" y="687900"/>
                </a:lnTo>
                <a:lnTo>
                  <a:pt x="1185757" y="1729025"/>
                </a:lnTo>
                <a:lnTo>
                  <a:pt x="0" y="1729025"/>
                </a:lnTo>
                <a:lnTo>
                  <a:pt x="0" y="125"/>
                </a:lnTo>
                <a:lnTo>
                  <a:pt x="1185757" y="125"/>
                </a:lnTo>
                <a:close/>
              </a:path>
            </a:pathLst>
          </a:custGeom>
          <a:solidFill>
            <a:srgbClr val="C0DFC3"/>
          </a:solidFill>
          <a:ln w="19050" cap="flat" cmpd="sng">
            <a:solidFill>
              <a:srgbClr val="B9B8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Google Shape;278;p25">
            <a:extLst>
              <a:ext uri="{FF2B5EF4-FFF2-40B4-BE49-F238E27FC236}">
                <a16:creationId xmlns:a16="http://schemas.microsoft.com/office/drawing/2014/main" id="{EDA861FE-C4FB-B103-B97F-5A938F79C982}"/>
              </a:ext>
            </a:extLst>
          </p:cNvPr>
          <p:cNvSpPr/>
          <p:nvPr/>
        </p:nvSpPr>
        <p:spPr>
          <a:xfrm>
            <a:off x="6490912" y="1182944"/>
            <a:ext cx="1542772" cy="2249447"/>
          </a:xfrm>
          <a:prstGeom prst="rect">
            <a:avLst/>
          </a:prstGeom>
          <a:noFill/>
          <a:ln w="19050" cap="flat" cmpd="sng">
            <a:solidFill>
              <a:srgbClr val="2323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t>Shape 1</a:t>
            </a:r>
            <a:endParaRPr sz="1800" b="1"/>
          </a:p>
        </p:txBody>
      </p:sp>
      <p:sp>
        <p:nvSpPr>
          <p:cNvPr id="10" name="Google Shape;279;p25">
            <a:extLst>
              <a:ext uri="{FF2B5EF4-FFF2-40B4-BE49-F238E27FC236}">
                <a16:creationId xmlns:a16="http://schemas.microsoft.com/office/drawing/2014/main" id="{AC2A8D65-53DD-D717-548C-874F5A4BBB0B}"/>
              </a:ext>
            </a:extLst>
          </p:cNvPr>
          <p:cNvSpPr/>
          <p:nvPr/>
        </p:nvSpPr>
        <p:spPr>
          <a:xfrm>
            <a:off x="8033685" y="1182781"/>
            <a:ext cx="1104511" cy="895016"/>
          </a:xfrm>
          <a:prstGeom prst="rect">
            <a:avLst/>
          </a:prstGeom>
          <a:noFill/>
          <a:ln w="19050" cap="flat" cmpd="sng">
            <a:solidFill>
              <a:srgbClr val="23232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GB" sz="1600" b="1"/>
              <a:t>Shape </a:t>
            </a:r>
            <a:br>
              <a:rPr lang="en-GB" sz="1600" b="1"/>
            </a:br>
            <a:r>
              <a:rPr lang="en-GB" sz="1600" b="1"/>
              <a:t>2</a:t>
            </a:r>
            <a:endParaRPr sz="1600" b="1"/>
          </a:p>
        </p:txBody>
      </p:sp>
      <p:cxnSp>
        <p:nvCxnSpPr>
          <p:cNvPr id="17" name="Straight Arrow Connector 16">
            <a:extLst>
              <a:ext uri="{FF2B5EF4-FFF2-40B4-BE49-F238E27FC236}">
                <a16:creationId xmlns:a16="http://schemas.microsoft.com/office/drawing/2014/main" id="{B3123C93-9515-F1AB-F351-7A552E24D4B2}"/>
              </a:ext>
            </a:extLst>
          </p:cNvPr>
          <p:cNvCxnSpPr>
            <a:cxnSpLocks/>
          </p:cNvCxnSpPr>
          <p:nvPr/>
        </p:nvCxnSpPr>
        <p:spPr>
          <a:xfrm flipV="1">
            <a:off x="6380521" y="1182781"/>
            <a:ext cx="0" cy="2255744"/>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549028F-96A8-F17C-40C6-DCB8C8D36ADD}"/>
              </a:ext>
            </a:extLst>
          </p:cNvPr>
          <p:cNvSpPr/>
          <p:nvPr/>
        </p:nvSpPr>
        <p:spPr>
          <a:xfrm>
            <a:off x="5778201" y="2129193"/>
            <a:ext cx="739414" cy="276999"/>
          </a:xfrm>
          <a:prstGeom prst="rect">
            <a:avLst/>
          </a:prstGeom>
        </p:spPr>
        <p:txBody>
          <a:bodyPr wrap="square" lIns="0" tIns="0" rIns="0" bIns="0">
            <a:spAutoFit/>
          </a:bodyPr>
          <a:lstStyle/>
          <a:p>
            <a:pPr algn="ctr"/>
            <a:r>
              <a:rPr lang="en-GB" sz="1800"/>
              <a:t>5m</a:t>
            </a:r>
          </a:p>
        </p:txBody>
      </p:sp>
      <p:grpSp>
        <p:nvGrpSpPr>
          <p:cNvPr id="3" name="Group 2">
            <a:extLst>
              <a:ext uri="{FF2B5EF4-FFF2-40B4-BE49-F238E27FC236}">
                <a16:creationId xmlns:a16="http://schemas.microsoft.com/office/drawing/2014/main" id="{658F34CE-9645-8465-B036-F28D3278C47E}"/>
              </a:ext>
            </a:extLst>
          </p:cNvPr>
          <p:cNvGrpSpPr/>
          <p:nvPr/>
        </p:nvGrpSpPr>
        <p:grpSpPr>
          <a:xfrm>
            <a:off x="6490912" y="795338"/>
            <a:ext cx="1542772" cy="284296"/>
            <a:chOff x="4966912" y="795338"/>
            <a:chExt cx="1542772" cy="284296"/>
          </a:xfrm>
        </p:grpSpPr>
        <p:cxnSp>
          <p:nvCxnSpPr>
            <p:cNvPr id="20" name="Straight Arrow Connector 19">
              <a:extLst>
                <a:ext uri="{FF2B5EF4-FFF2-40B4-BE49-F238E27FC236}">
                  <a16:creationId xmlns:a16="http://schemas.microsoft.com/office/drawing/2014/main" id="{4B6337C6-13AD-F458-2804-A399FFAF7D54}"/>
                </a:ext>
              </a:extLst>
            </p:cNvPr>
            <p:cNvCxnSpPr>
              <a:cxnSpLocks/>
            </p:cNvCxnSpPr>
            <p:nvPr/>
          </p:nvCxnSpPr>
          <p:spPr>
            <a:xfrm>
              <a:off x="4966912" y="1079634"/>
              <a:ext cx="1542772" cy="0"/>
            </a:xfrm>
            <a:prstGeom prst="straightConnector1">
              <a:avLst/>
            </a:prstGeom>
            <a:ln w="28575">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0F9B73E-549E-F7F0-E793-93F405651051}"/>
                </a:ext>
              </a:extLst>
            </p:cNvPr>
            <p:cNvSpPr/>
            <p:nvPr/>
          </p:nvSpPr>
          <p:spPr>
            <a:xfrm>
              <a:off x="5368589" y="795338"/>
              <a:ext cx="739414" cy="276999"/>
            </a:xfrm>
            <a:prstGeom prst="rect">
              <a:avLst/>
            </a:prstGeom>
          </p:spPr>
          <p:txBody>
            <a:bodyPr wrap="square" lIns="0" tIns="0" rIns="0" bIns="0">
              <a:spAutoFit/>
            </a:bodyPr>
            <a:lstStyle/>
            <a:p>
              <a:pPr algn="ctr"/>
              <a:r>
                <a:rPr lang="en-GB" sz="1800" b="1"/>
                <a:t>4m</a:t>
              </a:r>
            </a:p>
          </p:txBody>
        </p:sp>
      </p:grpSp>
      <p:cxnSp>
        <p:nvCxnSpPr>
          <p:cNvPr id="25" name="Straight Arrow Connector 24">
            <a:extLst>
              <a:ext uri="{FF2B5EF4-FFF2-40B4-BE49-F238E27FC236}">
                <a16:creationId xmlns:a16="http://schemas.microsoft.com/office/drawing/2014/main" id="{047DC15B-627A-688B-8CF2-D7EE959050C2}"/>
              </a:ext>
            </a:extLst>
          </p:cNvPr>
          <p:cNvCxnSpPr>
            <a:cxnSpLocks/>
          </p:cNvCxnSpPr>
          <p:nvPr/>
        </p:nvCxnSpPr>
        <p:spPr>
          <a:xfrm>
            <a:off x="8107295" y="2172980"/>
            <a:ext cx="1040976" cy="0"/>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064957A7-ED67-F3F2-E90F-E76512DBD0EF}"/>
              </a:ext>
            </a:extLst>
          </p:cNvPr>
          <p:cNvSpPr/>
          <p:nvPr/>
        </p:nvSpPr>
        <p:spPr>
          <a:xfrm>
            <a:off x="8258075" y="2185046"/>
            <a:ext cx="739414" cy="276999"/>
          </a:xfrm>
          <a:prstGeom prst="rect">
            <a:avLst/>
          </a:prstGeom>
        </p:spPr>
        <p:txBody>
          <a:bodyPr wrap="square" lIns="0" tIns="0" rIns="0" bIns="0">
            <a:spAutoFit/>
          </a:bodyPr>
          <a:lstStyle/>
          <a:p>
            <a:pPr algn="ctr"/>
            <a:r>
              <a:rPr lang="en-GB" sz="1800"/>
              <a:t>3m</a:t>
            </a:r>
          </a:p>
        </p:txBody>
      </p:sp>
      <p:cxnSp>
        <p:nvCxnSpPr>
          <p:cNvPr id="28" name="Straight Arrow Connector 27">
            <a:extLst>
              <a:ext uri="{FF2B5EF4-FFF2-40B4-BE49-F238E27FC236}">
                <a16:creationId xmlns:a16="http://schemas.microsoft.com/office/drawing/2014/main" id="{4021F44E-EAC9-E9E0-3906-422F0978A4DD}"/>
              </a:ext>
            </a:extLst>
          </p:cNvPr>
          <p:cNvCxnSpPr>
            <a:cxnSpLocks/>
          </p:cNvCxnSpPr>
          <p:nvPr/>
        </p:nvCxnSpPr>
        <p:spPr>
          <a:xfrm flipV="1">
            <a:off x="9240531" y="1182781"/>
            <a:ext cx="0" cy="895016"/>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EECFFAAF-9427-352C-93CF-771D00F6039F}"/>
              </a:ext>
            </a:extLst>
          </p:cNvPr>
          <p:cNvSpPr/>
          <p:nvPr/>
        </p:nvSpPr>
        <p:spPr>
          <a:xfrm>
            <a:off x="9099694" y="1480471"/>
            <a:ext cx="739414" cy="276999"/>
          </a:xfrm>
          <a:prstGeom prst="rect">
            <a:avLst/>
          </a:prstGeom>
        </p:spPr>
        <p:txBody>
          <a:bodyPr wrap="square" lIns="0" tIns="0" rIns="0" bIns="0">
            <a:spAutoFit/>
          </a:bodyPr>
          <a:lstStyle/>
          <a:p>
            <a:pPr algn="ctr"/>
            <a:r>
              <a:rPr lang="en-GB" sz="1800"/>
              <a:t>2m</a:t>
            </a:r>
          </a:p>
        </p:txBody>
      </p:sp>
      <p:sp>
        <p:nvSpPr>
          <p:cNvPr id="33" name="Rectangle 32">
            <a:extLst>
              <a:ext uri="{FF2B5EF4-FFF2-40B4-BE49-F238E27FC236}">
                <a16:creationId xmlns:a16="http://schemas.microsoft.com/office/drawing/2014/main" id="{6A9B2F65-7741-72F5-4159-C2656D9B1E88}"/>
              </a:ext>
            </a:extLst>
          </p:cNvPr>
          <p:cNvSpPr/>
          <p:nvPr/>
        </p:nvSpPr>
        <p:spPr>
          <a:xfrm>
            <a:off x="2279648" y="3928072"/>
            <a:ext cx="7632702" cy="2201266"/>
          </a:xfrm>
          <a:prstGeom prst="rect">
            <a:avLst/>
          </a:prstGeom>
          <a:solidFill>
            <a:srgbClr val="EBF5EC"/>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oAutofit/>
          </a:bodyPr>
          <a:lstStyle/>
          <a:p>
            <a:r>
              <a:rPr lang="en-GB" sz="1800">
                <a:solidFill>
                  <a:schemeClr val="tx1"/>
                </a:solidFill>
              </a:rPr>
              <a:t>Find the missing measurements.</a:t>
            </a:r>
          </a:p>
        </p:txBody>
      </p:sp>
      <p:sp>
        <p:nvSpPr>
          <p:cNvPr id="34" name="Rectangle 33">
            <a:extLst>
              <a:ext uri="{FF2B5EF4-FFF2-40B4-BE49-F238E27FC236}">
                <a16:creationId xmlns:a16="http://schemas.microsoft.com/office/drawing/2014/main" id="{D1AD5964-B2DF-F964-803B-28A708876BC9}"/>
              </a:ext>
            </a:extLst>
          </p:cNvPr>
          <p:cNvSpPr/>
          <p:nvPr/>
        </p:nvSpPr>
        <p:spPr>
          <a:xfrm>
            <a:off x="2403161" y="4442713"/>
            <a:ext cx="4226239" cy="396000"/>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r>
              <a:rPr lang="en-GB" sz="1800" b="1">
                <a:solidFill>
                  <a:schemeClr val="tx1"/>
                </a:solidFill>
              </a:rPr>
              <a:t>Area of Shape 1 = </a:t>
            </a:r>
            <a:r>
              <a:rPr lang="en-GB" sz="1800" b="1">
                <a:solidFill>
                  <a:schemeClr val="bg1"/>
                </a:solidFill>
              </a:rPr>
              <a:t>5m × 4m = 20m²</a:t>
            </a:r>
          </a:p>
        </p:txBody>
      </p:sp>
      <p:sp>
        <p:nvSpPr>
          <p:cNvPr id="35" name="Rectangle 34">
            <a:extLst>
              <a:ext uri="{FF2B5EF4-FFF2-40B4-BE49-F238E27FC236}">
                <a16:creationId xmlns:a16="http://schemas.microsoft.com/office/drawing/2014/main" id="{4922046B-81D0-EB05-1096-88F303CEA3A5}"/>
              </a:ext>
            </a:extLst>
          </p:cNvPr>
          <p:cNvSpPr/>
          <p:nvPr/>
        </p:nvSpPr>
        <p:spPr>
          <a:xfrm>
            <a:off x="2403161" y="5009677"/>
            <a:ext cx="4226240" cy="396000"/>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r>
              <a:rPr lang="en-GB" sz="1800" b="1">
                <a:solidFill>
                  <a:schemeClr val="tx1"/>
                </a:solidFill>
              </a:rPr>
              <a:t>Area of Shape 2 = </a:t>
            </a:r>
            <a:r>
              <a:rPr lang="en-GB" sz="1800" b="1">
                <a:solidFill>
                  <a:schemeClr val="bg1"/>
                </a:solidFill>
              </a:rPr>
              <a:t>3m × 2m = 6m²</a:t>
            </a:r>
          </a:p>
        </p:txBody>
      </p:sp>
      <p:sp>
        <p:nvSpPr>
          <p:cNvPr id="36" name="Rectangle 35">
            <a:extLst>
              <a:ext uri="{FF2B5EF4-FFF2-40B4-BE49-F238E27FC236}">
                <a16:creationId xmlns:a16="http://schemas.microsoft.com/office/drawing/2014/main" id="{FE292378-ECD6-86E4-BC61-DCA6A9D239C8}"/>
              </a:ext>
            </a:extLst>
          </p:cNvPr>
          <p:cNvSpPr/>
          <p:nvPr/>
        </p:nvSpPr>
        <p:spPr>
          <a:xfrm>
            <a:off x="2403162" y="5573280"/>
            <a:ext cx="5760000" cy="396000"/>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r>
              <a:rPr lang="en-GB" sz="1800" b="1">
                <a:solidFill>
                  <a:schemeClr val="tx1"/>
                </a:solidFill>
              </a:rPr>
              <a:t>Total Area of Compound Shape = </a:t>
            </a:r>
            <a:r>
              <a:rPr lang="en-GB" sz="1800" b="1">
                <a:solidFill>
                  <a:srgbClr val="689429"/>
                </a:solidFill>
              </a:rPr>
              <a:t>20m² + 6m² =</a:t>
            </a:r>
          </a:p>
        </p:txBody>
      </p:sp>
      <p:sp>
        <p:nvSpPr>
          <p:cNvPr id="6" name="Rectangle 5">
            <a:extLst>
              <a:ext uri="{FF2B5EF4-FFF2-40B4-BE49-F238E27FC236}">
                <a16:creationId xmlns:a16="http://schemas.microsoft.com/office/drawing/2014/main" id="{932A22B0-F521-7EF9-BC65-6496F6B39389}"/>
              </a:ext>
            </a:extLst>
          </p:cNvPr>
          <p:cNvSpPr/>
          <p:nvPr/>
        </p:nvSpPr>
        <p:spPr>
          <a:xfrm>
            <a:off x="2100264" y="549275"/>
            <a:ext cx="7991475" cy="3207833"/>
          </a:xfrm>
          <a:prstGeom prst="rect">
            <a:avLst/>
          </a:prstGeom>
          <a:noFill/>
          <a:ln w="28575">
            <a:solidFill>
              <a:srgbClr val="C0DFC3"/>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108000" bIns="108000" rtlCol="0" anchor="t"/>
          <a:lstStyle/>
          <a:p>
            <a:pPr marL="139700" lvl="0" algn="l" rtl="0">
              <a:spcBef>
                <a:spcPts val="0"/>
              </a:spcBef>
              <a:spcAft>
                <a:spcPts val="0"/>
              </a:spcAft>
              <a:buSzPts val="1400"/>
            </a:pPr>
            <a:endParaRPr lang="en-GB" sz="1800">
              <a:solidFill>
                <a:schemeClr val="tx1"/>
              </a:solidFill>
            </a:endParaRPr>
          </a:p>
        </p:txBody>
      </p:sp>
      <p:sp>
        <p:nvSpPr>
          <p:cNvPr id="7" name="Rectangle 6">
            <a:extLst>
              <a:ext uri="{FF2B5EF4-FFF2-40B4-BE49-F238E27FC236}">
                <a16:creationId xmlns:a16="http://schemas.microsoft.com/office/drawing/2014/main" id="{63427A7C-73E4-41EA-88A2-A89E1A0B23C5}"/>
              </a:ext>
            </a:extLst>
          </p:cNvPr>
          <p:cNvSpPr/>
          <p:nvPr/>
        </p:nvSpPr>
        <p:spPr>
          <a:xfrm>
            <a:off x="2100264" y="3757108"/>
            <a:ext cx="7991475" cy="2551615"/>
          </a:xfrm>
          <a:prstGeom prst="rect">
            <a:avLst/>
          </a:prstGeom>
          <a:noFill/>
          <a:ln w="28575">
            <a:solidFill>
              <a:srgbClr val="C0DFC3"/>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108000" bIns="108000" rtlCol="0" anchor="t"/>
          <a:lstStyle/>
          <a:p>
            <a:pPr marL="139700" lvl="0" algn="l" rtl="0">
              <a:spcBef>
                <a:spcPts val="0"/>
              </a:spcBef>
              <a:spcAft>
                <a:spcPts val="0"/>
              </a:spcAft>
              <a:buSzPts val="1400"/>
            </a:pPr>
            <a:endParaRPr lang="en-GB" sz="1800">
              <a:solidFill>
                <a:schemeClr val="tx1"/>
              </a:solidFill>
            </a:endParaRPr>
          </a:p>
        </p:txBody>
      </p:sp>
      <p:sp>
        <p:nvSpPr>
          <p:cNvPr id="2" name="Rounded Rectangle 22">
            <a:extLst>
              <a:ext uri="{FF2B5EF4-FFF2-40B4-BE49-F238E27FC236}">
                <a16:creationId xmlns:a16="http://schemas.microsoft.com/office/drawing/2014/main" id="{80243864-BCA9-7982-B2CB-671C99D01889}"/>
              </a:ext>
            </a:extLst>
          </p:cNvPr>
          <p:cNvSpPr>
            <a:spLocks noChangeAspect="1"/>
          </p:cNvSpPr>
          <p:nvPr/>
        </p:nvSpPr>
        <p:spPr>
          <a:xfrm>
            <a:off x="1955798" y="-107461"/>
            <a:ext cx="5778503" cy="478164"/>
          </a:xfrm>
          <a:prstGeom prst="roundRect">
            <a:avLst>
              <a:gd name="adj" fmla="val 0"/>
            </a:avLst>
          </a:prstGeom>
          <a:solidFill>
            <a:srgbClr val="11743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432000" rIns="72000" bIns="108000" rtlCol="0" anchor="ctr"/>
          <a:lstStyle/>
          <a:p>
            <a:pPr algn="ctr"/>
            <a:r>
              <a:rPr lang="en-GB" sz="1800" b="1">
                <a:solidFill>
                  <a:schemeClr val="bg1"/>
                </a:solidFill>
              </a:rPr>
              <a:t>Finding the Area of Compound Shapes by Multiplying</a:t>
            </a:r>
          </a:p>
          <a:p>
            <a:pPr algn="ctr"/>
            <a:endParaRPr lang="en-GB" sz="1800"/>
          </a:p>
        </p:txBody>
      </p:sp>
      <p:sp>
        <p:nvSpPr>
          <p:cNvPr id="8" name="TextBox 7">
            <a:extLst>
              <a:ext uri="{FF2B5EF4-FFF2-40B4-BE49-F238E27FC236}">
                <a16:creationId xmlns:a16="http://schemas.microsoft.com/office/drawing/2014/main" id="{D0078CA0-1913-D2BE-4A6C-244BD7849670}"/>
              </a:ext>
            </a:extLst>
          </p:cNvPr>
          <p:cNvSpPr txBox="1"/>
          <p:nvPr/>
        </p:nvSpPr>
        <p:spPr>
          <a:xfrm>
            <a:off x="4324045" y="4457728"/>
            <a:ext cx="2314879" cy="369332"/>
          </a:xfrm>
          <a:prstGeom prst="rect">
            <a:avLst/>
          </a:prstGeom>
          <a:noFill/>
        </p:spPr>
        <p:txBody>
          <a:bodyPr wrap="square">
            <a:spAutoFit/>
          </a:bodyPr>
          <a:lstStyle/>
          <a:p>
            <a:r>
              <a:rPr lang="en-GB" sz="1800" b="1">
                <a:solidFill>
                  <a:srgbClr val="689429"/>
                </a:solidFill>
              </a:rPr>
              <a:t>5m × 4m = 20m²</a:t>
            </a:r>
            <a:endParaRPr lang="en-GB" sz="1800"/>
          </a:p>
        </p:txBody>
      </p:sp>
      <p:sp>
        <p:nvSpPr>
          <p:cNvPr id="13" name="TextBox 12">
            <a:extLst>
              <a:ext uri="{FF2B5EF4-FFF2-40B4-BE49-F238E27FC236}">
                <a16:creationId xmlns:a16="http://schemas.microsoft.com/office/drawing/2014/main" id="{84030F5A-D584-7FAD-196F-25D73875B358}"/>
              </a:ext>
            </a:extLst>
          </p:cNvPr>
          <p:cNvSpPr txBox="1"/>
          <p:nvPr/>
        </p:nvSpPr>
        <p:spPr>
          <a:xfrm>
            <a:off x="4343095" y="5019202"/>
            <a:ext cx="2286307" cy="369332"/>
          </a:xfrm>
          <a:prstGeom prst="rect">
            <a:avLst/>
          </a:prstGeom>
          <a:noFill/>
        </p:spPr>
        <p:txBody>
          <a:bodyPr wrap="square">
            <a:spAutoFit/>
          </a:bodyPr>
          <a:lstStyle/>
          <a:p>
            <a:r>
              <a:rPr lang="en-GB" sz="1800" b="1">
                <a:solidFill>
                  <a:srgbClr val="689429"/>
                </a:solidFill>
              </a:rPr>
              <a:t>3m × 2m = 6m²</a:t>
            </a:r>
            <a:endParaRPr lang="en-GB" sz="1800"/>
          </a:p>
        </p:txBody>
      </p:sp>
      <p:sp>
        <p:nvSpPr>
          <p:cNvPr id="15" name="TextBox 14">
            <a:extLst>
              <a:ext uri="{FF2B5EF4-FFF2-40B4-BE49-F238E27FC236}">
                <a16:creationId xmlns:a16="http://schemas.microsoft.com/office/drawing/2014/main" id="{96B9BC6E-03C0-B857-EDF4-3A043F1FDF1C}"/>
              </a:ext>
            </a:extLst>
          </p:cNvPr>
          <p:cNvSpPr txBox="1"/>
          <p:nvPr/>
        </p:nvSpPr>
        <p:spPr>
          <a:xfrm>
            <a:off x="7435895" y="5593204"/>
            <a:ext cx="822180" cy="369332"/>
          </a:xfrm>
          <a:prstGeom prst="rect">
            <a:avLst/>
          </a:prstGeom>
          <a:noFill/>
        </p:spPr>
        <p:txBody>
          <a:bodyPr wrap="square">
            <a:spAutoFit/>
          </a:bodyPr>
          <a:lstStyle/>
          <a:p>
            <a:r>
              <a:rPr lang="en-GB" sz="1800" b="1">
                <a:solidFill>
                  <a:srgbClr val="689429"/>
                </a:solidFill>
              </a:rPr>
              <a:t>26m²</a:t>
            </a:r>
          </a:p>
        </p:txBody>
      </p:sp>
      <p:grpSp>
        <p:nvGrpSpPr>
          <p:cNvPr id="22" name="Group 21">
            <a:extLst>
              <a:ext uri="{FF2B5EF4-FFF2-40B4-BE49-F238E27FC236}">
                <a16:creationId xmlns:a16="http://schemas.microsoft.com/office/drawing/2014/main" id="{7611E7F8-24F8-10E2-792B-3E8D8C173FB4}"/>
              </a:ext>
            </a:extLst>
          </p:cNvPr>
          <p:cNvGrpSpPr/>
          <p:nvPr/>
        </p:nvGrpSpPr>
        <p:grpSpPr>
          <a:xfrm>
            <a:off x="6635354" y="4604874"/>
            <a:ext cx="2725806" cy="648182"/>
            <a:chOff x="5111354" y="4604874"/>
            <a:chExt cx="2725806" cy="648182"/>
          </a:xfrm>
        </p:grpSpPr>
        <p:sp>
          <p:nvSpPr>
            <p:cNvPr id="21" name="Right Brace 20">
              <a:extLst>
                <a:ext uri="{FF2B5EF4-FFF2-40B4-BE49-F238E27FC236}">
                  <a16:creationId xmlns:a16="http://schemas.microsoft.com/office/drawing/2014/main" id="{7321E69A-0D47-BE45-1224-54BC1D7D5F9F}"/>
                </a:ext>
              </a:extLst>
            </p:cNvPr>
            <p:cNvSpPr/>
            <p:nvPr/>
          </p:nvSpPr>
          <p:spPr>
            <a:xfrm>
              <a:off x="5111354" y="4604874"/>
              <a:ext cx="243678" cy="638657"/>
            </a:xfrm>
            <a:prstGeom prst="rightBrace">
              <a:avLst>
                <a:gd name="adj1" fmla="val 0"/>
                <a:gd name="adj2" fmla="val 50000"/>
              </a:avLst>
            </a:prstGeom>
            <a:ln w="28575">
              <a:solidFill>
                <a:srgbClr val="68942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800"/>
            </a:p>
          </p:txBody>
        </p:sp>
        <p:sp>
          <p:nvSpPr>
            <p:cNvPr id="19" name="Rectangle 18">
              <a:extLst>
                <a:ext uri="{FF2B5EF4-FFF2-40B4-BE49-F238E27FC236}">
                  <a16:creationId xmlns:a16="http://schemas.microsoft.com/office/drawing/2014/main" id="{31994A07-5B81-2B30-4F92-9F39854B9DC4}"/>
                </a:ext>
              </a:extLst>
            </p:cNvPr>
            <p:cNvSpPr/>
            <p:nvPr/>
          </p:nvSpPr>
          <p:spPr>
            <a:xfrm>
              <a:off x="5349539" y="4614399"/>
              <a:ext cx="2487621" cy="638657"/>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1800" b="1">
                  <a:solidFill>
                    <a:schemeClr val="tx1"/>
                  </a:solidFill>
                </a:rPr>
                <a:t>Total Area of Compound Shape</a:t>
              </a:r>
            </a:p>
          </p:txBody>
        </p:sp>
      </p:grpSp>
    </p:spTree>
    <p:extLst>
      <p:ext uri="{BB962C8B-B14F-4D97-AF65-F5344CB8AC3E}">
        <p14:creationId xmlns:p14="http://schemas.microsoft.com/office/powerpoint/2010/main" val="2090631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8" grpId="0"/>
      <p:bldP spid="1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9C748-DE73-F9FB-BE73-D1F69F39AC42}"/>
            </a:ext>
          </a:extLst>
        </p:cNvPr>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A76DD417-951B-C9BF-4961-C31FD20EE4C5}"/>
              </a:ext>
            </a:extLst>
          </p:cNvPr>
          <p:cNvGraphicFramePr>
            <a:graphicFrameLocks noGrp="1"/>
          </p:cNvGraphicFramePr>
          <p:nvPr/>
        </p:nvGraphicFramePr>
        <p:xfrm>
          <a:off x="6162675" y="549275"/>
          <a:ext cx="3929065" cy="5759450"/>
        </p:xfrm>
        <a:graphic>
          <a:graphicData uri="http://schemas.openxmlformats.org/drawingml/2006/table">
            <a:tbl>
              <a:tblPr firstRow="1" bandRow="1">
                <a:solidFill>
                  <a:srgbClr val="FDE9DB"/>
                </a:solidFill>
                <a:tableStyleId>{5C22544A-7EE6-4342-B048-85BDC9FD1C3A}</a:tableStyleId>
              </a:tblPr>
              <a:tblGrid>
                <a:gridCol w="561295">
                  <a:extLst>
                    <a:ext uri="{9D8B030D-6E8A-4147-A177-3AD203B41FA5}">
                      <a16:colId xmlns:a16="http://schemas.microsoft.com/office/drawing/2014/main" val="281895911"/>
                    </a:ext>
                  </a:extLst>
                </a:gridCol>
                <a:gridCol w="561295">
                  <a:extLst>
                    <a:ext uri="{9D8B030D-6E8A-4147-A177-3AD203B41FA5}">
                      <a16:colId xmlns:a16="http://schemas.microsoft.com/office/drawing/2014/main" val="1922870164"/>
                    </a:ext>
                  </a:extLst>
                </a:gridCol>
                <a:gridCol w="561295">
                  <a:extLst>
                    <a:ext uri="{9D8B030D-6E8A-4147-A177-3AD203B41FA5}">
                      <a16:colId xmlns:a16="http://schemas.microsoft.com/office/drawing/2014/main" val="1479771075"/>
                    </a:ext>
                  </a:extLst>
                </a:gridCol>
                <a:gridCol w="561295">
                  <a:extLst>
                    <a:ext uri="{9D8B030D-6E8A-4147-A177-3AD203B41FA5}">
                      <a16:colId xmlns:a16="http://schemas.microsoft.com/office/drawing/2014/main" val="1076934588"/>
                    </a:ext>
                  </a:extLst>
                </a:gridCol>
                <a:gridCol w="561295">
                  <a:extLst>
                    <a:ext uri="{9D8B030D-6E8A-4147-A177-3AD203B41FA5}">
                      <a16:colId xmlns:a16="http://schemas.microsoft.com/office/drawing/2014/main" val="2801074832"/>
                    </a:ext>
                  </a:extLst>
                </a:gridCol>
                <a:gridCol w="561295">
                  <a:extLst>
                    <a:ext uri="{9D8B030D-6E8A-4147-A177-3AD203B41FA5}">
                      <a16:colId xmlns:a16="http://schemas.microsoft.com/office/drawing/2014/main" val="1338062941"/>
                    </a:ext>
                  </a:extLst>
                </a:gridCol>
                <a:gridCol w="561295">
                  <a:extLst>
                    <a:ext uri="{9D8B030D-6E8A-4147-A177-3AD203B41FA5}">
                      <a16:colId xmlns:a16="http://schemas.microsoft.com/office/drawing/2014/main" val="936275836"/>
                    </a:ext>
                  </a:extLst>
                </a:gridCol>
              </a:tblGrid>
              <a:tr h="575945">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807584677"/>
                  </a:ext>
                </a:extLst>
              </a:tr>
              <a:tr h="575945">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1507913424"/>
                  </a:ext>
                </a:extLst>
              </a:tr>
              <a:tr h="575945">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390352815"/>
                  </a:ext>
                </a:extLst>
              </a:tr>
              <a:tr h="575945">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1612034770"/>
                  </a:ext>
                </a:extLst>
              </a:tr>
              <a:tr h="575945">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2102363353"/>
                  </a:ext>
                </a:extLst>
              </a:tr>
              <a:tr h="575945">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1447741327"/>
                  </a:ext>
                </a:extLst>
              </a:tr>
              <a:tr h="575945">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015226851"/>
                  </a:ext>
                </a:extLst>
              </a:tr>
              <a:tr h="575945">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2640654334"/>
                  </a:ext>
                </a:extLst>
              </a:tr>
              <a:tr h="575945">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325955743"/>
                  </a:ext>
                </a:extLst>
              </a:tr>
              <a:tr h="575945">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1581958214"/>
                  </a:ext>
                </a:extLst>
              </a:tr>
            </a:tbl>
          </a:graphicData>
        </a:graphic>
      </p:graphicFrame>
      <p:sp>
        <p:nvSpPr>
          <p:cNvPr id="23" name="Rounded Rectangle 22">
            <a:extLst>
              <a:ext uri="{FF2B5EF4-FFF2-40B4-BE49-F238E27FC236}">
                <a16:creationId xmlns:a16="http://schemas.microsoft.com/office/drawing/2014/main" id="{9AF82229-4D3B-BE3B-71A6-35308D753F90}"/>
              </a:ext>
            </a:extLst>
          </p:cNvPr>
          <p:cNvSpPr>
            <a:spLocks noChangeAspect="1"/>
          </p:cNvSpPr>
          <p:nvPr/>
        </p:nvSpPr>
        <p:spPr>
          <a:xfrm>
            <a:off x="1955798" y="-107461"/>
            <a:ext cx="5340352" cy="478164"/>
          </a:xfrm>
          <a:prstGeom prst="roundRect">
            <a:avLst>
              <a:gd name="adj" fmla="val 0"/>
            </a:avLst>
          </a:prstGeom>
          <a:solidFill>
            <a:srgbClr val="11743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432000" rIns="72000" bIns="108000" rtlCol="0" anchor="ctr"/>
          <a:lstStyle/>
          <a:p>
            <a:pPr algn="ctr"/>
            <a:r>
              <a:rPr lang="en-GB" sz="1800" b="1">
                <a:solidFill>
                  <a:schemeClr val="bg1"/>
                </a:solidFill>
              </a:rPr>
              <a:t>Finding the Area of Compound Shapes – 3 Shapes</a:t>
            </a:r>
          </a:p>
          <a:p>
            <a:pPr algn="ctr"/>
            <a:endParaRPr lang="en-GB" sz="1800"/>
          </a:p>
        </p:txBody>
      </p:sp>
      <p:sp>
        <p:nvSpPr>
          <p:cNvPr id="3" name="Rectangle 2">
            <a:extLst>
              <a:ext uri="{FF2B5EF4-FFF2-40B4-BE49-F238E27FC236}">
                <a16:creationId xmlns:a16="http://schemas.microsoft.com/office/drawing/2014/main" id="{28A72AB3-0038-5964-B472-134C6EA36206}"/>
              </a:ext>
            </a:extLst>
          </p:cNvPr>
          <p:cNvSpPr/>
          <p:nvPr/>
        </p:nvSpPr>
        <p:spPr>
          <a:xfrm>
            <a:off x="2100264" y="549275"/>
            <a:ext cx="3929062" cy="5759448"/>
          </a:xfrm>
          <a:prstGeom prst="rect">
            <a:avLst/>
          </a:prstGeom>
          <a:solidFill>
            <a:schemeClr val="bg1"/>
          </a:solidFill>
          <a:ln w="28575">
            <a:solidFill>
              <a:srgbClr val="F9CBCB"/>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108000" bIns="108000" rtlCol="0" anchor="t"/>
          <a:lstStyle/>
          <a:p>
            <a:pPr marL="139700" lvl="0" algn="l" rtl="0">
              <a:spcBef>
                <a:spcPts val="0"/>
              </a:spcBef>
              <a:spcAft>
                <a:spcPts val="0"/>
              </a:spcAft>
              <a:buSzPts val="1400"/>
            </a:pPr>
            <a:endParaRPr lang="en-GB" sz="1800">
              <a:solidFill>
                <a:schemeClr val="tx1"/>
              </a:solidFill>
            </a:endParaRPr>
          </a:p>
        </p:txBody>
      </p:sp>
      <p:sp>
        <p:nvSpPr>
          <p:cNvPr id="4" name="Rectangle 3">
            <a:extLst>
              <a:ext uri="{FF2B5EF4-FFF2-40B4-BE49-F238E27FC236}">
                <a16:creationId xmlns:a16="http://schemas.microsoft.com/office/drawing/2014/main" id="{32544CFB-F922-7129-F9A2-86B47FFFAFF9}"/>
              </a:ext>
            </a:extLst>
          </p:cNvPr>
          <p:cNvSpPr/>
          <p:nvPr/>
        </p:nvSpPr>
        <p:spPr>
          <a:xfrm>
            <a:off x="2289176" y="700088"/>
            <a:ext cx="2168525" cy="553998"/>
          </a:xfrm>
          <a:prstGeom prst="rect">
            <a:avLst/>
          </a:prstGeom>
        </p:spPr>
        <p:txBody>
          <a:bodyPr wrap="square" lIns="0" tIns="0" rIns="0" bIns="0">
            <a:spAutoFit/>
          </a:bodyPr>
          <a:lstStyle/>
          <a:p>
            <a:r>
              <a:rPr lang="en-GB" sz="1800"/>
              <a:t>Find the area of this compound shape.</a:t>
            </a:r>
          </a:p>
        </p:txBody>
      </p:sp>
      <p:sp>
        <p:nvSpPr>
          <p:cNvPr id="10" name="Freeform: Shape 9">
            <a:extLst>
              <a:ext uri="{FF2B5EF4-FFF2-40B4-BE49-F238E27FC236}">
                <a16:creationId xmlns:a16="http://schemas.microsoft.com/office/drawing/2014/main" id="{689364EC-E225-7915-F540-4F0440868636}"/>
              </a:ext>
            </a:extLst>
          </p:cNvPr>
          <p:cNvSpPr/>
          <p:nvPr/>
        </p:nvSpPr>
        <p:spPr>
          <a:xfrm>
            <a:off x="2700710" y="2207502"/>
            <a:ext cx="2825501" cy="2850272"/>
          </a:xfrm>
          <a:custGeom>
            <a:avLst/>
            <a:gdLst>
              <a:gd name="connsiteX0" fmla="*/ 0 w 2825501"/>
              <a:gd name="connsiteY0" fmla="*/ 0 h 2850272"/>
              <a:gd name="connsiteX1" fmla="*/ 933450 w 2825501"/>
              <a:gd name="connsiteY1" fmla="*/ 0 h 2850272"/>
              <a:gd name="connsiteX2" fmla="*/ 933450 w 2825501"/>
              <a:gd name="connsiteY2" fmla="*/ 1897772 h 2850272"/>
              <a:gd name="connsiteX3" fmla="*/ 2171700 w 2825501"/>
              <a:gd name="connsiteY3" fmla="*/ 1897772 h 2850272"/>
              <a:gd name="connsiteX4" fmla="*/ 2171700 w 2825501"/>
              <a:gd name="connsiteY4" fmla="*/ 1221496 h 2850272"/>
              <a:gd name="connsiteX5" fmla="*/ 2825501 w 2825501"/>
              <a:gd name="connsiteY5" fmla="*/ 1221496 h 2850272"/>
              <a:gd name="connsiteX6" fmla="*/ 2825501 w 2825501"/>
              <a:gd name="connsiteY6" fmla="*/ 2850271 h 2850272"/>
              <a:gd name="connsiteX7" fmla="*/ 2190750 w 2825501"/>
              <a:gd name="connsiteY7" fmla="*/ 2850271 h 2850272"/>
              <a:gd name="connsiteX8" fmla="*/ 2190750 w 2825501"/>
              <a:gd name="connsiteY8" fmla="*/ 2850272 h 2850272"/>
              <a:gd name="connsiteX9" fmla="*/ 933450 w 2825501"/>
              <a:gd name="connsiteY9" fmla="*/ 2850272 h 2850272"/>
              <a:gd name="connsiteX10" fmla="*/ 0 w 2825501"/>
              <a:gd name="connsiteY10" fmla="*/ 2850272 h 285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25501" h="2850272">
                <a:moveTo>
                  <a:pt x="0" y="0"/>
                </a:moveTo>
                <a:lnTo>
                  <a:pt x="933450" y="0"/>
                </a:lnTo>
                <a:lnTo>
                  <a:pt x="933450" y="1897772"/>
                </a:lnTo>
                <a:lnTo>
                  <a:pt x="2171700" y="1897772"/>
                </a:lnTo>
                <a:lnTo>
                  <a:pt x="2171700" y="1221496"/>
                </a:lnTo>
                <a:lnTo>
                  <a:pt x="2825501" y="1221496"/>
                </a:lnTo>
                <a:lnTo>
                  <a:pt x="2825501" y="2850271"/>
                </a:lnTo>
                <a:lnTo>
                  <a:pt x="2190750" y="2850271"/>
                </a:lnTo>
                <a:lnTo>
                  <a:pt x="2190750" y="2850272"/>
                </a:lnTo>
                <a:lnTo>
                  <a:pt x="933450" y="2850272"/>
                </a:lnTo>
                <a:lnTo>
                  <a:pt x="0" y="2850272"/>
                </a:lnTo>
                <a:close/>
              </a:path>
            </a:pathLst>
          </a:custGeom>
          <a:solidFill>
            <a:srgbClr val="F9CBCB"/>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11" name="Rectangle 10">
            <a:extLst>
              <a:ext uri="{FF2B5EF4-FFF2-40B4-BE49-F238E27FC236}">
                <a16:creationId xmlns:a16="http://schemas.microsoft.com/office/drawing/2014/main" id="{3EFE807B-FEB8-B05C-FAFB-A059F8698F39}"/>
              </a:ext>
            </a:extLst>
          </p:cNvPr>
          <p:cNvSpPr/>
          <p:nvPr/>
        </p:nvSpPr>
        <p:spPr>
          <a:xfrm>
            <a:off x="6162674" y="549275"/>
            <a:ext cx="3929062" cy="5759448"/>
          </a:xfrm>
          <a:prstGeom prst="rect">
            <a:avLst/>
          </a:prstGeom>
          <a:noFill/>
          <a:ln w="28575">
            <a:solidFill>
              <a:srgbClr val="F9CBCB"/>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108000" bIns="108000" rtlCol="0" anchor="t"/>
          <a:lstStyle/>
          <a:p>
            <a:pPr marL="139700" lvl="0" algn="l" rtl="0">
              <a:spcBef>
                <a:spcPts val="0"/>
              </a:spcBef>
              <a:spcAft>
                <a:spcPts val="0"/>
              </a:spcAft>
              <a:buSzPts val="1400"/>
            </a:pPr>
            <a:endParaRPr lang="en-GB" sz="1800">
              <a:solidFill>
                <a:schemeClr val="tx1"/>
              </a:solidFill>
            </a:endParaRPr>
          </a:p>
        </p:txBody>
      </p:sp>
      <p:sp>
        <p:nvSpPr>
          <p:cNvPr id="15" name="Rectangle 14">
            <a:extLst>
              <a:ext uri="{FF2B5EF4-FFF2-40B4-BE49-F238E27FC236}">
                <a16:creationId xmlns:a16="http://schemas.microsoft.com/office/drawing/2014/main" id="{66C26B39-CDC0-200A-075D-167239154B19}"/>
              </a:ext>
            </a:extLst>
          </p:cNvPr>
          <p:cNvSpPr/>
          <p:nvPr/>
        </p:nvSpPr>
        <p:spPr>
          <a:xfrm>
            <a:off x="6365269" y="831550"/>
            <a:ext cx="2254564" cy="699404"/>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r>
              <a:rPr lang="en-GB" sz="1800" b="1">
                <a:solidFill>
                  <a:schemeClr val="tx1"/>
                </a:solidFill>
              </a:rPr>
              <a:t>Rectangle A</a:t>
            </a:r>
          </a:p>
          <a:p>
            <a:r>
              <a:rPr lang="en-GB" sz="1800">
                <a:solidFill>
                  <a:schemeClr val="tx1"/>
                </a:solidFill>
              </a:rPr>
              <a:t>9cm × 3cm = </a:t>
            </a:r>
            <a:r>
              <a:rPr lang="en-GB" sz="1800" b="1">
                <a:solidFill>
                  <a:srgbClr val="689429"/>
                </a:solidFill>
              </a:rPr>
              <a:t>27cm²</a:t>
            </a:r>
          </a:p>
        </p:txBody>
      </p:sp>
      <p:sp>
        <p:nvSpPr>
          <p:cNvPr id="16" name="Rectangle 15">
            <a:extLst>
              <a:ext uri="{FF2B5EF4-FFF2-40B4-BE49-F238E27FC236}">
                <a16:creationId xmlns:a16="http://schemas.microsoft.com/office/drawing/2014/main" id="{AF2C675B-461A-8119-8F5F-D366E23A0708}"/>
              </a:ext>
            </a:extLst>
          </p:cNvPr>
          <p:cNvSpPr/>
          <p:nvPr/>
        </p:nvSpPr>
        <p:spPr>
          <a:xfrm>
            <a:off x="6365269" y="1641186"/>
            <a:ext cx="2254564" cy="699404"/>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r>
              <a:rPr lang="en-GB" sz="1800" b="1">
                <a:solidFill>
                  <a:schemeClr val="tx1"/>
                </a:solidFill>
              </a:rPr>
              <a:t>Rectangle B</a:t>
            </a:r>
          </a:p>
          <a:p>
            <a:r>
              <a:rPr lang="en-GB" sz="1800">
                <a:solidFill>
                  <a:schemeClr val="tx1"/>
                </a:solidFill>
              </a:rPr>
              <a:t>4cm × 3cm = </a:t>
            </a:r>
            <a:r>
              <a:rPr lang="en-GB" sz="1800" b="1">
                <a:solidFill>
                  <a:srgbClr val="689429"/>
                </a:solidFill>
              </a:rPr>
              <a:t>12cm²</a:t>
            </a:r>
          </a:p>
        </p:txBody>
      </p:sp>
      <p:sp>
        <p:nvSpPr>
          <p:cNvPr id="17" name="Rectangle 16">
            <a:extLst>
              <a:ext uri="{FF2B5EF4-FFF2-40B4-BE49-F238E27FC236}">
                <a16:creationId xmlns:a16="http://schemas.microsoft.com/office/drawing/2014/main" id="{3C85D25D-8BFA-0DBE-FAE2-010D2B749184}"/>
              </a:ext>
            </a:extLst>
          </p:cNvPr>
          <p:cNvSpPr/>
          <p:nvPr/>
        </p:nvSpPr>
        <p:spPr>
          <a:xfrm>
            <a:off x="6365269" y="2459975"/>
            <a:ext cx="2254564" cy="699404"/>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r>
              <a:rPr lang="en-GB" sz="1800" b="1">
                <a:solidFill>
                  <a:schemeClr val="tx1"/>
                </a:solidFill>
              </a:rPr>
              <a:t>Rectangle C</a:t>
            </a:r>
          </a:p>
          <a:p>
            <a:r>
              <a:rPr lang="en-GB" sz="1800">
                <a:solidFill>
                  <a:schemeClr val="tx1"/>
                </a:solidFill>
              </a:rPr>
              <a:t>5cm × 2cm = </a:t>
            </a:r>
            <a:r>
              <a:rPr lang="en-GB" sz="1800" b="1">
                <a:solidFill>
                  <a:srgbClr val="689429"/>
                </a:solidFill>
              </a:rPr>
              <a:t>10cm²</a:t>
            </a:r>
          </a:p>
        </p:txBody>
      </p:sp>
      <p:sp>
        <p:nvSpPr>
          <p:cNvPr id="18" name="Rectangle 17">
            <a:extLst>
              <a:ext uri="{FF2B5EF4-FFF2-40B4-BE49-F238E27FC236}">
                <a16:creationId xmlns:a16="http://schemas.microsoft.com/office/drawing/2014/main" id="{3137C32F-498F-7F8D-1CDB-0BA8657562F5}"/>
              </a:ext>
            </a:extLst>
          </p:cNvPr>
          <p:cNvSpPr/>
          <p:nvPr/>
        </p:nvSpPr>
        <p:spPr>
          <a:xfrm>
            <a:off x="6365269" y="3473157"/>
            <a:ext cx="3564000" cy="396000"/>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r>
              <a:rPr lang="en-GB" sz="1800" b="1">
                <a:solidFill>
                  <a:srgbClr val="689429"/>
                </a:solidFill>
              </a:rPr>
              <a:t>27cm² + 12cm² + 10cm² = 49cm²</a:t>
            </a:r>
          </a:p>
        </p:txBody>
      </p:sp>
      <p:sp>
        <p:nvSpPr>
          <p:cNvPr id="19" name="Oval 18">
            <a:extLst>
              <a:ext uri="{FF2B5EF4-FFF2-40B4-BE49-F238E27FC236}">
                <a16:creationId xmlns:a16="http://schemas.microsoft.com/office/drawing/2014/main" id="{4A231F8F-7EBE-8BA1-07B0-41455FF6AAD0}"/>
              </a:ext>
            </a:extLst>
          </p:cNvPr>
          <p:cNvSpPr/>
          <p:nvPr/>
        </p:nvSpPr>
        <p:spPr>
          <a:xfrm>
            <a:off x="7305675" y="4360809"/>
            <a:ext cx="1620000" cy="1620000"/>
          </a:xfrm>
          <a:prstGeom prst="ellipse">
            <a:avLst/>
          </a:prstGeom>
          <a:solidFill>
            <a:srgbClr val="F9CBCB"/>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20" name="Picture 19" descr="A cartoon of a person in overalls&#10;&#10;Description automatically generated">
            <a:extLst>
              <a:ext uri="{FF2B5EF4-FFF2-40B4-BE49-F238E27FC236}">
                <a16:creationId xmlns:a16="http://schemas.microsoft.com/office/drawing/2014/main" id="{E7F0C9FB-7B25-01AE-0B94-40F6221E14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964" t="1069" r="20912" b="77363"/>
          <a:stretch/>
        </p:blipFill>
        <p:spPr>
          <a:xfrm>
            <a:off x="7390976" y="4450809"/>
            <a:ext cx="1449401" cy="1440000"/>
          </a:xfrm>
          <a:prstGeom prst="ellipse">
            <a:avLst/>
          </a:prstGeom>
          <a:solidFill>
            <a:schemeClr val="bg1"/>
          </a:solidFill>
          <a:ln w="19050">
            <a:solidFill>
              <a:srgbClr val="232321"/>
            </a:solidFill>
          </a:ln>
        </p:spPr>
      </p:pic>
      <p:sp>
        <p:nvSpPr>
          <p:cNvPr id="21" name="Rectangle 20">
            <a:extLst>
              <a:ext uri="{FF2B5EF4-FFF2-40B4-BE49-F238E27FC236}">
                <a16:creationId xmlns:a16="http://schemas.microsoft.com/office/drawing/2014/main" id="{94A50B42-73E0-44B9-A689-3B385EE5589C}"/>
              </a:ext>
            </a:extLst>
          </p:cNvPr>
          <p:cNvSpPr/>
          <p:nvPr/>
        </p:nvSpPr>
        <p:spPr>
          <a:xfrm>
            <a:off x="8157879" y="4278526"/>
            <a:ext cx="862488" cy="349702"/>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r>
              <a:rPr lang="en-GB" sz="1800">
                <a:solidFill>
                  <a:schemeClr val="tx1"/>
                </a:solidFill>
              </a:rPr>
              <a:t>Charlie</a:t>
            </a:r>
          </a:p>
        </p:txBody>
      </p:sp>
      <p:cxnSp>
        <p:nvCxnSpPr>
          <p:cNvPr id="22" name="Straight Arrow Connector 21">
            <a:extLst>
              <a:ext uri="{FF2B5EF4-FFF2-40B4-BE49-F238E27FC236}">
                <a16:creationId xmlns:a16="http://schemas.microsoft.com/office/drawing/2014/main" id="{A4A752F8-DF1B-DD41-E0AA-B880BA0D9E6D}"/>
              </a:ext>
            </a:extLst>
          </p:cNvPr>
          <p:cNvCxnSpPr>
            <a:cxnSpLocks/>
          </p:cNvCxnSpPr>
          <p:nvPr/>
        </p:nvCxnSpPr>
        <p:spPr>
          <a:xfrm>
            <a:off x="2700709" y="2136355"/>
            <a:ext cx="929356" cy="0"/>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B85A23F7-C707-7BCA-9D8E-5C90C0CBD800}"/>
              </a:ext>
            </a:extLst>
          </p:cNvPr>
          <p:cNvSpPr/>
          <p:nvPr/>
        </p:nvSpPr>
        <p:spPr>
          <a:xfrm>
            <a:off x="2858662" y="1859357"/>
            <a:ext cx="574065" cy="276999"/>
          </a:xfrm>
          <a:prstGeom prst="rect">
            <a:avLst/>
          </a:prstGeom>
        </p:spPr>
        <p:txBody>
          <a:bodyPr wrap="square" lIns="0" tIns="0" rIns="0" bIns="0">
            <a:spAutoFit/>
          </a:bodyPr>
          <a:lstStyle/>
          <a:p>
            <a:pPr algn="ctr"/>
            <a:r>
              <a:rPr lang="en-GB" sz="1800"/>
              <a:t>3cm</a:t>
            </a:r>
          </a:p>
        </p:txBody>
      </p:sp>
      <p:cxnSp>
        <p:nvCxnSpPr>
          <p:cNvPr id="26" name="Straight Arrow Connector 25">
            <a:extLst>
              <a:ext uri="{FF2B5EF4-FFF2-40B4-BE49-F238E27FC236}">
                <a16:creationId xmlns:a16="http://schemas.microsoft.com/office/drawing/2014/main" id="{B70629D3-63EA-9230-58DC-252CFBE3612A}"/>
              </a:ext>
            </a:extLst>
          </p:cNvPr>
          <p:cNvCxnSpPr>
            <a:cxnSpLocks/>
          </p:cNvCxnSpPr>
          <p:nvPr/>
        </p:nvCxnSpPr>
        <p:spPr>
          <a:xfrm>
            <a:off x="3691309" y="4029075"/>
            <a:ext cx="1100806" cy="0"/>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7105CBCB-E6A6-5A4D-C395-1CBA7EAE5F33}"/>
              </a:ext>
            </a:extLst>
          </p:cNvPr>
          <p:cNvSpPr/>
          <p:nvPr/>
        </p:nvSpPr>
        <p:spPr>
          <a:xfrm>
            <a:off x="3954681" y="3752077"/>
            <a:ext cx="574065" cy="276999"/>
          </a:xfrm>
          <a:prstGeom prst="rect">
            <a:avLst/>
          </a:prstGeom>
        </p:spPr>
        <p:txBody>
          <a:bodyPr wrap="square" lIns="0" tIns="0" rIns="0" bIns="0">
            <a:spAutoFit/>
          </a:bodyPr>
          <a:lstStyle/>
          <a:p>
            <a:pPr algn="ctr"/>
            <a:r>
              <a:rPr lang="en-GB" sz="1800"/>
              <a:t>4cm</a:t>
            </a:r>
          </a:p>
        </p:txBody>
      </p:sp>
      <p:cxnSp>
        <p:nvCxnSpPr>
          <p:cNvPr id="29" name="Straight Arrow Connector 28">
            <a:extLst>
              <a:ext uri="{FF2B5EF4-FFF2-40B4-BE49-F238E27FC236}">
                <a16:creationId xmlns:a16="http://schemas.microsoft.com/office/drawing/2014/main" id="{CEE6A927-823D-1953-89F9-70D184C18A43}"/>
              </a:ext>
            </a:extLst>
          </p:cNvPr>
          <p:cNvCxnSpPr>
            <a:cxnSpLocks/>
          </p:cNvCxnSpPr>
          <p:nvPr/>
        </p:nvCxnSpPr>
        <p:spPr>
          <a:xfrm>
            <a:off x="4861604" y="3346030"/>
            <a:ext cx="664606" cy="0"/>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1EB9EB99-31C5-56A8-CD58-5346A557F335}"/>
              </a:ext>
            </a:extLst>
          </p:cNvPr>
          <p:cNvSpPr/>
          <p:nvPr/>
        </p:nvSpPr>
        <p:spPr>
          <a:xfrm>
            <a:off x="4906875" y="3069032"/>
            <a:ext cx="574065" cy="276999"/>
          </a:xfrm>
          <a:prstGeom prst="rect">
            <a:avLst/>
          </a:prstGeom>
        </p:spPr>
        <p:txBody>
          <a:bodyPr wrap="square" lIns="0" tIns="0" rIns="0" bIns="0">
            <a:spAutoFit/>
          </a:bodyPr>
          <a:lstStyle/>
          <a:p>
            <a:pPr algn="ctr"/>
            <a:r>
              <a:rPr lang="en-GB" sz="1800"/>
              <a:t>2cm</a:t>
            </a:r>
          </a:p>
        </p:txBody>
      </p:sp>
      <p:sp>
        <p:nvSpPr>
          <p:cNvPr id="32" name="Rectangle 31">
            <a:extLst>
              <a:ext uri="{FF2B5EF4-FFF2-40B4-BE49-F238E27FC236}">
                <a16:creationId xmlns:a16="http://schemas.microsoft.com/office/drawing/2014/main" id="{8B6613C4-BCC3-67D3-C449-8C41BFE2B909}"/>
              </a:ext>
            </a:extLst>
          </p:cNvPr>
          <p:cNvSpPr/>
          <p:nvPr/>
        </p:nvSpPr>
        <p:spPr>
          <a:xfrm>
            <a:off x="2928115" y="3508059"/>
            <a:ext cx="455494" cy="276999"/>
          </a:xfrm>
          <a:prstGeom prst="rect">
            <a:avLst/>
          </a:prstGeom>
        </p:spPr>
        <p:txBody>
          <a:bodyPr wrap="square" lIns="0" tIns="0" rIns="0" bIns="0">
            <a:spAutoFit/>
          </a:bodyPr>
          <a:lstStyle/>
          <a:p>
            <a:pPr algn="ctr"/>
            <a:r>
              <a:rPr lang="en-GB" sz="1800" b="1"/>
              <a:t>A</a:t>
            </a:r>
          </a:p>
        </p:txBody>
      </p:sp>
      <p:sp>
        <p:nvSpPr>
          <p:cNvPr id="33" name="Rectangle 32">
            <a:extLst>
              <a:ext uri="{FF2B5EF4-FFF2-40B4-BE49-F238E27FC236}">
                <a16:creationId xmlns:a16="http://schemas.microsoft.com/office/drawing/2014/main" id="{9851FD3A-9D27-1E28-703A-E3EAEDD06485}"/>
              </a:ext>
            </a:extLst>
          </p:cNvPr>
          <p:cNvSpPr/>
          <p:nvPr/>
        </p:nvSpPr>
        <p:spPr>
          <a:xfrm>
            <a:off x="4004440" y="4460335"/>
            <a:ext cx="455494" cy="276999"/>
          </a:xfrm>
          <a:prstGeom prst="rect">
            <a:avLst/>
          </a:prstGeom>
        </p:spPr>
        <p:txBody>
          <a:bodyPr wrap="square" lIns="0" tIns="0" rIns="0" bIns="0">
            <a:spAutoFit/>
          </a:bodyPr>
          <a:lstStyle/>
          <a:p>
            <a:pPr algn="ctr"/>
            <a:r>
              <a:rPr lang="en-GB" sz="1800" b="1"/>
              <a:t>B</a:t>
            </a:r>
          </a:p>
        </p:txBody>
      </p:sp>
      <p:sp>
        <p:nvSpPr>
          <p:cNvPr id="34" name="Rectangle 33">
            <a:extLst>
              <a:ext uri="{FF2B5EF4-FFF2-40B4-BE49-F238E27FC236}">
                <a16:creationId xmlns:a16="http://schemas.microsoft.com/office/drawing/2014/main" id="{726B422E-0899-6E0E-38A3-15E0565CA465}"/>
              </a:ext>
            </a:extLst>
          </p:cNvPr>
          <p:cNvSpPr/>
          <p:nvPr/>
        </p:nvSpPr>
        <p:spPr>
          <a:xfrm>
            <a:off x="4966159" y="4157329"/>
            <a:ext cx="455494" cy="276999"/>
          </a:xfrm>
          <a:prstGeom prst="rect">
            <a:avLst/>
          </a:prstGeom>
        </p:spPr>
        <p:txBody>
          <a:bodyPr wrap="square" lIns="0" tIns="0" rIns="0" bIns="0">
            <a:spAutoFit/>
          </a:bodyPr>
          <a:lstStyle/>
          <a:p>
            <a:pPr algn="ctr"/>
            <a:r>
              <a:rPr lang="en-GB" sz="1800" b="1"/>
              <a:t>C</a:t>
            </a:r>
          </a:p>
        </p:txBody>
      </p:sp>
      <p:cxnSp>
        <p:nvCxnSpPr>
          <p:cNvPr id="36" name="Straight Connector 35">
            <a:extLst>
              <a:ext uri="{FF2B5EF4-FFF2-40B4-BE49-F238E27FC236}">
                <a16:creationId xmlns:a16="http://schemas.microsoft.com/office/drawing/2014/main" id="{3B8A2027-EA1F-A2F8-7A84-16927CDE7D37}"/>
              </a:ext>
            </a:extLst>
          </p:cNvPr>
          <p:cNvCxnSpPr>
            <a:stCxn id="10" idx="2"/>
          </p:cNvCxnSpPr>
          <p:nvPr/>
        </p:nvCxnSpPr>
        <p:spPr>
          <a:xfrm flipH="1">
            <a:off x="3630065" y="4105274"/>
            <a:ext cx="4094" cy="952500"/>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05C065E-C260-C000-B5BA-C9B7FC471B43}"/>
              </a:ext>
            </a:extLst>
          </p:cNvPr>
          <p:cNvCxnSpPr>
            <a:cxnSpLocks/>
            <a:stCxn id="10" idx="3"/>
          </p:cNvCxnSpPr>
          <p:nvPr/>
        </p:nvCxnSpPr>
        <p:spPr>
          <a:xfrm flipH="1">
            <a:off x="4862265" y="4105274"/>
            <a:ext cx="10144" cy="952500"/>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9D158D7-3EA0-413C-B64D-2B67E0E5DAC7}"/>
              </a:ext>
            </a:extLst>
          </p:cNvPr>
          <p:cNvCxnSpPr>
            <a:cxnSpLocks/>
          </p:cNvCxnSpPr>
          <p:nvPr/>
        </p:nvCxnSpPr>
        <p:spPr>
          <a:xfrm flipV="1">
            <a:off x="2623870" y="2249190"/>
            <a:ext cx="0" cy="2808585"/>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413A4D28-033E-2BB3-7E12-4E92A884C203}"/>
              </a:ext>
            </a:extLst>
          </p:cNvPr>
          <p:cNvSpPr/>
          <p:nvPr/>
        </p:nvSpPr>
        <p:spPr>
          <a:xfrm rot="16200000">
            <a:off x="2176406" y="3504406"/>
            <a:ext cx="574065" cy="276999"/>
          </a:xfrm>
          <a:prstGeom prst="rect">
            <a:avLst/>
          </a:prstGeom>
        </p:spPr>
        <p:txBody>
          <a:bodyPr wrap="square" lIns="0" tIns="0" rIns="0" bIns="0">
            <a:spAutoFit/>
          </a:bodyPr>
          <a:lstStyle/>
          <a:p>
            <a:pPr algn="ctr"/>
            <a:r>
              <a:rPr lang="en-GB" sz="1800"/>
              <a:t>9cm</a:t>
            </a:r>
          </a:p>
        </p:txBody>
      </p:sp>
      <p:cxnSp>
        <p:nvCxnSpPr>
          <p:cNvPr id="44" name="Straight Arrow Connector 43">
            <a:extLst>
              <a:ext uri="{FF2B5EF4-FFF2-40B4-BE49-F238E27FC236}">
                <a16:creationId xmlns:a16="http://schemas.microsoft.com/office/drawing/2014/main" id="{D6D3CA9D-6708-651B-EBC7-C9A3C649C85B}"/>
              </a:ext>
            </a:extLst>
          </p:cNvPr>
          <p:cNvCxnSpPr>
            <a:cxnSpLocks/>
          </p:cNvCxnSpPr>
          <p:nvPr/>
        </p:nvCxnSpPr>
        <p:spPr>
          <a:xfrm flipV="1">
            <a:off x="4801640" y="3422771"/>
            <a:ext cx="0" cy="504000"/>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6D7B6B1F-CE01-6703-A5C8-3E8FEEDA3D50}"/>
              </a:ext>
            </a:extLst>
          </p:cNvPr>
          <p:cNvSpPr/>
          <p:nvPr/>
        </p:nvSpPr>
        <p:spPr>
          <a:xfrm>
            <a:off x="4250720" y="3487228"/>
            <a:ext cx="574065" cy="276999"/>
          </a:xfrm>
          <a:prstGeom prst="rect">
            <a:avLst/>
          </a:prstGeom>
        </p:spPr>
        <p:txBody>
          <a:bodyPr wrap="square" lIns="0" tIns="0" rIns="0" bIns="0">
            <a:spAutoFit/>
          </a:bodyPr>
          <a:lstStyle/>
          <a:p>
            <a:pPr algn="ctr"/>
            <a:r>
              <a:rPr lang="en-GB" sz="1800"/>
              <a:t>2cm</a:t>
            </a:r>
          </a:p>
        </p:txBody>
      </p:sp>
      <p:cxnSp>
        <p:nvCxnSpPr>
          <p:cNvPr id="2" name="Straight Arrow Connector 1">
            <a:extLst>
              <a:ext uri="{FF2B5EF4-FFF2-40B4-BE49-F238E27FC236}">
                <a16:creationId xmlns:a16="http://schemas.microsoft.com/office/drawing/2014/main" id="{F49758A5-7D6B-5B14-4554-EF57CF199B46}"/>
              </a:ext>
            </a:extLst>
          </p:cNvPr>
          <p:cNvCxnSpPr>
            <a:cxnSpLocks/>
          </p:cNvCxnSpPr>
          <p:nvPr/>
        </p:nvCxnSpPr>
        <p:spPr>
          <a:xfrm flipV="1">
            <a:off x="5614720" y="3429000"/>
            <a:ext cx="0" cy="1628774"/>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36271DC-FCF1-5686-3D9A-605C1A3F8611}"/>
              </a:ext>
            </a:extLst>
          </p:cNvPr>
          <p:cNvSpPr/>
          <p:nvPr/>
        </p:nvSpPr>
        <p:spPr>
          <a:xfrm rot="5400000">
            <a:off x="5472812" y="4143374"/>
            <a:ext cx="574065" cy="276999"/>
          </a:xfrm>
          <a:prstGeom prst="rect">
            <a:avLst/>
          </a:prstGeom>
        </p:spPr>
        <p:txBody>
          <a:bodyPr wrap="square" lIns="0" tIns="0" rIns="0" bIns="0">
            <a:spAutoFit/>
          </a:bodyPr>
          <a:lstStyle/>
          <a:p>
            <a:pPr algn="ctr"/>
            <a:r>
              <a:rPr lang="en-GB" sz="1800"/>
              <a:t>5cm</a:t>
            </a:r>
          </a:p>
        </p:txBody>
      </p:sp>
    </p:spTree>
    <p:extLst>
      <p:ext uri="{BB962C8B-B14F-4D97-AF65-F5344CB8AC3E}">
        <p14:creationId xmlns:p14="http://schemas.microsoft.com/office/powerpoint/2010/main" val="320378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A7765-C40C-D931-53C0-839735F3ABEF}"/>
            </a:ext>
          </a:extLst>
        </p:cNvPr>
        <p:cNvGrpSpPr/>
        <p:nvPr/>
      </p:nvGrpSpPr>
      <p:grpSpPr>
        <a:xfrm>
          <a:off x="0" y="0"/>
          <a:ext cx="0" cy="0"/>
          <a:chOff x="0" y="0"/>
          <a:chExt cx="0" cy="0"/>
        </a:xfrm>
      </p:grpSpPr>
      <p:sp>
        <p:nvSpPr>
          <p:cNvPr id="23" name="Rounded Rectangle 22">
            <a:extLst>
              <a:ext uri="{FF2B5EF4-FFF2-40B4-BE49-F238E27FC236}">
                <a16:creationId xmlns:a16="http://schemas.microsoft.com/office/drawing/2014/main" id="{D5275262-28E0-F814-29AC-49F01949F798}"/>
              </a:ext>
            </a:extLst>
          </p:cNvPr>
          <p:cNvSpPr>
            <a:spLocks noChangeAspect="1"/>
          </p:cNvSpPr>
          <p:nvPr/>
        </p:nvSpPr>
        <p:spPr>
          <a:xfrm>
            <a:off x="1955798" y="-107461"/>
            <a:ext cx="1787527" cy="478164"/>
          </a:xfrm>
          <a:prstGeom prst="roundRect">
            <a:avLst>
              <a:gd name="adj" fmla="val 0"/>
            </a:avLst>
          </a:prstGeom>
          <a:solidFill>
            <a:srgbClr val="11743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432000" rIns="72000" bIns="108000" rtlCol="0" anchor="ctr"/>
          <a:lstStyle/>
          <a:p>
            <a:pPr algn="ctr"/>
            <a:r>
              <a:rPr lang="en-GB" sz="1800" b="1">
                <a:solidFill>
                  <a:schemeClr val="bg1"/>
                </a:solidFill>
              </a:rPr>
              <a:t>Adjusting Area</a:t>
            </a:r>
          </a:p>
          <a:p>
            <a:pPr algn="ctr"/>
            <a:endParaRPr lang="en-GB" sz="1800"/>
          </a:p>
        </p:txBody>
      </p:sp>
      <p:sp>
        <p:nvSpPr>
          <p:cNvPr id="3" name="Rectangle 2">
            <a:extLst>
              <a:ext uri="{FF2B5EF4-FFF2-40B4-BE49-F238E27FC236}">
                <a16:creationId xmlns:a16="http://schemas.microsoft.com/office/drawing/2014/main" id="{8F095F11-419B-6C09-5ED5-23B77A0C2655}"/>
              </a:ext>
            </a:extLst>
          </p:cNvPr>
          <p:cNvSpPr/>
          <p:nvPr/>
        </p:nvSpPr>
        <p:spPr>
          <a:xfrm>
            <a:off x="2100264" y="3862688"/>
            <a:ext cx="7991475" cy="2446038"/>
          </a:xfrm>
          <a:prstGeom prst="rect">
            <a:avLst/>
          </a:prstGeom>
          <a:noFill/>
          <a:ln w="28575">
            <a:solidFill>
              <a:srgbClr val="F8BD95"/>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108000" bIns="108000" rtlCol="0" anchor="t"/>
          <a:lstStyle/>
          <a:p>
            <a:pPr marL="139700" lvl="0" algn="l" rtl="0">
              <a:spcBef>
                <a:spcPts val="0"/>
              </a:spcBef>
              <a:spcAft>
                <a:spcPts val="0"/>
              </a:spcAft>
              <a:buSzPts val="1400"/>
            </a:pPr>
            <a:endParaRPr lang="en-GB" sz="1800">
              <a:solidFill>
                <a:schemeClr val="tx1"/>
              </a:solidFill>
            </a:endParaRPr>
          </a:p>
        </p:txBody>
      </p:sp>
      <p:sp>
        <p:nvSpPr>
          <p:cNvPr id="5" name="Speech Bubble: Rectangle 4">
            <a:extLst>
              <a:ext uri="{FF2B5EF4-FFF2-40B4-BE49-F238E27FC236}">
                <a16:creationId xmlns:a16="http://schemas.microsoft.com/office/drawing/2014/main" id="{0FF1B7E0-E648-5F01-F1C9-631B6BBE8E64}"/>
              </a:ext>
            </a:extLst>
          </p:cNvPr>
          <p:cNvSpPr/>
          <p:nvPr/>
        </p:nvSpPr>
        <p:spPr>
          <a:xfrm>
            <a:off x="4062068" y="5403259"/>
            <a:ext cx="4235450" cy="772107"/>
          </a:xfrm>
          <a:prstGeom prst="wedgeRectCallout">
            <a:avLst>
              <a:gd name="adj1" fmla="val -56141"/>
              <a:gd name="adj2" fmla="val 11921"/>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800">
                <a:solidFill>
                  <a:schemeClr val="tx1"/>
                </a:solidFill>
              </a:rPr>
              <a:t>If you look at the yellow outline, you can see we are missing several squares.</a:t>
            </a:r>
          </a:p>
        </p:txBody>
      </p:sp>
      <p:sp>
        <p:nvSpPr>
          <p:cNvPr id="6" name="Oval 5">
            <a:extLst>
              <a:ext uri="{FF2B5EF4-FFF2-40B4-BE49-F238E27FC236}">
                <a16:creationId xmlns:a16="http://schemas.microsoft.com/office/drawing/2014/main" id="{E2A74733-E867-484F-3562-137759F5EADC}"/>
              </a:ext>
            </a:extLst>
          </p:cNvPr>
          <p:cNvSpPr/>
          <p:nvPr/>
        </p:nvSpPr>
        <p:spPr>
          <a:xfrm>
            <a:off x="2289175" y="4269388"/>
            <a:ext cx="1620000" cy="1620000"/>
          </a:xfrm>
          <a:prstGeom prst="ellipse">
            <a:avLst/>
          </a:prstGeom>
          <a:solidFill>
            <a:srgbClr val="F8BD95"/>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7" name="Picture 6" descr="A cartoon of a child with her hand up&#10;&#10;Description automatically generated">
            <a:extLst>
              <a:ext uri="{FF2B5EF4-FFF2-40B4-BE49-F238E27FC236}">
                <a16:creationId xmlns:a16="http://schemas.microsoft.com/office/drawing/2014/main" id="{0D2D1EA2-3B3A-4CDD-1A49-8ECCD4EFB0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359" t="-1793" r="20791" b="61109"/>
          <a:stretch/>
        </p:blipFill>
        <p:spPr>
          <a:xfrm>
            <a:off x="2381505" y="4359388"/>
            <a:ext cx="1435340" cy="1440000"/>
          </a:xfrm>
          <a:prstGeom prst="ellipse">
            <a:avLst/>
          </a:prstGeom>
          <a:solidFill>
            <a:schemeClr val="bg1"/>
          </a:solidFill>
          <a:ln w="19050">
            <a:solidFill>
              <a:srgbClr val="232321"/>
            </a:solidFill>
          </a:ln>
        </p:spPr>
      </p:pic>
      <p:sp>
        <p:nvSpPr>
          <p:cNvPr id="8" name="Rectangle 7">
            <a:extLst>
              <a:ext uri="{FF2B5EF4-FFF2-40B4-BE49-F238E27FC236}">
                <a16:creationId xmlns:a16="http://schemas.microsoft.com/office/drawing/2014/main" id="{ADC7ECD9-2F8A-609B-7446-E864529866CC}"/>
              </a:ext>
            </a:extLst>
          </p:cNvPr>
          <p:cNvSpPr/>
          <p:nvPr/>
        </p:nvSpPr>
        <p:spPr>
          <a:xfrm>
            <a:off x="2232022" y="4215935"/>
            <a:ext cx="693051" cy="349702"/>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r>
              <a:rPr lang="en-GB" sz="1800">
                <a:solidFill>
                  <a:schemeClr val="tx1"/>
                </a:solidFill>
              </a:rPr>
              <a:t>Ruby</a:t>
            </a:r>
          </a:p>
        </p:txBody>
      </p:sp>
      <p:sp>
        <p:nvSpPr>
          <p:cNvPr id="4" name="Speech Bubble: Rectangle 3">
            <a:extLst>
              <a:ext uri="{FF2B5EF4-FFF2-40B4-BE49-F238E27FC236}">
                <a16:creationId xmlns:a16="http://schemas.microsoft.com/office/drawing/2014/main" id="{20621CCC-E0A5-77AC-CB00-A7F15967F3D1}"/>
              </a:ext>
            </a:extLst>
          </p:cNvPr>
          <p:cNvSpPr/>
          <p:nvPr/>
        </p:nvSpPr>
        <p:spPr>
          <a:xfrm>
            <a:off x="4062068" y="3982313"/>
            <a:ext cx="4235450" cy="1326105"/>
          </a:xfrm>
          <a:prstGeom prst="wedgeRectCallout">
            <a:avLst>
              <a:gd name="adj1" fmla="val -57238"/>
              <a:gd name="adj2" fmla="val 35206"/>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800">
                <a:solidFill>
                  <a:schemeClr val="tx1"/>
                </a:solidFill>
              </a:rPr>
              <a:t>We can also find the area of this compound shape by treating it as a complete rectangle and then adjusting the answer.</a:t>
            </a:r>
          </a:p>
        </p:txBody>
      </p:sp>
      <p:graphicFrame>
        <p:nvGraphicFramePr>
          <p:cNvPr id="9" name="Table 8">
            <a:extLst>
              <a:ext uri="{FF2B5EF4-FFF2-40B4-BE49-F238E27FC236}">
                <a16:creationId xmlns:a16="http://schemas.microsoft.com/office/drawing/2014/main" id="{0CA45446-571A-70CB-72CA-C77896714386}"/>
              </a:ext>
            </a:extLst>
          </p:cNvPr>
          <p:cNvGraphicFramePr>
            <a:graphicFrameLocks noGrp="1"/>
          </p:cNvGraphicFramePr>
          <p:nvPr/>
        </p:nvGraphicFramePr>
        <p:xfrm>
          <a:off x="2100262" y="545753"/>
          <a:ext cx="7991480" cy="3218936"/>
        </p:xfrm>
        <a:graphic>
          <a:graphicData uri="http://schemas.openxmlformats.org/drawingml/2006/table">
            <a:tbl>
              <a:tblPr firstRow="1" bandRow="1">
                <a:solidFill>
                  <a:srgbClr val="FDE9DB"/>
                </a:solidFill>
                <a:tableStyleId>{5C22544A-7EE6-4342-B048-85BDC9FD1C3A}</a:tableStyleId>
              </a:tblPr>
              <a:tblGrid>
                <a:gridCol w="399574">
                  <a:extLst>
                    <a:ext uri="{9D8B030D-6E8A-4147-A177-3AD203B41FA5}">
                      <a16:colId xmlns:a16="http://schemas.microsoft.com/office/drawing/2014/main" val="281895911"/>
                    </a:ext>
                  </a:extLst>
                </a:gridCol>
                <a:gridCol w="399574">
                  <a:extLst>
                    <a:ext uri="{9D8B030D-6E8A-4147-A177-3AD203B41FA5}">
                      <a16:colId xmlns:a16="http://schemas.microsoft.com/office/drawing/2014/main" val="1922870164"/>
                    </a:ext>
                  </a:extLst>
                </a:gridCol>
                <a:gridCol w="399574">
                  <a:extLst>
                    <a:ext uri="{9D8B030D-6E8A-4147-A177-3AD203B41FA5}">
                      <a16:colId xmlns:a16="http://schemas.microsoft.com/office/drawing/2014/main" val="1479771075"/>
                    </a:ext>
                  </a:extLst>
                </a:gridCol>
                <a:gridCol w="399574">
                  <a:extLst>
                    <a:ext uri="{9D8B030D-6E8A-4147-A177-3AD203B41FA5}">
                      <a16:colId xmlns:a16="http://schemas.microsoft.com/office/drawing/2014/main" val="1076934588"/>
                    </a:ext>
                  </a:extLst>
                </a:gridCol>
                <a:gridCol w="399574">
                  <a:extLst>
                    <a:ext uri="{9D8B030D-6E8A-4147-A177-3AD203B41FA5}">
                      <a16:colId xmlns:a16="http://schemas.microsoft.com/office/drawing/2014/main" val="2801074832"/>
                    </a:ext>
                  </a:extLst>
                </a:gridCol>
                <a:gridCol w="399574">
                  <a:extLst>
                    <a:ext uri="{9D8B030D-6E8A-4147-A177-3AD203B41FA5}">
                      <a16:colId xmlns:a16="http://schemas.microsoft.com/office/drawing/2014/main" val="2346304904"/>
                    </a:ext>
                  </a:extLst>
                </a:gridCol>
                <a:gridCol w="399574">
                  <a:extLst>
                    <a:ext uri="{9D8B030D-6E8A-4147-A177-3AD203B41FA5}">
                      <a16:colId xmlns:a16="http://schemas.microsoft.com/office/drawing/2014/main" val="611578545"/>
                    </a:ext>
                  </a:extLst>
                </a:gridCol>
                <a:gridCol w="399574">
                  <a:extLst>
                    <a:ext uri="{9D8B030D-6E8A-4147-A177-3AD203B41FA5}">
                      <a16:colId xmlns:a16="http://schemas.microsoft.com/office/drawing/2014/main" val="3294306342"/>
                    </a:ext>
                  </a:extLst>
                </a:gridCol>
                <a:gridCol w="399574">
                  <a:extLst>
                    <a:ext uri="{9D8B030D-6E8A-4147-A177-3AD203B41FA5}">
                      <a16:colId xmlns:a16="http://schemas.microsoft.com/office/drawing/2014/main" val="4039878791"/>
                    </a:ext>
                  </a:extLst>
                </a:gridCol>
                <a:gridCol w="399574">
                  <a:extLst>
                    <a:ext uri="{9D8B030D-6E8A-4147-A177-3AD203B41FA5}">
                      <a16:colId xmlns:a16="http://schemas.microsoft.com/office/drawing/2014/main" val="2468320086"/>
                    </a:ext>
                  </a:extLst>
                </a:gridCol>
                <a:gridCol w="399574">
                  <a:extLst>
                    <a:ext uri="{9D8B030D-6E8A-4147-A177-3AD203B41FA5}">
                      <a16:colId xmlns:a16="http://schemas.microsoft.com/office/drawing/2014/main" val="1127238324"/>
                    </a:ext>
                  </a:extLst>
                </a:gridCol>
                <a:gridCol w="399574">
                  <a:extLst>
                    <a:ext uri="{9D8B030D-6E8A-4147-A177-3AD203B41FA5}">
                      <a16:colId xmlns:a16="http://schemas.microsoft.com/office/drawing/2014/main" val="669097731"/>
                    </a:ext>
                  </a:extLst>
                </a:gridCol>
                <a:gridCol w="399574">
                  <a:extLst>
                    <a:ext uri="{9D8B030D-6E8A-4147-A177-3AD203B41FA5}">
                      <a16:colId xmlns:a16="http://schemas.microsoft.com/office/drawing/2014/main" val="1635460612"/>
                    </a:ext>
                  </a:extLst>
                </a:gridCol>
                <a:gridCol w="399574">
                  <a:extLst>
                    <a:ext uri="{9D8B030D-6E8A-4147-A177-3AD203B41FA5}">
                      <a16:colId xmlns:a16="http://schemas.microsoft.com/office/drawing/2014/main" val="3344486522"/>
                    </a:ext>
                  </a:extLst>
                </a:gridCol>
                <a:gridCol w="399574">
                  <a:extLst>
                    <a:ext uri="{9D8B030D-6E8A-4147-A177-3AD203B41FA5}">
                      <a16:colId xmlns:a16="http://schemas.microsoft.com/office/drawing/2014/main" val="3643624388"/>
                    </a:ext>
                  </a:extLst>
                </a:gridCol>
                <a:gridCol w="399574">
                  <a:extLst>
                    <a:ext uri="{9D8B030D-6E8A-4147-A177-3AD203B41FA5}">
                      <a16:colId xmlns:a16="http://schemas.microsoft.com/office/drawing/2014/main" val="2106739481"/>
                    </a:ext>
                  </a:extLst>
                </a:gridCol>
                <a:gridCol w="399574">
                  <a:extLst>
                    <a:ext uri="{9D8B030D-6E8A-4147-A177-3AD203B41FA5}">
                      <a16:colId xmlns:a16="http://schemas.microsoft.com/office/drawing/2014/main" val="468085843"/>
                    </a:ext>
                  </a:extLst>
                </a:gridCol>
                <a:gridCol w="399574">
                  <a:extLst>
                    <a:ext uri="{9D8B030D-6E8A-4147-A177-3AD203B41FA5}">
                      <a16:colId xmlns:a16="http://schemas.microsoft.com/office/drawing/2014/main" val="699374851"/>
                    </a:ext>
                  </a:extLst>
                </a:gridCol>
                <a:gridCol w="399574">
                  <a:extLst>
                    <a:ext uri="{9D8B030D-6E8A-4147-A177-3AD203B41FA5}">
                      <a16:colId xmlns:a16="http://schemas.microsoft.com/office/drawing/2014/main" val="2159813733"/>
                    </a:ext>
                  </a:extLst>
                </a:gridCol>
                <a:gridCol w="399574">
                  <a:extLst>
                    <a:ext uri="{9D8B030D-6E8A-4147-A177-3AD203B41FA5}">
                      <a16:colId xmlns:a16="http://schemas.microsoft.com/office/drawing/2014/main" val="2425646396"/>
                    </a:ext>
                  </a:extLst>
                </a:gridCol>
              </a:tblGrid>
              <a:tr h="402367">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3807584677"/>
                  </a:ext>
                </a:extLst>
              </a:tr>
              <a:tr h="402367">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1507913424"/>
                  </a:ext>
                </a:extLst>
              </a:tr>
              <a:tr h="402367">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3390352815"/>
                  </a:ext>
                </a:extLst>
              </a:tr>
              <a:tr h="402367">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1612034770"/>
                  </a:ext>
                </a:extLst>
              </a:tr>
              <a:tr h="402367">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104901926"/>
                  </a:ext>
                </a:extLst>
              </a:tr>
              <a:tr h="402367">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1335223222"/>
                  </a:ext>
                </a:extLst>
              </a:tr>
              <a:tr h="402367">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2777823467"/>
                  </a:ext>
                </a:extLst>
              </a:tr>
              <a:tr h="402367">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703042690"/>
                  </a:ext>
                </a:extLst>
              </a:tr>
            </a:tbl>
          </a:graphicData>
        </a:graphic>
      </p:graphicFrame>
      <p:sp>
        <p:nvSpPr>
          <p:cNvPr id="10" name="Rectangle 9">
            <a:extLst>
              <a:ext uri="{FF2B5EF4-FFF2-40B4-BE49-F238E27FC236}">
                <a16:creationId xmlns:a16="http://schemas.microsoft.com/office/drawing/2014/main" id="{3E1B6E83-33F5-798F-46F3-E20B006E8735}"/>
              </a:ext>
            </a:extLst>
          </p:cNvPr>
          <p:cNvSpPr/>
          <p:nvPr/>
        </p:nvSpPr>
        <p:spPr>
          <a:xfrm>
            <a:off x="2100264" y="549275"/>
            <a:ext cx="7991475" cy="3215414"/>
          </a:xfrm>
          <a:prstGeom prst="rect">
            <a:avLst/>
          </a:prstGeom>
          <a:noFill/>
          <a:ln w="28575">
            <a:solidFill>
              <a:srgbClr val="F8BD95"/>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108000" bIns="108000" rtlCol="0" anchor="t"/>
          <a:lstStyle/>
          <a:p>
            <a:pPr marL="139700" lvl="0" algn="l" rtl="0">
              <a:spcBef>
                <a:spcPts val="0"/>
              </a:spcBef>
              <a:spcAft>
                <a:spcPts val="0"/>
              </a:spcAft>
              <a:buSzPts val="1400"/>
            </a:pPr>
            <a:endParaRPr lang="en-GB" sz="1800">
              <a:solidFill>
                <a:schemeClr val="tx1"/>
              </a:solidFill>
            </a:endParaRPr>
          </a:p>
        </p:txBody>
      </p:sp>
      <p:grpSp>
        <p:nvGrpSpPr>
          <p:cNvPr id="11" name="Group 10">
            <a:extLst>
              <a:ext uri="{FF2B5EF4-FFF2-40B4-BE49-F238E27FC236}">
                <a16:creationId xmlns:a16="http://schemas.microsoft.com/office/drawing/2014/main" id="{06A386E6-E5CA-CA84-C8B6-A9D3684CE40D}"/>
              </a:ext>
            </a:extLst>
          </p:cNvPr>
          <p:cNvGrpSpPr/>
          <p:nvPr/>
        </p:nvGrpSpPr>
        <p:grpSpPr>
          <a:xfrm>
            <a:off x="8757002" y="605470"/>
            <a:ext cx="952383" cy="743891"/>
            <a:chOff x="-1638702" y="1055514"/>
            <a:chExt cx="952383" cy="743891"/>
          </a:xfrm>
        </p:grpSpPr>
        <p:sp>
          <p:nvSpPr>
            <p:cNvPr id="12" name="Rectangle 11">
              <a:extLst>
                <a:ext uri="{FF2B5EF4-FFF2-40B4-BE49-F238E27FC236}">
                  <a16:creationId xmlns:a16="http://schemas.microsoft.com/office/drawing/2014/main" id="{2F988451-66DE-F493-551D-D63179B57DB9}"/>
                </a:ext>
              </a:extLst>
            </p:cNvPr>
            <p:cNvSpPr/>
            <p:nvPr/>
          </p:nvSpPr>
          <p:spPr>
            <a:xfrm>
              <a:off x="-1106217" y="1398557"/>
              <a:ext cx="400848" cy="400848"/>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ectangle 12">
              <a:extLst>
                <a:ext uri="{FF2B5EF4-FFF2-40B4-BE49-F238E27FC236}">
                  <a16:creationId xmlns:a16="http://schemas.microsoft.com/office/drawing/2014/main" id="{CFE0E5DF-6B14-A79A-97F1-5CF2A48DCB8E}"/>
                </a:ext>
              </a:extLst>
            </p:cNvPr>
            <p:cNvSpPr/>
            <p:nvPr/>
          </p:nvSpPr>
          <p:spPr>
            <a:xfrm>
              <a:off x="-1140344" y="1055514"/>
              <a:ext cx="454025" cy="246221"/>
            </a:xfrm>
            <a:prstGeom prst="rect">
              <a:avLst/>
            </a:prstGeom>
          </p:spPr>
          <p:txBody>
            <a:bodyPr wrap="square" lIns="0" tIns="0" rIns="0" bIns="0">
              <a:spAutoFit/>
            </a:bodyPr>
            <a:lstStyle/>
            <a:p>
              <a:pPr algn="ctr"/>
              <a:r>
                <a:rPr lang="en-GB" sz="1600"/>
                <a:t>1cm</a:t>
              </a:r>
            </a:p>
          </p:txBody>
        </p:sp>
        <p:sp>
          <p:nvSpPr>
            <p:cNvPr id="14" name="Rectangle 13">
              <a:extLst>
                <a:ext uri="{FF2B5EF4-FFF2-40B4-BE49-F238E27FC236}">
                  <a16:creationId xmlns:a16="http://schemas.microsoft.com/office/drawing/2014/main" id="{D9B587D4-A426-8675-E317-AA84D9E3E858}"/>
                </a:ext>
              </a:extLst>
            </p:cNvPr>
            <p:cNvSpPr/>
            <p:nvPr/>
          </p:nvSpPr>
          <p:spPr>
            <a:xfrm>
              <a:off x="-1638702" y="1471108"/>
              <a:ext cx="454025" cy="246221"/>
            </a:xfrm>
            <a:prstGeom prst="rect">
              <a:avLst/>
            </a:prstGeom>
          </p:spPr>
          <p:txBody>
            <a:bodyPr wrap="square" lIns="0" tIns="0" rIns="0" bIns="0">
              <a:spAutoFit/>
            </a:bodyPr>
            <a:lstStyle/>
            <a:p>
              <a:pPr algn="ctr"/>
              <a:r>
                <a:rPr lang="en-GB" sz="1600"/>
                <a:t>1cm</a:t>
              </a:r>
            </a:p>
          </p:txBody>
        </p:sp>
        <p:cxnSp>
          <p:nvCxnSpPr>
            <p:cNvPr id="15" name="Straight Arrow Connector 14">
              <a:extLst>
                <a:ext uri="{FF2B5EF4-FFF2-40B4-BE49-F238E27FC236}">
                  <a16:creationId xmlns:a16="http://schemas.microsoft.com/office/drawing/2014/main" id="{76755162-56EF-136F-C056-3FF80A67A7D1}"/>
                </a:ext>
              </a:extLst>
            </p:cNvPr>
            <p:cNvCxnSpPr>
              <a:cxnSpLocks/>
            </p:cNvCxnSpPr>
            <p:nvPr/>
          </p:nvCxnSpPr>
          <p:spPr>
            <a:xfrm>
              <a:off x="-1106217" y="1324728"/>
              <a:ext cx="400848" cy="0"/>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212ED24-957F-99A5-48C4-F301D6FBBA97}"/>
                </a:ext>
              </a:extLst>
            </p:cNvPr>
            <p:cNvCxnSpPr>
              <a:cxnSpLocks/>
            </p:cNvCxnSpPr>
            <p:nvPr/>
          </p:nvCxnSpPr>
          <p:spPr>
            <a:xfrm rot="16200000">
              <a:off x="-1385101" y="1598981"/>
              <a:ext cx="400848" cy="0"/>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63138D68-A02C-91B7-6F14-4BD742604FB0}"/>
              </a:ext>
            </a:extLst>
          </p:cNvPr>
          <p:cNvGrpSpPr/>
          <p:nvPr/>
        </p:nvGrpSpPr>
        <p:grpSpPr>
          <a:xfrm>
            <a:off x="5293906" y="947400"/>
            <a:ext cx="2004238" cy="2004238"/>
            <a:chOff x="5361557" y="947400"/>
            <a:chExt cx="2004238" cy="2004238"/>
          </a:xfrm>
          <a:solidFill>
            <a:srgbClr val="F8BD95"/>
          </a:solidFill>
        </p:grpSpPr>
        <p:sp>
          <p:nvSpPr>
            <p:cNvPr id="18" name="Rectangle 17">
              <a:extLst>
                <a:ext uri="{FF2B5EF4-FFF2-40B4-BE49-F238E27FC236}">
                  <a16:creationId xmlns:a16="http://schemas.microsoft.com/office/drawing/2014/main" id="{3B5241F2-B36B-57A3-D598-A591757595AC}"/>
                </a:ext>
              </a:extLst>
            </p:cNvPr>
            <p:cNvSpPr/>
            <p:nvPr/>
          </p:nvSpPr>
          <p:spPr>
            <a:xfrm>
              <a:off x="5361557" y="1348248"/>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19" name="Rectangle 18">
              <a:extLst>
                <a:ext uri="{FF2B5EF4-FFF2-40B4-BE49-F238E27FC236}">
                  <a16:creationId xmlns:a16="http://schemas.microsoft.com/office/drawing/2014/main" id="{766D58AF-0B53-0DAB-A1C3-1CB982B33265}"/>
                </a:ext>
              </a:extLst>
            </p:cNvPr>
            <p:cNvSpPr/>
            <p:nvPr/>
          </p:nvSpPr>
          <p:spPr>
            <a:xfrm>
              <a:off x="5762405" y="1348248"/>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0" name="Rectangle 19">
              <a:extLst>
                <a:ext uri="{FF2B5EF4-FFF2-40B4-BE49-F238E27FC236}">
                  <a16:creationId xmlns:a16="http://schemas.microsoft.com/office/drawing/2014/main" id="{EBC6350E-8A22-20B3-E829-C6B82954BA67}"/>
                </a:ext>
              </a:extLst>
            </p:cNvPr>
            <p:cNvSpPr/>
            <p:nvPr/>
          </p:nvSpPr>
          <p:spPr>
            <a:xfrm>
              <a:off x="5361557" y="1749095"/>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1" name="Rectangle 20">
              <a:extLst>
                <a:ext uri="{FF2B5EF4-FFF2-40B4-BE49-F238E27FC236}">
                  <a16:creationId xmlns:a16="http://schemas.microsoft.com/office/drawing/2014/main" id="{1DC0EAEA-B5AE-CD06-D98A-B61179E98CBB}"/>
                </a:ext>
              </a:extLst>
            </p:cNvPr>
            <p:cNvSpPr/>
            <p:nvPr/>
          </p:nvSpPr>
          <p:spPr>
            <a:xfrm>
              <a:off x="5762405" y="1749095"/>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2" name="Rectangle 21">
              <a:extLst>
                <a:ext uri="{FF2B5EF4-FFF2-40B4-BE49-F238E27FC236}">
                  <a16:creationId xmlns:a16="http://schemas.microsoft.com/office/drawing/2014/main" id="{A002FAFA-6A41-4EEB-2B60-C9B45F8D996C}"/>
                </a:ext>
              </a:extLst>
            </p:cNvPr>
            <p:cNvSpPr/>
            <p:nvPr/>
          </p:nvSpPr>
          <p:spPr>
            <a:xfrm>
              <a:off x="5361557"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4" name="Rectangle 23">
              <a:extLst>
                <a:ext uri="{FF2B5EF4-FFF2-40B4-BE49-F238E27FC236}">
                  <a16:creationId xmlns:a16="http://schemas.microsoft.com/office/drawing/2014/main" id="{2E2AB0FF-C6D4-AE09-8488-866B958F7698}"/>
                </a:ext>
              </a:extLst>
            </p:cNvPr>
            <p:cNvSpPr/>
            <p:nvPr/>
          </p:nvSpPr>
          <p:spPr>
            <a:xfrm>
              <a:off x="5762405"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5" name="Rectangle 24">
              <a:extLst>
                <a:ext uri="{FF2B5EF4-FFF2-40B4-BE49-F238E27FC236}">
                  <a16:creationId xmlns:a16="http://schemas.microsoft.com/office/drawing/2014/main" id="{ABF3A7EB-D9EE-F45F-2B88-4D1360EA0821}"/>
                </a:ext>
              </a:extLst>
            </p:cNvPr>
            <p:cNvSpPr/>
            <p:nvPr/>
          </p:nvSpPr>
          <p:spPr>
            <a:xfrm>
              <a:off x="5361557"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6" name="Rectangle 25">
              <a:extLst>
                <a:ext uri="{FF2B5EF4-FFF2-40B4-BE49-F238E27FC236}">
                  <a16:creationId xmlns:a16="http://schemas.microsoft.com/office/drawing/2014/main" id="{3DDE3B57-F662-15CB-A50E-16440ACBA2E3}"/>
                </a:ext>
              </a:extLst>
            </p:cNvPr>
            <p:cNvSpPr/>
            <p:nvPr/>
          </p:nvSpPr>
          <p:spPr>
            <a:xfrm>
              <a:off x="5762405"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7" name="Rectangle 26">
              <a:extLst>
                <a:ext uri="{FF2B5EF4-FFF2-40B4-BE49-F238E27FC236}">
                  <a16:creationId xmlns:a16="http://schemas.microsoft.com/office/drawing/2014/main" id="{9BD335DA-9186-5864-6FA9-5964CA630410}"/>
                </a:ext>
              </a:extLst>
            </p:cNvPr>
            <p:cNvSpPr/>
            <p:nvPr/>
          </p:nvSpPr>
          <p:spPr>
            <a:xfrm>
              <a:off x="6163252"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8" name="Rectangle 27">
              <a:extLst>
                <a:ext uri="{FF2B5EF4-FFF2-40B4-BE49-F238E27FC236}">
                  <a16:creationId xmlns:a16="http://schemas.microsoft.com/office/drawing/2014/main" id="{23E10BA6-09B0-23D0-6E39-1D61E42F5357}"/>
                </a:ext>
              </a:extLst>
            </p:cNvPr>
            <p:cNvSpPr/>
            <p:nvPr/>
          </p:nvSpPr>
          <p:spPr>
            <a:xfrm>
              <a:off x="6564100"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9" name="Rectangle 28">
              <a:extLst>
                <a:ext uri="{FF2B5EF4-FFF2-40B4-BE49-F238E27FC236}">
                  <a16:creationId xmlns:a16="http://schemas.microsoft.com/office/drawing/2014/main" id="{53635595-FFD7-88A4-299D-2ECDBF84851A}"/>
                </a:ext>
              </a:extLst>
            </p:cNvPr>
            <p:cNvSpPr/>
            <p:nvPr/>
          </p:nvSpPr>
          <p:spPr>
            <a:xfrm>
              <a:off x="6163252"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30" name="Rectangle 29">
              <a:extLst>
                <a:ext uri="{FF2B5EF4-FFF2-40B4-BE49-F238E27FC236}">
                  <a16:creationId xmlns:a16="http://schemas.microsoft.com/office/drawing/2014/main" id="{A1252306-E489-7E3E-F27C-63FA2C923A81}"/>
                </a:ext>
              </a:extLst>
            </p:cNvPr>
            <p:cNvSpPr/>
            <p:nvPr/>
          </p:nvSpPr>
          <p:spPr>
            <a:xfrm>
              <a:off x="6564100"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31" name="Rectangle 30">
              <a:extLst>
                <a:ext uri="{FF2B5EF4-FFF2-40B4-BE49-F238E27FC236}">
                  <a16:creationId xmlns:a16="http://schemas.microsoft.com/office/drawing/2014/main" id="{35864868-E571-88B5-6027-4D62A144E9EF}"/>
                </a:ext>
              </a:extLst>
            </p:cNvPr>
            <p:cNvSpPr/>
            <p:nvPr/>
          </p:nvSpPr>
          <p:spPr>
            <a:xfrm>
              <a:off x="6964947"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32" name="Rectangle 31">
              <a:extLst>
                <a:ext uri="{FF2B5EF4-FFF2-40B4-BE49-F238E27FC236}">
                  <a16:creationId xmlns:a16="http://schemas.microsoft.com/office/drawing/2014/main" id="{50A3C4C0-0D4D-EC2A-0202-BF1B950E5FD1}"/>
                </a:ext>
              </a:extLst>
            </p:cNvPr>
            <p:cNvSpPr/>
            <p:nvPr/>
          </p:nvSpPr>
          <p:spPr>
            <a:xfrm>
              <a:off x="6964947"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33" name="Rectangle 32">
              <a:extLst>
                <a:ext uri="{FF2B5EF4-FFF2-40B4-BE49-F238E27FC236}">
                  <a16:creationId xmlns:a16="http://schemas.microsoft.com/office/drawing/2014/main" id="{EC204CB4-1A99-653E-2060-4A6125F3F7F5}"/>
                </a:ext>
              </a:extLst>
            </p:cNvPr>
            <p:cNvSpPr/>
            <p:nvPr/>
          </p:nvSpPr>
          <p:spPr>
            <a:xfrm>
              <a:off x="5361557" y="94740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34" name="Rectangle 33">
              <a:extLst>
                <a:ext uri="{FF2B5EF4-FFF2-40B4-BE49-F238E27FC236}">
                  <a16:creationId xmlns:a16="http://schemas.microsoft.com/office/drawing/2014/main" id="{70ED769A-7F9E-4DBD-20A8-59FBFDC63C3D}"/>
                </a:ext>
              </a:extLst>
            </p:cNvPr>
            <p:cNvSpPr/>
            <p:nvPr/>
          </p:nvSpPr>
          <p:spPr>
            <a:xfrm>
              <a:off x="5762405" y="94740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grpSp>
      <p:grpSp>
        <p:nvGrpSpPr>
          <p:cNvPr id="43" name="Group 42">
            <a:extLst>
              <a:ext uri="{FF2B5EF4-FFF2-40B4-BE49-F238E27FC236}">
                <a16:creationId xmlns:a16="http://schemas.microsoft.com/office/drawing/2014/main" id="{3CA65B52-E772-8135-7149-57D5D6EFCCD4}"/>
              </a:ext>
            </a:extLst>
          </p:cNvPr>
          <p:cNvGrpSpPr/>
          <p:nvPr/>
        </p:nvGrpSpPr>
        <p:grpSpPr>
          <a:xfrm>
            <a:off x="4674695" y="947400"/>
            <a:ext cx="574065" cy="2004238"/>
            <a:chOff x="3150694" y="947400"/>
            <a:chExt cx="574065" cy="2004238"/>
          </a:xfrm>
        </p:grpSpPr>
        <p:cxnSp>
          <p:nvCxnSpPr>
            <p:cNvPr id="35" name="Straight Arrow Connector 34">
              <a:extLst>
                <a:ext uri="{FF2B5EF4-FFF2-40B4-BE49-F238E27FC236}">
                  <a16:creationId xmlns:a16="http://schemas.microsoft.com/office/drawing/2014/main" id="{AAEB1B5B-37F1-320A-6316-F7D0F23A5592}"/>
                </a:ext>
              </a:extLst>
            </p:cNvPr>
            <p:cNvCxnSpPr>
              <a:cxnSpLocks/>
            </p:cNvCxnSpPr>
            <p:nvPr/>
          </p:nvCxnSpPr>
          <p:spPr>
            <a:xfrm flipV="1">
              <a:off x="3679612" y="947400"/>
              <a:ext cx="0" cy="2004238"/>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BD257331-2CEF-E2E9-3C2B-739815245BC1}"/>
                </a:ext>
              </a:extLst>
            </p:cNvPr>
            <p:cNvSpPr/>
            <p:nvPr/>
          </p:nvSpPr>
          <p:spPr>
            <a:xfrm>
              <a:off x="3150694" y="1826408"/>
              <a:ext cx="574065" cy="246221"/>
            </a:xfrm>
            <a:prstGeom prst="rect">
              <a:avLst/>
            </a:prstGeom>
          </p:spPr>
          <p:txBody>
            <a:bodyPr wrap="square" lIns="0" tIns="0" rIns="0" bIns="0">
              <a:spAutoFit/>
            </a:bodyPr>
            <a:lstStyle/>
            <a:p>
              <a:pPr algn="ctr"/>
              <a:r>
                <a:rPr lang="en-GB" sz="1600"/>
                <a:t>5cm</a:t>
              </a:r>
            </a:p>
          </p:txBody>
        </p:sp>
      </p:grpSp>
      <p:grpSp>
        <p:nvGrpSpPr>
          <p:cNvPr id="44" name="Group 43">
            <a:extLst>
              <a:ext uri="{FF2B5EF4-FFF2-40B4-BE49-F238E27FC236}">
                <a16:creationId xmlns:a16="http://schemas.microsoft.com/office/drawing/2014/main" id="{197D889F-2B17-7E10-D600-63D459DB0D96}"/>
              </a:ext>
            </a:extLst>
          </p:cNvPr>
          <p:cNvGrpSpPr/>
          <p:nvPr/>
        </p:nvGrpSpPr>
        <p:grpSpPr>
          <a:xfrm>
            <a:off x="5293906" y="3044907"/>
            <a:ext cx="2004238" cy="268365"/>
            <a:chOff x="3769906" y="3044906"/>
            <a:chExt cx="2004238" cy="268365"/>
          </a:xfrm>
        </p:grpSpPr>
        <p:cxnSp>
          <p:nvCxnSpPr>
            <p:cNvPr id="37" name="Straight Arrow Connector 36">
              <a:extLst>
                <a:ext uri="{FF2B5EF4-FFF2-40B4-BE49-F238E27FC236}">
                  <a16:creationId xmlns:a16="http://schemas.microsoft.com/office/drawing/2014/main" id="{56087C6A-A841-F14F-12FE-AC42F9A489B5}"/>
                </a:ext>
              </a:extLst>
            </p:cNvPr>
            <p:cNvCxnSpPr>
              <a:cxnSpLocks/>
            </p:cNvCxnSpPr>
            <p:nvPr/>
          </p:nvCxnSpPr>
          <p:spPr>
            <a:xfrm>
              <a:off x="3769906" y="3044906"/>
              <a:ext cx="2004238" cy="0"/>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36E8EAE-3C9B-D196-9E7E-EC37E10FA03C}"/>
                </a:ext>
              </a:extLst>
            </p:cNvPr>
            <p:cNvSpPr/>
            <p:nvPr/>
          </p:nvSpPr>
          <p:spPr>
            <a:xfrm>
              <a:off x="4491303" y="3067050"/>
              <a:ext cx="574065" cy="246221"/>
            </a:xfrm>
            <a:prstGeom prst="rect">
              <a:avLst/>
            </a:prstGeom>
          </p:spPr>
          <p:txBody>
            <a:bodyPr wrap="square" lIns="0" tIns="0" rIns="0" bIns="0">
              <a:spAutoFit/>
            </a:bodyPr>
            <a:lstStyle/>
            <a:p>
              <a:pPr algn="ctr"/>
              <a:r>
                <a:rPr lang="en-GB" sz="1600"/>
                <a:t>5cm</a:t>
              </a:r>
            </a:p>
          </p:txBody>
        </p:sp>
      </p:grpSp>
      <p:sp>
        <p:nvSpPr>
          <p:cNvPr id="42" name="Rectangle 41">
            <a:extLst>
              <a:ext uri="{FF2B5EF4-FFF2-40B4-BE49-F238E27FC236}">
                <a16:creationId xmlns:a16="http://schemas.microsoft.com/office/drawing/2014/main" id="{A6C4310C-406D-9813-F5A0-3A38ED3FE2ED}"/>
              </a:ext>
            </a:extLst>
          </p:cNvPr>
          <p:cNvSpPr/>
          <p:nvPr/>
        </p:nvSpPr>
        <p:spPr>
          <a:xfrm>
            <a:off x="5294008" y="934005"/>
            <a:ext cx="2004124" cy="2016060"/>
          </a:xfrm>
          <a:prstGeom prst="rect">
            <a:avLst/>
          </a:prstGeom>
          <a:no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5463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par>
                                <p:cTn id="12" presetID="10" presetClass="entr" presetSubtype="0" fill="hold" nodeType="withEffect">
                                  <p:stCondLst>
                                    <p:cond delay="25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grpId="0" nodeType="afterEffect">
                                  <p:stCondLst>
                                    <p:cond delay="25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13E64-CBC5-645A-13E9-8A138233ADB9}"/>
            </a:ext>
          </a:extLst>
        </p:cNvPr>
        <p:cNvGrpSpPr/>
        <p:nvPr/>
      </p:nvGrpSpPr>
      <p:grpSpPr>
        <a:xfrm>
          <a:off x="0" y="0"/>
          <a:ext cx="0" cy="0"/>
          <a:chOff x="0" y="0"/>
          <a:chExt cx="0" cy="0"/>
        </a:xfrm>
      </p:grpSpPr>
      <p:sp>
        <p:nvSpPr>
          <p:cNvPr id="23" name="Rounded Rectangle 22">
            <a:extLst>
              <a:ext uri="{FF2B5EF4-FFF2-40B4-BE49-F238E27FC236}">
                <a16:creationId xmlns:a16="http://schemas.microsoft.com/office/drawing/2014/main" id="{9F2776E1-1547-8C61-E675-520420C6FB17}"/>
              </a:ext>
            </a:extLst>
          </p:cNvPr>
          <p:cNvSpPr>
            <a:spLocks noChangeAspect="1"/>
          </p:cNvSpPr>
          <p:nvPr/>
        </p:nvSpPr>
        <p:spPr>
          <a:xfrm>
            <a:off x="1955798" y="-107461"/>
            <a:ext cx="1787527" cy="478164"/>
          </a:xfrm>
          <a:prstGeom prst="roundRect">
            <a:avLst>
              <a:gd name="adj" fmla="val 0"/>
            </a:avLst>
          </a:prstGeom>
          <a:solidFill>
            <a:srgbClr val="11743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432000" rIns="72000" bIns="108000" rtlCol="0" anchor="ctr"/>
          <a:lstStyle/>
          <a:p>
            <a:pPr algn="ctr"/>
            <a:r>
              <a:rPr lang="en-GB" sz="1800" b="1">
                <a:solidFill>
                  <a:schemeClr val="bg1"/>
                </a:solidFill>
              </a:rPr>
              <a:t>Adjusting Area</a:t>
            </a:r>
          </a:p>
          <a:p>
            <a:pPr algn="ctr"/>
            <a:endParaRPr lang="en-GB" sz="1800"/>
          </a:p>
        </p:txBody>
      </p:sp>
      <p:grpSp>
        <p:nvGrpSpPr>
          <p:cNvPr id="11" name="Group 10">
            <a:extLst>
              <a:ext uri="{FF2B5EF4-FFF2-40B4-BE49-F238E27FC236}">
                <a16:creationId xmlns:a16="http://schemas.microsoft.com/office/drawing/2014/main" id="{3FA2D76D-C551-12AE-106F-8E6DC7F579D5}"/>
              </a:ext>
            </a:extLst>
          </p:cNvPr>
          <p:cNvGrpSpPr/>
          <p:nvPr/>
        </p:nvGrpSpPr>
        <p:grpSpPr>
          <a:xfrm>
            <a:off x="8757002" y="605470"/>
            <a:ext cx="952383" cy="743891"/>
            <a:chOff x="-1638702" y="1055514"/>
            <a:chExt cx="952383" cy="743891"/>
          </a:xfrm>
        </p:grpSpPr>
        <p:sp>
          <p:nvSpPr>
            <p:cNvPr id="12" name="Rectangle 11">
              <a:extLst>
                <a:ext uri="{FF2B5EF4-FFF2-40B4-BE49-F238E27FC236}">
                  <a16:creationId xmlns:a16="http://schemas.microsoft.com/office/drawing/2014/main" id="{0BCB475E-1FAA-A460-0C5B-8885BC0A17ED}"/>
                </a:ext>
              </a:extLst>
            </p:cNvPr>
            <p:cNvSpPr/>
            <p:nvPr/>
          </p:nvSpPr>
          <p:spPr>
            <a:xfrm>
              <a:off x="-1106217" y="1398557"/>
              <a:ext cx="400848" cy="400848"/>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ectangle 12">
              <a:extLst>
                <a:ext uri="{FF2B5EF4-FFF2-40B4-BE49-F238E27FC236}">
                  <a16:creationId xmlns:a16="http://schemas.microsoft.com/office/drawing/2014/main" id="{6F39F2C2-46CA-A97C-6A76-9C04C161E46B}"/>
                </a:ext>
              </a:extLst>
            </p:cNvPr>
            <p:cNvSpPr/>
            <p:nvPr/>
          </p:nvSpPr>
          <p:spPr>
            <a:xfrm>
              <a:off x="-1140344" y="1055514"/>
              <a:ext cx="454025" cy="246221"/>
            </a:xfrm>
            <a:prstGeom prst="rect">
              <a:avLst/>
            </a:prstGeom>
          </p:spPr>
          <p:txBody>
            <a:bodyPr wrap="square" lIns="0" tIns="0" rIns="0" bIns="0">
              <a:spAutoFit/>
            </a:bodyPr>
            <a:lstStyle/>
            <a:p>
              <a:pPr algn="ctr"/>
              <a:r>
                <a:rPr lang="en-GB" sz="1600"/>
                <a:t>1cm</a:t>
              </a:r>
            </a:p>
          </p:txBody>
        </p:sp>
        <p:sp>
          <p:nvSpPr>
            <p:cNvPr id="14" name="Rectangle 13">
              <a:extLst>
                <a:ext uri="{FF2B5EF4-FFF2-40B4-BE49-F238E27FC236}">
                  <a16:creationId xmlns:a16="http://schemas.microsoft.com/office/drawing/2014/main" id="{81DE3E65-EEDF-E92C-4E33-36141BE87920}"/>
                </a:ext>
              </a:extLst>
            </p:cNvPr>
            <p:cNvSpPr/>
            <p:nvPr/>
          </p:nvSpPr>
          <p:spPr>
            <a:xfrm>
              <a:off x="-1638702" y="1471108"/>
              <a:ext cx="454025" cy="246221"/>
            </a:xfrm>
            <a:prstGeom prst="rect">
              <a:avLst/>
            </a:prstGeom>
          </p:spPr>
          <p:txBody>
            <a:bodyPr wrap="square" lIns="0" tIns="0" rIns="0" bIns="0">
              <a:spAutoFit/>
            </a:bodyPr>
            <a:lstStyle/>
            <a:p>
              <a:pPr algn="ctr"/>
              <a:r>
                <a:rPr lang="en-GB" sz="1600"/>
                <a:t>1cm</a:t>
              </a:r>
            </a:p>
          </p:txBody>
        </p:sp>
        <p:cxnSp>
          <p:nvCxnSpPr>
            <p:cNvPr id="15" name="Straight Arrow Connector 14">
              <a:extLst>
                <a:ext uri="{FF2B5EF4-FFF2-40B4-BE49-F238E27FC236}">
                  <a16:creationId xmlns:a16="http://schemas.microsoft.com/office/drawing/2014/main" id="{CE2C4581-AFE9-B0E4-538A-9ADF4CF59461}"/>
                </a:ext>
              </a:extLst>
            </p:cNvPr>
            <p:cNvCxnSpPr>
              <a:cxnSpLocks/>
            </p:cNvCxnSpPr>
            <p:nvPr/>
          </p:nvCxnSpPr>
          <p:spPr>
            <a:xfrm>
              <a:off x="-1106217" y="1324728"/>
              <a:ext cx="400848" cy="0"/>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BDB23F8-C3BC-A452-DF93-CF71A1B39494}"/>
                </a:ext>
              </a:extLst>
            </p:cNvPr>
            <p:cNvCxnSpPr>
              <a:cxnSpLocks/>
            </p:cNvCxnSpPr>
            <p:nvPr/>
          </p:nvCxnSpPr>
          <p:spPr>
            <a:xfrm rot="16200000">
              <a:off x="-1385101" y="1598981"/>
              <a:ext cx="400848" cy="0"/>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7D27750-8A1F-E59A-D0CA-1C2644619166}"/>
              </a:ext>
            </a:extLst>
          </p:cNvPr>
          <p:cNvGrpSpPr/>
          <p:nvPr/>
        </p:nvGrpSpPr>
        <p:grpSpPr>
          <a:xfrm>
            <a:off x="5293906" y="947400"/>
            <a:ext cx="2004238" cy="2004238"/>
            <a:chOff x="5361557" y="947400"/>
            <a:chExt cx="2004238" cy="2004238"/>
          </a:xfrm>
          <a:solidFill>
            <a:srgbClr val="F8BD95"/>
          </a:solidFill>
        </p:grpSpPr>
        <p:sp>
          <p:nvSpPr>
            <p:cNvPr id="18" name="Rectangle 17">
              <a:extLst>
                <a:ext uri="{FF2B5EF4-FFF2-40B4-BE49-F238E27FC236}">
                  <a16:creationId xmlns:a16="http://schemas.microsoft.com/office/drawing/2014/main" id="{3C681BF6-04BC-1CC7-CFF8-A8A4B3459EDB}"/>
                </a:ext>
              </a:extLst>
            </p:cNvPr>
            <p:cNvSpPr/>
            <p:nvPr/>
          </p:nvSpPr>
          <p:spPr>
            <a:xfrm>
              <a:off x="5361557" y="1348248"/>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19" name="Rectangle 18">
              <a:extLst>
                <a:ext uri="{FF2B5EF4-FFF2-40B4-BE49-F238E27FC236}">
                  <a16:creationId xmlns:a16="http://schemas.microsoft.com/office/drawing/2014/main" id="{BB975205-65FE-A047-F60D-7F58C4BB0CBF}"/>
                </a:ext>
              </a:extLst>
            </p:cNvPr>
            <p:cNvSpPr/>
            <p:nvPr/>
          </p:nvSpPr>
          <p:spPr>
            <a:xfrm>
              <a:off x="5762405" y="1348248"/>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0" name="Rectangle 19">
              <a:extLst>
                <a:ext uri="{FF2B5EF4-FFF2-40B4-BE49-F238E27FC236}">
                  <a16:creationId xmlns:a16="http://schemas.microsoft.com/office/drawing/2014/main" id="{FFF03A3C-80C0-4889-D7FD-125678978299}"/>
                </a:ext>
              </a:extLst>
            </p:cNvPr>
            <p:cNvSpPr/>
            <p:nvPr/>
          </p:nvSpPr>
          <p:spPr>
            <a:xfrm>
              <a:off x="5361557" y="1749095"/>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1" name="Rectangle 20">
              <a:extLst>
                <a:ext uri="{FF2B5EF4-FFF2-40B4-BE49-F238E27FC236}">
                  <a16:creationId xmlns:a16="http://schemas.microsoft.com/office/drawing/2014/main" id="{FD4CE6D1-BE01-DD21-AA0C-41AB517FFC12}"/>
                </a:ext>
              </a:extLst>
            </p:cNvPr>
            <p:cNvSpPr/>
            <p:nvPr/>
          </p:nvSpPr>
          <p:spPr>
            <a:xfrm>
              <a:off x="5762405" y="1749095"/>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2" name="Rectangle 21">
              <a:extLst>
                <a:ext uri="{FF2B5EF4-FFF2-40B4-BE49-F238E27FC236}">
                  <a16:creationId xmlns:a16="http://schemas.microsoft.com/office/drawing/2014/main" id="{E81C2919-F845-B8AA-25B2-7E8E9DA47EC3}"/>
                </a:ext>
              </a:extLst>
            </p:cNvPr>
            <p:cNvSpPr/>
            <p:nvPr/>
          </p:nvSpPr>
          <p:spPr>
            <a:xfrm>
              <a:off x="5361557"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4" name="Rectangle 23">
              <a:extLst>
                <a:ext uri="{FF2B5EF4-FFF2-40B4-BE49-F238E27FC236}">
                  <a16:creationId xmlns:a16="http://schemas.microsoft.com/office/drawing/2014/main" id="{B5E542AE-5F28-D6B4-7D54-783F6C8C6D12}"/>
                </a:ext>
              </a:extLst>
            </p:cNvPr>
            <p:cNvSpPr/>
            <p:nvPr/>
          </p:nvSpPr>
          <p:spPr>
            <a:xfrm>
              <a:off x="5762405"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5" name="Rectangle 24">
              <a:extLst>
                <a:ext uri="{FF2B5EF4-FFF2-40B4-BE49-F238E27FC236}">
                  <a16:creationId xmlns:a16="http://schemas.microsoft.com/office/drawing/2014/main" id="{9DEDB572-1BF9-C320-B1DF-5186D61B3482}"/>
                </a:ext>
              </a:extLst>
            </p:cNvPr>
            <p:cNvSpPr/>
            <p:nvPr/>
          </p:nvSpPr>
          <p:spPr>
            <a:xfrm>
              <a:off x="5361557"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6" name="Rectangle 25">
              <a:extLst>
                <a:ext uri="{FF2B5EF4-FFF2-40B4-BE49-F238E27FC236}">
                  <a16:creationId xmlns:a16="http://schemas.microsoft.com/office/drawing/2014/main" id="{6F54A76F-C160-3E5D-564C-AE0693EFD627}"/>
                </a:ext>
              </a:extLst>
            </p:cNvPr>
            <p:cNvSpPr/>
            <p:nvPr/>
          </p:nvSpPr>
          <p:spPr>
            <a:xfrm>
              <a:off x="5762405"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7" name="Rectangle 26">
              <a:extLst>
                <a:ext uri="{FF2B5EF4-FFF2-40B4-BE49-F238E27FC236}">
                  <a16:creationId xmlns:a16="http://schemas.microsoft.com/office/drawing/2014/main" id="{F6289174-2C9D-0A4E-6389-3AC3DA7928EA}"/>
                </a:ext>
              </a:extLst>
            </p:cNvPr>
            <p:cNvSpPr/>
            <p:nvPr/>
          </p:nvSpPr>
          <p:spPr>
            <a:xfrm>
              <a:off x="6163252"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8" name="Rectangle 27">
              <a:extLst>
                <a:ext uri="{FF2B5EF4-FFF2-40B4-BE49-F238E27FC236}">
                  <a16:creationId xmlns:a16="http://schemas.microsoft.com/office/drawing/2014/main" id="{D82200EA-CC35-C025-2665-A2EDF6947C21}"/>
                </a:ext>
              </a:extLst>
            </p:cNvPr>
            <p:cNvSpPr/>
            <p:nvPr/>
          </p:nvSpPr>
          <p:spPr>
            <a:xfrm>
              <a:off x="6564100"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9" name="Rectangle 28">
              <a:extLst>
                <a:ext uri="{FF2B5EF4-FFF2-40B4-BE49-F238E27FC236}">
                  <a16:creationId xmlns:a16="http://schemas.microsoft.com/office/drawing/2014/main" id="{758F8574-01F5-8D3C-0F35-E6B736F4298E}"/>
                </a:ext>
              </a:extLst>
            </p:cNvPr>
            <p:cNvSpPr/>
            <p:nvPr/>
          </p:nvSpPr>
          <p:spPr>
            <a:xfrm>
              <a:off x="6163252"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30" name="Rectangle 29">
              <a:extLst>
                <a:ext uri="{FF2B5EF4-FFF2-40B4-BE49-F238E27FC236}">
                  <a16:creationId xmlns:a16="http://schemas.microsoft.com/office/drawing/2014/main" id="{4AD7EF1F-D8D3-ED7A-D03B-F6121A34412A}"/>
                </a:ext>
              </a:extLst>
            </p:cNvPr>
            <p:cNvSpPr/>
            <p:nvPr/>
          </p:nvSpPr>
          <p:spPr>
            <a:xfrm>
              <a:off x="6564100"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31" name="Rectangle 30">
              <a:extLst>
                <a:ext uri="{FF2B5EF4-FFF2-40B4-BE49-F238E27FC236}">
                  <a16:creationId xmlns:a16="http://schemas.microsoft.com/office/drawing/2014/main" id="{740F65B4-E6F6-41E0-EDF2-5AD5CB2C350F}"/>
                </a:ext>
              </a:extLst>
            </p:cNvPr>
            <p:cNvSpPr/>
            <p:nvPr/>
          </p:nvSpPr>
          <p:spPr>
            <a:xfrm>
              <a:off x="6964947"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32" name="Rectangle 31">
              <a:extLst>
                <a:ext uri="{FF2B5EF4-FFF2-40B4-BE49-F238E27FC236}">
                  <a16:creationId xmlns:a16="http://schemas.microsoft.com/office/drawing/2014/main" id="{77DBD8FE-2B3D-FEC2-3043-F0B51DCAE41B}"/>
                </a:ext>
              </a:extLst>
            </p:cNvPr>
            <p:cNvSpPr/>
            <p:nvPr/>
          </p:nvSpPr>
          <p:spPr>
            <a:xfrm>
              <a:off x="6964947"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33" name="Rectangle 32">
              <a:extLst>
                <a:ext uri="{FF2B5EF4-FFF2-40B4-BE49-F238E27FC236}">
                  <a16:creationId xmlns:a16="http://schemas.microsoft.com/office/drawing/2014/main" id="{3CE18B74-DE5A-0350-3533-A90014800736}"/>
                </a:ext>
              </a:extLst>
            </p:cNvPr>
            <p:cNvSpPr/>
            <p:nvPr/>
          </p:nvSpPr>
          <p:spPr>
            <a:xfrm>
              <a:off x="5361557" y="94740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34" name="Rectangle 33">
              <a:extLst>
                <a:ext uri="{FF2B5EF4-FFF2-40B4-BE49-F238E27FC236}">
                  <a16:creationId xmlns:a16="http://schemas.microsoft.com/office/drawing/2014/main" id="{FE382249-CD0B-6E8B-541D-6874706AA654}"/>
                </a:ext>
              </a:extLst>
            </p:cNvPr>
            <p:cNvSpPr/>
            <p:nvPr/>
          </p:nvSpPr>
          <p:spPr>
            <a:xfrm>
              <a:off x="5762405" y="94740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grpSp>
      <p:cxnSp>
        <p:nvCxnSpPr>
          <p:cNvPr id="35" name="Straight Arrow Connector 34">
            <a:extLst>
              <a:ext uri="{FF2B5EF4-FFF2-40B4-BE49-F238E27FC236}">
                <a16:creationId xmlns:a16="http://schemas.microsoft.com/office/drawing/2014/main" id="{11016F64-2268-B272-BBF4-582A1D5A953D}"/>
              </a:ext>
            </a:extLst>
          </p:cNvPr>
          <p:cNvCxnSpPr>
            <a:cxnSpLocks/>
          </p:cNvCxnSpPr>
          <p:nvPr/>
        </p:nvCxnSpPr>
        <p:spPr>
          <a:xfrm flipV="1">
            <a:off x="5203612" y="947400"/>
            <a:ext cx="0" cy="2004238"/>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8E3BEED-8536-716C-BAFD-FE851990B488}"/>
              </a:ext>
            </a:extLst>
          </p:cNvPr>
          <p:cNvCxnSpPr>
            <a:cxnSpLocks/>
          </p:cNvCxnSpPr>
          <p:nvPr/>
        </p:nvCxnSpPr>
        <p:spPr>
          <a:xfrm>
            <a:off x="5293906" y="3044906"/>
            <a:ext cx="2004238" cy="0"/>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3C04FF3-80EE-A512-40CB-D8D6B856E707}"/>
              </a:ext>
            </a:extLst>
          </p:cNvPr>
          <p:cNvSpPr/>
          <p:nvPr/>
        </p:nvSpPr>
        <p:spPr>
          <a:xfrm>
            <a:off x="4674695" y="1826409"/>
            <a:ext cx="574065" cy="246221"/>
          </a:xfrm>
          <a:prstGeom prst="rect">
            <a:avLst/>
          </a:prstGeom>
        </p:spPr>
        <p:txBody>
          <a:bodyPr wrap="square" lIns="0" tIns="0" rIns="0" bIns="0">
            <a:spAutoFit/>
          </a:bodyPr>
          <a:lstStyle/>
          <a:p>
            <a:pPr algn="ctr"/>
            <a:r>
              <a:rPr lang="en-GB" sz="1600"/>
              <a:t>5cm</a:t>
            </a:r>
          </a:p>
        </p:txBody>
      </p:sp>
      <p:sp>
        <p:nvSpPr>
          <p:cNvPr id="41" name="Rectangle 40">
            <a:extLst>
              <a:ext uri="{FF2B5EF4-FFF2-40B4-BE49-F238E27FC236}">
                <a16:creationId xmlns:a16="http://schemas.microsoft.com/office/drawing/2014/main" id="{8D2FC291-CFDE-133D-485F-3EB657E374F1}"/>
              </a:ext>
            </a:extLst>
          </p:cNvPr>
          <p:cNvSpPr/>
          <p:nvPr/>
        </p:nvSpPr>
        <p:spPr>
          <a:xfrm>
            <a:off x="6015304" y="3067051"/>
            <a:ext cx="574065" cy="246221"/>
          </a:xfrm>
          <a:prstGeom prst="rect">
            <a:avLst/>
          </a:prstGeom>
        </p:spPr>
        <p:txBody>
          <a:bodyPr wrap="square" lIns="0" tIns="0" rIns="0" bIns="0">
            <a:spAutoFit/>
          </a:bodyPr>
          <a:lstStyle/>
          <a:p>
            <a:pPr algn="ctr"/>
            <a:r>
              <a:rPr lang="en-GB" sz="1600"/>
              <a:t>5cm</a:t>
            </a:r>
          </a:p>
        </p:txBody>
      </p:sp>
      <p:sp>
        <p:nvSpPr>
          <p:cNvPr id="42" name="Rectangle 41">
            <a:extLst>
              <a:ext uri="{FF2B5EF4-FFF2-40B4-BE49-F238E27FC236}">
                <a16:creationId xmlns:a16="http://schemas.microsoft.com/office/drawing/2014/main" id="{094EEC12-E43C-675F-B42F-D80877DDD7E9}"/>
              </a:ext>
            </a:extLst>
          </p:cNvPr>
          <p:cNvSpPr/>
          <p:nvPr/>
        </p:nvSpPr>
        <p:spPr>
          <a:xfrm>
            <a:off x="5294008" y="934005"/>
            <a:ext cx="2004124" cy="2016060"/>
          </a:xfrm>
          <a:prstGeom prst="rect">
            <a:avLst/>
          </a:prstGeom>
          <a:no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3" name="Oval 42">
            <a:extLst>
              <a:ext uri="{FF2B5EF4-FFF2-40B4-BE49-F238E27FC236}">
                <a16:creationId xmlns:a16="http://schemas.microsoft.com/office/drawing/2014/main" id="{F43BC153-8C09-6165-0839-7EF16BCD933F}"/>
              </a:ext>
            </a:extLst>
          </p:cNvPr>
          <p:cNvSpPr/>
          <p:nvPr/>
        </p:nvSpPr>
        <p:spPr>
          <a:xfrm>
            <a:off x="2289175" y="4269388"/>
            <a:ext cx="1620000" cy="1620000"/>
          </a:xfrm>
          <a:prstGeom prst="ellipse">
            <a:avLst/>
          </a:prstGeom>
          <a:solidFill>
            <a:srgbClr val="F8BD95"/>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44" name="Picture 43" descr="A cartoon of a child with her hand up&#10;&#10;Description automatically generated">
            <a:extLst>
              <a:ext uri="{FF2B5EF4-FFF2-40B4-BE49-F238E27FC236}">
                <a16:creationId xmlns:a16="http://schemas.microsoft.com/office/drawing/2014/main" id="{70771CDF-8B66-B870-AEE3-9E7CE16031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359" t="-1793" r="20791" b="61109"/>
          <a:stretch/>
        </p:blipFill>
        <p:spPr>
          <a:xfrm>
            <a:off x="2381505" y="4359388"/>
            <a:ext cx="1435340" cy="1440000"/>
          </a:xfrm>
          <a:prstGeom prst="ellipse">
            <a:avLst/>
          </a:prstGeom>
          <a:solidFill>
            <a:schemeClr val="bg1"/>
          </a:solidFill>
          <a:ln w="19050">
            <a:solidFill>
              <a:srgbClr val="232321"/>
            </a:solidFill>
          </a:ln>
        </p:spPr>
      </p:pic>
      <p:sp>
        <p:nvSpPr>
          <p:cNvPr id="45" name="Rectangle 44">
            <a:extLst>
              <a:ext uri="{FF2B5EF4-FFF2-40B4-BE49-F238E27FC236}">
                <a16:creationId xmlns:a16="http://schemas.microsoft.com/office/drawing/2014/main" id="{CCA8B8AD-E450-D920-0E58-BA12DBA2E7B8}"/>
              </a:ext>
            </a:extLst>
          </p:cNvPr>
          <p:cNvSpPr/>
          <p:nvPr/>
        </p:nvSpPr>
        <p:spPr>
          <a:xfrm>
            <a:off x="2232022" y="4215935"/>
            <a:ext cx="693051" cy="349702"/>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r>
              <a:rPr lang="en-GB" sz="1800">
                <a:solidFill>
                  <a:schemeClr val="tx1"/>
                </a:solidFill>
              </a:rPr>
              <a:t>Ruby</a:t>
            </a:r>
          </a:p>
        </p:txBody>
      </p:sp>
      <p:sp>
        <p:nvSpPr>
          <p:cNvPr id="46" name="Rectangle 45">
            <a:extLst>
              <a:ext uri="{FF2B5EF4-FFF2-40B4-BE49-F238E27FC236}">
                <a16:creationId xmlns:a16="http://schemas.microsoft.com/office/drawing/2014/main" id="{5D22FDDB-B821-EE7B-47B3-5ACEC407425A}"/>
              </a:ext>
            </a:extLst>
          </p:cNvPr>
          <p:cNvSpPr/>
          <p:nvPr/>
        </p:nvSpPr>
        <p:spPr>
          <a:xfrm>
            <a:off x="2100264" y="3862688"/>
            <a:ext cx="7991475" cy="2446038"/>
          </a:xfrm>
          <a:prstGeom prst="rect">
            <a:avLst/>
          </a:prstGeom>
          <a:noFill/>
          <a:ln w="28575">
            <a:solidFill>
              <a:srgbClr val="F8BD95"/>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108000" bIns="108000" rtlCol="0" anchor="t"/>
          <a:lstStyle/>
          <a:p>
            <a:pPr marL="139700" lvl="0" algn="l" rtl="0">
              <a:spcBef>
                <a:spcPts val="0"/>
              </a:spcBef>
              <a:spcAft>
                <a:spcPts val="0"/>
              </a:spcAft>
              <a:buSzPts val="1400"/>
            </a:pPr>
            <a:endParaRPr lang="en-GB" sz="1800">
              <a:solidFill>
                <a:schemeClr val="tx1"/>
              </a:solidFill>
            </a:endParaRPr>
          </a:p>
        </p:txBody>
      </p:sp>
      <p:sp>
        <p:nvSpPr>
          <p:cNvPr id="47" name="Rectangle 46">
            <a:extLst>
              <a:ext uri="{FF2B5EF4-FFF2-40B4-BE49-F238E27FC236}">
                <a16:creationId xmlns:a16="http://schemas.microsoft.com/office/drawing/2014/main" id="{7C7B58B4-0991-4BE0-6E1C-34CFAB83D083}"/>
              </a:ext>
            </a:extLst>
          </p:cNvPr>
          <p:cNvSpPr/>
          <p:nvPr/>
        </p:nvSpPr>
        <p:spPr>
          <a:xfrm>
            <a:off x="2100264" y="549275"/>
            <a:ext cx="7991475" cy="3215414"/>
          </a:xfrm>
          <a:prstGeom prst="rect">
            <a:avLst/>
          </a:prstGeom>
          <a:noFill/>
          <a:ln w="28575">
            <a:solidFill>
              <a:srgbClr val="F8BD95"/>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108000" bIns="108000" rtlCol="0" anchor="t"/>
          <a:lstStyle/>
          <a:p>
            <a:pPr marL="139700" lvl="0" algn="l" rtl="0">
              <a:spcBef>
                <a:spcPts val="0"/>
              </a:spcBef>
              <a:spcAft>
                <a:spcPts val="0"/>
              </a:spcAft>
              <a:buSzPts val="1400"/>
            </a:pPr>
            <a:endParaRPr lang="en-GB" sz="1800">
              <a:solidFill>
                <a:schemeClr val="tx1"/>
              </a:solidFill>
            </a:endParaRPr>
          </a:p>
        </p:txBody>
      </p:sp>
      <p:sp>
        <p:nvSpPr>
          <p:cNvPr id="5" name="Speech Bubble: Rectangle 4">
            <a:extLst>
              <a:ext uri="{FF2B5EF4-FFF2-40B4-BE49-F238E27FC236}">
                <a16:creationId xmlns:a16="http://schemas.microsoft.com/office/drawing/2014/main" id="{74555CB2-B0CB-9C7A-BFFA-8C3F26EE4A93}"/>
              </a:ext>
            </a:extLst>
          </p:cNvPr>
          <p:cNvSpPr/>
          <p:nvPr/>
        </p:nvSpPr>
        <p:spPr>
          <a:xfrm>
            <a:off x="4028000" y="5051116"/>
            <a:ext cx="5529607" cy="810579"/>
          </a:xfrm>
          <a:prstGeom prst="wedgeRectCallout">
            <a:avLst>
              <a:gd name="adj1" fmla="val -55969"/>
              <a:gd name="adj2" fmla="val 7220"/>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Aft>
                <a:spcPts val="300"/>
              </a:spcAft>
            </a:pPr>
            <a:r>
              <a:rPr lang="en-GB" sz="1800">
                <a:solidFill>
                  <a:schemeClr val="tx1"/>
                </a:solidFill>
              </a:rPr>
              <a:t>Now we must calculate the area of the white space:</a:t>
            </a:r>
          </a:p>
          <a:p>
            <a:pPr>
              <a:spcAft>
                <a:spcPts val="300"/>
              </a:spcAft>
            </a:pPr>
            <a:r>
              <a:rPr lang="en-GB" sz="1800">
                <a:solidFill>
                  <a:schemeClr val="tx1"/>
                </a:solidFill>
              </a:rPr>
              <a:t>3cm × 3cm = 9cm²</a:t>
            </a:r>
          </a:p>
        </p:txBody>
      </p:sp>
      <p:sp>
        <p:nvSpPr>
          <p:cNvPr id="38" name="Rectangle 37">
            <a:extLst>
              <a:ext uri="{FF2B5EF4-FFF2-40B4-BE49-F238E27FC236}">
                <a16:creationId xmlns:a16="http://schemas.microsoft.com/office/drawing/2014/main" id="{F8A14C18-A682-8A32-3617-81860BC537E4}"/>
              </a:ext>
            </a:extLst>
          </p:cNvPr>
          <p:cNvSpPr/>
          <p:nvPr/>
        </p:nvSpPr>
        <p:spPr>
          <a:xfrm>
            <a:off x="4495416" y="4578260"/>
            <a:ext cx="1156323" cy="285750"/>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Speech Bubble: Rectangle 3">
            <a:extLst>
              <a:ext uri="{FF2B5EF4-FFF2-40B4-BE49-F238E27FC236}">
                <a16:creationId xmlns:a16="http://schemas.microsoft.com/office/drawing/2014/main" id="{BFDA142C-EA22-1DFF-91BE-B1210C47F936}"/>
              </a:ext>
            </a:extLst>
          </p:cNvPr>
          <p:cNvSpPr/>
          <p:nvPr/>
        </p:nvSpPr>
        <p:spPr>
          <a:xfrm>
            <a:off x="4098087" y="4154496"/>
            <a:ext cx="2624482" cy="810579"/>
          </a:xfrm>
          <a:prstGeom prst="wedgeRectCallout">
            <a:avLst>
              <a:gd name="adj1" fmla="val -58691"/>
              <a:gd name="adj2" fmla="val 34031"/>
            </a:avLst>
          </a:prstGeom>
          <a:no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Aft>
                <a:spcPts val="300"/>
              </a:spcAft>
            </a:pPr>
            <a:r>
              <a:rPr lang="en-GB" sz="1800">
                <a:solidFill>
                  <a:schemeClr val="tx1"/>
                </a:solidFill>
              </a:rPr>
              <a:t>Area = length × width</a:t>
            </a:r>
          </a:p>
          <a:p>
            <a:pPr>
              <a:spcAft>
                <a:spcPts val="300"/>
              </a:spcAft>
            </a:pPr>
            <a:r>
              <a:rPr lang="en-GB" sz="1800">
                <a:solidFill>
                  <a:schemeClr val="tx1"/>
                </a:solidFill>
              </a:rPr>
              <a:t>So 5cm × 5cm = 25cm² </a:t>
            </a:r>
          </a:p>
        </p:txBody>
      </p:sp>
    </p:spTree>
    <p:extLst>
      <p:ext uri="{BB962C8B-B14F-4D97-AF65-F5344CB8AC3E}">
        <p14:creationId xmlns:p14="http://schemas.microsoft.com/office/powerpoint/2010/main" val="255267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750"/>
                                        <p:tgtEl>
                                          <p:spTgt spid="38"/>
                                        </p:tgtEl>
                                      </p:cBhvr>
                                    </p:animEffect>
                                  </p:childTnLst>
                                </p:cTn>
                              </p:par>
                              <p:par>
                                <p:cTn id="8" presetID="26" presetClass="emph" presetSubtype="0" fill="hold" grpId="0" nodeType="withEffect">
                                  <p:stCondLst>
                                    <p:cond delay="0"/>
                                  </p:stCondLst>
                                  <p:childTnLst>
                                    <p:animEffect transition="out" filter="fade">
                                      <p:cBhvr>
                                        <p:cTn id="9" dur="750" tmFilter="0, 0; .2, .5; .8, .5; 1, 0"/>
                                        <p:tgtEl>
                                          <p:spTgt spid="39"/>
                                        </p:tgtEl>
                                      </p:cBhvr>
                                    </p:animEffect>
                                    <p:animScale>
                                      <p:cBhvr>
                                        <p:cTn id="10" dur="375" autoRev="1" fill="hold"/>
                                        <p:tgtEl>
                                          <p:spTgt spid="39"/>
                                        </p:tgtEl>
                                      </p:cBhvr>
                                      <p:by x="105000" y="105000"/>
                                    </p:animScale>
                                  </p:childTnLst>
                                </p:cTn>
                              </p:par>
                              <p:par>
                                <p:cTn id="11" presetID="26" presetClass="emph" presetSubtype="0" fill="hold" grpId="0" nodeType="withEffect">
                                  <p:stCondLst>
                                    <p:cond delay="0"/>
                                  </p:stCondLst>
                                  <p:childTnLst>
                                    <p:animEffect transition="out" filter="fade">
                                      <p:cBhvr>
                                        <p:cTn id="12" dur="750" tmFilter="0, 0; .2, .5; .8, .5; 1, 0"/>
                                        <p:tgtEl>
                                          <p:spTgt spid="41"/>
                                        </p:tgtEl>
                                      </p:cBhvr>
                                    </p:animEffect>
                                    <p:animScale>
                                      <p:cBhvr>
                                        <p:cTn id="13" dur="375" autoRev="1" fill="hold"/>
                                        <p:tgtEl>
                                          <p:spTgt spid="41"/>
                                        </p:tgtEl>
                                      </p:cBhvr>
                                      <p:by x="105000" y="105000"/>
                                    </p:animScale>
                                  </p:childTnLst>
                                </p:cTn>
                              </p:par>
                            </p:childTnLst>
                          </p:cTn>
                        </p:par>
                        <p:par>
                          <p:cTn id="14" fill="hold">
                            <p:stCondLst>
                              <p:cond delay="750"/>
                            </p:stCondLst>
                            <p:childTnLst>
                              <p:par>
                                <p:cTn id="15" presetID="10" presetClass="exit" presetSubtype="0" fill="hold" grpId="1" nodeType="afterEffect">
                                  <p:stCondLst>
                                    <p:cond delay="500"/>
                                  </p:stCondLst>
                                  <p:childTnLst>
                                    <p:animEffect transition="out" filter="fade">
                                      <p:cBhvr>
                                        <p:cTn id="16" dur="500"/>
                                        <p:tgtEl>
                                          <p:spTgt spid="38"/>
                                        </p:tgtEl>
                                      </p:cBhvr>
                                    </p:animEffect>
                                    <p:set>
                                      <p:cBhvr>
                                        <p:cTn id="17" dur="1" fill="hold">
                                          <p:stCondLst>
                                            <p:cond delay="499"/>
                                          </p:stCondLst>
                                        </p:cTn>
                                        <p:tgtEl>
                                          <p:spTgt spid="3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grpId="0" nodeType="afterEffect">
                                  <p:stCondLst>
                                    <p:cond delay="25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p:bldP spid="5" grpId="0" animBg="1"/>
      <p:bldP spid="38" grpId="0" animBg="1"/>
      <p:bldP spid="38" grpId="1"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DB9BC-4F7F-FB16-DCA3-335CA49053AA}"/>
            </a:ext>
          </a:extLst>
        </p:cNvPr>
        <p:cNvGrpSpPr/>
        <p:nvPr/>
      </p:nvGrpSpPr>
      <p:grpSpPr>
        <a:xfrm>
          <a:off x="0" y="0"/>
          <a:ext cx="0" cy="0"/>
          <a:chOff x="0" y="0"/>
          <a:chExt cx="0" cy="0"/>
        </a:xfrm>
      </p:grpSpPr>
      <p:sp>
        <p:nvSpPr>
          <p:cNvPr id="23" name="Rounded Rectangle 22">
            <a:extLst>
              <a:ext uri="{FF2B5EF4-FFF2-40B4-BE49-F238E27FC236}">
                <a16:creationId xmlns:a16="http://schemas.microsoft.com/office/drawing/2014/main" id="{1D5E20FF-0909-0C03-DDF0-CD7100BC6FDC}"/>
              </a:ext>
            </a:extLst>
          </p:cNvPr>
          <p:cNvSpPr>
            <a:spLocks noChangeAspect="1"/>
          </p:cNvSpPr>
          <p:nvPr/>
        </p:nvSpPr>
        <p:spPr>
          <a:xfrm>
            <a:off x="1955798" y="-107461"/>
            <a:ext cx="1787527" cy="478164"/>
          </a:xfrm>
          <a:prstGeom prst="roundRect">
            <a:avLst>
              <a:gd name="adj" fmla="val 0"/>
            </a:avLst>
          </a:prstGeom>
          <a:solidFill>
            <a:srgbClr val="11743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432000" rIns="72000" bIns="108000" rtlCol="0" anchor="ctr"/>
          <a:lstStyle/>
          <a:p>
            <a:pPr algn="ctr"/>
            <a:r>
              <a:rPr lang="en-GB" sz="1800" b="1">
                <a:solidFill>
                  <a:schemeClr val="bg1"/>
                </a:solidFill>
              </a:rPr>
              <a:t>Adjusting Area</a:t>
            </a:r>
          </a:p>
          <a:p>
            <a:pPr algn="ctr"/>
            <a:endParaRPr lang="en-GB" sz="1800"/>
          </a:p>
        </p:txBody>
      </p:sp>
      <p:grpSp>
        <p:nvGrpSpPr>
          <p:cNvPr id="11" name="Group 10">
            <a:extLst>
              <a:ext uri="{FF2B5EF4-FFF2-40B4-BE49-F238E27FC236}">
                <a16:creationId xmlns:a16="http://schemas.microsoft.com/office/drawing/2014/main" id="{E54ACCDC-4E4C-74F5-8520-3BBB971F5332}"/>
              </a:ext>
            </a:extLst>
          </p:cNvPr>
          <p:cNvGrpSpPr/>
          <p:nvPr/>
        </p:nvGrpSpPr>
        <p:grpSpPr>
          <a:xfrm>
            <a:off x="8757002" y="605470"/>
            <a:ext cx="952383" cy="743891"/>
            <a:chOff x="-1638702" y="1055514"/>
            <a:chExt cx="952383" cy="743891"/>
          </a:xfrm>
        </p:grpSpPr>
        <p:sp>
          <p:nvSpPr>
            <p:cNvPr id="12" name="Rectangle 11">
              <a:extLst>
                <a:ext uri="{FF2B5EF4-FFF2-40B4-BE49-F238E27FC236}">
                  <a16:creationId xmlns:a16="http://schemas.microsoft.com/office/drawing/2014/main" id="{11D28C3E-8A36-3AC7-6EEB-ED634B187ECA}"/>
                </a:ext>
              </a:extLst>
            </p:cNvPr>
            <p:cNvSpPr/>
            <p:nvPr/>
          </p:nvSpPr>
          <p:spPr>
            <a:xfrm>
              <a:off x="-1106217" y="1398557"/>
              <a:ext cx="400848" cy="400848"/>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ectangle 12">
              <a:extLst>
                <a:ext uri="{FF2B5EF4-FFF2-40B4-BE49-F238E27FC236}">
                  <a16:creationId xmlns:a16="http://schemas.microsoft.com/office/drawing/2014/main" id="{249F6EF8-DA98-417B-2335-4C616279FBEE}"/>
                </a:ext>
              </a:extLst>
            </p:cNvPr>
            <p:cNvSpPr/>
            <p:nvPr/>
          </p:nvSpPr>
          <p:spPr>
            <a:xfrm>
              <a:off x="-1140344" y="1055514"/>
              <a:ext cx="454025" cy="246221"/>
            </a:xfrm>
            <a:prstGeom prst="rect">
              <a:avLst/>
            </a:prstGeom>
          </p:spPr>
          <p:txBody>
            <a:bodyPr wrap="square" lIns="0" tIns="0" rIns="0" bIns="0">
              <a:spAutoFit/>
            </a:bodyPr>
            <a:lstStyle/>
            <a:p>
              <a:pPr algn="ctr"/>
              <a:r>
                <a:rPr lang="en-GB" sz="1600"/>
                <a:t>1cm</a:t>
              </a:r>
            </a:p>
          </p:txBody>
        </p:sp>
        <p:sp>
          <p:nvSpPr>
            <p:cNvPr id="14" name="Rectangle 13">
              <a:extLst>
                <a:ext uri="{FF2B5EF4-FFF2-40B4-BE49-F238E27FC236}">
                  <a16:creationId xmlns:a16="http://schemas.microsoft.com/office/drawing/2014/main" id="{61377A85-5F65-777A-9997-78719147349A}"/>
                </a:ext>
              </a:extLst>
            </p:cNvPr>
            <p:cNvSpPr/>
            <p:nvPr/>
          </p:nvSpPr>
          <p:spPr>
            <a:xfrm>
              <a:off x="-1638702" y="1471108"/>
              <a:ext cx="454025" cy="246221"/>
            </a:xfrm>
            <a:prstGeom prst="rect">
              <a:avLst/>
            </a:prstGeom>
          </p:spPr>
          <p:txBody>
            <a:bodyPr wrap="square" lIns="0" tIns="0" rIns="0" bIns="0">
              <a:spAutoFit/>
            </a:bodyPr>
            <a:lstStyle/>
            <a:p>
              <a:pPr algn="ctr"/>
              <a:r>
                <a:rPr lang="en-GB" sz="1600"/>
                <a:t>1cm</a:t>
              </a:r>
            </a:p>
          </p:txBody>
        </p:sp>
        <p:cxnSp>
          <p:nvCxnSpPr>
            <p:cNvPr id="15" name="Straight Arrow Connector 14">
              <a:extLst>
                <a:ext uri="{FF2B5EF4-FFF2-40B4-BE49-F238E27FC236}">
                  <a16:creationId xmlns:a16="http://schemas.microsoft.com/office/drawing/2014/main" id="{F3BCB618-1496-E15F-7D89-24CBE1DA63CB}"/>
                </a:ext>
              </a:extLst>
            </p:cNvPr>
            <p:cNvCxnSpPr>
              <a:cxnSpLocks/>
            </p:cNvCxnSpPr>
            <p:nvPr/>
          </p:nvCxnSpPr>
          <p:spPr>
            <a:xfrm>
              <a:off x="-1106217" y="1324728"/>
              <a:ext cx="400848" cy="0"/>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CB5784E-1C69-4045-CCDD-460F0248BCFD}"/>
                </a:ext>
              </a:extLst>
            </p:cNvPr>
            <p:cNvCxnSpPr>
              <a:cxnSpLocks/>
            </p:cNvCxnSpPr>
            <p:nvPr/>
          </p:nvCxnSpPr>
          <p:spPr>
            <a:xfrm rot="16200000">
              <a:off x="-1385101" y="1598981"/>
              <a:ext cx="400848" cy="0"/>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30999226-1965-A446-3DE9-06E966416736}"/>
              </a:ext>
            </a:extLst>
          </p:cNvPr>
          <p:cNvGrpSpPr/>
          <p:nvPr/>
        </p:nvGrpSpPr>
        <p:grpSpPr>
          <a:xfrm>
            <a:off x="5293906" y="947400"/>
            <a:ext cx="2004238" cy="2004238"/>
            <a:chOff x="5361557" y="947400"/>
            <a:chExt cx="2004238" cy="2004238"/>
          </a:xfrm>
          <a:solidFill>
            <a:srgbClr val="F8BD95"/>
          </a:solidFill>
        </p:grpSpPr>
        <p:sp>
          <p:nvSpPr>
            <p:cNvPr id="18" name="Rectangle 17">
              <a:extLst>
                <a:ext uri="{FF2B5EF4-FFF2-40B4-BE49-F238E27FC236}">
                  <a16:creationId xmlns:a16="http://schemas.microsoft.com/office/drawing/2014/main" id="{DF42BD2D-6A1C-2F0E-B003-6DB6BFA8383F}"/>
                </a:ext>
              </a:extLst>
            </p:cNvPr>
            <p:cNvSpPr/>
            <p:nvPr/>
          </p:nvSpPr>
          <p:spPr>
            <a:xfrm>
              <a:off x="5361557" y="1348248"/>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19" name="Rectangle 18">
              <a:extLst>
                <a:ext uri="{FF2B5EF4-FFF2-40B4-BE49-F238E27FC236}">
                  <a16:creationId xmlns:a16="http://schemas.microsoft.com/office/drawing/2014/main" id="{2995FD51-B767-AF73-DCF8-8F7E1C42DA6B}"/>
                </a:ext>
              </a:extLst>
            </p:cNvPr>
            <p:cNvSpPr/>
            <p:nvPr/>
          </p:nvSpPr>
          <p:spPr>
            <a:xfrm>
              <a:off x="5762405" y="1348248"/>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0" name="Rectangle 19">
              <a:extLst>
                <a:ext uri="{FF2B5EF4-FFF2-40B4-BE49-F238E27FC236}">
                  <a16:creationId xmlns:a16="http://schemas.microsoft.com/office/drawing/2014/main" id="{9D55A407-3FCD-C179-B181-3A53C8926CAF}"/>
                </a:ext>
              </a:extLst>
            </p:cNvPr>
            <p:cNvSpPr/>
            <p:nvPr/>
          </p:nvSpPr>
          <p:spPr>
            <a:xfrm>
              <a:off x="5361557" y="1749095"/>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1" name="Rectangle 20">
              <a:extLst>
                <a:ext uri="{FF2B5EF4-FFF2-40B4-BE49-F238E27FC236}">
                  <a16:creationId xmlns:a16="http://schemas.microsoft.com/office/drawing/2014/main" id="{959A06FE-4DC8-777F-829F-A844602CAE1D}"/>
                </a:ext>
              </a:extLst>
            </p:cNvPr>
            <p:cNvSpPr/>
            <p:nvPr/>
          </p:nvSpPr>
          <p:spPr>
            <a:xfrm>
              <a:off x="5762405" y="1749095"/>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2" name="Rectangle 21">
              <a:extLst>
                <a:ext uri="{FF2B5EF4-FFF2-40B4-BE49-F238E27FC236}">
                  <a16:creationId xmlns:a16="http://schemas.microsoft.com/office/drawing/2014/main" id="{AA8E8EB4-497B-9C7B-6F5E-C6E998E95CAA}"/>
                </a:ext>
              </a:extLst>
            </p:cNvPr>
            <p:cNvSpPr/>
            <p:nvPr/>
          </p:nvSpPr>
          <p:spPr>
            <a:xfrm>
              <a:off x="5361557"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4" name="Rectangle 23">
              <a:extLst>
                <a:ext uri="{FF2B5EF4-FFF2-40B4-BE49-F238E27FC236}">
                  <a16:creationId xmlns:a16="http://schemas.microsoft.com/office/drawing/2014/main" id="{5F0A4737-3066-E4EB-0AD8-A4820B98082E}"/>
                </a:ext>
              </a:extLst>
            </p:cNvPr>
            <p:cNvSpPr/>
            <p:nvPr/>
          </p:nvSpPr>
          <p:spPr>
            <a:xfrm>
              <a:off x="5762405"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5" name="Rectangle 24">
              <a:extLst>
                <a:ext uri="{FF2B5EF4-FFF2-40B4-BE49-F238E27FC236}">
                  <a16:creationId xmlns:a16="http://schemas.microsoft.com/office/drawing/2014/main" id="{1E56AECC-CD20-C311-52F3-BA7B756176A4}"/>
                </a:ext>
              </a:extLst>
            </p:cNvPr>
            <p:cNvSpPr/>
            <p:nvPr/>
          </p:nvSpPr>
          <p:spPr>
            <a:xfrm>
              <a:off x="5361557"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6" name="Rectangle 25">
              <a:extLst>
                <a:ext uri="{FF2B5EF4-FFF2-40B4-BE49-F238E27FC236}">
                  <a16:creationId xmlns:a16="http://schemas.microsoft.com/office/drawing/2014/main" id="{2DE0034C-DEF5-CDD5-3724-6ADE89AD917B}"/>
                </a:ext>
              </a:extLst>
            </p:cNvPr>
            <p:cNvSpPr/>
            <p:nvPr/>
          </p:nvSpPr>
          <p:spPr>
            <a:xfrm>
              <a:off x="5762405"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7" name="Rectangle 26">
              <a:extLst>
                <a:ext uri="{FF2B5EF4-FFF2-40B4-BE49-F238E27FC236}">
                  <a16:creationId xmlns:a16="http://schemas.microsoft.com/office/drawing/2014/main" id="{56F01CFD-71C2-FBE1-E9B7-48A08D629213}"/>
                </a:ext>
              </a:extLst>
            </p:cNvPr>
            <p:cNvSpPr/>
            <p:nvPr/>
          </p:nvSpPr>
          <p:spPr>
            <a:xfrm>
              <a:off x="6163252"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8" name="Rectangle 27">
              <a:extLst>
                <a:ext uri="{FF2B5EF4-FFF2-40B4-BE49-F238E27FC236}">
                  <a16:creationId xmlns:a16="http://schemas.microsoft.com/office/drawing/2014/main" id="{21DF613E-1BA4-355F-4F4E-9AFEE38E948A}"/>
                </a:ext>
              </a:extLst>
            </p:cNvPr>
            <p:cNvSpPr/>
            <p:nvPr/>
          </p:nvSpPr>
          <p:spPr>
            <a:xfrm>
              <a:off x="6564100"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9" name="Rectangle 28">
              <a:extLst>
                <a:ext uri="{FF2B5EF4-FFF2-40B4-BE49-F238E27FC236}">
                  <a16:creationId xmlns:a16="http://schemas.microsoft.com/office/drawing/2014/main" id="{1229CAB5-84B6-1A62-EDBB-06AEEE21401D}"/>
                </a:ext>
              </a:extLst>
            </p:cNvPr>
            <p:cNvSpPr/>
            <p:nvPr/>
          </p:nvSpPr>
          <p:spPr>
            <a:xfrm>
              <a:off x="6163252"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30" name="Rectangle 29">
              <a:extLst>
                <a:ext uri="{FF2B5EF4-FFF2-40B4-BE49-F238E27FC236}">
                  <a16:creationId xmlns:a16="http://schemas.microsoft.com/office/drawing/2014/main" id="{907A1121-FC09-DED5-E208-A19A62DD740B}"/>
                </a:ext>
              </a:extLst>
            </p:cNvPr>
            <p:cNvSpPr/>
            <p:nvPr/>
          </p:nvSpPr>
          <p:spPr>
            <a:xfrm>
              <a:off x="6564100"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31" name="Rectangle 30">
              <a:extLst>
                <a:ext uri="{FF2B5EF4-FFF2-40B4-BE49-F238E27FC236}">
                  <a16:creationId xmlns:a16="http://schemas.microsoft.com/office/drawing/2014/main" id="{733918A4-FB3A-3B80-1B4E-5E2FED3F7207}"/>
                </a:ext>
              </a:extLst>
            </p:cNvPr>
            <p:cNvSpPr/>
            <p:nvPr/>
          </p:nvSpPr>
          <p:spPr>
            <a:xfrm>
              <a:off x="6964947"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32" name="Rectangle 31">
              <a:extLst>
                <a:ext uri="{FF2B5EF4-FFF2-40B4-BE49-F238E27FC236}">
                  <a16:creationId xmlns:a16="http://schemas.microsoft.com/office/drawing/2014/main" id="{DDCCAAF1-C1D6-E017-F214-3D05221E8227}"/>
                </a:ext>
              </a:extLst>
            </p:cNvPr>
            <p:cNvSpPr/>
            <p:nvPr/>
          </p:nvSpPr>
          <p:spPr>
            <a:xfrm>
              <a:off x="6964947"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33" name="Rectangle 32">
              <a:extLst>
                <a:ext uri="{FF2B5EF4-FFF2-40B4-BE49-F238E27FC236}">
                  <a16:creationId xmlns:a16="http://schemas.microsoft.com/office/drawing/2014/main" id="{3FB2EF73-E3D6-401C-2DE4-39CE9CD7FC45}"/>
                </a:ext>
              </a:extLst>
            </p:cNvPr>
            <p:cNvSpPr/>
            <p:nvPr/>
          </p:nvSpPr>
          <p:spPr>
            <a:xfrm>
              <a:off x="5361557" y="94740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34" name="Rectangle 33">
              <a:extLst>
                <a:ext uri="{FF2B5EF4-FFF2-40B4-BE49-F238E27FC236}">
                  <a16:creationId xmlns:a16="http://schemas.microsoft.com/office/drawing/2014/main" id="{F7CE46A9-CD21-250E-7286-D173A2C015A9}"/>
                </a:ext>
              </a:extLst>
            </p:cNvPr>
            <p:cNvSpPr/>
            <p:nvPr/>
          </p:nvSpPr>
          <p:spPr>
            <a:xfrm>
              <a:off x="5762405" y="94740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grpSp>
      <p:cxnSp>
        <p:nvCxnSpPr>
          <p:cNvPr id="35" name="Straight Arrow Connector 34">
            <a:extLst>
              <a:ext uri="{FF2B5EF4-FFF2-40B4-BE49-F238E27FC236}">
                <a16:creationId xmlns:a16="http://schemas.microsoft.com/office/drawing/2014/main" id="{3ED6113B-399C-4781-474F-F03B3E75A4E1}"/>
              </a:ext>
            </a:extLst>
          </p:cNvPr>
          <p:cNvCxnSpPr>
            <a:cxnSpLocks/>
          </p:cNvCxnSpPr>
          <p:nvPr/>
        </p:nvCxnSpPr>
        <p:spPr>
          <a:xfrm flipV="1">
            <a:off x="5203612" y="947400"/>
            <a:ext cx="0" cy="2004238"/>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AFE9EF3-BE67-2D9B-EEF2-14061B9FEDF7}"/>
              </a:ext>
            </a:extLst>
          </p:cNvPr>
          <p:cNvCxnSpPr>
            <a:cxnSpLocks/>
          </p:cNvCxnSpPr>
          <p:nvPr/>
        </p:nvCxnSpPr>
        <p:spPr>
          <a:xfrm>
            <a:off x="5293906" y="3044906"/>
            <a:ext cx="2004238" cy="0"/>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02A77A4C-4C57-3328-17B4-ED33145BABD3}"/>
              </a:ext>
            </a:extLst>
          </p:cNvPr>
          <p:cNvSpPr/>
          <p:nvPr/>
        </p:nvSpPr>
        <p:spPr>
          <a:xfrm>
            <a:off x="4674695" y="1826409"/>
            <a:ext cx="574065" cy="246221"/>
          </a:xfrm>
          <a:prstGeom prst="rect">
            <a:avLst/>
          </a:prstGeom>
        </p:spPr>
        <p:txBody>
          <a:bodyPr wrap="square" lIns="0" tIns="0" rIns="0" bIns="0">
            <a:spAutoFit/>
          </a:bodyPr>
          <a:lstStyle/>
          <a:p>
            <a:pPr algn="ctr"/>
            <a:r>
              <a:rPr lang="en-GB" sz="1600"/>
              <a:t>5cm</a:t>
            </a:r>
          </a:p>
        </p:txBody>
      </p:sp>
      <p:sp>
        <p:nvSpPr>
          <p:cNvPr id="41" name="Rectangle 40">
            <a:extLst>
              <a:ext uri="{FF2B5EF4-FFF2-40B4-BE49-F238E27FC236}">
                <a16:creationId xmlns:a16="http://schemas.microsoft.com/office/drawing/2014/main" id="{9A89FA5F-5841-A8F3-705F-CD8350DFA10C}"/>
              </a:ext>
            </a:extLst>
          </p:cNvPr>
          <p:cNvSpPr/>
          <p:nvPr/>
        </p:nvSpPr>
        <p:spPr>
          <a:xfrm>
            <a:off x="6015304" y="3067051"/>
            <a:ext cx="574065" cy="246221"/>
          </a:xfrm>
          <a:prstGeom prst="rect">
            <a:avLst/>
          </a:prstGeom>
        </p:spPr>
        <p:txBody>
          <a:bodyPr wrap="square" lIns="0" tIns="0" rIns="0" bIns="0">
            <a:spAutoFit/>
          </a:bodyPr>
          <a:lstStyle/>
          <a:p>
            <a:pPr algn="ctr"/>
            <a:r>
              <a:rPr lang="en-GB" sz="1600"/>
              <a:t>5cm</a:t>
            </a:r>
          </a:p>
        </p:txBody>
      </p:sp>
      <p:sp>
        <p:nvSpPr>
          <p:cNvPr id="42" name="Rectangle 41">
            <a:extLst>
              <a:ext uri="{FF2B5EF4-FFF2-40B4-BE49-F238E27FC236}">
                <a16:creationId xmlns:a16="http://schemas.microsoft.com/office/drawing/2014/main" id="{3D61137A-EB0B-6CF6-AB0E-DFD05FA3B5F5}"/>
              </a:ext>
            </a:extLst>
          </p:cNvPr>
          <p:cNvSpPr/>
          <p:nvPr/>
        </p:nvSpPr>
        <p:spPr>
          <a:xfrm>
            <a:off x="5294008" y="934005"/>
            <a:ext cx="2004124" cy="2016060"/>
          </a:xfrm>
          <a:prstGeom prst="rect">
            <a:avLst/>
          </a:prstGeom>
          <a:no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8" name="Rectangle 37">
            <a:extLst>
              <a:ext uri="{FF2B5EF4-FFF2-40B4-BE49-F238E27FC236}">
                <a16:creationId xmlns:a16="http://schemas.microsoft.com/office/drawing/2014/main" id="{84F9B965-3172-707F-802A-9F732E7A4C12}"/>
              </a:ext>
            </a:extLst>
          </p:cNvPr>
          <p:cNvSpPr/>
          <p:nvPr/>
        </p:nvSpPr>
        <p:spPr>
          <a:xfrm>
            <a:off x="5400676" y="5201780"/>
            <a:ext cx="2486024" cy="422405"/>
          </a:xfrm>
          <a:prstGeom prst="rect">
            <a:avLst/>
          </a:prstGeom>
          <a:solidFill>
            <a:srgbClr val="FDE6D7"/>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algn="ctr"/>
            <a:r>
              <a:rPr lang="en-GB" sz="1800" b="1">
                <a:solidFill>
                  <a:schemeClr val="tx1"/>
                </a:solidFill>
              </a:rPr>
              <a:t>25cm² − 9cm² = </a:t>
            </a:r>
            <a:r>
              <a:rPr lang="en-GB" sz="1800" b="1">
                <a:solidFill>
                  <a:srgbClr val="689429"/>
                </a:solidFill>
              </a:rPr>
              <a:t>16cm²</a:t>
            </a:r>
          </a:p>
        </p:txBody>
      </p:sp>
      <p:sp>
        <p:nvSpPr>
          <p:cNvPr id="40" name="Oval 39">
            <a:extLst>
              <a:ext uri="{FF2B5EF4-FFF2-40B4-BE49-F238E27FC236}">
                <a16:creationId xmlns:a16="http://schemas.microsoft.com/office/drawing/2014/main" id="{956F5241-8B2F-F38E-E6A4-A566BE6A14D5}"/>
              </a:ext>
            </a:extLst>
          </p:cNvPr>
          <p:cNvSpPr/>
          <p:nvPr/>
        </p:nvSpPr>
        <p:spPr>
          <a:xfrm>
            <a:off x="2289175" y="4269388"/>
            <a:ext cx="1620000" cy="1620000"/>
          </a:xfrm>
          <a:prstGeom prst="ellipse">
            <a:avLst/>
          </a:prstGeom>
          <a:solidFill>
            <a:srgbClr val="F8BD95"/>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43" name="Picture 42" descr="A cartoon of a child with her hand up&#10;&#10;Description automatically generated">
            <a:extLst>
              <a:ext uri="{FF2B5EF4-FFF2-40B4-BE49-F238E27FC236}">
                <a16:creationId xmlns:a16="http://schemas.microsoft.com/office/drawing/2014/main" id="{BE846BF7-1824-1566-E368-59DC0492E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359" t="-1793" r="20791" b="61109"/>
          <a:stretch/>
        </p:blipFill>
        <p:spPr>
          <a:xfrm>
            <a:off x="2381505" y="4359388"/>
            <a:ext cx="1435340" cy="1440000"/>
          </a:xfrm>
          <a:prstGeom prst="ellipse">
            <a:avLst/>
          </a:prstGeom>
          <a:solidFill>
            <a:schemeClr val="bg1"/>
          </a:solidFill>
          <a:ln w="19050">
            <a:solidFill>
              <a:srgbClr val="232321"/>
            </a:solidFill>
          </a:ln>
        </p:spPr>
      </p:pic>
      <p:sp>
        <p:nvSpPr>
          <p:cNvPr id="44" name="Rectangle 43">
            <a:extLst>
              <a:ext uri="{FF2B5EF4-FFF2-40B4-BE49-F238E27FC236}">
                <a16:creationId xmlns:a16="http://schemas.microsoft.com/office/drawing/2014/main" id="{E4A4D061-9FE5-DBEA-964D-EED51874A57A}"/>
              </a:ext>
            </a:extLst>
          </p:cNvPr>
          <p:cNvSpPr/>
          <p:nvPr/>
        </p:nvSpPr>
        <p:spPr>
          <a:xfrm>
            <a:off x="2232022" y="4215935"/>
            <a:ext cx="693051" cy="349702"/>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r>
              <a:rPr lang="en-GB" sz="1800">
                <a:solidFill>
                  <a:schemeClr val="tx1"/>
                </a:solidFill>
              </a:rPr>
              <a:t>Ruby</a:t>
            </a:r>
          </a:p>
        </p:txBody>
      </p:sp>
      <p:sp>
        <p:nvSpPr>
          <p:cNvPr id="45" name="Rectangle 44">
            <a:extLst>
              <a:ext uri="{FF2B5EF4-FFF2-40B4-BE49-F238E27FC236}">
                <a16:creationId xmlns:a16="http://schemas.microsoft.com/office/drawing/2014/main" id="{7F90BBE7-2B03-F9DE-59A8-40910025E4C2}"/>
              </a:ext>
            </a:extLst>
          </p:cNvPr>
          <p:cNvSpPr/>
          <p:nvPr/>
        </p:nvSpPr>
        <p:spPr>
          <a:xfrm>
            <a:off x="2100264" y="3862688"/>
            <a:ext cx="7991475" cy="2446038"/>
          </a:xfrm>
          <a:prstGeom prst="rect">
            <a:avLst/>
          </a:prstGeom>
          <a:noFill/>
          <a:ln w="28575">
            <a:solidFill>
              <a:srgbClr val="F8BD95"/>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108000" bIns="108000" rtlCol="0" anchor="t"/>
          <a:lstStyle/>
          <a:p>
            <a:pPr marL="139700" lvl="0" algn="l" rtl="0">
              <a:spcBef>
                <a:spcPts val="0"/>
              </a:spcBef>
              <a:spcAft>
                <a:spcPts val="0"/>
              </a:spcAft>
              <a:buSzPts val="1400"/>
            </a:pPr>
            <a:endParaRPr lang="en-GB" sz="1800">
              <a:solidFill>
                <a:schemeClr val="tx1"/>
              </a:solidFill>
            </a:endParaRPr>
          </a:p>
        </p:txBody>
      </p:sp>
      <p:sp>
        <p:nvSpPr>
          <p:cNvPr id="46" name="Rectangle 45">
            <a:extLst>
              <a:ext uri="{FF2B5EF4-FFF2-40B4-BE49-F238E27FC236}">
                <a16:creationId xmlns:a16="http://schemas.microsoft.com/office/drawing/2014/main" id="{7C31C812-B8A9-9A5D-3BF1-8C3C6A8C6757}"/>
              </a:ext>
            </a:extLst>
          </p:cNvPr>
          <p:cNvSpPr/>
          <p:nvPr/>
        </p:nvSpPr>
        <p:spPr>
          <a:xfrm>
            <a:off x="2100264" y="549275"/>
            <a:ext cx="7991475" cy="3215414"/>
          </a:xfrm>
          <a:prstGeom prst="rect">
            <a:avLst/>
          </a:prstGeom>
          <a:noFill/>
          <a:ln w="28575">
            <a:solidFill>
              <a:srgbClr val="F8BD95"/>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108000" bIns="108000" rtlCol="0" anchor="t"/>
          <a:lstStyle/>
          <a:p>
            <a:pPr marL="139700" lvl="0" algn="l" rtl="0">
              <a:spcBef>
                <a:spcPts val="0"/>
              </a:spcBef>
              <a:spcAft>
                <a:spcPts val="0"/>
              </a:spcAft>
              <a:buSzPts val="1400"/>
            </a:pPr>
            <a:endParaRPr lang="en-GB" sz="1800">
              <a:solidFill>
                <a:schemeClr val="tx1"/>
              </a:solidFill>
            </a:endParaRPr>
          </a:p>
        </p:txBody>
      </p:sp>
      <p:sp>
        <p:nvSpPr>
          <p:cNvPr id="36" name="Speech Bubble: Rectangle 35">
            <a:extLst>
              <a:ext uri="{FF2B5EF4-FFF2-40B4-BE49-F238E27FC236}">
                <a16:creationId xmlns:a16="http://schemas.microsoft.com/office/drawing/2014/main" id="{5D05F6CA-BAA7-3D01-FB35-88628BA4D009}"/>
              </a:ext>
            </a:extLst>
          </p:cNvPr>
          <p:cNvSpPr/>
          <p:nvPr/>
        </p:nvSpPr>
        <p:spPr>
          <a:xfrm>
            <a:off x="4062068" y="4597709"/>
            <a:ext cx="3824633" cy="495108"/>
          </a:xfrm>
          <a:prstGeom prst="wedgeRectCallout">
            <a:avLst>
              <a:gd name="adj1" fmla="val -55624"/>
              <a:gd name="adj2" fmla="val 30722"/>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Aft>
                <a:spcPts val="300"/>
              </a:spcAft>
            </a:pPr>
            <a:r>
              <a:rPr lang="en-GB" sz="1800">
                <a:solidFill>
                  <a:schemeClr val="tx1"/>
                </a:solidFill>
              </a:rPr>
              <a:t>The area of the compound shape is: </a:t>
            </a:r>
          </a:p>
        </p:txBody>
      </p:sp>
    </p:spTree>
    <p:extLst>
      <p:ext uri="{BB962C8B-B14F-4D97-AF65-F5344CB8AC3E}">
        <p14:creationId xmlns:p14="http://schemas.microsoft.com/office/powerpoint/2010/main" val="159922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7AA63-EDAA-790D-FCFA-9A3A94584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690B0D-C3BB-9A83-DF1B-7F79A045E939}"/>
              </a:ext>
            </a:extLst>
          </p:cNvPr>
          <p:cNvSpPr>
            <a:spLocks noGrp="1"/>
          </p:cNvSpPr>
          <p:nvPr>
            <p:ph type="title"/>
          </p:nvPr>
        </p:nvSpPr>
        <p:spPr>
          <a:xfrm>
            <a:off x="224193" y="396257"/>
            <a:ext cx="11442356" cy="1325563"/>
          </a:xfrm>
        </p:spPr>
        <p:txBody>
          <a:bodyPr>
            <a:normAutofit fontScale="90000"/>
          </a:bodyPr>
          <a:lstStyle/>
          <a:p>
            <a:r>
              <a:rPr lang="en-GB" sz="3600" u="sng">
                <a:latin typeface="Arial"/>
                <a:cs typeface="Arial"/>
              </a:rPr>
              <a:t>26.3.26</a:t>
            </a:r>
            <a:br>
              <a:rPr lang="en-GB" sz="3600" u="sng">
                <a:latin typeface="Arial"/>
                <a:cs typeface="Arial"/>
              </a:rPr>
            </a:br>
            <a:r>
              <a:rPr lang="en-GB" sz="3600" u="sng">
                <a:latin typeface="Arial"/>
                <a:cs typeface="Arial"/>
              </a:rPr>
              <a:t>TBAT- </a:t>
            </a:r>
            <a:r>
              <a:rPr lang="en-GB" sz="3600" u="sng">
                <a:solidFill>
                  <a:srgbClr val="1C1C1C"/>
                </a:solidFill>
                <a:latin typeface="Arial"/>
                <a:ea typeface="+mj-lt"/>
                <a:cs typeface="Arial"/>
              </a:rPr>
              <a:t>calculate the area of compound shapes.</a:t>
            </a:r>
            <a:r>
              <a:rPr lang="en-GB" sz="3600" u="sng">
                <a:latin typeface="Arial"/>
                <a:cs typeface="Arial"/>
              </a:rPr>
              <a:t> </a:t>
            </a:r>
            <a:br>
              <a:rPr lang="en-GB"/>
            </a:br>
            <a:br>
              <a:rPr lang="en-GB"/>
            </a:br>
            <a:endParaRPr lang="en-GB"/>
          </a:p>
        </p:txBody>
      </p:sp>
      <p:sp>
        <p:nvSpPr>
          <p:cNvPr id="5" name="TextBox 4">
            <a:extLst>
              <a:ext uri="{FF2B5EF4-FFF2-40B4-BE49-F238E27FC236}">
                <a16:creationId xmlns:a16="http://schemas.microsoft.com/office/drawing/2014/main" id="{B33A8382-EE82-0E6F-060E-FD9AB5145EB3}"/>
              </a:ext>
            </a:extLst>
          </p:cNvPr>
          <p:cNvSpPr txBox="1"/>
          <p:nvPr/>
        </p:nvSpPr>
        <p:spPr>
          <a:xfrm>
            <a:off x="225665" y="918775"/>
            <a:ext cx="42267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t>Independent </a:t>
            </a:r>
          </a:p>
        </p:txBody>
      </p:sp>
      <p:pic>
        <p:nvPicPr>
          <p:cNvPr id="6" name="Picture 5" descr="A screenshot of a diagram&#10;&#10;AI-generated content may be incorrect.">
            <a:extLst>
              <a:ext uri="{FF2B5EF4-FFF2-40B4-BE49-F238E27FC236}">
                <a16:creationId xmlns:a16="http://schemas.microsoft.com/office/drawing/2014/main" id="{49BF8266-C319-EA7F-0BE4-0E5971004035}"/>
              </a:ext>
            </a:extLst>
          </p:cNvPr>
          <p:cNvPicPr>
            <a:picLocks noChangeAspect="1"/>
          </p:cNvPicPr>
          <p:nvPr/>
        </p:nvPicPr>
        <p:blipFill>
          <a:blip r:embed="rId2"/>
          <a:stretch>
            <a:fillRect/>
          </a:stretch>
        </p:blipFill>
        <p:spPr>
          <a:xfrm>
            <a:off x="430918" y="1520337"/>
            <a:ext cx="4921722" cy="5381625"/>
          </a:xfrm>
          <a:prstGeom prst="rect">
            <a:avLst/>
          </a:prstGeom>
        </p:spPr>
      </p:pic>
      <p:pic>
        <p:nvPicPr>
          <p:cNvPr id="8" name="Picture 7" descr="A green rectangular object with white text&#10;&#10;AI-generated content may be incorrect.">
            <a:extLst>
              <a:ext uri="{FF2B5EF4-FFF2-40B4-BE49-F238E27FC236}">
                <a16:creationId xmlns:a16="http://schemas.microsoft.com/office/drawing/2014/main" id="{A08C44FB-121D-1C63-8FEE-932DBC9E4042}"/>
              </a:ext>
            </a:extLst>
          </p:cNvPr>
          <p:cNvPicPr>
            <a:picLocks noChangeAspect="1"/>
          </p:cNvPicPr>
          <p:nvPr/>
        </p:nvPicPr>
        <p:blipFill>
          <a:blip r:embed="rId3"/>
          <a:stretch>
            <a:fillRect/>
          </a:stretch>
        </p:blipFill>
        <p:spPr>
          <a:xfrm>
            <a:off x="9048750" y="4205288"/>
            <a:ext cx="2990850" cy="2457450"/>
          </a:xfrm>
          <a:prstGeom prst="rect">
            <a:avLst/>
          </a:prstGeom>
        </p:spPr>
      </p:pic>
      <p:pic>
        <p:nvPicPr>
          <p:cNvPr id="9" name="Picture 8" descr="A white square with blue line&#10;&#10;AI-generated content may be incorrect.">
            <a:extLst>
              <a:ext uri="{FF2B5EF4-FFF2-40B4-BE49-F238E27FC236}">
                <a16:creationId xmlns:a16="http://schemas.microsoft.com/office/drawing/2014/main" id="{4323803F-6F6C-72EF-961D-31583427850C}"/>
              </a:ext>
            </a:extLst>
          </p:cNvPr>
          <p:cNvPicPr>
            <a:picLocks noChangeAspect="1"/>
          </p:cNvPicPr>
          <p:nvPr/>
        </p:nvPicPr>
        <p:blipFill>
          <a:blip r:embed="rId4"/>
          <a:stretch>
            <a:fillRect/>
          </a:stretch>
        </p:blipFill>
        <p:spPr>
          <a:xfrm>
            <a:off x="5767388" y="1381125"/>
            <a:ext cx="2867025" cy="2600325"/>
          </a:xfrm>
          <a:prstGeom prst="rect">
            <a:avLst/>
          </a:prstGeom>
        </p:spPr>
      </p:pic>
      <p:sp>
        <p:nvSpPr>
          <p:cNvPr id="10" name="TextBox 9">
            <a:extLst>
              <a:ext uri="{FF2B5EF4-FFF2-40B4-BE49-F238E27FC236}">
                <a16:creationId xmlns:a16="http://schemas.microsoft.com/office/drawing/2014/main" id="{C7564A3D-2B2D-BE73-E338-467E1A59556C}"/>
              </a:ext>
            </a:extLst>
          </p:cNvPr>
          <p:cNvSpPr txBox="1"/>
          <p:nvPr/>
        </p:nvSpPr>
        <p:spPr>
          <a:xfrm>
            <a:off x="5655469" y="976312"/>
            <a:ext cx="29884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u="sng">
                <a:solidFill>
                  <a:srgbClr val="FF0000"/>
                </a:solidFill>
              </a:rPr>
              <a:t>Challenge</a:t>
            </a:r>
          </a:p>
        </p:txBody>
      </p:sp>
      <p:sp>
        <p:nvSpPr>
          <p:cNvPr id="12" name="TextBox 11">
            <a:extLst>
              <a:ext uri="{FF2B5EF4-FFF2-40B4-BE49-F238E27FC236}">
                <a16:creationId xmlns:a16="http://schemas.microsoft.com/office/drawing/2014/main" id="{17446681-F6DD-E616-FCB3-98DFE3986547}"/>
              </a:ext>
            </a:extLst>
          </p:cNvPr>
          <p:cNvSpPr txBox="1"/>
          <p:nvPr/>
        </p:nvSpPr>
        <p:spPr>
          <a:xfrm>
            <a:off x="9046369" y="3776662"/>
            <a:ext cx="29884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u="sng">
                <a:solidFill>
                  <a:srgbClr val="FF0000"/>
                </a:solidFill>
              </a:rPr>
              <a:t>Mastery</a:t>
            </a:r>
          </a:p>
        </p:txBody>
      </p:sp>
    </p:spTree>
    <p:extLst>
      <p:ext uri="{BB962C8B-B14F-4D97-AF65-F5344CB8AC3E}">
        <p14:creationId xmlns:p14="http://schemas.microsoft.com/office/powerpoint/2010/main" val="2293373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CFF9E-D39E-9A34-4C56-EA9B33DC1437}"/>
              </a:ext>
            </a:extLst>
          </p:cNvPr>
          <p:cNvSpPr>
            <a:spLocks noGrp="1"/>
          </p:cNvSpPr>
          <p:nvPr>
            <p:ph type="title"/>
          </p:nvPr>
        </p:nvSpPr>
        <p:spPr>
          <a:xfrm>
            <a:off x="0" y="1468092"/>
            <a:ext cx="11344275" cy="1335088"/>
          </a:xfrm>
        </p:spPr>
        <p:txBody>
          <a:bodyPr>
            <a:normAutofit fontScale="90000"/>
          </a:bodyPr>
          <a:lstStyle/>
          <a:p>
            <a:r>
              <a:rPr lang="en-GB" sz="3600" u="sng">
                <a:latin typeface="Comic Sans MS"/>
              </a:rPr>
              <a:t>Venturers: (not in books)</a:t>
            </a:r>
            <a:br>
              <a:rPr lang="en-GB" sz="3600" u="sng">
                <a:latin typeface="Comic Sans MS"/>
              </a:rPr>
            </a:br>
            <a:br>
              <a:rPr lang="en-GB" sz="3600" u="sng">
                <a:latin typeface="Comic Sans MS"/>
              </a:rPr>
            </a:br>
            <a:r>
              <a:rPr lang="en-GB" sz="3600" u="sng">
                <a:latin typeface="Comic Sans MS"/>
              </a:rPr>
              <a:t>Thursday 26th March</a:t>
            </a:r>
            <a:br>
              <a:rPr lang="en-GB" sz="3600" u="sng">
                <a:latin typeface="Comic Sans MS"/>
              </a:rPr>
            </a:br>
            <a:r>
              <a:rPr lang="en-GB" sz="3600" u="sng">
                <a:latin typeface="Comic Sans MS"/>
              </a:rPr>
              <a:t>TBAT: use fronted adverbials.</a:t>
            </a:r>
            <a:br>
              <a:rPr lang="en-GB" sz="3600" u="sng">
                <a:latin typeface="Comic Sans MS"/>
              </a:rPr>
            </a:br>
            <a:br>
              <a:rPr lang="en-GB" sz="3600" u="sng">
                <a:latin typeface="Comic Sans MS"/>
              </a:rPr>
            </a:br>
            <a:r>
              <a:rPr lang="en-GB" sz="3600" u="sng">
                <a:latin typeface="Comic Sans MS"/>
              </a:rPr>
              <a:t>3 in 3</a:t>
            </a:r>
            <a:br>
              <a:rPr lang="en-GB" sz="3600" u="sng">
                <a:latin typeface="Comic Sans MS"/>
              </a:rPr>
            </a:br>
            <a:br>
              <a:rPr lang="en-GB"/>
            </a:br>
            <a:endParaRPr lang="en-GB"/>
          </a:p>
        </p:txBody>
      </p:sp>
      <p:pic>
        <p:nvPicPr>
          <p:cNvPr id="3" name="Picture 2" descr="A screenshot of a test&#10;&#10;AI-generated content may be incorrect.">
            <a:extLst>
              <a:ext uri="{FF2B5EF4-FFF2-40B4-BE49-F238E27FC236}">
                <a16:creationId xmlns:a16="http://schemas.microsoft.com/office/drawing/2014/main" id="{16084818-10F1-F232-7C5B-5585BAE466C6}"/>
              </a:ext>
            </a:extLst>
          </p:cNvPr>
          <p:cNvPicPr>
            <a:picLocks noChangeAspect="1"/>
          </p:cNvPicPr>
          <p:nvPr/>
        </p:nvPicPr>
        <p:blipFill>
          <a:blip r:embed="rId2"/>
          <a:stretch>
            <a:fillRect/>
          </a:stretch>
        </p:blipFill>
        <p:spPr>
          <a:xfrm>
            <a:off x="-1173" y="3191083"/>
            <a:ext cx="4519130" cy="2850185"/>
          </a:xfrm>
          <a:prstGeom prst="rect">
            <a:avLst/>
          </a:prstGeom>
        </p:spPr>
      </p:pic>
      <p:pic>
        <p:nvPicPr>
          <p:cNvPr id="4" name="Picture 3" descr="A close up of words&#10;&#10;AI-generated content may be incorrect.">
            <a:extLst>
              <a:ext uri="{FF2B5EF4-FFF2-40B4-BE49-F238E27FC236}">
                <a16:creationId xmlns:a16="http://schemas.microsoft.com/office/drawing/2014/main" id="{8949AA3D-20DE-399A-F639-B554789178ED}"/>
              </a:ext>
            </a:extLst>
          </p:cNvPr>
          <p:cNvPicPr>
            <a:picLocks noChangeAspect="1"/>
          </p:cNvPicPr>
          <p:nvPr/>
        </p:nvPicPr>
        <p:blipFill>
          <a:blip r:embed="rId3"/>
          <a:stretch>
            <a:fillRect/>
          </a:stretch>
        </p:blipFill>
        <p:spPr>
          <a:xfrm>
            <a:off x="4841323" y="2293040"/>
            <a:ext cx="5734050" cy="1543050"/>
          </a:xfrm>
          <a:prstGeom prst="rect">
            <a:avLst/>
          </a:prstGeom>
        </p:spPr>
      </p:pic>
      <p:pic>
        <p:nvPicPr>
          <p:cNvPr id="5" name="Picture 4" descr="A diagram of a question&#10;&#10;AI-generated content may be incorrect.">
            <a:extLst>
              <a:ext uri="{FF2B5EF4-FFF2-40B4-BE49-F238E27FC236}">
                <a16:creationId xmlns:a16="http://schemas.microsoft.com/office/drawing/2014/main" id="{FD90A1CF-3B95-E6AB-0BCB-8D0FCB9EFAA9}"/>
              </a:ext>
            </a:extLst>
          </p:cNvPr>
          <p:cNvPicPr>
            <a:picLocks noChangeAspect="1"/>
          </p:cNvPicPr>
          <p:nvPr/>
        </p:nvPicPr>
        <p:blipFill>
          <a:blip r:embed="rId4"/>
          <a:stretch>
            <a:fillRect/>
          </a:stretch>
        </p:blipFill>
        <p:spPr>
          <a:xfrm>
            <a:off x="4843738" y="4047573"/>
            <a:ext cx="5972175" cy="2495550"/>
          </a:xfrm>
          <a:prstGeom prst="rect">
            <a:avLst/>
          </a:prstGeom>
        </p:spPr>
      </p:pic>
    </p:spTree>
    <p:extLst>
      <p:ext uri="{BB962C8B-B14F-4D97-AF65-F5344CB8AC3E}">
        <p14:creationId xmlns:p14="http://schemas.microsoft.com/office/powerpoint/2010/main" val="2184179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E8023-92D9-6E5B-8285-A469177666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206596-EDED-8724-0612-398B5874A6D6}"/>
              </a:ext>
            </a:extLst>
          </p:cNvPr>
          <p:cNvSpPr>
            <a:spLocks noGrp="1"/>
          </p:cNvSpPr>
          <p:nvPr>
            <p:ph type="title"/>
          </p:nvPr>
        </p:nvSpPr>
        <p:spPr>
          <a:xfrm>
            <a:off x="0" y="3020667"/>
            <a:ext cx="11344275" cy="1335088"/>
          </a:xfrm>
        </p:spPr>
        <p:txBody>
          <a:bodyPr>
            <a:normAutofit fontScale="90000"/>
          </a:bodyPr>
          <a:lstStyle/>
          <a:p>
            <a:r>
              <a:rPr lang="en-GB" sz="3600" u="sng">
                <a:latin typeface="Comic Sans MS"/>
              </a:rPr>
              <a:t>Thursday 26th March</a:t>
            </a:r>
            <a:br>
              <a:rPr lang="en-GB" sz="3600" u="sng">
                <a:latin typeface="Comic Sans MS"/>
              </a:rPr>
            </a:br>
            <a:r>
              <a:rPr lang="en-GB" sz="3600" u="sng">
                <a:latin typeface="Comic Sans MS"/>
              </a:rPr>
              <a:t>TBAT: use fronted adverbials.</a:t>
            </a:r>
            <a:br>
              <a:rPr lang="en-GB" sz="3600" u="sng">
                <a:latin typeface="Comic Sans MS"/>
              </a:rPr>
            </a:br>
            <a:br>
              <a:rPr lang="en-GB" sz="3600" u="sng">
                <a:latin typeface="Comic Sans MS"/>
              </a:rPr>
            </a:br>
            <a:r>
              <a:rPr lang="en-GB" sz="3600">
                <a:solidFill>
                  <a:srgbClr val="0070C0"/>
                </a:solidFill>
                <a:latin typeface="Comic Sans MS"/>
              </a:rPr>
              <a:t>What is the difference between a </a:t>
            </a:r>
            <a:r>
              <a:rPr lang="en-GB" sz="3600" b="1">
                <a:solidFill>
                  <a:srgbClr val="0070C0"/>
                </a:solidFill>
                <a:latin typeface="Comic Sans MS"/>
              </a:rPr>
              <a:t>clause </a:t>
            </a:r>
            <a:r>
              <a:rPr lang="en-GB" sz="3600">
                <a:solidFill>
                  <a:srgbClr val="0070C0"/>
                </a:solidFill>
                <a:latin typeface="Comic Sans MS"/>
              </a:rPr>
              <a:t>and a </a:t>
            </a:r>
            <a:r>
              <a:rPr lang="en-GB" sz="3600" b="1">
                <a:solidFill>
                  <a:srgbClr val="0070C0"/>
                </a:solidFill>
                <a:latin typeface="Comic Sans MS"/>
              </a:rPr>
              <a:t>phrase?</a:t>
            </a:r>
            <a:br>
              <a:rPr lang="en-GB" sz="3600" b="1">
                <a:solidFill>
                  <a:srgbClr val="0070C0"/>
                </a:solidFill>
                <a:latin typeface="Comic Sans MS"/>
              </a:rPr>
            </a:br>
            <a:br>
              <a:rPr lang="en-GB" sz="3600" b="1">
                <a:solidFill>
                  <a:srgbClr val="0070C0"/>
                </a:solidFill>
                <a:latin typeface="Comic Sans MS"/>
              </a:rPr>
            </a:br>
            <a:br>
              <a:rPr lang="en-GB" sz="3600" b="1">
                <a:latin typeface="Comic Sans MS"/>
              </a:rPr>
            </a:br>
            <a:r>
              <a:rPr lang="en-GB" sz="3600">
                <a:solidFill>
                  <a:srgbClr val="00B050"/>
                </a:solidFill>
                <a:latin typeface="Comic Sans MS"/>
              </a:rPr>
              <a:t>What is a fronted adverbial?</a:t>
            </a:r>
            <a:br>
              <a:rPr lang="en-GB" sz="3600">
                <a:solidFill>
                  <a:srgbClr val="00B050"/>
                </a:solidFill>
                <a:latin typeface="Comic Sans MS"/>
              </a:rPr>
            </a:br>
            <a:br>
              <a:rPr lang="en-GB" sz="3600">
                <a:solidFill>
                  <a:srgbClr val="00B050"/>
                </a:solidFill>
                <a:latin typeface="Comic Sans MS"/>
              </a:rPr>
            </a:br>
            <a:br>
              <a:rPr lang="en-GB" sz="3600">
                <a:latin typeface="Comic Sans MS"/>
              </a:rPr>
            </a:br>
            <a:br>
              <a:rPr lang="en-GB" sz="3600">
                <a:latin typeface="Comic Sans MS"/>
              </a:rPr>
            </a:br>
            <a:r>
              <a:rPr lang="en-GB" sz="3600">
                <a:solidFill>
                  <a:srgbClr val="FF0000"/>
                </a:solidFill>
                <a:latin typeface="Comic Sans MS"/>
              </a:rPr>
              <a:t>Describe what adverbs can be used for in a sentence?</a:t>
            </a:r>
            <a:br>
              <a:rPr lang="en-GB" sz="3600" u="sng">
                <a:latin typeface="Comic Sans MS"/>
              </a:rPr>
            </a:br>
            <a:br>
              <a:rPr lang="en-GB"/>
            </a:br>
            <a:endParaRPr lang="en-GB"/>
          </a:p>
        </p:txBody>
      </p:sp>
    </p:spTree>
    <p:extLst>
      <p:ext uri="{BB962C8B-B14F-4D97-AF65-F5344CB8AC3E}">
        <p14:creationId xmlns:p14="http://schemas.microsoft.com/office/powerpoint/2010/main" val="1320837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68"/>
          <p:cNvSpPr txBox="1">
            <a:spLocks noGrp="1"/>
          </p:cNvSpPr>
          <p:nvPr>
            <p:ph type="subTitle" idx="1"/>
          </p:nvPr>
        </p:nvSpPr>
        <p:spPr>
          <a:xfrm>
            <a:off x="432000" y="992067"/>
            <a:ext cx="9207600" cy="8760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a:solidFill>
                  <a:schemeClr val="dk1"/>
                </a:solidFill>
              </a:rPr>
              <a:t>A </a:t>
            </a:r>
            <a:r>
              <a:rPr lang="en-GB" b="1">
                <a:solidFill>
                  <a:schemeClr val="dk1"/>
                </a:solidFill>
              </a:rPr>
              <a:t>fronted adverbial</a:t>
            </a:r>
            <a:r>
              <a:rPr lang="en-GB">
                <a:solidFill>
                  <a:schemeClr val="dk1"/>
                </a:solidFill>
              </a:rPr>
              <a:t> is a sentence starter followed by a </a:t>
            </a:r>
            <a:r>
              <a:rPr lang="en-GB" b="1">
                <a:solidFill>
                  <a:schemeClr val="dk1"/>
                </a:solidFill>
              </a:rPr>
              <a:t>comma</a:t>
            </a:r>
            <a:r>
              <a:rPr lang="en-GB">
                <a:solidFill>
                  <a:schemeClr val="dk1"/>
                </a:solidFill>
              </a:rPr>
              <a:t>. </a:t>
            </a:r>
            <a:endParaRPr>
              <a:solidFill>
                <a:schemeClr val="dk1"/>
              </a:solidFill>
            </a:endParaRPr>
          </a:p>
        </p:txBody>
      </p:sp>
      <p:sp>
        <p:nvSpPr>
          <p:cNvPr id="776" name="Google Shape;776;p68"/>
          <p:cNvSpPr txBox="1">
            <a:spLocks noGrp="1"/>
          </p:cNvSpPr>
          <p:nvPr>
            <p:ph type="subTitle" idx="2"/>
          </p:nvPr>
        </p:nvSpPr>
        <p:spPr>
          <a:xfrm>
            <a:off x="432000" y="2290192"/>
            <a:ext cx="11328000" cy="8760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a:solidFill>
                  <a:schemeClr val="dk1"/>
                </a:solidFill>
              </a:rPr>
              <a:t>A </a:t>
            </a:r>
            <a:r>
              <a:rPr lang="en-GB" b="1">
                <a:solidFill>
                  <a:schemeClr val="dk1"/>
                </a:solidFill>
              </a:rPr>
              <a:t>comma</a:t>
            </a:r>
            <a:r>
              <a:rPr lang="en-GB">
                <a:solidFill>
                  <a:schemeClr val="dk1"/>
                </a:solidFill>
              </a:rPr>
              <a:t> is a punctuation mark that is used after any </a:t>
            </a:r>
            <a:r>
              <a:rPr lang="en-GB" b="1">
                <a:solidFill>
                  <a:schemeClr val="dk1"/>
                </a:solidFill>
              </a:rPr>
              <a:t>fronted adverbial</a:t>
            </a:r>
            <a:r>
              <a:rPr lang="en-GB">
                <a:solidFill>
                  <a:schemeClr val="dk1"/>
                </a:solidFill>
              </a:rPr>
              <a:t>. </a:t>
            </a:r>
            <a:endParaRPr>
              <a:solidFill>
                <a:schemeClr val="dk1"/>
              </a:solidFill>
            </a:endParaRPr>
          </a:p>
        </p:txBody>
      </p:sp>
      <p:sp>
        <p:nvSpPr>
          <p:cNvPr id="777" name="Google Shape;777;p68"/>
          <p:cNvSpPr txBox="1">
            <a:spLocks noGrp="1"/>
          </p:cNvSpPr>
          <p:nvPr>
            <p:ph type="subTitle" idx="3"/>
          </p:nvPr>
        </p:nvSpPr>
        <p:spPr>
          <a:xfrm>
            <a:off x="432000" y="3588317"/>
            <a:ext cx="11328000" cy="5196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a:solidFill>
                  <a:schemeClr val="dk1"/>
                </a:solidFill>
              </a:rPr>
              <a:t>A </a:t>
            </a:r>
            <a:r>
              <a:rPr lang="en-GB" b="1">
                <a:solidFill>
                  <a:schemeClr val="dk1"/>
                </a:solidFill>
              </a:rPr>
              <a:t>phrase</a:t>
            </a:r>
            <a:r>
              <a:rPr lang="en-GB">
                <a:solidFill>
                  <a:schemeClr val="dk1"/>
                </a:solidFill>
              </a:rPr>
              <a:t> is a group of words with no verb. </a:t>
            </a:r>
            <a:endParaRPr>
              <a:solidFill>
                <a:schemeClr val="dk1"/>
              </a:solidFill>
            </a:endParaRPr>
          </a:p>
        </p:txBody>
      </p:sp>
      <p:sp>
        <p:nvSpPr>
          <p:cNvPr id="778" name="Google Shape;778;p68"/>
          <p:cNvSpPr txBox="1">
            <a:spLocks noGrp="1"/>
          </p:cNvSpPr>
          <p:nvPr>
            <p:ph type="subTitle" idx="4"/>
          </p:nvPr>
        </p:nvSpPr>
        <p:spPr>
          <a:xfrm>
            <a:off x="432000" y="4530041"/>
            <a:ext cx="11328000" cy="5196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a:solidFill>
                  <a:schemeClr val="dk1"/>
                </a:solidFill>
              </a:rPr>
              <a:t>A </a:t>
            </a:r>
            <a:r>
              <a:rPr lang="en-GB" b="1">
                <a:solidFill>
                  <a:schemeClr val="dk1"/>
                </a:solidFill>
              </a:rPr>
              <a:t>clause</a:t>
            </a:r>
            <a:r>
              <a:rPr lang="en-GB">
                <a:solidFill>
                  <a:schemeClr val="dk1"/>
                </a:solidFill>
              </a:rPr>
              <a:t> is a group of words that contains a verb.</a:t>
            </a:r>
            <a:endParaRPr>
              <a:solidFill>
                <a:schemeClr val="dk1"/>
              </a:solidFill>
            </a:endParaRPr>
          </a:p>
        </p:txBody>
      </p:sp>
      <p:sp>
        <p:nvSpPr>
          <p:cNvPr id="779" name="Google Shape;779;p68"/>
          <p:cNvSpPr txBox="1">
            <a:spLocks noGrp="1"/>
          </p:cNvSpPr>
          <p:nvPr>
            <p:ph type="subTitle" idx="5"/>
          </p:nvPr>
        </p:nvSpPr>
        <p:spPr>
          <a:xfrm>
            <a:off x="432000" y="5471767"/>
            <a:ext cx="11328000" cy="8760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a:solidFill>
                  <a:schemeClr val="dk1"/>
                </a:solidFill>
              </a:rPr>
              <a:t>An </a:t>
            </a:r>
            <a:r>
              <a:rPr lang="en-GB" b="1">
                <a:solidFill>
                  <a:schemeClr val="dk1"/>
                </a:solidFill>
              </a:rPr>
              <a:t>adverbial clause</a:t>
            </a:r>
            <a:r>
              <a:rPr lang="en-GB">
                <a:solidFill>
                  <a:schemeClr val="dk1"/>
                </a:solidFill>
              </a:rPr>
              <a:t> is a type of subordinate clause that starts with a subordinating conjunction. </a:t>
            </a:r>
            <a:endParaRPr>
              <a:solidFill>
                <a:schemeClr val="dk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06951-82AD-984D-05EE-A6373BA8A501}"/>
              </a:ext>
            </a:extLst>
          </p:cNvPr>
          <p:cNvSpPr>
            <a:spLocks noGrp="1"/>
          </p:cNvSpPr>
          <p:nvPr>
            <p:ph type="title"/>
          </p:nvPr>
        </p:nvSpPr>
        <p:spPr/>
        <p:txBody>
          <a:bodyPr/>
          <a:lstStyle/>
          <a:p>
            <a:r>
              <a:rPr lang="en-GB"/>
              <a:t>Word work (on sheet)</a:t>
            </a:r>
          </a:p>
        </p:txBody>
      </p:sp>
      <p:pic>
        <p:nvPicPr>
          <p:cNvPr id="4" name="Content Placeholder 3" descr="A screenshot of a question&#10;&#10;AI-generated content may be incorrect.">
            <a:extLst>
              <a:ext uri="{FF2B5EF4-FFF2-40B4-BE49-F238E27FC236}">
                <a16:creationId xmlns:a16="http://schemas.microsoft.com/office/drawing/2014/main" id="{1142AA02-DA6B-0116-F5BE-75F4134F6C3D}"/>
              </a:ext>
            </a:extLst>
          </p:cNvPr>
          <p:cNvPicPr>
            <a:picLocks noGrp="1" noChangeAspect="1"/>
          </p:cNvPicPr>
          <p:nvPr>
            <p:ph idx="1"/>
          </p:nvPr>
        </p:nvPicPr>
        <p:blipFill>
          <a:blip r:embed="rId2"/>
          <a:stretch>
            <a:fillRect/>
          </a:stretch>
        </p:blipFill>
        <p:spPr>
          <a:xfrm>
            <a:off x="1684199" y="1328669"/>
            <a:ext cx="8889862" cy="5389424"/>
          </a:xfrm>
          <a:prstGeom prst="rect">
            <a:avLst/>
          </a:prstGeom>
        </p:spPr>
      </p:pic>
    </p:spTree>
    <p:extLst>
      <p:ext uri="{BB962C8B-B14F-4D97-AF65-F5344CB8AC3E}">
        <p14:creationId xmlns:p14="http://schemas.microsoft.com/office/powerpoint/2010/main" val="3166100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70"/>
          <p:cNvSpPr txBox="1">
            <a:spLocks noGrp="1"/>
          </p:cNvSpPr>
          <p:nvPr>
            <p:ph type="body" idx="1"/>
          </p:nvPr>
        </p:nvSpPr>
        <p:spPr>
          <a:xfrm>
            <a:off x="432000" y="1012400"/>
            <a:ext cx="9099200" cy="4276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sz="2667"/>
              <a:t>Sentences can start in different ways.</a:t>
            </a:r>
            <a:endParaRPr sz="2667"/>
          </a:p>
        </p:txBody>
      </p:sp>
      <p:sp>
        <p:nvSpPr>
          <p:cNvPr id="793" name="Google Shape;793;p70"/>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ct val="0"/>
              </a:spcAft>
              <a:buNone/>
            </a:pPr>
            <a:r>
              <a:rPr lang="en-GB"/>
              <a:t>Identifying different fronted adverbials</a:t>
            </a:r>
            <a:endParaRPr/>
          </a:p>
        </p:txBody>
      </p:sp>
      <p:sp>
        <p:nvSpPr>
          <p:cNvPr id="794" name="Google Shape;794;p70"/>
          <p:cNvSpPr txBox="1">
            <a:spLocks noGrp="1"/>
          </p:cNvSpPr>
          <p:nvPr>
            <p:ph type="body" idx="1"/>
          </p:nvPr>
        </p:nvSpPr>
        <p:spPr>
          <a:xfrm>
            <a:off x="432000" y="1747133"/>
            <a:ext cx="11336800" cy="21148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74121" algn="l" rtl="0">
              <a:lnSpc>
                <a:spcPct val="150000"/>
              </a:lnSpc>
              <a:spcBef>
                <a:spcPct val="0"/>
              </a:spcBef>
              <a:spcAft>
                <a:spcPct val="0"/>
              </a:spcAft>
              <a:buSzPts val="2000"/>
              <a:buChar char="●"/>
            </a:pPr>
            <a:r>
              <a:rPr lang="en-GB" sz="2667">
                <a:solidFill>
                  <a:schemeClr val="accent4"/>
                </a:solidFill>
              </a:rPr>
              <a:t>Desperately</a:t>
            </a:r>
            <a:r>
              <a:rPr lang="en-GB" sz="2667"/>
              <a:t>, she searched for the ancient ruins. </a:t>
            </a:r>
            <a:endParaRPr sz="2667"/>
          </a:p>
          <a:p>
            <a:pPr marL="609585" lvl="0" indent="-474121" algn="l" rtl="0">
              <a:lnSpc>
                <a:spcPct val="150000"/>
              </a:lnSpc>
              <a:spcBef>
                <a:spcPts val="1333"/>
              </a:spcBef>
              <a:spcAft>
                <a:spcPct val="0"/>
              </a:spcAft>
              <a:buSzPts val="2000"/>
              <a:buChar char="●"/>
            </a:pPr>
            <a:r>
              <a:rPr lang="en-GB" sz="2667">
                <a:solidFill>
                  <a:schemeClr val="accent4"/>
                </a:solidFill>
              </a:rPr>
              <a:t>Full of excitement</a:t>
            </a:r>
            <a:r>
              <a:rPr lang="en-GB" sz="2667"/>
              <a:t>, she searched for the ancient ruins. </a:t>
            </a:r>
            <a:endParaRPr sz="2667"/>
          </a:p>
          <a:p>
            <a:pPr marL="609585" lvl="0" indent="-474121" algn="l" rtl="0">
              <a:lnSpc>
                <a:spcPct val="150000"/>
              </a:lnSpc>
              <a:spcBef>
                <a:spcPts val="1333"/>
              </a:spcBef>
              <a:spcAft>
                <a:spcPts val="1333"/>
              </a:spcAft>
              <a:buSzPts val="2000"/>
              <a:buChar char="●"/>
            </a:pPr>
            <a:r>
              <a:rPr lang="en-GB" sz="2667">
                <a:solidFill>
                  <a:schemeClr val="accent4"/>
                </a:solidFill>
              </a:rPr>
              <a:t>When she reached the island</a:t>
            </a:r>
            <a:r>
              <a:rPr lang="en-GB" sz="2667"/>
              <a:t>, she searched for the ancient ruins.</a:t>
            </a:r>
            <a:endParaRPr sz="2667"/>
          </a:p>
        </p:txBody>
      </p:sp>
      <p:sp>
        <p:nvSpPr>
          <p:cNvPr id="795" name="Google Shape;795;p70"/>
          <p:cNvSpPr txBox="1"/>
          <p:nvPr/>
        </p:nvSpPr>
        <p:spPr>
          <a:xfrm>
            <a:off x="453900" y="4082817"/>
            <a:ext cx="1154000" cy="52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300000"/>
              </a:lnSpc>
              <a:spcBef>
                <a:spcPct val="0"/>
              </a:spcBef>
              <a:spcAft>
                <a:spcPct val="0"/>
              </a:spcAft>
              <a:buNone/>
            </a:pPr>
            <a:r>
              <a:rPr lang="en-GB" sz="2400">
                <a:solidFill>
                  <a:srgbClr val="845AD9"/>
                </a:solidFill>
                <a:latin typeface="Lexend"/>
                <a:ea typeface="Lexend"/>
                <a:cs typeface="Lexend"/>
                <a:sym typeface="Lexend"/>
              </a:rPr>
              <a:t>word</a:t>
            </a:r>
            <a:endParaRPr sz="2400">
              <a:solidFill>
                <a:srgbClr val="845AD9"/>
              </a:solidFill>
              <a:latin typeface="Lexend"/>
              <a:ea typeface="Lexend"/>
              <a:cs typeface="Lexend"/>
              <a:sym typeface="Lexend"/>
            </a:endParaRPr>
          </a:p>
        </p:txBody>
      </p:sp>
      <p:sp>
        <p:nvSpPr>
          <p:cNvPr id="796" name="Google Shape;796;p70"/>
          <p:cNvSpPr txBox="1"/>
          <p:nvPr/>
        </p:nvSpPr>
        <p:spPr>
          <a:xfrm>
            <a:off x="438867" y="4658600"/>
            <a:ext cx="1453600" cy="52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300000"/>
              </a:lnSpc>
              <a:spcBef>
                <a:spcPct val="0"/>
              </a:spcBef>
              <a:spcAft>
                <a:spcPct val="0"/>
              </a:spcAft>
              <a:buNone/>
            </a:pPr>
            <a:r>
              <a:rPr lang="en-GB" sz="2400">
                <a:solidFill>
                  <a:srgbClr val="845AD9"/>
                </a:solidFill>
                <a:latin typeface="Lexend"/>
                <a:ea typeface="Lexend"/>
                <a:cs typeface="Lexend"/>
                <a:sym typeface="Lexend"/>
              </a:rPr>
              <a:t>phrase</a:t>
            </a:r>
            <a:endParaRPr sz="2400">
              <a:solidFill>
                <a:srgbClr val="845AD9"/>
              </a:solidFill>
              <a:latin typeface="Lexend"/>
              <a:ea typeface="Lexend"/>
              <a:cs typeface="Lexend"/>
              <a:sym typeface="Lexend"/>
            </a:endParaRPr>
          </a:p>
        </p:txBody>
      </p:sp>
      <p:sp>
        <p:nvSpPr>
          <p:cNvPr id="797" name="Google Shape;797;p70"/>
          <p:cNvSpPr txBox="1"/>
          <p:nvPr/>
        </p:nvSpPr>
        <p:spPr>
          <a:xfrm>
            <a:off x="423133" y="5234384"/>
            <a:ext cx="1453600" cy="52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300000"/>
              </a:lnSpc>
              <a:spcBef>
                <a:spcPct val="0"/>
              </a:spcBef>
              <a:spcAft>
                <a:spcPct val="0"/>
              </a:spcAft>
              <a:buNone/>
            </a:pPr>
            <a:r>
              <a:rPr lang="en-GB" sz="2400">
                <a:solidFill>
                  <a:srgbClr val="845AD9"/>
                </a:solidFill>
                <a:latin typeface="Lexend"/>
                <a:ea typeface="Lexend"/>
                <a:cs typeface="Lexend"/>
                <a:sym typeface="Lexend"/>
              </a:rPr>
              <a:t>clause</a:t>
            </a:r>
            <a:endParaRPr sz="2400">
              <a:solidFill>
                <a:srgbClr val="845AD9"/>
              </a:solidFill>
              <a:latin typeface="Lexend"/>
              <a:ea typeface="Lexend"/>
              <a:cs typeface="Lexend"/>
              <a:sym typeface="Lexend"/>
            </a:endParaRPr>
          </a:p>
        </p:txBody>
      </p:sp>
      <p:sp>
        <p:nvSpPr>
          <p:cNvPr id="798" name="Google Shape;798;p70"/>
          <p:cNvSpPr txBox="1"/>
          <p:nvPr/>
        </p:nvSpPr>
        <p:spPr>
          <a:xfrm>
            <a:off x="2166633" y="4082817"/>
            <a:ext cx="4102000" cy="52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300000"/>
              </a:lnSpc>
              <a:spcBef>
                <a:spcPct val="0"/>
              </a:spcBef>
              <a:spcAft>
                <a:spcPct val="0"/>
              </a:spcAft>
              <a:buNone/>
            </a:pPr>
            <a:r>
              <a:rPr lang="en-GB" sz="2400">
                <a:latin typeface="Lexend"/>
                <a:ea typeface="Lexend"/>
                <a:cs typeface="Lexend"/>
                <a:sym typeface="Lexend"/>
              </a:rPr>
              <a:t>a single word</a:t>
            </a:r>
            <a:endParaRPr sz="2400">
              <a:latin typeface="Lexend"/>
              <a:ea typeface="Lexend"/>
              <a:cs typeface="Lexend"/>
              <a:sym typeface="Lexend"/>
            </a:endParaRPr>
          </a:p>
        </p:txBody>
      </p:sp>
      <p:sp>
        <p:nvSpPr>
          <p:cNvPr id="799" name="Google Shape;799;p70"/>
          <p:cNvSpPr txBox="1"/>
          <p:nvPr/>
        </p:nvSpPr>
        <p:spPr>
          <a:xfrm>
            <a:off x="2151600" y="4658600"/>
            <a:ext cx="5851200" cy="52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300000"/>
              </a:lnSpc>
              <a:spcBef>
                <a:spcPct val="0"/>
              </a:spcBef>
              <a:spcAft>
                <a:spcPct val="0"/>
              </a:spcAft>
              <a:buNone/>
            </a:pPr>
            <a:r>
              <a:rPr lang="en-GB" sz="2400">
                <a:latin typeface="Lexend"/>
                <a:ea typeface="Lexend"/>
                <a:cs typeface="Lexend"/>
                <a:sym typeface="Lexend"/>
              </a:rPr>
              <a:t>a group of words with no verb</a:t>
            </a:r>
            <a:endParaRPr sz="2400">
              <a:latin typeface="Lexend"/>
              <a:ea typeface="Lexend"/>
              <a:cs typeface="Lexend"/>
              <a:sym typeface="Lexend"/>
            </a:endParaRPr>
          </a:p>
        </p:txBody>
      </p:sp>
      <p:sp>
        <p:nvSpPr>
          <p:cNvPr id="800" name="Google Shape;800;p70"/>
          <p:cNvSpPr txBox="1"/>
          <p:nvPr/>
        </p:nvSpPr>
        <p:spPr>
          <a:xfrm>
            <a:off x="2135867" y="5234384"/>
            <a:ext cx="5500400" cy="52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300000"/>
              </a:lnSpc>
              <a:spcBef>
                <a:spcPct val="0"/>
              </a:spcBef>
              <a:spcAft>
                <a:spcPct val="0"/>
              </a:spcAft>
              <a:buNone/>
            </a:pPr>
            <a:r>
              <a:rPr lang="en-GB" sz="2400">
                <a:latin typeface="Lexend"/>
                <a:ea typeface="Lexend"/>
                <a:cs typeface="Lexend"/>
                <a:sym typeface="Lexend"/>
              </a:rPr>
              <a:t>a group of words with a verb</a:t>
            </a:r>
            <a:endParaRPr sz="2400">
              <a:latin typeface="Lexend"/>
              <a:ea typeface="Lexend"/>
              <a:cs typeface="Lexend"/>
              <a:sym typeface="Lexend"/>
            </a:endParaRPr>
          </a:p>
        </p:txBody>
      </p:sp>
      <p:sp>
        <p:nvSpPr>
          <p:cNvPr id="801" name="Google Shape;801;p70"/>
          <p:cNvSpPr txBox="1"/>
          <p:nvPr/>
        </p:nvSpPr>
        <p:spPr>
          <a:xfrm>
            <a:off x="8847567" y="4711917"/>
            <a:ext cx="1816400" cy="4104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ct val="0"/>
              </a:spcAft>
              <a:buNone/>
            </a:pPr>
            <a:r>
              <a:rPr lang="en-GB" sz="2400">
                <a:solidFill>
                  <a:srgbClr val="845AD9"/>
                </a:solidFill>
                <a:latin typeface="Lexend"/>
                <a:ea typeface="Lexend"/>
                <a:cs typeface="Lexend"/>
                <a:sym typeface="Lexend"/>
              </a:rPr>
              <a:t>desperately</a:t>
            </a:r>
            <a:endParaRPr sz="2400">
              <a:solidFill>
                <a:srgbClr val="845AD9"/>
              </a:solidFill>
              <a:latin typeface="Lexend"/>
              <a:ea typeface="Lexend"/>
              <a:cs typeface="Lexend"/>
              <a:sym typeface="Lexend"/>
            </a:endParaRPr>
          </a:p>
        </p:txBody>
      </p:sp>
      <p:sp>
        <p:nvSpPr>
          <p:cNvPr id="802" name="Google Shape;802;p70"/>
          <p:cNvSpPr txBox="1"/>
          <p:nvPr/>
        </p:nvSpPr>
        <p:spPr>
          <a:xfrm>
            <a:off x="8624692" y="5384317"/>
            <a:ext cx="2656400" cy="3696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ct val="0"/>
              </a:spcAft>
              <a:buNone/>
            </a:pPr>
            <a:r>
              <a:rPr lang="en-GB" sz="2400">
                <a:solidFill>
                  <a:srgbClr val="845AD9"/>
                </a:solidFill>
                <a:latin typeface="Lexend"/>
                <a:ea typeface="Lexend"/>
                <a:cs typeface="Lexend"/>
                <a:sym typeface="Lexend"/>
              </a:rPr>
              <a:t>full of excitement</a:t>
            </a:r>
            <a:endParaRPr sz="2400">
              <a:solidFill>
                <a:srgbClr val="845AD9"/>
              </a:solidFill>
              <a:latin typeface="Lexend"/>
              <a:ea typeface="Lexend"/>
              <a:cs typeface="Lexend"/>
              <a:sym typeface="Lexend"/>
            </a:endParaRPr>
          </a:p>
        </p:txBody>
      </p:sp>
      <p:sp>
        <p:nvSpPr>
          <p:cNvPr id="803" name="Google Shape;803;p70"/>
          <p:cNvSpPr txBox="1"/>
          <p:nvPr/>
        </p:nvSpPr>
        <p:spPr>
          <a:xfrm>
            <a:off x="7644767" y="5960084"/>
            <a:ext cx="4236400" cy="369600"/>
          </a:xfrm>
          <a:prstGeom prst="rect">
            <a:avLst/>
          </a:prstGeom>
          <a:noFill/>
          <a:ln>
            <a:noFill/>
          </a:ln>
        </p:spPr>
        <p:txBody>
          <a:bodyPr spcFirstLastPara="1" wrap="square" lIns="0" tIns="0" rIns="0" bIns="0" anchor="t" anchorCtr="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ct val="0"/>
              </a:spcAft>
              <a:buNone/>
            </a:pPr>
            <a:r>
              <a:rPr lang="en-GB" sz="2400">
                <a:solidFill>
                  <a:srgbClr val="845AD9"/>
                </a:solidFill>
                <a:latin typeface="Lexend"/>
                <a:ea typeface="Lexend"/>
                <a:cs typeface="Lexend"/>
                <a:sym typeface="Lexend"/>
              </a:rPr>
              <a:t>when she reached the island</a:t>
            </a:r>
            <a:endParaRPr sz="2400">
              <a:solidFill>
                <a:srgbClr val="845AD9"/>
              </a:solidFill>
              <a:latin typeface="Lexend"/>
              <a:ea typeface="Lexend"/>
              <a:cs typeface="Lexend"/>
              <a:sym typeface="Lexend"/>
            </a:endParaRPr>
          </a:p>
        </p:txBody>
      </p:sp>
    </p:spTree>
    <p:extLst>
      <p:ext uri="{BB962C8B-B14F-4D97-AF65-F5344CB8AC3E}">
        <p14:creationId xmlns:p14="http://schemas.microsoft.com/office/powerpoint/2010/main" val="9105576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9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0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9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9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0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9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0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71"/>
          <p:cNvSpPr txBox="1">
            <a:spLocks noGrp="1"/>
          </p:cNvSpPr>
          <p:nvPr>
            <p:ph type="body" idx="1"/>
          </p:nvPr>
        </p:nvSpPr>
        <p:spPr>
          <a:xfrm>
            <a:off x="432000" y="1012400"/>
            <a:ext cx="9099200" cy="9316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667" b="1"/>
              <a:t>Fronted adverbials </a:t>
            </a:r>
            <a:r>
              <a:rPr lang="en-GB" sz="2667"/>
              <a:t>are words, </a:t>
            </a:r>
            <a:r>
              <a:rPr lang="en-GB" sz="2667" b="1"/>
              <a:t>phrases </a:t>
            </a:r>
            <a:r>
              <a:rPr lang="en-GB" sz="2667"/>
              <a:t>or </a:t>
            </a:r>
            <a:r>
              <a:rPr lang="en-GB" sz="2667" b="1"/>
              <a:t>clauses </a:t>
            </a:r>
            <a:r>
              <a:rPr lang="en-GB" sz="2667"/>
              <a:t>that act as sentence starters. </a:t>
            </a:r>
            <a:endParaRPr sz="2667"/>
          </a:p>
        </p:txBody>
      </p:sp>
      <p:sp>
        <p:nvSpPr>
          <p:cNvPr id="810" name="Google Shape;810;p71"/>
          <p:cNvSpPr txBox="1">
            <a:spLocks noGrp="1"/>
          </p:cNvSpPr>
          <p:nvPr>
            <p:ph type="body" idx="1"/>
          </p:nvPr>
        </p:nvSpPr>
        <p:spPr>
          <a:xfrm>
            <a:off x="3250400" y="2138400"/>
            <a:ext cx="5759200" cy="4276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sz="2667"/>
              <a:t>She searched for the ancient ruins. </a:t>
            </a:r>
            <a:endParaRPr sz="2667"/>
          </a:p>
        </p:txBody>
      </p:sp>
      <p:sp>
        <p:nvSpPr>
          <p:cNvPr id="811" name="Google Shape;811;p71"/>
          <p:cNvSpPr txBox="1">
            <a:spLocks noGrp="1"/>
          </p:cNvSpPr>
          <p:nvPr>
            <p:ph type="body" idx="1"/>
          </p:nvPr>
        </p:nvSpPr>
        <p:spPr>
          <a:xfrm>
            <a:off x="425200" y="3234517"/>
            <a:ext cx="2246400" cy="12344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sz="2400"/>
              <a:t>These are all </a:t>
            </a:r>
            <a:r>
              <a:rPr lang="en-GB" sz="2400" b="1"/>
              <a:t>fronted adverbials</a:t>
            </a:r>
            <a:r>
              <a:rPr lang="en-GB" sz="2400"/>
              <a:t>.</a:t>
            </a:r>
            <a:endParaRPr sz="2400"/>
          </a:p>
        </p:txBody>
      </p:sp>
      <p:sp>
        <p:nvSpPr>
          <p:cNvPr id="812" name="Google Shape;812;p71"/>
          <p:cNvSpPr txBox="1">
            <a:spLocks noGrp="1"/>
          </p:cNvSpPr>
          <p:nvPr>
            <p:ph type="body" idx="1"/>
          </p:nvPr>
        </p:nvSpPr>
        <p:spPr>
          <a:xfrm>
            <a:off x="425200" y="5294200"/>
            <a:ext cx="11341600" cy="9316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667"/>
              <a:t>The </a:t>
            </a:r>
            <a:r>
              <a:rPr lang="en-GB" sz="2667" b="1"/>
              <a:t>fronted adverbial</a:t>
            </a:r>
            <a:r>
              <a:rPr lang="en-GB" sz="2667"/>
              <a:t> gives us more information about the action in the sentence that follows it. It is always followed by a </a:t>
            </a:r>
            <a:r>
              <a:rPr lang="en-GB" sz="2667" b="1"/>
              <a:t>comma</a:t>
            </a:r>
            <a:r>
              <a:rPr lang="en-GB" sz="2667"/>
              <a:t>. </a:t>
            </a:r>
            <a:endParaRPr sz="2667"/>
          </a:p>
        </p:txBody>
      </p:sp>
      <p:sp>
        <p:nvSpPr>
          <p:cNvPr id="813" name="Google Shape;813;p71"/>
          <p:cNvSpPr/>
          <p:nvPr/>
        </p:nvSpPr>
        <p:spPr>
          <a:xfrm>
            <a:off x="3182400" y="2138533"/>
            <a:ext cx="5827200" cy="427600"/>
          </a:xfrm>
          <a:prstGeom prst="roundRect">
            <a:avLst>
              <a:gd name="adj" fmla="val 16667"/>
            </a:avLst>
          </a:prstGeom>
          <a:no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814" name="Google Shape;814;p71"/>
          <p:cNvSpPr txBox="1">
            <a:spLocks noGrp="1"/>
          </p:cNvSpPr>
          <p:nvPr>
            <p:ph type="body" idx="1"/>
          </p:nvPr>
        </p:nvSpPr>
        <p:spPr>
          <a:xfrm>
            <a:off x="2538233" y="2967467"/>
            <a:ext cx="9142800" cy="20724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spcBef>
                <a:spcPct val="0"/>
              </a:spcBef>
              <a:spcAft>
                <a:spcPct val="0"/>
              </a:spcAft>
              <a:buSzPts val="1800"/>
              <a:buChar char="●"/>
            </a:pPr>
            <a:r>
              <a:rPr lang="en-GB" sz="2400">
                <a:solidFill>
                  <a:schemeClr val="accent4"/>
                </a:solidFill>
              </a:rPr>
              <a:t>Desperately</a:t>
            </a:r>
            <a:r>
              <a:rPr lang="en-GB" sz="2400"/>
              <a:t>, she searched for the ancient ruins. </a:t>
            </a:r>
            <a:endParaRPr sz="2400"/>
          </a:p>
          <a:p>
            <a:pPr marL="609585" lvl="0" indent="-457189" algn="l" rtl="0">
              <a:spcBef>
                <a:spcPts val="1333"/>
              </a:spcBef>
              <a:spcAft>
                <a:spcPct val="0"/>
              </a:spcAft>
              <a:buSzPts val="1800"/>
              <a:buChar char="●"/>
            </a:pPr>
            <a:r>
              <a:rPr lang="en-GB" sz="2400">
                <a:solidFill>
                  <a:schemeClr val="accent4"/>
                </a:solidFill>
              </a:rPr>
              <a:t>Full of excitement</a:t>
            </a:r>
            <a:r>
              <a:rPr lang="en-GB" sz="2400"/>
              <a:t>, she searched for the ancient ruins. </a:t>
            </a:r>
            <a:endParaRPr sz="2400"/>
          </a:p>
          <a:p>
            <a:pPr marL="609585" lvl="0" indent="-457189" algn="l" rtl="0">
              <a:spcBef>
                <a:spcPts val="1333"/>
              </a:spcBef>
              <a:spcAft>
                <a:spcPts val="1333"/>
              </a:spcAft>
              <a:buSzPts val="1800"/>
              <a:buChar char="●"/>
            </a:pPr>
            <a:r>
              <a:rPr lang="en-GB" sz="2400">
                <a:solidFill>
                  <a:schemeClr val="accent4"/>
                </a:solidFill>
              </a:rPr>
              <a:t>When she reached the island</a:t>
            </a:r>
            <a:r>
              <a:rPr lang="en-GB" sz="2400"/>
              <a:t>, she searched for the ancient ruins.</a:t>
            </a:r>
            <a:endParaRPr sz="2400"/>
          </a:p>
        </p:txBody>
      </p:sp>
      <p:sp>
        <p:nvSpPr>
          <p:cNvPr id="815" name="Google Shape;815;p71"/>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ct val="0"/>
              </a:spcAft>
              <a:buNone/>
            </a:pPr>
            <a:r>
              <a:rPr lang="en-GB"/>
              <a:t>Identifying different fronted adverbials</a:t>
            </a:r>
            <a:endParaRPr/>
          </a:p>
        </p:txBody>
      </p:sp>
    </p:spTree>
    <p:extLst>
      <p:ext uri="{BB962C8B-B14F-4D97-AF65-F5344CB8AC3E}">
        <p14:creationId xmlns:p14="http://schemas.microsoft.com/office/powerpoint/2010/main" val="16197604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1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1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72"/>
          <p:cNvSpPr txBox="1">
            <a:spLocks noGrp="1"/>
          </p:cNvSpPr>
          <p:nvPr>
            <p:ph type="subTitle" idx="1"/>
          </p:nvPr>
        </p:nvSpPr>
        <p:spPr>
          <a:xfrm>
            <a:off x="1379233" y="2247167"/>
            <a:ext cx="10008800" cy="4328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sz="2667"/>
              <a:t>They are sentence starters. </a:t>
            </a:r>
            <a:endParaRPr sz="2667"/>
          </a:p>
        </p:txBody>
      </p:sp>
      <p:sp>
        <p:nvSpPr>
          <p:cNvPr id="821" name="Google Shape;821;p72"/>
          <p:cNvSpPr txBox="1">
            <a:spLocks noGrp="1"/>
          </p:cNvSpPr>
          <p:nvPr>
            <p:ph type="subTitle" idx="3"/>
          </p:nvPr>
        </p:nvSpPr>
        <p:spPr>
          <a:xfrm>
            <a:off x="1379233" y="3319263"/>
            <a:ext cx="10008800" cy="5188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sz="2667"/>
              <a:t>They can be words, </a:t>
            </a:r>
            <a:r>
              <a:rPr lang="en-GB" sz="2667" b="1"/>
              <a:t>phrases </a:t>
            </a:r>
            <a:r>
              <a:rPr lang="en-GB" sz="2667"/>
              <a:t>or </a:t>
            </a:r>
            <a:r>
              <a:rPr lang="en-GB" sz="2667" b="1"/>
              <a:t>clauses</a:t>
            </a:r>
            <a:r>
              <a:rPr lang="en-GB" sz="2667"/>
              <a:t>. </a:t>
            </a:r>
            <a:endParaRPr sz="2667"/>
          </a:p>
        </p:txBody>
      </p:sp>
      <p:sp>
        <p:nvSpPr>
          <p:cNvPr id="822" name="Google Shape;822;p72"/>
          <p:cNvSpPr txBox="1">
            <a:spLocks noGrp="1"/>
          </p:cNvSpPr>
          <p:nvPr>
            <p:ph type="subTitle" idx="4"/>
          </p:nvPr>
        </p:nvSpPr>
        <p:spPr>
          <a:xfrm>
            <a:off x="1379233" y="4413020"/>
            <a:ext cx="9952800" cy="4328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sz="2667"/>
              <a:t>They are followed by a </a:t>
            </a:r>
            <a:r>
              <a:rPr lang="en-GB" sz="2667" b="1"/>
              <a:t>comma</a:t>
            </a:r>
            <a:r>
              <a:rPr lang="en-GB" sz="2667"/>
              <a:t>. </a:t>
            </a:r>
            <a:endParaRPr sz="2667"/>
          </a:p>
        </p:txBody>
      </p:sp>
      <p:sp>
        <p:nvSpPr>
          <p:cNvPr id="823" name="Google Shape;823;p72"/>
          <p:cNvSpPr txBox="1">
            <a:spLocks noGrp="1"/>
          </p:cNvSpPr>
          <p:nvPr>
            <p:ph type="subTitle" idx="5"/>
          </p:nvPr>
        </p:nvSpPr>
        <p:spPr>
          <a:xfrm>
            <a:off x="1379233" y="5519809"/>
            <a:ext cx="8185600" cy="4804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667"/>
              <a:t>They always contain a verb. </a:t>
            </a:r>
            <a:endParaRPr sz="2667"/>
          </a:p>
        </p:txBody>
      </p:sp>
      <p:sp>
        <p:nvSpPr>
          <p:cNvPr id="824" name="Google Shape;824;p72"/>
          <p:cNvSpPr txBox="1">
            <a:spLocks noGrp="1"/>
          </p:cNvSpPr>
          <p:nvPr>
            <p:ph type="title"/>
          </p:nvPr>
        </p:nvSpPr>
        <p:spPr>
          <a:xfrm>
            <a:off x="432000" y="1080000"/>
            <a:ext cx="9355600" cy="6528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1850"/>
              <a:t>Which of these are true for </a:t>
            </a:r>
            <a:r>
              <a:rPr lang="en-GB" sz="1850" b="1"/>
              <a:t>fronted adverbials</a:t>
            </a:r>
            <a:r>
              <a:rPr lang="en-GB" sz="1850"/>
              <a:t>?</a:t>
            </a:r>
            <a:br>
              <a:rPr lang="en-GB" sz="1850"/>
            </a:br>
            <a:br>
              <a:rPr lang="en-GB" sz="1850"/>
            </a:br>
            <a:r>
              <a:rPr lang="en-GB" sz="1850"/>
              <a:t>PARTNER TALK:</a:t>
            </a:r>
          </a:p>
        </p:txBody>
      </p:sp>
      <p:pic>
        <p:nvPicPr>
          <p:cNvPr id="825" name="Google Shape;825;p72"/>
          <p:cNvPicPr preferRelativeResize="0"/>
          <p:nvPr/>
        </p:nvPicPr>
        <p:blipFill>
          <a:blip r:embed="rId3">
            <a:alphaModFix/>
          </a:blip>
          <a:stretch>
            <a:fillRect/>
          </a:stretch>
        </p:blipFill>
        <p:spPr>
          <a:xfrm>
            <a:off x="9945611" y="4313667"/>
            <a:ext cx="528000" cy="558800"/>
          </a:xfrm>
          <a:prstGeom prst="rect">
            <a:avLst/>
          </a:prstGeom>
          <a:noFill/>
          <a:ln>
            <a:noFill/>
          </a:ln>
        </p:spPr>
      </p:pic>
      <p:pic>
        <p:nvPicPr>
          <p:cNvPr id="826" name="Google Shape;826;p72"/>
          <p:cNvPicPr preferRelativeResize="0"/>
          <p:nvPr/>
        </p:nvPicPr>
        <p:blipFill>
          <a:blip r:embed="rId3">
            <a:alphaModFix/>
          </a:blip>
          <a:stretch>
            <a:fillRect/>
          </a:stretch>
        </p:blipFill>
        <p:spPr>
          <a:xfrm>
            <a:off x="9945611" y="2220551"/>
            <a:ext cx="528000" cy="558800"/>
          </a:xfrm>
          <a:prstGeom prst="rect">
            <a:avLst/>
          </a:prstGeom>
          <a:noFill/>
          <a:ln>
            <a:noFill/>
          </a:ln>
        </p:spPr>
      </p:pic>
      <p:pic>
        <p:nvPicPr>
          <p:cNvPr id="827" name="Google Shape;827;p72"/>
          <p:cNvPicPr preferRelativeResize="0"/>
          <p:nvPr/>
        </p:nvPicPr>
        <p:blipFill>
          <a:blip r:embed="rId4">
            <a:alphaModFix/>
          </a:blip>
          <a:stretch>
            <a:fillRect/>
          </a:stretch>
        </p:blipFill>
        <p:spPr>
          <a:xfrm>
            <a:off x="9945584" y="5420789"/>
            <a:ext cx="528000" cy="559680"/>
          </a:xfrm>
          <a:prstGeom prst="rect">
            <a:avLst/>
          </a:prstGeom>
          <a:noFill/>
          <a:ln>
            <a:noFill/>
          </a:ln>
        </p:spPr>
      </p:pic>
      <p:pic>
        <p:nvPicPr>
          <p:cNvPr id="828" name="Google Shape;828;p72"/>
          <p:cNvPicPr preferRelativeResize="0"/>
          <p:nvPr/>
        </p:nvPicPr>
        <p:blipFill>
          <a:blip r:embed="rId3">
            <a:alphaModFix/>
          </a:blip>
          <a:stretch>
            <a:fillRect/>
          </a:stretch>
        </p:blipFill>
        <p:spPr>
          <a:xfrm>
            <a:off x="9945611" y="3267100"/>
            <a:ext cx="528000" cy="558800"/>
          </a:xfrm>
          <a:prstGeom prst="rect">
            <a:avLst/>
          </a:prstGeom>
          <a:noFill/>
          <a:ln>
            <a:noFill/>
          </a:ln>
        </p:spPr>
      </p:pic>
      <p:sp>
        <p:nvSpPr>
          <p:cNvPr id="829" name="Google Shape;829;p72"/>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ct val="0"/>
              </a:spcAft>
              <a:buNone/>
            </a:pPr>
            <a:r>
              <a:rPr lang="en-GB"/>
              <a:t>Identifying different fronted adverbials</a:t>
            </a:r>
            <a:endParaRPr/>
          </a:p>
        </p:txBody>
      </p:sp>
    </p:spTree>
    <p:extLst>
      <p:ext uri="{BB962C8B-B14F-4D97-AF65-F5344CB8AC3E}">
        <p14:creationId xmlns:p14="http://schemas.microsoft.com/office/powerpoint/2010/main" val="18909134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73"/>
          <p:cNvSpPr txBox="1">
            <a:spLocks noGrp="1"/>
          </p:cNvSpPr>
          <p:nvPr>
            <p:ph type="body" idx="1"/>
          </p:nvPr>
        </p:nvSpPr>
        <p:spPr>
          <a:xfrm>
            <a:off x="432000" y="1012400"/>
            <a:ext cx="9099200" cy="7760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400"/>
              <a:t>We can tell a </a:t>
            </a:r>
            <a:r>
              <a:rPr lang="en-GB" sz="2400" b="1"/>
              <a:t>fronted adverbial</a:t>
            </a:r>
            <a:r>
              <a:rPr lang="en-GB" sz="2400"/>
              <a:t> is a sentence starter because if it is removed, the sentence still makes sense. </a:t>
            </a:r>
            <a:endParaRPr sz="2400"/>
          </a:p>
        </p:txBody>
      </p:sp>
      <p:sp>
        <p:nvSpPr>
          <p:cNvPr id="835" name="Google Shape;835;p73"/>
          <p:cNvSpPr txBox="1">
            <a:spLocks noGrp="1"/>
          </p:cNvSpPr>
          <p:nvPr>
            <p:ph type="body" idx="1"/>
          </p:nvPr>
        </p:nvSpPr>
        <p:spPr>
          <a:xfrm>
            <a:off x="1185000" y="2150833"/>
            <a:ext cx="9822000" cy="4276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ts val="1333"/>
              </a:spcAft>
              <a:buNone/>
            </a:pPr>
            <a:r>
              <a:rPr lang="en-GB" sz="2400">
                <a:solidFill>
                  <a:schemeClr val="accent4"/>
                </a:solidFill>
              </a:rPr>
              <a:t>Embarrassed</a:t>
            </a:r>
            <a:r>
              <a:rPr lang="en-GB" sz="2400"/>
              <a:t>, I walked up to the stage with my face in my hands. </a:t>
            </a:r>
            <a:endParaRPr sz="2400"/>
          </a:p>
        </p:txBody>
      </p:sp>
      <p:sp>
        <p:nvSpPr>
          <p:cNvPr id="836" name="Google Shape;836;p73"/>
          <p:cNvSpPr txBox="1">
            <a:spLocks noGrp="1"/>
          </p:cNvSpPr>
          <p:nvPr>
            <p:ph type="body" idx="1"/>
          </p:nvPr>
        </p:nvSpPr>
        <p:spPr>
          <a:xfrm>
            <a:off x="1899000" y="4942467"/>
            <a:ext cx="8394000" cy="4276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ts val="1333"/>
              </a:spcAft>
              <a:buNone/>
            </a:pPr>
            <a:r>
              <a:rPr lang="en-GB" sz="2400">
                <a:solidFill>
                  <a:schemeClr val="accent4"/>
                </a:solidFill>
              </a:rPr>
              <a:t>On Wednesday evening</a:t>
            </a:r>
            <a:r>
              <a:rPr lang="en-GB" sz="2400"/>
              <a:t>, I went shopping for bargains.</a:t>
            </a:r>
            <a:endParaRPr sz="2400"/>
          </a:p>
        </p:txBody>
      </p:sp>
      <p:sp>
        <p:nvSpPr>
          <p:cNvPr id="837" name="Google Shape;837;p73"/>
          <p:cNvSpPr txBox="1">
            <a:spLocks noGrp="1"/>
          </p:cNvSpPr>
          <p:nvPr>
            <p:ph type="body" idx="1"/>
          </p:nvPr>
        </p:nvSpPr>
        <p:spPr>
          <a:xfrm>
            <a:off x="2361533" y="2977417"/>
            <a:ext cx="8014400" cy="4276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ts val="1333"/>
              </a:spcAft>
              <a:buClr>
                <a:schemeClr val="dk1"/>
              </a:buClr>
              <a:buSzPts val="1100"/>
              <a:buFont typeface="Arial"/>
              <a:buNone/>
            </a:pPr>
            <a:r>
              <a:rPr lang="en-GB" sz="2400"/>
              <a:t>I walked up to the stage with my face in my hands.</a:t>
            </a:r>
            <a:endParaRPr sz="2400"/>
          </a:p>
        </p:txBody>
      </p:sp>
      <p:sp>
        <p:nvSpPr>
          <p:cNvPr id="838" name="Google Shape;838;p73"/>
          <p:cNvSpPr txBox="1">
            <a:spLocks noGrp="1"/>
          </p:cNvSpPr>
          <p:nvPr>
            <p:ph type="body" idx="1"/>
          </p:nvPr>
        </p:nvSpPr>
        <p:spPr>
          <a:xfrm>
            <a:off x="3236900" y="5819967"/>
            <a:ext cx="4758800" cy="4276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ts val="1333"/>
              </a:spcAft>
              <a:buNone/>
            </a:pPr>
            <a:r>
              <a:rPr lang="en-GB" sz="2400"/>
              <a:t>I went shopping for bargains.</a:t>
            </a:r>
            <a:endParaRPr sz="2400"/>
          </a:p>
        </p:txBody>
      </p:sp>
      <p:cxnSp>
        <p:nvCxnSpPr>
          <p:cNvPr id="839" name="Google Shape;839;p73"/>
          <p:cNvCxnSpPr/>
          <p:nvPr/>
        </p:nvCxnSpPr>
        <p:spPr>
          <a:xfrm flipH="1">
            <a:off x="5760000" y="5407167"/>
            <a:ext cx="0" cy="412800"/>
          </a:xfrm>
          <a:prstGeom prst="straightConnector1">
            <a:avLst/>
          </a:prstGeom>
          <a:noFill/>
          <a:ln w="28575" cap="flat" cmpd="sng">
            <a:solidFill>
              <a:schemeClr val="accent4"/>
            </a:solidFill>
            <a:prstDash val="solid"/>
            <a:round/>
            <a:headEnd type="none" w="med" len="med"/>
            <a:tailEnd type="triangle" w="med" len="med"/>
          </a:ln>
        </p:spPr>
      </p:cxnSp>
      <p:sp>
        <p:nvSpPr>
          <p:cNvPr id="840" name="Google Shape;840;p73"/>
          <p:cNvSpPr txBox="1">
            <a:spLocks noGrp="1"/>
          </p:cNvSpPr>
          <p:nvPr>
            <p:ph type="body" idx="1"/>
          </p:nvPr>
        </p:nvSpPr>
        <p:spPr>
          <a:xfrm>
            <a:off x="432000" y="3785733"/>
            <a:ext cx="11233200" cy="7760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400"/>
              <a:t>The </a:t>
            </a:r>
            <a:r>
              <a:rPr lang="en-GB" sz="2400" b="1"/>
              <a:t>fronted adverbial </a:t>
            </a:r>
            <a:r>
              <a:rPr lang="en-GB" sz="2400"/>
              <a:t>is followed by a </a:t>
            </a:r>
            <a:r>
              <a:rPr lang="en-GB" sz="2400" b="1"/>
              <a:t>comma. </a:t>
            </a:r>
            <a:r>
              <a:rPr lang="en-GB" sz="2400"/>
              <a:t>The section after the </a:t>
            </a:r>
            <a:r>
              <a:rPr lang="en-GB" sz="2400" b="1"/>
              <a:t>comma </a:t>
            </a:r>
            <a:r>
              <a:rPr lang="en-GB" sz="2400"/>
              <a:t>is a complete sentence.</a:t>
            </a:r>
            <a:endParaRPr sz="2400"/>
          </a:p>
        </p:txBody>
      </p:sp>
      <p:sp>
        <p:nvSpPr>
          <p:cNvPr id="841" name="Google Shape;841;p73"/>
          <p:cNvSpPr/>
          <p:nvPr/>
        </p:nvSpPr>
        <p:spPr>
          <a:xfrm>
            <a:off x="5666574" y="5156576"/>
            <a:ext cx="185200" cy="176400"/>
          </a:xfrm>
          <a:prstGeom prst="ellipse">
            <a:avLst/>
          </a:prstGeom>
          <a:noFill/>
          <a:ln w="1905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cxnSp>
        <p:nvCxnSpPr>
          <p:cNvPr id="842" name="Google Shape;842;p73"/>
          <p:cNvCxnSpPr/>
          <p:nvPr/>
        </p:nvCxnSpPr>
        <p:spPr>
          <a:xfrm flipH="1">
            <a:off x="6117967" y="2564633"/>
            <a:ext cx="0" cy="412800"/>
          </a:xfrm>
          <a:prstGeom prst="straightConnector1">
            <a:avLst/>
          </a:prstGeom>
          <a:noFill/>
          <a:ln w="28575" cap="flat" cmpd="sng">
            <a:solidFill>
              <a:schemeClr val="accent4"/>
            </a:solidFill>
            <a:prstDash val="solid"/>
            <a:round/>
            <a:headEnd type="none" w="med" len="med"/>
            <a:tailEnd type="triangle" w="med" len="med"/>
          </a:ln>
        </p:spPr>
      </p:cxnSp>
      <p:sp>
        <p:nvSpPr>
          <p:cNvPr id="843" name="Google Shape;843;p73"/>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ct val="0"/>
              </a:spcAft>
              <a:buNone/>
            </a:pPr>
            <a:r>
              <a:rPr lang="en-GB"/>
              <a:t>Identifying different fronted adverbials</a:t>
            </a:r>
            <a:endParaRPr/>
          </a:p>
        </p:txBody>
      </p:sp>
    </p:spTree>
    <p:extLst>
      <p:ext uri="{BB962C8B-B14F-4D97-AF65-F5344CB8AC3E}">
        <p14:creationId xmlns:p14="http://schemas.microsoft.com/office/powerpoint/2010/main" val="39055950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4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74"/>
          <p:cNvSpPr txBox="1">
            <a:spLocks noGrp="1"/>
          </p:cNvSpPr>
          <p:nvPr>
            <p:ph type="body" idx="1"/>
          </p:nvPr>
        </p:nvSpPr>
        <p:spPr>
          <a:xfrm>
            <a:off x="432000" y="1012400"/>
            <a:ext cx="9286800" cy="5028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667"/>
              <a:t>Single words and </a:t>
            </a:r>
            <a:r>
              <a:rPr lang="en-GB" sz="2667" b="1"/>
              <a:t>phrases </a:t>
            </a:r>
            <a:r>
              <a:rPr lang="en-GB" sz="2667"/>
              <a:t>can be </a:t>
            </a:r>
            <a:r>
              <a:rPr lang="en-GB" sz="2667" b="1"/>
              <a:t>fronted adverbials</a:t>
            </a:r>
            <a:r>
              <a:rPr lang="en-GB" sz="2667"/>
              <a:t>.</a:t>
            </a:r>
            <a:endParaRPr sz="2667"/>
          </a:p>
        </p:txBody>
      </p:sp>
      <p:sp>
        <p:nvSpPr>
          <p:cNvPr id="849" name="Google Shape;849;p74"/>
          <p:cNvSpPr txBox="1">
            <a:spLocks noGrp="1"/>
          </p:cNvSpPr>
          <p:nvPr>
            <p:ph type="body" idx="1"/>
          </p:nvPr>
        </p:nvSpPr>
        <p:spPr>
          <a:xfrm>
            <a:off x="747800" y="1738600"/>
            <a:ext cx="4696400" cy="3676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00000"/>
              </a:lnSpc>
              <a:spcBef>
                <a:spcPct val="0"/>
              </a:spcBef>
              <a:spcAft>
                <a:spcPts val="1333"/>
              </a:spcAft>
              <a:buNone/>
            </a:pPr>
            <a:r>
              <a:rPr lang="en-GB" sz="2400" b="1">
                <a:solidFill>
                  <a:schemeClr val="accent4"/>
                </a:solidFill>
              </a:rPr>
              <a:t>fronted adverbial</a:t>
            </a:r>
            <a:r>
              <a:rPr lang="en-GB" sz="2400">
                <a:solidFill>
                  <a:schemeClr val="accent4"/>
                </a:solidFill>
              </a:rPr>
              <a:t> single words</a:t>
            </a:r>
            <a:endParaRPr sz="2400">
              <a:solidFill>
                <a:schemeClr val="accent4"/>
              </a:solidFill>
            </a:endParaRPr>
          </a:p>
        </p:txBody>
      </p:sp>
      <p:sp>
        <p:nvSpPr>
          <p:cNvPr id="850" name="Google Shape;850;p74"/>
          <p:cNvSpPr txBox="1">
            <a:spLocks noGrp="1"/>
          </p:cNvSpPr>
          <p:nvPr>
            <p:ph type="body" idx="1"/>
          </p:nvPr>
        </p:nvSpPr>
        <p:spPr>
          <a:xfrm>
            <a:off x="6969800" y="1709600"/>
            <a:ext cx="4081600" cy="4256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00000"/>
              </a:lnSpc>
              <a:spcBef>
                <a:spcPct val="0"/>
              </a:spcBef>
              <a:spcAft>
                <a:spcPts val="1333"/>
              </a:spcAft>
              <a:buNone/>
            </a:pPr>
            <a:r>
              <a:rPr lang="en-GB" sz="2400" b="1">
                <a:solidFill>
                  <a:schemeClr val="accent4"/>
                </a:solidFill>
              </a:rPr>
              <a:t>fronted adverbial phrases</a:t>
            </a:r>
            <a:endParaRPr sz="2400" b="1">
              <a:solidFill>
                <a:schemeClr val="accent4"/>
              </a:solidFill>
            </a:endParaRPr>
          </a:p>
        </p:txBody>
      </p:sp>
      <p:sp>
        <p:nvSpPr>
          <p:cNvPr id="851" name="Google Shape;851;p74"/>
          <p:cNvSpPr txBox="1">
            <a:spLocks noGrp="1"/>
          </p:cNvSpPr>
          <p:nvPr>
            <p:ph type="body" idx="1"/>
          </p:nvPr>
        </p:nvSpPr>
        <p:spPr>
          <a:xfrm>
            <a:off x="432000" y="2329600"/>
            <a:ext cx="5328000" cy="26192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lnSpc>
                <a:spcPct val="100000"/>
              </a:lnSpc>
              <a:spcBef>
                <a:spcPct val="0"/>
              </a:spcBef>
              <a:spcAft>
                <a:spcPct val="0"/>
              </a:spcAft>
              <a:buSzPts val="1800"/>
              <a:buChar char="●"/>
            </a:pPr>
            <a:r>
              <a:rPr lang="en-GB" sz="2400">
                <a:solidFill>
                  <a:schemeClr val="accent4"/>
                </a:solidFill>
              </a:rPr>
              <a:t>Now</a:t>
            </a:r>
            <a:r>
              <a:rPr lang="en-GB" sz="2400"/>
              <a:t>, take the temperature of the mixture. </a:t>
            </a:r>
            <a:endParaRPr sz="2400"/>
          </a:p>
          <a:p>
            <a:pPr marL="609585" lvl="0" indent="-457189" algn="l" rtl="0">
              <a:lnSpc>
                <a:spcPct val="100000"/>
              </a:lnSpc>
              <a:spcBef>
                <a:spcPts val="1333"/>
              </a:spcBef>
              <a:spcAft>
                <a:spcPct val="0"/>
              </a:spcAft>
              <a:buSzPts val="1800"/>
              <a:buChar char="●"/>
            </a:pPr>
            <a:r>
              <a:rPr lang="en-GB" sz="2400">
                <a:solidFill>
                  <a:schemeClr val="accent4"/>
                </a:solidFill>
              </a:rPr>
              <a:t>Here</a:t>
            </a:r>
            <a:r>
              <a:rPr lang="en-GB" sz="2400"/>
              <a:t>, you will be able to develop your skills in peace. </a:t>
            </a:r>
            <a:endParaRPr sz="2400"/>
          </a:p>
          <a:p>
            <a:pPr marL="609585" lvl="0" indent="-457189" algn="l" rtl="0">
              <a:lnSpc>
                <a:spcPct val="100000"/>
              </a:lnSpc>
              <a:spcBef>
                <a:spcPts val="1333"/>
              </a:spcBef>
              <a:spcAft>
                <a:spcPts val="1333"/>
              </a:spcAft>
              <a:buSzPts val="1800"/>
              <a:buChar char="●"/>
            </a:pPr>
            <a:r>
              <a:rPr lang="en-GB" sz="2400">
                <a:solidFill>
                  <a:schemeClr val="accent4"/>
                </a:solidFill>
              </a:rPr>
              <a:t>Cautiously</a:t>
            </a:r>
            <a:r>
              <a:rPr lang="en-GB" sz="2400"/>
              <a:t>, I examined the system of pipes and tubes. </a:t>
            </a:r>
            <a:endParaRPr sz="2400"/>
          </a:p>
        </p:txBody>
      </p:sp>
      <p:sp>
        <p:nvSpPr>
          <p:cNvPr id="852" name="Google Shape;852;p74"/>
          <p:cNvSpPr txBox="1">
            <a:spLocks noGrp="1"/>
          </p:cNvSpPr>
          <p:nvPr>
            <p:ph type="body" idx="1"/>
          </p:nvPr>
        </p:nvSpPr>
        <p:spPr>
          <a:xfrm>
            <a:off x="6261200" y="2329600"/>
            <a:ext cx="5498800" cy="26192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lnSpc>
                <a:spcPct val="100000"/>
              </a:lnSpc>
              <a:spcBef>
                <a:spcPct val="0"/>
              </a:spcBef>
              <a:spcAft>
                <a:spcPct val="0"/>
              </a:spcAft>
              <a:buSzPts val="1800"/>
              <a:buChar char="●"/>
            </a:pPr>
            <a:r>
              <a:rPr lang="en-GB" sz="2400">
                <a:solidFill>
                  <a:schemeClr val="accent4"/>
                </a:solidFill>
              </a:rPr>
              <a:t>Before long</a:t>
            </a:r>
            <a:r>
              <a:rPr lang="en-GB" sz="2400"/>
              <a:t>, you will be more than just an amateur player. </a:t>
            </a:r>
            <a:endParaRPr sz="2400"/>
          </a:p>
          <a:p>
            <a:pPr marL="609585" lvl="0" indent="-457189" algn="l" rtl="0">
              <a:lnSpc>
                <a:spcPct val="100000"/>
              </a:lnSpc>
              <a:spcBef>
                <a:spcPts val="1333"/>
              </a:spcBef>
              <a:spcAft>
                <a:spcPct val="0"/>
              </a:spcAft>
              <a:buSzPts val="1800"/>
              <a:buChar char="●"/>
            </a:pPr>
            <a:r>
              <a:rPr lang="en-GB" sz="2400">
                <a:solidFill>
                  <a:schemeClr val="accent4"/>
                </a:solidFill>
              </a:rPr>
              <a:t>In the dark sky</a:t>
            </a:r>
            <a:r>
              <a:rPr lang="en-GB" sz="2400"/>
              <a:t>, lightning flashed like a warning. </a:t>
            </a:r>
            <a:endParaRPr sz="2400"/>
          </a:p>
          <a:p>
            <a:pPr marL="609585" lvl="0" indent="-457189" algn="l" rtl="0">
              <a:lnSpc>
                <a:spcPct val="100000"/>
              </a:lnSpc>
              <a:spcBef>
                <a:spcPts val="1333"/>
              </a:spcBef>
              <a:spcAft>
                <a:spcPts val="1333"/>
              </a:spcAft>
              <a:buSzPts val="1800"/>
              <a:buChar char="●"/>
            </a:pPr>
            <a:r>
              <a:rPr lang="en-GB" sz="2400">
                <a:solidFill>
                  <a:schemeClr val="accent4"/>
                </a:solidFill>
              </a:rPr>
              <a:t>Full of mischief</a:t>
            </a:r>
            <a:r>
              <a:rPr lang="en-GB" sz="2400"/>
              <a:t>, she tiptoed down the creaking stairs. </a:t>
            </a:r>
            <a:endParaRPr sz="2400"/>
          </a:p>
        </p:txBody>
      </p:sp>
      <p:sp>
        <p:nvSpPr>
          <p:cNvPr id="853" name="Google Shape;853;p74"/>
          <p:cNvSpPr txBox="1">
            <a:spLocks noGrp="1"/>
          </p:cNvSpPr>
          <p:nvPr>
            <p:ph type="body" idx="1"/>
          </p:nvPr>
        </p:nvSpPr>
        <p:spPr>
          <a:xfrm>
            <a:off x="432000" y="5230200"/>
            <a:ext cx="11328000" cy="10596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ct val="0"/>
              </a:spcAft>
              <a:buNone/>
            </a:pPr>
            <a:r>
              <a:rPr lang="en-GB" sz="2667"/>
              <a:t>Each time, the </a:t>
            </a:r>
            <a:r>
              <a:rPr lang="en-GB" sz="2667" b="1"/>
              <a:t>fronted adverbial</a:t>
            </a:r>
            <a:r>
              <a:rPr lang="en-GB" sz="2667"/>
              <a:t> is followed by a </a:t>
            </a:r>
            <a:r>
              <a:rPr lang="en-GB" sz="2667" b="1"/>
              <a:t>comma</a:t>
            </a:r>
            <a:r>
              <a:rPr lang="en-GB" sz="2667"/>
              <a:t>. </a:t>
            </a:r>
            <a:endParaRPr sz="2667"/>
          </a:p>
          <a:p>
            <a:pPr marL="0" lvl="0" indent="0" algn="l" rtl="0">
              <a:lnSpc>
                <a:spcPct val="100000"/>
              </a:lnSpc>
              <a:spcBef>
                <a:spcPts val="1333"/>
              </a:spcBef>
              <a:spcAft>
                <a:spcPts val="1333"/>
              </a:spcAft>
              <a:buNone/>
            </a:pPr>
            <a:r>
              <a:rPr lang="en-GB" sz="2667"/>
              <a:t>It could be removed and the sentence would still make sense. </a:t>
            </a:r>
            <a:endParaRPr sz="2667"/>
          </a:p>
        </p:txBody>
      </p:sp>
      <p:sp>
        <p:nvSpPr>
          <p:cNvPr id="854" name="Google Shape;854;p74"/>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ct val="0"/>
              </a:spcAft>
              <a:buNone/>
            </a:pPr>
            <a:r>
              <a:rPr lang="en-GB"/>
              <a:t>Identifying different fronted adverbials</a:t>
            </a:r>
            <a:endParaRPr/>
          </a:p>
        </p:txBody>
      </p:sp>
    </p:spTree>
    <p:extLst>
      <p:ext uri="{BB962C8B-B14F-4D97-AF65-F5344CB8AC3E}">
        <p14:creationId xmlns:p14="http://schemas.microsoft.com/office/powerpoint/2010/main" val="28719808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5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52">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52">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52">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53">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5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75"/>
          <p:cNvSpPr txBox="1">
            <a:spLocks noGrp="1"/>
          </p:cNvSpPr>
          <p:nvPr>
            <p:ph type="subTitle" idx="1"/>
          </p:nvPr>
        </p:nvSpPr>
        <p:spPr>
          <a:xfrm>
            <a:off x="1307433" y="4261484"/>
            <a:ext cx="9936800" cy="9744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667" b="1"/>
              <a:t>Fronted adverbial phrases</a:t>
            </a:r>
            <a:r>
              <a:rPr lang="en-GB" sz="2667"/>
              <a:t> do not contain a verb and the word ‘</a:t>
            </a:r>
            <a:r>
              <a:rPr lang="en-GB" sz="2667">
                <a:solidFill>
                  <a:schemeClr val="accent4"/>
                </a:solidFill>
              </a:rPr>
              <a:t>when</a:t>
            </a:r>
            <a:r>
              <a:rPr lang="en-GB" sz="2667"/>
              <a:t>’ is a verb. </a:t>
            </a:r>
            <a:endParaRPr sz="2667"/>
          </a:p>
        </p:txBody>
      </p:sp>
      <p:sp>
        <p:nvSpPr>
          <p:cNvPr id="860" name="Google Shape;860;p75"/>
          <p:cNvSpPr txBox="1">
            <a:spLocks noGrp="1"/>
          </p:cNvSpPr>
          <p:nvPr>
            <p:ph type="subTitle" idx="2"/>
          </p:nvPr>
        </p:nvSpPr>
        <p:spPr>
          <a:xfrm>
            <a:off x="432000" y="1440000"/>
            <a:ext cx="11328000" cy="8972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ct val="0"/>
              </a:spcAft>
              <a:buNone/>
            </a:pPr>
            <a:r>
              <a:rPr lang="en-GB" sz="2533"/>
              <a:t>The sentence ‘</a:t>
            </a:r>
            <a:r>
              <a:rPr lang="en-GB" sz="2533">
                <a:solidFill>
                  <a:schemeClr val="accent4"/>
                </a:solidFill>
              </a:rPr>
              <a:t>When the competition was over, the results were announced.</a:t>
            </a:r>
            <a:r>
              <a:rPr lang="en-GB" sz="2533"/>
              <a:t>’ begins with a </a:t>
            </a:r>
            <a:r>
              <a:rPr lang="en-GB" sz="2533" b="1"/>
              <a:t>fronted adverbial phrase</a:t>
            </a:r>
            <a:r>
              <a:rPr lang="en-GB" sz="2533"/>
              <a:t>. </a:t>
            </a:r>
            <a:endParaRPr sz="2533"/>
          </a:p>
        </p:txBody>
      </p:sp>
      <p:sp>
        <p:nvSpPr>
          <p:cNvPr id="861" name="Google Shape;861;p75"/>
          <p:cNvSpPr txBox="1">
            <a:spLocks noGrp="1"/>
          </p:cNvSpPr>
          <p:nvPr>
            <p:ph type="subTitle" idx="3"/>
          </p:nvPr>
        </p:nvSpPr>
        <p:spPr>
          <a:xfrm>
            <a:off x="1307433" y="5387127"/>
            <a:ext cx="9936800" cy="9744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ct val="0"/>
              </a:spcAft>
              <a:buClr>
                <a:schemeClr val="dk1"/>
              </a:buClr>
              <a:buSzPts val="1100"/>
              <a:buFont typeface="Arial"/>
              <a:buNone/>
            </a:pPr>
            <a:r>
              <a:rPr lang="en-GB" sz="2667" b="1"/>
              <a:t>Fronted adverbial phrases</a:t>
            </a:r>
            <a:r>
              <a:rPr lang="en-GB" sz="2667"/>
              <a:t> do not contain a verb and the word ‘</a:t>
            </a:r>
            <a:r>
              <a:rPr lang="en-GB" sz="2667">
                <a:solidFill>
                  <a:schemeClr val="accent4"/>
                </a:solidFill>
              </a:rPr>
              <a:t>was</a:t>
            </a:r>
            <a:r>
              <a:rPr lang="en-GB" sz="2667"/>
              <a:t>’ is a verb. </a:t>
            </a:r>
            <a:endParaRPr sz="2667"/>
          </a:p>
          <a:p>
            <a:pPr marL="0" lvl="0" indent="0" algn="l" rtl="0">
              <a:lnSpc>
                <a:spcPct val="100000"/>
              </a:lnSpc>
              <a:spcBef>
                <a:spcPts val="1333"/>
              </a:spcBef>
              <a:spcAft>
                <a:spcPts val="1333"/>
              </a:spcAft>
              <a:buNone/>
            </a:pPr>
            <a:endParaRPr sz="2667"/>
          </a:p>
        </p:txBody>
      </p:sp>
      <p:pic>
        <p:nvPicPr>
          <p:cNvPr id="862" name="Google Shape;862;p75"/>
          <p:cNvPicPr preferRelativeResize="0"/>
          <p:nvPr/>
        </p:nvPicPr>
        <p:blipFill>
          <a:blip r:embed="rId3">
            <a:alphaModFix/>
          </a:blip>
          <a:stretch>
            <a:fillRect/>
          </a:stretch>
        </p:blipFill>
        <p:spPr>
          <a:xfrm>
            <a:off x="8428977" y="2337200"/>
            <a:ext cx="528000" cy="558800"/>
          </a:xfrm>
          <a:prstGeom prst="rect">
            <a:avLst/>
          </a:prstGeom>
          <a:noFill/>
          <a:ln>
            <a:noFill/>
          </a:ln>
        </p:spPr>
      </p:pic>
      <p:pic>
        <p:nvPicPr>
          <p:cNvPr id="863" name="Google Shape;863;p75"/>
          <p:cNvPicPr preferRelativeResize="0"/>
          <p:nvPr/>
        </p:nvPicPr>
        <p:blipFill>
          <a:blip r:embed="rId3">
            <a:alphaModFix/>
          </a:blip>
          <a:stretch>
            <a:fillRect/>
          </a:stretch>
        </p:blipFill>
        <p:spPr>
          <a:xfrm>
            <a:off x="11043344" y="5308133"/>
            <a:ext cx="528000" cy="558800"/>
          </a:xfrm>
          <a:prstGeom prst="rect">
            <a:avLst/>
          </a:prstGeom>
          <a:noFill/>
          <a:ln>
            <a:noFill/>
          </a:ln>
        </p:spPr>
      </p:pic>
      <p:sp>
        <p:nvSpPr>
          <p:cNvPr id="864" name="Google Shape;864;p75"/>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1850"/>
              <a:t>Identifying different fronted adverbials    </a:t>
            </a:r>
            <a:r>
              <a:rPr lang="en-GB" sz="1850" b="1"/>
              <a:t>WHITEBOARD WORK</a:t>
            </a:r>
            <a:endParaRPr lang="en-US" sz="1850" b="1"/>
          </a:p>
        </p:txBody>
      </p:sp>
    </p:spTree>
    <p:extLst>
      <p:ext uri="{BB962C8B-B14F-4D97-AF65-F5344CB8AC3E}">
        <p14:creationId xmlns:p14="http://schemas.microsoft.com/office/powerpoint/2010/main" val="22810461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76"/>
          <p:cNvSpPr txBox="1">
            <a:spLocks noGrp="1"/>
          </p:cNvSpPr>
          <p:nvPr>
            <p:ph type="body" idx="1"/>
          </p:nvPr>
        </p:nvSpPr>
        <p:spPr>
          <a:xfrm>
            <a:off x="432000" y="1012400"/>
            <a:ext cx="9224800" cy="5016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400"/>
              <a:t>An </a:t>
            </a:r>
            <a:r>
              <a:rPr lang="en-GB" sz="2400" b="1"/>
              <a:t>adverbial clause</a:t>
            </a:r>
            <a:r>
              <a:rPr lang="en-GB" sz="2400"/>
              <a:t> can also be used as a </a:t>
            </a:r>
            <a:r>
              <a:rPr lang="en-GB" sz="2400" b="1"/>
              <a:t>fronted adverbial</a:t>
            </a:r>
            <a:r>
              <a:rPr lang="en-GB" sz="2400"/>
              <a:t>. </a:t>
            </a:r>
            <a:endParaRPr sz="2400"/>
          </a:p>
        </p:txBody>
      </p:sp>
      <p:sp>
        <p:nvSpPr>
          <p:cNvPr id="870" name="Google Shape;870;p76"/>
          <p:cNvSpPr txBox="1">
            <a:spLocks noGrp="1"/>
          </p:cNvSpPr>
          <p:nvPr>
            <p:ph type="body" idx="1"/>
          </p:nvPr>
        </p:nvSpPr>
        <p:spPr>
          <a:xfrm>
            <a:off x="432000" y="1698200"/>
            <a:ext cx="6928000" cy="22656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ct val="0"/>
              </a:spcAft>
              <a:buNone/>
            </a:pPr>
            <a:r>
              <a:rPr lang="en-GB" sz="2400"/>
              <a:t>An </a:t>
            </a:r>
            <a:r>
              <a:rPr lang="en-GB" sz="2400" b="1"/>
              <a:t>adverbial clause</a:t>
            </a:r>
            <a:r>
              <a:rPr lang="en-GB" sz="2400"/>
              <a:t> is a group of words that…</a:t>
            </a:r>
            <a:endParaRPr sz="2400"/>
          </a:p>
          <a:p>
            <a:pPr marL="609585" lvl="0" indent="-457189" algn="l" rtl="0">
              <a:spcBef>
                <a:spcPts val="1333"/>
              </a:spcBef>
              <a:spcAft>
                <a:spcPct val="0"/>
              </a:spcAft>
              <a:buSzPts val="1800"/>
              <a:buChar char="●"/>
            </a:pPr>
            <a:r>
              <a:rPr lang="en-GB" sz="2400"/>
              <a:t>contains a verb.</a:t>
            </a:r>
            <a:endParaRPr sz="2400"/>
          </a:p>
          <a:p>
            <a:pPr marL="609585" lvl="0" indent="-457189" algn="l" rtl="0">
              <a:spcBef>
                <a:spcPct val="0"/>
              </a:spcBef>
              <a:spcAft>
                <a:spcPct val="0"/>
              </a:spcAft>
              <a:buSzPts val="1800"/>
              <a:buChar char="●"/>
            </a:pPr>
            <a:r>
              <a:rPr lang="en-GB" sz="2400"/>
              <a:t>is a type of subordinate </a:t>
            </a:r>
            <a:r>
              <a:rPr lang="en-GB" sz="2400" b="1"/>
              <a:t>clause </a:t>
            </a:r>
            <a:r>
              <a:rPr lang="en-GB" sz="2400"/>
              <a:t>so doesn’t make sense on its own.</a:t>
            </a:r>
            <a:endParaRPr sz="2400"/>
          </a:p>
          <a:p>
            <a:pPr marL="609585" lvl="0" indent="-457189" algn="l" rtl="0">
              <a:spcBef>
                <a:spcPct val="0"/>
              </a:spcBef>
              <a:spcAft>
                <a:spcPct val="0"/>
              </a:spcAft>
              <a:buSzPts val="1800"/>
              <a:buChar char="●"/>
            </a:pPr>
            <a:r>
              <a:rPr lang="en-GB" sz="2400"/>
              <a:t>begins with a subordinating conjunction.</a:t>
            </a:r>
            <a:endParaRPr sz="2400"/>
          </a:p>
        </p:txBody>
      </p:sp>
      <p:sp>
        <p:nvSpPr>
          <p:cNvPr id="871" name="Google Shape;871;p76"/>
          <p:cNvSpPr txBox="1">
            <a:spLocks noGrp="1"/>
          </p:cNvSpPr>
          <p:nvPr>
            <p:ph type="body" idx="1"/>
          </p:nvPr>
        </p:nvSpPr>
        <p:spPr>
          <a:xfrm>
            <a:off x="7699200" y="2139361"/>
            <a:ext cx="4060800" cy="16328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spcBef>
                <a:spcPct val="0"/>
              </a:spcBef>
              <a:spcAft>
                <a:spcPct val="0"/>
              </a:spcAft>
              <a:buSzPts val="1800"/>
              <a:buChar char="●"/>
            </a:pPr>
            <a:r>
              <a:rPr lang="en-GB" sz="2400"/>
              <a:t>while we watched</a:t>
            </a:r>
            <a:endParaRPr sz="2400"/>
          </a:p>
          <a:p>
            <a:pPr marL="609585" lvl="0" indent="-457189" algn="l" rtl="0">
              <a:spcBef>
                <a:spcPts val="1333"/>
              </a:spcBef>
              <a:spcAft>
                <a:spcPct val="0"/>
              </a:spcAft>
              <a:buSzPts val="1800"/>
              <a:buChar char="●"/>
            </a:pPr>
            <a:r>
              <a:rPr lang="en-GB" sz="2400"/>
              <a:t>before we were ready</a:t>
            </a:r>
            <a:endParaRPr sz="2400"/>
          </a:p>
          <a:p>
            <a:pPr marL="609585" lvl="0" indent="-457189" algn="l" rtl="0">
              <a:spcBef>
                <a:spcPts val="1333"/>
              </a:spcBef>
              <a:spcAft>
                <a:spcPts val="1333"/>
              </a:spcAft>
              <a:buSzPts val="1800"/>
              <a:buChar char="●"/>
            </a:pPr>
            <a:r>
              <a:rPr lang="en-GB" sz="2400"/>
              <a:t>after it had finished</a:t>
            </a:r>
            <a:endParaRPr sz="2400"/>
          </a:p>
        </p:txBody>
      </p:sp>
      <p:sp>
        <p:nvSpPr>
          <p:cNvPr id="872" name="Google Shape;872;p76"/>
          <p:cNvSpPr txBox="1">
            <a:spLocks noGrp="1"/>
          </p:cNvSpPr>
          <p:nvPr>
            <p:ph type="body" idx="1"/>
          </p:nvPr>
        </p:nvSpPr>
        <p:spPr>
          <a:xfrm>
            <a:off x="432000" y="4320000"/>
            <a:ext cx="10513600" cy="8180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400"/>
              <a:t>When an </a:t>
            </a:r>
            <a:r>
              <a:rPr lang="en-GB" sz="2400" b="1"/>
              <a:t>adverbial clause</a:t>
            </a:r>
            <a:r>
              <a:rPr lang="en-GB" sz="2400"/>
              <a:t> starts a sentence, it is a type of </a:t>
            </a:r>
            <a:r>
              <a:rPr lang="en-GB" sz="2400" b="1"/>
              <a:t>fronted adverbial</a:t>
            </a:r>
            <a:r>
              <a:rPr lang="en-GB" sz="2400"/>
              <a:t> - a </a:t>
            </a:r>
            <a:r>
              <a:rPr lang="en-GB" sz="2400" b="1"/>
              <a:t>fronted adverbial clause</a:t>
            </a:r>
            <a:r>
              <a:rPr lang="en-GB" sz="2400"/>
              <a:t>. </a:t>
            </a:r>
            <a:endParaRPr sz="2400"/>
          </a:p>
        </p:txBody>
      </p:sp>
      <p:sp>
        <p:nvSpPr>
          <p:cNvPr id="873" name="Google Shape;873;p76"/>
          <p:cNvSpPr/>
          <p:nvPr/>
        </p:nvSpPr>
        <p:spPr>
          <a:xfrm>
            <a:off x="2427999" y="2144058"/>
            <a:ext cx="810400" cy="380000"/>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874" name="Google Shape;874;p76"/>
          <p:cNvSpPr/>
          <p:nvPr/>
        </p:nvSpPr>
        <p:spPr>
          <a:xfrm>
            <a:off x="2828467" y="3390191"/>
            <a:ext cx="3971200" cy="380000"/>
          </a:xfrm>
          <a:prstGeom prst="roundRect">
            <a:avLst>
              <a:gd name="adj" fmla="val 16667"/>
            </a:avLst>
          </a:prstGeom>
          <a:no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875" name="Google Shape;875;p76"/>
          <p:cNvSpPr/>
          <p:nvPr/>
        </p:nvSpPr>
        <p:spPr>
          <a:xfrm>
            <a:off x="9659750" y="2728600"/>
            <a:ext cx="810400" cy="380000"/>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876" name="Google Shape;876;p76"/>
          <p:cNvSpPr/>
          <p:nvPr/>
        </p:nvSpPr>
        <p:spPr>
          <a:xfrm>
            <a:off x="9467229" y="2142000"/>
            <a:ext cx="1358000" cy="380000"/>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877" name="Google Shape;877;p76"/>
          <p:cNvSpPr/>
          <p:nvPr/>
        </p:nvSpPr>
        <p:spPr>
          <a:xfrm>
            <a:off x="9274750" y="3200900"/>
            <a:ext cx="1930000" cy="380000"/>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878" name="Google Shape;878;p76"/>
          <p:cNvSpPr/>
          <p:nvPr/>
        </p:nvSpPr>
        <p:spPr>
          <a:xfrm>
            <a:off x="8244800" y="2728600"/>
            <a:ext cx="1060400" cy="380000"/>
          </a:xfrm>
          <a:prstGeom prst="roundRect">
            <a:avLst>
              <a:gd name="adj" fmla="val 16667"/>
            </a:avLst>
          </a:prstGeom>
          <a:no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879" name="Google Shape;879;p76"/>
          <p:cNvSpPr/>
          <p:nvPr/>
        </p:nvSpPr>
        <p:spPr>
          <a:xfrm>
            <a:off x="8244800" y="2142000"/>
            <a:ext cx="855600" cy="380000"/>
          </a:xfrm>
          <a:prstGeom prst="roundRect">
            <a:avLst>
              <a:gd name="adj" fmla="val 16667"/>
            </a:avLst>
          </a:prstGeom>
          <a:no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880" name="Google Shape;880;p76"/>
          <p:cNvSpPr/>
          <p:nvPr/>
        </p:nvSpPr>
        <p:spPr>
          <a:xfrm>
            <a:off x="8267400" y="3315200"/>
            <a:ext cx="810400" cy="380000"/>
          </a:xfrm>
          <a:prstGeom prst="roundRect">
            <a:avLst>
              <a:gd name="adj" fmla="val 16667"/>
            </a:avLst>
          </a:prstGeom>
          <a:no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881" name="Google Shape;881;p76"/>
          <p:cNvSpPr txBox="1">
            <a:spLocks noGrp="1"/>
          </p:cNvSpPr>
          <p:nvPr>
            <p:ph type="body" idx="1"/>
          </p:nvPr>
        </p:nvSpPr>
        <p:spPr>
          <a:xfrm>
            <a:off x="432000" y="5376000"/>
            <a:ext cx="11328000" cy="10512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spcBef>
                <a:spcPct val="0"/>
              </a:spcBef>
              <a:spcAft>
                <a:spcPct val="0"/>
              </a:spcAft>
              <a:buSzPts val="1800"/>
              <a:buChar char="●"/>
            </a:pPr>
            <a:r>
              <a:rPr lang="en-GB" sz="2400"/>
              <a:t>While we watched, the soldier approached rapidly. </a:t>
            </a:r>
            <a:endParaRPr sz="2400"/>
          </a:p>
          <a:p>
            <a:pPr marL="609585" lvl="0" indent="-457189" algn="l" rtl="0">
              <a:spcBef>
                <a:spcPts val="1333"/>
              </a:spcBef>
              <a:spcAft>
                <a:spcPts val="1333"/>
              </a:spcAft>
              <a:buSzPts val="1800"/>
              <a:buChar char="●"/>
            </a:pPr>
            <a:r>
              <a:rPr lang="en-GB" sz="2400"/>
              <a:t>Before we were ready, the competition had begun. </a:t>
            </a:r>
            <a:endParaRPr sz="2400"/>
          </a:p>
        </p:txBody>
      </p:sp>
      <p:sp>
        <p:nvSpPr>
          <p:cNvPr id="882" name="Google Shape;882;p76"/>
          <p:cNvSpPr/>
          <p:nvPr/>
        </p:nvSpPr>
        <p:spPr>
          <a:xfrm>
            <a:off x="1003600" y="5389743"/>
            <a:ext cx="2846000" cy="380000"/>
          </a:xfrm>
          <a:prstGeom prst="roundRect">
            <a:avLst>
              <a:gd name="adj" fmla="val 16667"/>
            </a:avLst>
          </a:prstGeom>
          <a:no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883" name="Google Shape;883;p76"/>
          <p:cNvSpPr/>
          <p:nvPr/>
        </p:nvSpPr>
        <p:spPr>
          <a:xfrm>
            <a:off x="1003600" y="5988371"/>
            <a:ext cx="3394800" cy="380000"/>
          </a:xfrm>
          <a:prstGeom prst="roundRect">
            <a:avLst>
              <a:gd name="adj" fmla="val 16667"/>
            </a:avLst>
          </a:prstGeom>
          <a:no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884" name="Google Shape;884;p76"/>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ct val="0"/>
              </a:spcAft>
              <a:buNone/>
            </a:pPr>
            <a:r>
              <a:rPr lang="en-GB"/>
              <a:t>Identifying different fronted adverbials</a:t>
            </a:r>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7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71">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71">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71">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7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7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7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7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74"/>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7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7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8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7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81">
                                            <p:txEl>
                                              <p:pRg st="0" end="0"/>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81">
                                            <p:txEl>
                                              <p:pRg st="1" end="1"/>
                                            </p:txEl>
                                          </p:spTgt>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8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8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77"/>
          <p:cNvSpPr txBox="1">
            <a:spLocks noGrp="1"/>
          </p:cNvSpPr>
          <p:nvPr>
            <p:ph type="body" idx="1"/>
          </p:nvPr>
        </p:nvSpPr>
        <p:spPr>
          <a:xfrm>
            <a:off x="432000" y="1012400"/>
            <a:ext cx="9294400" cy="8180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sz="2400"/>
              <a:t>We must identify the </a:t>
            </a:r>
            <a:r>
              <a:rPr lang="en-GB" sz="2400" b="1"/>
              <a:t>fronted adverbial </a:t>
            </a:r>
            <a:r>
              <a:rPr lang="en-GB" sz="2400"/>
              <a:t>in a sentence in order to place the </a:t>
            </a:r>
            <a:r>
              <a:rPr lang="en-GB" sz="2400" b="1"/>
              <a:t>comma</a:t>
            </a:r>
            <a:r>
              <a:rPr lang="en-GB" sz="2400"/>
              <a:t>. </a:t>
            </a:r>
            <a:endParaRPr sz="2400"/>
          </a:p>
        </p:txBody>
      </p:sp>
      <p:sp>
        <p:nvSpPr>
          <p:cNvPr id="890" name="Google Shape;890;p77"/>
          <p:cNvSpPr txBox="1">
            <a:spLocks noGrp="1"/>
          </p:cNvSpPr>
          <p:nvPr>
            <p:ph type="body" idx="1"/>
          </p:nvPr>
        </p:nvSpPr>
        <p:spPr>
          <a:xfrm>
            <a:off x="852724" y="2288667"/>
            <a:ext cx="10513600" cy="5016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sz="2400"/>
              <a:t>Because we have produced pollution we’ve damaged the environment. </a:t>
            </a:r>
            <a:endParaRPr sz="2400"/>
          </a:p>
        </p:txBody>
      </p:sp>
      <p:sp>
        <p:nvSpPr>
          <p:cNvPr id="891" name="Google Shape;891;p77"/>
          <p:cNvSpPr txBox="1">
            <a:spLocks noGrp="1"/>
          </p:cNvSpPr>
          <p:nvPr>
            <p:ph type="body" idx="1"/>
          </p:nvPr>
        </p:nvSpPr>
        <p:spPr>
          <a:xfrm>
            <a:off x="7061743" y="3191000"/>
            <a:ext cx="3536000" cy="8180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00000"/>
              </a:lnSpc>
              <a:spcBef>
                <a:spcPct val="0"/>
              </a:spcBef>
              <a:spcAft>
                <a:spcPct val="0"/>
              </a:spcAft>
              <a:buNone/>
            </a:pPr>
            <a:r>
              <a:rPr lang="en-GB" sz="2400"/>
              <a:t>makes complete sense</a:t>
            </a:r>
            <a:endParaRPr sz="2400"/>
          </a:p>
          <a:p>
            <a:pPr marL="0" lvl="0" indent="0" algn="ctr" rtl="0">
              <a:lnSpc>
                <a:spcPct val="100000"/>
              </a:lnSpc>
              <a:spcBef>
                <a:spcPct val="0"/>
              </a:spcBef>
              <a:spcAft>
                <a:spcPct val="0"/>
              </a:spcAft>
              <a:buNone/>
            </a:pPr>
            <a:r>
              <a:rPr lang="en-GB" sz="2400" b="1"/>
              <a:t>main clause</a:t>
            </a:r>
            <a:endParaRPr sz="2400" b="1"/>
          </a:p>
        </p:txBody>
      </p:sp>
      <p:sp>
        <p:nvSpPr>
          <p:cNvPr id="892" name="Google Shape;892;p77"/>
          <p:cNvSpPr/>
          <p:nvPr/>
        </p:nvSpPr>
        <p:spPr>
          <a:xfrm rot="16200000">
            <a:off x="8632743" y="435600"/>
            <a:ext cx="394000" cy="4980800"/>
          </a:xfrm>
          <a:prstGeom prst="leftBrace">
            <a:avLst>
              <a:gd name="adj1" fmla="val 50000"/>
              <a:gd name="adj2" fmla="val 50576"/>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893" name="Google Shape;893;p77"/>
          <p:cNvSpPr/>
          <p:nvPr/>
        </p:nvSpPr>
        <p:spPr>
          <a:xfrm rot="16200000">
            <a:off x="3366876" y="187800"/>
            <a:ext cx="394000" cy="5476400"/>
          </a:xfrm>
          <a:prstGeom prst="leftBrace">
            <a:avLst>
              <a:gd name="adj1" fmla="val 50000"/>
              <a:gd name="adj2" fmla="val 50576"/>
            </a:avLst>
          </a:prstGeom>
          <a:no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894" name="Google Shape;894;p77"/>
          <p:cNvSpPr txBox="1">
            <a:spLocks noGrp="1"/>
          </p:cNvSpPr>
          <p:nvPr>
            <p:ph type="body" idx="1"/>
          </p:nvPr>
        </p:nvSpPr>
        <p:spPr>
          <a:xfrm>
            <a:off x="2456309" y="3273433"/>
            <a:ext cx="2711600" cy="7596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00000"/>
              </a:lnSpc>
              <a:spcBef>
                <a:spcPct val="0"/>
              </a:spcBef>
              <a:spcAft>
                <a:spcPts val="1333"/>
              </a:spcAft>
              <a:buNone/>
            </a:pPr>
            <a:r>
              <a:rPr lang="en-GB" sz="2400" b="1"/>
              <a:t>fronted adverbial clause</a:t>
            </a:r>
            <a:endParaRPr sz="2400" b="1"/>
          </a:p>
        </p:txBody>
      </p:sp>
      <p:sp>
        <p:nvSpPr>
          <p:cNvPr id="895" name="Google Shape;895;p77"/>
          <p:cNvSpPr txBox="1"/>
          <p:nvPr/>
        </p:nvSpPr>
        <p:spPr>
          <a:xfrm>
            <a:off x="6290775" y="2160016"/>
            <a:ext cx="238000" cy="6528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30000"/>
              </a:lnSpc>
              <a:spcBef>
                <a:spcPct val="0"/>
              </a:spcBef>
              <a:spcAft>
                <a:spcPts val="1333"/>
              </a:spcAft>
              <a:buNone/>
            </a:pPr>
            <a:r>
              <a:rPr lang="en-GB" sz="3467">
                <a:solidFill>
                  <a:srgbClr val="000000"/>
                </a:solidFill>
                <a:latin typeface="Lexend"/>
                <a:ea typeface="Lexend"/>
                <a:cs typeface="Lexend"/>
                <a:sym typeface="Lexend"/>
              </a:rPr>
              <a:t>,</a:t>
            </a:r>
            <a:endParaRPr sz="3467">
              <a:solidFill>
                <a:srgbClr val="000000"/>
              </a:solidFill>
              <a:latin typeface="Lexend"/>
              <a:ea typeface="Lexend"/>
              <a:cs typeface="Lexend"/>
              <a:sym typeface="Lexend"/>
            </a:endParaRPr>
          </a:p>
        </p:txBody>
      </p:sp>
      <p:sp>
        <p:nvSpPr>
          <p:cNvPr id="896" name="Google Shape;896;p77"/>
          <p:cNvSpPr/>
          <p:nvPr/>
        </p:nvSpPr>
        <p:spPr>
          <a:xfrm>
            <a:off x="2658936" y="2296400"/>
            <a:ext cx="2297200" cy="380000"/>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897" name="Google Shape;897;p77"/>
          <p:cNvSpPr/>
          <p:nvPr/>
        </p:nvSpPr>
        <p:spPr>
          <a:xfrm>
            <a:off x="825667" y="2296400"/>
            <a:ext cx="1330400" cy="380000"/>
          </a:xfrm>
          <a:prstGeom prst="roundRect">
            <a:avLst>
              <a:gd name="adj" fmla="val 16667"/>
            </a:avLst>
          </a:prstGeom>
          <a:no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898" name="Google Shape;898;p77"/>
          <p:cNvSpPr txBox="1">
            <a:spLocks noGrp="1"/>
          </p:cNvSpPr>
          <p:nvPr>
            <p:ph type="body" idx="1"/>
          </p:nvPr>
        </p:nvSpPr>
        <p:spPr>
          <a:xfrm>
            <a:off x="1616933" y="4644867"/>
            <a:ext cx="8985200" cy="5016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sz="2400"/>
              <a:t>Later in the race the slower runners became a hindrance. </a:t>
            </a:r>
            <a:endParaRPr sz="2400"/>
          </a:p>
        </p:txBody>
      </p:sp>
      <p:sp>
        <p:nvSpPr>
          <p:cNvPr id="899" name="Google Shape;899;p77"/>
          <p:cNvSpPr txBox="1">
            <a:spLocks noGrp="1"/>
          </p:cNvSpPr>
          <p:nvPr>
            <p:ph type="body" idx="1"/>
          </p:nvPr>
        </p:nvSpPr>
        <p:spPr>
          <a:xfrm>
            <a:off x="5835543" y="5571233"/>
            <a:ext cx="3536000" cy="8180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00000"/>
              </a:lnSpc>
              <a:spcBef>
                <a:spcPct val="0"/>
              </a:spcBef>
              <a:spcAft>
                <a:spcPct val="0"/>
              </a:spcAft>
              <a:buNone/>
            </a:pPr>
            <a:r>
              <a:rPr lang="en-GB" sz="2400"/>
              <a:t>makes complete sense</a:t>
            </a:r>
            <a:endParaRPr sz="2400"/>
          </a:p>
          <a:p>
            <a:pPr marL="0" lvl="0" indent="0" algn="ctr" rtl="0">
              <a:lnSpc>
                <a:spcPct val="100000"/>
              </a:lnSpc>
              <a:spcBef>
                <a:spcPct val="0"/>
              </a:spcBef>
              <a:spcAft>
                <a:spcPct val="0"/>
              </a:spcAft>
              <a:buNone/>
            </a:pPr>
            <a:r>
              <a:rPr lang="en-GB" sz="2400" b="1"/>
              <a:t>main clause</a:t>
            </a:r>
            <a:endParaRPr sz="2400" b="1"/>
          </a:p>
        </p:txBody>
      </p:sp>
      <p:sp>
        <p:nvSpPr>
          <p:cNvPr id="900" name="Google Shape;900;p77"/>
          <p:cNvSpPr/>
          <p:nvPr/>
        </p:nvSpPr>
        <p:spPr>
          <a:xfrm rot="16200000">
            <a:off x="6893167" y="2280800"/>
            <a:ext cx="394000" cy="6002800"/>
          </a:xfrm>
          <a:prstGeom prst="leftBrace">
            <a:avLst>
              <a:gd name="adj1" fmla="val 50000"/>
              <a:gd name="adj2" fmla="val 50576"/>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901" name="Google Shape;901;p77"/>
          <p:cNvSpPr/>
          <p:nvPr/>
        </p:nvSpPr>
        <p:spPr>
          <a:xfrm rot="16200000">
            <a:off x="2623668" y="4051400"/>
            <a:ext cx="394000" cy="2461600"/>
          </a:xfrm>
          <a:prstGeom prst="leftBrace">
            <a:avLst>
              <a:gd name="adj1" fmla="val 50000"/>
              <a:gd name="adj2" fmla="val 50576"/>
            </a:avLst>
          </a:prstGeom>
          <a:no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902" name="Google Shape;902;p77"/>
          <p:cNvSpPr txBox="1">
            <a:spLocks noGrp="1"/>
          </p:cNvSpPr>
          <p:nvPr>
            <p:ph type="body" idx="1"/>
          </p:nvPr>
        </p:nvSpPr>
        <p:spPr>
          <a:xfrm>
            <a:off x="1741676" y="5571233"/>
            <a:ext cx="2711600" cy="7596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00000"/>
              </a:lnSpc>
              <a:spcBef>
                <a:spcPct val="0"/>
              </a:spcBef>
              <a:spcAft>
                <a:spcPts val="1333"/>
              </a:spcAft>
              <a:buNone/>
            </a:pPr>
            <a:r>
              <a:rPr lang="en-GB" sz="2400" b="1"/>
              <a:t>fronted adverbial phrase</a:t>
            </a:r>
            <a:endParaRPr sz="2400" b="1"/>
          </a:p>
        </p:txBody>
      </p:sp>
      <p:sp>
        <p:nvSpPr>
          <p:cNvPr id="903" name="Google Shape;903;p77"/>
          <p:cNvSpPr txBox="1"/>
          <p:nvPr/>
        </p:nvSpPr>
        <p:spPr>
          <a:xfrm>
            <a:off x="4036364" y="4500500"/>
            <a:ext cx="238000" cy="6528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30000"/>
              </a:lnSpc>
              <a:spcBef>
                <a:spcPct val="0"/>
              </a:spcBef>
              <a:spcAft>
                <a:spcPts val="1333"/>
              </a:spcAft>
              <a:buNone/>
            </a:pPr>
            <a:r>
              <a:rPr lang="en-GB" sz="3467">
                <a:solidFill>
                  <a:srgbClr val="000000"/>
                </a:solidFill>
                <a:latin typeface="Lexend"/>
                <a:ea typeface="Lexend"/>
                <a:cs typeface="Lexend"/>
                <a:sym typeface="Lexend"/>
              </a:rPr>
              <a:t>,</a:t>
            </a:r>
            <a:endParaRPr sz="3467">
              <a:solidFill>
                <a:srgbClr val="000000"/>
              </a:solidFill>
              <a:latin typeface="Lexend"/>
              <a:ea typeface="Lexend"/>
              <a:cs typeface="Lexend"/>
              <a:sym typeface="Lexend"/>
            </a:endParaRPr>
          </a:p>
        </p:txBody>
      </p:sp>
      <p:sp>
        <p:nvSpPr>
          <p:cNvPr id="904" name="Google Shape;904;p77"/>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ct val="0"/>
              </a:spcAft>
              <a:buNone/>
            </a:pPr>
            <a:r>
              <a:rPr lang="en-GB"/>
              <a:t>Identifying different fronted adverbials</a:t>
            </a:r>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9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9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9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9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9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0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99"/>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0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0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78"/>
          <p:cNvSpPr txBox="1">
            <a:spLocks noGrp="1"/>
          </p:cNvSpPr>
          <p:nvPr>
            <p:ph type="subTitle" idx="1"/>
          </p:nvPr>
        </p:nvSpPr>
        <p:spPr>
          <a:xfrm>
            <a:off x="1379233" y="2247167"/>
            <a:ext cx="10008800" cy="4328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667"/>
              <a:t>Soon I began to appreciate how hard Mum worked. </a:t>
            </a:r>
            <a:endParaRPr sz="2667"/>
          </a:p>
        </p:txBody>
      </p:sp>
      <p:sp>
        <p:nvSpPr>
          <p:cNvPr id="910" name="Google Shape;910;p78"/>
          <p:cNvSpPr txBox="1">
            <a:spLocks noGrp="1"/>
          </p:cNvSpPr>
          <p:nvPr>
            <p:ph type="subTitle" idx="3"/>
          </p:nvPr>
        </p:nvSpPr>
        <p:spPr>
          <a:xfrm>
            <a:off x="1379233" y="3319263"/>
            <a:ext cx="10008800" cy="5188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667"/>
              <a:t>Within weeks Parliament had made its decision.</a:t>
            </a:r>
            <a:endParaRPr sz="2667"/>
          </a:p>
        </p:txBody>
      </p:sp>
      <p:sp>
        <p:nvSpPr>
          <p:cNvPr id="911" name="Google Shape;911;p78"/>
          <p:cNvSpPr txBox="1">
            <a:spLocks noGrp="1"/>
          </p:cNvSpPr>
          <p:nvPr>
            <p:ph type="subTitle" idx="4"/>
          </p:nvPr>
        </p:nvSpPr>
        <p:spPr>
          <a:xfrm>
            <a:off x="1379233" y="4413020"/>
            <a:ext cx="9952800" cy="4328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667"/>
              <a:t>As the sun rose we trudged to the back of the queue. </a:t>
            </a:r>
            <a:endParaRPr sz="2667"/>
          </a:p>
        </p:txBody>
      </p:sp>
      <p:sp>
        <p:nvSpPr>
          <p:cNvPr id="912" name="Google Shape;912;p78"/>
          <p:cNvSpPr txBox="1">
            <a:spLocks noGrp="1"/>
          </p:cNvSpPr>
          <p:nvPr>
            <p:ph type="subTitle" idx="5"/>
          </p:nvPr>
        </p:nvSpPr>
        <p:spPr>
          <a:xfrm>
            <a:off x="1379233" y="5374549"/>
            <a:ext cx="10008800" cy="4804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667"/>
              <a:t>After we had searched for hours we found some accommodation. </a:t>
            </a:r>
            <a:endParaRPr sz="2667"/>
          </a:p>
        </p:txBody>
      </p:sp>
      <p:sp>
        <p:nvSpPr>
          <p:cNvPr id="913" name="Google Shape;913;p78"/>
          <p:cNvSpPr txBox="1">
            <a:spLocks noGrp="1"/>
          </p:cNvSpPr>
          <p:nvPr>
            <p:ph type="title"/>
          </p:nvPr>
        </p:nvSpPr>
        <p:spPr>
          <a:xfrm>
            <a:off x="432000" y="1080004"/>
            <a:ext cx="10905600" cy="8180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ct val="0"/>
              </a:spcAft>
              <a:buNone/>
            </a:pPr>
            <a:r>
              <a:rPr lang="en-GB" sz="2667"/>
              <a:t>Where should the </a:t>
            </a:r>
            <a:r>
              <a:rPr lang="en-GB" sz="2667" b="1"/>
              <a:t>commas</a:t>
            </a:r>
            <a:r>
              <a:rPr lang="en-GB" sz="2667"/>
              <a:t> be placed to show the </a:t>
            </a:r>
            <a:r>
              <a:rPr lang="en-GB" sz="2667" b="1"/>
              <a:t>fronted adverbials</a:t>
            </a:r>
            <a:r>
              <a:rPr lang="en-GB" sz="2667"/>
              <a:t>?</a:t>
            </a:r>
            <a:endParaRPr sz="2667"/>
          </a:p>
        </p:txBody>
      </p:sp>
      <p:cxnSp>
        <p:nvCxnSpPr>
          <p:cNvPr id="914" name="Google Shape;914;p78"/>
          <p:cNvCxnSpPr/>
          <p:nvPr/>
        </p:nvCxnSpPr>
        <p:spPr>
          <a:xfrm flipH="1">
            <a:off x="2246407" y="1994800"/>
            <a:ext cx="0" cy="412800"/>
          </a:xfrm>
          <a:prstGeom prst="straightConnector1">
            <a:avLst/>
          </a:prstGeom>
          <a:noFill/>
          <a:ln w="28575" cap="flat" cmpd="sng">
            <a:solidFill>
              <a:srgbClr val="845AD9"/>
            </a:solidFill>
            <a:prstDash val="solid"/>
            <a:round/>
            <a:headEnd type="none" w="med" len="med"/>
            <a:tailEnd type="triangle" w="med" len="med"/>
          </a:ln>
        </p:spPr>
      </p:cxnSp>
      <p:cxnSp>
        <p:nvCxnSpPr>
          <p:cNvPr id="915" name="Google Shape;915;p78"/>
          <p:cNvCxnSpPr/>
          <p:nvPr/>
        </p:nvCxnSpPr>
        <p:spPr>
          <a:xfrm flipH="1">
            <a:off x="3574840" y="3016200"/>
            <a:ext cx="0" cy="412800"/>
          </a:xfrm>
          <a:prstGeom prst="straightConnector1">
            <a:avLst/>
          </a:prstGeom>
          <a:noFill/>
          <a:ln w="28575" cap="flat" cmpd="sng">
            <a:solidFill>
              <a:srgbClr val="845AD9"/>
            </a:solidFill>
            <a:prstDash val="solid"/>
            <a:round/>
            <a:headEnd type="none" w="med" len="med"/>
            <a:tailEnd type="triangle" w="med" len="med"/>
          </a:ln>
        </p:spPr>
      </p:cxnSp>
      <p:cxnSp>
        <p:nvCxnSpPr>
          <p:cNvPr id="916" name="Google Shape;916;p78"/>
          <p:cNvCxnSpPr/>
          <p:nvPr/>
        </p:nvCxnSpPr>
        <p:spPr>
          <a:xfrm flipH="1">
            <a:off x="3915607" y="4109133"/>
            <a:ext cx="0" cy="412800"/>
          </a:xfrm>
          <a:prstGeom prst="straightConnector1">
            <a:avLst/>
          </a:prstGeom>
          <a:noFill/>
          <a:ln w="28575" cap="flat" cmpd="sng">
            <a:solidFill>
              <a:srgbClr val="845AD9"/>
            </a:solidFill>
            <a:prstDash val="solid"/>
            <a:round/>
            <a:headEnd type="none" w="med" len="med"/>
            <a:tailEnd type="triangle" w="med" len="med"/>
          </a:ln>
        </p:spPr>
      </p:cxnSp>
      <p:cxnSp>
        <p:nvCxnSpPr>
          <p:cNvPr id="917" name="Google Shape;917;p78"/>
          <p:cNvCxnSpPr/>
          <p:nvPr/>
        </p:nvCxnSpPr>
        <p:spPr>
          <a:xfrm flipH="1">
            <a:off x="6717473" y="5128192"/>
            <a:ext cx="0" cy="412800"/>
          </a:xfrm>
          <a:prstGeom prst="straightConnector1">
            <a:avLst/>
          </a:prstGeom>
          <a:noFill/>
          <a:ln w="28575" cap="flat" cmpd="sng">
            <a:solidFill>
              <a:srgbClr val="845AD9"/>
            </a:solidFill>
            <a:prstDash val="solid"/>
            <a:round/>
            <a:headEnd type="none" w="med" len="med"/>
            <a:tailEnd type="triangle" w="med" len="med"/>
          </a:ln>
        </p:spPr>
      </p:cxnSp>
      <p:sp>
        <p:nvSpPr>
          <p:cNvPr id="918" name="Google Shape;918;p78"/>
          <p:cNvSpPr txBox="1"/>
          <p:nvPr/>
        </p:nvSpPr>
        <p:spPr>
          <a:xfrm>
            <a:off x="2189216" y="2137791"/>
            <a:ext cx="238000" cy="6528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30000"/>
              </a:lnSpc>
              <a:spcBef>
                <a:spcPct val="0"/>
              </a:spcBef>
              <a:spcAft>
                <a:spcPts val="1333"/>
              </a:spcAft>
              <a:buNone/>
            </a:pPr>
            <a:r>
              <a:rPr lang="en-GB" sz="3467">
                <a:solidFill>
                  <a:srgbClr val="000000"/>
                </a:solidFill>
                <a:latin typeface="Lexend"/>
                <a:ea typeface="Lexend"/>
                <a:cs typeface="Lexend"/>
                <a:sym typeface="Lexend"/>
              </a:rPr>
              <a:t>,</a:t>
            </a:r>
            <a:endParaRPr sz="3467">
              <a:solidFill>
                <a:srgbClr val="000000"/>
              </a:solidFill>
              <a:latin typeface="Lexend"/>
              <a:ea typeface="Lexend"/>
              <a:cs typeface="Lexend"/>
              <a:sym typeface="Lexend"/>
            </a:endParaRPr>
          </a:p>
        </p:txBody>
      </p:sp>
      <p:sp>
        <p:nvSpPr>
          <p:cNvPr id="919" name="Google Shape;919;p78"/>
          <p:cNvSpPr txBox="1"/>
          <p:nvPr/>
        </p:nvSpPr>
        <p:spPr>
          <a:xfrm>
            <a:off x="3530040" y="3195148"/>
            <a:ext cx="238000" cy="6528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30000"/>
              </a:lnSpc>
              <a:spcBef>
                <a:spcPct val="0"/>
              </a:spcBef>
              <a:spcAft>
                <a:spcPts val="1333"/>
              </a:spcAft>
              <a:buNone/>
            </a:pPr>
            <a:r>
              <a:rPr lang="en-GB" sz="3467">
                <a:solidFill>
                  <a:srgbClr val="000000"/>
                </a:solidFill>
                <a:latin typeface="Lexend"/>
                <a:ea typeface="Lexend"/>
                <a:cs typeface="Lexend"/>
                <a:sym typeface="Lexend"/>
              </a:rPr>
              <a:t>,</a:t>
            </a:r>
            <a:endParaRPr sz="3467">
              <a:solidFill>
                <a:srgbClr val="000000"/>
              </a:solidFill>
              <a:latin typeface="Lexend"/>
              <a:ea typeface="Lexend"/>
              <a:cs typeface="Lexend"/>
              <a:sym typeface="Lexend"/>
            </a:endParaRPr>
          </a:p>
        </p:txBody>
      </p:sp>
      <p:sp>
        <p:nvSpPr>
          <p:cNvPr id="920" name="Google Shape;920;p78"/>
          <p:cNvSpPr txBox="1"/>
          <p:nvPr/>
        </p:nvSpPr>
        <p:spPr>
          <a:xfrm>
            <a:off x="3858549" y="4310405"/>
            <a:ext cx="238000" cy="6528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30000"/>
              </a:lnSpc>
              <a:spcBef>
                <a:spcPct val="0"/>
              </a:spcBef>
              <a:spcAft>
                <a:spcPts val="1333"/>
              </a:spcAft>
              <a:buNone/>
            </a:pPr>
            <a:r>
              <a:rPr lang="en-GB" sz="3467">
                <a:solidFill>
                  <a:srgbClr val="000000"/>
                </a:solidFill>
                <a:latin typeface="Lexend"/>
                <a:ea typeface="Lexend"/>
                <a:cs typeface="Lexend"/>
                <a:sym typeface="Lexend"/>
              </a:rPr>
              <a:t>,</a:t>
            </a:r>
            <a:endParaRPr sz="3467">
              <a:solidFill>
                <a:srgbClr val="000000"/>
              </a:solidFill>
              <a:latin typeface="Lexend"/>
              <a:ea typeface="Lexend"/>
              <a:cs typeface="Lexend"/>
              <a:sym typeface="Lexend"/>
            </a:endParaRPr>
          </a:p>
        </p:txBody>
      </p:sp>
      <p:sp>
        <p:nvSpPr>
          <p:cNvPr id="921" name="Google Shape;921;p78"/>
          <p:cNvSpPr txBox="1"/>
          <p:nvPr/>
        </p:nvSpPr>
        <p:spPr>
          <a:xfrm>
            <a:off x="6660276" y="5275939"/>
            <a:ext cx="238000" cy="6528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30000"/>
              </a:lnSpc>
              <a:spcBef>
                <a:spcPct val="0"/>
              </a:spcBef>
              <a:spcAft>
                <a:spcPts val="1333"/>
              </a:spcAft>
              <a:buNone/>
            </a:pPr>
            <a:r>
              <a:rPr lang="en-GB" sz="3467">
                <a:solidFill>
                  <a:srgbClr val="000000"/>
                </a:solidFill>
                <a:latin typeface="Lexend"/>
                <a:ea typeface="Lexend"/>
                <a:cs typeface="Lexend"/>
                <a:sym typeface="Lexend"/>
              </a:rPr>
              <a:t>,</a:t>
            </a:r>
            <a:endParaRPr sz="3467">
              <a:solidFill>
                <a:srgbClr val="000000"/>
              </a:solidFill>
              <a:latin typeface="Lexend"/>
              <a:ea typeface="Lexend"/>
              <a:cs typeface="Lexend"/>
              <a:sym typeface="Lexend"/>
            </a:endParaRPr>
          </a:p>
        </p:txBody>
      </p:sp>
      <p:sp>
        <p:nvSpPr>
          <p:cNvPr id="922" name="Google Shape;922;p78"/>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1850"/>
              <a:t>Identifying different fronted adverbials   PARTNER TALK</a:t>
            </a:r>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1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1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79"/>
          <p:cNvSpPr txBox="1">
            <a:spLocks noGrp="1"/>
          </p:cNvSpPr>
          <p:nvPr>
            <p:ph type="body" idx="1"/>
          </p:nvPr>
        </p:nvSpPr>
        <p:spPr>
          <a:xfrm>
            <a:off x="432000" y="1012400"/>
            <a:ext cx="9356400" cy="8180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667"/>
              <a:t>Some words can start both </a:t>
            </a:r>
            <a:r>
              <a:rPr lang="en-GB" sz="2667" b="1"/>
              <a:t>fronted adverbial phrases</a:t>
            </a:r>
            <a:r>
              <a:rPr lang="en-GB" sz="2667"/>
              <a:t> and </a:t>
            </a:r>
            <a:r>
              <a:rPr lang="en-GB" sz="2667" b="1"/>
              <a:t>fronted adverbial clauses</a:t>
            </a:r>
            <a:r>
              <a:rPr lang="en-GB" sz="2667"/>
              <a:t>. </a:t>
            </a:r>
            <a:endParaRPr sz="2667"/>
          </a:p>
        </p:txBody>
      </p:sp>
      <p:sp>
        <p:nvSpPr>
          <p:cNvPr id="928" name="Google Shape;928;p79"/>
          <p:cNvSpPr txBox="1">
            <a:spLocks noGrp="1"/>
          </p:cNvSpPr>
          <p:nvPr>
            <p:ph type="body" idx="1"/>
          </p:nvPr>
        </p:nvSpPr>
        <p:spPr>
          <a:xfrm>
            <a:off x="3410800" y="2218433"/>
            <a:ext cx="8349200" cy="5028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667">
                <a:solidFill>
                  <a:schemeClr val="accent4"/>
                </a:solidFill>
              </a:rPr>
              <a:t>Before sunrise</a:t>
            </a:r>
            <a:r>
              <a:rPr lang="en-GB" sz="2667"/>
              <a:t>, we joined the long queue to get in.  </a:t>
            </a:r>
            <a:endParaRPr sz="2667"/>
          </a:p>
        </p:txBody>
      </p:sp>
      <p:sp>
        <p:nvSpPr>
          <p:cNvPr id="929" name="Google Shape;929;p79"/>
          <p:cNvSpPr txBox="1">
            <a:spLocks noGrp="1"/>
          </p:cNvSpPr>
          <p:nvPr>
            <p:ph type="body" idx="1"/>
          </p:nvPr>
        </p:nvSpPr>
        <p:spPr>
          <a:xfrm>
            <a:off x="3410800" y="4323033"/>
            <a:ext cx="7898000" cy="5028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667">
                <a:solidFill>
                  <a:schemeClr val="accent4"/>
                </a:solidFill>
              </a:rPr>
              <a:t>Before the sun had risen</a:t>
            </a:r>
            <a:r>
              <a:rPr lang="en-GB" sz="2667"/>
              <a:t>, we were in the queue. </a:t>
            </a:r>
            <a:endParaRPr sz="2667"/>
          </a:p>
        </p:txBody>
      </p:sp>
      <p:sp>
        <p:nvSpPr>
          <p:cNvPr id="930" name="Google Shape;930;p79"/>
          <p:cNvSpPr txBox="1">
            <a:spLocks noGrp="1"/>
          </p:cNvSpPr>
          <p:nvPr>
            <p:ph type="body" idx="1"/>
          </p:nvPr>
        </p:nvSpPr>
        <p:spPr>
          <a:xfrm>
            <a:off x="3410800" y="3159615"/>
            <a:ext cx="8349200" cy="5028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667">
                <a:solidFill>
                  <a:schemeClr val="accent4"/>
                </a:solidFill>
              </a:rPr>
              <a:t>As a treat</a:t>
            </a:r>
            <a:r>
              <a:rPr lang="en-GB" sz="2667"/>
              <a:t>, Mrs Begum let us have extra story time.</a:t>
            </a:r>
            <a:endParaRPr sz="2667"/>
          </a:p>
        </p:txBody>
      </p:sp>
      <p:sp>
        <p:nvSpPr>
          <p:cNvPr id="931" name="Google Shape;931;p79"/>
          <p:cNvSpPr/>
          <p:nvPr/>
        </p:nvSpPr>
        <p:spPr>
          <a:xfrm>
            <a:off x="5840781" y="4320000"/>
            <a:ext cx="1671200" cy="437600"/>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932" name="Google Shape;932;p79"/>
          <p:cNvSpPr txBox="1">
            <a:spLocks noGrp="1"/>
          </p:cNvSpPr>
          <p:nvPr>
            <p:ph type="body" idx="1"/>
          </p:nvPr>
        </p:nvSpPr>
        <p:spPr>
          <a:xfrm>
            <a:off x="3410800" y="5264200"/>
            <a:ext cx="7898000" cy="8180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667">
                <a:solidFill>
                  <a:schemeClr val="accent4"/>
                </a:solidFill>
              </a:rPr>
              <a:t>As we listened carefully</a:t>
            </a:r>
            <a:r>
              <a:rPr lang="en-GB" sz="2667"/>
              <a:t>, Mrs Begum began her explanation.</a:t>
            </a:r>
            <a:endParaRPr sz="2667"/>
          </a:p>
        </p:txBody>
      </p:sp>
      <p:sp>
        <p:nvSpPr>
          <p:cNvPr id="933" name="Google Shape;933;p79"/>
          <p:cNvSpPr/>
          <p:nvPr/>
        </p:nvSpPr>
        <p:spPr>
          <a:xfrm>
            <a:off x="4423568" y="5246596"/>
            <a:ext cx="1384000" cy="437600"/>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934" name="Google Shape;934;p79"/>
          <p:cNvSpPr/>
          <p:nvPr/>
        </p:nvSpPr>
        <p:spPr>
          <a:xfrm>
            <a:off x="3088800" y="2160000"/>
            <a:ext cx="322000" cy="1502400"/>
          </a:xfrm>
          <a:prstGeom prst="leftBrace">
            <a:avLst>
              <a:gd name="adj1" fmla="val 50000"/>
              <a:gd name="adj2" fmla="val 50000"/>
            </a:avLst>
          </a:prstGeom>
          <a:no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935" name="Google Shape;935;p79"/>
          <p:cNvSpPr/>
          <p:nvPr/>
        </p:nvSpPr>
        <p:spPr>
          <a:xfrm>
            <a:off x="3088800" y="4323000"/>
            <a:ext cx="322000" cy="1838400"/>
          </a:xfrm>
          <a:prstGeom prst="leftBrace">
            <a:avLst>
              <a:gd name="adj1" fmla="val 50000"/>
              <a:gd name="adj2" fmla="val 50000"/>
            </a:avLst>
          </a:prstGeom>
          <a:no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936" name="Google Shape;936;p79"/>
          <p:cNvSpPr txBox="1">
            <a:spLocks noGrp="1"/>
          </p:cNvSpPr>
          <p:nvPr>
            <p:ph type="body" idx="1"/>
          </p:nvPr>
        </p:nvSpPr>
        <p:spPr>
          <a:xfrm>
            <a:off x="432000" y="2189233"/>
            <a:ext cx="2430000" cy="15024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lnSpc>
                <a:spcPct val="100000"/>
              </a:lnSpc>
              <a:spcBef>
                <a:spcPct val="0"/>
              </a:spcBef>
              <a:spcAft>
                <a:spcPct val="0"/>
              </a:spcAft>
              <a:buSzPts val="1800"/>
              <a:buChar char="●"/>
            </a:pPr>
            <a:r>
              <a:rPr lang="en-GB" sz="2400"/>
              <a:t>no verb</a:t>
            </a:r>
            <a:endParaRPr sz="2400"/>
          </a:p>
          <a:p>
            <a:pPr marL="609585" lvl="0" indent="-457189" algn="l" rtl="0">
              <a:lnSpc>
                <a:spcPct val="100000"/>
              </a:lnSpc>
              <a:spcBef>
                <a:spcPct val="0"/>
              </a:spcBef>
              <a:spcAft>
                <a:spcPct val="0"/>
              </a:spcAft>
              <a:buSzPts val="1800"/>
              <a:buChar char="●"/>
            </a:pPr>
            <a:r>
              <a:rPr lang="en-GB" sz="2400" b="1"/>
              <a:t>fronted adverbial phrases</a:t>
            </a:r>
            <a:endParaRPr sz="2400" b="1"/>
          </a:p>
        </p:txBody>
      </p:sp>
      <p:sp>
        <p:nvSpPr>
          <p:cNvPr id="937" name="Google Shape;937;p79"/>
          <p:cNvSpPr txBox="1">
            <a:spLocks noGrp="1"/>
          </p:cNvSpPr>
          <p:nvPr>
            <p:ph type="body" idx="1"/>
          </p:nvPr>
        </p:nvSpPr>
        <p:spPr>
          <a:xfrm>
            <a:off x="432000" y="4491000"/>
            <a:ext cx="2430000" cy="15024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lnSpc>
                <a:spcPct val="100000"/>
              </a:lnSpc>
              <a:spcBef>
                <a:spcPct val="0"/>
              </a:spcBef>
              <a:spcAft>
                <a:spcPct val="0"/>
              </a:spcAft>
              <a:buSzPts val="1800"/>
              <a:buChar char="●"/>
            </a:pPr>
            <a:r>
              <a:rPr lang="en-GB" sz="2400"/>
              <a:t>verb</a:t>
            </a:r>
            <a:endParaRPr sz="2400"/>
          </a:p>
          <a:p>
            <a:pPr marL="609585" lvl="0" indent="-457189" algn="l" rtl="0">
              <a:lnSpc>
                <a:spcPct val="100000"/>
              </a:lnSpc>
              <a:spcBef>
                <a:spcPct val="0"/>
              </a:spcBef>
              <a:spcAft>
                <a:spcPct val="0"/>
              </a:spcAft>
              <a:buSzPts val="1800"/>
              <a:buChar char="●"/>
            </a:pPr>
            <a:r>
              <a:rPr lang="en-GB" sz="2400" b="1"/>
              <a:t>fronted adverbial clauses</a:t>
            </a:r>
            <a:endParaRPr sz="2400" b="1"/>
          </a:p>
        </p:txBody>
      </p:sp>
      <p:sp>
        <p:nvSpPr>
          <p:cNvPr id="938" name="Google Shape;938;p79"/>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ct val="0"/>
              </a:spcAft>
              <a:buNone/>
            </a:pPr>
            <a:r>
              <a:rPr lang="en-GB"/>
              <a:t>Identifying different fronted adverbials</a:t>
            </a:r>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3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3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36">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36">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3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33"/>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37">
                                            <p:txEl>
                                              <p:pRg st="0" end="0"/>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3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A8A33-5062-3D37-9DBB-E965EE584AC8}"/>
              </a:ext>
            </a:extLst>
          </p:cNvPr>
          <p:cNvSpPr>
            <a:spLocks noGrp="1"/>
          </p:cNvSpPr>
          <p:nvPr>
            <p:ph type="title"/>
          </p:nvPr>
        </p:nvSpPr>
        <p:spPr>
          <a:xfrm>
            <a:off x="374821" y="2363280"/>
            <a:ext cx="11442356" cy="1325563"/>
          </a:xfrm>
        </p:spPr>
        <p:txBody>
          <a:bodyPr>
            <a:normAutofit fontScale="90000"/>
          </a:bodyPr>
          <a:lstStyle/>
          <a:p>
            <a:r>
              <a:rPr lang="en-GB" sz="3600" u="sng">
                <a:latin typeface="Arial"/>
                <a:cs typeface="Arial"/>
              </a:rPr>
              <a:t>26.3.26</a:t>
            </a:r>
            <a:br>
              <a:rPr lang="en-GB" sz="3600" u="sng">
                <a:latin typeface="Arial"/>
                <a:cs typeface="Arial"/>
              </a:rPr>
            </a:br>
            <a:r>
              <a:rPr lang="en-GB" sz="3600" u="sng">
                <a:latin typeface="Arial"/>
                <a:cs typeface="Arial"/>
              </a:rPr>
              <a:t>TBAT- </a:t>
            </a:r>
            <a:r>
              <a:rPr lang="en-GB" sz="3600" u="sng">
                <a:solidFill>
                  <a:srgbClr val="1C1C1C"/>
                </a:solidFill>
                <a:latin typeface="Arial"/>
                <a:ea typeface="+mj-lt"/>
                <a:cs typeface="Arial"/>
              </a:rPr>
              <a:t>calculate the area of compound shapes.</a:t>
            </a:r>
            <a:r>
              <a:rPr lang="en-GB" sz="3600" u="sng">
                <a:latin typeface="Arial"/>
                <a:cs typeface="Arial"/>
              </a:rPr>
              <a:t> </a:t>
            </a:r>
            <a:br>
              <a:rPr lang="en-GB"/>
            </a:br>
            <a:br>
              <a:rPr lang="en-GB"/>
            </a:br>
            <a:r>
              <a:rPr lang="en-GB"/>
              <a:t>1) 5.43 + 12.9  = </a:t>
            </a:r>
            <a:br>
              <a:rPr lang="en-GB"/>
            </a:br>
            <a:br>
              <a:rPr lang="en-GB"/>
            </a:br>
            <a:r>
              <a:rPr lang="en-GB"/>
              <a:t>2)  1292 ÷ 7 =</a:t>
            </a:r>
            <a:br>
              <a:rPr lang="en-GB"/>
            </a:br>
            <a:br>
              <a:rPr lang="en-GB"/>
            </a:br>
            <a:r>
              <a:rPr lang="en-GB"/>
              <a:t>3) </a:t>
            </a:r>
            <a:r>
              <a:rPr lang="en-GB">
                <a:ea typeface="+mj-lt"/>
                <a:cs typeface="+mj-lt"/>
              </a:rPr>
              <a:t>A grocer has 60kg of potatoes. In one day, he sells 50% of the potatoes. What mass of potatoes does he sell? </a:t>
            </a:r>
            <a:endParaRPr lang="en-GB"/>
          </a:p>
        </p:txBody>
      </p:sp>
    </p:spTree>
    <p:extLst>
      <p:ext uri="{BB962C8B-B14F-4D97-AF65-F5344CB8AC3E}">
        <p14:creationId xmlns:p14="http://schemas.microsoft.com/office/powerpoint/2010/main" val="861958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80"/>
          <p:cNvSpPr txBox="1">
            <a:spLocks noGrp="1"/>
          </p:cNvSpPr>
          <p:nvPr>
            <p:ph type="subTitle" idx="1"/>
          </p:nvPr>
        </p:nvSpPr>
        <p:spPr>
          <a:xfrm>
            <a:off x="1307433" y="4261500"/>
            <a:ext cx="9638000" cy="9744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667" b="1"/>
              <a:t>Fronted adverbial clauses </a:t>
            </a:r>
            <a:r>
              <a:rPr lang="en-GB" sz="2667"/>
              <a:t>start with a subordinating conjunction. </a:t>
            </a:r>
            <a:endParaRPr sz="2667"/>
          </a:p>
        </p:txBody>
      </p:sp>
      <p:sp>
        <p:nvSpPr>
          <p:cNvPr id="944" name="Google Shape;944;p80"/>
          <p:cNvSpPr txBox="1">
            <a:spLocks noGrp="1"/>
          </p:cNvSpPr>
          <p:nvPr>
            <p:ph type="subTitle" idx="2"/>
          </p:nvPr>
        </p:nvSpPr>
        <p:spPr>
          <a:xfrm>
            <a:off x="432000" y="1440000"/>
            <a:ext cx="11328000" cy="8972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ct val="0"/>
              </a:spcAft>
              <a:buNone/>
            </a:pPr>
            <a:r>
              <a:rPr lang="en-GB" sz="2533"/>
              <a:t>The sentence ‘</a:t>
            </a:r>
            <a:r>
              <a:rPr lang="en-GB" sz="2533">
                <a:solidFill>
                  <a:schemeClr val="accent4"/>
                </a:solidFill>
              </a:rPr>
              <a:t>After a long wait, the results were announced.</a:t>
            </a:r>
            <a:r>
              <a:rPr lang="en-GB" sz="2533"/>
              <a:t>’ begins with a </a:t>
            </a:r>
            <a:r>
              <a:rPr lang="en-GB" sz="2533" b="1"/>
              <a:t>fronted adverbial clause</a:t>
            </a:r>
            <a:r>
              <a:rPr lang="en-GB" sz="2533"/>
              <a:t>. </a:t>
            </a:r>
            <a:endParaRPr sz="2533"/>
          </a:p>
        </p:txBody>
      </p:sp>
      <p:sp>
        <p:nvSpPr>
          <p:cNvPr id="945" name="Google Shape;945;p80"/>
          <p:cNvSpPr txBox="1">
            <a:spLocks noGrp="1"/>
          </p:cNvSpPr>
          <p:nvPr>
            <p:ph type="subTitle" idx="3"/>
          </p:nvPr>
        </p:nvSpPr>
        <p:spPr>
          <a:xfrm>
            <a:off x="1307433" y="5387133"/>
            <a:ext cx="9638000" cy="9744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ct val="0"/>
              </a:spcAft>
              <a:buNone/>
            </a:pPr>
            <a:r>
              <a:rPr lang="en-GB" sz="2667"/>
              <a:t>‘</a:t>
            </a:r>
            <a:r>
              <a:rPr lang="en-GB" sz="2667">
                <a:solidFill>
                  <a:schemeClr val="accent4"/>
                </a:solidFill>
              </a:rPr>
              <a:t>After a long wait,</a:t>
            </a:r>
            <a:r>
              <a:rPr lang="en-GB" sz="2667"/>
              <a:t>’ is a </a:t>
            </a:r>
            <a:r>
              <a:rPr lang="en-GB" sz="2667" b="1"/>
              <a:t>phrase </a:t>
            </a:r>
            <a:r>
              <a:rPr lang="en-GB" sz="2667"/>
              <a:t>because it does not contain a verb.</a:t>
            </a:r>
            <a:endParaRPr sz="2667"/>
          </a:p>
          <a:p>
            <a:pPr marL="0" lvl="0" indent="0" algn="l" rtl="0">
              <a:lnSpc>
                <a:spcPct val="100000"/>
              </a:lnSpc>
              <a:spcBef>
                <a:spcPts val="1333"/>
              </a:spcBef>
              <a:spcAft>
                <a:spcPts val="1333"/>
              </a:spcAft>
              <a:buNone/>
            </a:pPr>
            <a:endParaRPr sz="2667"/>
          </a:p>
        </p:txBody>
      </p:sp>
      <p:pic>
        <p:nvPicPr>
          <p:cNvPr id="946" name="Google Shape;946;p80"/>
          <p:cNvPicPr preferRelativeResize="0"/>
          <p:nvPr/>
        </p:nvPicPr>
        <p:blipFill>
          <a:blip r:embed="rId3">
            <a:alphaModFix/>
          </a:blip>
          <a:stretch>
            <a:fillRect/>
          </a:stretch>
        </p:blipFill>
        <p:spPr>
          <a:xfrm>
            <a:off x="8428977" y="2337200"/>
            <a:ext cx="528000" cy="558800"/>
          </a:xfrm>
          <a:prstGeom prst="rect">
            <a:avLst/>
          </a:prstGeom>
          <a:noFill/>
          <a:ln>
            <a:noFill/>
          </a:ln>
        </p:spPr>
      </p:pic>
      <p:pic>
        <p:nvPicPr>
          <p:cNvPr id="947" name="Google Shape;947;p80"/>
          <p:cNvPicPr preferRelativeResize="0"/>
          <p:nvPr/>
        </p:nvPicPr>
        <p:blipFill>
          <a:blip r:embed="rId3">
            <a:alphaModFix/>
          </a:blip>
          <a:stretch>
            <a:fillRect/>
          </a:stretch>
        </p:blipFill>
        <p:spPr>
          <a:xfrm>
            <a:off x="10945444" y="5387133"/>
            <a:ext cx="528000" cy="558800"/>
          </a:xfrm>
          <a:prstGeom prst="rect">
            <a:avLst/>
          </a:prstGeom>
          <a:noFill/>
          <a:ln>
            <a:noFill/>
          </a:ln>
        </p:spPr>
      </p:pic>
      <p:sp>
        <p:nvSpPr>
          <p:cNvPr id="948" name="Google Shape;948;p80"/>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1850"/>
              <a:t>Identifying different fronted adverbials     </a:t>
            </a:r>
            <a:r>
              <a:rPr lang="en-GB" sz="1850" b="1"/>
              <a:t>WHITEBOARD WORK</a:t>
            </a:r>
            <a:endParaRPr lang="en-US" sz="1850" b="1"/>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4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81"/>
          <p:cNvSpPr txBox="1">
            <a:spLocks noGrp="1"/>
          </p:cNvSpPr>
          <p:nvPr>
            <p:ph type="subTitle" idx="1"/>
          </p:nvPr>
        </p:nvSpPr>
        <p:spPr>
          <a:xfrm>
            <a:off x="1379233" y="2247167"/>
            <a:ext cx="10008800" cy="4328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667">
                <a:solidFill>
                  <a:schemeClr val="accent4"/>
                </a:solidFill>
              </a:rPr>
              <a:t>After we had eaten,</a:t>
            </a:r>
            <a:r>
              <a:rPr lang="en-GB" sz="2667"/>
              <a:t> we boarded the yacht. </a:t>
            </a:r>
            <a:endParaRPr sz="2667"/>
          </a:p>
        </p:txBody>
      </p:sp>
      <p:sp>
        <p:nvSpPr>
          <p:cNvPr id="954" name="Google Shape;954;p81"/>
          <p:cNvSpPr txBox="1">
            <a:spLocks noGrp="1"/>
          </p:cNvSpPr>
          <p:nvPr>
            <p:ph type="subTitle" idx="3"/>
          </p:nvPr>
        </p:nvSpPr>
        <p:spPr>
          <a:xfrm>
            <a:off x="1379233" y="3319263"/>
            <a:ext cx="10008800" cy="5188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667">
                <a:solidFill>
                  <a:schemeClr val="accent4"/>
                </a:solidFill>
              </a:rPr>
              <a:t>After dinner,</a:t>
            </a:r>
            <a:r>
              <a:rPr lang="en-GB" sz="2667"/>
              <a:t> we boarded the yacht. </a:t>
            </a:r>
            <a:endParaRPr sz="2667"/>
          </a:p>
        </p:txBody>
      </p:sp>
      <p:sp>
        <p:nvSpPr>
          <p:cNvPr id="955" name="Google Shape;955;p81"/>
          <p:cNvSpPr txBox="1">
            <a:spLocks noGrp="1"/>
          </p:cNvSpPr>
          <p:nvPr>
            <p:ph type="subTitle" idx="4"/>
          </p:nvPr>
        </p:nvSpPr>
        <p:spPr>
          <a:xfrm>
            <a:off x="1379233" y="4413020"/>
            <a:ext cx="9952800" cy="4328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667">
                <a:solidFill>
                  <a:schemeClr val="accent4"/>
                </a:solidFill>
              </a:rPr>
              <a:t>Before sunset,</a:t>
            </a:r>
            <a:r>
              <a:rPr lang="en-GB" sz="2667"/>
              <a:t> I will know his identity. </a:t>
            </a:r>
            <a:endParaRPr sz="2667"/>
          </a:p>
        </p:txBody>
      </p:sp>
      <p:sp>
        <p:nvSpPr>
          <p:cNvPr id="956" name="Google Shape;956;p81"/>
          <p:cNvSpPr txBox="1">
            <a:spLocks noGrp="1"/>
          </p:cNvSpPr>
          <p:nvPr>
            <p:ph type="subTitle" idx="5"/>
          </p:nvPr>
        </p:nvSpPr>
        <p:spPr>
          <a:xfrm>
            <a:off x="1379233" y="5485100"/>
            <a:ext cx="8148800" cy="4804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667">
                <a:solidFill>
                  <a:schemeClr val="accent4"/>
                </a:solidFill>
              </a:rPr>
              <a:t>Before he strikes again,</a:t>
            </a:r>
            <a:r>
              <a:rPr lang="en-GB" sz="2667"/>
              <a:t> I will find out his identity. </a:t>
            </a:r>
            <a:endParaRPr sz="2667"/>
          </a:p>
        </p:txBody>
      </p:sp>
      <p:sp>
        <p:nvSpPr>
          <p:cNvPr id="957" name="Google Shape;957;p81"/>
          <p:cNvSpPr txBox="1">
            <a:spLocks noGrp="1"/>
          </p:cNvSpPr>
          <p:nvPr>
            <p:ph type="title"/>
          </p:nvPr>
        </p:nvSpPr>
        <p:spPr>
          <a:xfrm>
            <a:off x="432000" y="1080000"/>
            <a:ext cx="9411600" cy="9100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ct val="0"/>
              </a:spcAft>
              <a:buNone/>
            </a:pPr>
            <a:r>
              <a:rPr lang="en-GB"/>
              <a:t>Do these sentences start with a </a:t>
            </a:r>
            <a:r>
              <a:rPr lang="en-GB" b="1"/>
              <a:t>fronted adverbial phrase</a:t>
            </a:r>
            <a:r>
              <a:rPr lang="en-GB"/>
              <a:t> or a </a:t>
            </a:r>
            <a:r>
              <a:rPr lang="en-GB" b="1"/>
              <a:t>fronted adverbial clause</a:t>
            </a:r>
            <a:r>
              <a:rPr lang="en-GB"/>
              <a:t>?</a:t>
            </a:r>
            <a:endParaRPr/>
          </a:p>
        </p:txBody>
      </p:sp>
      <p:sp>
        <p:nvSpPr>
          <p:cNvPr id="958" name="Google Shape;958;p81"/>
          <p:cNvSpPr txBox="1">
            <a:spLocks noGrp="1"/>
          </p:cNvSpPr>
          <p:nvPr>
            <p:ph type="body" idx="4294967295"/>
          </p:nvPr>
        </p:nvSpPr>
        <p:spPr>
          <a:xfrm>
            <a:off x="9945600" y="2212167"/>
            <a:ext cx="1046400" cy="5028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a:latin typeface="Kalam"/>
                <a:ea typeface="Kalam"/>
                <a:cs typeface="Kalam"/>
                <a:sym typeface="Kalam"/>
              </a:rPr>
              <a:t>clause</a:t>
            </a:r>
            <a:endParaRPr>
              <a:latin typeface="Kalam"/>
              <a:ea typeface="Kalam"/>
              <a:cs typeface="Kalam"/>
              <a:sym typeface="Kalam"/>
            </a:endParaRPr>
          </a:p>
        </p:txBody>
      </p:sp>
      <p:sp>
        <p:nvSpPr>
          <p:cNvPr id="959" name="Google Shape;959;p81"/>
          <p:cNvSpPr txBox="1">
            <a:spLocks noGrp="1"/>
          </p:cNvSpPr>
          <p:nvPr>
            <p:ph type="body" idx="4294967295"/>
          </p:nvPr>
        </p:nvSpPr>
        <p:spPr>
          <a:xfrm>
            <a:off x="9945600" y="3295100"/>
            <a:ext cx="1046400" cy="5028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a:latin typeface="Kalam"/>
                <a:ea typeface="Kalam"/>
                <a:cs typeface="Kalam"/>
                <a:sym typeface="Kalam"/>
              </a:rPr>
              <a:t>phrase</a:t>
            </a:r>
            <a:endParaRPr>
              <a:latin typeface="Kalam"/>
              <a:ea typeface="Kalam"/>
              <a:cs typeface="Kalam"/>
              <a:sym typeface="Kalam"/>
            </a:endParaRPr>
          </a:p>
        </p:txBody>
      </p:sp>
      <p:sp>
        <p:nvSpPr>
          <p:cNvPr id="960" name="Google Shape;960;p81"/>
          <p:cNvSpPr txBox="1">
            <a:spLocks noGrp="1"/>
          </p:cNvSpPr>
          <p:nvPr>
            <p:ph type="body" idx="4294967295"/>
          </p:nvPr>
        </p:nvSpPr>
        <p:spPr>
          <a:xfrm>
            <a:off x="9945600" y="4378033"/>
            <a:ext cx="1046400" cy="5028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a:latin typeface="Kalam"/>
                <a:ea typeface="Kalam"/>
                <a:cs typeface="Kalam"/>
                <a:sym typeface="Kalam"/>
              </a:rPr>
              <a:t>phrase</a:t>
            </a:r>
            <a:endParaRPr>
              <a:latin typeface="Kalam"/>
              <a:ea typeface="Kalam"/>
              <a:cs typeface="Kalam"/>
              <a:sym typeface="Kalam"/>
            </a:endParaRPr>
          </a:p>
        </p:txBody>
      </p:sp>
      <p:sp>
        <p:nvSpPr>
          <p:cNvPr id="961" name="Google Shape;961;p81"/>
          <p:cNvSpPr txBox="1">
            <a:spLocks noGrp="1"/>
          </p:cNvSpPr>
          <p:nvPr>
            <p:ph type="body" idx="4294967295"/>
          </p:nvPr>
        </p:nvSpPr>
        <p:spPr>
          <a:xfrm>
            <a:off x="9899200" y="5420800"/>
            <a:ext cx="1046400" cy="5028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a:latin typeface="Kalam"/>
                <a:ea typeface="Kalam"/>
                <a:cs typeface="Kalam"/>
                <a:sym typeface="Kalam"/>
              </a:rPr>
              <a:t>clause</a:t>
            </a:r>
            <a:endParaRPr>
              <a:latin typeface="Kalam"/>
              <a:ea typeface="Kalam"/>
              <a:cs typeface="Kalam"/>
              <a:sym typeface="Kalam"/>
            </a:endParaRPr>
          </a:p>
        </p:txBody>
      </p:sp>
      <p:sp>
        <p:nvSpPr>
          <p:cNvPr id="962" name="Google Shape;962;p81"/>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1850"/>
              <a:t>Identifying different fronted adverbials    </a:t>
            </a:r>
            <a:r>
              <a:rPr lang="en-GB" sz="1850" b="1"/>
              <a:t>PARTNER TALK</a:t>
            </a:r>
            <a:endParaRPr lang="en-US" sz="1850" b="1"/>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6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82"/>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ct val="0"/>
              </a:spcAft>
              <a:buNone/>
            </a:pPr>
            <a:r>
              <a:rPr lang="en-GB"/>
              <a:t>Identifying different fronted adverbials</a:t>
            </a:r>
            <a:endParaRPr/>
          </a:p>
          <a:p>
            <a:pPr marL="0" lvl="0" indent="0" algn="l" rtl="0">
              <a:spcBef>
                <a:spcPts val="1333"/>
              </a:spcBef>
              <a:spcAft>
                <a:spcPts val="1333"/>
              </a:spcAft>
              <a:buNone/>
            </a:pPr>
            <a:endParaRPr/>
          </a:p>
        </p:txBody>
      </p:sp>
      <p:sp>
        <p:nvSpPr>
          <p:cNvPr id="968" name="Google Shape;968;p82"/>
          <p:cNvSpPr txBox="1"/>
          <p:nvPr/>
        </p:nvSpPr>
        <p:spPr>
          <a:xfrm>
            <a:off x="432000" y="996600"/>
            <a:ext cx="10983600" cy="8868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400">
                <a:solidFill>
                  <a:srgbClr val="000000"/>
                </a:solidFill>
                <a:latin typeface="Lexend"/>
                <a:ea typeface="Lexend"/>
                <a:cs typeface="Lexend"/>
                <a:sym typeface="Lexend"/>
              </a:rPr>
              <a:t>Decide if each sentence begins with a </a:t>
            </a:r>
            <a:r>
              <a:rPr lang="en-GB" sz="2400" b="1">
                <a:solidFill>
                  <a:srgbClr val="000000"/>
                </a:solidFill>
                <a:latin typeface="Lexend"/>
                <a:ea typeface="Lexend"/>
                <a:cs typeface="Lexend"/>
                <a:sym typeface="Lexend"/>
              </a:rPr>
              <a:t>fronted adverbial clause</a:t>
            </a:r>
            <a:r>
              <a:rPr lang="en-GB" sz="2400">
                <a:latin typeface="Lexend"/>
                <a:ea typeface="Lexend"/>
                <a:cs typeface="Lexend"/>
                <a:sym typeface="Lexend"/>
              </a:rPr>
              <a:t>, </a:t>
            </a:r>
            <a:r>
              <a:rPr lang="en-GB" sz="2400" b="1">
                <a:solidFill>
                  <a:srgbClr val="000000"/>
                </a:solidFill>
                <a:latin typeface="Lexend"/>
                <a:ea typeface="Lexend"/>
                <a:cs typeface="Lexend"/>
                <a:sym typeface="Lexend"/>
              </a:rPr>
              <a:t>fronted adverbial phrase</a:t>
            </a:r>
            <a:r>
              <a:rPr lang="en-GB" sz="2400">
                <a:solidFill>
                  <a:srgbClr val="000000"/>
                </a:solidFill>
                <a:latin typeface="Lexend"/>
                <a:ea typeface="Lexend"/>
                <a:cs typeface="Lexend"/>
                <a:sym typeface="Lexend"/>
              </a:rPr>
              <a:t> or </a:t>
            </a:r>
            <a:r>
              <a:rPr lang="en-GB" sz="2400" b="1">
                <a:solidFill>
                  <a:srgbClr val="000000"/>
                </a:solidFill>
                <a:latin typeface="Lexend"/>
                <a:ea typeface="Lexend"/>
                <a:cs typeface="Lexend"/>
                <a:sym typeface="Lexend"/>
              </a:rPr>
              <a:t>fronted adve</a:t>
            </a:r>
            <a:r>
              <a:rPr lang="en-GB" sz="2400" b="1">
                <a:latin typeface="Lexend"/>
                <a:ea typeface="Lexend"/>
                <a:cs typeface="Lexend"/>
                <a:sym typeface="Lexend"/>
              </a:rPr>
              <a:t>rbial </a:t>
            </a:r>
            <a:r>
              <a:rPr lang="en-GB" sz="2400">
                <a:latin typeface="Lexend"/>
                <a:ea typeface="Lexend"/>
                <a:cs typeface="Lexend"/>
                <a:sym typeface="Lexend"/>
              </a:rPr>
              <a:t>single word </a:t>
            </a:r>
            <a:r>
              <a:rPr lang="en-GB" sz="2400">
                <a:solidFill>
                  <a:srgbClr val="000000"/>
                </a:solidFill>
                <a:latin typeface="Lexend"/>
                <a:ea typeface="Lexend"/>
                <a:cs typeface="Lexend"/>
                <a:sym typeface="Lexend"/>
              </a:rPr>
              <a:t>and add a </a:t>
            </a:r>
            <a:r>
              <a:rPr lang="en-GB" sz="2400" b="1">
                <a:solidFill>
                  <a:srgbClr val="000000"/>
                </a:solidFill>
                <a:latin typeface="Lexend"/>
                <a:ea typeface="Lexend"/>
                <a:cs typeface="Lexend"/>
                <a:sym typeface="Lexend"/>
              </a:rPr>
              <a:t>comma</a:t>
            </a:r>
            <a:r>
              <a:rPr lang="en-GB" sz="2400">
                <a:solidFill>
                  <a:srgbClr val="000000"/>
                </a:solidFill>
                <a:latin typeface="Lexend"/>
                <a:ea typeface="Lexend"/>
                <a:cs typeface="Lexend"/>
                <a:sym typeface="Lexend"/>
              </a:rPr>
              <a:t> in the appropriate place.</a:t>
            </a:r>
            <a:endParaRPr sz="2400">
              <a:solidFill>
                <a:srgbClr val="000000"/>
              </a:solidFill>
              <a:latin typeface="Lexend"/>
              <a:ea typeface="Lexend"/>
              <a:cs typeface="Lexend"/>
              <a:sym typeface="Lexend"/>
            </a:endParaRPr>
          </a:p>
        </p:txBody>
      </p:sp>
      <p:graphicFrame>
        <p:nvGraphicFramePr>
          <p:cNvPr id="969" name="Google Shape;969;p82"/>
          <p:cNvGraphicFramePr>
            <a:graphicFrameLocks noGrp="1"/>
          </p:cNvGraphicFramePr>
          <p:nvPr/>
        </p:nvGraphicFramePr>
        <p:xfrm>
          <a:off x="415051" y="2319917"/>
          <a:ext cx="11000534" cy="3634560"/>
        </p:xfrm>
        <a:graphic>
          <a:graphicData uri="http://schemas.openxmlformats.org/drawingml/2006/table">
            <a:tbl>
              <a:tblPr>
                <a:noFill/>
              </a:tblPr>
              <a:tblGrid>
                <a:gridCol w="9326567">
                  <a:extLst>
                    <a:ext uri="{9D8B030D-6E8A-4147-A177-3AD203B41FA5}">
                      <a16:colId xmlns:a16="http://schemas.microsoft.com/office/drawing/2014/main" val="20000"/>
                    </a:ext>
                  </a:extLst>
                </a:gridCol>
                <a:gridCol w="1673967">
                  <a:extLst>
                    <a:ext uri="{9D8B030D-6E8A-4147-A177-3AD203B41FA5}">
                      <a16:colId xmlns:a16="http://schemas.microsoft.com/office/drawing/2014/main" val="20001"/>
                    </a:ext>
                  </a:extLst>
                </a:gridCol>
              </a:tblGrid>
              <a:tr h="605760">
                <a:tc>
                  <a:txBody>
                    <a:bodyPr/>
                    <a:lstStyle/>
                    <a:p>
                      <a:pPr marL="0" lvl="0" indent="0" algn="l" rtl="0">
                        <a:spcBef>
                          <a:spcPct val="0"/>
                        </a:spcBef>
                        <a:spcAft>
                          <a:spcPct val="0"/>
                        </a:spcAft>
                        <a:buNone/>
                      </a:pPr>
                      <a:r>
                        <a:rPr lang="en-GB" sz="2400">
                          <a:latin typeface="Lexend"/>
                          <a:ea typeface="Lexend"/>
                          <a:cs typeface="Lexend"/>
                          <a:sym typeface="Lexend"/>
                        </a:rPr>
                        <a:t>Before night had fallen we were in a foreign country.</a:t>
                      </a:r>
                      <a:endParaRPr sz="2400">
                        <a:latin typeface="Lexend"/>
                        <a:ea typeface="Lexend"/>
                        <a:cs typeface="Lexend"/>
                        <a:sym typeface="Lexend"/>
                      </a:endParaRPr>
                    </a:p>
                  </a:txBody>
                  <a:tcPr marL="0" marR="0" marT="24000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ct val="0"/>
                        </a:spcBef>
                        <a:spcAft>
                          <a:spcPct val="0"/>
                        </a:spcAft>
                        <a:buNone/>
                      </a:pPr>
                      <a:endParaRPr sz="2400">
                        <a:latin typeface="Lexend"/>
                        <a:ea typeface="Lexend"/>
                        <a:cs typeface="Lexend"/>
                        <a:sym typeface="Lexend"/>
                      </a:endParaRPr>
                    </a:p>
                  </a:txBody>
                  <a:tcPr marL="0" marR="0" marT="24000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05760">
                <a:tc>
                  <a:txBody>
                    <a:bodyPr/>
                    <a:lstStyle/>
                    <a:p>
                      <a:pPr marL="0" lvl="0" indent="0" algn="l" rtl="0">
                        <a:spcBef>
                          <a:spcPct val="0"/>
                        </a:spcBef>
                        <a:spcAft>
                          <a:spcPct val="0"/>
                        </a:spcAft>
                        <a:buNone/>
                      </a:pPr>
                      <a:r>
                        <a:rPr lang="en-GB" sz="2400">
                          <a:latin typeface="Lexend"/>
                          <a:ea typeface="Lexend"/>
                          <a:cs typeface="Lexend"/>
                          <a:sym typeface="Lexend"/>
                        </a:rPr>
                        <a:t>All night long the rhythm of the music could be heard.</a:t>
                      </a:r>
                      <a:endParaRPr sz="2400">
                        <a:latin typeface="Lexend"/>
                        <a:ea typeface="Lexend"/>
                        <a:cs typeface="Lexend"/>
                        <a:sym typeface="Lexend"/>
                      </a:endParaRPr>
                    </a:p>
                  </a:txBody>
                  <a:tcPr marL="0" marR="0" marT="24000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ct val="0"/>
                        </a:spcBef>
                        <a:spcAft>
                          <a:spcPct val="0"/>
                        </a:spcAft>
                        <a:buNone/>
                      </a:pPr>
                      <a:endParaRPr sz="2400">
                        <a:latin typeface="Lexend"/>
                        <a:ea typeface="Lexend"/>
                        <a:cs typeface="Lexend"/>
                        <a:sym typeface="Lexend"/>
                      </a:endParaRPr>
                    </a:p>
                  </a:txBody>
                  <a:tcPr marL="0" marR="0" marT="24000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05760">
                <a:tc>
                  <a:txBody>
                    <a:bodyPr/>
                    <a:lstStyle/>
                    <a:p>
                      <a:pPr marL="0" lvl="0" indent="0" algn="l" rtl="0">
                        <a:spcBef>
                          <a:spcPct val="0"/>
                        </a:spcBef>
                        <a:spcAft>
                          <a:spcPct val="0"/>
                        </a:spcAft>
                        <a:buNone/>
                      </a:pPr>
                      <a:r>
                        <a:rPr lang="en-GB" sz="2400">
                          <a:latin typeface="Lexend"/>
                          <a:ea typeface="Lexend"/>
                          <a:cs typeface="Lexend"/>
                          <a:sym typeface="Lexend"/>
                        </a:rPr>
                        <a:t>Soon you will see how all this is relevant to you.</a:t>
                      </a:r>
                      <a:endParaRPr sz="2400">
                        <a:latin typeface="Lexend"/>
                        <a:ea typeface="Lexend"/>
                        <a:cs typeface="Lexend"/>
                        <a:sym typeface="Lexend"/>
                      </a:endParaRPr>
                    </a:p>
                  </a:txBody>
                  <a:tcPr marL="0" marR="0" marT="24000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ct val="0"/>
                        </a:spcBef>
                        <a:spcAft>
                          <a:spcPct val="0"/>
                        </a:spcAft>
                        <a:buNone/>
                      </a:pPr>
                      <a:endParaRPr sz="2400">
                        <a:latin typeface="Lexend"/>
                        <a:ea typeface="Lexend"/>
                        <a:cs typeface="Lexend"/>
                        <a:sym typeface="Lexend"/>
                      </a:endParaRPr>
                    </a:p>
                  </a:txBody>
                  <a:tcPr marL="0" marR="0" marT="24000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05760">
                <a:tc>
                  <a:txBody>
                    <a:bodyPr/>
                    <a:lstStyle/>
                    <a:p>
                      <a:pPr marL="0" lvl="0" indent="0" algn="l" rtl="0">
                        <a:spcBef>
                          <a:spcPct val="0"/>
                        </a:spcBef>
                        <a:spcAft>
                          <a:spcPct val="0"/>
                        </a:spcAft>
                        <a:buNone/>
                      </a:pPr>
                      <a:r>
                        <a:rPr lang="en-GB" sz="2400">
                          <a:latin typeface="Lexend"/>
                          <a:ea typeface="Lexend"/>
                          <a:cs typeface="Lexend"/>
                          <a:sym typeface="Lexend"/>
                        </a:rPr>
                        <a:t>After it ended we discussed the movie thoroughly.</a:t>
                      </a:r>
                      <a:endParaRPr sz="2400">
                        <a:latin typeface="Lexend"/>
                        <a:ea typeface="Lexend"/>
                        <a:cs typeface="Lexend"/>
                        <a:sym typeface="Lexend"/>
                      </a:endParaRPr>
                    </a:p>
                  </a:txBody>
                  <a:tcPr marL="0" marR="0" marT="24000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ct val="0"/>
                        </a:spcBef>
                        <a:spcAft>
                          <a:spcPct val="0"/>
                        </a:spcAft>
                        <a:buNone/>
                      </a:pPr>
                      <a:endParaRPr sz="2400">
                        <a:latin typeface="Lexend"/>
                        <a:ea typeface="Lexend"/>
                        <a:cs typeface="Lexend"/>
                        <a:sym typeface="Lexend"/>
                      </a:endParaRPr>
                    </a:p>
                  </a:txBody>
                  <a:tcPr marL="0" marR="0" marT="24000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05760">
                <a:tc>
                  <a:txBody>
                    <a:bodyPr/>
                    <a:lstStyle/>
                    <a:p>
                      <a:pPr marL="0" lvl="0" indent="0" algn="l" rtl="0">
                        <a:spcBef>
                          <a:spcPct val="0"/>
                        </a:spcBef>
                        <a:spcAft>
                          <a:spcPct val="0"/>
                        </a:spcAft>
                        <a:buClr>
                          <a:srgbClr val="000000"/>
                        </a:buClr>
                        <a:buSzPts val="1100"/>
                        <a:buFont typeface="Arial"/>
                        <a:buNone/>
                      </a:pPr>
                      <a:r>
                        <a:rPr lang="en-GB" sz="2400">
                          <a:latin typeface="Lexend"/>
                          <a:ea typeface="Lexend"/>
                          <a:cs typeface="Lexend"/>
                          <a:sym typeface="Lexend"/>
                        </a:rPr>
                        <a:t>After the twelfth of December you can hang your decorations.</a:t>
                      </a:r>
                      <a:endParaRPr sz="2400">
                        <a:solidFill>
                          <a:srgbClr val="000000"/>
                        </a:solidFill>
                        <a:latin typeface="Lexend"/>
                        <a:ea typeface="Lexend"/>
                        <a:cs typeface="Lexend"/>
                        <a:sym typeface="Lexend"/>
                      </a:endParaRPr>
                    </a:p>
                  </a:txBody>
                  <a:tcPr marL="0" marR="0" marT="24000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ct val="0"/>
                        </a:spcBef>
                        <a:spcAft>
                          <a:spcPct val="0"/>
                        </a:spcAft>
                        <a:buNone/>
                      </a:pPr>
                      <a:endParaRPr sz="2400">
                        <a:latin typeface="Lexend"/>
                        <a:ea typeface="Lexend"/>
                        <a:cs typeface="Lexend"/>
                        <a:sym typeface="Lexend"/>
                      </a:endParaRPr>
                    </a:p>
                  </a:txBody>
                  <a:tcPr marL="0" marR="0" marT="24000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605760">
                <a:tc>
                  <a:txBody>
                    <a:bodyPr/>
                    <a:lstStyle/>
                    <a:p>
                      <a:pPr marL="0" lvl="0" indent="0" algn="l" rtl="0">
                        <a:spcBef>
                          <a:spcPct val="0"/>
                        </a:spcBef>
                        <a:spcAft>
                          <a:spcPct val="0"/>
                        </a:spcAft>
                        <a:buNone/>
                      </a:pPr>
                      <a:r>
                        <a:rPr lang="en-GB" sz="2400">
                          <a:latin typeface="Lexend"/>
                          <a:ea typeface="Lexend"/>
                          <a:cs typeface="Lexend"/>
                          <a:sym typeface="Lexend"/>
                        </a:rPr>
                        <a:t>Embarrassed I looked up at the familiar faces. </a:t>
                      </a:r>
                      <a:endParaRPr sz="2400">
                        <a:latin typeface="Lexend"/>
                        <a:ea typeface="Lexend"/>
                        <a:cs typeface="Lexend"/>
                        <a:sym typeface="Lexend"/>
                      </a:endParaRPr>
                    </a:p>
                  </a:txBody>
                  <a:tcPr marL="0" marR="0" marT="24000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ct val="0"/>
                        </a:spcBef>
                        <a:spcAft>
                          <a:spcPct val="0"/>
                        </a:spcAft>
                        <a:buNone/>
                      </a:pPr>
                      <a:endParaRPr sz="2400">
                        <a:latin typeface="Lexend"/>
                        <a:ea typeface="Lexend"/>
                        <a:cs typeface="Lexend"/>
                        <a:sym typeface="Lexend"/>
                      </a:endParaRPr>
                    </a:p>
                  </a:txBody>
                  <a:tcPr marL="0" marR="0" marT="24000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83"/>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ct val="0"/>
              </a:spcAft>
              <a:buNone/>
            </a:pPr>
            <a:r>
              <a:rPr lang="en-GB"/>
              <a:t>Identifying different fronted adverbials</a:t>
            </a:r>
            <a:endParaRPr/>
          </a:p>
          <a:p>
            <a:pPr marL="0" lvl="0" indent="0" algn="l" rtl="0">
              <a:spcBef>
                <a:spcPts val="1333"/>
              </a:spcBef>
              <a:spcAft>
                <a:spcPts val="1333"/>
              </a:spcAft>
              <a:buNone/>
            </a:pPr>
            <a:endParaRPr/>
          </a:p>
        </p:txBody>
      </p:sp>
      <p:sp>
        <p:nvSpPr>
          <p:cNvPr id="975" name="Google Shape;975;p83"/>
          <p:cNvSpPr txBox="1"/>
          <p:nvPr/>
        </p:nvSpPr>
        <p:spPr>
          <a:xfrm>
            <a:off x="432000" y="996600"/>
            <a:ext cx="10983600" cy="8868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400">
                <a:solidFill>
                  <a:srgbClr val="000000"/>
                </a:solidFill>
                <a:latin typeface="Lexend"/>
                <a:ea typeface="Lexend"/>
                <a:cs typeface="Lexend"/>
                <a:sym typeface="Lexend"/>
              </a:rPr>
              <a:t>Decide if each sentence begins with a </a:t>
            </a:r>
            <a:r>
              <a:rPr lang="en-GB" sz="2400" b="1">
                <a:solidFill>
                  <a:srgbClr val="000000"/>
                </a:solidFill>
                <a:latin typeface="Lexend"/>
                <a:ea typeface="Lexend"/>
                <a:cs typeface="Lexend"/>
                <a:sym typeface="Lexend"/>
              </a:rPr>
              <a:t>fronted adverbial clause</a:t>
            </a:r>
            <a:r>
              <a:rPr lang="en-GB" sz="2400">
                <a:latin typeface="Lexend"/>
                <a:ea typeface="Lexend"/>
                <a:cs typeface="Lexend"/>
                <a:sym typeface="Lexend"/>
              </a:rPr>
              <a:t>, </a:t>
            </a:r>
            <a:r>
              <a:rPr lang="en-GB" sz="2400" b="1">
                <a:solidFill>
                  <a:srgbClr val="000000"/>
                </a:solidFill>
                <a:latin typeface="Lexend"/>
                <a:ea typeface="Lexend"/>
                <a:cs typeface="Lexend"/>
                <a:sym typeface="Lexend"/>
              </a:rPr>
              <a:t>fronted adverbial phrase</a:t>
            </a:r>
            <a:r>
              <a:rPr lang="en-GB" sz="2400">
                <a:solidFill>
                  <a:srgbClr val="000000"/>
                </a:solidFill>
                <a:latin typeface="Lexend"/>
                <a:ea typeface="Lexend"/>
                <a:cs typeface="Lexend"/>
                <a:sym typeface="Lexend"/>
              </a:rPr>
              <a:t> or </a:t>
            </a:r>
            <a:r>
              <a:rPr lang="en-GB" sz="2400" b="1">
                <a:solidFill>
                  <a:srgbClr val="000000"/>
                </a:solidFill>
                <a:latin typeface="Lexend"/>
                <a:ea typeface="Lexend"/>
                <a:cs typeface="Lexend"/>
                <a:sym typeface="Lexend"/>
              </a:rPr>
              <a:t>fronted adve</a:t>
            </a:r>
            <a:r>
              <a:rPr lang="en-GB" sz="2400" b="1">
                <a:latin typeface="Lexend"/>
                <a:ea typeface="Lexend"/>
                <a:cs typeface="Lexend"/>
                <a:sym typeface="Lexend"/>
              </a:rPr>
              <a:t>rbial </a:t>
            </a:r>
            <a:r>
              <a:rPr lang="en-GB" sz="2400">
                <a:latin typeface="Lexend"/>
                <a:ea typeface="Lexend"/>
                <a:cs typeface="Lexend"/>
                <a:sym typeface="Lexend"/>
              </a:rPr>
              <a:t>single word </a:t>
            </a:r>
            <a:r>
              <a:rPr lang="en-GB" sz="2400">
                <a:solidFill>
                  <a:srgbClr val="000000"/>
                </a:solidFill>
                <a:latin typeface="Lexend"/>
                <a:ea typeface="Lexend"/>
                <a:cs typeface="Lexend"/>
                <a:sym typeface="Lexend"/>
              </a:rPr>
              <a:t>and add a </a:t>
            </a:r>
            <a:r>
              <a:rPr lang="en-GB" sz="2400" b="1">
                <a:solidFill>
                  <a:srgbClr val="000000"/>
                </a:solidFill>
                <a:latin typeface="Lexend"/>
                <a:ea typeface="Lexend"/>
                <a:cs typeface="Lexend"/>
                <a:sym typeface="Lexend"/>
              </a:rPr>
              <a:t>comma</a:t>
            </a:r>
            <a:r>
              <a:rPr lang="en-GB" sz="2400">
                <a:solidFill>
                  <a:srgbClr val="000000"/>
                </a:solidFill>
                <a:latin typeface="Lexend"/>
                <a:ea typeface="Lexend"/>
                <a:cs typeface="Lexend"/>
                <a:sym typeface="Lexend"/>
              </a:rPr>
              <a:t> in the appropriate place.</a:t>
            </a:r>
            <a:endParaRPr sz="2400">
              <a:solidFill>
                <a:srgbClr val="000000"/>
              </a:solidFill>
              <a:latin typeface="Lexend"/>
              <a:ea typeface="Lexend"/>
              <a:cs typeface="Lexend"/>
              <a:sym typeface="Lexend"/>
            </a:endParaRPr>
          </a:p>
        </p:txBody>
      </p:sp>
      <p:graphicFrame>
        <p:nvGraphicFramePr>
          <p:cNvPr id="976" name="Google Shape;976;p83"/>
          <p:cNvGraphicFramePr>
            <a:graphicFrameLocks noGrp="1"/>
          </p:cNvGraphicFramePr>
          <p:nvPr/>
        </p:nvGraphicFramePr>
        <p:xfrm>
          <a:off x="415051" y="2116717"/>
          <a:ext cx="10894400" cy="3908880"/>
        </p:xfrm>
        <a:graphic>
          <a:graphicData uri="http://schemas.openxmlformats.org/drawingml/2006/table">
            <a:tbl>
              <a:tblPr>
                <a:noFill/>
              </a:tblPr>
              <a:tblGrid>
                <a:gridCol w="9446633">
                  <a:extLst>
                    <a:ext uri="{9D8B030D-6E8A-4147-A177-3AD203B41FA5}">
                      <a16:colId xmlns:a16="http://schemas.microsoft.com/office/drawing/2014/main" val="20000"/>
                    </a:ext>
                  </a:extLst>
                </a:gridCol>
                <a:gridCol w="1447767">
                  <a:extLst>
                    <a:ext uri="{9D8B030D-6E8A-4147-A177-3AD203B41FA5}">
                      <a16:colId xmlns:a16="http://schemas.microsoft.com/office/drawing/2014/main" val="20001"/>
                    </a:ext>
                  </a:extLst>
                </a:gridCol>
              </a:tblGrid>
              <a:tr h="646400">
                <a:tc>
                  <a:txBody>
                    <a:bodyPr/>
                    <a:lstStyle/>
                    <a:p>
                      <a:pPr marL="0" lvl="0" indent="0" algn="l" rtl="0">
                        <a:spcBef>
                          <a:spcPct val="0"/>
                        </a:spcBef>
                        <a:spcAft>
                          <a:spcPct val="0"/>
                        </a:spcAft>
                        <a:buNone/>
                      </a:pPr>
                      <a:r>
                        <a:rPr lang="en-GB" sz="2700">
                          <a:solidFill>
                            <a:schemeClr val="accent4"/>
                          </a:solidFill>
                          <a:latin typeface="Kalam"/>
                          <a:ea typeface="Kalam"/>
                          <a:cs typeface="Kalam"/>
                          <a:sym typeface="Kalam"/>
                        </a:rPr>
                        <a:t>Before night had fallen,</a:t>
                      </a:r>
                      <a:r>
                        <a:rPr lang="en-GB" sz="2700">
                          <a:latin typeface="Kalam"/>
                          <a:ea typeface="Kalam"/>
                          <a:cs typeface="Kalam"/>
                          <a:sym typeface="Kalam"/>
                        </a:rPr>
                        <a:t> we were in a foreign country.</a:t>
                      </a:r>
                      <a:endParaRPr sz="2700">
                        <a:latin typeface="Kalam"/>
                        <a:ea typeface="Kalam"/>
                        <a:cs typeface="Kalam"/>
                        <a:sym typeface="Kalam"/>
                      </a:endParaRPr>
                    </a:p>
                  </a:txBody>
                  <a:tcPr marL="0" marR="0" marT="24000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ct val="0"/>
                        </a:spcBef>
                        <a:spcAft>
                          <a:spcPct val="0"/>
                        </a:spcAft>
                        <a:buNone/>
                      </a:pPr>
                      <a:endParaRPr sz="2700">
                        <a:latin typeface="Lexend"/>
                        <a:ea typeface="Lexend"/>
                        <a:cs typeface="Lexend"/>
                        <a:sym typeface="Lexend"/>
                      </a:endParaRPr>
                    </a:p>
                  </a:txBody>
                  <a:tcPr marL="0" marR="0" marT="24000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46400">
                <a:tc>
                  <a:txBody>
                    <a:bodyPr/>
                    <a:lstStyle/>
                    <a:p>
                      <a:pPr marL="0" lvl="0" indent="0" algn="l" rtl="0">
                        <a:spcBef>
                          <a:spcPct val="0"/>
                        </a:spcBef>
                        <a:spcAft>
                          <a:spcPct val="0"/>
                        </a:spcAft>
                        <a:buNone/>
                      </a:pPr>
                      <a:r>
                        <a:rPr lang="en-GB" sz="2700">
                          <a:solidFill>
                            <a:schemeClr val="accent4"/>
                          </a:solidFill>
                          <a:latin typeface="Kalam"/>
                          <a:ea typeface="Kalam"/>
                          <a:cs typeface="Kalam"/>
                          <a:sym typeface="Kalam"/>
                        </a:rPr>
                        <a:t>All night long,</a:t>
                      </a:r>
                      <a:r>
                        <a:rPr lang="en-GB" sz="2700">
                          <a:latin typeface="Kalam"/>
                          <a:ea typeface="Kalam"/>
                          <a:cs typeface="Kalam"/>
                          <a:sym typeface="Kalam"/>
                        </a:rPr>
                        <a:t> the rhythm of the music could be heard.</a:t>
                      </a:r>
                      <a:endParaRPr sz="2700">
                        <a:latin typeface="Kalam"/>
                        <a:ea typeface="Kalam"/>
                        <a:cs typeface="Kalam"/>
                        <a:sym typeface="Kalam"/>
                      </a:endParaRPr>
                    </a:p>
                  </a:txBody>
                  <a:tcPr marL="0" marR="0" marT="24000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ct val="0"/>
                        </a:spcBef>
                        <a:spcAft>
                          <a:spcPct val="0"/>
                        </a:spcAft>
                        <a:buNone/>
                      </a:pPr>
                      <a:endParaRPr sz="2700">
                        <a:latin typeface="Lexend"/>
                        <a:ea typeface="Lexend"/>
                        <a:cs typeface="Lexend"/>
                        <a:sym typeface="Lexend"/>
                      </a:endParaRPr>
                    </a:p>
                  </a:txBody>
                  <a:tcPr marL="0" marR="0" marT="24000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46400">
                <a:tc>
                  <a:txBody>
                    <a:bodyPr/>
                    <a:lstStyle/>
                    <a:p>
                      <a:pPr marL="0" lvl="0" indent="0" algn="l" rtl="0">
                        <a:spcBef>
                          <a:spcPct val="0"/>
                        </a:spcBef>
                        <a:spcAft>
                          <a:spcPct val="0"/>
                        </a:spcAft>
                        <a:buNone/>
                      </a:pPr>
                      <a:r>
                        <a:rPr lang="en-GB" sz="2700">
                          <a:solidFill>
                            <a:schemeClr val="accent4"/>
                          </a:solidFill>
                          <a:latin typeface="Kalam"/>
                          <a:ea typeface="Kalam"/>
                          <a:cs typeface="Kalam"/>
                          <a:sym typeface="Kalam"/>
                        </a:rPr>
                        <a:t>Soon,</a:t>
                      </a:r>
                      <a:r>
                        <a:rPr lang="en-GB" sz="2700">
                          <a:latin typeface="Kalam"/>
                          <a:ea typeface="Kalam"/>
                          <a:cs typeface="Kalam"/>
                          <a:sym typeface="Kalam"/>
                        </a:rPr>
                        <a:t> you will see how all this is relevant to you.</a:t>
                      </a:r>
                      <a:endParaRPr sz="2700">
                        <a:latin typeface="Kalam"/>
                        <a:ea typeface="Kalam"/>
                        <a:cs typeface="Kalam"/>
                        <a:sym typeface="Kalam"/>
                      </a:endParaRPr>
                    </a:p>
                  </a:txBody>
                  <a:tcPr marL="0" marR="0" marT="24000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ct val="0"/>
                        </a:spcBef>
                        <a:spcAft>
                          <a:spcPct val="0"/>
                        </a:spcAft>
                        <a:buNone/>
                      </a:pPr>
                      <a:endParaRPr sz="2700">
                        <a:latin typeface="Lexend"/>
                        <a:ea typeface="Lexend"/>
                        <a:cs typeface="Lexend"/>
                        <a:sym typeface="Lexend"/>
                      </a:endParaRPr>
                    </a:p>
                  </a:txBody>
                  <a:tcPr marL="0" marR="0" marT="24000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46400">
                <a:tc>
                  <a:txBody>
                    <a:bodyPr/>
                    <a:lstStyle/>
                    <a:p>
                      <a:pPr marL="0" lvl="0" indent="0" algn="l" rtl="0">
                        <a:spcBef>
                          <a:spcPct val="0"/>
                        </a:spcBef>
                        <a:spcAft>
                          <a:spcPct val="0"/>
                        </a:spcAft>
                        <a:buNone/>
                      </a:pPr>
                      <a:r>
                        <a:rPr lang="en-GB" sz="2700">
                          <a:solidFill>
                            <a:schemeClr val="accent4"/>
                          </a:solidFill>
                          <a:latin typeface="Kalam"/>
                          <a:ea typeface="Kalam"/>
                          <a:cs typeface="Kalam"/>
                          <a:sym typeface="Kalam"/>
                        </a:rPr>
                        <a:t>After it ended,</a:t>
                      </a:r>
                      <a:r>
                        <a:rPr lang="en-GB" sz="2700">
                          <a:latin typeface="Kalam"/>
                          <a:ea typeface="Kalam"/>
                          <a:cs typeface="Kalam"/>
                          <a:sym typeface="Kalam"/>
                        </a:rPr>
                        <a:t> we discussed the movie thoroughly.</a:t>
                      </a:r>
                      <a:endParaRPr sz="2700">
                        <a:latin typeface="Kalam"/>
                        <a:ea typeface="Kalam"/>
                        <a:cs typeface="Kalam"/>
                        <a:sym typeface="Kalam"/>
                      </a:endParaRPr>
                    </a:p>
                  </a:txBody>
                  <a:tcPr marL="0" marR="0" marT="24000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ct val="0"/>
                        </a:spcBef>
                        <a:spcAft>
                          <a:spcPct val="0"/>
                        </a:spcAft>
                        <a:buNone/>
                      </a:pPr>
                      <a:endParaRPr sz="2700">
                        <a:latin typeface="Lexend"/>
                        <a:ea typeface="Lexend"/>
                        <a:cs typeface="Lexend"/>
                        <a:sym typeface="Lexend"/>
                      </a:endParaRPr>
                    </a:p>
                  </a:txBody>
                  <a:tcPr marL="0" marR="0" marT="24000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46400">
                <a:tc>
                  <a:txBody>
                    <a:bodyPr/>
                    <a:lstStyle/>
                    <a:p>
                      <a:pPr marL="0" lvl="0" indent="0" algn="l" rtl="0">
                        <a:spcBef>
                          <a:spcPct val="0"/>
                        </a:spcBef>
                        <a:spcAft>
                          <a:spcPct val="0"/>
                        </a:spcAft>
                        <a:buClr>
                          <a:srgbClr val="000000"/>
                        </a:buClr>
                        <a:buSzPts val="1100"/>
                        <a:buFont typeface="Arial"/>
                        <a:buNone/>
                      </a:pPr>
                      <a:r>
                        <a:rPr lang="en-GB" sz="2700">
                          <a:solidFill>
                            <a:schemeClr val="accent4"/>
                          </a:solidFill>
                          <a:latin typeface="Kalam"/>
                          <a:ea typeface="Kalam"/>
                          <a:cs typeface="Kalam"/>
                          <a:sym typeface="Kalam"/>
                        </a:rPr>
                        <a:t>After the twelfth of December,</a:t>
                      </a:r>
                      <a:r>
                        <a:rPr lang="en-GB" sz="2700">
                          <a:latin typeface="Kalam"/>
                          <a:ea typeface="Kalam"/>
                          <a:cs typeface="Kalam"/>
                          <a:sym typeface="Kalam"/>
                        </a:rPr>
                        <a:t> you can hang your decorations.</a:t>
                      </a:r>
                      <a:endParaRPr sz="2700">
                        <a:solidFill>
                          <a:srgbClr val="000000"/>
                        </a:solidFill>
                        <a:latin typeface="Kalam"/>
                        <a:ea typeface="Kalam"/>
                        <a:cs typeface="Kalam"/>
                        <a:sym typeface="Kalam"/>
                      </a:endParaRPr>
                    </a:p>
                  </a:txBody>
                  <a:tcPr marL="0" marR="0" marT="24000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ct val="0"/>
                        </a:spcBef>
                        <a:spcAft>
                          <a:spcPct val="0"/>
                        </a:spcAft>
                        <a:buNone/>
                      </a:pPr>
                      <a:endParaRPr sz="2700">
                        <a:latin typeface="Lexend"/>
                        <a:ea typeface="Lexend"/>
                        <a:cs typeface="Lexend"/>
                        <a:sym typeface="Lexend"/>
                      </a:endParaRPr>
                    </a:p>
                  </a:txBody>
                  <a:tcPr marL="0" marR="0" marT="24000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646400">
                <a:tc>
                  <a:txBody>
                    <a:bodyPr/>
                    <a:lstStyle/>
                    <a:p>
                      <a:pPr marL="0" lvl="0" indent="0" algn="l" rtl="0">
                        <a:spcBef>
                          <a:spcPct val="0"/>
                        </a:spcBef>
                        <a:spcAft>
                          <a:spcPct val="0"/>
                        </a:spcAft>
                        <a:buNone/>
                      </a:pPr>
                      <a:r>
                        <a:rPr lang="en-GB" sz="2700">
                          <a:solidFill>
                            <a:schemeClr val="accent4"/>
                          </a:solidFill>
                          <a:latin typeface="Kalam"/>
                          <a:ea typeface="Kalam"/>
                          <a:cs typeface="Kalam"/>
                          <a:sym typeface="Kalam"/>
                        </a:rPr>
                        <a:t>Embarrassed,</a:t>
                      </a:r>
                      <a:r>
                        <a:rPr lang="en-GB" sz="2700">
                          <a:latin typeface="Kalam"/>
                          <a:ea typeface="Kalam"/>
                          <a:cs typeface="Kalam"/>
                          <a:sym typeface="Kalam"/>
                        </a:rPr>
                        <a:t> I looked up at the familiar faces. </a:t>
                      </a:r>
                      <a:endParaRPr sz="2700">
                        <a:latin typeface="Kalam"/>
                        <a:ea typeface="Kalam"/>
                        <a:cs typeface="Kalam"/>
                        <a:sym typeface="Kalam"/>
                      </a:endParaRPr>
                    </a:p>
                  </a:txBody>
                  <a:tcPr marL="0" marR="0" marT="24000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ct val="0"/>
                        </a:spcBef>
                        <a:spcAft>
                          <a:spcPct val="0"/>
                        </a:spcAft>
                        <a:buNone/>
                      </a:pPr>
                      <a:endParaRPr sz="2700">
                        <a:latin typeface="Lexend"/>
                        <a:ea typeface="Lexend"/>
                        <a:cs typeface="Lexend"/>
                        <a:sym typeface="Lexend"/>
                      </a:endParaRPr>
                    </a:p>
                  </a:txBody>
                  <a:tcPr marL="0" marR="0" marT="24000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977" name="Google Shape;977;p83"/>
          <p:cNvSpPr txBox="1"/>
          <p:nvPr/>
        </p:nvSpPr>
        <p:spPr>
          <a:xfrm>
            <a:off x="10117933" y="2394300"/>
            <a:ext cx="1297600" cy="3940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30000"/>
              </a:lnSpc>
              <a:spcBef>
                <a:spcPct val="0"/>
              </a:spcBef>
              <a:spcAft>
                <a:spcPts val="1333"/>
              </a:spcAft>
              <a:buNone/>
            </a:pPr>
            <a:r>
              <a:rPr lang="en-GB" sz="2667">
                <a:solidFill>
                  <a:srgbClr val="845AD9"/>
                </a:solidFill>
                <a:latin typeface="Kalam"/>
                <a:ea typeface="Kalam"/>
                <a:cs typeface="Kalam"/>
                <a:sym typeface="Kalam"/>
              </a:rPr>
              <a:t>clause</a:t>
            </a:r>
            <a:endParaRPr sz="2667">
              <a:solidFill>
                <a:srgbClr val="845AD9"/>
              </a:solidFill>
              <a:latin typeface="Kalam"/>
              <a:ea typeface="Kalam"/>
              <a:cs typeface="Kalam"/>
              <a:sym typeface="Kalam"/>
            </a:endParaRPr>
          </a:p>
        </p:txBody>
      </p:sp>
      <p:sp>
        <p:nvSpPr>
          <p:cNvPr id="978" name="Google Shape;978;p83"/>
          <p:cNvSpPr txBox="1"/>
          <p:nvPr/>
        </p:nvSpPr>
        <p:spPr>
          <a:xfrm>
            <a:off x="10117933" y="2995071"/>
            <a:ext cx="1297600" cy="3940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30000"/>
              </a:lnSpc>
              <a:spcBef>
                <a:spcPct val="0"/>
              </a:spcBef>
              <a:spcAft>
                <a:spcPts val="1333"/>
              </a:spcAft>
              <a:buNone/>
            </a:pPr>
            <a:r>
              <a:rPr lang="en-GB" sz="2667">
                <a:solidFill>
                  <a:srgbClr val="845AD9"/>
                </a:solidFill>
                <a:latin typeface="Kalam"/>
                <a:ea typeface="Kalam"/>
                <a:cs typeface="Kalam"/>
                <a:sym typeface="Kalam"/>
              </a:rPr>
              <a:t>phrase</a:t>
            </a:r>
            <a:endParaRPr sz="2667">
              <a:solidFill>
                <a:srgbClr val="845AD9"/>
              </a:solidFill>
              <a:latin typeface="Kalam"/>
              <a:ea typeface="Kalam"/>
              <a:cs typeface="Kalam"/>
              <a:sym typeface="Kalam"/>
            </a:endParaRPr>
          </a:p>
        </p:txBody>
      </p:sp>
      <p:sp>
        <p:nvSpPr>
          <p:cNvPr id="979" name="Google Shape;979;p83"/>
          <p:cNvSpPr txBox="1"/>
          <p:nvPr/>
        </p:nvSpPr>
        <p:spPr>
          <a:xfrm>
            <a:off x="10278128" y="3691099"/>
            <a:ext cx="977200" cy="3940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30000"/>
              </a:lnSpc>
              <a:spcBef>
                <a:spcPct val="0"/>
              </a:spcBef>
              <a:spcAft>
                <a:spcPts val="1333"/>
              </a:spcAft>
              <a:buNone/>
            </a:pPr>
            <a:r>
              <a:rPr lang="en-GB" sz="2667">
                <a:solidFill>
                  <a:srgbClr val="845AD9"/>
                </a:solidFill>
                <a:latin typeface="Kalam"/>
                <a:ea typeface="Kalam"/>
                <a:cs typeface="Kalam"/>
                <a:sym typeface="Kalam"/>
              </a:rPr>
              <a:t>word</a:t>
            </a:r>
            <a:endParaRPr sz="2667">
              <a:solidFill>
                <a:srgbClr val="845AD9"/>
              </a:solidFill>
              <a:latin typeface="Kalam"/>
              <a:ea typeface="Kalam"/>
              <a:cs typeface="Kalam"/>
              <a:sym typeface="Kalam"/>
            </a:endParaRPr>
          </a:p>
        </p:txBody>
      </p:sp>
      <p:sp>
        <p:nvSpPr>
          <p:cNvPr id="980" name="Google Shape;980;p83"/>
          <p:cNvSpPr txBox="1"/>
          <p:nvPr/>
        </p:nvSpPr>
        <p:spPr>
          <a:xfrm>
            <a:off x="10117933" y="4296832"/>
            <a:ext cx="1297600" cy="3940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30000"/>
              </a:lnSpc>
              <a:spcBef>
                <a:spcPct val="0"/>
              </a:spcBef>
              <a:spcAft>
                <a:spcPts val="1333"/>
              </a:spcAft>
              <a:buNone/>
            </a:pPr>
            <a:r>
              <a:rPr lang="en-GB" sz="2667">
                <a:solidFill>
                  <a:srgbClr val="845AD9"/>
                </a:solidFill>
                <a:latin typeface="Kalam"/>
                <a:ea typeface="Kalam"/>
                <a:cs typeface="Kalam"/>
                <a:sym typeface="Kalam"/>
              </a:rPr>
              <a:t>clause</a:t>
            </a:r>
            <a:endParaRPr sz="2667">
              <a:solidFill>
                <a:srgbClr val="845AD9"/>
              </a:solidFill>
              <a:latin typeface="Kalam"/>
              <a:ea typeface="Kalam"/>
              <a:cs typeface="Kalam"/>
              <a:sym typeface="Kalam"/>
            </a:endParaRPr>
          </a:p>
        </p:txBody>
      </p:sp>
      <p:sp>
        <p:nvSpPr>
          <p:cNvPr id="981" name="Google Shape;981;p83"/>
          <p:cNvSpPr txBox="1"/>
          <p:nvPr/>
        </p:nvSpPr>
        <p:spPr>
          <a:xfrm>
            <a:off x="10117933" y="5004164"/>
            <a:ext cx="1297600" cy="3940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30000"/>
              </a:lnSpc>
              <a:spcBef>
                <a:spcPct val="0"/>
              </a:spcBef>
              <a:spcAft>
                <a:spcPts val="1333"/>
              </a:spcAft>
              <a:buNone/>
            </a:pPr>
            <a:r>
              <a:rPr lang="en-GB" sz="2667">
                <a:solidFill>
                  <a:srgbClr val="845AD9"/>
                </a:solidFill>
                <a:latin typeface="Kalam"/>
                <a:ea typeface="Kalam"/>
                <a:cs typeface="Kalam"/>
                <a:sym typeface="Kalam"/>
              </a:rPr>
              <a:t>phrase</a:t>
            </a:r>
            <a:endParaRPr sz="2667">
              <a:solidFill>
                <a:srgbClr val="845AD9"/>
              </a:solidFill>
              <a:latin typeface="Kalam"/>
              <a:ea typeface="Kalam"/>
              <a:cs typeface="Kalam"/>
              <a:sym typeface="Kalam"/>
            </a:endParaRPr>
          </a:p>
        </p:txBody>
      </p:sp>
      <p:sp>
        <p:nvSpPr>
          <p:cNvPr id="982" name="Google Shape;982;p83"/>
          <p:cNvSpPr txBox="1"/>
          <p:nvPr/>
        </p:nvSpPr>
        <p:spPr>
          <a:xfrm>
            <a:off x="10278128" y="5609900"/>
            <a:ext cx="977200" cy="3940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30000"/>
              </a:lnSpc>
              <a:spcBef>
                <a:spcPct val="0"/>
              </a:spcBef>
              <a:spcAft>
                <a:spcPts val="1333"/>
              </a:spcAft>
              <a:buNone/>
            </a:pPr>
            <a:r>
              <a:rPr lang="en-GB" sz="2667">
                <a:solidFill>
                  <a:srgbClr val="845AD9"/>
                </a:solidFill>
                <a:latin typeface="Kalam"/>
                <a:ea typeface="Kalam"/>
                <a:cs typeface="Kalam"/>
                <a:sym typeface="Kalam"/>
              </a:rPr>
              <a:t>word</a:t>
            </a:r>
            <a:endParaRPr sz="2667">
              <a:solidFill>
                <a:srgbClr val="845AD9"/>
              </a:solidFill>
              <a:latin typeface="Kalam"/>
              <a:ea typeface="Kalam"/>
              <a:cs typeface="Kalam"/>
              <a:sym typeface="Kalam"/>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8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8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85"/>
          <p:cNvSpPr txBox="1">
            <a:spLocks noGrp="1"/>
          </p:cNvSpPr>
          <p:nvPr>
            <p:ph type="body" idx="1"/>
          </p:nvPr>
        </p:nvSpPr>
        <p:spPr>
          <a:xfrm>
            <a:off x="432000" y="1080000"/>
            <a:ext cx="9728000" cy="8180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400" b="1"/>
              <a:t>Fronted adverbial </a:t>
            </a:r>
            <a:r>
              <a:rPr lang="en-GB" sz="2400"/>
              <a:t>words and </a:t>
            </a:r>
            <a:r>
              <a:rPr lang="en-GB" sz="2400" b="1"/>
              <a:t>phrases </a:t>
            </a:r>
            <a:r>
              <a:rPr lang="en-GB" sz="2400"/>
              <a:t>can have different purposes. They all tell us more about the action after the </a:t>
            </a:r>
            <a:r>
              <a:rPr lang="en-GB" sz="2400" b="1"/>
              <a:t>comma</a:t>
            </a:r>
            <a:r>
              <a:rPr lang="en-GB" sz="2400"/>
              <a:t>. </a:t>
            </a:r>
            <a:endParaRPr sz="2400"/>
          </a:p>
        </p:txBody>
      </p:sp>
      <p:sp>
        <p:nvSpPr>
          <p:cNvPr id="996" name="Google Shape;996;p85"/>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ct val="0"/>
              </a:spcAft>
              <a:buNone/>
            </a:pPr>
            <a:r>
              <a:rPr lang="en-GB"/>
              <a:t>Using fronted adverbial words, phrases &amp; clauses</a:t>
            </a:r>
            <a:endParaRPr/>
          </a:p>
        </p:txBody>
      </p:sp>
      <p:sp>
        <p:nvSpPr>
          <p:cNvPr id="997" name="Google Shape;997;p85"/>
          <p:cNvSpPr txBox="1"/>
          <p:nvPr/>
        </p:nvSpPr>
        <p:spPr>
          <a:xfrm>
            <a:off x="432000" y="2078965"/>
            <a:ext cx="3463200" cy="40296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ct val="0"/>
              </a:spcAft>
              <a:buNone/>
            </a:pPr>
            <a:r>
              <a:rPr lang="en-GB" sz="2400" b="1">
                <a:solidFill>
                  <a:srgbClr val="000000"/>
                </a:solidFill>
                <a:latin typeface="Lexend"/>
                <a:ea typeface="Lexend"/>
                <a:cs typeface="Lexend"/>
                <a:sym typeface="Lexend"/>
              </a:rPr>
              <a:t>Fronted adverbials </a:t>
            </a:r>
            <a:r>
              <a:rPr lang="en-GB" sz="2400">
                <a:solidFill>
                  <a:srgbClr val="000000"/>
                </a:solidFill>
                <a:latin typeface="Lexend"/>
                <a:ea typeface="Lexend"/>
                <a:cs typeface="Lexend"/>
                <a:sym typeface="Lexend"/>
              </a:rPr>
              <a:t>of time</a:t>
            </a:r>
            <a:endParaRPr sz="2400">
              <a:solidFill>
                <a:srgbClr val="000000"/>
              </a:solidFill>
              <a:latin typeface="Lexend"/>
              <a:ea typeface="Lexend"/>
              <a:cs typeface="Lexend"/>
              <a:sym typeface="Lexend"/>
            </a:endParaRPr>
          </a:p>
          <a:p>
            <a:pPr marL="609585" lvl="0" indent="-457189" algn="l" rtl="0">
              <a:lnSpc>
                <a:spcPct val="115000"/>
              </a:lnSpc>
              <a:spcBef>
                <a:spcPts val="1333"/>
              </a:spcBef>
              <a:spcAft>
                <a:spcPct val="0"/>
              </a:spcAft>
              <a:buClr>
                <a:srgbClr val="000000"/>
              </a:buClr>
              <a:buSzPts val="1800"/>
              <a:buFont typeface="Lexend"/>
              <a:buChar char="●"/>
            </a:pPr>
            <a:r>
              <a:rPr lang="en-GB" sz="2400">
                <a:latin typeface="Lexend"/>
                <a:ea typeface="Lexend"/>
                <a:cs typeface="Lexend"/>
                <a:sym typeface="Lexend"/>
              </a:rPr>
              <a:t>Soon, </a:t>
            </a:r>
            <a:endParaRPr sz="2400">
              <a:latin typeface="Lexend"/>
              <a:ea typeface="Lexend"/>
              <a:cs typeface="Lexend"/>
              <a:sym typeface="Lexend"/>
            </a:endParaRPr>
          </a:p>
          <a:p>
            <a:pPr marL="609585" lvl="0" indent="-457189" algn="l" rtl="0">
              <a:lnSpc>
                <a:spcPct val="115000"/>
              </a:lnSpc>
              <a:spcBef>
                <a:spcPct val="0"/>
              </a:spcBef>
              <a:spcAft>
                <a:spcPct val="0"/>
              </a:spcAft>
              <a:buClr>
                <a:srgbClr val="000000"/>
              </a:buClr>
              <a:buSzPts val="1800"/>
              <a:buFont typeface="Lexend"/>
              <a:buChar char="●"/>
            </a:pPr>
            <a:r>
              <a:rPr lang="en-GB" sz="2400">
                <a:latin typeface="Lexend"/>
                <a:ea typeface="Lexend"/>
                <a:cs typeface="Lexend"/>
                <a:sym typeface="Lexend"/>
              </a:rPr>
              <a:t>In an instant, </a:t>
            </a:r>
            <a:endParaRPr sz="2400">
              <a:latin typeface="Lexend"/>
              <a:ea typeface="Lexend"/>
              <a:cs typeface="Lexend"/>
              <a:sym typeface="Lexend"/>
            </a:endParaRPr>
          </a:p>
          <a:p>
            <a:pPr marL="609585" lvl="0" indent="-457189" algn="l" rtl="0">
              <a:lnSpc>
                <a:spcPct val="115000"/>
              </a:lnSpc>
              <a:spcBef>
                <a:spcPct val="0"/>
              </a:spcBef>
              <a:spcAft>
                <a:spcPct val="0"/>
              </a:spcAft>
              <a:buClr>
                <a:srgbClr val="000000"/>
              </a:buClr>
              <a:buSzPts val="1800"/>
              <a:buFont typeface="Lexend"/>
              <a:buChar char="●"/>
            </a:pPr>
            <a:r>
              <a:rPr lang="en-GB" sz="2400">
                <a:latin typeface="Lexend"/>
                <a:ea typeface="Lexend"/>
                <a:cs typeface="Lexend"/>
                <a:sym typeface="Lexend"/>
              </a:rPr>
              <a:t>Just after playtime, </a:t>
            </a:r>
            <a:endParaRPr sz="2400">
              <a:latin typeface="Lexend"/>
              <a:ea typeface="Lexend"/>
              <a:cs typeface="Lexend"/>
              <a:sym typeface="Lexend"/>
            </a:endParaRPr>
          </a:p>
          <a:p>
            <a:pPr marL="609585" lvl="0" indent="-457189" algn="l" rtl="0">
              <a:lnSpc>
                <a:spcPct val="115000"/>
              </a:lnSpc>
              <a:spcBef>
                <a:spcPct val="0"/>
              </a:spcBef>
              <a:spcAft>
                <a:spcPct val="0"/>
              </a:spcAft>
              <a:buClr>
                <a:srgbClr val="000000"/>
              </a:buClr>
              <a:buSzPts val="1800"/>
              <a:buFont typeface="Lexend"/>
              <a:buChar char="●"/>
            </a:pPr>
            <a:r>
              <a:rPr lang="en-GB" sz="2400">
                <a:latin typeface="Lexend"/>
                <a:ea typeface="Lexend"/>
                <a:cs typeface="Lexend"/>
                <a:sym typeface="Lexend"/>
              </a:rPr>
              <a:t>Now,</a:t>
            </a:r>
            <a:endParaRPr sz="2400">
              <a:latin typeface="Lexend"/>
              <a:ea typeface="Lexend"/>
              <a:cs typeface="Lexend"/>
              <a:sym typeface="Lexend"/>
            </a:endParaRPr>
          </a:p>
          <a:p>
            <a:pPr marL="0" lvl="0" indent="0" algn="l" rtl="0">
              <a:lnSpc>
                <a:spcPct val="115000"/>
              </a:lnSpc>
              <a:spcBef>
                <a:spcPts val="1333"/>
              </a:spcBef>
              <a:spcAft>
                <a:spcPts val="1333"/>
              </a:spcAft>
              <a:buNone/>
            </a:pPr>
            <a:r>
              <a:rPr lang="en-GB" sz="2400">
                <a:solidFill>
                  <a:srgbClr val="000000"/>
                </a:solidFill>
                <a:latin typeface="Lexend"/>
                <a:ea typeface="Lexend"/>
                <a:cs typeface="Lexend"/>
                <a:sym typeface="Lexend"/>
              </a:rPr>
              <a:t>These show us </a:t>
            </a:r>
            <a:r>
              <a:rPr lang="en-GB" sz="2400">
                <a:solidFill>
                  <a:schemeClr val="accent5"/>
                </a:solidFill>
                <a:latin typeface="Lexend"/>
                <a:ea typeface="Lexend"/>
                <a:cs typeface="Lexend"/>
                <a:sym typeface="Lexend"/>
              </a:rPr>
              <a:t>when </a:t>
            </a:r>
            <a:r>
              <a:rPr lang="en-GB" sz="2400">
                <a:solidFill>
                  <a:srgbClr val="000000"/>
                </a:solidFill>
                <a:latin typeface="Lexend"/>
                <a:ea typeface="Lexend"/>
                <a:cs typeface="Lexend"/>
                <a:sym typeface="Lexend"/>
              </a:rPr>
              <a:t>something happened.</a:t>
            </a:r>
            <a:endParaRPr sz="2400">
              <a:solidFill>
                <a:srgbClr val="000000"/>
              </a:solidFill>
              <a:latin typeface="Lexend"/>
              <a:ea typeface="Lexend"/>
              <a:cs typeface="Lexend"/>
              <a:sym typeface="Lexend"/>
            </a:endParaRPr>
          </a:p>
        </p:txBody>
      </p:sp>
      <p:sp>
        <p:nvSpPr>
          <p:cNvPr id="998" name="Google Shape;998;p85"/>
          <p:cNvSpPr txBox="1"/>
          <p:nvPr/>
        </p:nvSpPr>
        <p:spPr>
          <a:xfrm>
            <a:off x="4236000" y="2078975"/>
            <a:ext cx="3463200" cy="36148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ct val="0"/>
              </a:spcAft>
              <a:buNone/>
            </a:pPr>
            <a:r>
              <a:rPr lang="en-GB" sz="2400" b="1">
                <a:solidFill>
                  <a:srgbClr val="000000"/>
                </a:solidFill>
                <a:latin typeface="Lexend"/>
                <a:ea typeface="Lexend"/>
                <a:cs typeface="Lexend"/>
                <a:sym typeface="Lexend"/>
              </a:rPr>
              <a:t>Fronted adverbials </a:t>
            </a:r>
            <a:r>
              <a:rPr lang="en-GB" sz="2400">
                <a:solidFill>
                  <a:srgbClr val="000000"/>
                </a:solidFill>
                <a:latin typeface="Lexend"/>
                <a:ea typeface="Lexend"/>
                <a:cs typeface="Lexend"/>
                <a:sym typeface="Lexend"/>
              </a:rPr>
              <a:t>of place</a:t>
            </a:r>
            <a:endParaRPr sz="2400">
              <a:solidFill>
                <a:srgbClr val="000000"/>
              </a:solidFill>
              <a:latin typeface="Lexend"/>
              <a:ea typeface="Lexend"/>
              <a:cs typeface="Lexend"/>
              <a:sym typeface="Lexend"/>
            </a:endParaRPr>
          </a:p>
          <a:p>
            <a:pPr marL="609585" lvl="0" indent="-457189" algn="l" rtl="0">
              <a:lnSpc>
                <a:spcPct val="115000"/>
              </a:lnSpc>
              <a:spcBef>
                <a:spcPts val="1333"/>
              </a:spcBef>
              <a:spcAft>
                <a:spcPct val="0"/>
              </a:spcAft>
              <a:buClr>
                <a:srgbClr val="000000"/>
              </a:buClr>
              <a:buSzPts val="1800"/>
              <a:buFont typeface="Lexend"/>
              <a:buChar char="●"/>
            </a:pPr>
            <a:r>
              <a:rPr lang="en-GB" sz="2400">
                <a:latin typeface="Lexend"/>
                <a:ea typeface="Lexend"/>
                <a:cs typeface="Lexend"/>
                <a:sym typeface="Lexend"/>
              </a:rPr>
              <a:t>In the woods, </a:t>
            </a:r>
            <a:endParaRPr sz="2400">
              <a:latin typeface="Lexend"/>
              <a:ea typeface="Lexend"/>
              <a:cs typeface="Lexend"/>
              <a:sym typeface="Lexend"/>
            </a:endParaRPr>
          </a:p>
          <a:p>
            <a:pPr marL="609585" lvl="0" indent="-457189" algn="l" rtl="0">
              <a:lnSpc>
                <a:spcPct val="115000"/>
              </a:lnSpc>
              <a:spcBef>
                <a:spcPct val="0"/>
              </a:spcBef>
              <a:spcAft>
                <a:spcPct val="0"/>
              </a:spcAft>
              <a:buClr>
                <a:srgbClr val="000000"/>
              </a:buClr>
              <a:buSzPts val="1800"/>
              <a:buFont typeface="Lexend"/>
              <a:buChar char="●"/>
            </a:pPr>
            <a:r>
              <a:rPr lang="en-GB" sz="2400">
                <a:latin typeface="Lexend"/>
                <a:ea typeface="Lexend"/>
                <a:cs typeface="Lexend"/>
                <a:sym typeface="Lexend"/>
              </a:rPr>
              <a:t>On the bridge, </a:t>
            </a:r>
            <a:endParaRPr sz="2400">
              <a:latin typeface="Lexend"/>
              <a:ea typeface="Lexend"/>
              <a:cs typeface="Lexend"/>
              <a:sym typeface="Lexend"/>
            </a:endParaRPr>
          </a:p>
          <a:p>
            <a:pPr marL="609585" lvl="0" indent="-457189" algn="l" rtl="0">
              <a:lnSpc>
                <a:spcPct val="115000"/>
              </a:lnSpc>
              <a:spcBef>
                <a:spcPct val="0"/>
              </a:spcBef>
              <a:spcAft>
                <a:spcPct val="0"/>
              </a:spcAft>
              <a:buClr>
                <a:srgbClr val="000000"/>
              </a:buClr>
              <a:buSzPts val="1800"/>
              <a:buFont typeface="Lexend"/>
              <a:buChar char="●"/>
            </a:pPr>
            <a:r>
              <a:rPr lang="en-GB" sz="2400">
                <a:latin typeface="Lexend"/>
                <a:ea typeface="Lexend"/>
                <a:cs typeface="Lexend"/>
                <a:sym typeface="Lexend"/>
              </a:rPr>
              <a:t>There, </a:t>
            </a:r>
            <a:endParaRPr sz="2400">
              <a:latin typeface="Lexend"/>
              <a:ea typeface="Lexend"/>
              <a:cs typeface="Lexend"/>
              <a:sym typeface="Lexend"/>
            </a:endParaRPr>
          </a:p>
          <a:p>
            <a:pPr marL="609585" lvl="0" indent="-457189" algn="l" rtl="0">
              <a:lnSpc>
                <a:spcPct val="115000"/>
              </a:lnSpc>
              <a:spcBef>
                <a:spcPct val="0"/>
              </a:spcBef>
              <a:spcAft>
                <a:spcPct val="0"/>
              </a:spcAft>
              <a:buClr>
                <a:srgbClr val="000000"/>
              </a:buClr>
              <a:buSzPts val="1800"/>
              <a:buFont typeface="Lexend"/>
              <a:buChar char="●"/>
            </a:pPr>
            <a:r>
              <a:rPr lang="en-GB" sz="2400">
                <a:latin typeface="Lexend"/>
                <a:ea typeface="Lexend"/>
                <a:cs typeface="Lexend"/>
                <a:sym typeface="Lexend"/>
              </a:rPr>
              <a:t>At the edge of the forest, </a:t>
            </a:r>
            <a:endParaRPr sz="2400">
              <a:latin typeface="Lexend"/>
              <a:ea typeface="Lexend"/>
              <a:cs typeface="Lexend"/>
              <a:sym typeface="Lexend"/>
            </a:endParaRPr>
          </a:p>
          <a:p>
            <a:pPr marL="0" lvl="0" indent="0" algn="l" rtl="0">
              <a:lnSpc>
                <a:spcPct val="115000"/>
              </a:lnSpc>
              <a:spcBef>
                <a:spcPts val="1333"/>
              </a:spcBef>
              <a:spcAft>
                <a:spcPct val="0"/>
              </a:spcAft>
              <a:buNone/>
            </a:pPr>
            <a:r>
              <a:rPr lang="en-GB" sz="2400">
                <a:solidFill>
                  <a:srgbClr val="000000"/>
                </a:solidFill>
                <a:latin typeface="Lexend"/>
                <a:ea typeface="Lexend"/>
                <a:cs typeface="Lexend"/>
                <a:sym typeface="Lexend"/>
              </a:rPr>
              <a:t>These show us </a:t>
            </a:r>
            <a:r>
              <a:rPr lang="en-GB" sz="2400">
                <a:solidFill>
                  <a:schemeClr val="accent5"/>
                </a:solidFill>
                <a:latin typeface="Lexend"/>
                <a:ea typeface="Lexend"/>
                <a:cs typeface="Lexend"/>
                <a:sym typeface="Lexend"/>
              </a:rPr>
              <a:t>where </a:t>
            </a:r>
            <a:r>
              <a:rPr lang="en-GB" sz="2400">
                <a:solidFill>
                  <a:srgbClr val="000000"/>
                </a:solidFill>
                <a:latin typeface="Lexend"/>
                <a:ea typeface="Lexend"/>
                <a:cs typeface="Lexend"/>
                <a:sym typeface="Lexend"/>
              </a:rPr>
              <a:t>something happened.</a:t>
            </a:r>
            <a:endParaRPr sz="2400">
              <a:solidFill>
                <a:srgbClr val="000000"/>
              </a:solidFill>
              <a:latin typeface="Lexend"/>
              <a:ea typeface="Lexend"/>
              <a:cs typeface="Lexend"/>
              <a:sym typeface="Lexend"/>
            </a:endParaRPr>
          </a:p>
          <a:p>
            <a:pPr marL="0" lvl="0" indent="0" algn="l" rtl="0">
              <a:lnSpc>
                <a:spcPct val="115000"/>
              </a:lnSpc>
              <a:spcBef>
                <a:spcPts val="1333"/>
              </a:spcBef>
              <a:spcAft>
                <a:spcPts val="1333"/>
              </a:spcAft>
              <a:buNone/>
            </a:pPr>
            <a:endParaRPr sz="2400">
              <a:solidFill>
                <a:srgbClr val="000000"/>
              </a:solidFill>
              <a:latin typeface="Lexend"/>
              <a:ea typeface="Lexend"/>
              <a:cs typeface="Lexend"/>
              <a:sym typeface="Lexend"/>
            </a:endParaRPr>
          </a:p>
        </p:txBody>
      </p:sp>
      <p:sp>
        <p:nvSpPr>
          <p:cNvPr id="999" name="Google Shape;999;p85"/>
          <p:cNvSpPr txBox="1"/>
          <p:nvPr/>
        </p:nvSpPr>
        <p:spPr>
          <a:xfrm>
            <a:off x="8040000" y="2079008"/>
            <a:ext cx="3463200" cy="36148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ct val="0"/>
              </a:spcAft>
              <a:buNone/>
            </a:pPr>
            <a:r>
              <a:rPr lang="en-GB" sz="2400" b="1">
                <a:solidFill>
                  <a:srgbClr val="000000"/>
                </a:solidFill>
                <a:latin typeface="Lexend"/>
                <a:ea typeface="Lexend"/>
                <a:cs typeface="Lexend"/>
                <a:sym typeface="Lexend"/>
              </a:rPr>
              <a:t>Fronted adverbials </a:t>
            </a:r>
            <a:r>
              <a:rPr lang="en-GB" sz="2400">
                <a:solidFill>
                  <a:srgbClr val="000000"/>
                </a:solidFill>
                <a:latin typeface="Lexend"/>
                <a:ea typeface="Lexend"/>
                <a:cs typeface="Lexend"/>
                <a:sym typeface="Lexend"/>
              </a:rPr>
              <a:t>of manner</a:t>
            </a:r>
            <a:endParaRPr sz="2400">
              <a:solidFill>
                <a:srgbClr val="000000"/>
              </a:solidFill>
              <a:latin typeface="Lexend"/>
              <a:ea typeface="Lexend"/>
              <a:cs typeface="Lexend"/>
              <a:sym typeface="Lexend"/>
            </a:endParaRPr>
          </a:p>
          <a:p>
            <a:pPr marL="609585" lvl="0" indent="-457189" algn="l" rtl="0">
              <a:lnSpc>
                <a:spcPct val="115000"/>
              </a:lnSpc>
              <a:spcBef>
                <a:spcPts val="1333"/>
              </a:spcBef>
              <a:spcAft>
                <a:spcPct val="0"/>
              </a:spcAft>
              <a:buClr>
                <a:srgbClr val="000000"/>
              </a:buClr>
              <a:buSzPts val="1800"/>
              <a:buFont typeface="Lexend"/>
              <a:buChar char="●"/>
            </a:pPr>
            <a:r>
              <a:rPr lang="en-GB" sz="2400">
                <a:latin typeface="Lexend"/>
                <a:ea typeface="Lexend"/>
                <a:cs typeface="Lexend"/>
                <a:sym typeface="Lexend"/>
              </a:rPr>
              <a:t>Full of misery, </a:t>
            </a:r>
            <a:endParaRPr sz="2400">
              <a:latin typeface="Lexend"/>
              <a:ea typeface="Lexend"/>
              <a:cs typeface="Lexend"/>
              <a:sym typeface="Lexend"/>
            </a:endParaRPr>
          </a:p>
          <a:p>
            <a:pPr marL="609585" lvl="0" indent="-457189" algn="l" rtl="0">
              <a:lnSpc>
                <a:spcPct val="115000"/>
              </a:lnSpc>
              <a:spcBef>
                <a:spcPct val="0"/>
              </a:spcBef>
              <a:spcAft>
                <a:spcPct val="0"/>
              </a:spcAft>
              <a:buClr>
                <a:srgbClr val="000000"/>
              </a:buClr>
              <a:buSzPts val="1800"/>
              <a:buFont typeface="Lexend"/>
              <a:buChar char="●"/>
            </a:pPr>
            <a:r>
              <a:rPr lang="en-GB" sz="2400">
                <a:latin typeface="Lexend"/>
                <a:ea typeface="Lexend"/>
                <a:cs typeface="Lexend"/>
                <a:sym typeface="Lexend"/>
              </a:rPr>
              <a:t>Embarrassed, </a:t>
            </a:r>
            <a:endParaRPr sz="2400">
              <a:latin typeface="Lexend"/>
              <a:ea typeface="Lexend"/>
              <a:cs typeface="Lexend"/>
              <a:sym typeface="Lexend"/>
            </a:endParaRPr>
          </a:p>
          <a:p>
            <a:pPr marL="609585" lvl="0" indent="-457189" algn="l" rtl="0">
              <a:lnSpc>
                <a:spcPct val="115000"/>
              </a:lnSpc>
              <a:spcBef>
                <a:spcPct val="0"/>
              </a:spcBef>
              <a:spcAft>
                <a:spcPct val="0"/>
              </a:spcAft>
              <a:buClr>
                <a:srgbClr val="000000"/>
              </a:buClr>
              <a:buSzPts val="1800"/>
              <a:buFont typeface="Lexend"/>
              <a:buChar char="●"/>
            </a:pPr>
            <a:r>
              <a:rPr lang="en-GB" sz="2400">
                <a:latin typeface="Lexend"/>
                <a:ea typeface="Lexend"/>
                <a:cs typeface="Lexend"/>
                <a:sym typeface="Lexend"/>
              </a:rPr>
              <a:t>With a smile, </a:t>
            </a:r>
            <a:endParaRPr sz="2400">
              <a:latin typeface="Lexend"/>
              <a:ea typeface="Lexend"/>
              <a:cs typeface="Lexend"/>
              <a:sym typeface="Lexend"/>
            </a:endParaRPr>
          </a:p>
          <a:p>
            <a:pPr marL="609585" lvl="0" indent="-457189" algn="l" rtl="0">
              <a:lnSpc>
                <a:spcPct val="115000"/>
              </a:lnSpc>
              <a:spcBef>
                <a:spcPct val="0"/>
              </a:spcBef>
              <a:spcAft>
                <a:spcPct val="0"/>
              </a:spcAft>
              <a:buClr>
                <a:srgbClr val="000000"/>
              </a:buClr>
              <a:buSzPts val="1800"/>
              <a:buFont typeface="Lexend"/>
              <a:buChar char="●"/>
            </a:pPr>
            <a:r>
              <a:rPr lang="en-GB" sz="2400">
                <a:latin typeface="Lexend"/>
                <a:ea typeface="Lexend"/>
                <a:cs typeface="Lexend"/>
                <a:sym typeface="Lexend"/>
              </a:rPr>
              <a:t>Without a backward glance,</a:t>
            </a:r>
            <a:endParaRPr sz="2400">
              <a:latin typeface="Lexend"/>
              <a:ea typeface="Lexend"/>
              <a:cs typeface="Lexend"/>
              <a:sym typeface="Lexend"/>
            </a:endParaRPr>
          </a:p>
          <a:p>
            <a:pPr marL="0" lvl="0" indent="0" algn="l" rtl="0">
              <a:lnSpc>
                <a:spcPct val="115000"/>
              </a:lnSpc>
              <a:spcBef>
                <a:spcPts val="1333"/>
              </a:spcBef>
              <a:spcAft>
                <a:spcPts val="1333"/>
              </a:spcAft>
              <a:buNone/>
            </a:pPr>
            <a:r>
              <a:rPr lang="en-GB" sz="2400">
                <a:solidFill>
                  <a:srgbClr val="000000"/>
                </a:solidFill>
                <a:latin typeface="Lexend"/>
                <a:ea typeface="Lexend"/>
                <a:cs typeface="Lexend"/>
                <a:sym typeface="Lexend"/>
              </a:rPr>
              <a:t>These show us </a:t>
            </a:r>
            <a:r>
              <a:rPr lang="en-GB" sz="2400">
                <a:solidFill>
                  <a:schemeClr val="accent5"/>
                </a:solidFill>
                <a:latin typeface="Lexend"/>
                <a:ea typeface="Lexend"/>
                <a:cs typeface="Lexend"/>
                <a:sym typeface="Lexend"/>
              </a:rPr>
              <a:t>how </a:t>
            </a:r>
            <a:r>
              <a:rPr lang="en-GB" sz="2400">
                <a:solidFill>
                  <a:srgbClr val="000000"/>
                </a:solidFill>
                <a:latin typeface="Lexend"/>
                <a:ea typeface="Lexend"/>
                <a:cs typeface="Lexend"/>
                <a:sym typeface="Lexend"/>
              </a:rPr>
              <a:t>something happened.</a:t>
            </a:r>
            <a:endParaRPr sz="2400">
              <a:solidFill>
                <a:srgbClr val="000000"/>
              </a:solidFill>
              <a:latin typeface="Lexend"/>
              <a:ea typeface="Lexend"/>
              <a:cs typeface="Lexend"/>
              <a:sym typeface="Lexen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97"/>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9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98"/>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9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9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86"/>
          <p:cNvSpPr txBox="1">
            <a:spLocks noGrp="1"/>
          </p:cNvSpPr>
          <p:nvPr>
            <p:ph type="title"/>
          </p:nvPr>
        </p:nvSpPr>
        <p:spPr>
          <a:xfrm>
            <a:off x="432000" y="1080000"/>
            <a:ext cx="9390000" cy="6076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ct val="0"/>
              </a:spcAft>
              <a:buNone/>
            </a:pPr>
            <a:r>
              <a:rPr lang="en-GB" sz="2667"/>
              <a:t>Decide whether each </a:t>
            </a:r>
            <a:r>
              <a:rPr lang="en-GB" sz="2667" b="1"/>
              <a:t>fronted adverbial</a:t>
            </a:r>
            <a:r>
              <a:rPr lang="en-GB" sz="2667"/>
              <a:t> is showing time, place or manner. </a:t>
            </a:r>
            <a:endParaRPr sz="2667"/>
          </a:p>
        </p:txBody>
      </p:sp>
      <p:sp>
        <p:nvSpPr>
          <p:cNvPr id="1005" name="Google Shape;1005;p86"/>
          <p:cNvSpPr txBox="1"/>
          <p:nvPr/>
        </p:nvSpPr>
        <p:spPr>
          <a:xfrm>
            <a:off x="1379233" y="2124551"/>
            <a:ext cx="7364800" cy="7360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sz="2400">
                <a:solidFill>
                  <a:schemeClr val="accent5"/>
                </a:solidFill>
                <a:latin typeface="Lexend"/>
                <a:ea typeface="Lexend"/>
                <a:cs typeface="Lexend"/>
                <a:sym typeface="Lexend"/>
              </a:rPr>
              <a:t>Full of anger, </a:t>
            </a:r>
            <a:r>
              <a:rPr lang="en-GB" sz="2400">
                <a:solidFill>
                  <a:schemeClr val="dk1"/>
                </a:solidFill>
                <a:latin typeface="Lexend"/>
                <a:ea typeface="Lexend"/>
                <a:cs typeface="Lexend"/>
                <a:sym typeface="Lexend"/>
              </a:rPr>
              <a:t>the soldier left the site of the disastrous battle. </a:t>
            </a:r>
            <a:endParaRPr sz="2400">
              <a:solidFill>
                <a:schemeClr val="dk1"/>
              </a:solidFill>
              <a:latin typeface="Lexend"/>
              <a:ea typeface="Lexend"/>
              <a:cs typeface="Lexend"/>
              <a:sym typeface="Lexend"/>
            </a:endParaRPr>
          </a:p>
        </p:txBody>
      </p:sp>
      <p:sp>
        <p:nvSpPr>
          <p:cNvPr id="1006" name="Google Shape;1006;p86"/>
          <p:cNvSpPr txBox="1"/>
          <p:nvPr/>
        </p:nvSpPr>
        <p:spPr>
          <a:xfrm>
            <a:off x="1379233" y="3222284"/>
            <a:ext cx="7364800" cy="7360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sz="2400">
                <a:solidFill>
                  <a:schemeClr val="accent5"/>
                </a:solidFill>
                <a:latin typeface="Lexend"/>
                <a:ea typeface="Lexend"/>
                <a:cs typeface="Lexend"/>
                <a:sym typeface="Lexend"/>
              </a:rPr>
              <a:t>With a tear in my eye, </a:t>
            </a:r>
            <a:r>
              <a:rPr lang="en-GB" sz="2400">
                <a:solidFill>
                  <a:schemeClr val="dk1"/>
                </a:solidFill>
                <a:latin typeface="Lexend"/>
                <a:ea typeface="Lexend"/>
                <a:cs typeface="Lexend"/>
                <a:sym typeface="Lexend"/>
              </a:rPr>
              <a:t>I thought about the sacrifices we had made to get there. </a:t>
            </a:r>
            <a:endParaRPr sz="2400">
              <a:solidFill>
                <a:schemeClr val="dk1"/>
              </a:solidFill>
              <a:latin typeface="Lexend"/>
              <a:ea typeface="Lexend"/>
              <a:cs typeface="Lexend"/>
              <a:sym typeface="Lexend"/>
            </a:endParaRPr>
          </a:p>
        </p:txBody>
      </p:sp>
      <p:sp>
        <p:nvSpPr>
          <p:cNvPr id="1007" name="Google Shape;1007;p86"/>
          <p:cNvSpPr txBox="1"/>
          <p:nvPr/>
        </p:nvSpPr>
        <p:spPr>
          <a:xfrm>
            <a:off x="1379233" y="4319985"/>
            <a:ext cx="7364800" cy="8180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sz="2400">
                <a:solidFill>
                  <a:schemeClr val="accent5"/>
                </a:solidFill>
                <a:latin typeface="Lexend"/>
                <a:ea typeface="Lexend"/>
                <a:cs typeface="Lexend"/>
                <a:sym typeface="Lexend"/>
              </a:rPr>
              <a:t>At the entrance to the cemetery, </a:t>
            </a:r>
            <a:r>
              <a:rPr lang="en-GB" sz="2400">
                <a:solidFill>
                  <a:schemeClr val="dk1"/>
                </a:solidFill>
                <a:latin typeface="Lexend"/>
                <a:ea typeface="Lexend"/>
                <a:cs typeface="Lexend"/>
                <a:sym typeface="Lexend"/>
              </a:rPr>
              <a:t>a flock of ravens sat on the iron fence. </a:t>
            </a:r>
            <a:endParaRPr sz="2400">
              <a:solidFill>
                <a:schemeClr val="dk1"/>
              </a:solidFill>
              <a:latin typeface="Lexend"/>
              <a:ea typeface="Lexend"/>
              <a:cs typeface="Lexend"/>
              <a:sym typeface="Lexend"/>
            </a:endParaRPr>
          </a:p>
        </p:txBody>
      </p:sp>
      <p:sp>
        <p:nvSpPr>
          <p:cNvPr id="1008" name="Google Shape;1008;p86"/>
          <p:cNvSpPr txBox="1"/>
          <p:nvPr/>
        </p:nvSpPr>
        <p:spPr>
          <a:xfrm>
            <a:off x="1379233" y="5543600"/>
            <a:ext cx="7364800" cy="4328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sz="2400">
                <a:solidFill>
                  <a:schemeClr val="accent5"/>
                </a:solidFill>
                <a:latin typeface="Lexend"/>
                <a:ea typeface="Lexend"/>
                <a:cs typeface="Lexend"/>
                <a:sym typeface="Lexend"/>
              </a:rPr>
              <a:t>At that very moment, </a:t>
            </a:r>
            <a:r>
              <a:rPr lang="en-GB" sz="2400">
                <a:solidFill>
                  <a:schemeClr val="dk1"/>
                </a:solidFill>
                <a:latin typeface="Lexend"/>
                <a:ea typeface="Lexend"/>
                <a:cs typeface="Lexend"/>
                <a:sym typeface="Lexend"/>
              </a:rPr>
              <a:t>I recognised her.</a:t>
            </a:r>
            <a:endParaRPr sz="2400">
              <a:solidFill>
                <a:schemeClr val="dk1"/>
              </a:solidFill>
              <a:latin typeface="Lexend"/>
              <a:ea typeface="Lexend"/>
              <a:cs typeface="Lexend"/>
              <a:sym typeface="Lexend"/>
            </a:endParaRPr>
          </a:p>
        </p:txBody>
      </p:sp>
      <p:sp>
        <p:nvSpPr>
          <p:cNvPr id="1009" name="Google Shape;1009;p86"/>
          <p:cNvSpPr txBox="1"/>
          <p:nvPr/>
        </p:nvSpPr>
        <p:spPr>
          <a:xfrm>
            <a:off x="9354287" y="5518707"/>
            <a:ext cx="1714000" cy="4328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sz="2667">
                <a:solidFill>
                  <a:schemeClr val="accent5"/>
                </a:solidFill>
                <a:latin typeface="Kalam"/>
                <a:ea typeface="Kalam"/>
                <a:cs typeface="Kalam"/>
                <a:sym typeface="Kalam"/>
              </a:rPr>
              <a:t>time</a:t>
            </a:r>
            <a:endParaRPr sz="2667">
              <a:solidFill>
                <a:schemeClr val="accent5"/>
              </a:solidFill>
              <a:latin typeface="Kalam"/>
              <a:ea typeface="Kalam"/>
              <a:cs typeface="Kalam"/>
              <a:sym typeface="Kalam"/>
            </a:endParaRPr>
          </a:p>
        </p:txBody>
      </p:sp>
      <p:sp>
        <p:nvSpPr>
          <p:cNvPr id="1010" name="Google Shape;1010;p86"/>
          <p:cNvSpPr txBox="1"/>
          <p:nvPr/>
        </p:nvSpPr>
        <p:spPr>
          <a:xfrm>
            <a:off x="9354287" y="2086713"/>
            <a:ext cx="1714000" cy="5188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sz="2667">
                <a:solidFill>
                  <a:schemeClr val="accent5"/>
                </a:solidFill>
                <a:latin typeface="Kalam"/>
                <a:ea typeface="Kalam"/>
                <a:cs typeface="Kalam"/>
                <a:sym typeface="Kalam"/>
              </a:rPr>
              <a:t>manner</a:t>
            </a:r>
            <a:endParaRPr sz="2667">
              <a:solidFill>
                <a:schemeClr val="accent5"/>
              </a:solidFill>
              <a:latin typeface="Kalam"/>
              <a:ea typeface="Kalam"/>
              <a:cs typeface="Kalam"/>
              <a:sym typeface="Kalam"/>
            </a:endParaRPr>
          </a:p>
        </p:txBody>
      </p:sp>
      <p:sp>
        <p:nvSpPr>
          <p:cNvPr id="1011" name="Google Shape;1011;p86"/>
          <p:cNvSpPr txBox="1"/>
          <p:nvPr/>
        </p:nvSpPr>
        <p:spPr>
          <a:xfrm>
            <a:off x="9354287" y="4304563"/>
            <a:ext cx="1714000" cy="4328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sz="2667">
                <a:solidFill>
                  <a:schemeClr val="accent5"/>
                </a:solidFill>
                <a:latin typeface="Kalam"/>
                <a:ea typeface="Kalam"/>
                <a:cs typeface="Kalam"/>
                <a:sym typeface="Kalam"/>
              </a:rPr>
              <a:t>place</a:t>
            </a:r>
            <a:endParaRPr sz="2667">
              <a:solidFill>
                <a:schemeClr val="accent5"/>
              </a:solidFill>
              <a:latin typeface="Kalam"/>
              <a:ea typeface="Kalam"/>
              <a:cs typeface="Kalam"/>
              <a:sym typeface="Kalam"/>
            </a:endParaRPr>
          </a:p>
        </p:txBody>
      </p:sp>
      <p:sp>
        <p:nvSpPr>
          <p:cNvPr id="1012" name="Google Shape;1012;p86"/>
          <p:cNvSpPr txBox="1"/>
          <p:nvPr/>
        </p:nvSpPr>
        <p:spPr>
          <a:xfrm>
            <a:off x="9354287" y="3173215"/>
            <a:ext cx="1714000" cy="5188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sz="2667">
                <a:solidFill>
                  <a:schemeClr val="accent5"/>
                </a:solidFill>
                <a:latin typeface="Kalam"/>
                <a:ea typeface="Kalam"/>
                <a:cs typeface="Kalam"/>
                <a:sym typeface="Kalam"/>
              </a:rPr>
              <a:t>manner</a:t>
            </a:r>
            <a:endParaRPr sz="2667">
              <a:solidFill>
                <a:schemeClr val="accent5"/>
              </a:solidFill>
              <a:latin typeface="Kalam"/>
              <a:ea typeface="Kalam"/>
              <a:cs typeface="Kalam"/>
              <a:sym typeface="Kalam"/>
            </a:endParaRPr>
          </a:p>
        </p:txBody>
      </p:sp>
      <p:sp>
        <p:nvSpPr>
          <p:cNvPr id="1013" name="Google Shape;1013;p86"/>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1850"/>
              <a:t>Using fronted adverbial words, phrases &amp; clauses    </a:t>
            </a:r>
            <a:r>
              <a:rPr lang="en-GB" sz="1850" b="1"/>
              <a:t>PARTNER TALK</a:t>
            </a:r>
            <a:endParaRPr lang="en-US" sz="1850" b="1"/>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87"/>
          <p:cNvSpPr txBox="1">
            <a:spLocks noGrp="1"/>
          </p:cNvSpPr>
          <p:nvPr>
            <p:ph type="body" idx="1"/>
          </p:nvPr>
        </p:nvSpPr>
        <p:spPr>
          <a:xfrm>
            <a:off x="432000" y="1080000"/>
            <a:ext cx="8988800" cy="8180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400"/>
              <a:t>We can learn several useful ways of creating </a:t>
            </a:r>
            <a:r>
              <a:rPr lang="en-GB" sz="2400" b="1"/>
              <a:t>fronted adverbials </a:t>
            </a:r>
            <a:r>
              <a:rPr lang="en-GB" sz="2400"/>
              <a:t>of manner. </a:t>
            </a:r>
            <a:endParaRPr sz="2400"/>
          </a:p>
        </p:txBody>
      </p:sp>
      <p:sp>
        <p:nvSpPr>
          <p:cNvPr id="1019" name="Google Shape;1019;p87"/>
          <p:cNvSpPr txBox="1"/>
          <p:nvPr/>
        </p:nvSpPr>
        <p:spPr>
          <a:xfrm>
            <a:off x="432000" y="2036100"/>
            <a:ext cx="3557600" cy="21272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ct val="0"/>
              </a:spcAft>
              <a:buNone/>
            </a:pPr>
            <a:r>
              <a:rPr lang="en-GB" sz="2400">
                <a:solidFill>
                  <a:schemeClr val="accent5"/>
                </a:solidFill>
                <a:latin typeface="Lexend"/>
                <a:ea typeface="Lexend"/>
                <a:cs typeface="Lexend"/>
                <a:sym typeface="Lexend"/>
              </a:rPr>
              <a:t>Full of…</a:t>
            </a:r>
            <a:endParaRPr sz="2400">
              <a:solidFill>
                <a:schemeClr val="accent5"/>
              </a:solidFill>
              <a:latin typeface="Lexend"/>
              <a:ea typeface="Lexend"/>
              <a:cs typeface="Lexend"/>
              <a:sym typeface="Lexend"/>
            </a:endParaRPr>
          </a:p>
          <a:p>
            <a:pPr marL="609585" lvl="0" indent="-457189" algn="l" rtl="0">
              <a:spcBef>
                <a:spcPts val="1333"/>
              </a:spcBef>
              <a:spcAft>
                <a:spcPct val="0"/>
              </a:spcAft>
              <a:buSzPts val="1800"/>
              <a:buFont typeface="Lexend"/>
              <a:buChar char="●"/>
            </a:pPr>
            <a:r>
              <a:rPr lang="en-GB" sz="2400">
                <a:latin typeface="Lexend"/>
                <a:ea typeface="Lexend"/>
                <a:cs typeface="Lexend"/>
                <a:sym typeface="Lexend"/>
              </a:rPr>
              <a:t>Full of sadness, </a:t>
            </a:r>
            <a:endParaRPr sz="2400">
              <a:latin typeface="Lexend"/>
              <a:ea typeface="Lexend"/>
              <a:cs typeface="Lexend"/>
              <a:sym typeface="Lexend"/>
            </a:endParaRPr>
          </a:p>
          <a:p>
            <a:pPr marL="609585" lvl="0" indent="-457189" algn="l" rtl="0">
              <a:spcBef>
                <a:spcPct val="0"/>
              </a:spcBef>
              <a:spcAft>
                <a:spcPct val="0"/>
              </a:spcAft>
              <a:buSzPts val="1800"/>
              <a:buFont typeface="Lexend"/>
              <a:buChar char="●"/>
            </a:pPr>
            <a:r>
              <a:rPr lang="en-GB" sz="2400">
                <a:latin typeface="Lexend"/>
                <a:ea typeface="Lexend"/>
                <a:cs typeface="Lexend"/>
                <a:sym typeface="Lexend"/>
              </a:rPr>
              <a:t>Full of fear, </a:t>
            </a:r>
            <a:endParaRPr sz="2400">
              <a:latin typeface="Lexend"/>
              <a:ea typeface="Lexend"/>
              <a:cs typeface="Lexend"/>
              <a:sym typeface="Lexend"/>
            </a:endParaRPr>
          </a:p>
          <a:p>
            <a:pPr marL="609585" lvl="0" indent="-457189" algn="l" rtl="0">
              <a:spcBef>
                <a:spcPct val="0"/>
              </a:spcBef>
              <a:spcAft>
                <a:spcPct val="0"/>
              </a:spcAft>
              <a:buSzPts val="1800"/>
              <a:buFont typeface="Lexend"/>
              <a:buChar char="●"/>
            </a:pPr>
            <a:r>
              <a:rPr lang="en-GB" sz="2400">
                <a:latin typeface="Lexend"/>
                <a:ea typeface="Lexend"/>
                <a:cs typeface="Lexend"/>
                <a:sym typeface="Lexend"/>
              </a:rPr>
              <a:t>Full of desperation, </a:t>
            </a:r>
            <a:endParaRPr sz="2400">
              <a:latin typeface="Lexend"/>
              <a:ea typeface="Lexend"/>
              <a:cs typeface="Lexend"/>
              <a:sym typeface="Lexend"/>
            </a:endParaRPr>
          </a:p>
          <a:p>
            <a:pPr marL="609585" lvl="0" indent="-457189" algn="l" rtl="0">
              <a:spcBef>
                <a:spcPct val="0"/>
              </a:spcBef>
              <a:spcAft>
                <a:spcPct val="0"/>
              </a:spcAft>
              <a:buSzPts val="1800"/>
              <a:buFont typeface="Lexend"/>
              <a:buChar char="●"/>
            </a:pPr>
            <a:r>
              <a:rPr lang="en-GB" sz="2400">
                <a:latin typeface="Lexend"/>
                <a:ea typeface="Lexend"/>
                <a:cs typeface="Lexend"/>
                <a:sym typeface="Lexend"/>
              </a:rPr>
              <a:t>Full of anger, </a:t>
            </a:r>
            <a:endParaRPr sz="2400">
              <a:latin typeface="Lexend"/>
              <a:ea typeface="Lexend"/>
              <a:cs typeface="Lexend"/>
              <a:sym typeface="Lexend"/>
            </a:endParaRPr>
          </a:p>
          <a:p>
            <a:pPr marL="0" lvl="0" indent="0" algn="l" rtl="0">
              <a:spcBef>
                <a:spcPts val="1333"/>
              </a:spcBef>
              <a:spcAft>
                <a:spcPts val="1333"/>
              </a:spcAft>
              <a:buNone/>
            </a:pPr>
            <a:endParaRPr sz="2400">
              <a:latin typeface="Lexend"/>
              <a:ea typeface="Lexend"/>
              <a:cs typeface="Lexend"/>
              <a:sym typeface="Lexend"/>
            </a:endParaRPr>
          </a:p>
        </p:txBody>
      </p:sp>
      <p:sp>
        <p:nvSpPr>
          <p:cNvPr id="1020" name="Google Shape;1020;p87"/>
          <p:cNvSpPr txBox="1"/>
          <p:nvPr/>
        </p:nvSpPr>
        <p:spPr>
          <a:xfrm>
            <a:off x="432000" y="4301400"/>
            <a:ext cx="4014400" cy="20652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ct val="0"/>
              </a:spcAft>
              <a:buNone/>
            </a:pPr>
            <a:r>
              <a:rPr lang="en-GB" sz="2400">
                <a:solidFill>
                  <a:schemeClr val="accent5"/>
                </a:solidFill>
                <a:latin typeface="Lexend"/>
                <a:ea typeface="Lexend"/>
                <a:cs typeface="Lexend"/>
                <a:sym typeface="Lexend"/>
              </a:rPr>
              <a:t>With a…/Without a…</a:t>
            </a:r>
            <a:endParaRPr sz="2400">
              <a:solidFill>
                <a:schemeClr val="accent5"/>
              </a:solidFill>
              <a:latin typeface="Lexend"/>
              <a:ea typeface="Lexend"/>
              <a:cs typeface="Lexend"/>
              <a:sym typeface="Lexend"/>
            </a:endParaRPr>
          </a:p>
          <a:p>
            <a:pPr marL="609585" lvl="0" indent="-457189" algn="l" rtl="0">
              <a:spcBef>
                <a:spcPts val="1333"/>
              </a:spcBef>
              <a:spcAft>
                <a:spcPct val="0"/>
              </a:spcAft>
              <a:buSzPts val="1800"/>
              <a:buFont typeface="Lexend"/>
              <a:buChar char="●"/>
            </a:pPr>
            <a:r>
              <a:rPr lang="en-GB" sz="2400">
                <a:latin typeface="Lexend"/>
                <a:ea typeface="Lexend"/>
                <a:cs typeface="Lexend"/>
                <a:sym typeface="Lexend"/>
              </a:rPr>
              <a:t>With a sigh, </a:t>
            </a:r>
            <a:endParaRPr sz="2400">
              <a:latin typeface="Lexend"/>
              <a:ea typeface="Lexend"/>
              <a:cs typeface="Lexend"/>
              <a:sym typeface="Lexend"/>
            </a:endParaRPr>
          </a:p>
          <a:p>
            <a:pPr marL="609585" lvl="0" indent="-457189" algn="l" rtl="0">
              <a:spcBef>
                <a:spcPct val="0"/>
              </a:spcBef>
              <a:spcAft>
                <a:spcPct val="0"/>
              </a:spcAft>
              <a:buSzPts val="1800"/>
              <a:buFont typeface="Lexend"/>
              <a:buChar char="●"/>
            </a:pPr>
            <a:r>
              <a:rPr lang="en-GB" sz="2400">
                <a:latin typeface="Lexend"/>
                <a:ea typeface="Lexend"/>
                <a:cs typeface="Lexend"/>
                <a:sym typeface="Lexend"/>
              </a:rPr>
              <a:t>With a tear in my eye, </a:t>
            </a:r>
            <a:endParaRPr sz="2400">
              <a:latin typeface="Lexend"/>
              <a:ea typeface="Lexend"/>
              <a:cs typeface="Lexend"/>
              <a:sym typeface="Lexend"/>
            </a:endParaRPr>
          </a:p>
          <a:p>
            <a:pPr marL="609585" lvl="0" indent="-457189" algn="l" rtl="0">
              <a:spcBef>
                <a:spcPct val="0"/>
              </a:spcBef>
              <a:spcAft>
                <a:spcPct val="0"/>
              </a:spcAft>
              <a:buSzPts val="1800"/>
              <a:buFont typeface="Lexend"/>
              <a:buChar char="●"/>
            </a:pPr>
            <a:r>
              <a:rPr lang="en-GB" sz="2400">
                <a:latin typeface="Lexend"/>
                <a:ea typeface="Lexend"/>
                <a:cs typeface="Lexend"/>
                <a:sym typeface="Lexend"/>
              </a:rPr>
              <a:t>Without a thought, </a:t>
            </a:r>
            <a:endParaRPr sz="2400">
              <a:latin typeface="Lexend"/>
              <a:ea typeface="Lexend"/>
              <a:cs typeface="Lexend"/>
              <a:sym typeface="Lexend"/>
            </a:endParaRPr>
          </a:p>
          <a:p>
            <a:pPr marL="609585" lvl="0" indent="-457189" algn="l" rtl="0">
              <a:spcBef>
                <a:spcPct val="0"/>
              </a:spcBef>
              <a:spcAft>
                <a:spcPct val="0"/>
              </a:spcAft>
              <a:buSzPts val="1800"/>
              <a:buFont typeface="Lexend"/>
              <a:buChar char="●"/>
            </a:pPr>
            <a:r>
              <a:rPr lang="en-GB" sz="2400">
                <a:latin typeface="Lexend"/>
                <a:ea typeface="Lexend"/>
                <a:cs typeface="Lexend"/>
                <a:sym typeface="Lexend"/>
              </a:rPr>
              <a:t>Without looking back,  </a:t>
            </a:r>
            <a:endParaRPr sz="2400">
              <a:latin typeface="Lexend"/>
              <a:ea typeface="Lexend"/>
              <a:cs typeface="Lexend"/>
              <a:sym typeface="Lexend"/>
            </a:endParaRPr>
          </a:p>
          <a:p>
            <a:pPr marL="0" lvl="0" indent="0" algn="l" rtl="0">
              <a:spcBef>
                <a:spcPts val="1333"/>
              </a:spcBef>
              <a:spcAft>
                <a:spcPts val="1333"/>
              </a:spcAft>
              <a:buNone/>
            </a:pPr>
            <a:endParaRPr sz="2400">
              <a:latin typeface="Lexend"/>
              <a:ea typeface="Lexend"/>
              <a:cs typeface="Lexend"/>
              <a:sym typeface="Lexend"/>
            </a:endParaRPr>
          </a:p>
        </p:txBody>
      </p:sp>
      <p:sp>
        <p:nvSpPr>
          <p:cNvPr id="1021" name="Google Shape;1021;p87"/>
          <p:cNvSpPr txBox="1"/>
          <p:nvPr/>
        </p:nvSpPr>
        <p:spPr>
          <a:xfrm>
            <a:off x="4908000" y="2036100"/>
            <a:ext cx="2863600" cy="20652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ct val="0"/>
              </a:spcAft>
              <a:buNone/>
            </a:pPr>
            <a:r>
              <a:rPr lang="en-GB" sz="2400">
                <a:solidFill>
                  <a:schemeClr val="accent5"/>
                </a:solidFill>
                <a:latin typeface="Lexend"/>
                <a:ea typeface="Lexend"/>
                <a:cs typeface="Lexend"/>
                <a:sym typeface="Lexend"/>
              </a:rPr>
              <a:t>-ed words</a:t>
            </a:r>
            <a:endParaRPr sz="2400">
              <a:solidFill>
                <a:schemeClr val="accent5"/>
              </a:solidFill>
              <a:latin typeface="Lexend"/>
              <a:ea typeface="Lexend"/>
              <a:cs typeface="Lexend"/>
              <a:sym typeface="Lexend"/>
            </a:endParaRPr>
          </a:p>
          <a:p>
            <a:pPr marL="609585" lvl="0" indent="-457189" algn="l" rtl="0">
              <a:spcBef>
                <a:spcPts val="1333"/>
              </a:spcBef>
              <a:spcAft>
                <a:spcPct val="0"/>
              </a:spcAft>
              <a:buSzPts val="1800"/>
              <a:buFont typeface="Lexend"/>
              <a:buChar char="●"/>
            </a:pPr>
            <a:r>
              <a:rPr lang="en-GB" sz="2400">
                <a:latin typeface="Lexend"/>
                <a:ea typeface="Lexend"/>
                <a:cs typeface="Lexend"/>
                <a:sym typeface="Lexend"/>
              </a:rPr>
              <a:t>Exhausted,</a:t>
            </a:r>
            <a:endParaRPr sz="2400">
              <a:latin typeface="Lexend"/>
              <a:ea typeface="Lexend"/>
              <a:cs typeface="Lexend"/>
              <a:sym typeface="Lexend"/>
            </a:endParaRPr>
          </a:p>
          <a:p>
            <a:pPr marL="609585" lvl="0" indent="-457189" algn="l" rtl="0">
              <a:spcBef>
                <a:spcPct val="0"/>
              </a:spcBef>
              <a:spcAft>
                <a:spcPct val="0"/>
              </a:spcAft>
              <a:buSzPts val="1800"/>
              <a:buFont typeface="Lexend"/>
              <a:buChar char="●"/>
            </a:pPr>
            <a:r>
              <a:rPr lang="en-GB" sz="2400">
                <a:latin typeface="Lexend"/>
                <a:ea typeface="Lexend"/>
                <a:cs typeface="Lexend"/>
                <a:sym typeface="Lexend"/>
              </a:rPr>
              <a:t>Devastated,</a:t>
            </a:r>
            <a:endParaRPr sz="2400">
              <a:latin typeface="Lexend"/>
              <a:ea typeface="Lexend"/>
              <a:cs typeface="Lexend"/>
              <a:sym typeface="Lexend"/>
            </a:endParaRPr>
          </a:p>
          <a:p>
            <a:pPr marL="609585" lvl="0" indent="-457189" algn="l" rtl="0">
              <a:spcBef>
                <a:spcPct val="0"/>
              </a:spcBef>
              <a:spcAft>
                <a:spcPct val="0"/>
              </a:spcAft>
              <a:buSzPts val="1800"/>
              <a:buFont typeface="Lexend"/>
              <a:buChar char="●"/>
            </a:pPr>
            <a:r>
              <a:rPr lang="en-GB" sz="2400">
                <a:latin typeface="Lexend"/>
                <a:ea typeface="Lexend"/>
                <a:cs typeface="Lexend"/>
                <a:sym typeface="Lexend"/>
              </a:rPr>
              <a:t>Horrified, </a:t>
            </a:r>
            <a:endParaRPr sz="2400">
              <a:latin typeface="Lexend"/>
              <a:ea typeface="Lexend"/>
              <a:cs typeface="Lexend"/>
              <a:sym typeface="Lexend"/>
            </a:endParaRPr>
          </a:p>
          <a:p>
            <a:pPr marL="609585" lvl="0" indent="-457189" algn="l" rtl="0">
              <a:spcBef>
                <a:spcPct val="0"/>
              </a:spcBef>
              <a:spcAft>
                <a:spcPct val="0"/>
              </a:spcAft>
              <a:buSzPts val="1800"/>
              <a:buFont typeface="Lexend"/>
              <a:buChar char="●"/>
            </a:pPr>
            <a:r>
              <a:rPr lang="en-GB" sz="2400">
                <a:latin typeface="Lexend"/>
                <a:ea typeface="Lexend"/>
                <a:cs typeface="Lexend"/>
                <a:sym typeface="Lexend"/>
              </a:rPr>
              <a:t>Disgusted, </a:t>
            </a:r>
            <a:endParaRPr sz="2400">
              <a:latin typeface="Lexend"/>
              <a:ea typeface="Lexend"/>
              <a:cs typeface="Lexend"/>
              <a:sym typeface="Lexend"/>
            </a:endParaRPr>
          </a:p>
          <a:p>
            <a:pPr marL="0" lvl="0" indent="0" algn="l" rtl="0">
              <a:spcBef>
                <a:spcPts val="1333"/>
              </a:spcBef>
              <a:spcAft>
                <a:spcPts val="1333"/>
              </a:spcAft>
              <a:buNone/>
            </a:pPr>
            <a:endParaRPr sz="2400">
              <a:latin typeface="Lexend"/>
              <a:ea typeface="Lexend"/>
              <a:cs typeface="Lexend"/>
              <a:sym typeface="Lexend"/>
            </a:endParaRPr>
          </a:p>
        </p:txBody>
      </p:sp>
      <p:sp>
        <p:nvSpPr>
          <p:cNvPr id="1022" name="Google Shape;1022;p87"/>
          <p:cNvSpPr txBox="1"/>
          <p:nvPr/>
        </p:nvSpPr>
        <p:spPr>
          <a:xfrm>
            <a:off x="4908000" y="4239400"/>
            <a:ext cx="2637600" cy="20652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ct val="0"/>
              </a:spcAft>
              <a:buNone/>
            </a:pPr>
            <a:r>
              <a:rPr lang="en-GB" sz="2400">
                <a:solidFill>
                  <a:schemeClr val="accent5"/>
                </a:solidFill>
                <a:latin typeface="Lexend"/>
                <a:ea typeface="Lexend"/>
                <a:cs typeface="Lexend"/>
                <a:sym typeface="Lexend"/>
              </a:rPr>
              <a:t>-ly words</a:t>
            </a:r>
            <a:endParaRPr sz="2400">
              <a:solidFill>
                <a:schemeClr val="accent5"/>
              </a:solidFill>
              <a:latin typeface="Lexend"/>
              <a:ea typeface="Lexend"/>
              <a:cs typeface="Lexend"/>
              <a:sym typeface="Lexend"/>
            </a:endParaRPr>
          </a:p>
          <a:p>
            <a:pPr marL="609585" lvl="0" indent="-457189" algn="l" rtl="0">
              <a:spcBef>
                <a:spcPts val="1333"/>
              </a:spcBef>
              <a:spcAft>
                <a:spcPct val="0"/>
              </a:spcAft>
              <a:buSzPts val="1800"/>
              <a:buFont typeface="Lexend"/>
              <a:buChar char="●"/>
            </a:pPr>
            <a:r>
              <a:rPr lang="en-GB" sz="2400">
                <a:latin typeface="Lexend"/>
                <a:ea typeface="Lexend"/>
                <a:cs typeface="Lexend"/>
                <a:sym typeface="Lexend"/>
              </a:rPr>
              <a:t>Cautiously, </a:t>
            </a:r>
            <a:endParaRPr sz="2400">
              <a:latin typeface="Lexend"/>
              <a:ea typeface="Lexend"/>
              <a:cs typeface="Lexend"/>
              <a:sym typeface="Lexend"/>
            </a:endParaRPr>
          </a:p>
          <a:p>
            <a:pPr marL="609585" lvl="0" indent="-457189" algn="l" rtl="0">
              <a:spcBef>
                <a:spcPct val="0"/>
              </a:spcBef>
              <a:spcAft>
                <a:spcPct val="0"/>
              </a:spcAft>
              <a:buSzPts val="1800"/>
              <a:buFont typeface="Lexend"/>
              <a:buChar char="●"/>
            </a:pPr>
            <a:r>
              <a:rPr lang="en-GB" sz="2400">
                <a:latin typeface="Lexend"/>
                <a:ea typeface="Lexend"/>
                <a:cs typeface="Lexend"/>
                <a:sym typeface="Lexend"/>
              </a:rPr>
              <a:t>Sadly, </a:t>
            </a:r>
            <a:endParaRPr sz="2400">
              <a:latin typeface="Lexend"/>
              <a:ea typeface="Lexend"/>
              <a:cs typeface="Lexend"/>
              <a:sym typeface="Lexend"/>
            </a:endParaRPr>
          </a:p>
          <a:p>
            <a:pPr marL="609585" lvl="0" indent="-457189" algn="l" rtl="0">
              <a:spcBef>
                <a:spcPct val="0"/>
              </a:spcBef>
              <a:spcAft>
                <a:spcPct val="0"/>
              </a:spcAft>
              <a:buSzPts val="1800"/>
              <a:buFont typeface="Lexend"/>
              <a:buChar char="●"/>
            </a:pPr>
            <a:r>
              <a:rPr lang="en-GB" sz="2400">
                <a:latin typeface="Lexend"/>
                <a:ea typeface="Lexend"/>
                <a:cs typeface="Lexend"/>
                <a:sym typeface="Lexend"/>
              </a:rPr>
              <a:t>Angrily,</a:t>
            </a:r>
            <a:endParaRPr sz="2400">
              <a:latin typeface="Lexend"/>
              <a:ea typeface="Lexend"/>
              <a:cs typeface="Lexend"/>
              <a:sym typeface="Lexend"/>
            </a:endParaRPr>
          </a:p>
          <a:p>
            <a:pPr marL="609585" lvl="0" indent="-457189" algn="l" rtl="0">
              <a:spcBef>
                <a:spcPct val="0"/>
              </a:spcBef>
              <a:spcAft>
                <a:spcPct val="0"/>
              </a:spcAft>
              <a:buSzPts val="1800"/>
              <a:buFont typeface="Lexend"/>
              <a:buChar char="●"/>
            </a:pPr>
            <a:r>
              <a:rPr lang="en-GB" sz="2400">
                <a:latin typeface="Lexend"/>
                <a:ea typeface="Lexend"/>
                <a:cs typeface="Lexend"/>
                <a:sym typeface="Lexend"/>
              </a:rPr>
              <a:t>Hopefully,   </a:t>
            </a:r>
            <a:endParaRPr sz="2400">
              <a:latin typeface="Lexend"/>
              <a:ea typeface="Lexend"/>
              <a:cs typeface="Lexend"/>
              <a:sym typeface="Lexend"/>
            </a:endParaRPr>
          </a:p>
          <a:p>
            <a:pPr marL="0" lvl="0" indent="0" algn="l" rtl="0">
              <a:spcBef>
                <a:spcPts val="1333"/>
              </a:spcBef>
              <a:spcAft>
                <a:spcPts val="1333"/>
              </a:spcAft>
              <a:buNone/>
            </a:pPr>
            <a:endParaRPr sz="2400">
              <a:latin typeface="Lexend"/>
              <a:ea typeface="Lexend"/>
              <a:cs typeface="Lexend"/>
              <a:sym typeface="Lexend"/>
            </a:endParaRPr>
          </a:p>
        </p:txBody>
      </p:sp>
      <p:sp>
        <p:nvSpPr>
          <p:cNvPr id="1023" name="Google Shape;1023;p87"/>
          <p:cNvSpPr txBox="1">
            <a:spLocks noGrp="1"/>
          </p:cNvSpPr>
          <p:nvPr>
            <p:ph type="body" idx="1"/>
          </p:nvPr>
        </p:nvSpPr>
        <p:spPr>
          <a:xfrm>
            <a:off x="8076200" y="1898000"/>
            <a:ext cx="3683600" cy="44064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ct val="0"/>
              </a:spcAft>
              <a:buNone/>
            </a:pPr>
            <a:r>
              <a:rPr lang="en-GB" sz="2400"/>
              <a:t>The person experiencing the feeling in the </a:t>
            </a:r>
            <a:r>
              <a:rPr lang="en-GB" sz="2400" b="1"/>
              <a:t>fronted adverbial</a:t>
            </a:r>
            <a:r>
              <a:rPr lang="en-GB" sz="2400"/>
              <a:t> must come after the </a:t>
            </a:r>
            <a:r>
              <a:rPr lang="en-GB" sz="2400" b="1"/>
              <a:t>comma</a:t>
            </a:r>
            <a:r>
              <a:rPr lang="en-GB" sz="2400"/>
              <a:t>: </a:t>
            </a:r>
            <a:endParaRPr sz="2400"/>
          </a:p>
          <a:p>
            <a:pPr marL="609585" lvl="0" indent="-457189" algn="l" rtl="0">
              <a:lnSpc>
                <a:spcPct val="100000"/>
              </a:lnSpc>
              <a:spcBef>
                <a:spcPts val="2667"/>
              </a:spcBef>
              <a:spcAft>
                <a:spcPct val="0"/>
              </a:spcAft>
              <a:buSzPts val="1800"/>
              <a:buChar char="●"/>
            </a:pPr>
            <a:r>
              <a:rPr lang="en-GB" sz="2400"/>
              <a:t>Horrified, </a:t>
            </a:r>
            <a:r>
              <a:rPr lang="en-GB" sz="2400">
                <a:solidFill>
                  <a:schemeClr val="accent5"/>
                </a:solidFill>
              </a:rPr>
              <a:t>the door</a:t>
            </a:r>
            <a:r>
              <a:rPr lang="en-GB" sz="2400"/>
              <a:t> creaked open. </a:t>
            </a:r>
            <a:endParaRPr sz="2400"/>
          </a:p>
          <a:p>
            <a:pPr marL="609585" lvl="0" indent="-457189" algn="l" rtl="0">
              <a:lnSpc>
                <a:spcPct val="100000"/>
              </a:lnSpc>
              <a:spcBef>
                <a:spcPts val="2667"/>
              </a:spcBef>
              <a:spcAft>
                <a:spcPts val="2667"/>
              </a:spcAft>
              <a:buSzPts val="1800"/>
              <a:buChar char="●"/>
            </a:pPr>
            <a:r>
              <a:rPr lang="en-GB" sz="2400"/>
              <a:t>Horrified, </a:t>
            </a:r>
            <a:r>
              <a:rPr lang="en-GB" sz="2400">
                <a:solidFill>
                  <a:schemeClr val="accent5"/>
                </a:solidFill>
              </a:rPr>
              <a:t>I </a:t>
            </a:r>
            <a:r>
              <a:rPr lang="en-GB" sz="2400"/>
              <a:t>watched as the door creaked open. </a:t>
            </a:r>
            <a:endParaRPr sz="2400"/>
          </a:p>
        </p:txBody>
      </p:sp>
      <p:pic>
        <p:nvPicPr>
          <p:cNvPr id="1024" name="Google Shape;1024;p87"/>
          <p:cNvPicPr preferRelativeResize="0"/>
          <p:nvPr/>
        </p:nvPicPr>
        <p:blipFill>
          <a:blip r:embed="rId3">
            <a:alphaModFix/>
          </a:blip>
          <a:stretch>
            <a:fillRect/>
          </a:stretch>
        </p:blipFill>
        <p:spPr>
          <a:xfrm>
            <a:off x="9586270" y="5541651"/>
            <a:ext cx="412633" cy="436700"/>
          </a:xfrm>
          <a:prstGeom prst="rect">
            <a:avLst/>
          </a:prstGeom>
          <a:noFill/>
          <a:ln>
            <a:noFill/>
          </a:ln>
        </p:spPr>
      </p:pic>
      <p:pic>
        <p:nvPicPr>
          <p:cNvPr id="1025" name="Google Shape;1025;p87"/>
          <p:cNvPicPr preferRelativeResize="0"/>
          <p:nvPr/>
        </p:nvPicPr>
        <p:blipFill>
          <a:blip r:embed="rId4">
            <a:alphaModFix/>
          </a:blip>
          <a:stretch>
            <a:fillRect/>
          </a:stretch>
        </p:blipFill>
        <p:spPr>
          <a:xfrm>
            <a:off x="10887262" y="4101314"/>
            <a:ext cx="412633" cy="437381"/>
          </a:xfrm>
          <a:prstGeom prst="rect">
            <a:avLst/>
          </a:prstGeom>
          <a:noFill/>
          <a:ln>
            <a:noFill/>
          </a:ln>
        </p:spPr>
      </p:pic>
      <p:sp>
        <p:nvSpPr>
          <p:cNvPr id="1026" name="Google Shape;1026;p87"/>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ct val="0"/>
              </a:spcAft>
              <a:buNone/>
            </a:pPr>
            <a:r>
              <a:rPr lang="en-GB"/>
              <a:t>Using fronted adverbial words, phrases &amp; clauses</a:t>
            </a:r>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3">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3">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3">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88"/>
          <p:cNvSpPr txBox="1">
            <a:spLocks noGrp="1"/>
          </p:cNvSpPr>
          <p:nvPr>
            <p:ph type="title"/>
          </p:nvPr>
        </p:nvSpPr>
        <p:spPr>
          <a:xfrm>
            <a:off x="432000" y="1080000"/>
            <a:ext cx="9442800" cy="8180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ct val="0"/>
              </a:spcAft>
              <a:buNone/>
            </a:pPr>
            <a:r>
              <a:rPr lang="en-GB" sz="2667"/>
              <a:t>Tick all the sentences that use a </a:t>
            </a:r>
            <a:r>
              <a:rPr lang="en-GB" sz="2667" b="1"/>
              <a:t>fronted adverbial</a:t>
            </a:r>
            <a:r>
              <a:rPr lang="en-GB" sz="2667"/>
              <a:t> of manner correctly. </a:t>
            </a:r>
            <a:endParaRPr sz="2667"/>
          </a:p>
        </p:txBody>
      </p:sp>
      <p:sp>
        <p:nvSpPr>
          <p:cNvPr id="1032" name="Google Shape;1032;p88"/>
          <p:cNvSpPr txBox="1"/>
          <p:nvPr/>
        </p:nvSpPr>
        <p:spPr>
          <a:xfrm>
            <a:off x="1379233" y="2124567"/>
            <a:ext cx="8566400" cy="7360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sz="2400">
                <a:solidFill>
                  <a:schemeClr val="accent5"/>
                </a:solidFill>
                <a:latin typeface="Lexend"/>
                <a:ea typeface="Lexend"/>
                <a:cs typeface="Lexend"/>
                <a:sym typeface="Lexend"/>
              </a:rPr>
              <a:t>Disgusted, </a:t>
            </a:r>
            <a:r>
              <a:rPr lang="en-GB" sz="2400">
                <a:solidFill>
                  <a:schemeClr val="dk1"/>
                </a:solidFill>
                <a:latin typeface="Lexend"/>
                <a:ea typeface="Lexend"/>
                <a:cs typeface="Lexend"/>
                <a:sym typeface="Lexend"/>
              </a:rPr>
              <a:t>she watched the lumpy custard drop slowly from her spoon. </a:t>
            </a:r>
            <a:endParaRPr sz="2400">
              <a:solidFill>
                <a:schemeClr val="dk1"/>
              </a:solidFill>
              <a:latin typeface="Lexend"/>
              <a:ea typeface="Lexend"/>
              <a:cs typeface="Lexend"/>
              <a:sym typeface="Lexend"/>
            </a:endParaRPr>
          </a:p>
        </p:txBody>
      </p:sp>
      <p:sp>
        <p:nvSpPr>
          <p:cNvPr id="1033" name="Google Shape;1033;p88"/>
          <p:cNvSpPr txBox="1"/>
          <p:nvPr/>
        </p:nvSpPr>
        <p:spPr>
          <a:xfrm>
            <a:off x="1379233" y="3222300"/>
            <a:ext cx="8566400" cy="7360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sz="2400">
                <a:solidFill>
                  <a:schemeClr val="accent5"/>
                </a:solidFill>
                <a:latin typeface="Lexend"/>
                <a:ea typeface="Lexend"/>
                <a:cs typeface="Lexend"/>
                <a:sym typeface="Lexend"/>
              </a:rPr>
              <a:t>Disgusted, </a:t>
            </a:r>
            <a:r>
              <a:rPr lang="en-GB" sz="2400">
                <a:solidFill>
                  <a:schemeClr val="dk1"/>
                </a:solidFill>
                <a:latin typeface="Lexend"/>
                <a:ea typeface="Lexend"/>
                <a:cs typeface="Lexend"/>
                <a:sym typeface="Lexend"/>
              </a:rPr>
              <a:t>the lumpy custard dropped slowly from her spoon.  </a:t>
            </a:r>
            <a:endParaRPr sz="2400">
              <a:solidFill>
                <a:schemeClr val="dk1"/>
              </a:solidFill>
              <a:latin typeface="Lexend"/>
              <a:ea typeface="Lexend"/>
              <a:cs typeface="Lexend"/>
              <a:sym typeface="Lexend"/>
            </a:endParaRPr>
          </a:p>
        </p:txBody>
      </p:sp>
      <p:sp>
        <p:nvSpPr>
          <p:cNvPr id="1034" name="Google Shape;1034;p88"/>
          <p:cNvSpPr txBox="1"/>
          <p:nvPr/>
        </p:nvSpPr>
        <p:spPr>
          <a:xfrm>
            <a:off x="1379233" y="4453459"/>
            <a:ext cx="8566400" cy="4328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sz="2400">
                <a:solidFill>
                  <a:schemeClr val="accent5"/>
                </a:solidFill>
                <a:latin typeface="Lexend"/>
                <a:ea typeface="Lexend"/>
                <a:cs typeface="Lexend"/>
                <a:sym typeface="Lexend"/>
              </a:rPr>
              <a:t>Full of fear,</a:t>
            </a:r>
            <a:r>
              <a:rPr lang="en-GB" sz="2400">
                <a:solidFill>
                  <a:schemeClr val="dk1"/>
                </a:solidFill>
                <a:latin typeface="Lexend"/>
                <a:ea typeface="Lexend"/>
                <a:cs typeface="Lexend"/>
                <a:sym typeface="Lexend"/>
              </a:rPr>
              <a:t> we tiptoed into the creaking old house. </a:t>
            </a:r>
            <a:endParaRPr sz="2400">
              <a:solidFill>
                <a:schemeClr val="dk1"/>
              </a:solidFill>
              <a:latin typeface="Lexend"/>
              <a:ea typeface="Lexend"/>
              <a:cs typeface="Lexend"/>
              <a:sym typeface="Lexend"/>
            </a:endParaRPr>
          </a:p>
        </p:txBody>
      </p:sp>
      <p:sp>
        <p:nvSpPr>
          <p:cNvPr id="1035" name="Google Shape;1035;p88"/>
          <p:cNvSpPr txBox="1"/>
          <p:nvPr/>
        </p:nvSpPr>
        <p:spPr>
          <a:xfrm>
            <a:off x="1379233" y="5543600"/>
            <a:ext cx="8495600" cy="4328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sz="2400">
                <a:solidFill>
                  <a:schemeClr val="accent5"/>
                </a:solidFill>
                <a:latin typeface="Lexend"/>
                <a:ea typeface="Lexend"/>
                <a:cs typeface="Lexend"/>
                <a:sym typeface="Lexend"/>
              </a:rPr>
              <a:t>Full of fear, </a:t>
            </a:r>
            <a:r>
              <a:rPr lang="en-GB" sz="2400">
                <a:solidFill>
                  <a:schemeClr val="dk1"/>
                </a:solidFill>
                <a:latin typeface="Lexend"/>
                <a:ea typeface="Lexend"/>
                <a:cs typeface="Lexend"/>
                <a:sym typeface="Lexend"/>
              </a:rPr>
              <a:t>the old house creaked. </a:t>
            </a:r>
            <a:endParaRPr sz="2400">
              <a:solidFill>
                <a:schemeClr val="dk1"/>
              </a:solidFill>
              <a:latin typeface="Lexend"/>
              <a:ea typeface="Lexend"/>
              <a:cs typeface="Lexend"/>
              <a:sym typeface="Lexend"/>
            </a:endParaRPr>
          </a:p>
        </p:txBody>
      </p:sp>
      <p:pic>
        <p:nvPicPr>
          <p:cNvPr id="1036" name="Google Shape;1036;p88"/>
          <p:cNvPicPr preferRelativeResize="0"/>
          <p:nvPr/>
        </p:nvPicPr>
        <p:blipFill>
          <a:blip r:embed="rId3">
            <a:alphaModFix/>
          </a:blip>
          <a:stretch>
            <a:fillRect/>
          </a:stretch>
        </p:blipFill>
        <p:spPr>
          <a:xfrm>
            <a:off x="9945644" y="2059000"/>
            <a:ext cx="528000" cy="558800"/>
          </a:xfrm>
          <a:prstGeom prst="rect">
            <a:avLst/>
          </a:prstGeom>
          <a:noFill/>
          <a:ln>
            <a:noFill/>
          </a:ln>
        </p:spPr>
      </p:pic>
      <p:pic>
        <p:nvPicPr>
          <p:cNvPr id="1037" name="Google Shape;1037;p88"/>
          <p:cNvPicPr preferRelativeResize="0"/>
          <p:nvPr/>
        </p:nvPicPr>
        <p:blipFill>
          <a:blip r:embed="rId4">
            <a:alphaModFix/>
          </a:blip>
          <a:stretch>
            <a:fillRect/>
          </a:stretch>
        </p:blipFill>
        <p:spPr>
          <a:xfrm>
            <a:off x="9945617" y="3189072"/>
            <a:ext cx="528000" cy="559680"/>
          </a:xfrm>
          <a:prstGeom prst="rect">
            <a:avLst/>
          </a:prstGeom>
          <a:noFill/>
          <a:ln>
            <a:noFill/>
          </a:ln>
        </p:spPr>
      </p:pic>
      <p:pic>
        <p:nvPicPr>
          <p:cNvPr id="1038" name="Google Shape;1038;p88"/>
          <p:cNvPicPr preferRelativeResize="0"/>
          <p:nvPr/>
        </p:nvPicPr>
        <p:blipFill>
          <a:blip r:embed="rId3">
            <a:alphaModFix/>
          </a:blip>
          <a:stretch>
            <a:fillRect/>
          </a:stretch>
        </p:blipFill>
        <p:spPr>
          <a:xfrm>
            <a:off x="9945644" y="4320033"/>
            <a:ext cx="528000" cy="558800"/>
          </a:xfrm>
          <a:prstGeom prst="rect">
            <a:avLst/>
          </a:prstGeom>
          <a:noFill/>
          <a:ln>
            <a:noFill/>
          </a:ln>
        </p:spPr>
      </p:pic>
      <p:pic>
        <p:nvPicPr>
          <p:cNvPr id="1039" name="Google Shape;1039;p88"/>
          <p:cNvPicPr preferRelativeResize="0"/>
          <p:nvPr/>
        </p:nvPicPr>
        <p:blipFill>
          <a:blip r:embed="rId4">
            <a:alphaModFix/>
          </a:blip>
          <a:stretch>
            <a:fillRect/>
          </a:stretch>
        </p:blipFill>
        <p:spPr>
          <a:xfrm>
            <a:off x="9945617" y="5381423"/>
            <a:ext cx="528000" cy="559680"/>
          </a:xfrm>
          <a:prstGeom prst="rect">
            <a:avLst/>
          </a:prstGeom>
          <a:noFill/>
          <a:ln>
            <a:noFill/>
          </a:ln>
        </p:spPr>
      </p:pic>
      <p:sp>
        <p:nvSpPr>
          <p:cNvPr id="1040" name="Google Shape;1040;p88"/>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1850"/>
              <a:t>Using fronted adverbial words, phrases &amp; clauses      </a:t>
            </a:r>
            <a:r>
              <a:rPr lang="en-GB" sz="1850" b="1"/>
              <a:t>WHITEBOARD WORK</a:t>
            </a:r>
            <a:endParaRPr lang="en-US" sz="1850" b="1"/>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89"/>
          <p:cNvSpPr txBox="1">
            <a:spLocks noGrp="1"/>
          </p:cNvSpPr>
          <p:nvPr>
            <p:ph type="body" idx="1"/>
          </p:nvPr>
        </p:nvSpPr>
        <p:spPr>
          <a:xfrm>
            <a:off x="432000" y="1012400"/>
            <a:ext cx="9362800" cy="8180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400"/>
              <a:t>Most </a:t>
            </a:r>
            <a:r>
              <a:rPr lang="en-GB" sz="2400" b="1"/>
              <a:t>fronted adverbial clauses</a:t>
            </a:r>
            <a:r>
              <a:rPr lang="en-GB" sz="2400"/>
              <a:t> are used to give more detail about </a:t>
            </a:r>
            <a:r>
              <a:rPr lang="en-GB" sz="2400">
                <a:solidFill>
                  <a:schemeClr val="accent5"/>
                </a:solidFill>
              </a:rPr>
              <a:t>when </a:t>
            </a:r>
            <a:r>
              <a:rPr lang="en-GB" sz="2400"/>
              <a:t>the action after the </a:t>
            </a:r>
            <a:r>
              <a:rPr lang="en-GB" sz="2400" b="1"/>
              <a:t>comma </a:t>
            </a:r>
            <a:r>
              <a:rPr lang="en-GB" sz="2400"/>
              <a:t>happened.</a:t>
            </a:r>
            <a:endParaRPr sz="2400"/>
          </a:p>
        </p:txBody>
      </p:sp>
      <p:sp>
        <p:nvSpPr>
          <p:cNvPr id="1046" name="Google Shape;1046;p89"/>
          <p:cNvSpPr txBox="1">
            <a:spLocks noGrp="1"/>
          </p:cNvSpPr>
          <p:nvPr>
            <p:ph type="body" idx="1"/>
          </p:nvPr>
        </p:nvSpPr>
        <p:spPr>
          <a:xfrm>
            <a:off x="432000" y="2169033"/>
            <a:ext cx="11328000" cy="30920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ct val="0"/>
              </a:spcBef>
              <a:spcAft>
                <a:spcPct val="0"/>
              </a:spcAft>
              <a:buNone/>
            </a:pPr>
            <a:r>
              <a:rPr lang="en-GB" sz="2667"/>
              <a:t>I felt my stomach rumble. </a:t>
            </a:r>
            <a:endParaRPr sz="2667"/>
          </a:p>
          <a:p>
            <a:pPr marL="0" lvl="0" indent="0" algn="r" rtl="0">
              <a:spcBef>
                <a:spcPts val="1333"/>
              </a:spcBef>
              <a:spcAft>
                <a:spcPct val="0"/>
              </a:spcAft>
              <a:buNone/>
            </a:pPr>
            <a:r>
              <a:rPr lang="en-GB" sz="2667">
                <a:solidFill>
                  <a:schemeClr val="accent5"/>
                </a:solidFill>
              </a:rPr>
              <a:t>When I saw the mountain of party food, </a:t>
            </a:r>
            <a:r>
              <a:rPr lang="en-GB" sz="2667"/>
              <a:t>I felt my stomach rumble. </a:t>
            </a:r>
            <a:endParaRPr sz="2667"/>
          </a:p>
          <a:p>
            <a:pPr marL="0" lvl="0" indent="0" algn="r" rtl="0">
              <a:spcBef>
                <a:spcPts val="1333"/>
              </a:spcBef>
              <a:spcAft>
                <a:spcPct val="0"/>
              </a:spcAft>
              <a:buNone/>
            </a:pPr>
            <a:r>
              <a:rPr lang="en-GB" sz="2667">
                <a:solidFill>
                  <a:schemeClr val="accent5"/>
                </a:solidFill>
              </a:rPr>
              <a:t>As I sat in assembly, </a:t>
            </a:r>
            <a:r>
              <a:rPr lang="en-GB" sz="2667"/>
              <a:t>I felt my stomach rumble.</a:t>
            </a:r>
            <a:endParaRPr sz="2667"/>
          </a:p>
          <a:p>
            <a:pPr marL="0" lvl="0" indent="0" algn="r" rtl="0">
              <a:spcBef>
                <a:spcPts val="1333"/>
              </a:spcBef>
              <a:spcAft>
                <a:spcPct val="0"/>
              </a:spcAft>
              <a:buNone/>
            </a:pPr>
            <a:r>
              <a:rPr lang="en-GB" sz="2667">
                <a:solidFill>
                  <a:schemeClr val="accent5"/>
                </a:solidFill>
              </a:rPr>
              <a:t>While I waited for Dad to make tea, </a:t>
            </a:r>
            <a:r>
              <a:rPr lang="en-GB" sz="2667"/>
              <a:t>I felt my stomach rumble.</a:t>
            </a:r>
            <a:endParaRPr sz="2667"/>
          </a:p>
          <a:p>
            <a:pPr marL="0" lvl="0" indent="0" algn="r" rtl="0">
              <a:spcBef>
                <a:spcPts val="1333"/>
              </a:spcBef>
              <a:spcAft>
                <a:spcPct val="0"/>
              </a:spcAft>
              <a:buNone/>
            </a:pPr>
            <a:r>
              <a:rPr lang="en-GB" sz="2667">
                <a:solidFill>
                  <a:schemeClr val="accent5"/>
                </a:solidFill>
              </a:rPr>
              <a:t>Before Maths had even started, </a:t>
            </a:r>
            <a:r>
              <a:rPr lang="en-GB" sz="2667"/>
              <a:t>I felt my stomach rumble. </a:t>
            </a:r>
            <a:endParaRPr sz="2667"/>
          </a:p>
          <a:p>
            <a:pPr marL="0" lvl="0" indent="0" algn="r" rtl="0">
              <a:spcBef>
                <a:spcPts val="1333"/>
              </a:spcBef>
              <a:spcAft>
                <a:spcPct val="0"/>
              </a:spcAft>
              <a:buNone/>
            </a:pPr>
            <a:endParaRPr sz="2667"/>
          </a:p>
          <a:p>
            <a:pPr marL="0" lvl="0" indent="0" algn="r" rtl="0">
              <a:spcBef>
                <a:spcPts val="1333"/>
              </a:spcBef>
              <a:spcAft>
                <a:spcPts val="1333"/>
              </a:spcAft>
              <a:buNone/>
            </a:pPr>
            <a:endParaRPr sz="2667"/>
          </a:p>
        </p:txBody>
      </p:sp>
      <p:sp>
        <p:nvSpPr>
          <p:cNvPr id="1047" name="Google Shape;1047;p89"/>
          <p:cNvSpPr txBox="1">
            <a:spLocks noGrp="1"/>
          </p:cNvSpPr>
          <p:nvPr>
            <p:ph type="body" idx="1"/>
          </p:nvPr>
        </p:nvSpPr>
        <p:spPr>
          <a:xfrm>
            <a:off x="432000" y="5525333"/>
            <a:ext cx="11184400" cy="7068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400"/>
              <a:t>Each </a:t>
            </a:r>
            <a:r>
              <a:rPr lang="en-GB" sz="2400" b="1"/>
              <a:t>fronted adverbial clause</a:t>
            </a:r>
            <a:r>
              <a:rPr lang="en-GB" sz="2400"/>
              <a:t> of </a:t>
            </a:r>
            <a:r>
              <a:rPr lang="en-GB" sz="2400">
                <a:solidFill>
                  <a:schemeClr val="accent5"/>
                </a:solidFill>
              </a:rPr>
              <a:t>time </a:t>
            </a:r>
            <a:r>
              <a:rPr lang="en-GB" sz="2400"/>
              <a:t>tells us more about when my stomach was rumbling!</a:t>
            </a:r>
            <a:endParaRPr sz="2400"/>
          </a:p>
        </p:txBody>
      </p:sp>
      <p:sp>
        <p:nvSpPr>
          <p:cNvPr id="1048" name="Google Shape;1048;p89"/>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ct val="0"/>
              </a:spcAft>
              <a:buNone/>
            </a:pPr>
            <a:r>
              <a:rPr lang="en-GB"/>
              <a:t>Using fronted adverbial words, phrases &amp; clauses</a:t>
            </a:r>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4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90"/>
          <p:cNvSpPr txBox="1">
            <a:spLocks noGrp="1"/>
          </p:cNvSpPr>
          <p:nvPr>
            <p:ph type="title"/>
          </p:nvPr>
        </p:nvSpPr>
        <p:spPr>
          <a:xfrm>
            <a:off x="432000" y="998351"/>
            <a:ext cx="10905600" cy="6528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ct val="0"/>
              </a:spcAft>
              <a:buNone/>
            </a:pPr>
            <a:r>
              <a:rPr lang="en-GB" sz="2667"/>
              <a:t>Match the </a:t>
            </a:r>
            <a:r>
              <a:rPr lang="en-GB" sz="2667" b="1"/>
              <a:t>fronted adverbial clauses</a:t>
            </a:r>
            <a:r>
              <a:rPr lang="en-GB" sz="2667"/>
              <a:t> of time to the most appropriate sentences. </a:t>
            </a:r>
            <a:endParaRPr sz="2667"/>
          </a:p>
        </p:txBody>
      </p:sp>
      <p:sp>
        <p:nvSpPr>
          <p:cNvPr id="1054" name="Google Shape;1054;p90"/>
          <p:cNvSpPr txBox="1"/>
          <p:nvPr/>
        </p:nvSpPr>
        <p:spPr>
          <a:xfrm>
            <a:off x="1379233" y="2310443"/>
            <a:ext cx="6377200" cy="7020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sz="2400">
                <a:solidFill>
                  <a:schemeClr val="accent5"/>
                </a:solidFill>
                <a:latin typeface="Kalam"/>
                <a:ea typeface="Kalam"/>
                <a:cs typeface="Kalam"/>
                <a:sym typeface="Kalam"/>
              </a:rPr>
              <a:t>As Mrs Begum blew the whistle, </a:t>
            </a:r>
            <a:r>
              <a:rPr lang="en-GB" sz="2400">
                <a:solidFill>
                  <a:schemeClr val="dk1"/>
                </a:solidFill>
                <a:latin typeface="Lexend"/>
                <a:ea typeface="Lexend"/>
                <a:cs typeface="Lexend"/>
                <a:sym typeface="Lexend"/>
              </a:rPr>
              <a:t>we rushed to find an available spot in the line. </a:t>
            </a:r>
            <a:endParaRPr sz="2400">
              <a:solidFill>
                <a:schemeClr val="dk1"/>
              </a:solidFill>
              <a:latin typeface="Lexend"/>
              <a:ea typeface="Lexend"/>
              <a:cs typeface="Lexend"/>
              <a:sym typeface="Lexend"/>
            </a:endParaRPr>
          </a:p>
        </p:txBody>
      </p:sp>
      <p:sp>
        <p:nvSpPr>
          <p:cNvPr id="1055" name="Google Shape;1055;p90"/>
          <p:cNvSpPr txBox="1"/>
          <p:nvPr/>
        </p:nvSpPr>
        <p:spPr>
          <a:xfrm>
            <a:off x="1379233" y="3622153"/>
            <a:ext cx="6377200" cy="7020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sz="2400">
                <a:solidFill>
                  <a:schemeClr val="accent5"/>
                </a:solidFill>
                <a:latin typeface="Kalam"/>
                <a:ea typeface="Kalam"/>
                <a:cs typeface="Kalam"/>
                <a:sym typeface="Kalam"/>
              </a:rPr>
              <a:t>Before I could argue, </a:t>
            </a:r>
            <a:r>
              <a:rPr lang="en-GB" sz="2400">
                <a:solidFill>
                  <a:schemeClr val="dk1"/>
                </a:solidFill>
                <a:latin typeface="Lexend"/>
                <a:ea typeface="Lexend"/>
                <a:cs typeface="Lexend"/>
                <a:sym typeface="Lexend"/>
              </a:rPr>
              <a:t>Mr McIntyre made me clap the rhythm to the whole class. </a:t>
            </a:r>
            <a:endParaRPr sz="2400">
              <a:solidFill>
                <a:schemeClr val="dk1"/>
              </a:solidFill>
              <a:latin typeface="Lexend"/>
              <a:ea typeface="Lexend"/>
              <a:cs typeface="Lexend"/>
              <a:sym typeface="Lexend"/>
            </a:endParaRPr>
          </a:p>
        </p:txBody>
      </p:sp>
      <p:sp>
        <p:nvSpPr>
          <p:cNvPr id="1056" name="Google Shape;1056;p90"/>
          <p:cNvSpPr txBox="1"/>
          <p:nvPr/>
        </p:nvSpPr>
        <p:spPr>
          <a:xfrm>
            <a:off x="1379233" y="4889613"/>
            <a:ext cx="6377200" cy="7800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sz="2400">
                <a:solidFill>
                  <a:schemeClr val="accent5"/>
                </a:solidFill>
                <a:latin typeface="Kalam"/>
                <a:ea typeface="Kalam"/>
                <a:cs typeface="Kalam"/>
                <a:sym typeface="Kalam"/>
              </a:rPr>
              <a:t>While we waited to be called, </a:t>
            </a:r>
            <a:r>
              <a:rPr lang="en-GB" sz="2400">
                <a:solidFill>
                  <a:schemeClr val="dk1"/>
                </a:solidFill>
                <a:latin typeface="Lexend"/>
                <a:ea typeface="Lexend"/>
                <a:cs typeface="Lexend"/>
                <a:sym typeface="Lexend"/>
              </a:rPr>
              <a:t>we took the opportunity to chat amongst ourselves. </a:t>
            </a:r>
            <a:endParaRPr sz="2400">
              <a:solidFill>
                <a:schemeClr val="dk1"/>
              </a:solidFill>
              <a:latin typeface="Lexend"/>
              <a:ea typeface="Lexend"/>
              <a:cs typeface="Lexend"/>
              <a:sym typeface="Lexend"/>
            </a:endParaRPr>
          </a:p>
        </p:txBody>
      </p:sp>
      <p:sp>
        <p:nvSpPr>
          <p:cNvPr id="1057" name="Google Shape;1057;p90"/>
          <p:cNvSpPr txBox="1"/>
          <p:nvPr/>
        </p:nvSpPr>
        <p:spPr>
          <a:xfrm>
            <a:off x="8746400" y="2252433"/>
            <a:ext cx="2591200" cy="8180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sz="2400">
                <a:solidFill>
                  <a:schemeClr val="accent5"/>
                </a:solidFill>
                <a:latin typeface="Lexend"/>
                <a:ea typeface="Lexend"/>
                <a:cs typeface="Lexend"/>
                <a:sym typeface="Lexend"/>
              </a:rPr>
              <a:t>Before I could argue,</a:t>
            </a:r>
            <a:endParaRPr sz="2400">
              <a:solidFill>
                <a:schemeClr val="accent5"/>
              </a:solidFill>
              <a:latin typeface="Lexend"/>
              <a:ea typeface="Lexend"/>
              <a:cs typeface="Lexend"/>
              <a:sym typeface="Lexend"/>
            </a:endParaRPr>
          </a:p>
        </p:txBody>
      </p:sp>
      <p:sp>
        <p:nvSpPr>
          <p:cNvPr id="1058" name="Google Shape;1058;p90"/>
          <p:cNvSpPr txBox="1"/>
          <p:nvPr/>
        </p:nvSpPr>
        <p:spPr>
          <a:xfrm>
            <a:off x="8746400" y="3590016"/>
            <a:ext cx="2591200" cy="7800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sz="2400">
                <a:solidFill>
                  <a:schemeClr val="accent5"/>
                </a:solidFill>
                <a:latin typeface="Lexend"/>
                <a:ea typeface="Lexend"/>
                <a:cs typeface="Lexend"/>
                <a:sym typeface="Lexend"/>
              </a:rPr>
              <a:t>While we waited to be called,</a:t>
            </a:r>
            <a:endParaRPr sz="2400">
              <a:solidFill>
                <a:schemeClr val="accent5"/>
              </a:solidFill>
              <a:latin typeface="Lexend"/>
              <a:ea typeface="Lexend"/>
              <a:cs typeface="Lexend"/>
              <a:sym typeface="Lexend"/>
            </a:endParaRPr>
          </a:p>
        </p:txBody>
      </p:sp>
      <p:sp>
        <p:nvSpPr>
          <p:cNvPr id="1059" name="Google Shape;1059;p90"/>
          <p:cNvSpPr txBox="1"/>
          <p:nvPr/>
        </p:nvSpPr>
        <p:spPr>
          <a:xfrm>
            <a:off x="8746400" y="4889599"/>
            <a:ext cx="2591200" cy="780000"/>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ts val="1333"/>
              </a:spcAft>
              <a:buNone/>
            </a:pPr>
            <a:r>
              <a:rPr lang="en-GB" sz="2400">
                <a:solidFill>
                  <a:schemeClr val="accent5"/>
                </a:solidFill>
                <a:latin typeface="Lexend"/>
                <a:ea typeface="Lexend"/>
                <a:cs typeface="Lexend"/>
                <a:sym typeface="Lexend"/>
              </a:rPr>
              <a:t>As Mrs Begum blew the whistle,</a:t>
            </a:r>
            <a:endParaRPr sz="2400">
              <a:solidFill>
                <a:schemeClr val="accent5"/>
              </a:solidFill>
              <a:latin typeface="Lexend"/>
              <a:ea typeface="Lexend"/>
              <a:cs typeface="Lexend"/>
              <a:sym typeface="Lexend"/>
            </a:endParaRPr>
          </a:p>
        </p:txBody>
      </p:sp>
      <p:pic>
        <p:nvPicPr>
          <p:cNvPr id="1060" name="Google Shape;1060;p90"/>
          <p:cNvPicPr preferRelativeResize="0"/>
          <p:nvPr/>
        </p:nvPicPr>
        <p:blipFill>
          <a:blip r:embed="rId3">
            <a:alphaModFix/>
          </a:blip>
          <a:stretch>
            <a:fillRect/>
          </a:stretch>
        </p:blipFill>
        <p:spPr>
          <a:xfrm>
            <a:off x="1317300" y="2253408"/>
            <a:ext cx="4332667" cy="432800"/>
          </a:xfrm>
          <a:prstGeom prst="rect">
            <a:avLst/>
          </a:prstGeom>
          <a:noFill/>
          <a:ln>
            <a:noFill/>
          </a:ln>
        </p:spPr>
      </p:pic>
      <p:pic>
        <p:nvPicPr>
          <p:cNvPr id="1061" name="Google Shape;1061;p90"/>
          <p:cNvPicPr preferRelativeResize="0"/>
          <p:nvPr/>
        </p:nvPicPr>
        <p:blipFill>
          <a:blip r:embed="rId3">
            <a:alphaModFix/>
          </a:blip>
          <a:stretch>
            <a:fillRect/>
          </a:stretch>
        </p:blipFill>
        <p:spPr>
          <a:xfrm>
            <a:off x="1317300" y="3566434"/>
            <a:ext cx="2808667" cy="432767"/>
          </a:xfrm>
          <a:prstGeom prst="rect">
            <a:avLst/>
          </a:prstGeom>
          <a:noFill/>
          <a:ln>
            <a:noFill/>
          </a:ln>
        </p:spPr>
      </p:pic>
      <p:pic>
        <p:nvPicPr>
          <p:cNvPr id="1062" name="Google Shape;1062;p90"/>
          <p:cNvPicPr preferRelativeResize="0"/>
          <p:nvPr/>
        </p:nvPicPr>
        <p:blipFill>
          <a:blip r:embed="rId3">
            <a:alphaModFix/>
          </a:blip>
          <a:stretch>
            <a:fillRect/>
          </a:stretch>
        </p:blipFill>
        <p:spPr>
          <a:xfrm>
            <a:off x="1317300" y="4823634"/>
            <a:ext cx="3899000" cy="432767"/>
          </a:xfrm>
          <a:prstGeom prst="rect">
            <a:avLst/>
          </a:prstGeom>
          <a:noFill/>
          <a:ln>
            <a:noFill/>
          </a:ln>
        </p:spPr>
      </p:pic>
      <p:sp>
        <p:nvSpPr>
          <p:cNvPr id="1063" name="Google Shape;1063;p90"/>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1850"/>
              <a:t>Using fronted adverbial words, phrases &amp; clauses      </a:t>
            </a:r>
            <a:r>
              <a:rPr lang="en-GB" sz="1850" b="1"/>
              <a:t>PARTNER TALK</a:t>
            </a:r>
            <a:endParaRPr lang="en-US" sz="1850" b="1"/>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6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59"/>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061"/>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057"/>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62"/>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0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a:spLocks noChangeAspect="1"/>
          </p:cNvSpPr>
          <p:nvPr/>
        </p:nvSpPr>
        <p:spPr>
          <a:xfrm>
            <a:off x="1955799" y="-107461"/>
            <a:ext cx="1577976" cy="478164"/>
          </a:xfrm>
          <a:prstGeom prst="roundRect">
            <a:avLst>
              <a:gd name="adj" fmla="val 0"/>
            </a:avLst>
          </a:prstGeom>
          <a:solidFill>
            <a:srgbClr val="11743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432000" rIns="72000" bIns="108000" rtlCol="0" anchor="ctr"/>
          <a:lstStyle/>
          <a:p>
            <a:pPr algn="ctr"/>
            <a:r>
              <a:rPr lang="en-GB" sz="1800" b="1">
                <a:solidFill>
                  <a:schemeClr val="bg1"/>
                </a:solidFill>
              </a:rPr>
              <a:t>Remember It</a:t>
            </a:r>
          </a:p>
          <a:p>
            <a:pPr algn="ctr"/>
            <a:endParaRPr lang="en-GB" sz="1800"/>
          </a:p>
        </p:txBody>
      </p:sp>
      <p:sp>
        <p:nvSpPr>
          <p:cNvPr id="3" name="Rectangle 2">
            <a:extLst>
              <a:ext uri="{FF2B5EF4-FFF2-40B4-BE49-F238E27FC236}">
                <a16:creationId xmlns:a16="http://schemas.microsoft.com/office/drawing/2014/main" id="{AD1D94C4-FC3C-13A8-6616-33551019C75A}"/>
              </a:ext>
            </a:extLst>
          </p:cNvPr>
          <p:cNvSpPr/>
          <p:nvPr/>
        </p:nvSpPr>
        <p:spPr>
          <a:xfrm>
            <a:off x="2100264" y="549276"/>
            <a:ext cx="7991475" cy="1044000"/>
          </a:xfrm>
          <a:prstGeom prst="rect">
            <a:avLst/>
          </a:prstGeom>
          <a:solidFill>
            <a:schemeClr val="bg1"/>
          </a:solidFill>
          <a:ln w="28575">
            <a:solidFill>
              <a:srgbClr val="C0DFC3"/>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108000" bIns="108000" rtlCol="0" anchor="t"/>
          <a:lstStyle/>
          <a:p>
            <a:pPr marL="139700" lvl="0" algn="l" rtl="0">
              <a:spcBef>
                <a:spcPts val="0"/>
              </a:spcBef>
              <a:spcAft>
                <a:spcPts val="0"/>
              </a:spcAft>
              <a:buSzPts val="1400"/>
            </a:pPr>
            <a:r>
              <a:rPr lang="en-GB" sz="1800">
                <a:solidFill>
                  <a:schemeClr val="tx1"/>
                </a:solidFill>
              </a:rPr>
              <a:t>Find the answers to the following calculations.</a:t>
            </a:r>
          </a:p>
        </p:txBody>
      </p:sp>
      <p:sp>
        <p:nvSpPr>
          <p:cNvPr id="4" name="Rectangle 3">
            <a:extLst>
              <a:ext uri="{FF2B5EF4-FFF2-40B4-BE49-F238E27FC236}">
                <a16:creationId xmlns:a16="http://schemas.microsoft.com/office/drawing/2014/main" id="{AD2083C3-BC15-5A01-6241-4FA6D00AB166}"/>
              </a:ext>
            </a:extLst>
          </p:cNvPr>
          <p:cNvSpPr/>
          <p:nvPr/>
        </p:nvSpPr>
        <p:spPr>
          <a:xfrm>
            <a:off x="2279650" y="1012212"/>
            <a:ext cx="2088000" cy="495108"/>
          </a:xfrm>
          <a:prstGeom prst="rect">
            <a:avLst/>
          </a:prstGeom>
          <a:solidFill>
            <a:srgbClr val="EBF5EC"/>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800">
                <a:solidFill>
                  <a:schemeClr val="tx1"/>
                </a:solidFill>
              </a:rPr>
              <a:t>8m × 3m =</a:t>
            </a:r>
          </a:p>
        </p:txBody>
      </p:sp>
      <p:sp>
        <p:nvSpPr>
          <p:cNvPr id="5" name="Rectangle 4">
            <a:extLst>
              <a:ext uri="{FF2B5EF4-FFF2-40B4-BE49-F238E27FC236}">
                <a16:creationId xmlns:a16="http://schemas.microsoft.com/office/drawing/2014/main" id="{6147AF43-BA91-A8A0-4B43-C507DCA87C37}"/>
              </a:ext>
            </a:extLst>
          </p:cNvPr>
          <p:cNvSpPr/>
          <p:nvPr/>
        </p:nvSpPr>
        <p:spPr>
          <a:xfrm>
            <a:off x="3571875" y="1061766"/>
            <a:ext cx="750887" cy="396000"/>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endParaRPr lang="en-GB" sz="1800">
              <a:solidFill>
                <a:schemeClr val="tx1"/>
              </a:solidFill>
            </a:endParaRPr>
          </a:p>
        </p:txBody>
      </p:sp>
      <p:sp>
        <p:nvSpPr>
          <p:cNvPr id="6" name="Rectangle 5">
            <a:extLst>
              <a:ext uri="{FF2B5EF4-FFF2-40B4-BE49-F238E27FC236}">
                <a16:creationId xmlns:a16="http://schemas.microsoft.com/office/drawing/2014/main" id="{F18202F7-6184-A22E-7B24-22A61BCF1764}"/>
              </a:ext>
            </a:extLst>
          </p:cNvPr>
          <p:cNvSpPr/>
          <p:nvPr/>
        </p:nvSpPr>
        <p:spPr>
          <a:xfrm>
            <a:off x="4922437" y="1012212"/>
            <a:ext cx="2412000" cy="495108"/>
          </a:xfrm>
          <a:prstGeom prst="rect">
            <a:avLst/>
          </a:prstGeom>
          <a:solidFill>
            <a:srgbClr val="EBF5EC"/>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800">
                <a:solidFill>
                  <a:schemeClr val="tx1"/>
                </a:solidFill>
              </a:rPr>
              <a:t>7cm × 8cm =</a:t>
            </a:r>
          </a:p>
        </p:txBody>
      </p:sp>
      <p:sp>
        <p:nvSpPr>
          <p:cNvPr id="7" name="Rectangle 6">
            <a:extLst>
              <a:ext uri="{FF2B5EF4-FFF2-40B4-BE49-F238E27FC236}">
                <a16:creationId xmlns:a16="http://schemas.microsoft.com/office/drawing/2014/main" id="{8F76FEA6-92E7-9345-5333-2F60A0C37C49}"/>
              </a:ext>
            </a:extLst>
          </p:cNvPr>
          <p:cNvSpPr/>
          <p:nvPr/>
        </p:nvSpPr>
        <p:spPr>
          <a:xfrm>
            <a:off x="6424210" y="1061766"/>
            <a:ext cx="864000" cy="396000"/>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endParaRPr lang="en-GB" sz="1800">
              <a:solidFill>
                <a:schemeClr val="tx1"/>
              </a:solidFill>
            </a:endParaRPr>
          </a:p>
        </p:txBody>
      </p:sp>
      <p:sp>
        <p:nvSpPr>
          <p:cNvPr id="8" name="Rectangle 7">
            <a:extLst>
              <a:ext uri="{FF2B5EF4-FFF2-40B4-BE49-F238E27FC236}">
                <a16:creationId xmlns:a16="http://schemas.microsoft.com/office/drawing/2014/main" id="{19E982DC-4551-4FB3-0105-D48A97298190}"/>
              </a:ext>
            </a:extLst>
          </p:cNvPr>
          <p:cNvSpPr/>
          <p:nvPr/>
        </p:nvSpPr>
        <p:spPr>
          <a:xfrm>
            <a:off x="7704926" y="1012212"/>
            <a:ext cx="2207424" cy="495108"/>
          </a:xfrm>
          <a:prstGeom prst="rect">
            <a:avLst/>
          </a:prstGeom>
          <a:solidFill>
            <a:srgbClr val="EBF5EC"/>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800">
                <a:solidFill>
                  <a:schemeClr val="tx1"/>
                </a:solidFill>
              </a:rPr>
              <a:t>3m × 12m =</a:t>
            </a:r>
          </a:p>
        </p:txBody>
      </p:sp>
      <p:sp>
        <p:nvSpPr>
          <p:cNvPr id="9" name="Rectangle 8">
            <a:extLst>
              <a:ext uri="{FF2B5EF4-FFF2-40B4-BE49-F238E27FC236}">
                <a16:creationId xmlns:a16="http://schemas.microsoft.com/office/drawing/2014/main" id="{4E0F8D12-637A-1B0E-49D8-68AF19C001BF}"/>
              </a:ext>
            </a:extLst>
          </p:cNvPr>
          <p:cNvSpPr/>
          <p:nvPr/>
        </p:nvSpPr>
        <p:spPr>
          <a:xfrm>
            <a:off x="9069142" y="1061766"/>
            <a:ext cx="792000" cy="396000"/>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endParaRPr lang="en-GB" sz="1800">
              <a:solidFill>
                <a:schemeClr val="tx1"/>
              </a:solidFill>
            </a:endParaRPr>
          </a:p>
        </p:txBody>
      </p:sp>
      <p:sp>
        <p:nvSpPr>
          <p:cNvPr id="10" name="Rectangle 9">
            <a:extLst>
              <a:ext uri="{FF2B5EF4-FFF2-40B4-BE49-F238E27FC236}">
                <a16:creationId xmlns:a16="http://schemas.microsoft.com/office/drawing/2014/main" id="{8AB4CC03-05EB-FEF2-F2A3-B85A29F9CF1B}"/>
              </a:ext>
            </a:extLst>
          </p:cNvPr>
          <p:cNvSpPr/>
          <p:nvPr/>
        </p:nvSpPr>
        <p:spPr>
          <a:xfrm>
            <a:off x="2109787" y="1665959"/>
            <a:ext cx="7991474" cy="2088000"/>
          </a:xfrm>
          <a:prstGeom prst="rect">
            <a:avLst/>
          </a:prstGeom>
          <a:solidFill>
            <a:schemeClr val="bg1"/>
          </a:solidFill>
          <a:ln w="28575">
            <a:solidFill>
              <a:srgbClr val="F9CBCB"/>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108000" bIns="108000" rtlCol="0" anchor="t"/>
          <a:lstStyle/>
          <a:p>
            <a:pPr marL="139700" lvl="0" algn="l" rtl="0">
              <a:spcBef>
                <a:spcPts val="0"/>
              </a:spcBef>
              <a:spcAft>
                <a:spcPts val="0"/>
              </a:spcAft>
              <a:buSzPts val="1400"/>
            </a:pPr>
            <a:r>
              <a:rPr lang="en-GB" sz="1800">
                <a:solidFill>
                  <a:schemeClr val="tx1"/>
                </a:solidFill>
              </a:rPr>
              <a:t>Order the shapes from </a:t>
            </a:r>
            <a:r>
              <a:rPr lang="en-GB" sz="1800" b="1">
                <a:solidFill>
                  <a:schemeClr val="tx1"/>
                </a:solidFill>
              </a:rPr>
              <a:t>smallest</a:t>
            </a:r>
            <a:r>
              <a:rPr lang="en-GB" sz="1800">
                <a:solidFill>
                  <a:schemeClr val="tx1"/>
                </a:solidFill>
              </a:rPr>
              <a:t> to </a:t>
            </a:r>
            <a:r>
              <a:rPr lang="en-GB" sz="1800" b="1">
                <a:solidFill>
                  <a:schemeClr val="tx1"/>
                </a:solidFill>
              </a:rPr>
              <a:t>largest</a:t>
            </a:r>
            <a:r>
              <a:rPr lang="en-GB" sz="1800">
                <a:solidFill>
                  <a:schemeClr val="tx1"/>
                </a:solidFill>
              </a:rPr>
              <a:t> area.</a:t>
            </a:r>
          </a:p>
        </p:txBody>
      </p:sp>
      <p:sp>
        <p:nvSpPr>
          <p:cNvPr id="11" name="Rectangle 10">
            <a:extLst>
              <a:ext uri="{FF2B5EF4-FFF2-40B4-BE49-F238E27FC236}">
                <a16:creationId xmlns:a16="http://schemas.microsoft.com/office/drawing/2014/main" id="{F4CFB3D2-346E-926F-1F54-4FEA93368956}"/>
              </a:ext>
            </a:extLst>
          </p:cNvPr>
          <p:cNvSpPr/>
          <p:nvPr/>
        </p:nvSpPr>
        <p:spPr>
          <a:xfrm>
            <a:off x="2109787" y="3830414"/>
            <a:ext cx="7991474" cy="2468786"/>
          </a:xfrm>
          <a:prstGeom prst="rect">
            <a:avLst/>
          </a:prstGeom>
          <a:solidFill>
            <a:schemeClr val="bg1"/>
          </a:solidFill>
          <a:ln w="28575">
            <a:solidFill>
              <a:srgbClr val="AFDEF9"/>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108000" bIns="108000" rtlCol="0" anchor="t"/>
          <a:lstStyle/>
          <a:p>
            <a:pPr marL="139700" lvl="0" rtl="0">
              <a:spcBef>
                <a:spcPts val="0"/>
              </a:spcBef>
              <a:spcAft>
                <a:spcPts val="600"/>
              </a:spcAft>
              <a:buSzPts val="1400"/>
            </a:pPr>
            <a:r>
              <a:rPr lang="en-GB" sz="1800">
                <a:solidFill>
                  <a:schemeClr val="tx1"/>
                </a:solidFill>
              </a:rPr>
              <a:t>A rectangular swimming pool has a length </a:t>
            </a:r>
            <a:br>
              <a:rPr lang="en-GB" sz="1800">
                <a:solidFill>
                  <a:schemeClr val="tx1"/>
                </a:solidFill>
              </a:rPr>
            </a:br>
            <a:r>
              <a:rPr lang="en-GB" sz="1800">
                <a:solidFill>
                  <a:schemeClr val="tx1"/>
                </a:solidFill>
              </a:rPr>
              <a:t>measuring 8m and a width of 400cm. </a:t>
            </a:r>
          </a:p>
          <a:p>
            <a:pPr marL="139700" lvl="0" rtl="0">
              <a:spcBef>
                <a:spcPts val="0"/>
              </a:spcBef>
              <a:spcAft>
                <a:spcPts val="600"/>
              </a:spcAft>
              <a:buSzPts val="1400"/>
            </a:pPr>
            <a:br>
              <a:rPr lang="en-GB" sz="1800">
                <a:solidFill>
                  <a:schemeClr val="tx1"/>
                </a:solidFill>
              </a:rPr>
            </a:br>
            <a:r>
              <a:rPr lang="en-GB" sz="1800">
                <a:solidFill>
                  <a:schemeClr val="tx1"/>
                </a:solidFill>
              </a:rPr>
              <a:t>What is the area of this swimming pool?</a:t>
            </a:r>
          </a:p>
          <a:p>
            <a:pPr marL="139700" lvl="0" rtl="0">
              <a:spcBef>
                <a:spcPts val="0"/>
              </a:spcBef>
              <a:spcAft>
                <a:spcPts val="600"/>
              </a:spcAft>
              <a:buSzPts val="1400"/>
            </a:pPr>
            <a:r>
              <a:rPr lang="en-GB" sz="1800">
                <a:solidFill>
                  <a:schemeClr val="tx1"/>
                </a:solidFill>
              </a:rPr>
              <a:t>What is its perimeter?</a:t>
            </a:r>
          </a:p>
        </p:txBody>
      </p:sp>
      <p:grpSp>
        <p:nvGrpSpPr>
          <p:cNvPr id="33" name="Group 32">
            <a:extLst>
              <a:ext uri="{FF2B5EF4-FFF2-40B4-BE49-F238E27FC236}">
                <a16:creationId xmlns:a16="http://schemas.microsoft.com/office/drawing/2014/main" id="{571697F5-9C01-F3A3-DE3E-624E6A8693E6}"/>
              </a:ext>
            </a:extLst>
          </p:cNvPr>
          <p:cNvGrpSpPr/>
          <p:nvPr/>
        </p:nvGrpSpPr>
        <p:grpSpPr>
          <a:xfrm>
            <a:off x="2212976" y="2849119"/>
            <a:ext cx="1820491" cy="800002"/>
            <a:chOff x="-2544413" y="1393966"/>
            <a:chExt cx="2438816" cy="1071721"/>
          </a:xfrm>
        </p:grpSpPr>
        <p:sp>
          <p:nvSpPr>
            <p:cNvPr id="13" name="Rectangle 12">
              <a:extLst>
                <a:ext uri="{FF2B5EF4-FFF2-40B4-BE49-F238E27FC236}">
                  <a16:creationId xmlns:a16="http://schemas.microsoft.com/office/drawing/2014/main" id="{8F07A28F-D1AD-3FA6-69C2-CAAB63283847}"/>
                </a:ext>
              </a:extLst>
            </p:cNvPr>
            <p:cNvSpPr/>
            <p:nvPr/>
          </p:nvSpPr>
          <p:spPr>
            <a:xfrm>
              <a:off x="-2544413" y="1767745"/>
              <a:ext cx="1861178" cy="697942"/>
            </a:xfrm>
            <a:prstGeom prst="rect">
              <a:avLst/>
            </a:prstGeom>
            <a:solidFill>
              <a:srgbClr val="AFDEF9"/>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232321"/>
                  </a:solidFill>
                </a:rPr>
                <a:t>A</a:t>
              </a:r>
            </a:p>
          </p:txBody>
        </p:sp>
        <p:sp>
          <p:nvSpPr>
            <p:cNvPr id="14" name="TextBox 13">
              <a:extLst>
                <a:ext uri="{FF2B5EF4-FFF2-40B4-BE49-F238E27FC236}">
                  <a16:creationId xmlns:a16="http://schemas.microsoft.com/office/drawing/2014/main" id="{48442A00-F7FF-46DA-CD22-E7CF19C9B0F4}"/>
                </a:ext>
              </a:extLst>
            </p:cNvPr>
            <p:cNvSpPr txBox="1"/>
            <p:nvPr/>
          </p:nvSpPr>
          <p:spPr>
            <a:xfrm>
              <a:off x="-2544413" y="1393966"/>
              <a:ext cx="1861178" cy="338553"/>
            </a:xfrm>
            <a:prstGeom prst="rect">
              <a:avLst/>
            </a:prstGeom>
            <a:noFill/>
          </p:spPr>
          <p:txBody>
            <a:bodyPr wrap="square" rtlCol="0">
              <a:spAutoFit/>
            </a:bodyPr>
            <a:lstStyle/>
            <a:p>
              <a:pPr algn="ctr"/>
              <a:r>
                <a:rPr lang="en-US" sz="1600"/>
                <a:t>8m</a:t>
              </a:r>
            </a:p>
          </p:txBody>
        </p:sp>
        <p:sp>
          <p:nvSpPr>
            <p:cNvPr id="15" name="TextBox 14">
              <a:extLst>
                <a:ext uri="{FF2B5EF4-FFF2-40B4-BE49-F238E27FC236}">
                  <a16:creationId xmlns:a16="http://schemas.microsoft.com/office/drawing/2014/main" id="{1D18A6CF-C6FF-CA7A-210A-302EAE8B21E2}"/>
                </a:ext>
              </a:extLst>
            </p:cNvPr>
            <p:cNvSpPr txBox="1"/>
            <p:nvPr/>
          </p:nvSpPr>
          <p:spPr>
            <a:xfrm>
              <a:off x="-775517" y="1992983"/>
              <a:ext cx="669920" cy="411786"/>
            </a:xfrm>
            <a:prstGeom prst="rect">
              <a:avLst/>
            </a:prstGeom>
            <a:noFill/>
          </p:spPr>
          <p:txBody>
            <a:bodyPr wrap="square" rtlCol="0">
              <a:spAutoFit/>
            </a:bodyPr>
            <a:lstStyle/>
            <a:p>
              <a:pPr algn="ctr"/>
              <a:r>
                <a:rPr lang="en-US" sz="1600"/>
                <a:t>3m</a:t>
              </a:r>
            </a:p>
          </p:txBody>
        </p:sp>
      </p:grpSp>
      <p:grpSp>
        <p:nvGrpSpPr>
          <p:cNvPr id="35" name="Group 34">
            <a:extLst>
              <a:ext uri="{FF2B5EF4-FFF2-40B4-BE49-F238E27FC236}">
                <a16:creationId xmlns:a16="http://schemas.microsoft.com/office/drawing/2014/main" id="{70BE673B-B729-D711-E47E-70FF08578EEA}"/>
              </a:ext>
            </a:extLst>
          </p:cNvPr>
          <p:cNvGrpSpPr/>
          <p:nvPr/>
        </p:nvGrpSpPr>
        <p:grpSpPr>
          <a:xfrm>
            <a:off x="8536696" y="1991152"/>
            <a:ext cx="904604" cy="1661289"/>
            <a:chOff x="493276" y="3484452"/>
            <a:chExt cx="1065851" cy="1957411"/>
          </a:xfrm>
        </p:grpSpPr>
        <p:sp>
          <p:nvSpPr>
            <p:cNvPr id="17" name="Rectangle 16">
              <a:extLst>
                <a:ext uri="{FF2B5EF4-FFF2-40B4-BE49-F238E27FC236}">
                  <a16:creationId xmlns:a16="http://schemas.microsoft.com/office/drawing/2014/main" id="{8CF4A98E-D5A8-4BA9-67FC-5420423649CC}"/>
                </a:ext>
              </a:extLst>
            </p:cNvPr>
            <p:cNvSpPr/>
            <p:nvPr/>
          </p:nvSpPr>
          <p:spPr>
            <a:xfrm>
              <a:off x="575826" y="3813334"/>
              <a:ext cx="465294" cy="1628529"/>
            </a:xfrm>
            <a:prstGeom prst="rect">
              <a:avLst/>
            </a:prstGeom>
            <a:solidFill>
              <a:srgbClr val="C0DFC3"/>
            </a:solidFill>
            <a:ln w="19050">
              <a:solidFill>
                <a:schemeClr val="tx1"/>
              </a:solid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1800" b="1">
                  <a:solidFill>
                    <a:srgbClr val="232321"/>
                  </a:solidFill>
                </a:rPr>
                <a:t>D</a:t>
              </a:r>
            </a:p>
          </p:txBody>
        </p:sp>
        <p:sp>
          <p:nvSpPr>
            <p:cNvPr id="18" name="TextBox 17">
              <a:extLst>
                <a:ext uri="{FF2B5EF4-FFF2-40B4-BE49-F238E27FC236}">
                  <a16:creationId xmlns:a16="http://schemas.microsoft.com/office/drawing/2014/main" id="{1DDC8C19-F10D-5093-D12B-5628C875BE40}"/>
                </a:ext>
              </a:extLst>
            </p:cNvPr>
            <p:cNvSpPr txBox="1"/>
            <p:nvPr/>
          </p:nvSpPr>
          <p:spPr>
            <a:xfrm>
              <a:off x="493276" y="3484452"/>
              <a:ext cx="599580" cy="362173"/>
            </a:xfrm>
            <a:prstGeom prst="rect">
              <a:avLst/>
            </a:prstGeom>
            <a:noFill/>
          </p:spPr>
          <p:txBody>
            <a:bodyPr wrap="square" rtlCol="0">
              <a:spAutoFit/>
            </a:bodyPr>
            <a:lstStyle/>
            <a:p>
              <a:pPr algn="ctr"/>
              <a:r>
                <a:rPr lang="en-US" sz="1600"/>
                <a:t>2m</a:t>
              </a:r>
            </a:p>
          </p:txBody>
        </p:sp>
        <p:sp>
          <p:nvSpPr>
            <p:cNvPr id="19" name="TextBox 18">
              <a:extLst>
                <a:ext uri="{FF2B5EF4-FFF2-40B4-BE49-F238E27FC236}">
                  <a16:creationId xmlns:a16="http://schemas.microsoft.com/office/drawing/2014/main" id="{53C3267C-F0D0-05B2-F8F1-736F34B9946F}"/>
                </a:ext>
              </a:extLst>
            </p:cNvPr>
            <p:cNvSpPr txBox="1"/>
            <p:nvPr/>
          </p:nvSpPr>
          <p:spPr>
            <a:xfrm>
              <a:off x="969794" y="4408714"/>
              <a:ext cx="589333" cy="398901"/>
            </a:xfrm>
            <a:prstGeom prst="rect">
              <a:avLst/>
            </a:prstGeom>
            <a:noFill/>
          </p:spPr>
          <p:txBody>
            <a:bodyPr wrap="square" rtlCol="0">
              <a:spAutoFit/>
            </a:bodyPr>
            <a:lstStyle/>
            <a:p>
              <a:pPr algn="ctr"/>
              <a:r>
                <a:rPr lang="en-US" sz="1600"/>
                <a:t>7m</a:t>
              </a:r>
            </a:p>
          </p:txBody>
        </p:sp>
      </p:grpSp>
      <p:grpSp>
        <p:nvGrpSpPr>
          <p:cNvPr id="37" name="Group 36">
            <a:extLst>
              <a:ext uri="{FF2B5EF4-FFF2-40B4-BE49-F238E27FC236}">
                <a16:creationId xmlns:a16="http://schemas.microsoft.com/office/drawing/2014/main" id="{4AD7B6FF-3597-65EC-4048-D240E70B5CF7}"/>
              </a:ext>
            </a:extLst>
          </p:cNvPr>
          <p:cNvGrpSpPr/>
          <p:nvPr/>
        </p:nvGrpSpPr>
        <p:grpSpPr>
          <a:xfrm>
            <a:off x="6872351" y="2397157"/>
            <a:ext cx="1568704" cy="1246874"/>
            <a:chOff x="1733549" y="3599722"/>
            <a:chExt cx="1848322" cy="1469127"/>
          </a:xfrm>
        </p:grpSpPr>
        <p:sp>
          <p:nvSpPr>
            <p:cNvPr id="21" name="Rectangle 20">
              <a:extLst>
                <a:ext uri="{FF2B5EF4-FFF2-40B4-BE49-F238E27FC236}">
                  <a16:creationId xmlns:a16="http://schemas.microsoft.com/office/drawing/2014/main" id="{F0C47E74-B4A3-4123-2FFD-AAE0D72D0751}"/>
                </a:ext>
              </a:extLst>
            </p:cNvPr>
            <p:cNvSpPr/>
            <p:nvPr/>
          </p:nvSpPr>
          <p:spPr>
            <a:xfrm>
              <a:off x="1733549" y="3927893"/>
              <a:ext cx="1331115" cy="1140956"/>
            </a:xfrm>
            <a:prstGeom prst="rect">
              <a:avLst/>
            </a:prstGeom>
            <a:solidFill>
              <a:srgbClr val="F8BD95"/>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232321"/>
                  </a:solidFill>
                </a:rPr>
                <a:t>C</a:t>
              </a:r>
            </a:p>
          </p:txBody>
        </p:sp>
        <p:sp>
          <p:nvSpPr>
            <p:cNvPr id="22" name="TextBox 21">
              <a:extLst>
                <a:ext uri="{FF2B5EF4-FFF2-40B4-BE49-F238E27FC236}">
                  <a16:creationId xmlns:a16="http://schemas.microsoft.com/office/drawing/2014/main" id="{8613996C-FBC9-4335-ADE2-838DFF9F7C4C}"/>
                </a:ext>
              </a:extLst>
            </p:cNvPr>
            <p:cNvSpPr txBox="1"/>
            <p:nvPr/>
          </p:nvSpPr>
          <p:spPr>
            <a:xfrm>
              <a:off x="2083684" y="3599722"/>
              <a:ext cx="630844" cy="338554"/>
            </a:xfrm>
            <a:prstGeom prst="rect">
              <a:avLst/>
            </a:prstGeom>
            <a:noFill/>
          </p:spPr>
          <p:txBody>
            <a:bodyPr wrap="square" rtlCol="0">
              <a:spAutoFit/>
            </a:bodyPr>
            <a:lstStyle/>
            <a:p>
              <a:pPr algn="ctr"/>
              <a:r>
                <a:rPr lang="en-US" sz="1600"/>
                <a:t>7m</a:t>
              </a:r>
            </a:p>
          </p:txBody>
        </p:sp>
        <p:sp>
          <p:nvSpPr>
            <p:cNvPr id="24" name="TextBox 23">
              <a:extLst>
                <a:ext uri="{FF2B5EF4-FFF2-40B4-BE49-F238E27FC236}">
                  <a16:creationId xmlns:a16="http://schemas.microsoft.com/office/drawing/2014/main" id="{A9E96CC0-EB60-C6FB-5DFB-DCD18CE46DD8}"/>
                </a:ext>
              </a:extLst>
            </p:cNvPr>
            <p:cNvSpPr txBox="1"/>
            <p:nvPr/>
          </p:nvSpPr>
          <p:spPr>
            <a:xfrm>
              <a:off x="2971243" y="4350666"/>
              <a:ext cx="610628" cy="338554"/>
            </a:xfrm>
            <a:prstGeom prst="rect">
              <a:avLst/>
            </a:prstGeom>
            <a:noFill/>
          </p:spPr>
          <p:txBody>
            <a:bodyPr wrap="square" rtlCol="0">
              <a:spAutoFit/>
            </a:bodyPr>
            <a:lstStyle/>
            <a:p>
              <a:pPr algn="ctr"/>
              <a:r>
                <a:rPr lang="en-US" sz="1600"/>
                <a:t>6m</a:t>
              </a:r>
            </a:p>
          </p:txBody>
        </p:sp>
      </p:grpSp>
      <p:grpSp>
        <p:nvGrpSpPr>
          <p:cNvPr id="36" name="Group 35">
            <a:extLst>
              <a:ext uri="{FF2B5EF4-FFF2-40B4-BE49-F238E27FC236}">
                <a16:creationId xmlns:a16="http://schemas.microsoft.com/office/drawing/2014/main" id="{E2BC248E-2306-E6BA-FA81-728FAF09D07D}"/>
              </a:ext>
            </a:extLst>
          </p:cNvPr>
          <p:cNvGrpSpPr/>
          <p:nvPr/>
        </p:nvGrpSpPr>
        <p:grpSpPr>
          <a:xfrm>
            <a:off x="9183230" y="2962272"/>
            <a:ext cx="868253" cy="681759"/>
            <a:chOff x="3515099" y="3595803"/>
            <a:chExt cx="1023015" cy="803282"/>
          </a:xfrm>
        </p:grpSpPr>
        <p:sp>
          <p:nvSpPr>
            <p:cNvPr id="26" name="Rectangle 25">
              <a:extLst>
                <a:ext uri="{FF2B5EF4-FFF2-40B4-BE49-F238E27FC236}">
                  <a16:creationId xmlns:a16="http://schemas.microsoft.com/office/drawing/2014/main" id="{B74B4298-E324-4E9A-4C65-EC1DC74276BB}"/>
                </a:ext>
              </a:extLst>
            </p:cNvPr>
            <p:cNvSpPr/>
            <p:nvPr/>
          </p:nvSpPr>
          <p:spPr>
            <a:xfrm>
              <a:off x="4013383" y="3933791"/>
              <a:ext cx="465294" cy="465294"/>
            </a:xfrm>
            <a:prstGeom prst="rect">
              <a:avLst/>
            </a:prstGeom>
            <a:solidFill>
              <a:srgbClr val="CFB6D8"/>
            </a:solidFill>
            <a:ln w="19050">
              <a:solidFill>
                <a:schemeClr val="tx1"/>
              </a:solid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1800" b="1">
                  <a:solidFill>
                    <a:srgbClr val="232321"/>
                  </a:solidFill>
                </a:rPr>
                <a:t>E</a:t>
              </a:r>
            </a:p>
          </p:txBody>
        </p:sp>
        <p:sp>
          <p:nvSpPr>
            <p:cNvPr id="27" name="TextBox 26">
              <a:extLst>
                <a:ext uri="{FF2B5EF4-FFF2-40B4-BE49-F238E27FC236}">
                  <a16:creationId xmlns:a16="http://schemas.microsoft.com/office/drawing/2014/main" id="{4C877385-6E72-5176-AFFB-BC1256462050}"/>
                </a:ext>
              </a:extLst>
            </p:cNvPr>
            <p:cNvSpPr txBox="1"/>
            <p:nvPr/>
          </p:nvSpPr>
          <p:spPr>
            <a:xfrm>
              <a:off x="3948784" y="3595803"/>
              <a:ext cx="589330" cy="398901"/>
            </a:xfrm>
            <a:prstGeom prst="rect">
              <a:avLst/>
            </a:prstGeom>
            <a:noFill/>
          </p:spPr>
          <p:txBody>
            <a:bodyPr wrap="square" rtlCol="0">
              <a:spAutoFit/>
            </a:bodyPr>
            <a:lstStyle/>
            <a:p>
              <a:pPr algn="ctr"/>
              <a:r>
                <a:rPr lang="en-US" sz="1600"/>
                <a:t>2m</a:t>
              </a:r>
            </a:p>
          </p:txBody>
        </p:sp>
        <p:sp>
          <p:nvSpPr>
            <p:cNvPr id="28" name="TextBox 27">
              <a:extLst>
                <a:ext uri="{FF2B5EF4-FFF2-40B4-BE49-F238E27FC236}">
                  <a16:creationId xmlns:a16="http://schemas.microsoft.com/office/drawing/2014/main" id="{A1CD79BF-71B2-14DC-D30A-F4A4B4287DFD}"/>
                </a:ext>
              </a:extLst>
            </p:cNvPr>
            <p:cNvSpPr txBox="1"/>
            <p:nvPr/>
          </p:nvSpPr>
          <p:spPr>
            <a:xfrm>
              <a:off x="3515099" y="4021638"/>
              <a:ext cx="564058" cy="362174"/>
            </a:xfrm>
            <a:prstGeom prst="rect">
              <a:avLst/>
            </a:prstGeom>
            <a:noFill/>
          </p:spPr>
          <p:txBody>
            <a:bodyPr wrap="square" rtlCol="0">
              <a:spAutoFit/>
            </a:bodyPr>
            <a:lstStyle/>
            <a:p>
              <a:pPr algn="ctr"/>
              <a:r>
                <a:rPr lang="en-US" sz="1600"/>
                <a:t>2m</a:t>
              </a:r>
            </a:p>
          </p:txBody>
        </p:sp>
      </p:grpSp>
      <p:grpSp>
        <p:nvGrpSpPr>
          <p:cNvPr id="34" name="Group 33">
            <a:extLst>
              <a:ext uri="{FF2B5EF4-FFF2-40B4-BE49-F238E27FC236}">
                <a16:creationId xmlns:a16="http://schemas.microsoft.com/office/drawing/2014/main" id="{A6E412E0-E3F4-CFF7-FF0D-9BAF3D3B937F}"/>
              </a:ext>
            </a:extLst>
          </p:cNvPr>
          <p:cNvGrpSpPr/>
          <p:nvPr/>
        </p:nvGrpSpPr>
        <p:grpSpPr>
          <a:xfrm>
            <a:off x="4130505" y="3009531"/>
            <a:ext cx="2667971" cy="648127"/>
            <a:chOff x="-2938352" y="4624133"/>
            <a:chExt cx="3143527" cy="763654"/>
          </a:xfrm>
        </p:grpSpPr>
        <p:sp>
          <p:nvSpPr>
            <p:cNvPr id="30" name="Rectangle 29">
              <a:extLst>
                <a:ext uri="{FF2B5EF4-FFF2-40B4-BE49-F238E27FC236}">
                  <a16:creationId xmlns:a16="http://schemas.microsoft.com/office/drawing/2014/main" id="{FFC9E899-CAB0-E67E-A9FB-210743F42EDD}"/>
                </a:ext>
              </a:extLst>
            </p:cNvPr>
            <p:cNvSpPr/>
            <p:nvPr/>
          </p:nvSpPr>
          <p:spPr>
            <a:xfrm>
              <a:off x="-2938352" y="4956634"/>
              <a:ext cx="2613252" cy="413781"/>
            </a:xfrm>
            <a:prstGeom prst="rect">
              <a:avLst/>
            </a:prstGeom>
            <a:solidFill>
              <a:srgbClr val="F9CBCB"/>
            </a:solidFill>
            <a:ln w="19050">
              <a:solidFill>
                <a:schemeClr val="tx1"/>
              </a:solid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1800" b="1">
                  <a:solidFill>
                    <a:srgbClr val="232321"/>
                  </a:solidFill>
                </a:rPr>
                <a:t>B</a:t>
              </a:r>
            </a:p>
          </p:txBody>
        </p:sp>
        <p:sp>
          <p:nvSpPr>
            <p:cNvPr id="31" name="TextBox 30">
              <a:extLst>
                <a:ext uri="{FF2B5EF4-FFF2-40B4-BE49-F238E27FC236}">
                  <a16:creationId xmlns:a16="http://schemas.microsoft.com/office/drawing/2014/main" id="{BC802C7D-11C2-F50A-112D-B715CF520737}"/>
                </a:ext>
              </a:extLst>
            </p:cNvPr>
            <p:cNvSpPr txBox="1"/>
            <p:nvPr/>
          </p:nvSpPr>
          <p:spPr>
            <a:xfrm>
              <a:off x="-2938352" y="4624133"/>
              <a:ext cx="2613251" cy="338554"/>
            </a:xfrm>
            <a:prstGeom prst="rect">
              <a:avLst/>
            </a:prstGeom>
            <a:noFill/>
          </p:spPr>
          <p:txBody>
            <a:bodyPr wrap="square" rtlCol="0">
              <a:spAutoFit/>
            </a:bodyPr>
            <a:lstStyle/>
            <a:p>
              <a:pPr algn="ctr"/>
              <a:r>
                <a:rPr lang="en-US" sz="1600"/>
                <a:t>13m</a:t>
              </a:r>
            </a:p>
          </p:txBody>
        </p:sp>
        <p:sp>
          <p:nvSpPr>
            <p:cNvPr id="32" name="TextBox 31">
              <a:extLst>
                <a:ext uri="{FF2B5EF4-FFF2-40B4-BE49-F238E27FC236}">
                  <a16:creationId xmlns:a16="http://schemas.microsoft.com/office/drawing/2014/main" id="{54505C86-BC27-5E0F-F539-ECAE0E36BB02}"/>
                </a:ext>
              </a:extLst>
            </p:cNvPr>
            <p:cNvSpPr txBox="1"/>
            <p:nvPr/>
          </p:nvSpPr>
          <p:spPr>
            <a:xfrm>
              <a:off x="-395378" y="4988887"/>
              <a:ext cx="600553" cy="398900"/>
            </a:xfrm>
            <a:prstGeom prst="rect">
              <a:avLst/>
            </a:prstGeom>
            <a:noFill/>
          </p:spPr>
          <p:txBody>
            <a:bodyPr wrap="square" rtlCol="0">
              <a:spAutoFit/>
            </a:bodyPr>
            <a:lstStyle/>
            <a:p>
              <a:pPr algn="ctr"/>
              <a:r>
                <a:rPr lang="en-US" sz="1600"/>
                <a:t>2m</a:t>
              </a:r>
            </a:p>
          </p:txBody>
        </p:sp>
      </p:grpSp>
      <p:grpSp>
        <p:nvGrpSpPr>
          <p:cNvPr id="46" name="Group 45">
            <a:extLst>
              <a:ext uri="{FF2B5EF4-FFF2-40B4-BE49-F238E27FC236}">
                <a16:creationId xmlns:a16="http://schemas.microsoft.com/office/drawing/2014/main" id="{3A9E2C58-1FA5-A51E-2216-FAE55E2B3123}"/>
              </a:ext>
            </a:extLst>
          </p:cNvPr>
          <p:cNvGrpSpPr/>
          <p:nvPr/>
        </p:nvGrpSpPr>
        <p:grpSpPr>
          <a:xfrm>
            <a:off x="6548976" y="4393606"/>
            <a:ext cx="2689296" cy="1576819"/>
            <a:chOff x="-2399841" y="3036947"/>
            <a:chExt cx="2774236" cy="1626622"/>
          </a:xfrm>
        </p:grpSpPr>
        <p:grpSp>
          <p:nvGrpSpPr>
            <p:cNvPr id="45" name="Group 44">
              <a:extLst>
                <a:ext uri="{FF2B5EF4-FFF2-40B4-BE49-F238E27FC236}">
                  <a16:creationId xmlns:a16="http://schemas.microsoft.com/office/drawing/2014/main" id="{D00B4B5F-EFE2-3032-7D0F-0FDC9AF97527}"/>
                </a:ext>
              </a:extLst>
            </p:cNvPr>
            <p:cNvGrpSpPr/>
            <p:nvPr/>
          </p:nvGrpSpPr>
          <p:grpSpPr>
            <a:xfrm>
              <a:off x="-2397606" y="3046394"/>
              <a:ext cx="2772001" cy="1617175"/>
              <a:chOff x="-2397606" y="3046394"/>
              <a:chExt cx="2772001" cy="1617175"/>
            </a:xfrm>
          </p:grpSpPr>
          <p:pic>
            <p:nvPicPr>
              <p:cNvPr id="41" name="Picture 40" descr="A blue tile wall with white grout&#10;&#10;Description automatically generated">
                <a:extLst>
                  <a:ext uri="{FF2B5EF4-FFF2-40B4-BE49-F238E27FC236}">
                    <a16:creationId xmlns:a16="http://schemas.microsoft.com/office/drawing/2014/main" id="{A7A1C607-0706-1EB6-D6E4-637EA715DDA7}"/>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2513194" y="3161982"/>
                <a:ext cx="1617175" cy="1386000"/>
              </a:xfrm>
              <a:prstGeom prst="rect">
                <a:avLst/>
              </a:prstGeom>
              <a:ln w="12700">
                <a:noFill/>
              </a:ln>
            </p:spPr>
          </p:pic>
          <p:pic>
            <p:nvPicPr>
              <p:cNvPr id="42" name="Picture 41" descr="A blue tile wall with white grout&#10;&#10;Description automatically generated">
                <a:extLst>
                  <a:ext uri="{FF2B5EF4-FFF2-40B4-BE49-F238E27FC236}">
                    <a16:creationId xmlns:a16="http://schemas.microsoft.com/office/drawing/2014/main" id="{3AD24E02-A283-038F-A1D1-4390C4576B5F}"/>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flipH="1">
                <a:off x="-1127193" y="3161982"/>
                <a:ext cx="1617175" cy="1386000"/>
              </a:xfrm>
              <a:prstGeom prst="rect">
                <a:avLst/>
              </a:prstGeom>
              <a:ln w="12700">
                <a:noFill/>
              </a:ln>
            </p:spPr>
          </p:pic>
        </p:grpSp>
        <p:pic>
          <p:nvPicPr>
            <p:cNvPr id="39" name="Picture 38" descr="A swimming pool with a deck and a fence&#10;&#10;Description automatically generated">
              <a:extLst>
                <a:ext uri="{FF2B5EF4-FFF2-40B4-BE49-F238E27FC236}">
                  <a16:creationId xmlns:a16="http://schemas.microsoft.com/office/drawing/2014/main" id="{1C86268B-282D-29A2-49B4-B042D3FAAF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536" t="58770" r="56501" b="25583"/>
            <a:stretch/>
          </p:blipFill>
          <p:spPr>
            <a:xfrm>
              <a:off x="-2261085" y="3153017"/>
              <a:ext cx="2505397" cy="1384277"/>
            </a:xfrm>
            <a:prstGeom prst="rect">
              <a:avLst/>
            </a:prstGeom>
            <a:ln w="12700">
              <a:solidFill>
                <a:srgbClr val="232321"/>
              </a:solidFill>
            </a:ln>
          </p:spPr>
        </p:pic>
        <p:sp>
          <p:nvSpPr>
            <p:cNvPr id="44" name="Rectangle 43">
              <a:extLst>
                <a:ext uri="{FF2B5EF4-FFF2-40B4-BE49-F238E27FC236}">
                  <a16:creationId xmlns:a16="http://schemas.microsoft.com/office/drawing/2014/main" id="{7B298102-6B1A-9E80-AEFD-DC09AD6C2C19}"/>
                </a:ext>
              </a:extLst>
            </p:cNvPr>
            <p:cNvSpPr/>
            <p:nvPr/>
          </p:nvSpPr>
          <p:spPr>
            <a:xfrm>
              <a:off x="-2399841" y="3036947"/>
              <a:ext cx="2774236" cy="1617098"/>
            </a:xfrm>
            <a:prstGeom prst="rect">
              <a:avLst/>
            </a:prstGeom>
            <a:noFill/>
            <a:ln w="1270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47" name="Rectangle 46">
            <a:extLst>
              <a:ext uri="{FF2B5EF4-FFF2-40B4-BE49-F238E27FC236}">
                <a16:creationId xmlns:a16="http://schemas.microsoft.com/office/drawing/2014/main" id="{58B06AC9-E092-AF74-C8F4-622169A701A5}"/>
              </a:ext>
            </a:extLst>
          </p:cNvPr>
          <p:cNvSpPr/>
          <p:nvPr/>
        </p:nvSpPr>
        <p:spPr>
          <a:xfrm>
            <a:off x="2280559" y="5653740"/>
            <a:ext cx="3111500" cy="495108"/>
          </a:xfrm>
          <a:prstGeom prst="rect">
            <a:avLst/>
          </a:prstGeom>
          <a:solidFill>
            <a:srgbClr val="DCF1FC"/>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800" b="1">
                <a:solidFill>
                  <a:schemeClr val="tx1"/>
                </a:solidFill>
              </a:rPr>
              <a:t>Remember to convert units!</a:t>
            </a:r>
          </a:p>
        </p:txBody>
      </p:sp>
      <p:sp>
        <p:nvSpPr>
          <p:cNvPr id="48" name="TextBox 47">
            <a:extLst>
              <a:ext uri="{FF2B5EF4-FFF2-40B4-BE49-F238E27FC236}">
                <a16:creationId xmlns:a16="http://schemas.microsoft.com/office/drawing/2014/main" id="{8C32AC9E-4FFA-4FAA-9B91-480F268C2DC3}"/>
              </a:ext>
            </a:extLst>
          </p:cNvPr>
          <p:cNvSpPr txBox="1"/>
          <p:nvPr/>
        </p:nvSpPr>
        <p:spPr>
          <a:xfrm>
            <a:off x="7619592" y="5964182"/>
            <a:ext cx="644525" cy="369332"/>
          </a:xfrm>
          <a:prstGeom prst="rect">
            <a:avLst/>
          </a:prstGeom>
          <a:noFill/>
        </p:spPr>
        <p:txBody>
          <a:bodyPr wrap="square" rtlCol="0">
            <a:spAutoFit/>
          </a:bodyPr>
          <a:lstStyle/>
          <a:p>
            <a:pPr algn="ctr"/>
            <a:r>
              <a:rPr lang="en-US" sz="1800"/>
              <a:t>8m</a:t>
            </a:r>
          </a:p>
        </p:txBody>
      </p:sp>
      <p:sp>
        <p:nvSpPr>
          <p:cNvPr id="49" name="TextBox 48">
            <a:extLst>
              <a:ext uri="{FF2B5EF4-FFF2-40B4-BE49-F238E27FC236}">
                <a16:creationId xmlns:a16="http://schemas.microsoft.com/office/drawing/2014/main" id="{81D63F9D-1624-3BD2-D80E-D7CB2DC0EABB}"/>
              </a:ext>
            </a:extLst>
          </p:cNvPr>
          <p:cNvSpPr txBox="1"/>
          <p:nvPr/>
        </p:nvSpPr>
        <p:spPr>
          <a:xfrm>
            <a:off x="9172193" y="5001927"/>
            <a:ext cx="1017148" cy="369332"/>
          </a:xfrm>
          <a:prstGeom prst="rect">
            <a:avLst/>
          </a:prstGeom>
          <a:noFill/>
        </p:spPr>
        <p:txBody>
          <a:bodyPr wrap="square" rtlCol="0">
            <a:spAutoFit/>
          </a:bodyPr>
          <a:lstStyle/>
          <a:p>
            <a:pPr algn="ctr"/>
            <a:r>
              <a:rPr lang="en-US" sz="1800"/>
              <a:t>400cm</a:t>
            </a:r>
          </a:p>
        </p:txBody>
      </p:sp>
    </p:spTree>
    <p:extLst>
      <p:ext uri="{BB962C8B-B14F-4D97-AF65-F5344CB8AC3E}">
        <p14:creationId xmlns:p14="http://schemas.microsoft.com/office/powerpoint/2010/main" val="271303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91"/>
          <p:cNvSpPr txBox="1">
            <a:spLocks noGrp="1"/>
          </p:cNvSpPr>
          <p:nvPr>
            <p:ph type="title" idx="4294967295"/>
          </p:nvPr>
        </p:nvSpPr>
        <p:spPr>
          <a:xfrm>
            <a:off x="432000" y="1080000"/>
            <a:ext cx="9346800" cy="9008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ct val="0"/>
              </a:spcAft>
              <a:buNone/>
            </a:pPr>
            <a:r>
              <a:rPr lang="en-GB" sz="2400" b="0"/>
              <a:t>Use the list of subordinating conjunctions to think of different </a:t>
            </a:r>
            <a:r>
              <a:rPr lang="en-GB" sz="2400"/>
              <a:t>fronted adverbial clauses </a:t>
            </a:r>
            <a:r>
              <a:rPr lang="en-GB" sz="2400" b="0"/>
              <a:t>of time that could come before this main clause. </a:t>
            </a:r>
            <a:endParaRPr sz="2400" b="0"/>
          </a:p>
        </p:txBody>
      </p:sp>
      <p:sp>
        <p:nvSpPr>
          <p:cNvPr id="1069" name="Google Shape;1069;p91"/>
          <p:cNvSpPr txBox="1">
            <a:spLocks noGrp="1"/>
          </p:cNvSpPr>
          <p:nvPr>
            <p:ph type="subTitle" idx="4294967295"/>
          </p:nvPr>
        </p:nvSpPr>
        <p:spPr>
          <a:xfrm>
            <a:off x="10521200" y="3041800"/>
            <a:ext cx="1238800" cy="25564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ct val="0"/>
              </a:spcAft>
              <a:buNone/>
            </a:pPr>
            <a:r>
              <a:rPr lang="en-GB" sz="2400">
                <a:solidFill>
                  <a:schemeClr val="accent5"/>
                </a:solidFill>
              </a:rPr>
              <a:t>When</a:t>
            </a:r>
            <a:endParaRPr sz="2400">
              <a:solidFill>
                <a:schemeClr val="accent5"/>
              </a:solidFill>
            </a:endParaRPr>
          </a:p>
          <a:p>
            <a:pPr marL="0" lvl="0" indent="0" algn="l" rtl="0">
              <a:lnSpc>
                <a:spcPct val="100000"/>
              </a:lnSpc>
              <a:spcBef>
                <a:spcPts val="1333"/>
              </a:spcBef>
              <a:spcAft>
                <a:spcPct val="0"/>
              </a:spcAft>
              <a:buNone/>
            </a:pPr>
            <a:r>
              <a:rPr lang="en-GB" sz="2400">
                <a:solidFill>
                  <a:schemeClr val="accent5"/>
                </a:solidFill>
              </a:rPr>
              <a:t>As</a:t>
            </a:r>
            <a:endParaRPr sz="2400">
              <a:solidFill>
                <a:schemeClr val="accent5"/>
              </a:solidFill>
            </a:endParaRPr>
          </a:p>
          <a:p>
            <a:pPr marL="0" lvl="0" indent="0" algn="l" rtl="0">
              <a:lnSpc>
                <a:spcPct val="100000"/>
              </a:lnSpc>
              <a:spcBef>
                <a:spcPts val="1333"/>
              </a:spcBef>
              <a:spcAft>
                <a:spcPct val="0"/>
              </a:spcAft>
              <a:buNone/>
            </a:pPr>
            <a:r>
              <a:rPr lang="en-GB" sz="2400">
                <a:solidFill>
                  <a:schemeClr val="accent5"/>
                </a:solidFill>
              </a:rPr>
              <a:t>Before</a:t>
            </a:r>
            <a:endParaRPr sz="2400">
              <a:solidFill>
                <a:schemeClr val="accent5"/>
              </a:solidFill>
            </a:endParaRPr>
          </a:p>
          <a:p>
            <a:pPr marL="0" lvl="0" indent="0" algn="l" rtl="0">
              <a:lnSpc>
                <a:spcPct val="100000"/>
              </a:lnSpc>
              <a:spcBef>
                <a:spcPts val="1333"/>
              </a:spcBef>
              <a:spcAft>
                <a:spcPct val="0"/>
              </a:spcAft>
              <a:buNone/>
            </a:pPr>
            <a:r>
              <a:rPr lang="en-GB" sz="2400">
                <a:solidFill>
                  <a:schemeClr val="accent5"/>
                </a:solidFill>
              </a:rPr>
              <a:t>While</a:t>
            </a:r>
            <a:endParaRPr sz="2400">
              <a:solidFill>
                <a:schemeClr val="accent5"/>
              </a:solidFill>
            </a:endParaRPr>
          </a:p>
          <a:p>
            <a:pPr marL="0" lvl="0" indent="0" algn="l" rtl="0">
              <a:lnSpc>
                <a:spcPct val="100000"/>
              </a:lnSpc>
              <a:spcBef>
                <a:spcPts val="1333"/>
              </a:spcBef>
              <a:spcAft>
                <a:spcPts val="1333"/>
              </a:spcAft>
              <a:buNone/>
            </a:pPr>
            <a:r>
              <a:rPr lang="en-GB" sz="2400">
                <a:solidFill>
                  <a:schemeClr val="accent5"/>
                </a:solidFill>
              </a:rPr>
              <a:t>After </a:t>
            </a:r>
            <a:endParaRPr sz="2400">
              <a:solidFill>
                <a:schemeClr val="accent5"/>
              </a:solidFill>
            </a:endParaRPr>
          </a:p>
        </p:txBody>
      </p:sp>
      <p:sp>
        <p:nvSpPr>
          <p:cNvPr id="1070" name="Google Shape;1070;p91"/>
          <p:cNvSpPr txBox="1">
            <a:spLocks noGrp="1"/>
          </p:cNvSpPr>
          <p:nvPr>
            <p:ph type="body" idx="1"/>
          </p:nvPr>
        </p:nvSpPr>
        <p:spPr>
          <a:xfrm>
            <a:off x="432000" y="2777800"/>
            <a:ext cx="9676800" cy="33680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ct val="0"/>
              </a:spcBef>
              <a:spcAft>
                <a:spcPct val="0"/>
              </a:spcAft>
              <a:buNone/>
            </a:pPr>
            <a:r>
              <a:rPr lang="en-GB">
                <a:solidFill>
                  <a:schemeClr val="accent5"/>
                </a:solidFill>
                <a:latin typeface="Kalam"/>
                <a:ea typeface="Kalam"/>
                <a:cs typeface="Kalam"/>
                <a:sym typeface="Kalam"/>
              </a:rPr>
              <a:t>When the shop opened, </a:t>
            </a:r>
            <a:r>
              <a:rPr lang="en-GB">
                <a:latin typeface="Kalam"/>
                <a:ea typeface="Kalam"/>
                <a:cs typeface="Kalam"/>
                <a:sym typeface="Kalam"/>
              </a:rPr>
              <a:t>the queue moved forwards. </a:t>
            </a:r>
            <a:endParaRPr>
              <a:latin typeface="Kalam"/>
              <a:ea typeface="Kalam"/>
              <a:cs typeface="Kalam"/>
              <a:sym typeface="Kalam"/>
            </a:endParaRPr>
          </a:p>
          <a:p>
            <a:pPr marL="0" lvl="0" indent="0" algn="r" rtl="0">
              <a:spcBef>
                <a:spcPts val="1333"/>
              </a:spcBef>
              <a:spcAft>
                <a:spcPct val="0"/>
              </a:spcAft>
              <a:buNone/>
            </a:pPr>
            <a:r>
              <a:rPr lang="en-GB">
                <a:solidFill>
                  <a:schemeClr val="accent5"/>
                </a:solidFill>
                <a:latin typeface="Kalam"/>
                <a:ea typeface="Kalam"/>
                <a:cs typeface="Kalam"/>
                <a:sym typeface="Kalam"/>
              </a:rPr>
              <a:t>As my feet began to ache, </a:t>
            </a:r>
            <a:r>
              <a:rPr lang="en-GB">
                <a:latin typeface="Kalam"/>
                <a:ea typeface="Kalam"/>
                <a:cs typeface="Kalam"/>
                <a:sym typeface="Kalam"/>
              </a:rPr>
              <a:t>the queue moved forwards.</a:t>
            </a:r>
            <a:endParaRPr>
              <a:latin typeface="Kalam"/>
              <a:ea typeface="Kalam"/>
              <a:cs typeface="Kalam"/>
              <a:sym typeface="Kalam"/>
            </a:endParaRPr>
          </a:p>
          <a:p>
            <a:pPr marL="0" lvl="0" indent="0" algn="r" rtl="0">
              <a:spcBef>
                <a:spcPts val="1333"/>
              </a:spcBef>
              <a:spcAft>
                <a:spcPct val="0"/>
              </a:spcAft>
              <a:buNone/>
            </a:pPr>
            <a:r>
              <a:rPr lang="en-GB">
                <a:solidFill>
                  <a:schemeClr val="accent5"/>
                </a:solidFill>
                <a:latin typeface="Kalam"/>
                <a:ea typeface="Kalam"/>
                <a:cs typeface="Kalam"/>
                <a:sym typeface="Kalam"/>
              </a:rPr>
              <a:t>Before I could grumble any more,</a:t>
            </a:r>
            <a:r>
              <a:rPr lang="en-GB">
                <a:latin typeface="Kalam"/>
                <a:ea typeface="Kalam"/>
                <a:cs typeface="Kalam"/>
                <a:sym typeface="Kalam"/>
              </a:rPr>
              <a:t> the queue moved forwards.</a:t>
            </a:r>
            <a:endParaRPr>
              <a:latin typeface="Kalam"/>
              <a:ea typeface="Kalam"/>
              <a:cs typeface="Kalam"/>
              <a:sym typeface="Kalam"/>
            </a:endParaRPr>
          </a:p>
          <a:p>
            <a:pPr marL="0" lvl="0" indent="0" algn="r" rtl="0">
              <a:spcBef>
                <a:spcPts val="1333"/>
              </a:spcBef>
              <a:spcAft>
                <a:spcPct val="0"/>
              </a:spcAft>
              <a:buNone/>
            </a:pPr>
            <a:r>
              <a:rPr lang="en-GB">
                <a:solidFill>
                  <a:schemeClr val="accent5"/>
                </a:solidFill>
                <a:latin typeface="Kalam"/>
                <a:ea typeface="Kalam"/>
                <a:cs typeface="Kalam"/>
                <a:sym typeface="Kalam"/>
              </a:rPr>
              <a:t>While we chatted happily, </a:t>
            </a:r>
            <a:r>
              <a:rPr lang="en-GB">
                <a:latin typeface="Kalam"/>
                <a:ea typeface="Kalam"/>
                <a:cs typeface="Kalam"/>
                <a:sym typeface="Kalam"/>
              </a:rPr>
              <a:t>the queue moved forwards.</a:t>
            </a:r>
            <a:endParaRPr>
              <a:latin typeface="Kalam"/>
              <a:ea typeface="Kalam"/>
              <a:cs typeface="Kalam"/>
              <a:sym typeface="Kalam"/>
            </a:endParaRPr>
          </a:p>
          <a:p>
            <a:pPr marL="0" lvl="0" indent="0" algn="r" rtl="0">
              <a:spcBef>
                <a:spcPts val="1333"/>
              </a:spcBef>
              <a:spcAft>
                <a:spcPts val="1333"/>
              </a:spcAft>
              <a:buNone/>
            </a:pPr>
            <a:r>
              <a:rPr lang="en-GB">
                <a:solidFill>
                  <a:schemeClr val="accent5"/>
                </a:solidFill>
                <a:latin typeface="Kalam"/>
                <a:ea typeface="Kalam"/>
                <a:cs typeface="Kalam"/>
                <a:sym typeface="Kalam"/>
              </a:rPr>
              <a:t>After we had waited for hours, </a:t>
            </a:r>
            <a:r>
              <a:rPr lang="en-GB">
                <a:latin typeface="Kalam"/>
                <a:ea typeface="Kalam"/>
                <a:cs typeface="Kalam"/>
                <a:sym typeface="Kalam"/>
              </a:rPr>
              <a:t>the queue moved forwards.</a:t>
            </a:r>
            <a:endParaRPr sz="2667"/>
          </a:p>
        </p:txBody>
      </p:sp>
      <p:sp>
        <p:nvSpPr>
          <p:cNvPr id="1071" name="Google Shape;1071;p91"/>
          <p:cNvSpPr/>
          <p:nvPr/>
        </p:nvSpPr>
        <p:spPr>
          <a:xfrm>
            <a:off x="5400400" y="2137700"/>
            <a:ext cx="4708400" cy="48320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1072" name="Google Shape;1072;p91"/>
          <p:cNvSpPr txBox="1">
            <a:spLocks noGrp="1"/>
          </p:cNvSpPr>
          <p:nvPr>
            <p:ph type="body" idx="1"/>
          </p:nvPr>
        </p:nvSpPr>
        <p:spPr>
          <a:xfrm>
            <a:off x="5359400" y="2137700"/>
            <a:ext cx="4708400" cy="4832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ct val="0"/>
              </a:spcBef>
              <a:spcAft>
                <a:spcPct val="0"/>
              </a:spcAft>
              <a:buNone/>
            </a:pPr>
            <a:r>
              <a:rPr lang="en-GB" sz="2667"/>
              <a:t>The queue moved forwards. </a:t>
            </a:r>
            <a:endParaRPr sz="2667"/>
          </a:p>
          <a:p>
            <a:pPr marL="0" lvl="0" indent="0" algn="r" rtl="0">
              <a:spcBef>
                <a:spcPts val="1333"/>
              </a:spcBef>
              <a:spcAft>
                <a:spcPts val="1333"/>
              </a:spcAft>
              <a:buNone/>
            </a:pPr>
            <a:endParaRPr sz="2667"/>
          </a:p>
        </p:txBody>
      </p:sp>
      <p:sp>
        <p:nvSpPr>
          <p:cNvPr id="1073" name="Google Shape;1073;p91"/>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ct val="0"/>
              </a:spcAft>
              <a:buNone/>
            </a:pPr>
            <a:r>
              <a:rPr lang="en-GB"/>
              <a:t>Using fronted adverbial words, phrases &amp; clauses</a:t>
            </a:r>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7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7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92"/>
          <p:cNvSpPr txBox="1">
            <a:spLocks noGrp="1"/>
          </p:cNvSpPr>
          <p:nvPr>
            <p:ph type="body" idx="1"/>
          </p:nvPr>
        </p:nvSpPr>
        <p:spPr>
          <a:xfrm>
            <a:off x="432000" y="1012400"/>
            <a:ext cx="9362800" cy="8180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400"/>
              <a:t>We can use a variety of </a:t>
            </a:r>
            <a:r>
              <a:rPr lang="en-GB" sz="2400" b="1"/>
              <a:t>fronted adverbials </a:t>
            </a:r>
            <a:r>
              <a:rPr lang="en-GB" sz="2400"/>
              <a:t>to add interest to our writing. </a:t>
            </a:r>
            <a:endParaRPr sz="2400"/>
          </a:p>
        </p:txBody>
      </p:sp>
      <p:sp>
        <p:nvSpPr>
          <p:cNvPr id="1079" name="Google Shape;1079;p92"/>
          <p:cNvSpPr txBox="1">
            <a:spLocks noGrp="1"/>
          </p:cNvSpPr>
          <p:nvPr>
            <p:ph type="body" idx="1"/>
          </p:nvPr>
        </p:nvSpPr>
        <p:spPr>
          <a:xfrm>
            <a:off x="432000" y="2093233"/>
            <a:ext cx="11184400" cy="24292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nSpc>
                <a:spcPct val="175000"/>
              </a:lnSpc>
              <a:spcAft>
                <a:spcPts val="1333"/>
              </a:spcAft>
              <a:buNone/>
            </a:pPr>
            <a:r>
              <a:rPr lang="en-GB" sz="2400">
                <a:solidFill>
                  <a:schemeClr val="accent5"/>
                </a:solidFill>
              </a:rPr>
              <a:t>Full of fear,</a:t>
            </a:r>
            <a:r>
              <a:rPr lang="en-GB" sz="2400"/>
              <a:t> we tiptoed into the dark cave. </a:t>
            </a:r>
            <a:r>
              <a:rPr lang="en-GB" sz="2400">
                <a:solidFill>
                  <a:schemeClr val="accent5"/>
                </a:solidFill>
              </a:rPr>
              <a:t>As our hearts pounded in our chests,</a:t>
            </a:r>
            <a:r>
              <a:rPr lang="en-GB" sz="2400"/>
              <a:t> we glanced at each other anxiously. </a:t>
            </a:r>
            <a:r>
              <a:rPr lang="en-GB" sz="2400">
                <a:solidFill>
                  <a:schemeClr val="accent5"/>
                </a:solidFill>
              </a:rPr>
              <a:t>Just then,</a:t>
            </a:r>
            <a:r>
              <a:rPr lang="en-GB" sz="2400"/>
              <a:t> a loud noise came from the depths of the cave. </a:t>
            </a:r>
            <a:r>
              <a:rPr lang="en-GB" sz="2400">
                <a:solidFill>
                  <a:schemeClr val="accent5"/>
                </a:solidFill>
              </a:rPr>
              <a:t>Instantly,</a:t>
            </a:r>
            <a:r>
              <a:rPr lang="en-GB" sz="2400"/>
              <a:t> we froze. </a:t>
            </a:r>
            <a:r>
              <a:rPr lang="en-GB" sz="2400">
                <a:solidFill>
                  <a:schemeClr val="accent5"/>
                </a:solidFill>
              </a:rPr>
              <a:t>While we held our breath,</a:t>
            </a:r>
            <a:r>
              <a:rPr lang="en-GB" sz="2400"/>
              <a:t> the noise came again.</a:t>
            </a:r>
            <a:br>
              <a:rPr lang="en-GB" sz="2400"/>
            </a:br>
            <a:r>
              <a:rPr lang="en-GB" sz="2400"/>
              <a:t> </a:t>
            </a:r>
            <a:r>
              <a:rPr lang="en-GB" sz="2400">
                <a:solidFill>
                  <a:schemeClr val="accent5"/>
                </a:solidFill>
              </a:rPr>
              <a:t>In the darkness,</a:t>
            </a:r>
            <a:r>
              <a:rPr lang="en-GB" sz="2400"/>
              <a:t> something was lurking…</a:t>
            </a:r>
            <a:endParaRPr lang="en-US" sz="2400"/>
          </a:p>
        </p:txBody>
      </p:sp>
      <p:sp>
        <p:nvSpPr>
          <p:cNvPr id="1080" name="Google Shape;1080;p92"/>
          <p:cNvSpPr txBox="1">
            <a:spLocks noGrp="1"/>
          </p:cNvSpPr>
          <p:nvPr>
            <p:ph type="body" idx="1"/>
          </p:nvPr>
        </p:nvSpPr>
        <p:spPr>
          <a:xfrm>
            <a:off x="432000" y="4785267"/>
            <a:ext cx="5404000" cy="3992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lnSpc>
                <a:spcPct val="100000"/>
              </a:lnSpc>
              <a:spcBef>
                <a:spcPct val="0"/>
              </a:spcBef>
              <a:spcAft>
                <a:spcPct val="0"/>
              </a:spcAft>
              <a:buSzPts val="1800"/>
              <a:buChar char="●"/>
            </a:pPr>
            <a:r>
              <a:rPr lang="en-GB" sz="2400" b="1"/>
              <a:t>fronted adverbial phrases</a:t>
            </a:r>
            <a:endParaRPr sz="2400"/>
          </a:p>
        </p:txBody>
      </p:sp>
      <p:sp>
        <p:nvSpPr>
          <p:cNvPr id="1081" name="Google Shape;1081;p92"/>
          <p:cNvSpPr txBox="1">
            <a:spLocks noGrp="1"/>
          </p:cNvSpPr>
          <p:nvPr>
            <p:ph type="body" idx="1"/>
          </p:nvPr>
        </p:nvSpPr>
        <p:spPr>
          <a:xfrm>
            <a:off x="432000" y="5243733"/>
            <a:ext cx="5404000" cy="3992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lnSpc>
                <a:spcPct val="100000"/>
              </a:lnSpc>
              <a:spcBef>
                <a:spcPct val="0"/>
              </a:spcBef>
              <a:spcAft>
                <a:spcPct val="0"/>
              </a:spcAft>
              <a:buSzPts val="1800"/>
              <a:buChar char="●"/>
            </a:pPr>
            <a:r>
              <a:rPr lang="en-GB" sz="2400" b="1"/>
              <a:t>fronted adverbial clauses</a:t>
            </a:r>
            <a:endParaRPr sz="2400"/>
          </a:p>
        </p:txBody>
      </p:sp>
      <p:sp>
        <p:nvSpPr>
          <p:cNvPr id="1082" name="Google Shape;1082;p92"/>
          <p:cNvSpPr txBox="1">
            <a:spLocks noGrp="1"/>
          </p:cNvSpPr>
          <p:nvPr>
            <p:ph type="body" idx="1"/>
          </p:nvPr>
        </p:nvSpPr>
        <p:spPr>
          <a:xfrm>
            <a:off x="432000" y="5702200"/>
            <a:ext cx="5404000" cy="3992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lnSpc>
                <a:spcPct val="100000"/>
              </a:lnSpc>
              <a:spcBef>
                <a:spcPct val="0"/>
              </a:spcBef>
              <a:spcAft>
                <a:spcPct val="0"/>
              </a:spcAft>
              <a:buSzPts val="1800"/>
              <a:buChar char="●"/>
            </a:pPr>
            <a:r>
              <a:rPr lang="en-GB" sz="2400" b="1"/>
              <a:t>fronted adverbial </a:t>
            </a:r>
            <a:r>
              <a:rPr lang="en-GB" sz="2400"/>
              <a:t>single words</a:t>
            </a:r>
            <a:endParaRPr sz="2400"/>
          </a:p>
        </p:txBody>
      </p:sp>
      <p:sp>
        <p:nvSpPr>
          <p:cNvPr id="1083" name="Google Shape;1083;p92"/>
          <p:cNvSpPr txBox="1">
            <a:spLocks noGrp="1"/>
          </p:cNvSpPr>
          <p:nvPr>
            <p:ph type="body" idx="1"/>
          </p:nvPr>
        </p:nvSpPr>
        <p:spPr>
          <a:xfrm>
            <a:off x="5938200" y="4785267"/>
            <a:ext cx="5404000" cy="3992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lnSpc>
                <a:spcPct val="100000"/>
              </a:lnSpc>
              <a:spcBef>
                <a:spcPct val="0"/>
              </a:spcBef>
              <a:spcAft>
                <a:spcPct val="0"/>
              </a:spcAft>
              <a:buSzPts val="1800"/>
              <a:buChar char="●"/>
            </a:pPr>
            <a:r>
              <a:rPr lang="en-GB" sz="2400" b="1"/>
              <a:t>fronted adverbials</a:t>
            </a:r>
            <a:r>
              <a:rPr lang="en-GB" sz="2400"/>
              <a:t> of manner</a:t>
            </a:r>
            <a:endParaRPr sz="2400"/>
          </a:p>
        </p:txBody>
      </p:sp>
      <p:sp>
        <p:nvSpPr>
          <p:cNvPr id="1084" name="Google Shape;1084;p92"/>
          <p:cNvSpPr txBox="1">
            <a:spLocks noGrp="1"/>
          </p:cNvSpPr>
          <p:nvPr>
            <p:ph type="body" idx="1"/>
          </p:nvPr>
        </p:nvSpPr>
        <p:spPr>
          <a:xfrm>
            <a:off x="5938200" y="5243733"/>
            <a:ext cx="5404000" cy="3992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lnSpc>
                <a:spcPct val="100000"/>
              </a:lnSpc>
              <a:spcBef>
                <a:spcPct val="0"/>
              </a:spcBef>
              <a:spcAft>
                <a:spcPct val="0"/>
              </a:spcAft>
              <a:buSzPts val="1800"/>
              <a:buChar char="●"/>
            </a:pPr>
            <a:r>
              <a:rPr lang="en-GB" sz="2400" b="1"/>
              <a:t>fronted adverbials</a:t>
            </a:r>
            <a:r>
              <a:rPr lang="en-GB" sz="2400"/>
              <a:t> of time</a:t>
            </a:r>
            <a:endParaRPr sz="2400"/>
          </a:p>
        </p:txBody>
      </p:sp>
      <p:sp>
        <p:nvSpPr>
          <p:cNvPr id="1085" name="Google Shape;1085;p92"/>
          <p:cNvSpPr txBox="1">
            <a:spLocks noGrp="1"/>
          </p:cNvSpPr>
          <p:nvPr>
            <p:ph type="body" idx="1"/>
          </p:nvPr>
        </p:nvSpPr>
        <p:spPr>
          <a:xfrm>
            <a:off x="5938200" y="5702200"/>
            <a:ext cx="5404000" cy="3992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lnSpc>
                <a:spcPct val="100000"/>
              </a:lnSpc>
              <a:spcBef>
                <a:spcPct val="0"/>
              </a:spcBef>
              <a:spcAft>
                <a:spcPct val="0"/>
              </a:spcAft>
              <a:buSzPts val="1800"/>
              <a:buChar char="●"/>
            </a:pPr>
            <a:r>
              <a:rPr lang="en-GB" sz="2400" b="1"/>
              <a:t>fronted adverbials </a:t>
            </a:r>
            <a:r>
              <a:rPr lang="en-GB" sz="2400"/>
              <a:t>of place</a:t>
            </a:r>
            <a:endParaRPr sz="2400"/>
          </a:p>
        </p:txBody>
      </p:sp>
      <p:sp>
        <p:nvSpPr>
          <p:cNvPr id="1086" name="Google Shape;1086;p92"/>
          <p:cNvSpPr/>
          <p:nvPr/>
        </p:nvSpPr>
        <p:spPr>
          <a:xfrm>
            <a:off x="376467" y="2285925"/>
            <a:ext cx="1770400" cy="39920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1087" name="Google Shape;1087;p92"/>
          <p:cNvSpPr/>
          <p:nvPr/>
        </p:nvSpPr>
        <p:spPr>
          <a:xfrm>
            <a:off x="4783850" y="2908892"/>
            <a:ext cx="1526400" cy="39920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1088" name="Google Shape;1088;p92"/>
          <p:cNvSpPr/>
          <p:nvPr/>
        </p:nvSpPr>
        <p:spPr>
          <a:xfrm>
            <a:off x="376800" y="4322050"/>
            <a:ext cx="2497600" cy="39920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1089" name="Google Shape;1089;p92"/>
          <p:cNvSpPr/>
          <p:nvPr/>
        </p:nvSpPr>
        <p:spPr>
          <a:xfrm>
            <a:off x="6086242" y="2289125"/>
            <a:ext cx="5031275" cy="389675"/>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1090" name="Google Shape;1090;p92"/>
          <p:cNvSpPr/>
          <p:nvPr/>
        </p:nvSpPr>
        <p:spPr>
          <a:xfrm>
            <a:off x="1757592" y="3540700"/>
            <a:ext cx="1203575" cy="45635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1091" name="Google Shape;1091;p92"/>
          <p:cNvSpPr/>
          <p:nvPr/>
        </p:nvSpPr>
        <p:spPr>
          <a:xfrm>
            <a:off x="4287083" y="3537492"/>
            <a:ext cx="3861600" cy="39920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1093" name="Google Shape;1093;p92"/>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ct val="0"/>
              </a:spcAft>
              <a:buNone/>
            </a:pPr>
            <a:r>
              <a:rPr lang="en-GB"/>
              <a:t>Using fronted adverbial words, phrases &amp; clauses</a:t>
            </a:r>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8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8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8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08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86"/>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8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8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9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9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089"/>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09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091"/>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8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8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86"/>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086"/>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8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8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8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9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091"/>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1087"/>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1089"/>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090"/>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091"/>
                                        </p:tgtEl>
                                        <p:attrNameLst>
                                          <p:attrName>style.visibility</p:attrName>
                                        </p:attrNameLst>
                                      </p:cBhvr>
                                      <p:to>
                                        <p:strVal val="hidden"/>
                                      </p:to>
                                    </p:set>
                                  </p:childTnLst>
                                </p:cTn>
                              </p:par>
                            </p:childTnLst>
                          </p:cTn>
                        </p:par>
                      </p:childTnLst>
                    </p:cTn>
                  </p:par>
                  <p:par>
                    <p:cTn id="87" fill="hold" nodeType="clickPar">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085"/>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93"/>
          <p:cNvSpPr txBox="1">
            <a:spLocks noGrp="1"/>
          </p:cNvSpPr>
          <p:nvPr>
            <p:ph type="body" idx="1"/>
          </p:nvPr>
        </p:nvSpPr>
        <p:spPr>
          <a:xfrm>
            <a:off x="432000" y="930267"/>
            <a:ext cx="9381200" cy="6308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ct val="0"/>
              </a:spcAft>
              <a:buNone/>
            </a:pPr>
            <a:r>
              <a:rPr lang="en-GB" sz="2400"/>
              <a:t>Identify the different types of </a:t>
            </a:r>
            <a:r>
              <a:rPr lang="en-GB" sz="2400" b="1"/>
              <a:t>fronted adverbial </a:t>
            </a:r>
            <a:r>
              <a:rPr lang="en-GB" sz="2400"/>
              <a:t>used in this passage. </a:t>
            </a:r>
            <a:endParaRPr sz="2400"/>
          </a:p>
          <a:p>
            <a:pPr marL="0" lvl="0" indent="0" algn="l" rtl="0">
              <a:lnSpc>
                <a:spcPct val="100000"/>
              </a:lnSpc>
              <a:spcBef>
                <a:spcPts val="1333"/>
              </a:spcBef>
              <a:spcAft>
                <a:spcPts val="1333"/>
              </a:spcAft>
              <a:buNone/>
            </a:pPr>
            <a:endParaRPr sz="2400"/>
          </a:p>
        </p:txBody>
      </p:sp>
      <p:sp>
        <p:nvSpPr>
          <p:cNvPr id="1099" name="Google Shape;1099;p93"/>
          <p:cNvSpPr txBox="1">
            <a:spLocks noGrp="1"/>
          </p:cNvSpPr>
          <p:nvPr>
            <p:ph type="body" idx="1"/>
          </p:nvPr>
        </p:nvSpPr>
        <p:spPr>
          <a:xfrm>
            <a:off x="432000" y="1958633"/>
            <a:ext cx="11184400" cy="24292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75000"/>
              </a:lnSpc>
              <a:spcBef>
                <a:spcPct val="0"/>
              </a:spcBef>
              <a:spcAft>
                <a:spcPts val="1333"/>
              </a:spcAft>
              <a:buNone/>
            </a:pPr>
            <a:r>
              <a:rPr lang="en-GB" sz="2400">
                <a:solidFill>
                  <a:schemeClr val="accent5"/>
                </a:solidFill>
              </a:rPr>
              <a:t>Without a backward glance, </a:t>
            </a:r>
            <a:r>
              <a:rPr lang="en-GB" sz="2400"/>
              <a:t>we dashed from the cave.</a:t>
            </a:r>
            <a:r>
              <a:rPr lang="en-GB" sz="2400">
                <a:solidFill>
                  <a:schemeClr val="accent5"/>
                </a:solidFill>
              </a:rPr>
              <a:t> As I ran, </a:t>
            </a:r>
            <a:r>
              <a:rPr lang="en-GB" sz="2400"/>
              <a:t>I felt the cold stone scratch my arms.</a:t>
            </a:r>
            <a:r>
              <a:rPr lang="en-GB" sz="2400">
                <a:solidFill>
                  <a:schemeClr val="accent5"/>
                </a:solidFill>
              </a:rPr>
              <a:t> In the distance, </a:t>
            </a:r>
            <a:r>
              <a:rPr lang="en-GB" sz="2400"/>
              <a:t>I could see the dim light of the cave entrance.</a:t>
            </a:r>
            <a:r>
              <a:rPr lang="en-GB" sz="2400">
                <a:solidFill>
                  <a:schemeClr val="accent5"/>
                </a:solidFill>
              </a:rPr>
              <a:t> Desperately, </a:t>
            </a:r>
            <a:r>
              <a:rPr lang="en-GB" sz="2400"/>
              <a:t>I pushed on towards it.</a:t>
            </a:r>
            <a:r>
              <a:rPr lang="en-GB" sz="2400">
                <a:solidFill>
                  <a:schemeClr val="accent5"/>
                </a:solidFill>
              </a:rPr>
              <a:t> In my chest, </a:t>
            </a:r>
            <a:r>
              <a:rPr lang="en-GB" sz="2400"/>
              <a:t>my heart was racing. </a:t>
            </a:r>
            <a:endParaRPr sz="2400"/>
          </a:p>
        </p:txBody>
      </p:sp>
      <p:sp>
        <p:nvSpPr>
          <p:cNvPr id="1100" name="Google Shape;1100;p93"/>
          <p:cNvSpPr txBox="1">
            <a:spLocks noGrp="1"/>
          </p:cNvSpPr>
          <p:nvPr>
            <p:ph type="body" idx="1"/>
          </p:nvPr>
        </p:nvSpPr>
        <p:spPr>
          <a:xfrm>
            <a:off x="432000" y="4785267"/>
            <a:ext cx="5404000" cy="3992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lnSpc>
                <a:spcPct val="100000"/>
              </a:lnSpc>
              <a:spcBef>
                <a:spcPct val="0"/>
              </a:spcBef>
              <a:spcAft>
                <a:spcPct val="0"/>
              </a:spcAft>
              <a:buSzPts val="1800"/>
              <a:buChar char="●"/>
            </a:pPr>
            <a:r>
              <a:rPr lang="en-GB" sz="2400" b="1"/>
              <a:t>fronted adverbial phrases</a:t>
            </a:r>
            <a:endParaRPr sz="2400"/>
          </a:p>
        </p:txBody>
      </p:sp>
      <p:sp>
        <p:nvSpPr>
          <p:cNvPr id="1101" name="Google Shape;1101;p93"/>
          <p:cNvSpPr txBox="1">
            <a:spLocks noGrp="1"/>
          </p:cNvSpPr>
          <p:nvPr>
            <p:ph type="body" idx="1"/>
          </p:nvPr>
        </p:nvSpPr>
        <p:spPr>
          <a:xfrm>
            <a:off x="432000" y="5243733"/>
            <a:ext cx="5404000" cy="3992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lnSpc>
                <a:spcPct val="100000"/>
              </a:lnSpc>
              <a:spcBef>
                <a:spcPct val="0"/>
              </a:spcBef>
              <a:spcAft>
                <a:spcPct val="0"/>
              </a:spcAft>
              <a:buSzPts val="1800"/>
              <a:buChar char="●"/>
            </a:pPr>
            <a:r>
              <a:rPr lang="en-GB" sz="2400" b="1"/>
              <a:t>fronted adverbial clauses</a:t>
            </a:r>
            <a:endParaRPr sz="2400"/>
          </a:p>
        </p:txBody>
      </p:sp>
      <p:sp>
        <p:nvSpPr>
          <p:cNvPr id="1102" name="Google Shape;1102;p93"/>
          <p:cNvSpPr txBox="1">
            <a:spLocks noGrp="1"/>
          </p:cNvSpPr>
          <p:nvPr>
            <p:ph type="body" idx="1"/>
          </p:nvPr>
        </p:nvSpPr>
        <p:spPr>
          <a:xfrm>
            <a:off x="432000" y="5702200"/>
            <a:ext cx="5404000" cy="3992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lnSpc>
                <a:spcPct val="100000"/>
              </a:lnSpc>
              <a:spcBef>
                <a:spcPct val="0"/>
              </a:spcBef>
              <a:spcAft>
                <a:spcPct val="0"/>
              </a:spcAft>
              <a:buSzPts val="1800"/>
              <a:buChar char="●"/>
            </a:pPr>
            <a:r>
              <a:rPr lang="en-GB" sz="2400" b="1"/>
              <a:t>fronted adverbial </a:t>
            </a:r>
            <a:r>
              <a:rPr lang="en-GB" sz="2400"/>
              <a:t>single words</a:t>
            </a:r>
            <a:endParaRPr sz="2400"/>
          </a:p>
        </p:txBody>
      </p:sp>
      <p:sp>
        <p:nvSpPr>
          <p:cNvPr id="1103" name="Google Shape;1103;p93"/>
          <p:cNvSpPr/>
          <p:nvPr/>
        </p:nvSpPr>
        <p:spPr>
          <a:xfrm>
            <a:off x="376467" y="2158658"/>
            <a:ext cx="4222400" cy="39920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1104" name="Google Shape;1104;p93"/>
          <p:cNvSpPr/>
          <p:nvPr/>
        </p:nvSpPr>
        <p:spPr>
          <a:xfrm>
            <a:off x="7775083" y="2206283"/>
            <a:ext cx="1333200" cy="39920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1105" name="Google Shape;1105;p93"/>
          <p:cNvSpPr/>
          <p:nvPr/>
        </p:nvSpPr>
        <p:spPr>
          <a:xfrm>
            <a:off x="2646375" y="2840158"/>
            <a:ext cx="2370800" cy="39920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1106" name="Google Shape;1106;p93"/>
          <p:cNvSpPr/>
          <p:nvPr/>
        </p:nvSpPr>
        <p:spPr>
          <a:xfrm>
            <a:off x="372125" y="3443692"/>
            <a:ext cx="1950400" cy="39920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1107" name="Google Shape;1107;p93"/>
          <p:cNvSpPr/>
          <p:nvPr/>
        </p:nvSpPr>
        <p:spPr>
          <a:xfrm>
            <a:off x="5261083" y="3443692"/>
            <a:ext cx="1884000" cy="39920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1108" name="Google Shape;1108;p93"/>
          <p:cNvSpPr/>
          <p:nvPr/>
        </p:nvSpPr>
        <p:spPr>
          <a:xfrm>
            <a:off x="999933" y="4785267"/>
            <a:ext cx="4138400" cy="39920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1109" name="Google Shape;1109;p93"/>
          <p:cNvSpPr/>
          <p:nvPr/>
        </p:nvSpPr>
        <p:spPr>
          <a:xfrm>
            <a:off x="999933" y="5243733"/>
            <a:ext cx="4138400" cy="39920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1110" name="Google Shape;1110;p93"/>
          <p:cNvSpPr/>
          <p:nvPr/>
        </p:nvSpPr>
        <p:spPr>
          <a:xfrm>
            <a:off x="999933" y="5702200"/>
            <a:ext cx="4760000" cy="39920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1111" name="Google Shape;1111;p93"/>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ct val="0"/>
              </a:spcAft>
              <a:buNone/>
            </a:pPr>
            <a:r>
              <a:rPr lang="en-GB"/>
              <a:t>Using fronted adverbial words, phrases &amp; clauses</a:t>
            </a:r>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0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0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0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10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0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109"/>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1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94"/>
          <p:cNvSpPr txBox="1">
            <a:spLocks noGrp="1"/>
          </p:cNvSpPr>
          <p:nvPr>
            <p:ph type="title" idx="4294967295"/>
          </p:nvPr>
        </p:nvSpPr>
        <p:spPr>
          <a:xfrm>
            <a:off x="432000" y="1080000"/>
            <a:ext cx="9379200" cy="9008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ct val="0"/>
              </a:spcAft>
              <a:buNone/>
            </a:pPr>
            <a:r>
              <a:rPr lang="en-GB" sz="2400" b="0"/>
              <a:t>How many </a:t>
            </a:r>
            <a:r>
              <a:rPr lang="en-GB" sz="2400"/>
              <a:t>fronted adverbials </a:t>
            </a:r>
            <a:r>
              <a:rPr lang="en-GB" sz="2400" b="0"/>
              <a:t>can you think of to add more detail in front of this main clause?</a:t>
            </a:r>
            <a:endParaRPr sz="2400" b="0"/>
          </a:p>
        </p:txBody>
      </p:sp>
      <p:sp>
        <p:nvSpPr>
          <p:cNvPr id="1117" name="Google Shape;1117;p94"/>
          <p:cNvSpPr txBox="1">
            <a:spLocks noGrp="1"/>
          </p:cNvSpPr>
          <p:nvPr>
            <p:ph type="subTitle" idx="4294967295"/>
          </p:nvPr>
        </p:nvSpPr>
        <p:spPr>
          <a:xfrm>
            <a:off x="7478200" y="2037600"/>
            <a:ext cx="4441600" cy="16848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ct val="0"/>
              </a:spcAft>
              <a:buNone/>
            </a:pPr>
            <a:r>
              <a:rPr lang="en-GB" sz="2400" b="1"/>
              <a:t>Fronted adverbials </a:t>
            </a:r>
            <a:r>
              <a:rPr lang="en-GB" sz="2400"/>
              <a:t>of time</a:t>
            </a:r>
            <a:endParaRPr sz="2400"/>
          </a:p>
          <a:p>
            <a:pPr marL="609585" lvl="0" indent="-457189" algn="l" rtl="0">
              <a:lnSpc>
                <a:spcPct val="100000"/>
              </a:lnSpc>
              <a:spcBef>
                <a:spcPct val="0"/>
              </a:spcBef>
              <a:spcAft>
                <a:spcPct val="0"/>
              </a:spcAft>
              <a:buSzPts val="1800"/>
              <a:buChar char="●"/>
            </a:pPr>
            <a:r>
              <a:rPr lang="en-GB" sz="2400"/>
              <a:t>Instantly, </a:t>
            </a:r>
            <a:endParaRPr sz="2400"/>
          </a:p>
          <a:p>
            <a:pPr marL="609585" lvl="0" indent="-457189" algn="l" rtl="0">
              <a:lnSpc>
                <a:spcPct val="100000"/>
              </a:lnSpc>
              <a:spcBef>
                <a:spcPct val="0"/>
              </a:spcBef>
              <a:spcAft>
                <a:spcPct val="0"/>
              </a:spcAft>
              <a:buSzPts val="1800"/>
              <a:buChar char="●"/>
            </a:pPr>
            <a:r>
              <a:rPr lang="en-GB" sz="2400"/>
              <a:t>Immediately </a:t>
            </a:r>
            <a:endParaRPr sz="2400"/>
          </a:p>
          <a:p>
            <a:pPr marL="609585" lvl="0" indent="-457189" algn="l" rtl="0">
              <a:lnSpc>
                <a:spcPct val="100000"/>
              </a:lnSpc>
              <a:spcBef>
                <a:spcPct val="0"/>
              </a:spcBef>
              <a:spcAft>
                <a:spcPct val="0"/>
              </a:spcAft>
              <a:buSzPts val="1800"/>
              <a:buChar char="●"/>
            </a:pPr>
            <a:r>
              <a:rPr lang="en-GB" sz="2400"/>
              <a:t>When…, As…, While…, </a:t>
            </a:r>
            <a:endParaRPr sz="2400"/>
          </a:p>
        </p:txBody>
      </p:sp>
      <p:sp>
        <p:nvSpPr>
          <p:cNvPr id="1118" name="Google Shape;1118;p94"/>
          <p:cNvSpPr txBox="1">
            <a:spLocks noGrp="1"/>
          </p:cNvSpPr>
          <p:nvPr>
            <p:ph type="body" idx="1"/>
          </p:nvPr>
        </p:nvSpPr>
        <p:spPr>
          <a:xfrm>
            <a:off x="2477917" y="2146300"/>
            <a:ext cx="4441600" cy="4544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ct val="0"/>
              </a:spcBef>
              <a:spcAft>
                <a:spcPct val="0"/>
              </a:spcAft>
              <a:buNone/>
            </a:pPr>
            <a:r>
              <a:rPr lang="en-GB" sz="2400"/>
              <a:t>We dashed from the cave. </a:t>
            </a:r>
            <a:endParaRPr sz="2400"/>
          </a:p>
          <a:p>
            <a:pPr marL="0" lvl="0" indent="0" algn="r" rtl="0">
              <a:spcBef>
                <a:spcPts val="1333"/>
              </a:spcBef>
              <a:spcAft>
                <a:spcPts val="1333"/>
              </a:spcAft>
              <a:buNone/>
            </a:pPr>
            <a:endParaRPr sz="2400"/>
          </a:p>
        </p:txBody>
      </p:sp>
      <p:sp>
        <p:nvSpPr>
          <p:cNvPr id="1119" name="Google Shape;1119;p94"/>
          <p:cNvSpPr txBox="1">
            <a:spLocks noGrp="1"/>
          </p:cNvSpPr>
          <p:nvPr>
            <p:ph type="subTitle" idx="4294967295"/>
          </p:nvPr>
        </p:nvSpPr>
        <p:spPr>
          <a:xfrm>
            <a:off x="7478200" y="3927600"/>
            <a:ext cx="4441600" cy="22248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ct val="0"/>
              </a:spcAft>
              <a:buNone/>
            </a:pPr>
            <a:r>
              <a:rPr lang="en-GB" sz="2400" b="1"/>
              <a:t>Fronted adverbials </a:t>
            </a:r>
            <a:r>
              <a:rPr lang="en-GB" sz="2400"/>
              <a:t>of manner</a:t>
            </a:r>
            <a:endParaRPr sz="2400"/>
          </a:p>
          <a:p>
            <a:pPr marL="609585" lvl="0" indent="-457189" algn="l" rtl="0">
              <a:lnSpc>
                <a:spcPct val="100000"/>
              </a:lnSpc>
              <a:spcBef>
                <a:spcPct val="0"/>
              </a:spcBef>
              <a:spcAft>
                <a:spcPct val="0"/>
              </a:spcAft>
              <a:buSzPts val="1800"/>
              <a:buChar char="●"/>
            </a:pPr>
            <a:r>
              <a:rPr lang="en-GB" sz="2400"/>
              <a:t>Full of terror, </a:t>
            </a:r>
            <a:endParaRPr sz="2400"/>
          </a:p>
          <a:p>
            <a:pPr marL="609585" lvl="0" indent="-457189" algn="l" rtl="0">
              <a:lnSpc>
                <a:spcPct val="100000"/>
              </a:lnSpc>
              <a:spcBef>
                <a:spcPct val="0"/>
              </a:spcBef>
              <a:spcAft>
                <a:spcPct val="0"/>
              </a:spcAft>
              <a:buSzPts val="1800"/>
              <a:buChar char="●"/>
            </a:pPr>
            <a:r>
              <a:rPr lang="en-GB" sz="2400"/>
              <a:t>Without looking back, </a:t>
            </a:r>
            <a:endParaRPr sz="2400"/>
          </a:p>
          <a:p>
            <a:pPr marL="609585" lvl="0" indent="-457189" algn="l" rtl="0">
              <a:lnSpc>
                <a:spcPct val="100000"/>
              </a:lnSpc>
              <a:spcBef>
                <a:spcPct val="0"/>
              </a:spcBef>
              <a:spcAft>
                <a:spcPct val="0"/>
              </a:spcAft>
              <a:buSzPts val="1800"/>
              <a:buChar char="●"/>
            </a:pPr>
            <a:r>
              <a:rPr lang="en-GB" sz="2400"/>
              <a:t>Desperately, </a:t>
            </a:r>
            <a:endParaRPr sz="2400"/>
          </a:p>
          <a:p>
            <a:pPr marL="609585" lvl="0" indent="-457189" algn="l" rtl="0">
              <a:lnSpc>
                <a:spcPct val="100000"/>
              </a:lnSpc>
              <a:spcBef>
                <a:spcPct val="0"/>
              </a:spcBef>
              <a:spcAft>
                <a:spcPct val="0"/>
              </a:spcAft>
              <a:buSzPts val="1800"/>
              <a:buChar char="●"/>
            </a:pPr>
            <a:r>
              <a:rPr lang="en-GB" sz="2400"/>
              <a:t>Terrified,   </a:t>
            </a:r>
            <a:endParaRPr sz="2400"/>
          </a:p>
        </p:txBody>
      </p:sp>
      <p:sp>
        <p:nvSpPr>
          <p:cNvPr id="1120" name="Google Shape;1120;p94"/>
          <p:cNvSpPr txBox="1">
            <a:spLocks noGrp="1"/>
          </p:cNvSpPr>
          <p:nvPr>
            <p:ph type="body" idx="1"/>
          </p:nvPr>
        </p:nvSpPr>
        <p:spPr>
          <a:xfrm>
            <a:off x="330400" y="2710000"/>
            <a:ext cx="6648000" cy="34516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lnSpc>
                <a:spcPct val="100000"/>
              </a:lnSpc>
              <a:spcBef>
                <a:spcPct val="0"/>
              </a:spcBef>
              <a:spcAft>
                <a:spcPct val="0"/>
              </a:spcAft>
              <a:buNone/>
            </a:pPr>
            <a:r>
              <a:rPr lang="en-GB" sz="2667">
                <a:solidFill>
                  <a:schemeClr val="accent5"/>
                </a:solidFill>
                <a:latin typeface="Kalam"/>
                <a:ea typeface="Kalam"/>
                <a:cs typeface="Kalam"/>
                <a:sym typeface="Kalam"/>
              </a:rPr>
              <a:t>Instantly,</a:t>
            </a:r>
            <a:r>
              <a:rPr lang="en-GB" sz="2667">
                <a:latin typeface="Kalam"/>
                <a:ea typeface="Kalam"/>
                <a:cs typeface="Kalam"/>
                <a:sym typeface="Kalam"/>
              </a:rPr>
              <a:t> we dashed from the cave. </a:t>
            </a:r>
            <a:endParaRPr sz="2667">
              <a:latin typeface="Kalam"/>
              <a:ea typeface="Kalam"/>
              <a:cs typeface="Kalam"/>
              <a:sym typeface="Kalam"/>
            </a:endParaRPr>
          </a:p>
          <a:p>
            <a:pPr marL="0" lvl="0" indent="0" algn="r" rtl="0">
              <a:lnSpc>
                <a:spcPct val="100000"/>
              </a:lnSpc>
              <a:spcBef>
                <a:spcPts val="667"/>
              </a:spcBef>
              <a:spcAft>
                <a:spcPct val="0"/>
              </a:spcAft>
              <a:buNone/>
            </a:pPr>
            <a:r>
              <a:rPr lang="en-GB" sz="2667">
                <a:solidFill>
                  <a:schemeClr val="accent5"/>
                </a:solidFill>
                <a:latin typeface="Kalam"/>
                <a:ea typeface="Kalam"/>
                <a:cs typeface="Kalam"/>
                <a:sym typeface="Kalam"/>
              </a:rPr>
              <a:t>Full of fear,</a:t>
            </a:r>
            <a:r>
              <a:rPr lang="en-GB" sz="2667">
                <a:latin typeface="Kalam"/>
                <a:ea typeface="Kalam"/>
                <a:cs typeface="Kalam"/>
                <a:sym typeface="Kalam"/>
              </a:rPr>
              <a:t> we dashed from the cave. </a:t>
            </a:r>
            <a:endParaRPr sz="2667">
              <a:latin typeface="Kalam"/>
              <a:ea typeface="Kalam"/>
              <a:cs typeface="Kalam"/>
              <a:sym typeface="Kalam"/>
            </a:endParaRPr>
          </a:p>
          <a:p>
            <a:pPr marL="0" lvl="0" indent="0" algn="r" rtl="0">
              <a:lnSpc>
                <a:spcPct val="100000"/>
              </a:lnSpc>
              <a:spcBef>
                <a:spcPts val="667"/>
              </a:spcBef>
              <a:spcAft>
                <a:spcPct val="0"/>
              </a:spcAft>
              <a:buNone/>
            </a:pPr>
            <a:r>
              <a:rPr lang="en-GB" sz="2667">
                <a:solidFill>
                  <a:schemeClr val="accent5"/>
                </a:solidFill>
                <a:latin typeface="Kalam"/>
                <a:ea typeface="Kalam"/>
                <a:cs typeface="Kalam"/>
                <a:sym typeface="Kalam"/>
              </a:rPr>
              <a:t>Horrified, </a:t>
            </a:r>
            <a:r>
              <a:rPr lang="en-GB" sz="2667">
                <a:latin typeface="Kalam"/>
                <a:ea typeface="Kalam"/>
                <a:cs typeface="Kalam"/>
                <a:sym typeface="Kalam"/>
              </a:rPr>
              <a:t>we dashed from the cave. </a:t>
            </a:r>
            <a:endParaRPr sz="2667">
              <a:latin typeface="Kalam"/>
              <a:ea typeface="Kalam"/>
              <a:cs typeface="Kalam"/>
              <a:sym typeface="Kalam"/>
            </a:endParaRPr>
          </a:p>
          <a:p>
            <a:pPr marL="0" lvl="0" indent="0" algn="r" rtl="0">
              <a:lnSpc>
                <a:spcPct val="100000"/>
              </a:lnSpc>
              <a:spcBef>
                <a:spcPts val="667"/>
              </a:spcBef>
              <a:spcAft>
                <a:spcPct val="0"/>
              </a:spcAft>
              <a:buNone/>
            </a:pPr>
            <a:r>
              <a:rPr lang="en-GB" sz="2667">
                <a:solidFill>
                  <a:schemeClr val="accent5"/>
                </a:solidFill>
                <a:latin typeface="Kalam"/>
                <a:ea typeface="Kalam"/>
                <a:cs typeface="Kalam"/>
                <a:sym typeface="Kalam"/>
              </a:rPr>
              <a:t>With a scream,</a:t>
            </a:r>
            <a:r>
              <a:rPr lang="en-GB" sz="2667">
                <a:latin typeface="Kalam"/>
                <a:ea typeface="Kalam"/>
                <a:cs typeface="Kalam"/>
                <a:sym typeface="Kalam"/>
              </a:rPr>
              <a:t> we dashed from the cave. </a:t>
            </a:r>
            <a:endParaRPr sz="2667">
              <a:latin typeface="Kalam"/>
              <a:ea typeface="Kalam"/>
              <a:cs typeface="Kalam"/>
              <a:sym typeface="Kalam"/>
            </a:endParaRPr>
          </a:p>
          <a:p>
            <a:pPr marL="0" lvl="0" indent="0" algn="r" rtl="0">
              <a:lnSpc>
                <a:spcPct val="100000"/>
              </a:lnSpc>
              <a:spcBef>
                <a:spcPts val="667"/>
              </a:spcBef>
              <a:spcAft>
                <a:spcPct val="0"/>
              </a:spcAft>
              <a:buNone/>
            </a:pPr>
            <a:r>
              <a:rPr lang="en-GB" sz="2667">
                <a:solidFill>
                  <a:schemeClr val="accent5"/>
                </a:solidFill>
                <a:latin typeface="Kalam"/>
                <a:ea typeface="Kalam"/>
                <a:cs typeface="Kalam"/>
                <a:sym typeface="Kalam"/>
              </a:rPr>
              <a:t>When we heard it, </a:t>
            </a:r>
            <a:r>
              <a:rPr lang="en-GB" sz="2667">
                <a:latin typeface="Kalam"/>
                <a:ea typeface="Kalam"/>
                <a:cs typeface="Kalam"/>
                <a:sym typeface="Kalam"/>
              </a:rPr>
              <a:t>we dashed from the cave. </a:t>
            </a:r>
            <a:endParaRPr sz="2667">
              <a:latin typeface="Kalam"/>
              <a:ea typeface="Kalam"/>
              <a:cs typeface="Kalam"/>
              <a:sym typeface="Kalam"/>
            </a:endParaRPr>
          </a:p>
          <a:p>
            <a:pPr marL="0" lvl="0" indent="0" algn="r" rtl="0">
              <a:lnSpc>
                <a:spcPct val="100000"/>
              </a:lnSpc>
              <a:spcBef>
                <a:spcPts val="667"/>
              </a:spcBef>
              <a:spcAft>
                <a:spcPct val="0"/>
              </a:spcAft>
              <a:buNone/>
            </a:pPr>
            <a:r>
              <a:rPr lang="en-GB" sz="2667">
                <a:solidFill>
                  <a:schemeClr val="accent5"/>
                </a:solidFill>
                <a:latin typeface="Kalam"/>
                <a:ea typeface="Kalam"/>
                <a:cs typeface="Kalam"/>
                <a:sym typeface="Kalam"/>
              </a:rPr>
              <a:t>As we screamed,</a:t>
            </a:r>
            <a:r>
              <a:rPr lang="en-GB" sz="2667">
                <a:latin typeface="Kalam"/>
                <a:ea typeface="Kalam"/>
                <a:cs typeface="Kalam"/>
                <a:sym typeface="Kalam"/>
              </a:rPr>
              <a:t> we dashed from the cave. </a:t>
            </a:r>
            <a:endParaRPr sz="2667">
              <a:latin typeface="Kalam"/>
              <a:ea typeface="Kalam"/>
              <a:cs typeface="Kalam"/>
              <a:sym typeface="Kalam"/>
            </a:endParaRPr>
          </a:p>
          <a:p>
            <a:pPr marL="0" lvl="0" indent="0" algn="r" rtl="0">
              <a:lnSpc>
                <a:spcPct val="100000"/>
              </a:lnSpc>
              <a:spcBef>
                <a:spcPts val="667"/>
              </a:spcBef>
              <a:spcAft>
                <a:spcPts val="667"/>
              </a:spcAft>
              <a:buNone/>
            </a:pPr>
            <a:endParaRPr sz="2667">
              <a:latin typeface="Kalam"/>
              <a:ea typeface="Kalam"/>
              <a:cs typeface="Kalam"/>
              <a:sym typeface="Kalam"/>
            </a:endParaRPr>
          </a:p>
        </p:txBody>
      </p:sp>
      <p:sp>
        <p:nvSpPr>
          <p:cNvPr id="1121" name="Google Shape;1121;p94"/>
          <p:cNvSpPr/>
          <p:nvPr/>
        </p:nvSpPr>
        <p:spPr>
          <a:xfrm>
            <a:off x="2932832" y="2090100"/>
            <a:ext cx="4046000" cy="48320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1122" name="Google Shape;1122;p94"/>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ct val="0"/>
              </a:spcAft>
              <a:buNone/>
            </a:pPr>
            <a:r>
              <a:rPr lang="en-GB"/>
              <a:t>Using fronted adverbial words, phrases &amp; clauses</a:t>
            </a:r>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95"/>
          <p:cNvSpPr txBox="1">
            <a:spLocks noGrp="1"/>
          </p:cNvSpPr>
          <p:nvPr>
            <p:ph type="body" idx="1"/>
          </p:nvPr>
        </p:nvSpPr>
        <p:spPr>
          <a:xfrm>
            <a:off x="432000" y="1012400"/>
            <a:ext cx="10983600" cy="8832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400"/>
              <a:t>Rewrite the passage below, using appropriate </a:t>
            </a:r>
            <a:r>
              <a:rPr lang="en-GB" sz="2400" b="1"/>
              <a:t>fronted adverbials</a:t>
            </a:r>
            <a:r>
              <a:rPr lang="en-GB" sz="2400"/>
              <a:t> to add interest and detail for your reader. </a:t>
            </a:r>
            <a:endParaRPr sz="2400"/>
          </a:p>
        </p:txBody>
      </p:sp>
      <p:sp>
        <p:nvSpPr>
          <p:cNvPr id="1128" name="Google Shape;1128;p95"/>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ct val="0"/>
              </a:spcAft>
              <a:buNone/>
            </a:pPr>
            <a:r>
              <a:rPr lang="en-GB"/>
              <a:t>Using fronted adverbial words, phrases &amp; clauses</a:t>
            </a:r>
            <a:endParaRPr/>
          </a:p>
          <a:p>
            <a:pPr marL="0" lvl="0" indent="0" algn="l" rtl="0">
              <a:spcBef>
                <a:spcPts val="1333"/>
              </a:spcBef>
              <a:spcAft>
                <a:spcPts val="1333"/>
              </a:spcAft>
              <a:buNone/>
            </a:pPr>
            <a:endParaRPr/>
          </a:p>
        </p:txBody>
      </p:sp>
      <p:sp>
        <p:nvSpPr>
          <p:cNvPr id="1129" name="Google Shape;1129;p95"/>
          <p:cNvSpPr txBox="1">
            <a:spLocks noGrp="1"/>
          </p:cNvSpPr>
          <p:nvPr>
            <p:ph type="body" idx="1"/>
          </p:nvPr>
        </p:nvSpPr>
        <p:spPr>
          <a:xfrm>
            <a:off x="432000" y="2278433"/>
            <a:ext cx="6000000" cy="34508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200000"/>
              </a:lnSpc>
              <a:spcBef>
                <a:spcPct val="0"/>
              </a:spcBef>
              <a:spcAft>
                <a:spcPts val="1333"/>
              </a:spcAft>
              <a:buNone/>
            </a:pPr>
            <a:r>
              <a:rPr lang="en-GB" sz="2400">
                <a:solidFill>
                  <a:schemeClr val="accent5"/>
                </a:solidFill>
              </a:rPr>
              <a:t>We stepped through the dark forest. Our pulses were racing. I thought I saw dark shapes moving. My foot caught on a branch. I tried to free myself. I heard a loud growl… </a:t>
            </a:r>
            <a:endParaRPr sz="2400">
              <a:solidFill>
                <a:schemeClr val="accent5"/>
              </a:solidFill>
            </a:endParaRPr>
          </a:p>
        </p:txBody>
      </p:sp>
      <p:sp>
        <p:nvSpPr>
          <p:cNvPr id="1130" name="Google Shape;1130;p95"/>
          <p:cNvSpPr txBox="1">
            <a:spLocks noGrp="1"/>
          </p:cNvSpPr>
          <p:nvPr>
            <p:ph type="subTitle" idx="4294967295"/>
          </p:nvPr>
        </p:nvSpPr>
        <p:spPr>
          <a:xfrm>
            <a:off x="7015200" y="1645200"/>
            <a:ext cx="4400400" cy="15632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ct val="0"/>
              </a:spcAft>
              <a:buNone/>
            </a:pPr>
            <a:r>
              <a:rPr lang="en-GB" sz="2400" b="1"/>
              <a:t>Fronted adverbials </a:t>
            </a:r>
            <a:r>
              <a:rPr lang="en-GB" sz="2400"/>
              <a:t>of time</a:t>
            </a:r>
            <a:endParaRPr sz="2400"/>
          </a:p>
          <a:p>
            <a:pPr marL="609585" lvl="0" indent="-457189" algn="l" rtl="0">
              <a:lnSpc>
                <a:spcPct val="100000"/>
              </a:lnSpc>
              <a:spcBef>
                <a:spcPct val="0"/>
              </a:spcBef>
              <a:spcAft>
                <a:spcPct val="0"/>
              </a:spcAft>
              <a:buSzPts val="1800"/>
              <a:buChar char="●"/>
            </a:pPr>
            <a:r>
              <a:rPr lang="en-GB" sz="2400"/>
              <a:t>Instantly, </a:t>
            </a:r>
            <a:endParaRPr sz="2400"/>
          </a:p>
          <a:p>
            <a:pPr marL="609585" lvl="0" indent="-457189" algn="l" rtl="0">
              <a:lnSpc>
                <a:spcPct val="100000"/>
              </a:lnSpc>
              <a:spcBef>
                <a:spcPct val="0"/>
              </a:spcBef>
              <a:spcAft>
                <a:spcPct val="0"/>
              </a:spcAft>
              <a:buSzPts val="1800"/>
              <a:buChar char="●"/>
            </a:pPr>
            <a:r>
              <a:rPr lang="en-GB" sz="2400"/>
              <a:t>Immediately </a:t>
            </a:r>
            <a:endParaRPr sz="2400"/>
          </a:p>
          <a:p>
            <a:pPr marL="609585" lvl="0" indent="-457189" algn="l" rtl="0">
              <a:lnSpc>
                <a:spcPct val="100000"/>
              </a:lnSpc>
              <a:spcBef>
                <a:spcPct val="0"/>
              </a:spcBef>
              <a:spcAft>
                <a:spcPct val="0"/>
              </a:spcAft>
              <a:buSzPts val="1800"/>
              <a:buChar char="●"/>
            </a:pPr>
            <a:r>
              <a:rPr lang="en-GB" sz="2400"/>
              <a:t>When…, As…, While…, </a:t>
            </a:r>
            <a:endParaRPr sz="2400"/>
          </a:p>
        </p:txBody>
      </p:sp>
      <p:sp>
        <p:nvSpPr>
          <p:cNvPr id="1131" name="Google Shape;1131;p95"/>
          <p:cNvSpPr txBox="1">
            <a:spLocks noGrp="1"/>
          </p:cNvSpPr>
          <p:nvPr>
            <p:ph type="subTitle" idx="4294967295"/>
          </p:nvPr>
        </p:nvSpPr>
        <p:spPr>
          <a:xfrm>
            <a:off x="7015200" y="3410500"/>
            <a:ext cx="4633200" cy="15632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ct val="0"/>
              </a:spcAft>
              <a:buNone/>
            </a:pPr>
            <a:r>
              <a:rPr lang="en-GB" sz="2400" b="1"/>
              <a:t>Fronted adverbials </a:t>
            </a:r>
            <a:r>
              <a:rPr lang="en-GB" sz="2400"/>
              <a:t>of manner</a:t>
            </a:r>
            <a:endParaRPr sz="2400"/>
          </a:p>
          <a:p>
            <a:pPr marL="609585" lvl="0" indent="-457189" algn="l" rtl="0">
              <a:lnSpc>
                <a:spcPct val="100000"/>
              </a:lnSpc>
              <a:spcBef>
                <a:spcPct val="0"/>
              </a:spcBef>
              <a:spcAft>
                <a:spcPct val="0"/>
              </a:spcAft>
              <a:buSzPts val="1800"/>
              <a:buChar char="●"/>
            </a:pPr>
            <a:r>
              <a:rPr lang="en-GB" sz="2400"/>
              <a:t>Full of terror, </a:t>
            </a:r>
            <a:endParaRPr sz="2400"/>
          </a:p>
          <a:p>
            <a:pPr marL="609585" lvl="0" indent="-457189" algn="l" rtl="0">
              <a:lnSpc>
                <a:spcPct val="100000"/>
              </a:lnSpc>
              <a:spcBef>
                <a:spcPct val="0"/>
              </a:spcBef>
              <a:spcAft>
                <a:spcPct val="0"/>
              </a:spcAft>
              <a:buSzPts val="1800"/>
              <a:buChar char="●"/>
            </a:pPr>
            <a:r>
              <a:rPr lang="en-GB" sz="2400"/>
              <a:t>Without looking back, </a:t>
            </a:r>
            <a:endParaRPr sz="2400"/>
          </a:p>
          <a:p>
            <a:pPr marL="609585" lvl="0" indent="-457189" algn="l" rtl="0">
              <a:lnSpc>
                <a:spcPct val="100000"/>
              </a:lnSpc>
              <a:spcBef>
                <a:spcPct val="0"/>
              </a:spcBef>
              <a:spcAft>
                <a:spcPct val="0"/>
              </a:spcAft>
              <a:buSzPts val="1800"/>
              <a:buChar char="●"/>
            </a:pPr>
            <a:r>
              <a:rPr lang="en-GB" sz="2400"/>
              <a:t>Desperately, Terrified,</a:t>
            </a:r>
            <a:endParaRPr sz="2400"/>
          </a:p>
        </p:txBody>
      </p:sp>
      <p:sp>
        <p:nvSpPr>
          <p:cNvPr id="1132" name="Google Shape;1132;p95"/>
          <p:cNvSpPr txBox="1">
            <a:spLocks noGrp="1"/>
          </p:cNvSpPr>
          <p:nvPr>
            <p:ph type="subTitle" idx="4294967295"/>
          </p:nvPr>
        </p:nvSpPr>
        <p:spPr>
          <a:xfrm>
            <a:off x="7015200" y="5175800"/>
            <a:ext cx="4400400" cy="11684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ct val="0"/>
              </a:spcAft>
              <a:buNone/>
            </a:pPr>
            <a:r>
              <a:rPr lang="en-GB" sz="2400" b="1"/>
              <a:t>Fronted adverbials </a:t>
            </a:r>
            <a:r>
              <a:rPr lang="en-GB" sz="2400"/>
              <a:t>of place</a:t>
            </a:r>
            <a:endParaRPr sz="2400"/>
          </a:p>
          <a:p>
            <a:pPr marL="609585" lvl="0" indent="-457189" algn="l" rtl="0">
              <a:lnSpc>
                <a:spcPct val="100000"/>
              </a:lnSpc>
              <a:spcBef>
                <a:spcPct val="0"/>
              </a:spcBef>
              <a:spcAft>
                <a:spcPct val="0"/>
              </a:spcAft>
              <a:buSzPts val="1800"/>
              <a:buChar char="●"/>
            </a:pPr>
            <a:r>
              <a:rPr lang="en-GB" sz="2400"/>
              <a:t>In the distance, </a:t>
            </a:r>
            <a:endParaRPr sz="2400"/>
          </a:p>
          <a:p>
            <a:pPr marL="609585" lvl="0" indent="-457189" algn="l" rtl="0">
              <a:lnSpc>
                <a:spcPct val="100000"/>
              </a:lnSpc>
              <a:spcBef>
                <a:spcPct val="0"/>
              </a:spcBef>
              <a:spcAft>
                <a:spcPct val="0"/>
              </a:spcAft>
              <a:buSzPts val="1800"/>
              <a:buChar char="●"/>
            </a:pPr>
            <a:r>
              <a:rPr lang="en-GB" sz="2400"/>
              <a:t>There, In the sky above,</a:t>
            </a:r>
            <a:endParaRPr sz="24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p96"/>
          <p:cNvSpPr txBox="1">
            <a:spLocks noGrp="1"/>
          </p:cNvSpPr>
          <p:nvPr>
            <p:ph type="body" idx="1"/>
          </p:nvPr>
        </p:nvSpPr>
        <p:spPr>
          <a:xfrm>
            <a:off x="432000" y="1012600"/>
            <a:ext cx="10648800" cy="4496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ct val="0"/>
              </a:spcBef>
              <a:spcAft>
                <a:spcPts val="1333"/>
              </a:spcAft>
              <a:buNone/>
            </a:pPr>
            <a:r>
              <a:rPr lang="en-GB" sz="2400"/>
              <a:t>Here is an example passage using a range of </a:t>
            </a:r>
            <a:r>
              <a:rPr lang="en-GB" sz="2400" b="1"/>
              <a:t>fronted adverbials</a:t>
            </a:r>
            <a:r>
              <a:rPr lang="en-GB" sz="2400"/>
              <a:t>. </a:t>
            </a:r>
            <a:endParaRPr sz="2400"/>
          </a:p>
        </p:txBody>
      </p:sp>
      <p:sp>
        <p:nvSpPr>
          <p:cNvPr id="1138" name="Google Shape;1138;p96"/>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ct val="0"/>
              </a:spcAft>
              <a:buNone/>
            </a:pPr>
            <a:r>
              <a:rPr lang="en-GB"/>
              <a:t>Using fronted adverbial words, phrases &amp; clauses</a:t>
            </a:r>
            <a:endParaRPr/>
          </a:p>
          <a:p>
            <a:pPr marL="0" lvl="0" indent="0" algn="l" rtl="0">
              <a:spcBef>
                <a:spcPts val="1333"/>
              </a:spcBef>
              <a:spcAft>
                <a:spcPts val="1333"/>
              </a:spcAft>
              <a:buNone/>
            </a:pPr>
            <a:endParaRPr/>
          </a:p>
        </p:txBody>
      </p:sp>
      <p:sp>
        <p:nvSpPr>
          <p:cNvPr id="1139" name="Google Shape;1139;p96"/>
          <p:cNvSpPr txBox="1">
            <a:spLocks noGrp="1"/>
          </p:cNvSpPr>
          <p:nvPr>
            <p:ph type="body" idx="1"/>
          </p:nvPr>
        </p:nvSpPr>
        <p:spPr>
          <a:xfrm>
            <a:off x="432000" y="1844833"/>
            <a:ext cx="10648800" cy="23780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50000"/>
              </a:lnSpc>
              <a:spcBef>
                <a:spcPct val="0"/>
              </a:spcBef>
              <a:spcAft>
                <a:spcPts val="1333"/>
              </a:spcAft>
              <a:buNone/>
            </a:pPr>
            <a:r>
              <a:rPr lang="en-GB" sz="2667">
                <a:solidFill>
                  <a:schemeClr val="accent5"/>
                </a:solidFill>
                <a:latin typeface="Kalam"/>
                <a:ea typeface="Kalam"/>
                <a:cs typeface="Kalam"/>
                <a:sym typeface="Kalam"/>
              </a:rPr>
              <a:t>Cautiously,</a:t>
            </a:r>
            <a:r>
              <a:rPr lang="en-GB" sz="2667">
                <a:latin typeface="Kalam"/>
                <a:ea typeface="Kalam"/>
                <a:cs typeface="Kalam"/>
                <a:sym typeface="Kalam"/>
              </a:rPr>
              <a:t> we stepped through the dark forest. </a:t>
            </a:r>
            <a:r>
              <a:rPr lang="en-GB" sz="2667">
                <a:solidFill>
                  <a:schemeClr val="accent5"/>
                </a:solidFill>
                <a:latin typeface="Kalam"/>
                <a:ea typeface="Kalam"/>
                <a:cs typeface="Kalam"/>
                <a:sym typeface="Kalam"/>
              </a:rPr>
              <a:t>As we walked,</a:t>
            </a:r>
            <a:r>
              <a:rPr lang="en-GB" sz="2667">
                <a:latin typeface="Kalam"/>
                <a:ea typeface="Kalam"/>
                <a:cs typeface="Kalam"/>
                <a:sym typeface="Kalam"/>
              </a:rPr>
              <a:t> our pulses were racing. </a:t>
            </a:r>
            <a:r>
              <a:rPr lang="en-GB" sz="2667">
                <a:solidFill>
                  <a:schemeClr val="accent5"/>
                </a:solidFill>
                <a:latin typeface="Kalam"/>
                <a:ea typeface="Kalam"/>
                <a:cs typeface="Kalam"/>
                <a:sym typeface="Kalam"/>
              </a:rPr>
              <a:t>Among the dark trees,</a:t>
            </a:r>
            <a:r>
              <a:rPr lang="en-GB" sz="2667">
                <a:latin typeface="Kalam"/>
                <a:ea typeface="Kalam"/>
                <a:cs typeface="Kalam"/>
                <a:sym typeface="Kalam"/>
              </a:rPr>
              <a:t> I thought I saw dark shapes moving. </a:t>
            </a:r>
            <a:r>
              <a:rPr lang="en-GB" sz="2667">
                <a:solidFill>
                  <a:schemeClr val="accent5"/>
                </a:solidFill>
                <a:latin typeface="Kalam"/>
                <a:ea typeface="Kalam"/>
                <a:cs typeface="Kalam"/>
                <a:sym typeface="Kalam"/>
              </a:rPr>
              <a:t>All of a sudden,</a:t>
            </a:r>
            <a:r>
              <a:rPr lang="en-GB" sz="2667">
                <a:latin typeface="Kalam"/>
                <a:ea typeface="Kalam"/>
                <a:cs typeface="Kalam"/>
                <a:sym typeface="Kalam"/>
              </a:rPr>
              <a:t> my foot caught on a branch. </a:t>
            </a:r>
            <a:r>
              <a:rPr lang="en-GB" sz="2667">
                <a:solidFill>
                  <a:schemeClr val="accent5"/>
                </a:solidFill>
                <a:latin typeface="Kalam"/>
                <a:ea typeface="Kalam"/>
                <a:cs typeface="Kalam"/>
                <a:sym typeface="Kalam"/>
              </a:rPr>
              <a:t>Desperately,</a:t>
            </a:r>
            <a:r>
              <a:rPr lang="en-GB" sz="2667">
                <a:latin typeface="Kalam"/>
                <a:ea typeface="Kalam"/>
                <a:cs typeface="Kalam"/>
                <a:sym typeface="Kalam"/>
              </a:rPr>
              <a:t> I tried to free myself. </a:t>
            </a:r>
            <a:r>
              <a:rPr lang="en-GB" sz="2667">
                <a:solidFill>
                  <a:schemeClr val="accent5"/>
                </a:solidFill>
                <a:latin typeface="Kalam"/>
                <a:ea typeface="Kalam"/>
                <a:cs typeface="Kalam"/>
                <a:sym typeface="Kalam"/>
              </a:rPr>
              <a:t>Just then,</a:t>
            </a:r>
            <a:r>
              <a:rPr lang="en-GB" sz="2667">
                <a:latin typeface="Kalam"/>
                <a:ea typeface="Kalam"/>
                <a:cs typeface="Kalam"/>
                <a:sym typeface="Kalam"/>
              </a:rPr>
              <a:t> I heard a loud growl… </a:t>
            </a:r>
            <a:endParaRPr sz="2667">
              <a:latin typeface="Kalam"/>
              <a:ea typeface="Kalam"/>
              <a:cs typeface="Kalam"/>
              <a:sym typeface="Kalam"/>
            </a:endParaRPr>
          </a:p>
        </p:txBody>
      </p:sp>
      <p:sp>
        <p:nvSpPr>
          <p:cNvPr id="1140" name="Google Shape;1140;p96"/>
          <p:cNvSpPr txBox="1">
            <a:spLocks noGrp="1"/>
          </p:cNvSpPr>
          <p:nvPr>
            <p:ph type="body" idx="4294967295"/>
          </p:nvPr>
        </p:nvSpPr>
        <p:spPr>
          <a:xfrm>
            <a:off x="432000" y="4551233"/>
            <a:ext cx="5404000" cy="3992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lnSpc>
                <a:spcPct val="100000"/>
              </a:lnSpc>
              <a:spcBef>
                <a:spcPct val="0"/>
              </a:spcBef>
              <a:spcAft>
                <a:spcPct val="0"/>
              </a:spcAft>
              <a:buSzPts val="1800"/>
              <a:buChar char="●"/>
            </a:pPr>
            <a:r>
              <a:rPr lang="en-GB" sz="2400" b="1"/>
              <a:t>fronted adverbials</a:t>
            </a:r>
            <a:r>
              <a:rPr lang="en-GB" sz="2400"/>
              <a:t> of manner</a:t>
            </a:r>
            <a:endParaRPr sz="2400"/>
          </a:p>
        </p:txBody>
      </p:sp>
      <p:sp>
        <p:nvSpPr>
          <p:cNvPr id="1141" name="Google Shape;1141;p96"/>
          <p:cNvSpPr txBox="1">
            <a:spLocks noGrp="1"/>
          </p:cNvSpPr>
          <p:nvPr>
            <p:ph type="body" idx="4294967295"/>
          </p:nvPr>
        </p:nvSpPr>
        <p:spPr>
          <a:xfrm>
            <a:off x="432000" y="5009700"/>
            <a:ext cx="5404000" cy="3992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lnSpc>
                <a:spcPct val="100000"/>
              </a:lnSpc>
              <a:spcBef>
                <a:spcPct val="0"/>
              </a:spcBef>
              <a:spcAft>
                <a:spcPct val="0"/>
              </a:spcAft>
              <a:buSzPts val="1800"/>
              <a:buChar char="●"/>
            </a:pPr>
            <a:r>
              <a:rPr lang="en-GB" sz="2400" b="1"/>
              <a:t>fronted adverbials</a:t>
            </a:r>
            <a:r>
              <a:rPr lang="en-GB" sz="2400"/>
              <a:t> of time</a:t>
            </a:r>
            <a:endParaRPr sz="2400"/>
          </a:p>
        </p:txBody>
      </p:sp>
      <p:sp>
        <p:nvSpPr>
          <p:cNvPr id="1142" name="Google Shape;1142;p96"/>
          <p:cNvSpPr txBox="1">
            <a:spLocks noGrp="1"/>
          </p:cNvSpPr>
          <p:nvPr>
            <p:ph type="body" idx="4294967295"/>
          </p:nvPr>
        </p:nvSpPr>
        <p:spPr>
          <a:xfrm>
            <a:off x="432000" y="5468167"/>
            <a:ext cx="5404000" cy="399200"/>
          </a:xfrm>
          <a:prstGeom prst="rect">
            <a:avLst/>
          </a:prstGeom>
        </p:spPr>
        <p:txBody>
          <a:bodyPr spcFirstLastPara="1" wrap="square" lIns="0" tIns="0" rIns="0" bIns="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lnSpc>
                <a:spcPct val="100000"/>
              </a:lnSpc>
              <a:spcBef>
                <a:spcPct val="0"/>
              </a:spcBef>
              <a:spcAft>
                <a:spcPct val="0"/>
              </a:spcAft>
              <a:buSzPts val="1800"/>
              <a:buChar char="●"/>
            </a:pPr>
            <a:r>
              <a:rPr lang="en-GB" sz="2400" b="1"/>
              <a:t>fronted adverbials </a:t>
            </a:r>
            <a:r>
              <a:rPr lang="en-GB" sz="2400"/>
              <a:t>of place</a:t>
            </a:r>
            <a:endParaRPr sz="2400"/>
          </a:p>
        </p:txBody>
      </p:sp>
      <p:sp>
        <p:nvSpPr>
          <p:cNvPr id="1143" name="Google Shape;1143;p96"/>
          <p:cNvSpPr/>
          <p:nvPr/>
        </p:nvSpPr>
        <p:spPr>
          <a:xfrm>
            <a:off x="1010100" y="4551233"/>
            <a:ext cx="4566000" cy="39920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1144" name="Google Shape;1144;p96"/>
          <p:cNvSpPr/>
          <p:nvPr/>
        </p:nvSpPr>
        <p:spPr>
          <a:xfrm>
            <a:off x="389100" y="1844833"/>
            <a:ext cx="1615200" cy="44960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1145" name="Google Shape;1145;p96"/>
          <p:cNvSpPr/>
          <p:nvPr/>
        </p:nvSpPr>
        <p:spPr>
          <a:xfrm>
            <a:off x="7338367" y="1844833"/>
            <a:ext cx="2144800" cy="44960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1146" name="Google Shape;1146;p96"/>
          <p:cNvSpPr/>
          <p:nvPr/>
        </p:nvSpPr>
        <p:spPr>
          <a:xfrm>
            <a:off x="2246400" y="2480800"/>
            <a:ext cx="3244000" cy="44960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1147" name="Google Shape;1147;p96"/>
          <p:cNvSpPr/>
          <p:nvPr/>
        </p:nvSpPr>
        <p:spPr>
          <a:xfrm>
            <a:off x="7093600" y="3080833"/>
            <a:ext cx="1816400" cy="44960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1148" name="Google Shape;1148;p96"/>
          <p:cNvSpPr/>
          <p:nvPr/>
        </p:nvSpPr>
        <p:spPr>
          <a:xfrm>
            <a:off x="1517367" y="3701200"/>
            <a:ext cx="1535200" cy="44960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1149" name="Google Shape;1149;p96"/>
          <p:cNvSpPr/>
          <p:nvPr/>
        </p:nvSpPr>
        <p:spPr>
          <a:xfrm>
            <a:off x="389100" y="3080833"/>
            <a:ext cx="2348000" cy="44960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1150" name="Google Shape;1150;p96"/>
          <p:cNvSpPr/>
          <p:nvPr/>
        </p:nvSpPr>
        <p:spPr>
          <a:xfrm>
            <a:off x="1010100" y="5009700"/>
            <a:ext cx="4566000" cy="39920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
        <p:nvSpPr>
          <p:cNvPr id="1151" name="Google Shape;1151;p96"/>
          <p:cNvSpPr/>
          <p:nvPr/>
        </p:nvSpPr>
        <p:spPr>
          <a:xfrm>
            <a:off x="1010100" y="5468167"/>
            <a:ext cx="4566000" cy="39920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ct val="0"/>
              </a:spcBef>
              <a:spcAft>
                <a:spcPct val="0"/>
              </a:spcAft>
              <a:buNone/>
            </a:pPr>
            <a:endParaRPr sz="2489">
              <a:latin typeface="Lexend"/>
              <a:ea typeface="Lexend"/>
              <a:cs typeface="Lexend"/>
              <a:sym typeface="Lexen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14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1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4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4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150"/>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151"/>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46E4C-7F9C-590A-2A0C-ACAE15FE77D9}"/>
              </a:ext>
            </a:extLst>
          </p:cNvPr>
          <p:cNvSpPr txBox="1"/>
          <p:nvPr/>
        </p:nvSpPr>
        <p:spPr>
          <a:xfrm>
            <a:off x="4763" y="-2382"/>
            <a:ext cx="12191999" cy="73558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u="sng">
                <a:latin typeface="Comic Sans MS"/>
              </a:rPr>
              <a:t>VOYAGERS </a:t>
            </a:r>
            <a:r>
              <a:rPr lang="en-GB" sz="2400" u="sng">
                <a:latin typeface="Comic Sans MS"/>
              </a:rPr>
              <a:t>Thursday 26th March</a:t>
            </a:r>
          </a:p>
          <a:p>
            <a:r>
              <a:rPr lang="en-GB" sz="2400" u="sng">
                <a:latin typeface="Comic Sans MS"/>
              </a:rPr>
              <a:t>TBAT: write a narrative non-fiction.</a:t>
            </a:r>
          </a:p>
          <a:p>
            <a:endParaRPr lang="en-GB" sz="2400" u="sng">
              <a:latin typeface="Comic Sans MS"/>
            </a:endParaRPr>
          </a:p>
          <a:p>
            <a:r>
              <a:rPr lang="en-GB" sz="2400" u="sng">
                <a:latin typeface="Comic Sans MS"/>
              </a:rPr>
              <a:t>3 in 3</a:t>
            </a:r>
            <a:br>
              <a:rPr lang="en-GB" sz="2400" u="sng">
                <a:latin typeface="Comic Sans MS"/>
              </a:rPr>
            </a:br>
            <a:br>
              <a:rPr lang="en-GB" sz="2000" u="sng">
                <a:latin typeface="Comic Sans MS"/>
              </a:rPr>
            </a:br>
            <a:r>
              <a:rPr lang="en-GB" sz="2400">
                <a:latin typeface="Comic Sans MS"/>
                <a:ea typeface="+mn-lt"/>
                <a:cs typeface="+mn-lt"/>
              </a:rPr>
              <a:t>Over thousands of years, the pebble was shaped again and again by the powerful forces of nature. Stormy winds scoured its surface, and heavy rain hammered down, washing it across muddy ground and rocky slopes. When winter arrived, freezing ice squeezed into cracks around it, forcing the rock to split further until the small pebble broke completely free. The river swept it into its fast‑moving current, spinning and bumping it against other stones. Each collision knocked away tiny fragments, slowly smoothing its edges as it travelled through ever‑changing landscapes.</a:t>
            </a:r>
            <a:br>
              <a:rPr lang="en-GB" sz="2400">
                <a:latin typeface="Comic Sans MS"/>
              </a:rPr>
            </a:br>
            <a:br>
              <a:rPr lang="en-GB" sz="3600" u="sng">
                <a:latin typeface="Comic Sans MS"/>
              </a:rPr>
            </a:br>
            <a:r>
              <a:rPr lang="en-GB" sz="2400">
                <a:latin typeface="Comic Sans MS"/>
                <a:cs typeface="Segoe UI"/>
              </a:rPr>
              <a:t>1. Which three natural forces helped shape the pebble over thousands of years?</a:t>
            </a:r>
            <a:endParaRPr lang="en-GB" sz="2400" u="sng">
              <a:latin typeface="Comic Sans MS"/>
              <a:cs typeface="Segoe UI"/>
            </a:endParaRPr>
          </a:p>
          <a:p>
            <a:r>
              <a:rPr lang="en-GB" sz="2400">
                <a:latin typeface="Comic Sans MS"/>
                <a:cs typeface="Segoe UI"/>
              </a:rPr>
              <a:t>2. What does the word “scoured” suggest about how the wind affected the pebble?</a:t>
            </a:r>
            <a:endParaRPr lang="en-GB" sz="2400">
              <a:latin typeface="Comic Sans MS"/>
            </a:endParaRPr>
          </a:p>
          <a:p>
            <a:r>
              <a:rPr lang="en-GB" sz="2400">
                <a:latin typeface="Comic Sans MS"/>
                <a:cs typeface="Segoe UI"/>
              </a:rPr>
              <a:t>3. Why do you think the pebble’s edges became smoother over time as it travelled?</a:t>
            </a:r>
            <a:endParaRPr lang="en-GB" sz="2400">
              <a:latin typeface="Comic Sans MS"/>
            </a:endParaRPr>
          </a:p>
          <a:p>
            <a:endParaRPr lang="en-GB" sz="3600" u="sng">
              <a:latin typeface="Comic Sans MS"/>
            </a:endParaRPr>
          </a:p>
          <a:p>
            <a:endParaRPr lang="en-GB" sz="2000" u="sng">
              <a:latin typeface="Comic Sans MS"/>
            </a:endParaRPr>
          </a:p>
        </p:txBody>
      </p:sp>
    </p:spTree>
    <p:extLst>
      <p:ext uri="{BB962C8B-B14F-4D97-AF65-F5344CB8AC3E}">
        <p14:creationId xmlns:p14="http://schemas.microsoft.com/office/powerpoint/2010/main" val="28609791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A163E-2931-1455-6553-28296F28FAF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76ECC12-B310-8433-0FC7-B17F6EF81D0F}"/>
              </a:ext>
            </a:extLst>
          </p:cNvPr>
          <p:cNvSpPr txBox="1"/>
          <p:nvPr/>
        </p:nvSpPr>
        <p:spPr>
          <a:xfrm>
            <a:off x="4763" y="-2382"/>
            <a:ext cx="12191999" cy="6740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a:latin typeface="Comic Sans MS"/>
              </a:rPr>
              <a:t>Thursday 26th March</a:t>
            </a:r>
            <a:endParaRPr lang="en-GB" sz="2400">
              <a:latin typeface="Comic Sans MS"/>
            </a:endParaRPr>
          </a:p>
          <a:p>
            <a:r>
              <a:rPr lang="en-GB" sz="2400" u="sng">
                <a:latin typeface="Comic Sans MS"/>
              </a:rPr>
              <a:t>TBAT: write a narrative non-fiction.</a:t>
            </a:r>
          </a:p>
          <a:p>
            <a:endParaRPr lang="en-GB" sz="2400" u="sng">
              <a:latin typeface="Comic Sans MS"/>
            </a:endParaRPr>
          </a:p>
          <a:p>
            <a:r>
              <a:rPr lang="en-GB" sz="2400" u="sng">
                <a:latin typeface="Comic Sans MS"/>
              </a:rPr>
              <a:t>Partner work:</a:t>
            </a:r>
            <a:br>
              <a:rPr lang="en-GB" sz="2400" u="sng">
                <a:latin typeface="Comic Sans MS"/>
              </a:rPr>
            </a:br>
            <a:br>
              <a:rPr lang="en-GB" sz="2400" u="sng">
                <a:latin typeface="Comic Sans MS"/>
              </a:rPr>
            </a:br>
            <a:r>
              <a:rPr lang="en-GB" sz="2400">
                <a:latin typeface="Comic Sans MS"/>
              </a:rPr>
              <a:t>In pairs, edit and improve the following sentences:</a:t>
            </a:r>
            <a:br>
              <a:rPr lang="en-GB" sz="2400">
                <a:latin typeface="Comic Sans MS"/>
              </a:rPr>
            </a:br>
            <a:r>
              <a:rPr lang="en-GB" sz="2400">
                <a:solidFill>
                  <a:srgbClr val="FF0000"/>
                </a:solidFill>
                <a:latin typeface="Comic Sans MS"/>
              </a:rPr>
              <a:t>Look at punctuation. Can you add any words or phrases?</a:t>
            </a:r>
            <a:endParaRPr lang="en-GB">
              <a:solidFill>
                <a:srgbClr val="FF0000"/>
              </a:solidFill>
              <a:latin typeface="Aptos"/>
            </a:endParaRPr>
          </a:p>
          <a:p>
            <a:br>
              <a:rPr lang="en-GB" sz="2400">
                <a:latin typeface="Comic Sans MS"/>
              </a:rPr>
            </a:br>
            <a:br>
              <a:rPr lang="en-GB" sz="2400">
                <a:latin typeface="Comic Sans MS"/>
              </a:rPr>
            </a:br>
            <a:r>
              <a:rPr lang="en-GB" sz="2400">
                <a:latin typeface="Comic Sans MS"/>
              </a:rPr>
              <a:t>1) on a hot sunny day Emma a kind-hearted girl was exploring a forest.</a:t>
            </a:r>
            <a:endParaRPr lang="en-GB"/>
          </a:p>
          <a:p>
            <a:endParaRPr lang="en-GB" sz="2400">
              <a:latin typeface="Comic Sans MS"/>
            </a:endParaRPr>
          </a:p>
          <a:p>
            <a:endParaRPr lang="en-GB" sz="2400">
              <a:latin typeface="Comic Sans MS"/>
            </a:endParaRPr>
          </a:p>
          <a:p>
            <a:r>
              <a:rPr lang="en-GB" sz="2400">
                <a:latin typeface="Comic Sans MS"/>
              </a:rPr>
              <a:t>2) Emma whispered Where did you come?" from </a:t>
            </a:r>
          </a:p>
          <a:p>
            <a:endParaRPr lang="en-GB" sz="2400">
              <a:latin typeface="Comic Sans MS"/>
            </a:endParaRPr>
          </a:p>
          <a:p>
            <a:endParaRPr lang="en-GB" sz="2400">
              <a:latin typeface="Comic Sans MS"/>
            </a:endParaRPr>
          </a:p>
          <a:p>
            <a:r>
              <a:rPr lang="en-GB" sz="2400">
                <a:latin typeface="Comic Sans MS"/>
              </a:rPr>
              <a:t>3) the volcan exploded and thick runny lava trickled down the volcano and cooled and turned into solid rock.</a:t>
            </a:r>
          </a:p>
          <a:p>
            <a:endParaRPr lang="en-GB" sz="2400">
              <a:latin typeface="Comic Sans MS"/>
            </a:endParaRPr>
          </a:p>
        </p:txBody>
      </p:sp>
    </p:spTree>
    <p:extLst>
      <p:ext uri="{BB962C8B-B14F-4D97-AF65-F5344CB8AC3E}">
        <p14:creationId xmlns:p14="http://schemas.microsoft.com/office/powerpoint/2010/main" val="21477799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2999B-1B01-9251-9B5C-A49F6EFDD3C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61FB1AC-14CD-8922-5A0E-5739498B77E5}"/>
              </a:ext>
            </a:extLst>
          </p:cNvPr>
          <p:cNvSpPr txBox="1"/>
          <p:nvPr/>
        </p:nvSpPr>
        <p:spPr>
          <a:xfrm>
            <a:off x="147638" y="473868"/>
            <a:ext cx="12059634"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a:latin typeface="Comic Sans MS"/>
              </a:rPr>
              <a:t>Thursday 26th March</a:t>
            </a:r>
            <a:endParaRPr lang="en-GB" sz="2400">
              <a:latin typeface="Comic Sans MS"/>
            </a:endParaRPr>
          </a:p>
          <a:p>
            <a:r>
              <a:rPr lang="en-GB" sz="2400" u="sng">
                <a:latin typeface="Comic Sans MS"/>
              </a:rPr>
              <a:t>TBAT: write a narrative non-fiction.</a:t>
            </a:r>
            <a:endParaRPr lang="en-GB"/>
          </a:p>
          <a:p>
            <a:endParaRPr lang="en-GB" sz="2400" u="sng">
              <a:latin typeface="Comic Sans MS"/>
            </a:endParaRPr>
          </a:p>
          <a:p>
            <a:r>
              <a:rPr lang="en-GB" sz="3200" u="sng">
                <a:latin typeface="Comic Sans MS"/>
              </a:rPr>
              <a:t>Whiteboard work:</a:t>
            </a:r>
            <a:br>
              <a:rPr lang="en-GB" sz="3200" u="sng">
                <a:latin typeface="Comic Sans MS"/>
              </a:rPr>
            </a:br>
            <a:br>
              <a:rPr lang="en-GB" sz="3200" u="sng">
                <a:latin typeface="Comic Sans MS"/>
              </a:rPr>
            </a:br>
            <a:r>
              <a:rPr lang="en-GB" sz="3200">
                <a:latin typeface="Comic Sans MS"/>
              </a:rPr>
              <a:t>Write your opening sentence to paragraph 4 on a whiteboard:</a:t>
            </a:r>
            <a:br>
              <a:rPr lang="en-GB" sz="3200">
                <a:latin typeface="Comic Sans MS"/>
              </a:rPr>
            </a:br>
            <a:br>
              <a:rPr lang="en-GB" sz="3200">
                <a:latin typeface="Comic Sans MS"/>
              </a:rPr>
            </a:br>
            <a:r>
              <a:rPr lang="en-GB" sz="3200">
                <a:latin typeface="Comic Sans MS"/>
              </a:rPr>
              <a:t>-Start with a fronted adverbial. </a:t>
            </a:r>
          </a:p>
          <a:p>
            <a:r>
              <a:rPr lang="en-GB" sz="3200" i="1">
                <a:latin typeface="Comic Sans MS"/>
              </a:rPr>
              <a:t>Over thousands of years, </a:t>
            </a:r>
            <a:br>
              <a:rPr lang="en-GB" sz="3200" i="1">
                <a:latin typeface="Comic Sans MS"/>
              </a:rPr>
            </a:br>
            <a:r>
              <a:rPr lang="en-GB" sz="3200" i="1">
                <a:latin typeface="Comic Sans MS"/>
              </a:rPr>
              <a:t>- Describe part of your pebble's journey.</a:t>
            </a:r>
            <a:br>
              <a:rPr lang="en-GB" sz="3200">
                <a:latin typeface="Comic Sans MS"/>
              </a:rPr>
            </a:br>
            <a:br>
              <a:rPr lang="en-GB" sz="3200">
                <a:latin typeface="Comic Sans MS"/>
              </a:rPr>
            </a:br>
            <a:r>
              <a:rPr lang="en-GB" sz="3200">
                <a:solidFill>
                  <a:schemeClr val="accent5">
                    <a:lumMod val="76000"/>
                  </a:schemeClr>
                </a:solidFill>
                <a:latin typeface="Comic Sans MS"/>
              </a:rPr>
              <a:t>Over thousands of years, the pebble ______________</a:t>
            </a:r>
          </a:p>
        </p:txBody>
      </p:sp>
    </p:spTree>
    <p:extLst>
      <p:ext uri="{BB962C8B-B14F-4D97-AF65-F5344CB8AC3E}">
        <p14:creationId xmlns:p14="http://schemas.microsoft.com/office/powerpoint/2010/main" val="6598581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D2A0B-E2AB-BD2D-75FC-819D2A7E50E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DEEDFAA-FEFF-CB43-5744-760011FCD7B6}"/>
              </a:ext>
            </a:extLst>
          </p:cNvPr>
          <p:cNvSpPr txBox="1"/>
          <p:nvPr/>
        </p:nvSpPr>
        <p:spPr>
          <a:xfrm>
            <a:off x="147638" y="473868"/>
            <a:ext cx="11744324"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a:latin typeface="Comic Sans MS"/>
              </a:rPr>
              <a:t>Thursday 26th March</a:t>
            </a:r>
            <a:endParaRPr lang="en-GB" sz="2400">
              <a:latin typeface="Comic Sans MS"/>
            </a:endParaRPr>
          </a:p>
          <a:p>
            <a:r>
              <a:rPr lang="en-GB" sz="2400" u="sng">
                <a:latin typeface="Comic Sans MS"/>
              </a:rPr>
              <a:t>TBAT: write a narrative non-fiction.</a:t>
            </a:r>
            <a:endParaRPr lang="en-GB"/>
          </a:p>
          <a:p>
            <a:endParaRPr lang="en-GB" sz="2400" u="sng">
              <a:latin typeface="Comic Sans MS"/>
            </a:endParaRPr>
          </a:p>
          <a:p>
            <a:r>
              <a:rPr lang="en-GB" sz="3200" u="sng">
                <a:latin typeface="Comic Sans MS"/>
              </a:rPr>
              <a:t>Partner work</a:t>
            </a:r>
            <a:br>
              <a:rPr lang="en-GB" sz="3200" u="sng">
                <a:latin typeface="Comic Sans MS"/>
              </a:rPr>
            </a:br>
            <a:br>
              <a:rPr lang="en-GB" sz="3200" u="sng">
                <a:latin typeface="Comic Sans MS"/>
              </a:rPr>
            </a:br>
            <a:r>
              <a:rPr lang="en-GB" sz="3200">
                <a:latin typeface="Comic Sans MS"/>
              </a:rPr>
              <a:t>Using your opening sentence to paragraph 4, work with your partner to </a:t>
            </a:r>
            <a:r>
              <a:rPr lang="en-GB" sz="3200" b="1">
                <a:latin typeface="Comic Sans MS"/>
              </a:rPr>
              <a:t>upskill</a:t>
            </a:r>
            <a:r>
              <a:rPr lang="en-GB" sz="3200">
                <a:latin typeface="Comic Sans MS"/>
              </a:rPr>
              <a:t> the sentence.</a:t>
            </a:r>
            <a:br>
              <a:rPr lang="en-GB" sz="3200">
                <a:latin typeface="Comic Sans MS"/>
              </a:rPr>
            </a:br>
            <a:br>
              <a:rPr lang="en-GB" sz="3200">
                <a:latin typeface="Comic Sans MS"/>
              </a:rPr>
            </a:br>
            <a:r>
              <a:rPr lang="en-GB" sz="3200">
                <a:solidFill>
                  <a:schemeClr val="accent5">
                    <a:lumMod val="76000"/>
                  </a:schemeClr>
                </a:solidFill>
                <a:latin typeface="Comic Sans MS"/>
              </a:rPr>
              <a:t>Over thousands of years, the pebble ______________</a:t>
            </a:r>
            <a:endParaRPr lang="en-GB">
              <a:solidFill>
                <a:schemeClr val="accent5">
                  <a:lumMod val="76000"/>
                </a:schemeClr>
              </a:solidFill>
              <a:latin typeface="Aptos" panose="020B0004020202020204"/>
            </a:endParaRPr>
          </a:p>
          <a:p>
            <a:endParaRPr lang="en-GB" sz="3200">
              <a:solidFill>
                <a:schemeClr val="accent5">
                  <a:lumMod val="76000"/>
                </a:schemeClr>
              </a:solidFill>
              <a:latin typeface="Comic Sans MS"/>
            </a:endParaRPr>
          </a:p>
          <a:p>
            <a:endParaRPr lang="en-GB" sz="3200">
              <a:solidFill>
                <a:srgbClr val="7A2170"/>
              </a:solidFill>
              <a:latin typeface="Comic Sans MS"/>
            </a:endParaRPr>
          </a:p>
          <a:p>
            <a:r>
              <a:rPr lang="en-GB" sz="3200" i="1">
                <a:solidFill>
                  <a:srgbClr val="FFC000"/>
                </a:solidFill>
                <a:latin typeface="Comic Sans MS"/>
              </a:rPr>
              <a:t>Could you add: a relative clause, a subordinating conjunction?</a:t>
            </a:r>
          </a:p>
        </p:txBody>
      </p:sp>
    </p:spTree>
    <p:extLst>
      <p:ext uri="{BB962C8B-B14F-4D97-AF65-F5344CB8AC3E}">
        <p14:creationId xmlns:p14="http://schemas.microsoft.com/office/powerpoint/2010/main" val="1171365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9C205-EAA7-51C7-5A92-489E8FAC3215}"/>
            </a:ext>
          </a:extLst>
        </p:cNvPr>
        <p:cNvGrpSpPr/>
        <p:nvPr/>
      </p:nvGrpSpPr>
      <p:grpSpPr>
        <a:xfrm>
          <a:off x="0" y="0"/>
          <a:ext cx="0" cy="0"/>
          <a:chOff x="0" y="0"/>
          <a:chExt cx="0" cy="0"/>
        </a:xfrm>
      </p:grpSpPr>
      <p:sp>
        <p:nvSpPr>
          <p:cNvPr id="46" name="Rectangle 45">
            <a:extLst>
              <a:ext uri="{FF2B5EF4-FFF2-40B4-BE49-F238E27FC236}">
                <a16:creationId xmlns:a16="http://schemas.microsoft.com/office/drawing/2014/main" id="{9E8426E5-1D44-67E7-F3CB-5929C10EF2DF}"/>
              </a:ext>
            </a:extLst>
          </p:cNvPr>
          <p:cNvSpPr/>
          <p:nvPr/>
        </p:nvSpPr>
        <p:spPr>
          <a:xfrm>
            <a:off x="2109787" y="3830414"/>
            <a:ext cx="7991474" cy="2468786"/>
          </a:xfrm>
          <a:prstGeom prst="rect">
            <a:avLst/>
          </a:prstGeom>
          <a:solidFill>
            <a:schemeClr val="bg1"/>
          </a:solidFill>
          <a:ln w="28575">
            <a:solidFill>
              <a:srgbClr val="AFDEF9"/>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108000" bIns="108000" rtlCol="0" anchor="t"/>
          <a:lstStyle/>
          <a:p>
            <a:pPr marL="139700" lvl="0" rtl="0">
              <a:spcBef>
                <a:spcPts val="0"/>
              </a:spcBef>
              <a:spcAft>
                <a:spcPts val="600"/>
              </a:spcAft>
              <a:buSzPts val="1400"/>
            </a:pPr>
            <a:r>
              <a:rPr lang="en-GB" sz="1800">
                <a:solidFill>
                  <a:schemeClr val="tx1"/>
                </a:solidFill>
              </a:rPr>
              <a:t>A rectangular swimming pool has a length </a:t>
            </a:r>
            <a:br>
              <a:rPr lang="en-GB" sz="1800">
                <a:solidFill>
                  <a:schemeClr val="tx1"/>
                </a:solidFill>
              </a:rPr>
            </a:br>
            <a:r>
              <a:rPr lang="en-GB" sz="1800">
                <a:solidFill>
                  <a:schemeClr val="tx1"/>
                </a:solidFill>
              </a:rPr>
              <a:t>measuring 8m and a width of 400cm. </a:t>
            </a:r>
          </a:p>
          <a:p>
            <a:pPr marL="139700" lvl="0" rtl="0">
              <a:spcBef>
                <a:spcPts val="0"/>
              </a:spcBef>
              <a:spcAft>
                <a:spcPts val="600"/>
              </a:spcAft>
              <a:buSzPts val="1400"/>
            </a:pPr>
            <a:r>
              <a:rPr lang="en-GB" sz="1800">
                <a:solidFill>
                  <a:schemeClr val="tx1"/>
                </a:solidFill>
              </a:rPr>
              <a:t>What is the area of this swimming pool?</a:t>
            </a:r>
          </a:p>
          <a:p>
            <a:pPr marL="139700" lvl="0" rtl="0">
              <a:spcBef>
                <a:spcPts val="0"/>
              </a:spcBef>
              <a:spcAft>
                <a:spcPts val="600"/>
              </a:spcAft>
              <a:buSzPts val="1400"/>
            </a:pPr>
            <a:r>
              <a:rPr lang="en-GB" sz="1800">
                <a:solidFill>
                  <a:schemeClr val="tx1"/>
                </a:solidFill>
              </a:rPr>
              <a:t>What is its perimeter?</a:t>
            </a:r>
          </a:p>
          <a:p>
            <a:pPr marL="139700" lvl="0" rtl="0">
              <a:spcBef>
                <a:spcPts val="0"/>
              </a:spcBef>
              <a:spcAft>
                <a:spcPts val="600"/>
              </a:spcAft>
              <a:buSzPts val="1400"/>
            </a:pPr>
            <a:r>
              <a:rPr lang="en-GB" sz="1800" b="1">
                <a:solidFill>
                  <a:srgbClr val="689429"/>
                </a:solidFill>
              </a:rPr>
              <a:t>400cm = 4m</a:t>
            </a:r>
          </a:p>
          <a:p>
            <a:pPr marL="139700" lvl="0" rtl="0">
              <a:spcBef>
                <a:spcPts val="0"/>
              </a:spcBef>
              <a:spcAft>
                <a:spcPts val="600"/>
              </a:spcAft>
              <a:buSzPts val="1400"/>
            </a:pPr>
            <a:r>
              <a:rPr lang="en-GB" sz="1800" b="1">
                <a:solidFill>
                  <a:srgbClr val="689429"/>
                </a:solidFill>
              </a:rPr>
              <a:t>Area: 8m × 4m = 32m² </a:t>
            </a:r>
          </a:p>
          <a:p>
            <a:pPr marL="139700" lvl="0" rtl="0">
              <a:spcBef>
                <a:spcPts val="0"/>
              </a:spcBef>
              <a:spcAft>
                <a:spcPts val="600"/>
              </a:spcAft>
              <a:buSzPts val="1400"/>
            </a:pPr>
            <a:r>
              <a:rPr lang="en-GB" sz="1800" b="1">
                <a:solidFill>
                  <a:srgbClr val="689429"/>
                </a:solidFill>
              </a:rPr>
              <a:t>Perimeter: 8m + 4m + 8m + 4m = 24m</a:t>
            </a:r>
            <a:endParaRPr lang="en-GB" sz="1800" b="1" u="sng">
              <a:solidFill>
                <a:srgbClr val="689429"/>
              </a:solidFill>
            </a:endParaRPr>
          </a:p>
        </p:txBody>
      </p:sp>
      <p:sp>
        <p:nvSpPr>
          <p:cNvPr id="3" name="Rectangle 2">
            <a:extLst>
              <a:ext uri="{FF2B5EF4-FFF2-40B4-BE49-F238E27FC236}">
                <a16:creationId xmlns:a16="http://schemas.microsoft.com/office/drawing/2014/main" id="{382E50A4-61A2-3304-3897-64777E6A6C04}"/>
              </a:ext>
            </a:extLst>
          </p:cNvPr>
          <p:cNvSpPr/>
          <p:nvPr/>
        </p:nvSpPr>
        <p:spPr>
          <a:xfrm>
            <a:off x="2100264" y="549276"/>
            <a:ext cx="7991475" cy="1044000"/>
          </a:xfrm>
          <a:prstGeom prst="rect">
            <a:avLst/>
          </a:prstGeom>
          <a:solidFill>
            <a:schemeClr val="bg1"/>
          </a:solidFill>
          <a:ln w="28575">
            <a:solidFill>
              <a:srgbClr val="C0DFC3"/>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108000" bIns="108000" rtlCol="0" anchor="t"/>
          <a:lstStyle/>
          <a:p>
            <a:pPr marL="139700" lvl="0" algn="l" rtl="0">
              <a:spcBef>
                <a:spcPts val="0"/>
              </a:spcBef>
              <a:spcAft>
                <a:spcPts val="0"/>
              </a:spcAft>
              <a:buSzPts val="1400"/>
            </a:pPr>
            <a:r>
              <a:rPr lang="en-GB" sz="1800">
                <a:solidFill>
                  <a:schemeClr val="tx1"/>
                </a:solidFill>
              </a:rPr>
              <a:t>Find the answers to the following calculations.</a:t>
            </a:r>
          </a:p>
        </p:txBody>
      </p:sp>
      <p:sp>
        <p:nvSpPr>
          <p:cNvPr id="2" name="Rectangle 1">
            <a:extLst>
              <a:ext uri="{FF2B5EF4-FFF2-40B4-BE49-F238E27FC236}">
                <a16:creationId xmlns:a16="http://schemas.microsoft.com/office/drawing/2014/main" id="{F6B37FD1-B6C9-4DF6-FC2C-058AF1DA0327}"/>
              </a:ext>
            </a:extLst>
          </p:cNvPr>
          <p:cNvSpPr/>
          <p:nvPr/>
        </p:nvSpPr>
        <p:spPr>
          <a:xfrm>
            <a:off x="7704926" y="1012212"/>
            <a:ext cx="2207424" cy="495108"/>
          </a:xfrm>
          <a:prstGeom prst="rect">
            <a:avLst/>
          </a:prstGeom>
          <a:solidFill>
            <a:srgbClr val="EBF5EC"/>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800">
                <a:solidFill>
                  <a:schemeClr val="tx1"/>
                </a:solidFill>
              </a:rPr>
              <a:t>3m × 12m =</a:t>
            </a:r>
          </a:p>
        </p:txBody>
      </p:sp>
      <p:sp>
        <p:nvSpPr>
          <p:cNvPr id="23" name="Rounded Rectangle 22">
            <a:extLst>
              <a:ext uri="{FF2B5EF4-FFF2-40B4-BE49-F238E27FC236}">
                <a16:creationId xmlns:a16="http://schemas.microsoft.com/office/drawing/2014/main" id="{91433E7A-E9B8-6D93-4402-D915C6517C95}"/>
              </a:ext>
            </a:extLst>
          </p:cNvPr>
          <p:cNvSpPr>
            <a:spLocks noChangeAspect="1"/>
          </p:cNvSpPr>
          <p:nvPr/>
        </p:nvSpPr>
        <p:spPr>
          <a:xfrm>
            <a:off x="1955799" y="-107461"/>
            <a:ext cx="1577976" cy="478164"/>
          </a:xfrm>
          <a:prstGeom prst="roundRect">
            <a:avLst>
              <a:gd name="adj" fmla="val 0"/>
            </a:avLst>
          </a:prstGeom>
          <a:solidFill>
            <a:srgbClr val="11743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432000" rIns="72000" bIns="108000" rtlCol="0" anchor="ctr"/>
          <a:lstStyle/>
          <a:p>
            <a:pPr algn="ctr"/>
            <a:r>
              <a:rPr lang="en-GB" sz="1800" b="1">
                <a:solidFill>
                  <a:schemeClr val="bg1"/>
                </a:solidFill>
              </a:rPr>
              <a:t>Remember It</a:t>
            </a:r>
          </a:p>
          <a:p>
            <a:pPr algn="ctr"/>
            <a:endParaRPr lang="en-GB" sz="1800"/>
          </a:p>
        </p:txBody>
      </p:sp>
      <p:sp>
        <p:nvSpPr>
          <p:cNvPr id="4" name="Rectangle 3">
            <a:extLst>
              <a:ext uri="{FF2B5EF4-FFF2-40B4-BE49-F238E27FC236}">
                <a16:creationId xmlns:a16="http://schemas.microsoft.com/office/drawing/2014/main" id="{8ED09824-2774-E94C-33E4-12BC5CE7F30D}"/>
              </a:ext>
            </a:extLst>
          </p:cNvPr>
          <p:cNvSpPr/>
          <p:nvPr/>
        </p:nvSpPr>
        <p:spPr>
          <a:xfrm>
            <a:off x="2279650" y="1012212"/>
            <a:ext cx="2088000" cy="495108"/>
          </a:xfrm>
          <a:prstGeom prst="rect">
            <a:avLst/>
          </a:prstGeom>
          <a:solidFill>
            <a:srgbClr val="EBF5EC"/>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800">
                <a:solidFill>
                  <a:schemeClr val="tx1"/>
                </a:solidFill>
              </a:rPr>
              <a:t>8m × 3m =</a:t>
            </a:r>
          </a:p>
        </p:txBody>
      </p:sp>
      <p:sp>
        <p:nvSpPr>
          <p:cNvPr id="5" name="Rectangle 4">
            <a:extLst>
              <a:ext uri="{FF2B5EF4-FFF2-40B4-BE49-F238E27FC236}">
                <a16:creationId xmlns:a16="http://schemas.microsoft.com/office/drawing/2014/main" id="{ACB620C7-4DBA-CF9D-EBCA-96B0C99A2939}"/>
              </a:ext>
            </a:extLst>
          </p:cNvPr>
          <p:cNvSpPr/>
          <p:nvPr/>
        </p:nvSpPr>
        <p:spPr>
          <a:xfrm>
            <a:off x="3571875" y="1061766"/>
            <a:ext cx="750887" cy="396000"/>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GB" sz="1800" b="1">
                <a:solidFill>
                  <a:srgbClr val="689429"/>
                </a:solidFill>
              </a:rPr>
              <a:t>24m²</a:t>
            </a:r>
          </a:p>
        </p:txBody>
      </p:sp>
      <p:sp>
        <p:nvSpPr>
          <p:cNvPr id="6" name="Rectangle 5">
            <a:extLst>
              <a:ext uri="{FF2B5EF4-FFF2-40B4-BE49-F238E27FC236}">
                <a16:creationId xmlns:a16="http://schemas.microsoft.com/office/drawing/2014/main" id="{257AB69D-89F6-D7D4-B35B-524CA999C4C6}"/>
              </a:ext>
            </a:extLst>
          </p:cNvPr>
          <p:cNvSpPr/>
          <p:nvPr/>
        </p:nvSpPr>
        <p:spPr>
          <a:xfrm>
            <a:off x="4922437" y="1012212"/>
            <a:ext cx="2412000" cy="495108"/>
          </a:xfrm>
          <a:prstGeom prst="rect">
            <a:avLst/>
          </a:prstGeom>
          <a:solidFill>
            <a:srgbClr val="EBF5EC"/>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800">
                <a:solidFill>
                  <a:schemeClr val="tx1"/>
                </a:solidFill>
              </a:rPr>
              <a:t>7cm × 8cm =</a:t>
            </a:r>
          </a:p>
        </p:txBody>
      </p:sp>
      <p:sp>
        <p:nvSpPr>
          <p:cNvPr id="7" name="Rectangle 6">
            <a:extLst>
              <a:ext uri="{FF2B5EF4-FFF2-40B4-BE49-F238E27FC236}">
                <a16:creationId xmlns:a16="http://schemas.microsoft.com/office/drawing/2014/main" id="{3A2D5E22-F546-776D-474B-75C76E907CE7}"/>
              </a:ext>
            </a:extLst>
          </p:cNvPr>
          <p:cNvSpPr/>
          <p:nvPr/>
        </p:nvSpPr>
        <p:spPr>
          <a:xfrm>
            <a:off x="6424210" y="1061766"/>
            <a:ext cx="864000" cy="396000"/>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GB" sz="1800" b="1">
                <a:solidFill>
                  <a:srgbClr val="689429"/>
                </a:solidFill>
              </a:rPr>
              <a:t>56cm²</a:t>
            </a:r>
          </a:p>
        </p:txBody>
      </p:sp>
      <p:sp>
        <p:nvSpPr>
          <p:cNvPr id="9" name="Rectangle 8">
            <a:extLst>
              <a:ext uri="{FF2B5EF4-FFF2-40B4-BE49-F238E27FC236}">
                <a16:creationId xmlns:a16="http://schemas.microsoft.com/office/drawing/2014/main" id="{65D71E1A-A3A1-0EF5-FB61-AA4D1E2D973D}"/>
              </a:ext>
            </a:extLst>
          </p:cNvPr>
          <p:cNvSpPr/>
          <p:nvPr/>
        </p:nvSpPr>
        <p:spPr>
          <a:xfrm>
            <a:off x="9063911" y="1061766"/>
            <a:ext cx="792000" cy="396000"/>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GB" sz="1800" b="1">
                <a:solidFill>
                  <a:srgbClr val="689429"/>
                </a:solidFill>
              </a:rPr>
              <a:t>36m²</a:t>
            </a:r>
          </a:p>
        </p:txBody>
      </p:sp>
      <p:sp>
        <p:nvSpPr>
          <p:cNvPr id="10" name="Rectangle 9">
            <a:extLst>
              <a:ext uri="{FF2B5EF4-FFF2-40B4-BE49-F238E27FC236}">
                <a16:creationId xmlns:a16="http://schemas.microsoft.com/office/drawing/2014/main" id="{0A84041F-E119-A53D-F6CA-CAA9FDCC6761}"/>
              </a:ext>
            </a:extLst>
          </p:cNvPr>
          <p:cNvSpPr/>
          <p:nvPr/>
        </p:nvSpPr>
        <p:spPr>
          <a:xfrm>
            <a:off x="2109787" y="1665959"/>
            <a:ext cx="7991474" cy="2088000"/>
          </a:xfrm>
          <a:prstGeom prst="rect">
            <a:avLst/>
          </a:prstGeom>
          <a:solidFill>
            <a:schemeClr val="bg1"/>
          </a:solidFill>
          <a:ln w="28575">
            <a:solidFill>
              <a:srgbClr val="F9CBCB"/>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108000" bIns="108000" rtlCol="0" anchor="t"/>
          <a:lstStyle/>
          <a:p>
            <a:pPr marL="139700" lvl="0" algn="l" rtl="0">
              <a:spcBef>
                <a:spcPts val="0"/>
              </a:spcBef>
              <a:spcAft>
                <a:spcPts val="0"/>
              </a:spcAft>
              <a:buSzPts val="1400"/>
            </a:pPr>
            <a:r>
              <a:rPr lang="en-GB" sz="1800">
                <a:solidFill>
                  <a:schemeClr val="tx1"/>
                </a:solidFill>
              </a:rPr>
              <a:t>Order the shapes from </a:t>
            </a:r>
            <a:r>
              <a:rPr lang="en-GB" sz="1800" b="1">
                <a:solidFill>
                  <a:schemeClr val="tx1"/>
                </a:solidFill>
              </a:rPr>
              <a:t>smallest</a:t>
            </a:r>
            <a:r>
              <a:rPr lang="en-GB" sz="1800">
                <a:solidFill>
                  <a:schemeClr val="tx1"/>
                </a:solidFill>
              </a:rPr>
              <a:t> to </a:t>
            </a:r>
            <a:r>
              <a:rPr lang="en-GB" sz="1800" b="1">
                <a:solidFill>
                  <a:schemeClr val="tx1"/>
                </a:solidFill>
              </a:rPr>
              <a:t>largest</a:t>
            </a:r>
            <a:r>
              <a:rPr lang="en-GB" sz="1800">
                <a:solidFill>
                  <a:schemeClr val="tx1"/>
                </a:solidFill>
              </a:rPr>
              <a:t> area.</a:t>
            </a:r>
          </a:p>
        </p:txBody>
      </p:sp>
      <p:grpSp>
        <p:nvGrpSpPr>
          <p:cNvPr id="33" name="Group 32">
            <a:extLst>
              <a:ext uri="{FF2B5EF4-FFF2-40B4-BE49-F238E27FC236}">
                <a16:creationId xmlns:a16="http://schemas.microsoft.com/office/drawing/2014/main" id="{C72EDBD2-CBE8-4346-904A-2BE28F0A1597}"/>
              </a:ext>
            </a:extLst>
          </p:cNvPr>
          <p:cNvGrpSpPr/>
          <p:nvPr/>
        </p:nvGrpSpPr>
        <p:grpSpPr>
          <a:xfrm>
            <a:off x="3818873" y="2849119"/>
            <a:ext cx="1820491" cy="800002"/>
            <a:chOff x="-2544413" y="1393966"/>
            <a:chExt cx="2438816" cy="1071721"/>
          </a:xfrm>
        </p:grpSpPr>
        <p:sp>
          <p:nvSpPr>
            <p:cNvPr id="13" name="Rectangle 12">
              <a:extLst>
                <a:ext uri="{FF2B5EF4-FFF2-40B4-BE49-F238E27FC236}">
                  <a16:creationId xmlns:a16="http://schemas.microsoft.com/office/drawing/2014/main" id="{D7E6AB05-C7BC-6A17-79C9-B193D87181DD}"/>
                </a:ext>
              </a:extLst>
            </p:cNvPr>
            <p:cNvSpPr/>
            <p:nvPr/>
          </p:nvSpPr>
          <p:spPr>
            <a:xfrm>
              <a:off x="-2544413" y="1767745"/>
              <a:ext cx="1861178" cy="697942"/>
            </a:xfrm>
            <a:prstGeom prst="rect">
              <a:avLst/>
            </a:prstGeom>
            <a:solidFill>
              <a:srgbClr val="AFDEF9"/>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232321"/>
                  </a:solidFill>
                </a:rPr>
                <a:t>A</a:t>
              </a:r>
            </a:p>
          </p:txBody>
        </p:sp>
        <p:sp>
          <p:nvSpPr>
            <p:cNvPr id="14" name="TextBox 13">
              <a:extLst>
                <a:ext uri="{FF2B5EF4-FFF2-40B4-BE49-F238E27FC236}">
                  <a16:creationId xmlns:a16="http://schemas.microsoft.com/office/drawing/2014/main" id="{911AD778-FEB1-D4EB-EDB9-43D8AB224F79}"/>
                </a:ext>
              </a:extLst>
            </p:cNvPr>
            <p:cNvSpPr txBox="1"/>
            <p:nvPr/>
          </p:nvSpPr>
          <p:spPr>
            <a:xfrm>
              <a:off x="-2544413" y="1393966"/>
              <a:ext cx="1861178" cy="338553"/>
            </a:xfrm>
            <a:prstGeom prst="rect">
              <a:avLst/>
            </a:prstGeom>
            <a:noFill/>
          </p:spPr>
          <p:txBody>
            <a:bodyPr wrap="square" rtlCol="0">
              <a:spAutoFit/>
            </a:bodyPr>
            <a:lstStyle/>
            <a:p>
              <a:pPr algn="ctr"/>
              <a:r>
                <a:rPr lang="en-US" sz="1600"/>
                <a:t>8m</a:t>
              </a:r>
            </a:p>
          </p:txBody>
        </p:sp>
        <p:sp>
          <p:nvSpPr>
            <p:cNvPr id="15" name="TextBox 14">
              <a:extLst>
                <a:ext uri="{FF2B5EF4-FFF2-40B4-BE49-F238E27FC236}">
                  <a16:creationId xmlns:a16="http://schemas.microsoft.com/office/drawing/2014/main" id="{87FE4043-7ABB-B562-663D-0B3B744DB80C}"/>
                </a:ext>
              </a:extLst>
            </p:cNvPr>
            <p:cNvSpPr txBox="1"/>
            <p:nvPr/>
          </p:nvSpPr>
          <p:spPr>
            <a:xfrm>
              <a:off x="-775517" y="1992983"/>
              <a:ext cx="669920" cy="411786"/>
            </a:xfrm>
            <a:prstGeom prst="rect">
              <a:avLst/>
            </a:prstGeom>
            <a:noFill/>
          </p:spPr>
          <p:txBody>
            <a:bodyPr wrap="square" rtlCol="0">
              <a:spAutoFit/>
            </a:bodyPr>
            <a:lstStyle/>
            <a:p>
              <a:pPr algn="ctr"/>
              <a:r>
                <a:rPr lang="en-US" sz="1600"/>
                <a:t>3m</a:t>
              </a:r>
            </a:p>
          </p:txBody>
        </p:sp>
      </p:grpSp>
      <p:grpSp>
        <p:nvGrpSpPr>
          <p:cNvPr id="35" name="Group 34">
            <a:extLst>
              <a:ext uri="{FF2B5EF4-FFF2-40B4-BE49-F238E27FC236}">
                <a16:creationId xmlns:a16="http://schemas.microsoft.com/office/drawing/2014/main" id="{B8583DC8-D5DD-C603-5BC6-39DF91100E67}"/>
              </a:ext>
            </a:extLst>
          </p:cNvPr>
          <p:cNvGrpSpPr/>
          <p:nvPr/>
        </p:nvGrpSpPr>
        <p:grpSpPr>
          <a:xfrm>
            <a:off x="3087141" y="1991152"/>
            <a:ext cx="904604" cy="1661289"/>
            <a:chOff x="493276" y="3484452"/>
            <a:chExt cx="1065851" cy="1957411"/>
          </a:xfrm>
        </p:grpSpPr>
        <p:sp>
          <p:nvSpPr>
            <p:cNvPr id="17" name="Rectangle 16">
              <a:extLst>
                <a:ext uri="{FF2B5EF4-FFF2-40B4-BE49-F238E27FC236}">
                  <a16:creationId xmlns:a16="http://schemas.microsoft.com/office/drawing/2014/main" id="{5636CAEA-9CEB-9CA6-D079-60185AA4D103}"/>
                </a:ext>
              </a:extLst>
            </p:cNvPr>
            <p:cNvSpPr/>
            <p:nvPr/>
          </p:nvSpPr>
          <p:spPr>
            <a:xfrm>
              <a:off x="575826" y="3813334"/>
              <a:ext cx="465294" cy="1628529"/>
            </a:xfrm>
            <a:prstGeom prst="rect">
              <a:avLst/>
            </a:prstGeom>
            <a:solidFill>
              <a:srgbClr val="C0DFC3"/>
            </a:solidFill>
            <a:ln w="19050">
              <a:solidFill>
                <a:schemeClr val="tx1"/>
              </a:solid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1800" b="1">
                  <a:solidFill>
                    <a:srgbClr val="232321"/>
                  </a:solidFill>
                </a:rPr>
                <a:t>D</a:t>
              </a:r>
            </a:p>
          </p:txBody>
        </p:sp>
        <p:sp>
          <p:nvSpPr>
            <p:cNvPr id="18" name="TextBox 17">
              <a:extLst>
                <a:ext uri="{FF2B5EF4-FFF2-40B4-BE49-F238E27FC236}">
                  <a16:creationId xmlns:a16="http://schemas.microsoft.com/office/drawing/2014/main" id="{3142B00E-05D4-D971-A669-7FD22D4B9E8C}"/>
                </a:ext>
              </a:extLst>
            </p:cNvPr>
            <p:cNvSpPr txBox="1"/>
            <p:nvPr/>
          </p:nvSpPr>
          <p:spPr>
            <a:xfrm>
              <a:off x="493276" y="3484452"/>
              <a:ext cx="599580" cy="362173"/>
            </a:xfrm>
            <a:prstGeom prst="rect">
              <a:avLst/>
            </a:prstGeom>
            <a:noFill/>
          </p:spPr>
          <p:txBody>
            <a:bodyPr wrap="square" rtlCol="0">
              <a:spAutoFit/>
            </a:bodyPr>
            <a:lstStyle/>
            <a:p>
              <a:pPr algn="ctr"/>
              <a:r>
                <a:rPr lang="en-US" sz="1600"/>
                <a:t>2m</a:t>
              </a:r>
            </a:p>
          </p:txBody>
        </p:sp>
        <p:sp>
          <p:nvSpPr>
            <p:cNvPr id="19" name="TextBox 18">
              <a:extLst>
                <a:ext uri="{FF2B5EF4-FFF2-40B4-BE49-F238E27FC236}">
                  <a16:creationId xmlns:a16="http://schemas.microsoft.com/office/drawing/2014/main" id="{5964CB4C-21FE-29C5-31E5-79BCA8C7A2F1}"/>
                </a:ext>
              </a:extLst>
            </p:cNvPr>
            <p:cNvSpPr txBox="1"/>
            <p:nvPr/>
          </p:nvSpPr>
          <p:spPr>
            <a:xfrm>
              <a:off x="969794" y="4408714"/>
              <a:ext cx="589333" cy="398901"/>
            </a:xfrm>
            <a:prstGeom prst="rect">
              <a:avLst/>
            </a:prstGeom>
            <a:noFill/>
          </p:spPr>
          <p:txBody>
            <a:bodyPr wrap="square" rtlCol="0">
              <a:spAutoFit/>
            </a:bodyPr>
            <a:lstStyle/>
            <a:p>
              <a:pPr algn="ctr"/>
              <a:r>
                <a:rPr lang="en-US" sz="1600"/>
                <a:t>7m</a:t>
              </a:r>
            </a:p>
          </p:txBody>
        </p:sp>
      </p:grpSp>
      <p:grpSp>
        <p:nvGrpSpPr>
          <p:cNvPr id="37" name="Group 36">
            <a:extLst>
              <a:ext uri="{FF2B5EF4-FFF2-40B4-BE49-F238E27FC236}">
                <a16:creationId xmlns:a16="http://schemas.microsoft.com/office/drawing/2014/main" id="{4CEABC28-6737-BD17-8340-E0225EA25B3F}"/>
              </a:ext>
            </a:extLst>
          </p:cNvPr>
          <p:cNvGrpSpPr/>
          <p:nvPr/>
        </p:nvGrpSpPr>
        <p:grpSpPr>
          <a:xfrm>
            <a:off x="8618266" y="2397157"/>
            <a:ext cx="1568704" cy="1246874"/>
            <a:chOff x="1733549" y="3599722"/>
            <a:chExt cx="1848322" cy="1469127"/>
          </a:xfrm>
        </p:grpSpPr>
        <p:sp>
          <p:nvSpPr>
            <p:cNvPr id="21" name="Rectangle 20">
              <a:extLst>
                <a:ext uri="{FF2B5EF4-FFF2-40B4-BE49-F238E27FC236}">
                  <a16:creationId xmlns:a16="http://schemas.microsoft.com/office/drawing/2014/main" id="{AF2766D3-75DB-EDD5-289B-B629F59273F3}"/>
                </a:ext>
              </a:extLst>
            </p:cNvPr>
            <p:cNvSpPr/>
            <p:nvPr/>
          </p:nvSpPr>
          <p:spPr>
            <a:xfrm>
              <a:off x="1733549" y="3927893"/>
              <a:ext cx="1331115" cy="1140956"/>
            </a:xfrm>
            <a:prstGeom prst="rect">
              <a:avLst/>
            </a:prstGeom>
            <a:solidFill>
              <a:srgbClr val="F8BD95"/>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232321"/>
                  </a:solidFill>
                </a:rPr>
                <a:t>C</a:t>
              </a:r>
            </a:p>
          </p:txBody>
        </p:sp>
        <p:sp>
          <p:nvSpPr>
            <p:cNvPr id="22" name="TextBox 21">
              <a:extLst>
                <a:ext uri="{FF2B5EF4-FFF2-40B4-BE49-F238E27FC236}">
                  <a16:creationId xmlns:a16="http://schemas.microsoft.com/office/drawing/2014/main" id="{8826AB27-86A4-4DCD-11CB-B42DD07A8AE6}"/>
                </a:ext>
              </a:extLst>
            </p:cNvPr>
            <p:cNvSpPr txBox="1"/>
            <p:nvPr/>
          </p:nvSpPr>
          <p:spPr>
            <a:xfrm>
              <a:off x="2083684" y="3599722"/>
              <a:ext cx="630844" cy="338554"/>
            </a:xfrm>
            <a:prstGeom prst="rect">
              <a:avLst/>
            </a:prstGeom>
            <a:noFill/>
          </p:spPr>
          <p:txBody>
            <a:bodyPr wrap="square" rtlCol="0">
              <a:spAutoFit/>
            </a:bodyPr>
            <a:lstStyle/>
            <a:p>
              <a:pPr algn="ctr"/>
              <a:r>
                <a:rPr lang="en-US" sz="1600"/>
                <a:t>7m</a:t>
              </a:r>
            </a:p>
          </p:txBody>
        </p:sp>
        <p:sp>
          <p:nvSpPr>
            <p:cNvPr id="24" name="TextBox 23">
              <a:extLst>
                <a:ext uri="{FF2B5EF4-FFF2-40B4-BE49-F238E27FC236}">
                  <a16:creationId xmlns:a16="http://schemas.microsoft.com/office/drawing/2014/main" id="{2DA5986C-0A1D-909D-9A33-2C7A653F7591}"/>
                </a:ext>
              </a:extLst>
            </p:cNvPr>
            <p:cNvSpPr txBox="1"/>
            <p:nvPr/>
          </p:nvSpPr>
          <p:spPr>
            <a:xfrm>
              <a:off x="2971243" y="4350666"/>
              <a:ext cx="610628" cy="338554"/>
            </a:xfrm>
            <a:prstGeom prst="rect">
              <a:avLst/>
            </a:prstGeom>
            <a:noFill/>
          </p:spPr>
          <p:txBody>
            <a:bodyPr wrap="square" rtlCol="0">
              <a:spAutoFit/>
            </a:bodyPr>
            <a:lstStyle/>
            <a:p>
              <a:pPr algn="ctr"/>
              <a:r>
                <a:rPr lang="en-US" sz="1600"/>
                <a:t>6m</a:t>
              </a:r>
            </a:p>
          </p:txBody>
        </p:sp>
      </p:grpSp>
      <p:grpSp>
        <p:nvGrpSpPr>
          <p:cNvPr id="36" name="Group 35">
            <a:extLst>
              <a:ext uri="{FF2B5EF4-FFF2-40B4-BE49-F238E27FC236}">
                <a16:creationId xmlns:a16="http://schemas.microsoft.com/office/drawing/2014/main" id="{8237BC17-0C05-EC42-7E84-6A9C80C52A33}"/>
              </a:ext>
            </a:extLst>
          </p:cNvPr>
          <p:cNvGrpSpPr/>
          <p:nvPr/>
        </p:nvGrpSpPr>
        <p:grpSpPr>
          <a:xfrm>
            <a:off x="2063103" y="2962272"/>
            <a:ext cx="868253" cy="681759"/>
            <a:chOff x="3515099" y="3595803"/>
            <a:chExt cx="1023015" cy="803282"/>
          </a:xfrm>
        </p:grpSpPr>
        <p:sp>
          <p:nvSpPr>
            <p:cNvPr id="26" name="Rectangle 25">
              <a:extLst>
                <a:ext uri="{FF2B5EF4-FFF2-40B4-BE49-F238E27FC236}">
                  <a16:creationId xmlns:a16="http://schemas.microsoft.com/office/drawing/2014/main" id="{39F4D487-0494-A92A-3CAB-D457D9AA8FE4}"/>
                </a:ext>
              </a:extLst>
            </p:cNvPr>
            <p:cNvSpPr/>
            <p:nvPr/>
          </p:nvSpPr>
          <p:spPr>
            <a:xfrm>
              <a:off x="4013383" y="3933791"/>
              <a:ext cx="465294" cy="465294"/>
            </a:xfrm>
            <a:prstGeom prst="rect">
              <a:avLst/>
            </a:prstGeom>
            <a:solidFill>
              <a:srgbClr val="CFB6D8"/>
            </a:solidFill>
            <a:ln w="19050">
              <a:solidFill>
                <a:schemeClr val="tx1"/>
              </a:solid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1800" b="1">
                  <a:solidFill>
                    <a:srgbClr val="232321"/>
                  </a:solidFill>
                </a:rPr>
                <a:t>E</a:t>
              </a:r>
            </a:p>
          </p:txBody>
        </p:sp>
        <p:sp>
          <p:nvSpPr>
            <p:cNvPr id="27" name="TextBox 26">
              <a:extLst>
                <a:ext uri="{FF2B5EF4-FFF2-40B4-BE49-F238E27FC236}">
                  <a16:creationId xmlns:a16="http://schemas.microsoft.com/office/drawing/2014/main" id="{EAB06160-A152-AA23-9FFE-52476F257A65}"/>
                </a:ext>
              </a:extLst>
            </p:cNvPr>
            <p:cNvSpPr txBox="1"/>
            <p:nvPr/>
          </p:nvSpPr>
          <p:spPr>
            <a:xfrm>
              <a:off x="3948784" y="3595803"/>
              <a:ext cx="589330" cy="398901"/>
            </a:xfrm>
            <a:prstGeom prst="rect">
              <a:avLst/>
            </a:prstGeom>
            <a:noFill/>
          </p:spPr>
          <p:txBody>
            <a:bodyPr wrap="square" rtlCol="0">
              <a:spAutoFit/>
            </a:bodyPr>
            <a:lstStyle/>
            <a:p>
              <a:pPr algn="ctr"/>
              <a:r>
                <a:rPr lang="en-US" sz="1600"/>
                <a:t>2m</a:t>
              </a:r>
            </a:p>
          </p:txBody>
        </p:sp>
        <p:sp>
          <p:nvSpPr>
            <p:cNvPr id="28" name="TextBox 27">
              <a:extLst>
                <a:ext uri="{FF2B5EF4-FFF2-40B4-BE49-F238E27FC236}">
                  <a16:creationId xmlns:a16="http://schemas.microsoft.com/office/drawing/2014/main" id="{BC8E5B92-8C68-35B5-11B3-EBBB54BAE976}"/>
                </a:ext>
              </a:extLst>
            </p:cNvPr>
            <p:cNvSpPr txBox="1"/>
            <p:nvPr/>
          </p:nvSpPr>
          <p:spPr>
            <a:xfrm>
              <a:off x="3515099" y="4021638"/>
              <a:ext cx="564058" cy="362174"/>
            </a:xfrm>
            <a:prstGeom prst="rect">
              <a:avLst/>
            </a:prstGeom>
            <a:noFill/>
          </p:spPr>
          <p:txBody>
            <a:bodyPr wrap="square" rtlCol="0">
              <a:spAutoFit/>
            </a:bodyPr>
            <a:lstStyle/>
            <a:p>
              <a:pPr algn="ctr"/>
              <a:r>
                <a:rPr lang="en-US" sz="1600"/>
                <a:t>2m</a:t>
              </a:r>
            </a:p>
          </p:txBody>
        </p:sp>
      </p:grpSp>
      <p:grpSp>
        <p:nvGrpSpPr>
          <p:cNvPr id="34" name="Group 33">
            <a:extLst>
              <a:ext uri="{FF2B5EF4-FFF2-40B4-BE49-F238E27FC236}">
                <a16:creationId xmlns:a16="http://schemas.microsoft.com/office/drawing/2014/main" id="{780FF278-B00C-B1F2-7938-E31C962B67C4}"/>
              </a:ext>
            </a:extLst>
          </p:cNvPr>
          <p:cNvGrpSpPr/>
          <p:nvPr/>
        </p:nvGrpSpPr>
        <p:grpSpPr>
          <a:xfrm>
            <a:off x="5794337" y="3009531"/>
            <a:ext cx="2667971" cy="648127"/>
            <a:chOff x="-2938352" y="4624133"/>
            <a:chExt cx="3143527" cy="763654"/>
          </a:xfrm>
        </p:grpSpPr>
        <p:sp>
          <p:nvSpPr>
            <p:cNvPr id="30" name="Rectangle 29">
              <a:extLst>
                <a:ext uri="{FF2B5EF4-FFF2-40B4-BE49-F238E27FC236}">
                  <a16:creationId xmlns:a16="http://schemas.microsoft.com/office/drawing/2014/main" id="{573919A4-522F-11F3-EBB8-C132E81583E8}"/>
                </a:ext>
              </a:extLst>
            </p:cNvPr>
            <p:cNvSpPr/>
            <p:nvPr/>
          </p:nvSpPr>
          <p:spPr>
            <a:xfrm>
              <a:off x="-2938352" y="4956634"/>
              <a:ext cx="2613252" cy="413781"/>
            </a:xfrm>
            <a:prstGeom prst="rect">
              <a:avLst/>
            </a:prstGeom>
            <a:solidFill>
              <a:srgbClr val="F9CBCB"/>
            </a:solidFill>
            <a:ln w="19050">
              <a:solidFill>
                <a:schemeClr val="tx1"/>
              </a:solid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1800" b="1">
                  <a:solidFill>
                    <a:srgbClr val="232321"/>
                  </a:solidFill>
                </a:rPr>
                <a:t>B</a:t>
              </a:r>
            </a:p>
          </p:txBody>
        </p:sp>
        <p:sp>
          <p:nvSpPr>
            <p:cNvPr id="31" name="TextBox 30">
              <a:extLst>
                <a:ext uri="{FF2B5EF4-FFF2-40B4-BE49-F238E27FC236}">
                  <a16:creationId xmlns:a16="http://schemas.microsoft.com/office/drawing/2014/main" id="{C0F65E52-528B-740D-8A49-97F0211F1450}"/>
                </a:ext>
              </a:extLst>
            </p:cNvPr>
            <p:cNvSpPr txBox="1"/>
            <p:nvPr/>
          </p:nvSpPr>
          <p:spPr>
            <a:xfrm>
              <a:off x="-2938352" y="4624133"/>
              <a:ext cx="2613251" cy="338554"/>
            </a:xfrm>
            <a:prstGeom prst="rect">
              <a:avLst/>
            </a:prstGeom>
            <a:noFill/>
          </p:spPr>
          <p:txBody>
            <a:bodyPr wrap="square" rtlCol="0">
              <a:spAutoFit/>
            </a:bodyPr>
            <a:lstStyle/>
            <a:p>
              <a:pPr algn="ctr"/>
              <a:r>
                <a:rPr lang="en-US" sz="1600"/>
                <a:t>13m</a:t>
              </a:r>
            </a:p>
          </p:txBody>
        </p:sp>
        <p:sp>
          <p:nvSpPr>
            <p:cNvPr id="32" name="TextBox 31">
              <a:extLst>
                <a:ext uri="{FF2B5EF4-FFF2-40B4-BE49-F238E27FC236}">
                  <a16:creationId xmlns:a16="http://schemas.microsoft.com/office/drawing/2014/main" id="{6E0AB7C2-6081-7417-68FC-89306DA7BAFD}"/>
                </a:ext>
              </a:extLst>
            </p:cNvPr>
            <p:cNvSpPr txBox="1"/>
            <p:nvPr/>
          </p:nvSpPr>
          <p:spPr>
            <a:xfrm>
              <a:off x="-395378" y="4988887"/>
              <a:ext cx="600553" cy="398900"/>
            </a:xfrm>
            <a:prstGeom prst="rect">
              <a:avLst/>
            </a:prstGeom>
            <a:noFill/>
          </p:spPr>
          <p:txBody>
            <a:bodyPr wrap="square" rtlCol="0">
              <a:spAutoFit/>
            </a:bodyPr>
            <a:lstStyle/>
            <a:p>
              <a:pPr algn="ctr"/>
              <a:r>
                <a:rPr lang="en-US" sz="1600"/>
                <a:t>2m</a:t>
              </a:r>
            </a:p>
          </p:txBody>
        </p:sp>
      </p:grpSp>
      <p:sp>
        <p:nvSpPr>
          <p:cNvPr id="12" name="Rectangle 11">
            <a:extLst>
              <a:ext uri="{FF2B5EF4-FFF2-40B4-BE49-F238E27FC236}">
                <a16:creationId xmlns:a16="http://schemas.microsoft.com/office/drawing/2014/main" id="{DB1955C3-FCAC-AE83-BD02-1F43D6A4E801}"/>
              </a:ext>
            </a:extLst>
          </p:cNvPr>
          <p:cNvSpPr/>
          <p:nvPr/>
        </p:nvSpPr>
        <p:spPr>
          <a:xfrm>
            <a:off x="2840716" y="3264401"/>
            <a:ext cx="351093" cy="384721"/>
          </a:xfrm>
          <a:prstGeom prst="rect">
            <a:avLst/>
          </a:prstGeom>
        </p:spPr>
        <p:txBody>
          <a:bodyPr wrap="square" lIns="0" tIns="0" rIns="0" bIns="0">
            <a:spAutoFit/>
          </a:bodyPr>
          <a:lstStyle/>
          <a:p>
            <a:pPr algn="ctr"/>
            <a:r>
              <a:rPr lang="en-GB" sz="2500" b="1">
                <a:solidFill>
                  <a:srgbClr val="689429"/>
                </a:solidFill>
              </a:rPr>
              <a:t>&lt;</a:t>
            </a:r>
          </a:p>
        </p:txBody>
      </p:sp>
      <p:sp>
        <p:nvSpPr>
          <p:cNvPr id="16" name="Rectangle 15">
            <a:extLst>
              <a:ext uri="{FF2B5EF4-FFF2-40B4-BE49-F238E27FC236}">
                <a16:creationId xmlns:a16="http://schemas.microsoft.com/office/drawing/2014/main" id="{128C8BFB-3724-8A02-E069-9FFEA45F446F}"/>
              </a:ext>
            </a:extLst>
          </p:cNvPr>
          <p:cNvSpPr/>
          <p:nvPr/>
        </p:nvSpPr>
        <p:spPr>
          <a:xfrm>
            <a:off x="3507360" y="3264401"/>
            <a:ext cx="351093" cy="384721"/>
          </a:xfrm>
          <a:prstGeom prst="rect">
            <a:avLst/>
          </a:prstGeom>
        </p:spPr>
        <p:txBody>
          <a:bodyPr wrap="square" lIns="0" tIns="0" rIns="0" bIns="0">
            <a:spAutoFit/>
          </a:bodyPr>
          <a:lstStyle/>
          <a:p>
            <a:pPr algn="ctr"/>
            <a:r>
              <a:rPr lang="en-GB" sz="2500" b="1">
                <a:solidFill>
                  <a:srgbClr val="689429"/>
                </a:solidFill>
              </a:rPr>
              <a:t>&lt;</a:t>
            </a:r>
          </a:p>
        </p:txBody>
      </p:sp>
      <p:sp>
        <p:nvSpPr>
          <p:cNvPr id="20" name="Rectangle 19">
            <a:extLst>
              <a:ext uri="{FF2B5EF4-FFF2-40B4-BE49-F238E27FC236}">
                <a16:creationId xmlns:a16="http://schemas.microsoft.com/office/drawing/2014/main" id="{E4B16358-BA78-98E6-4674-DBD551A69792}"/>
              </a:ext>
            </a:extLst>
          </p:cNvPr>
          <p:cNvSpPr/>
          <p:nvPr/>
        </p:nvSpPr>
        <p:spPr>
          <a:xfrm>
            <a:off x="5471101" y="3264401"/>
            <a:ext cx="351093" cy="384721"/>
          </a:xfrm>
          <a:prstGeom prst="rect">
            <a:avLst/>
          </a:prstGeom>
        </p:spPr>
        <p:txBody>
          <a:bodyPr wrap="square" lIns="0" tIns="0" rIns="0" bIns="0">
            <a:spAutoFit/>
          </a:bodyPr>
          <a:lstStyle/>
          <a:p>
            <a:pPr algn="ctr"/>
            <a:r>
              <a:rPr lang="en-GB" sz="2500" b="1">
                <a:solidFill>
                  <a:srgbClr val="689429"/>
                </a:solidFill>
              </a:rPr>
              <a:t>&lt;</a:t>
            </a:r>
          </a:p>
        </p:txBody>
      </p:sp>
      <p:sp>
        <p:nvSpPr>
          <p:cNvPr id="25" name="Rectangle 24">
            <a:extLst>
              <a:ext uri="{FF2B5EF4-FFF2-40B4-BE49-F238E27FC236}">
                <a16:creationId xmlns:a16="http://schemas.microsoft.com/office/drawing/2014/main" id="{F21CAF56-FEE0-08B7-75AC-893B473EBEB2}"/>
              </a:ext>
            </a:extLst>
          </p:cNvPr>
          <p:cNvSpPr/>
          <p:nvPr/>
        </p:nvSpPr>
        <p:spPr>
          <a:xfrm>
            <a:off x="8280220" y="3264401"/>
            <a:ext cx="351093" cy="384721"/>
          </a:xfrm>
          <a:prstGeom prst="rect">
            <a:avLst/>
          </a:prstGeom>
        </p:spPr>
        <p:txBody>
          <a:bodyPr wrap="square" lIns="0" tIns="0" rIns="0" bIns="0">
            <a:spAutoFit/>
          </a:bodyPr>
          <a:lstStyle/>
          <a:p>
            <a:pPr algn="ctr"/>
            <a:r>
              <a:rPr lang="en-GB" sz="2500" b="1">
                <a:solidFill>
                  <a:srgbClr val="689429"/>
                </a:solidFill>
              </a:rPr>
              <a:t>&lt;</a:t>
            </a:r>
          </a:p>
        </p:txBody>
      </p:sp>
      <p:grpSp>
        <p:nvGrpSpPr>
          <p:cNvPr id="29" name="Group 28">
            <a:extLst>
              <a:ext uri="{FF2B5EF4-FFF2-40B4-BE49-F238E27FC236}">
                <a16:creationId xmlns:a16="http://schemas.microsoft.com/office/drawing/2014/main" id="{5F4BB536-A6D9-CA95-CF9F-F38B04A9018F}"/>
              </a:ext>
            </a:extLst>
          </p:cNvPr>
          <p:cNvGrpSpPr/>
          <p:nvPr/>
        </p:nvGrpSpPr>
        <p:grpSpPr>
          <a:xfrm>
            <a:off x="6548976" y="4393606"/>
            <a:ext cx="2689296" cy="1576819"/>
            <a:chOff x="-2399841" y="3036947"/>
            <a:chExt cx="2774236" cy="1626622"/>
          </a:xfrm>
        </p:grpSpPr>
        <p:grpSp>
          <p:nvGrpSpPr>
            <p:cNvPr id="39" name="Group 38">
              <a:extLst>
                <a:ext uri="{FF2B5EF4-FFF2-40B4-BE49-F238E27FC236}">
                  <a16:creationId xmlns:a16="http://schemas.microsoft.com/office/drawing/2014/main" id="{37714976-AE0B-449D-2B67-D32D5DE59C07}"/>
                </a:ext>
              </a:extLst>
            </p:cNvPr>
            <p:cNvGrpSpPr/>
            <p:nvPr/>
          </p:nvGrpSpPr>
          <p:grpSpPr>
            <a:xfrm>
              <a:off x="-2397606" y="3046394"/>
              <a:ext cx="2772001" cy="1617175"/>
              <a:chOff x="-2397606" y="3046394"/>
              <a:chExt cx="2772001" cy="1617175"/>
            </a:xfrm>
          </p:grpSpPr>
          <p:pic>
            <p:nvPicPr>
              <p:cNvPr id="42" name="Picture 41" descr="A blue tile wall with white grout&#10;&#10;Description automatically generated">
                <a:extLst>
                  <a:ext uri="{FF2B5EF4-FFF2-40B4-BE49-F238E27FC236}">
                    <a16:creationId xmlns:a16="http://schemas.microsoft.com/office/drawing/2014/main" id="{F4279E91-9A64-A23B-F267-F20F7C30C03F}"/>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2513194" y="3161982"/>
                <a:ext cx="1617175" cy="1386000"/>
              </a:xfrm>
              <a:prstGeom prst="rect">
                <a:avLst/>
              </a:prstGeom>
              <a:ln w="12700">
                <a:noFill/>
              </a:ln>
            </p:spPr>
          </p:pic>
          <p:pic>
            <p:nvPicPr>
              <p:cNvPr id="43" name="Picture 42" descr="A blue tile wall with white grout&#10;&#10;Description automatically generated">
                <a:extLst>
                  <a:ext uri="{FF2B5EF4-FFF2-40B4-BE49-F238E27FC236}">
                    <a16:creationId xmlns:a16="http://schemas.microsoft.com/office/drawing/2014/main" id="{BF9AB321-EA85-5A4A-AB35-8894CFE2FF7F}"/>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flipH="1">
                <a:off x="-1127193" y="3161982"/>
                <a:ext cx="1617175" cy="1386000"/>
              </a:xfrm>
              <a:prstGeom prst="rect">
                <a:avLst/>
              </a:prstGeom>
              <a:ln w="12700">
                <a:noFill/>
              </a:ln>
            </p:spPr>
          </p:pic>
        </p:grpSp>
        <p:pic>
          <p:nvPicPr>
            <p:cNvPr id="40" name="Picture 39" descr="A swimming pool with a deck and a fence&#10;&#10;Description automatically generated">
              <a:extLst>
                <a:ext uri="{FF2B5EF4-FFF2-40B4-BE49-F238E27FC236}">
                  <a16:creationId xmlns:a16="http://schemas.microsoft.com/office/drawing/2014/main" id="{BC2FDCB5-0418-EC31-888E-240B61DD9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536" t="58770" r="56501" b="25583"/>
            <a:stretch/>
          </p:blipFill>
          <p:spPr>
            <a:xfrm>
              <a:off x="-2261085" y="3153017"/>
              <a:ext cx="2505397" cy="1384277"/>
            </a:xfrm>
            <a:prstGeom prst="rect">
              <a:avLst/>
            </a:prstGeom>
            <a:ln w="12700">
              <a:solidFill>
                <a:srgbClr val="232321"/>
              </a:solidFill>
            </a:ln>
          </p:spPr>
        </p:pic>
        <p:sp>
          <p:nvSpPr>
            <p:cNvPr id="41" name="Rectangle 40">
              <a:extLst>
                <a:ext uri="{FF2B5EF4-FFF2-40B4-BE49-F238E27FC236}">
                  <a16:creationId xmlns:a16="http://schemas.microsoft.com/office/drawing/2014/main" id="{90587D66-D3CF-F311-A129-512E7469A629}"/>
                </a:ext>
              </a:extLst>
            </p:cNvPr>
            <p:cNvSpPr/>
            <p:nvPr/>
          </p:nvSpPr>
          <p:spPr>
            <a:xfrm>
              <a:off x="-2399841" y="3036947"/>
              <a:ext cx="2774236" cy="1617098"/>
            </a:xfrm>
            <a:prstGeom prst="rect">
              <a:avLst/>
            </a:prstGeom>
            <a:noFill/>
            <a:ln w="1270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44" name="TextBox 43">
            <a:extLst>
              <a:ext uri="{FF2B5EF4-FFF2-40B4-BE49-F238E27FC236}">
                <a16:creationId xmlns:a16="http://schemas.microsoft.com/office/drawing/2014/main" id="{0363B458-6F4D-A050-3CBB-AAAF800A51D3}"/>
              </a:ext>
            </a:extLst>
          </p:cNvPr>
          <p:cNvSpPr txBox="1"/>
          <p:nvPr/>
        </p:nvSpPr>
        <p:spPr>
          <a:xfrm>
            <a:off x="7619592" y="5964182"/>
            <a:ext cx="644525" cy="369332"/>
          </a:xfrm>
          <a:prstGeom prst="rect">
            <a:avLst/>
          </a:prstGeom>
          <a:noFill/>
        </p:spPr>
        <p:txBody>
          <a:bodyPr wrap="square" rtlCol="0">
            <a:spAutoFit/>
          </a:bodyPr>
          <a:lstStyle/>
          <a:p>
            <a:pPr algn="ctr"/>
            <a:r>
              <a:rPr lang="en-US" sz="1800"/>
              <a:t>8m</a:t>
            </a:r>
          </a:p>
        </p:txBody>
      </p:sp>
      <p:sp>
        <p:nvSpPr>
          <p:cNvPr id="45" name="TextBox 44">
            <a:extLst>
              <a:ext uri="{FF2B5EF4-FFF2-40B4-BE49-F238E27FC236}">
                <a16:creationId xmlns:a16="http://schemas.microsoft.com/office/drawing/2014/main" id="{F7E54E58-D660-7438-566D-F0E97BD51921}"/>
              </a:ext>
            </a:extLst>
          </p:cNvPr>
          <p:cNvSpPr txBox="1"/>
          <p:nvPr/>
        </p:nvSpPr>
        <p:spPr>
          <a:xfrm>
            <a:off x="9172193" y="5001927"/>
            <a:ext cx="1017148" cy="369332"/>
          </a:xfrm>
          <a:prstGeom prst="rect">
            <a:avLst/>
          </a:prstGeom>
          <a:noFill/>
        </p:spPr>
        <p:txBody>
          <a:bodyPr wrap="square" rtlCol="0">
            <a:spAutoFit/>
          </a:bodyPr>
          <a:lstStyle/>
          <a:p>
            <a:pPr algn="ctr"/>
            <a:r>
              <a:rPr lang="en-US" sz="1800"/>
              <a:t>400cm</a:t>
            </a:r>
          </a:p>
        </p:txBody>
      </p:sp>
    </p:spTree>
    <p:extLst>
      <p:ext uri="{BB962C8B-B14F-4D97-AF65-F5344CB8AC3E}">
        <p14:creationId xmlns:p14="http://schemas.microsoft.com/office/powerpoint/2010/main" val="350489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50B0B-9E30-C368-5309-63ABEFF5E7C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286C1FF-6751-F638-3B46-6BEC195EB5DA}"/>
              </a:ext>
            </a:extLst>
          </p:cNvPr>
          <p:cNvSpPr txBox="1"/>
          <p:nvPr/>
        </p:nvSpPr>
        <p:spPr>
          <a:xfrm>
            <a:off x="147638" y="473868"/>
            <a:ext cx="12033358" cy="80452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a:latin typeface="Comic Sans MS"/>
              </a:rPr>
              <a:t>Thursday 26th March</a:t>
            </a:r>
            <a:endParaRPr lang="en-GB" sz="2400">
              <a:latin typeface="Comic Sans MS"/>
            </a:endParaRPr>
          </a:p>
          <a:p>
            <a:r>
              <a:rPr lang="en-GB" sz="2400" u="sng">
                <a:latin typeface="Comic Sans MS"/>
              </a:rPr>
              <a:t>TBAT: write a narrative non-fiction.</a:t>
            </a:r>
            <a:endParaRPr lang="en-GB"/>
          </a:p>
          <a:p>
            <a:endParaRPr lang="en-GB" sz="2400" u="sng">
              <a:latin typeface="Comic Sans MS"/>
            </a:endParaRPr>
          </a:p>
          <a:p>
            <a:pPr>
              <a:lnSpc>
                <a:spcPct val="90000"/>
              </a:lnSpc>
            </a:pPr>
            <a:r>
              <a:rPr lang="en-GB" sz="2800">
                <a:solidFill>
                  <a:schemeClr val="accent5">
                    <a:lumMod val="76000"/>
                  </a:schemeClr>
                </a:solidFill>
                <a:latin typeface="Comic Sans MS"/>
              </a:rPr>
              <a:t>Teacher model (visualiser)</a:t>
            </a:r>
            <a:br>
              <a:rPr lang="en-GB" sz="2800">
                <a:latin typeface="Comic Sans MS"/>
              </a:rPr>
            </a:br>
            <a:br>
              <a:rPr lang="en-GB" sz="2800">
                <a:latin typeface="Comic Sans MS"/>
              </a:rPr>
            </a:br>
            <a:r>
              <a:rPr lang="en-GB" sz="2800">
                <a:solidFill>
                  <a:schemeClr val="accent5">
                    <a:lumMod val="76000"/>
                  </a:schemeClr>
                </a:solidFill>
                <a:latin typeface="Comic Sans MS"/>
              </a:rPr>
              <a:t>Paragraph 4: </a:t>
            </a:r>
          </a:p>
          <a:p>
            <a:pPr>
              <a:lnSpc>
                <a:spcPct val="90000"/>
              </a:lnSpc>
            </a:pPr>
            <a:r>
              <a:rPr lang="en-GB" sz="2800">
                <a:solidFill>
                  <a:schemeClr val="accent5">
                    <a:lumMod val="76000"/>
                  </a:schemeClr>
                </a:solidFill>
                <a:latin typeface="Comic Sans MS"/>
              </a:rPr>
              <a:t> - How did the rock become the pebble?</a:t>
            </a:r>
            <a:endParaRPr lang="en-GB">
              <a:solidFill>
                <a:schemeClr val="accent5">
                  <a:lumMod val="76000"/>
                </a:schemeClr>
              </a:solidFill>
              <a:latin typeface="Aptos" panose="020B0004020202020204"/>
            </a:endParaRPr>
          </a:p>
          <a:p>
            <a:pPr marL="285750" indent="-285750">
              <a:lnSpc>
                <a:spcPct val="90000"/>
              </a:lnSpc>
              <a:buFont typeface="Arial"/>
              <a:buChar char="•"/>
            </a:pPr>
            <a:r>
              <a:rPr lang="en-GB" sz="1600">
                <a:latin typeface="Comic Sans MS"/>
              </a:rPr>
              <a:t>Wind scratched the rock and made cracks bigger.</a:t>
            </a:r>
            <a:endParaRPr lang="en-GB"/>
          </a:p>
          <a:p>
            <a:pPr marL="285750" indent="-285750">
              <a:lnSpc>
                <a:spcPct val="90000"/>
              </a:lnSpc>
              <a:buFont typeface="Arial"/>
              <a:buChar char="•"/>
            </a:pPr>
            <a:r>
              <a:rPr lang="en-GB" sz="1600">
                <a:latin typeface="Comic Sans MS"/>
              </a:rPr>
              <a:t>Rainwater seeped into small gaps.</a:t>
            </a:r>
          </a:p>
          <a:p>
            <a:pPr marL="285750" indent="-285750">
              <a:lnSpc>
                <a:spcPct val="90000"/>
              </a:lnSpc>
              <a:buFont typeface="Arial"/>
              <a:buChar char="•"/>
            </a:pPr>
            <a:r>
              <a:rPr lang="en-GB" sz="1600">
                <a:latin typeface="Comic Sans MS"/>
              </a:rPr>
              <a:t>Ice froze and pushed the rock apart.</a:t>
            </a:r>
          </a:p>
          <a:p>
            <a:pPr marL="285750" indent="-285750">
              <a:lnSpc>
                <a:spcPct val="90000"/>
              </a:lnSpc>
              <a:buFont typeface="Arial"/>
              <a:buChar char="•"/>
            </a:pPr>
            <a:r>
              <a:rPr lang="en-GB" sz="1600">
                <a:latin typeface="Comic Sans MS"/>
              </a:rPr>
              <a:t>Waves rolled the rock, smoothing it.</a:t>
            </a:r>
          </a:p>
          <a:p>
            <a:pPr marL="285750" indent="-285750">
              <a:lnSpc>
                <a:spcPct val="90000"/>
              </a:lnSpc>
              <a:buFont typeface="Arial"/>
              <a:buChar char="•"/>
            </a:pPr>
            <a:r>
              <a:rPr lang="en-GB" sz="1600">
                <a:latin typeface="Comic Sans MS"/>
              </a:rPr>
              <a:t>Rivers bumped the pebble against other stones.</a:t>
            </a:r>
          </a:p>
          <a:p>
            <a:br>
              <a:rPr lang="en-GB" sz="3200">
                <a:latin typeface="Comic Sans MS"/>
              </a:rPr>
            </a:br>
            <a:r>
              <a:rPr lang="en-GB" sz="2000">
                <a:latin typeface="Comic Sans MS"/>
                <a:cs typeface="Segoe UI"/>
              </a:rPr>
              <a:t>Over thousands of years, the pebble was shaped again and again by the powerful forces of nature. Stormy winds scraped its surface, and heavy rain washed it across rocky ground. When winter crept across the land, freezing ice pushed into tiny cracks around it, causing the surrounding rock to split and crumble. Eventually, the newly‑formed pebble slipped free and tumbled into a rushing river. The fast‑moving water spun it, bumped it into other stones, and smoothed its edges as it drifted through ever‑changing landscapes.</a:t>
            </a:r>
            <a:endParaRPr lang="en-GB" sz="1600">
              <a:latin typeface="Comic Sans MS"/>
            </a:endParaRPr>
          </a:p>
          <a:p>
            <a:br>
              <a:rPr lang="en-GB" sz="3200">
                <a:latin typeface="Comic Sans MS"/>
              </a:rPr>
            </a:br>
            <a:br>
              <a:rPr lang="en-GB" sz="3200">
                <a:latin typeface="Comic Sans MS"/>
              </a:rPr>
            </a:br>
            <a:endParaRPr lang="en-GB" sz="2400">
              <a:latin typeface="Comic Sans MS"/>
            </a:endParaRPr>
          </a:p>
          <a:p>
            <a:endParaRPr lang="en-GB" sz="3200">
              <a:latin typeface="Comic Sans MS"/>
            </a:endParaRPr>
          </a:p>
        </p:txBody>
      </p:sp>
    </p:spTree>
    <p:extLst>
      <p:ext uri="{BB962C8B-B14F-4D97-AF65-F5344CB8AC3E}">
        <p14:creationId xmlns:p14="http://schemas.microsoft.com/office/powerpoint/2010/main" val="37221425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F3EBB-3298-E052-DCE0-5A124A5CC57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21E7DF6-C3B4-8EA6-E32D-3832CB304157}"/>
              </a:ext>
            </a:extLst>
          </p:cNvPr>
          <p:cNvSpPr txBox="1"/>
          <p:nvPr/>
        </p:nvSpPr>
        <p:spPr>
          <a:xfrm>
            <a:off x="147638" y="473868"/>
            <a:ext cx="12024599" cy="67156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a:latin typeface="Comic Sans MS"/>
              </a:rPr>
              <a:t>Thursday 26th March</a:t>
            </a:r>
            <a:endParaRPr lang="en-GB" sz="2400">
              <a:latin typeface="Comic Sans MS"/>
            </a:endParaRPr>
          </a:p>
          <a:p>
            <a:r>
              <a:rPr lang="en-GB" sz="2400" u="sng">
                <a:latin typeface="Comic Sans MS"/>
              </a:rPr>
              <a:t>TBAT: write a narrative non-fiction.</a:t>
            </a:r>
            <a:endParaRPr lang="en-GB"/>
          </a:p>
          <a:p>
            <a:endParaRPr lang="en-GB" sz="2400" u="sng">
              <a:latin typeface="Comic Sans MS"/>
            </a:endParaRPr>
          </a:p>
          <a:p>
            <a:pPr>
              <a:lnSpc>
                <a:spcPct val="90000"/>
              </a:lnSpc>
            </a:pPr>
            <a:r>
              <a:rPr lang="en-GB" sz="2400">
                <a:solidFill>
                  <a:schemeClr val="accent5">
                    <a:lumMod val="76000"/>
                  </a:schemeClr>
                </a:solidFill>
                <a:latin typeface="Comic Sans MS"/>
              </a:rPr>
              <a:t>Teacher model (visualiser)</a:t>
            </a:r>
            <a:br>
              <a:rPr lang="en-GB" sz="2400">
                <a:latin typeface="Comic Sans MS"/>
              </a:rPr>
            </a:br>
            <a:br>
              <a:rPr lang="en-GB" sz="2400">
                <a:latin typeface="Comic Sans MS"/>
              </a:rPr>
            </a:br>
            <a:r>
              <a:rPr lang="en-GB" sz="2400">
                <a:solidFill>
                  <a:schemeClr val="accent5">
                    <a:lumMod val="76000"/>
                  </a:schemeClr>
                </a:solidFill>
                <a:latin typeface="Comic Sans MS"/>
              </a:rPr>
              <a:t>Paragraph 5: </a:t>
            </a:r>
            <a:br>
              <a:rPr lang="en-GB" sz="2400">
                <a:latin typeface="Comic Sans MS"/>
              </a:rPr>
            </a:br>
            <a:r>
              <a:rPr lang="en-GB" sz="2400">
                <a:solidFill>
                  <a:schemeClr val="accent5">
                    <a:lumMod val="76000"/>
                  </a:schemeClr>
                </a:solidFill>
                <a:latin typeface="Comic Sans MS"/>
              </a:rPr>
              <a:t> - Where did the pebble end up?</a:t>
            </a:r>
            <a:br>
              <a:rPr lang="en-GB" sz="2400">
                <a:solidFill>
                  <a:schemeClr val="accent5">
                    <a:lumMod val="76000"/>
                  </a:schemeClr>
                </a:solidFill>
                <a:latin typeface="Comic Sans MS"/>
              </a:rPr>
            </a:br>
            <a:endParaRPr lang="en-GB" sz="2400">
              <a:solidFill>
                <a:schemeClr val="accent5">
                  <a:lumMod val="76000"/>
                </a:schemeClr>
              </a:solidFill>
              <a:latin typeface="Comic Sans MS"/>
            </a:endParaRPr>
          </a:p>
          <a:p>
            <a:pPr marL="285750" indent="-285750">
              <a:lnSpc>
                <a:spcPct val="90000"/>
              </a:lnSpc>
              <a:buFont typeface="Arial"/>
              <a:buChar char="•"/>
            </a:pPr>
            <a:r>
              <a:rPr lang="en-GB" sz="1600">
                <a:solidFill>
                  <a:srgbClr val="000000"/>
                </a:solidFill>
                <a:latin typeface="Comic Sans MS"/>
              </a:rPr>
              <a:t>On a quiet riverbank</a:t>
            </a:r>
            <a:endParaRPr lang="en-GB"/>
          </a:p>
          <a:p>
            <a:pPr marL="285750" indent="-285750">
              <a:lnSpc>
                <a:spcPct val="90000"/>
              </a:lnSpc>
              <a:buFont typeface="Arial"/>
              <a:buChar char="•"/>
            </a:pPr>
            <a:r>
              <a:rPr lang="en-GB" sz="1600">
                <a:solidFill>
                  <a:srgbClr val="000000"/>
                </a:solidFill>
                <a:latin typeface="Comic Sans MS"/>
              </a:rPr>
              <a:t>On a sandy beach</a:t>
            </a:r>
          </a:p>
          <a:p>
            <a:pPr marL="285750" indent="-285750">
              <a:lnSpc>
                <a:spcPct val="90000"/>
              </a:lnSpc>
              <a:buFont typeface="Arial"/>
              <a:buChar char="•"/>
            </a:pPr>
            <a:r>
              <a:rPr lang="en-GB" sz="1600">
                <a:solidFill>
                  <a:srgbClr val="000000"/>
                </a:solidFill>
                <a:latin typeface="Comic Sans MS"/>
              </a:rPr>
              <a:t>In a shallow stream</a:t>
            </a:r>
          </a:p>
          <a:p>
            <a:pPr marL="285750" indent="-285750">
              <a:lnSpc>
                <a:spcPct val="90000"/>
              </a:lnSpc>
              <a:buFont typeface="Arial"/>
              <a:buChar char="•"/>
            </a:pPr>
            <a:r>
              <a:rPr lang="en-GB" sz="1600">
                <a:solidFill>
                  <a:srgbClr val="000000"/>
                </a:solidFill>
                <a:latin typeface="Comic Sans MS"/>
              </a:rPr>
              <a:t>On the edge of a cliff or valley</a:t>
            </a:r>
          </a:p>
          <a:p>
            <a:pPr marL="285750" indent="-285750">
              <a:lnSpc>
                <a:spcPct val="90000"/>
              </a:lnSpc>
              <a:buFont typeface="Arial"/>
              <a:buChar char="•"/>
            </a:pPr>
            <a:r>
              <a:rPr lang="en-GB" sz="1600">
                <a:solidFill>
                  <a:srgbClr val="000000"/>
                </a:solidFill>
                <a:latin typeface="Comic Sans MS"/>
              </a:rPr>
              <a:t>On top of newly formed ground after the ice melted</a:t>
            </a:r>
          </a:p>
          <a:p>
            <a:pPr marL="285750" indent="-285750">
              <a:lnSpc>
                <a:spcPct val="90000"/>
              </a:lnSpc>
              <a:buFont typeface="Arial"/>
              <a:buChar char="•"/>
            </a:pPr>
            <a:r>
              <a:rPr lang="en-GB" sz="1600">
                <a:solidFill>
                  <a:srgbClr val="000000"/>
                </a:solidFill>
                <a:latin typeface="Comic Sans MS"/>
              </a:rPr>
              <a:t>In a calm rock pool</a:t>
            </a:r>
            <a:endParaRPr lang="en-GB" sz="2000">
              <a:solidFill>
                <a:srgbClr val="7A2170"/>
              </a:solidFill>
              <a:latin typeface="Comic Sans MS"/>
            </a:endParaRPr>
          </a:p>
          <a:p>
            <a:pPr>
              <a:lnSpc>
                <a:spcPct val="90000"/>
              </a:lnSpc>
            </a:pPr>
            <a:endParaRPr lang="en-GB" sz="2000">
              <a:solidFill>
                <a:srgbClr val="000000"/>
              </a:solidFill>
              <a:latin typeface="Comic Sans MS"/>
              <a:cs typeface="Segoe UI"/>
            </a:endParaRPr>
          </a:p>
          <a:p>
            <a:pPr>
              <a:lnSpc>
                <a:spcPct val="90000"/>
              </a:lnSpc>
            </a:pPr>
            <a:r>
              <a:rPr lang="en-GB" sz="2000">
                <a:solidFill>
                  <a:srgbClr val="000000"/>
                </a:solidFill>
                <a:latin typeface="Comic Sans MS"/>
                <a:cs typeface="Segoe UI"/>
              </a:rPr>
              <a:t>Finally</a:t>
            </a:r>
            <a:r>
              <a:rPr lang="en-GB" sz="2000">
                <a:latin typeface="Comic Sans MS"/>
                <a:cs typeface="Segoe UI"/>
              </a:rPr>
              <a:t>, after travelling through roaring rivers, deep oceans and shifting layers of Earth, the pebble came to rest on the soft bed of a quiet stream. As the water grew calmer, the pebble settled into the muddy bank, hidden among reeds and drifting leaves. For the first time in thousands of years, it lay still, no longer pushed or pulled by wild waves, fierce winds, or freezing ice. Here it waited—buried, uncovered, and moved by gentle currents—until the day Emma walked past.</a:t>
            </a:r>
            <a:endParaRPr lang="en-GB" sz="2000">
              <a:solidFill>
                <a:schemeClr val="accent5">
                  <a:lumMod val="76000"/>
                </a:schemeClr>
              </a:solidFill>
              <a:latin typeface="Comic Sans MS"/>
            </a:endParaRPr>
          </a:p>
          <a:p>
            <a:endParaRPr lang="en-GB" sz="2400">
              <a:latin typeface="Comic Sans MS"/>
            </a:endParaRPr>
          </a:p>
          <a:p>
            <a:endParaRPr lang="en-GB" sz="3200">
              <a:latin typeface="Comic Sans MS"/>
            </a:endParaRPr>
          </a:p>
        </p:txBody>
      </p:sp>
    </p:spTree>
    <p:extLst>
      <p:ext uri="{BB962C8B-B14F-4D97-AF65-F5344CB8AC3E}">
        <p14:creationId xmlns:p14="http://schemas.microsoft.com/office/powerpoint/2010/main" val="26063067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19915-F506-1E8E-9B52-BA985B270C9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CDD4A0B-0B81-3DD7-2ACE-F496B24997F0}"/>
              </a:ext>
            </a:extLst>
          </p:cNvPr>
          <p:cNvSpPr txBox="1"/>
          <p:nvPr/>
        </p:nvSpPr>
        <p:spPr>
          <a:xfrm>
            <a:off x="-4762" y="-2382"/>
            <a:ext cx="12199772" cy="65371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a:latin typeface="Comic Sans MS"/>
              </a:rPr>
              <a:t>Thursday 26th March</a:t>
            </a:r>
            <a:endParaRPr lang="en-GB" sz="2400">
              <a:latin typeface="Comic Sans MS"/>
            </a:endParaRPr>
          </a:p>
          <a:p>
            <a:r>
              <a:rPr lang="en-GB" sz="2400" u="sng">
                <a:latin typeface="Comic Sans MS"/>
              </a:rPr>
              <a:t>TBAT: write a narrative non-fiction.</a:t>
            </a:r>
            <a:endParaRPr lang="en-GB"/>
          </a:p>
          <a:p>
            <a:endParaRPr lang="en-GB" sz="2400" u="sng">
              <a:latin typeface="Comic Sans MS"/>
            </a:endParaRPr>
          </a:p>
          <a:p>
            <a:r>
              <a:rPr lang="en-GB" sz="2400">
                <a:solidFill>
                  <a:schemeClr val="accent5">
                    <a:lumMod val="76000"/>
                  </a:schemeClr>
                </a:solidFill>
                <a:latin typeface="Comic Sans MS"/>
              </a:rPr>
              <a:t>Teacher model (visualiser)</a:t>
            </a:r>
            <a:br>
              <a:rPr lang="en-GB" sz="2400">
                <a:latin typeface="Comic Sans MS"/>
              </a:rPr>
            </a:br>
            <a:br>
              <a:rPr lang="en-GB" sz="2400">
                <a:latin typeface="Comic Sans MS"/>
              </a:rPr>
            </a:br>
            <a:r>
              <a:rPr lang="en-GB" sz="2400">
                <a:solidFill>
                  <a:schemeClr val="accent5">
                    <a:lumMod val="76000"/>
                  </a:schemeClr>
                </a:solidFill>
                <a:latin typeface="Comic Sans MS"/>
              </a:rPr>
              <a:t>Paragraph 6: </a:t>
            </a:r>
            <a:br>
              <a:rPr lang="en-GB" sz="2400">
                <a:latin typeface="Comic Sans MS"/>
              </a:rPr>
            </a:br>
            <a:r>
              <a:rPr lang="en-GB" sz="2400">
                <a:solidFill>
                  <a:schemeClr val="accent5">
                    <a:lumMod val="76000"/>
                  </a:schemeClr>
                </a:solidFill>
                <a:latin typeface="Comic Sans MS"/>
              </a:rPr>
              <a:t> - The present day – your character holds the pebble in amazement.</a:t>
            </a:r>
          </a:p>
          <a:p>
            <a:endParaRPr lang="en-GB" sz="2400">
              <a:solidFill>
                <a:schemeClr val="accent5">
                  <a:lumMod val="76000"/>
                </a:schemeClr>
              </a:solidFill>
              <a:latin typeface="Comic Sans MS"/>
            </a:endParaRPr>
          </a:p>
          <a:p>
            <a:pPr marL="285750" indent="-285750">
              <a:lnSpc>
                <a:spcPct val="90000"/>
              </a:lnSpc>
              <a:buFont typeface="Arial"/>
              <a:buChar char="•"/>
            </a:pPr>
            <a:r>
              <a:rPr lang="en-GB">
                <a:solidFill>
                  <a:srgbClr val="000000"/>
                </a:solidFill>
                <a:latin typeface="Comic Sans MS"/>
              </a:rPr>
              <a:t>Character realises how long the pebble has existed.</a:t>
            </a:r>
          </a:p>
          <a:p>
            <a:pPr marL="285750" indent="-285750">
              <a:lnSpc>
                <a:spcPct val="90000"/>
              </a:lnSpc>
              <a:buFont typeface="Arial"/>
              <a:buChar char="•"/>
            </a:pPr>
            <a:r>
              <a:rPr lang="en-GB">
                <a:solidFill>
                  <a:srgbClr val="000000"/>
                </a:solidFill>
                <a:latin typeface="Comic Sans MS"/>
              </a:rPr>
              <a:t>They imagine volcanoes, mountains, rivers and ice.</a:t>
            </a:r>
          </a:p>
          <a:p>
            <a:pPr marL="285750" indent="-285750">
              <a:lnSpc>
                <a:spcPct val="90000"/>
              </a:lnSpc>
              <a:buFont typeface="Arial"/>
              <a:buChar char="•"/>
            </a:pPr>
            <a:r>
              <a:rPr lang="en-GB">
                <a:solidFill>
                  <a:srgbClr val="000000"/>
                </a:solidFill>
                <a:latin typeface="Comic Sans MS"/>
              </a:rPr>
              <a:t>They feel amazed, shocked, or fascinated.</a:t>
            </a:r>
          </a:p>
          <a:p>
            <a:pPr marL="285750" indent="-285750">
              <a:lnSpc>
                <a:spcPct val="90000"/>
              </a:lnSpc>
              <a:buFont typeface="Arial"/>
              <a:buChar char="•"/>
            </a:pPr>
            <a:r>
              <a:rPr lang="en-GB">
                <a:solidFill>
                  <a:srgbClr val="000000"/>
                </a:solidFill>
                <a:latin typeface="Comic Sans MS"/>
              </a:rPr>
              <a:t>They speak quietly to the pebble.</a:t>
            </a:r>
          </a:p>
          <a:p>
            <a:pPr marL="285750" indent="-285750">
              <a:lnSpc>
                <a:spcPct val="90000"/>
              </a:lnSpc>
              <a:buFont typeface="Arial"/>
              <a:buChar char="•"/>
            </a:pPr>
            <a:r>
              <a:rPr lang="en-GB">
                <a:solidFill>
                  <a:srgbClr val="000000"/>
                </a:solidFill>
                <a:latin typeface="Comic Sans MS"/>
              </a:rPr>
              <a:t>They hold it gently, knowing its journey was extraordinary.</a:t>
            </a:r>
            <a:endParaRPr lang="en-GB" sz="2400">
              <a:latin typeface="Comic Sans MS"/>
              <a:cs typeface="Segoe UI"/>
            </a:endParaRPr>
          </a:p>
          <a:p>
            <a:pPr>
              <a:lnSpc>
                <a:spcPct val="90000"/>
              </a:lnSpc>
            </a:pPr>
            <a:endParaRPr lang="en-GB" sz="2400">
              <a:latin typeface="Comic Sans MS"/>
              <a:cs typeface="Segoe UI"/>
            </a:endParaRPr>
          </a:p>
          <a:p>
            <a:pPr>
              <a:lnSpc>
                <a:spcPct val="90000"/>
              </a:lnSpc>
            </a:pPr>
            <a:r>
              <a:rPr lang="en-GB" sz="2400">
                <a:latin typeface="Comic Sans MS"/>
                <a:cs typeface="Segoe UI"/>
              </a:rPr>
              <a:t>Back in the present, Emma held the pebble gently in her hands, her eyes widening with amazement. “You’ve travelled across the whole world,” she breathed, imagining the volcano that created it, the river that carried it, and the oceans that polished it smooth. The pebble, warm in the sunlight, felt ancient and important. Emma smiled to herself, realising she was holding a tiny piece of Earth’s incredible history.</a:t>
            </a:r>
            <a:endParaRPr lang="en-GB" sz="2400">
              <a:latin typeface="Comic Sans MS"/>
            </a:endParaRPr>
          </a:p>
          <a:p>
            <a:pPr>
              <a:lnSpc>
                <a:spcPct val="90000"/>
              </a:lnSpc>
            </a:pPr>
            <a:endParaRPr lang="en-GB">
              <a:latin typeface="Comic Sans MS"/>
            </a:endParaRPr>
          </a:p>
        </p:txBody>
      </p:sp>
    </p:spTree>
    <p:extLst>
      <p:ext uri="{BB962C8B-B14F-4D97-AF65-F5344CB8AC3E}">
        <p14:creationId xmlns:p14="http://schemas.microsoft.com/office/powerpoint/2010/main" val="42264850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5080B-0C78-126A-E334-22F00E54C6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D4D202-6311-7120-463D-C8A378083C40}"/>
              </a:ext>
            </a:extLst>
          </p:cNvPr>
          <p:cNvSpPr>
            <a:spLocks noGrp="1"/>
          </p:cNvSpPr>
          <p:nvPr>
            <p:ph type="title"/>
          </p:nvPr>
        </p:nvSpPr>
        <p:spPr>
          <a:xfrm>
            <a:off x="4119" y="-170334"/>
            <a:ext cx="10515600" cy="1325563"/>
          </a:xfrm>
        </p:spPr>
        <p:txBody>
          <a:bodyPr/>
          <a:lstStyle/>
          <a:p>
            <a:r>
              <a:rPr lang="en-GB"/>
              <a:t>Easter crafts</a:t>
            </a:r>
          </a:p>
        </p:txBody>
      </p:sp>
      <p:pic>
        <p:nvPicPr>
          <p:cNvPr id="3" name="Picture 2">
            <a:extLst>
              <a:ext uri="{FF2B5EF4-FFF2-40B4-BE49-F238E27FC236}">
                <a16:creationId xmlns:a16="http://schemas.microsoft.com/office/drawing/2014/main" id="{9B1D874C-CC73-71D7-0FAE-3D3DBB57D5D4}"/>
              </a:ext>
            </a:extLst>
          </p:cNvPr>
          <p:cNvPicPr>
            <a:picLocks noChangeAspect="1"/>
          </p:cNvPicPr>
          <p:nvPr/>
        </p:nvPicPr>
        <p:blipFill>
          <a:blip r:embed="rId2"/>
          <a:stretch>
            <a:fillRect/>
          </a:stretch>
        </p:blipFill>
        <p:spPr>
          <a:xfrm>
            <a:off x="267215" y="4220734"/>
            <a:ext cx="2019300" cy="2638425"/>
          </a:xfrm>
          <a:prstGeom prst="rect">
            <a:avLst/>
          </a:prstGeom>
        </p:spPr>
      </p:pic>
      <p:pic>
        <p:nvPicPr>
          <p:cNvPr id="4" name="Picture 3" descr="A group of black and white pictures of bunny&#10;&#10;AI-generated content may be incorrect.">
            <a:extLst>
              <a:ext uri="{FF2B5EF4-FFF2-40B4-BE49-F238E27FC236}">
                <a16:creationId xmlns:a16="http://schemas.microsoft.com/office/drawing/2014/main" id="{A0C81D39-E82C-26E8-2D41-522CBF5357B2}"/>
              </a:ext>
            </a:extLst>
          </p:cNvPr>
          <p:cNvPicPr>
            <a:picLocks noChangeAspect="1"/>
          </p:cNvPicPr>
          <p:nvPr/>
        </p:nvPicPr>
        <p:blipFill>
          <a:blip r:embed="rId3"/>
          <a:stretch>
            <a:fillRect/>
          </a:stretch>
        </p:blipFill>
        <p:spPr>
          <a:xfrm>
            <a:off x="8665176" y="833566"/>
            <a:ext cx="3429000" cy="5829300"/>
          </a:xfrm>
          <a:prstGeom prst="rect">
            <a:avLst/>
          </a:prstGeom>
        </p:spPr>
      </p:pic>
      <p:pic>
        <p:nvPicPr>
          <p:cNvPr id="5" name="Picture 4" descr="A white paper with a pink ball on it&#10;&#10;AI-generated content may be incorrect.">
            <a:extLst>
              <a:ext uri="{FF2B5EF4-FFF2-40B4-BE49-F238E27FC236}">
                <a16:creationId xmlns:a16="http://schemas.microsoft.com/office/drawing/2014/main" id="{D48CEBD9-8096-8A79-BE09-C37F6B7BCB4C}"/>
              </a:ext>
            </a:extLst>
          </p:cNvPr>
          <p:cNvPicPr>
            <a:picLocks noChangeAspect="1"/>
          </p:cNvPicPr>
          <p:nvPr/>
        </p:nvPicPr>
        <p:blipFill>
          <a:blip r:embed="rId4"/>
          <a:stretch>
            <a:fillRect/>
          </a:stretch>
        </p:blipFill>
        <p:spPr>
          <a:xfrm>
            <a:off x="2867281" y="3931765"/>
            <a:ext cx="2163463" cy="2732388"/>
          </a:xfrm>
          <a:prstGeom prst="rect">
            <a:avLst/>
          </a:prstGeom>
        </p:spPr>
      </p:pic>
      <p:pic>
        <p:nvPicPr>
          <p:cNvPr id="6" name="Picture 5" descr="A butterfly drawing on a black surface&#10;&#10;AI-generated content may be incorrect.">
            <a:extLst>
              <a:ext uri="{FF2B5EF4-FFF2-40B4-BE49-F238E27FC236}">
                <a16:creationId xmlns:a16="http://schemas.microsoft.com/office/drawing/2014/main" id="{C201A6A5-F3C8-AAA3-97A1-DB1A4BF9425D}"/>
              </a:ext>
            </a:extLst>
          </p:cNvPr>
          <p:cNvPicPr>
            <a:picLocks noChangeAspect="1"/>
          </p:cNvPicPr>
          <p:nvPr/>
        </p:nvPicPr>
        <p:blipFill>
          <a:blip r:embed="rId5"/>
          <a:stretch>
            <a:fillRect/>
          </a:stretch>
        </p:blipFill>
        <p:spPr>
          <a:xfrm>
            <a:off x="6059187" y="3929834"/>
            <a:ext cx="2596464" cy="2736250"/>
          </a:xfrm>
          <a:prstGeom prst="rect">
            <a:avLst/>
          </a:prstGeom>
        </p:spPr>
      </p:pic>
      <p:pic>
        <p:nvPicPr>
          <p:cNvPr id="7" name="Picture 6" descr="A collage of a painting&#10;&#10;AI-generated content may be incorrect.">
            <a:extLst>
              <a:ext uri="{FF2B5EF4-FFF2-40B4-BE49-F238E27FC236}">
                <a16:creationId xmlns:a16="http://schemas.microsoft.com/office/drawing/2014/main" id="{484E339F-0F65-30FC-71BC-2A9746E65603}"/>
              </a:ext>
            </a:extLst>
          </p:cNvPr>
          <p:cNvPicPr>
            <a:picLocks noChangeAspect="1"/>
          </p:cNvPicPr>
          <p:nvPr/>
        </p:nvPicPr>
        <p:blipFill>
          <a:blip r:embed="rId6"/>
          <a:stretch>
            <a:fillRect/>
          </a:stretch>
        </p:blipFill>
        <p:spPr>
          <a:xfrm>
            <a:off x="5516519" y="845536"/>
            <a:ext cx="3156637" cy="3086873"/>
          </a:xfrm>
          <a:prstGeom prst="rect">
            <a:avLst/>
          </a:prstGeom>
        </p:spPr>
      </p:pic>
      <p:pic>
        <p:nvPicPr>
          <p:cNvPr id="8" name="Picture 7" descr="A black bunny with colorful dots&#10;&#10;AI-generated content may be incorrect.">
            <a:extLst>
              <a:ext uri="{FF2B5EF4-FFF2-40B4-BE49-F238E27FC236}">
                <a16:creationId xmlns:a16="http://schemas.microsoft.com/office/drawing/2014/main" id="{388EC3C8-0EFD-C31C-AD4D-BFAEE848BCD4}"/>
              </a:ext>
            </a:extLst>
          </p:cNvPr>
          <p:cNvPicPr>
            <a:picLocks noChangeAspect="1"/>
          </p:cNvPicPr>
          <p:nvPr/>
        </p:nvPicPr>
        <p:blipFill>
          <a:blip r:embed="rId7"/>
          <a:stretch>
            <a:fillRect/>
          </a:stretch>
        </p:blipFill>
        <p:spPr>
          <a:xfrm>
            <a:off x="114686" y="848239"/>
            <a:ext cx="2324358" cy="3369791"/>
          </a:xfrm>
          <a:prstGeom prst="rect">
            <a:avLst/>
          </a:prstGeom>
        </p:spPr>
      </p:pic>
      <p:pic>
        <p:nvPicPr>
          <p:cNvPr id="9" name="Picture 8" descr="A drawing of a rabbit made of colored pencils&#10;&#10;AI-generated content may be incorrect.">
            <a:extLst>
              <a:ext uri="{FF2B5EF4-FFF2-40B4-BE49-F238E27FC236}">
                <a16:creationId xmlns:a16="http://schemas.microsoft.com/office/drawing/2014/main" id="{7F859B74-2401-30B7-3E12-E49C5C5FA32A}"/>
              </a:ext>
            </a:extLst>
          </p:cNvPr>
          <p:cNvPicPr>
            <a:picLocks noChangeAspect="1"/>
          </p:cNvPicPr>
          <p:nvPr/>
        </p:nvPicPr>
        <p:blipFill>
          <a:blip r:embed="rId8"/>
          <a:stretch>
            <a:fillRect/>
          </a:stretch>
        </p:blipFill>
        <p:spPr>
          <a:xfrm>
            <a:off x="3044781" y="-3734"/>
            <a:ext cx="2343923" cy="3817466"/>
          </a:xfrm>
          <a:prstGeom prst="rect">
            <a:avLst/>
          </a:prstGeom>
        </p:spPr>
      </p:pic>
    </p:spTree>
    <p:extLst>
      <p:ext uri="{BB962C8B-B14F-4D97-AF65-F5344CB8AC3E}">
        <p14:creationId xmlns:p14="http://schemas.microsoft.com/office/powerpoint/2010/main" val="10343151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122A1-41DA-5FA0-E9E0-46CB49F33E7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3BF79AB-F3D0-F20E-EFD7-934DE8950E0F}"/>
              </a:ext>
            </a:extLst>
          </p:cNvPr>
          <p:cNvSpPr txBox="1"/>
          <p:nvPr/>
        </p:nvSpPr>
        <p:spPr>
          <a:xfrm>
            <a:off x="488155" y="678655"/>
            <a:ext cx="68222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Year 5 dodgeball battle (downstairs hall)</a:t>
            </a:r>
          </a:p>
        </p:txBody>
      </p:sp>
    </p:spTree>
    <p:extLst>
      <p:ext uri="{BB962C8B-B14F-4D97-AF65-F5344CB8AC3E}">
        <p14:creationId xmlns:p14="http://schemas.microsoft.com/office/powerpoint/2010/main" val="472637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E63C5-8C56-6B3C-3DF8-89FC60D69090}"/>
            </a:ext>
          </a:extLst>
        </p:cNvPr>
        <p:cNvGrpSpPr/>
        <p:nvPr/>
      </p:nvGrpSpPr>
      <p:grpSpPr>
        <a:xfrm>
          <a:off x="0" y="0"/>
          <a:ext cx="0" cy="0"/>
          <a:chOff x="0" y="0"/>
          <a:chExt cx="0" cy="0"/>
        </a:xfrm>
      </p:grpSpPr>
      <p:graphicFrame>
        <p:nvGraphicFramePr>
          <p:cNvPr id="30" name="Table 29">
            <a:extLst>
              <a:ext uri="{FF2B5EF4-FFF2-40B4-BE49-F238E27FC236}">
                <a16:creationId xmlns:a16="http://schemas.microsoft.com/office/drawing/2014/main" id="{53E0C834-552F-71FC-DC97-67BD26CE232B}"/>
              </a:ext>
            </a:extLst>
          </p:cNvPr>
          <p:cNvGraphicFramePr>
            <a:graphicFrameLocks noGrp="1"/>
          </p:cNvGraphicFramePr>
          <p:nvPr/>
        </p:nvGraphicFramePr>
        <p:xfrm>
          <a:off x="2100262" y="3986372"/>
          <a:ext cx="7991480" cy="2331204"/>
        </p:xfrm>
        <a:graphic>
          <a:graphicData uri="http://schemas.openxmlformats.org/drawingml/2006/table">
            <a:tbl>
              <a:tblPr firstRow="1" bandRow="1">
                <a:solidFill>
                  <a:srgbClr val="FDE9DB"/>
                </a:solidFill>
                <a:tableStyleId>{5C22544A-7EE6-4342-B048-85BDC9FD1C3A}</a:tableStyleId>
              </a:tblPr>
              <a:tblGrid>
                <a:gridCol w="570820">
                  <a:extLst>
                    <a:ext uri="{9D8B030D-6E8A-4147-A177-3AD203B41FA5}">
                      <a16:colId xmlns:a16="http://schemas.microsoft.com/office/drawing/2014/main" val="281895911"/>
                    </a:ext>
                  </a:extLst>
                </a:gridCol>
                <a:gridCol w="570820">
                  <a:extLst>
                    <a:ext uri="{9D8B030D-6E8A-4147-A177-3AD203B41FA5}">
                      <a16:colId xmlns:a16="http://schemas.microsoft.com/office/drawing/2014/main" val="1922870164"/>
                    </a:ext>
                  </a:extLst>
                </a:gridCol>
                <a:gridCol w="570820">
                  <a:extLst>
                    <a:ext uri="{9D8B030D-6E8A-4147-A177-3AD203B41FA5}">
                      <a16:colId xmlns:a16="http://schemas.microsoft.com/office/drawing/2014/main" val="1479771075"/>
                    </a:ext>
                  </a:extLst>
                </a:gridCol>
                <a:gridCol w="570820">
                  <a:extLst>
                    <a:ext uri="{9D8B030D-6E8A-4147-A177-3AD203B41FA5}">
                      <a16:colId xmlns:a16="http://schemas.microsoft.com/office/drawing/2014/main" val="1076934588"/>
                    </a:ext>
                  </a:extLst>
                </a:gridCol>
                <a:gridCol w="570820">
                  <a:extLst>
                    <a:ext uri="{9D8B030D-6E8A-4147-A177-3AD203B41FA5}">
                      <a16:colId xmlns:a16="http://schemas.microsoft.com/office/drawing/2014/main" val="2801074832"/>
                    </a:ext>
                  </a:extLst>
                </a:gridCol>
                <a:gridCol w="570820">
                  <a:extLst>
                    <a:ext uri="{9D8B030D-6E8A-4147-A177-3AD203B41FA5}">
                      <a16:colId xmlns:a16="http://schemas.microsoft.com/office/drawing/2014/main" val="2346304904"/>
                    </a:ext>
                  </a:extLst>
                </a:gridCol>
                <a:gridCol w="570820">
                  <a:extLst>
                    <a:ext uri="{9D8B030D-6E8A-4147-A177-3AD203B41FA5}">
                      <a16:colId xmlns:a16="http://schemas.microsoft.com/office/drawing/2014/main" val="611578545"/>
                    </a:ext>
                  </a:extLst>
                </a:gridCol>
                <a:gridCol w="570820">
                  <a:extLst>
                    <a:ext uri="{9D8B030D-6E8A-4147-A177-3AD203B41FA5}">
                      <a16:colId xmlns:a16="http://schemas.microsoft.com/office/drawing/2014/main" val="3294306342"/>
                    </a:ext>
                  </a:extLst>
                </a:gridCol>
                <a:gridCol w="570820">
                  <a:extLst>
                    <a:ext uri="{9D8B030D-6E8A-4147-A177-3AD203B41FA5}">
                      <a16:colId xmlns:a16="http://schemas.microsoft.com/office/drawing/2014/main" val="4039878791"/>
                    </a:ext>
                  </a:extLst>
                </a:gridCol>
                <a:gridCol w="570820">
                  <a:extLst>
                    <a:ext uri="{9D8B030D-6E8A-4147-A177-3AD203B41FA5}">
                      <a16:colId xmlns:a16="http://schemas.microsoft.com/office/drawing/2014/main" val="2468320086"/>
                    </a:ext>
                  </a:extLst>
                </a:gridCol>
                <a:gridCol w="570820">
                  <a:extLst>
                    <a:ext uri="{9D8B030D-6E8A-4147-A177-3AD203B41FA5}">
                      <a16:colId xmlns:a16="http://schemas.microsoft.com/office/drawing/2014/main" val="1127238324"/>
                    </a:ext>
                  </a:extLst>
                </a:gridCol>
                <a:gridCol w="570820">
                  <a:extLst>
                    <a:ext uri="{9D8B030D-6E8A-4147-A177-3AD203B41FA5}">
                      <a16:colId xmlns:a16="http://schemas.microsoft.com/office/drawing/2014/main" val="669097731"/>
                    </a:ext>
                  </a:extLst>
                </a:gridCol>
                <a:gridCol w="570820">
                  <a:extLst>
                    <a:ext uri="{9D8B030D-6E8A-4147-A177-3AD203B41FA5}">
                      <a16:colId xmlns:a16="http://schemas.microsoft.com/office/drawing/2014/main" val="1635460612"/>
                    </a:ext>
                  </a:extLst>
                </a:gridCol>
                <a:gridCol w="570820">
                  <a:extLst>
                    <a:ext uri="{9D8B030D-6E8A-4147-A177-3AD203B41FA5}">
                      <a16:colId xmlns:a16="http://schemas.microsoft.com/office/drawing/2014/main" val="3344486522"/>
                    </a:ext>
                  </a:extLst>
                </a:gridCol>
              </a:tblGrid>
              <a:tr h="582801">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807584677"/>
                  </a:ext>
                </a:extLst>
              </a:tr>
              <a:tr h="582801">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1507913424"/>
                  </a:ext>
                </a:extLst>
              </a:tr>
              <a:tr h="582801">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390352815"/>
                  </a:ext>
                </a:extLst>
              </a:tr>
              <a:tr h="582801">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tc>
                  <a:txBody>
                    <a:bodyPr/>
                    <a:lstStyle/>
                    <a:p>
                      <a:endParaRPr lang="en-GB"/>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1612034770"/>
                  </a:ext>
                </a:extLst>
              </a:tr>
            </a:tbl>
          </a:graphicData>
        </a:graphic>
      </p:graphicFrame>
      <p:sp>
        <p:nvSpPr>
          <p:cNvPr id="5" name="Rectangle 4">
            <a:extLst>
              <a:ext uri="{FF2B5EF4-FFF2-40B4-BE49-F238E27FC236}">
                <a16:creationId xmlns:a16="http://schemas.microsoft.com/office/drawing/2014/main" id="{21063B05-0422-DE1F-2F6A-A6C22D104FCD}"/>
              </a:ext>
            </a:extLst>
          </p:cNvPr>
          <p:cNvSpPr/>
          <p:nvPr/>
        </p:nvSpPr>
        <p:spPr>
          <a:xfrm>
            <a:off x="2100264" y="549275"/>
            <a:ext cx="7991475" cy="3329298"/>
          </a:xfrm>
          <a:prstGeom prst="rect">
            <a:avLst/>
          </a:prstGeom>
          <a:solidFill>
            <a:schemeClr val="bg1"/>
          </a:solidFill>
          <a:ln w="28575">
            <a:solidFill>
              <a:srgbClr val="F8BD95"/>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108000" bIns="108000" rtlCol="0" anchor="t"/>
          <a:lstStyle/>
          <a:p>
            <a:pPr marL="139700" lvl="0" algn="l" rtl="0">
              <a:spcBef>
                <a:spcPts val="0"/>
              </a:spcBef>
              <a:spcAft>
                <a:spcPts val="0"/>
              </a:spcAft>
              <a:buSzPts val="1400"/>
            </a:pPr>
            <a:endParaRPr lang="en-GB" sz="1800">
              <a:solidFill>
                <a:schemeClr val="tx1"/>
              </a:solidFill>
            </a:endParaRPr>
          </a:p>
        </p:txBody>
      </p:sp>
      <p:sp>
        <p:nvSpPr>
          <p:cNvPr id="23" name="Rounded Rectangle 22">
            <a:extLst>
              <a:ext uri="{FF2B5EF4-FFF2-40B4-BE49-F238E27FC236}">
                <a16:creationId xmlns:a16="http://schemas.microsoft.com/office/drawing/2014/main" id="{3C33B88D-F5FD-0C83-01D9-3DB76990C08B}"/>
              </a:ext>
            </a:extLst>
          </p:cNvPr>
          <p:cNvSpPr>
            <a:spLocks noChangeAspect="1"/>
          </p:cNvSpPr>
          <p:nvPr/>
        </p:nvSpPr>
        <p:spPr>
          <a:xfrm>
            <a:off x="1955798" y="-107461"/>
            <a:ext cx="3225802" cy="478164"/>
          </a:xfrm>
          <a:prstGeom prst="roundRect">
            <a:avLst>
              <a:gd name="adj" fmla="val 0"/>
            </a:avLst>
          </a:prstGeom>
          <a:solidFill>
            <a:srgbClr val="11743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432000" rIns="72000" bIns="108000" rtlCol="0" anchor="ctr"/>
          <a:lstStyle/>
          <a:p>
            <a:pPr algn="ctr"/>
            <a:r>
              <a:rPr lang="en-GB" sz="1800" b="1">
                <a:solidFill>
                  <a:schemeClr val="bg1"/>
                </a:solidFill>
              </a:rPr>
              <a:t>What Is a Compound Shape?</a:t>
            </a:r>
          </a:p>
          <a:p>
            <a:pPr algn="ctr"/>
            <a:endParaRPr lang="en-GB" sz="1800"/>
          </a:p>
        </p:txBody>
      </p:sp>
      <p:sp>
        <p:nvSpPr>
          <p:cNvPr id="10" name="Oval 9">
            <a:extLst>
              <a:ext uri="{FF2B5EF4-FFF2-40B4-BE49-F238E27FC236}">
                <a16:creationId xmlns:a16="http://schemas.microsoft.com/office/drawing/2014/main" id="{EA139596-69B1-669E-9831-3BDC62340F2A}"/>
              </a:ext>
            </a:extLst>
          </p:cNvPr>
          <p:cNvSpPr/>
          <p:nvPr/>
        </p:nvSpPr>
        <p:spPr>
          <a:xfrm>
            <a:off x="2282825" y="701675"/>
            <a:ext cx="1620000" cy="1620000"/>
          </a:xfrm>
          <a:prstGeom prst="ellipse">
            <a:avLst/>
          </a:prstGeom>
          <a:solidFill>
            <a:srgbClr val="FDE9DB"/>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Oval 11">
            <a:extLst>
              <a:ext uri="{FF2B5EF4-FFF2-40B4-BE49-F238E27FC236}">
                <a16:creationId xmlns:a16="http://schemas.microsoft.com/office/drawing/2014/main" id="{FD247291-0B6E-0A62-C923-0357D2BF7F34}"/>
              </a:ext>
            </a:extLst>
          </p:cNvPr>
          <p:cNvSpPr/>
          <p:nvPr/>
        </p:nvSpPr>
        <p:spPr>
          <a:xfrm>
            <a:off x="8291321" y="1517383"/>
            <a:ext cx="1620000" cy="1620000"/>
          </a:xfrm>
          <a:prstGeom prst="ellipse">
            <a:avLst/>
          </a:prstGeom>
          <a:solidFill>
            <a:srgbClr val="FDE9DB"/>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 name="Google Shape;152;p20">
            <a:extLst>
              <a:ext uri="{FF2B5EF4-FFF2-40B4-BE49-F238E27FC236}">
                <a16:creationId xmlns:a16="http://schemas.microsoft.com/office/drawing/2014/main" id="{D1FFBEBC-3AC7-6E09-934C-A317299B53E6}"/>
              </a:ext>
            </a:extLst>
          </p:cNvPr>
          <p:cNvSpPr/>
          <p:nvPr/>
        </p:nvSpPr>
        <p:spPr>
          <a:xfrm>
            <a:off x="2289175" y="4673297"/>
            <a:ext cx="834284" cy="1469861"/>
          </a:xfrm>
          <a:prstGeom prst="rect">
            <a:avLst/>
          </a:prstGeom>
          <a:solidFill>
            <a:srgbClr val="AFDEF9"/>
          </a:solidFill>
          <a:ln w="19050" cap="flat" cmpd="sng">
            <a:solidFill>
              <a:srgbClr val="2323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t>A</a:t>
            </a:r>
            <a:endParaRPr sz="1800" b="1"/>
          </a:p>
        </p:txBody>
      </p:sp>
      <p:sp>
        <p:nvSpPr>
          <p:cNvPr id="17" name="Google Shape;152;p20">
            <a:extLst>
              <a:ext uri="{FF2B5EF4-FFF2-40B4-BE49-F238E27FC236}">
                <a16:creationId xmlns:a16="http://schemas.microsoft.com/office/drawing/2014/main" id="{69DAF9F7-03C6-48D8-7FE0-95E6B99C5B66}"/>
              </a:ext>
            </a:extLst>
          </p:cNvPr>
          <p:cNvSpPr/>
          <p:nvPr/>
        </p:nvSpPr>
        <p:spPr>
          <a:xfrm>
            <a:off x="3236287" y="5408227"/>
            <a:ext cx="1262415" cy="560070"/>
          </a:xfrm>
          <a:prstGeom prst="rect">
            <a:avLst/>
          </a:prstGeom>
          <a:solidFill>
            <a:srgbClr val="C0DFC3"/>
          </a:solidFill>
          <a:ln w="19050" cap="flat" cmpd="sng">
            <a:solidFill>
              <a:srgbClr val="2323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t>B</a:t>
            </a:r>
            <a:endParaRPr sz="1800" b="1"/>
          </a:p>
        </p:txBody>
      </p:sp>
      <p:grpSp>
        <p:nvGrpSpPr>
          <p:cNvPr id="37" name="Group 36">
            <a:extLst>
              <a:ext uri="{FF2B5EF4-FFF2-40B4-BE49-F238E27FC236}">
                <a16:creationId xmlns:a16="http://schemas.microsoft.com/office/drawing/2014/main" id="{2EB450E8-0C5A-1F16-3B76-9B84F2323BA1}"/>
              </a:ext>
            </a:extLst>
          </p:cNvPr>
          <p:cNvGrpSpPr/>
          <p:nvPr/>
        </p:nvGrpSpPr>
        <p:grpSpPr>
          <a:xfrm>
            <a:off x="5117795" y="4673297"/>
            <a:ext cx="2096699" cy="1469861"/>
            <a:chOff x="3593794" y="4673296"/>
            <a:chExt cx="2096699" cy="1469861"/>
          </a:xfrm>
        </p:grpSpPr>
        <p:sp>
          <p:nvSpPr>
            <p:cNvPr id="18" name="Google Shape;152;p20">
              <a:extLst>
                <a:ext uri="{FF2B5EF4-FFF2-40B4-BE49-F238E27FC236}">
                  <a16:creationId xmlns:a16="http://schemas.microsoft.com/office/drawing/2014/main" id="{4FB2CA69-570A-8BD7-ACDE-A3C5015A252F}"/>
                </a:ext>
              </a:extLst>
            </p:cNvPr>
            <p:cNvSpPr/>
            <p:nvPr/>
          </p:nvSpPr>
          <p:spPr>
            <a:xfrm>
              <a:off x="3593794" y="4673296"/>
              <a:ext cx="834284" cy="1469861"/>
            </a:xfrm>
            <a:prstGeom prst="rect">
              <a:avLst/>
            </a:prstGeom>
            <a:solidFill>
              <a:srgbClr val="AFDEF9"/>
            </a:solidFill>
            <a:ln w="19050" cap="flat" cmpd="sng">
              <a:solidFill>
                <a:srgbClr val="2323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t>A</a:t>
              </a:r>
              <a:endParaRPr sz="1800" b="1"/>
            </a:p>
          </p:txBody>
        </p:sp>
        <p:sp>
          <p:nvSpPr>
            <p:cNvPr id="19" name="Google Shape;152;p20">
              <a:extLst>
                <a:ext uri="{FF2B5EF4-FFF2-40B4-BE49-F238E27FC236}">
                  <a16:creationId xmlns:a16="http://schemas.microsoft.com/office/drawing/2014/main" id="{A2A68610-9048-B313-9542-3C13D44E4655}"/>
                </a:ext>
              </a:extLst>
            </p:cNvPr>
            <p:cNvSpPr/>
            <p:nvPr/>
          </p:nvSpPr>
          <p:spPr>
            <a:xfrm>
              <a:off x="4428078" y="5583087"/>
              <a:ext cx="1262415" cy="560070"/>
            </a:xfrm>
            <a:prstGeom prst="rect">
              <a:avLst/>
            </a:prstGeom>
            <a:solidFill>
              <a:srgbClr val="C0DFC3"/>
            </a:solidFill>
            <a:ln w="19050" cap="flat" cmpd="sng">
              <a:solidFill>
                <a:srgbClr val="2323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t>B</a:t>
              </a:r>
              <a:endParaRPr sz="1800" b="1"/>
            </a:p>
          </p:txBody>
        </p:sp>
      </p:grpSp>
      <p:sp>
        <p:nvSpPr>
          <p:cNvPr id="24" name="Freeform: Shape 23">
            <a:extLst>
              <a:ext uri="{FF2B5EF4-FFF2-40B4-BE49-F238E27FC236}">
                <a16:creationId xmlns:a16="http://schemas.microsoft.com/office/drawing/2014/main" id="{545895F3-23F4-6593-BC2C-A6D199977C62}"/>
              </a:ext>
            </a:extLst>
          </p:cNvPr>
          <p:cNvSpPr/>
          <p:nvPr/>
        </p:nvSpPr>
        <p:spPr>
          <a:xfrm>
            <a:off x="7820830" y="4673297"/>
            <a:ext cx="2096699" cy="1469861"/>
          </a:xfrm>
          <a:custGeom>
            <a:avLst/>
            <a:gdLst>
              <a:gd name="connsiteX0" fmla="*/ 0 w 2096699"/>
              <a:gd name="connsiteY0" fmla="*/ 0 h 1469861"/>
              <a:gd name="connsiteX1" fmla="*/ 834284 w 2096699"/>
              <a:gd name="connsiteY1" fmla="*/ 0 h 1469861"/>
              <a:gd name="connsiteX2" fmla="*/ 834284 w 2096699"/>
              <a:gd name="connsiteY2" fmla="*/ 909791 h 1469861"/>
              <a:gd name="connsiteX3" fmla="*/ 2096699 w 2096699"/>
              <a:gd name="connsiteY3" fmla="*/ 909791 h 1469861"/>
              <a:gd name="connsiteX4" fmla="*/ 2096699 w 2096699"/>
              <a:gd name="connsiteY4" fmla="*/ 1469861 h 1469861"/>
              <a:gd name="connsiteX5" fmla="*/ 834284 w 2096699"/>
              <a:gd name="connsiteY5" fmla="*/ 1469861 h 1469861"/>
              <a:gd name="connsiteX6" fmla="*/ 0 w 2096699"/>
              <a:gd name="connsiteY6" fmla="*/ 1469861 h 146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6699" h="1469861">
                <a:moveTo>
                  <a:pt x="0" y="0"/>
                </a:moveTo>
                <a:lnTo>
                  <a:pt x="834284" y="0"/>
                </a:lnTo>
                <a:lnTo>
                  <a:pt x="834284" y="909791"/>
                </a:lnTo>
                <a:lnTo>
                  <a:pt x="2096699" y="909791"/>
                </a:lnTo>
                <a:lnTo>
                  <a:pt x="2096699" y="1469861"/>
                </a:lnTo>
                <a:lnTo>
                  <a:pt x="834284" y="1469861"/>
                </a:lnTo>
                <a:lnTo>
                  <a:pt x="0" y="1469861"/>
                </a:lnTo>
                <a:close/>
              </a:path>
            </a:pathLst>
          </a:custGeom>
          <a:solidFill>
            <a:srgbClr val="AFDEF9"/>
          </a:solidFill>
          <a:ln w="19050" cap="flat" cmpd="sng">
            <a:solidFill>
              <a:srgbClr val="2323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b="1"/>
          </a:p>
        </p:txBody>
      </p:sp>
      <p:sp>
        <p:nvSpPr>
          <p:cNvPr id="25" name="Arrow: Right 24">
            <a:extLst>
              <a:ext uri="{FF2B5EF4-FFF2-40B4-BE49-F238E27FC236}">
                <a16:creationId xmlns:a16="http://schemas.microsoft.com/office/drawing/2014/main" id="{D3601830-AAA0-696E-F812-F7CB8024C6E3}"/>
              </a:ext>
            </a:extLst>
          </p:cNvPr>
          <p:cNvSpPr/>
          <p:nvPr/>
        </p:nvSpPr>
        <p:spPr>
          <a:xfrm>
            <a:off x="4578133" y="5536097"/>
            <a:ext cx="457920" cy="328478"/>
          </a:xfrm>
          <a:prstGeom prst="rightArrow">
            <a:avLst>
              <a:gd name="adj1" fmla="val 50000"/>
              <a:gd name="adj2" fmla="val 65254"/>
            </a:avLst>
          </a:prstGeom>
          <a:solidFill>
            <a:srgbClr val="F8BD95"/>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6" name="Arrow: Right 25">
            <a:extLst>
              <a:ext uri="{FF2B5EF4-FFF2-40B4-BE49-F238E27FC236}">
                <a16:creationId xmlns:a16="http://schemas.microsoft.com/office/drawing/2014/main" id="{106442CC-EB53-FA85-E251-CBED76DC3F7D}"/>
              </a:ext>
            </a:extLst>
          </p:cNvPr>
          <p:cNvSpPr/>
          <p:nvPr/>
        </p:nvSpPr>
        <p:spPr>
          <a:xfrm>
            <a:off x="7300478" y="5536097"/>
            <a:ext cx="457920" cy="328478"/>
          </a:xfrm>
          <a:prstGeom prst="rightArrow">
            <a:avLst>
              <a:gd name="adj1" fmla="val 50000"/>
              <a:gd name="adj2" fmla="val 65254"/>
            </a:avLst>
          </a:prstGeom>
          <a:solidFill>
            <a:srgbClr val="F8BD95"/>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32" name="Picture 31" descr="A cartoon of a person in overalls&#10;&#10;Description automatically generated">
            <a:extLst>
              <a:ext uri="{FF2B5EF4-FFF2-40B4-BE49-F238E27FC236}">
                <a16:creationId xmlns:a16="http://schemas.microsoft.com/office/drawing/2014/main" id="{A908DE64-C13B-102A-F9A2-4FE8853747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964" t="1069" r="20912" b="77363"/>
          <a:stretch/>
        </p:blipFill>
        <p:spPr>
          <a:xfrm>
            <a:off x="8376622" y="1607383"/>
            <a:ext cx="1449401" cy="1440000"/>
          </a:xfrm>
          <a:prstGeom prst="ellipse">
            <a:avLst/>
          </a:prstGeom>
          <a:solidFill>
            <a:schemeClr val="bg1"/>
          </a:solidFill>
          <a:ln w="19050">
            <a:solidFill>
              <a:srgbClr val="232321"/>
            </a:solidFill>
          </a:ln>
        </p:spPr>
      </p:pic>
      <p:sp>
        <p:nvSpPr>
          <p:cNvPr id="13" name="Rectangle 12">
            <a:extLst>
              <a:ext uri="{FF2B5EF4-FFF2-40B4-BE49-F238E27FC236}">
                <a16:creationId xmlns:a16="http://schemas.microsoft.com/office/drawing/2014/main" id="{CA5CE023-5549-AE9A-B820-D233B358AB1C}"/>
              </a:ext>
            </a:extLst>
          </p:cNvPr>
          <p:cNvSpPr/>
          <p:nvPr/>
        </p:nvSpPr>
        <p:spPr>
          <a:xfrm>
            <a:off x="9143525" y="1435100"/>
            <a:ext cx="862488" cy="349702"/>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r>
              <a:rPr lang="en-GB" sz="1800">
                <a:solidFill>
                  <a:schemeClr val="tx1"/>
                </a:solidFill>
              </a:rPr>
              <a:t>Charlie</a:t>
            </a:r>
          </a:p>
        </p:txBody>
      </p:sp>
      <p:sp>
        <p:nvSpPr>
          <p:cNvPr id="3" name="Speech Bubble: Rectangle 2">
            <a:extLst>
              <a:ext uri="{FF2B5EF4-FFF2-40B4-BE49-F238E27FC236}">
                <a16:creationId xmlns:a16="http://schemas.microsoft.com/office/drawing/2014/main" id="{F6DCECE0-3A91-6558-89A2-80E8A62DAF43}"/>
              </a:ext>
            </a:extLst>
          </p:cNvPr>
          <p:cNvSpPr/>
          <p:nvPr/>
        </p:nvSpPr>
        <p:spPr>
          <a:xfrm>
            <a:off x="6179298" y="701676"/>
            <a:ext cx="2216990" cy="1326105"/>
          </a:xfrm>
          <a:prstGeom prst="wedgeRectCallout">
            <a:avLst>
              <a:gd name="adj1" fmla="val 67894"/>
              <a:gd name="adj2" fmla="val 42388"/>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800">
                <a:solidFill>
                  <a:schemeClr val="tx1"/>
                </a:solidFill>
              </a:rPr>
              <a:t>A compound shape is a shape which is made up of at least two shapes. </a:t>
            </a:r>
          </a:p>
        </p:txBody>
      </p:sp>
      <p:sp>
        <p:nvSpPr>
          <p:cNvPr id="4" name="Speech Bubble: Rectangle 3">
            <a:extLst>
              <a:ext uri="{FF2B5EF4-FFF2-40B4-BE49-F238E27FC236}">
                <a16:creationId xmlns:a16="http://schemas.microsoft.com/office/drawing/2014/main" id="{6E73D83F-7227-3FD9-A9B7-2E4876FF8E79}"/>
              </a:ext>
            </a:extLst>
          </p:cNvPr>
          <p:cNvSpPr/>
          <p:nvPr/>
        </p:nvSpPr>
        <p:spPr>
          <a:xfrm>
            <a:off x="3796079" y="2404322"/>
            <a:ext cx="4400551" cy="1326105"/>
          </a:xfrm>
          <a:prstGeom prst="wedgeRectCallout">
            <a:avLst>
              <a:gd name="adj1" fmla="val 59500"/>
              <a:gd name="adj2" fmla="val -30875"/>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800">
                <a:solidFill>
                  <a:schemeClr val="tx1"/>
                </a:solidFill>
              </a:rPr>
              <a:t>A compound shape is also known as a </a:t>
            </a:r>
            <a:r>
              <a:rPr lang="en-GB" sz="1800" b="1">
                <a:solidFill>
                  <a:schemeClr val="tx1"/>
                </a:solidFill>
              </a:rPr>
              <a:t>composite shape</a:t>
            </a:r>
            <a:r>
              <a:rPr lang="en-GB" sz="1800">
                <a:solidFill>
                  <a:schemeClr val="tx1"/>
                </a:solidFill>
              </a:rPr>
              <a:t>. Both composite and compound mean the same thing: a shape which is made up of at least two shapes.</a:t>
            </a:r>
          </a:p>
        </p:txBody>
      </p:sp>
      <p:pic>
        <p:nvPicPr>
          <p:cNvPr id="34" name="Picture 33" descr="A person in a wheelchair&#10;&#10;Description automatically generated">
            <a:extLst>
              <a:ext uri="{FF2B5EF4-FFF2-40B4-BE49-F238E27FC236}">
                <a16:creationId xmlns:a16="http://schemas.microsoft.com/office/drawing/2014/main" id="{9C152943-9906-B6FE-AE9E-92420F2638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981" t="-923" r="49733" b="79760"/>
          <a:stretch/>
        </p:blipFill>
        <p:spPr>
          <a:xfrm>
            <a:off x="2373824" y="799769"/>
            <a:ext cx="1438005" cy="1423815"/>
          </a:xfrm>
          <a:prstGeom prst="ellipse">
            <a:avLst/>
          </a:prstGeom>
          <a:solidFill>
            <a:schemeClr val="bg1"/>
          </a:solidFill>
          <a:ln w="19050">
            <a:solidFill>
              <a:srgbClr val="232321"/>
            </a:solidFill>
          </a:ln>
        </p:spPr>
      </p:pic>
      <p:sp>
        <p:nvSpPr>
          <p:cNvPr id="11" name="Rectangle 10">
            <a:extLst>
              <a:ext uri="{FF2B5EF4-FFF2-40B4-BE49-F238E27FC236}">
                <a16:creationId xmlns:a16="http://schemas.microsoft.com/office/drawing/2014/main" id="{F321C443-FFAF-CB09-5037-2BCDC74478B7}"/>
              </a:ext>
            </a:extLst>
          </p:cNvPr>
          <p:cNvSpPr/>
          <p:nvPr/>
        </p:nvSpPr>
        <p:spPr>
          <a:xfrm>
            <a:off x="2204729" y="648222"/>
            <a:ext cx="1076323" cy="349702"/>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r>
              <a:rPr lang="en-GB" sz="1800">
                <a:solidFill>
                  <a:schemeClr val="tx1"/>
                </a:solidFill>
              </a:rPr>
              <a:t>Ellie-Mae</a:t>
            </a:r>
          </a:p>
        </p:txBody>
      </p:sp>
      <p:sp>
        <p:nvSpPr>
          <p:cNvPr id="16" name="Speech Bubble: Rectangle 15">
            <a:extLst>
              <a:ext uri="{FF2B5EF4-FFF2-40B4-BE49-F238E27FC236}">
                <a16:creationId xmlns:a16="http://schemas.microsoft.com/office/drawing/2014/main" id="{BD22EDFA-3694-5D30-15FE-C29F35121EC2}"/>
              </a:ext>
            </a:extLst>
          </p:cNvPr>
          <p:cNvSpPr/>
          <p:nvPr/>
        </p:nvSpPr>
        <p:spPr>
          <a:xfrm>
            <a:off x="3968006" y="703374"/>
            <a:ext cx="2044699" cy="772107"/>
          </a:xfrm>
          <a:prstGeom prst="wedgeRectCallout">
            <a:avLst>
              <a:gd name="adj1" fmla="val -64156"/>
              <a:gd name="adj2" fmla="val 34126"/>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800">
                <a:solidFill>
                  <a:schemeClr val="tx1"/>
                </a:solidFill>
              </a:rPr>
              <a:t>What is a compound shape?</a:t>
            </a:r>
          </a:p>
        </p:txBody>
      </p:sp>
      <p:grpSp>
        <p:nvGrpSpPr>
          <p:cNvPr id="36" name="Group 35">
            <a:extLst>
              <a:ext uri="{FF2B5EF4-FFF2-40B4-BE49-F238E27FC236}">
                <a16:creationId xmlns:a16="http://schemas.microsoft.com/office/drawing/2014/main" id="{2C8B7C02-B273-C727-9901-B70CC0A6D1CF}"/>
              </a:ext>
            </a:extLst>
          </p:cNvPr>
          <p:cNvGrpSpPr/>
          <p:nvPr/>
        </p:nvGrpSpPr>
        <p:grpSpPr>
          <a:xfrm>
            <a:off x="2100263" y="3977520"/>
            <a:ext cx="7991475" cy="2331205"/>
            <a:chOff x="576262" y="3977519"/>
            <a:chExt cx="7991475" cy="2331205"/>
          </a:xfrm>
        </p:grpSpPr>
        <p:sp>
          <p:nvSpPr>
            <p:cNvPr id="29" name="Rectangle 28">
              <a:extLst>
                <a:ext uri="{FF2B5EF4-FFF2-40B4-BE49-F238E27FC236}">
                  <a16:creationId xmlns:a16="http://schemas.microsoft.com/office/drawing/2014/main" id="{695B6D36-DF0D-D930-D423-BC387C23F618}"/>
                </a:ext>
              </a:extLst>
            </p:cNvPr>
            <p:cNvSpPr/>
            <p:nvPr/>
          </p:nvSpPr>
          <p:spPr>
            <a:xfrm>
              <a:off x="576262" y="3977519"/>
              <a:ext cx="7991475" cy="2331205"/>
            </a:xfrm>
            <a:prstGeom prst="rect">
              <a:avLst/>
            </a:prstGeom>
            <a:noFill/>
            <a:ln w="28575">
              <a:solidFill>
                <a:srgbClr val="F8BD95"/>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108000" bIns="108000" rtlCol="0" anchor="t"/>
            <a:lstStyle/>
            <a:p>
              <a:pPr marL="139700" lvl="0" algn="l" rtl="0">
                <a:spcBef>
                  <a:spcPts val="0"/>
                </a:spcBef>
                <a:spcAft>
                  <a:spcPts val="0"/>
                </a:spcAft>
                <a:buSzPts val="1400"/>
              </a:pPr>
              <a:endParaRPr lang="en-GB" sz="1800">
                <a:solidFill>
                  <a:schemeClr val="tx1"/>
                </a:solidFill>
              </a:endParaRPr>
            </a:p>
          </p:txBody>
        </p:sp>
        <p:sp>
          <p:nvSpPr>
            <p:cNvPr id="35" name="Rectangle 34">
              <a:extLst>
                <a:ext uri="{FF2B5EF4-FFF2-40B4-BE49-F238E27FC236}">
                  <a16:creationId xmlns:a16="http://schemas.microsoft.com/office/drawing/2014/main" id="{884CEF61-6797-B3E7-B9F0-03AF9FC4A106}"/>
                </a:ext>
              </a:extLst>
            </p:cNvPr>
            <p:cNvSpPr/>
            <p:nvPr/>
          </p:nvSpPr>
          <p:spPr>
            <a:xfrm>
              <a:off x="680359" y="4086189"/>
              <a:ext cx="1177016" cy="495108"/>
            </a:xfrm>
            <a:prstGeom prst="rect">
              <a:avLst/>
            </a:prstGeom>
            <a:solidFill>
              <a:srgbClr val="FDE9DB"/>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800" b="1">
                  <a:solidFill>
                    <a:schemeClr val="tx1"/>
                  </a:solidFill>
                </a:rPr>
                <a:t>Like this:</a:t>
              </a:r>
            </a:p>
          </p:txBody>
        </p:sp>
      </p:grpSp>
    </p:spTree>
    <p:extLst>
      <p:ext uri="{BB962C8B-B14F-4D97-AF65-F5344CB8AC3E}">
        <p14:creationId xmlns:p14="http://schemas.microsoft.com/office/powerpoint/2010/main" val="253012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500"/>
                            </p:stCondLst>
                            <p:childTnLst>
                              <p:par>
                                <p:cTn id="17" presetID="10" presetClass="entr" presetSubtype="0" fill="hold" grpId="0" nodeType="afterEffect">
                                  <p:stCondLst>
                                    <p:cond delay="25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1250"/>
                            </p:stCondLst>
                            <p:childTnLst>
                              <p:par>
                                <p:cTn id="24" presetID="10" presetClass="entr" presetSubtype="0"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par>
                          <p:cTn id="27" fill="hold">
                            <p:stCondLst>
                              <p:cond delay="1750"/>
                            </p:stCondLst>
                            <p:childTnLst>
                              <p:par>
                                <p:cTn id="28" presetID="10" presetClass="entr" presetSubtype="0" fill="hold" nodeType="afterEffect">
                                  <p:stCondLst>
                                    <p:cond delay="25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childTnLst>
                          </p:cTn>
                        </p:par>
                        <p:par>
                          <p:cTn id="31" fill="hold">
                            <p:stCondLst>
                              <p:cond delay="2500"/>
                            </p:stCondLst>
                            <p:childTnLst>
                              <p:par>
                                <p:cTn id="32" presetID="10"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par>
                          <p:cTn id="35" fill="hold">
                            <p:stCondLst>
                              <p:cond delay="3000"/>
                            </p:stCondLst>
                            <p:childTnLst>
                              <p:par>
                                <p:cTn id="36" presetID="10" presetClass="entr" presetSubtype="0" fill="hold" grpId="0" nodeType="afterEffect">
                                  <p:stCondLst>
                                    <p:cond delay="25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childTnLst>
                          </p:cTn>
                        </p:par>
                        <p:par>
                          <p:cTn id="47" fill="hold">
                            <p:stCondLst>
                              <p:cond delay="500"/>
                            </p:stCondLst>
                            <p:childTnLst>
                              <p:par>
                                <p:cTn id="48" presetID="10" presetClass="entr" presetSubtype="0" fill="hold" grpId="0" nodeType="afterEffect">
                                  <p:stCondLst>
                                    <p:cond delay="25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4" grpId="0" animBg="1"/>
      <p:bldP spid="25" grpId="0" animBg="1"/>
      <p:bldP spid="26" grpId="0" animBg="1"/>
      <p:bldP spid="3" grpId="0" animBg="1"/>
      <p:bldP spid="3" grpId="1" animBg="1"/>
      <p:bldP spid="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980F3-AEDB-A926-189B-6F3C825AB55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0129392-5B2C-96AD-FA64-1C7635572EB0}"/>
              </a:ext>
            </a:extLst>
          </p:cNvPr>
          <p:cNvSpPr/>
          <p:nvPr/>
        </p:nvSpPr>
        <p:spPr>
          <a:xfrm>
            <a:off x="2100264" y="3503614"/>
            <a:ext cx="7991475" cy="2803525"/>
          </a:xfrm>
          <a:prstGeom prst="rect">
            <a:avLst/>
          </a:prstGeom>
          <a:noFill/>
          <a:ln w="28575">
            <a:solidFill>
              <a:srgbClr val="C0DFC3"/>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108000" bIns="108000" rtlCol="0" anchor="t"/>
          <a:lstStyle/>
          <a:p>
            <a:pPr marL="139700" lvl="0" algn="l" rtl="0">
              <a:spcBef>
                <a:spcPts val="0"/>
              </a:spcBef>
              <a:spcAft>
                <a:spcPts val="0"/>
              </a:spcAft>
              <a:buSzPts val="1400"/>
            </a:pPr>
            <a:endParaRPr lang="en-GB" sz="1800">
              <a:solidFill>
                <a:schemeClr val="tx1"/>
              </a:solidFill>
            </a:endParaRPr>
          </a:p>
        </p:txBody>
      </p:sp>
      <p:graphicFrame>
        <p:nvGraphicFramePr>
          <p:cNvPr id="26" name="Table 25">
            <a:extLst>
              <a:ext uri="{FF2B5EF4-FFF2-40B4-BE49-F238E27FC236}">
                <a16:creationId xmlns:a16="http://schemas.microsoft.com/office/drawing/2014/main" id="{16E3DC8A-9490-4855-C28F-BCF4B6B7CCCB}"/>
              </a:ext>
            </a:extLst>
          </p:cNvPr>
          <p:cNvGraphicFramePr>
            <a:graphicFrameLocks noGrp="1"/>
          </p:cNvGraphicFramePr>
          <p:nvPr/>
        </p:nvGraphicFramePr>
        <p:xfrm>
          <a:off x="2100262" y="545754"/>
          <a:ext cx="7991480" cy="2816569"/>
        </p:xfrm>
        <a:graphic>
          <a:graphicData uri="http://schemas.openxmlformats.org/drawingml/2006/table">
            <a:tbl>
              <a:tblPr firstRow="1" bandRow="1">
                <a:solidFill>
                  <a:srgbClr val="FDE9DB"/>
                </a:solidFill>
                <a:tableStyleId>{5C22544A-7EE6-4342-B048-85BDC9FD1C3A}</a:tableStyleId>
              </a:tblPr>
              <a:tblGrid>
                <a:gridCol w="399574">
                  <a:extLst>
                    <a:ext uri="{9D8B030D-6E8A-4147-A177-3AD203B41FA5}">
                      <a16:colId xmlns:a16="http://schemas.microsoft.com/office/drawing/2014/main" val="281895911"/>
                    </a:ext>
                  </a:extLst>
                </a:gridCol>
                <a:gridCol w="399574">
                  <a:extLst>
                    <a:ext uri="{9D8B030D-6E8A-4147-A177-3AD203B41FA5}">
                      <a16:colId xmlns:a16="http://schemas.microsoft.com/office/drawing/2014/main" val="1922870164"/>
                    </a:ext>
                  </a:extLst>
                </a:gridCol>
                <a:gridCol w="399574">
                  <a:extLst>
                    <a:ext uri="{9D8B030D-6E8A-4147-A177-3AD203B41FA5}">
                      <a16:colId xmlns:a16="http://schemas.microsoft.com/office/drawing/2014/main" val="1479771075"/>
                    </a:ext>
                  </a:extLst>
                </a:gridCol>
                <a:gridCol w="399574">
                  <a:extLst>
                    <a:ext uri="{9D8B030D-6E8A-4147-A177-3AD203B41FA5}">
                      <a16:colId xmlns:a16="http://schemas.microsoft.com/office/drawing/2014/main" val="1076934588"/>
                    </a:ext>
                  </a:extLst>
                </a:gridCol>
                <a:gridCol w="399574">
                  <a:extLst>
                    <a:ext uri="{9D8B030D-6E8A-4147-A177-3AD203B41FA5}">
                      <a16:colId xmlns:a16="http://schemas.microsoft.com/office/drawing/2014/main" val="2801074832"/>
                    </a:ext>
                  </a:extLst>
                </a:gridCol>
                <a:gridCol w="399574">
                  <a:extLst>
                    <a:ext uri="{9D8B030D-6E8A-4147-A177-3AD203B41FA5}">
                      <a16:colId xmlns:a16="http://schemas.microsoft.com/office/drawing/2014/main" val="2346304904"/>
                    </a:ext>
                  </a:extLst>
                </a:gridCol>
                <a:gridCol w="399574">
                  <a:extLst>
                    <a:ext uri="{9D8B030D-6E8A-4147-A177-3AD203B41FA5}">
                      <a16:colId xmlns:a16="http://schemas.microsoft.com/office/drawing/2014/main" val="611578545"/>
                    </a:ext>
                  </a:extLst>
                </a:gridCol>
                <a:gridCol w="399574">
                  <a:extLst>
                    <a:ext uri="{9D8B030D-6E8A-4147-A177-3AD203B41FA5}">
                      <a16:colId xmlns:a16="http://schemas.microsoft.com/office/drawing/2014/main" val="3294306342"/>
                    </a:ext>
                  </a:extLst>
                </a:gridCol>
                <a:gridCol w="399574">
                  <a:extLst>
                    <a:ext uri="{9D8B030D-6E8A-4147-A177-3AD203B41FA5}">
                      <a16:colId xmlns:a16="http://schemas.microsoft.com/office/drawing/2014/main" val="4039878791"/>
                    </a:ext>
                  </a:extLst>
                </a:gridCol>
                <a:gridCol w="399574">
                  <a:extLst>
                    <a:ext uri="{9D8B030D-6E8A-4147-A177-3AD203B41FA5}">
                      <a16:colId xmlns:a16="http://schemas.microsoft.com/office/drawing/2014/main" val="2468320086"/>
                    </a:ext>
                  </a:extLst>
                </a:gridCol>
                <a:gridCol w="399574">
                  <a:extLst>
                    <a:ext uri="{9D8B030D-6E8A-4147-A177-3AD203B41FA5}">
                      <a16:colId xmlns:a16="http://schemas.microsoft.com/office/drawing/2014/main" val="1127238324"/>
                    </a:ext>
                  </a:extLst>
                </a:gridCol>
                <a:gridCol w="399574">
                  <a:extLst>
                    <a:ext uri="{9D8B030D-6E8A-4147-A177-3AD203B41FA5}">
                      <a16:colId xmlns:a16="http://schemas.microsoft.com/office/drawing/2014/main" val="669097731"/>
                    </a:ext>
                  </a:extLst>
                </a:gridCol>
                <a:gridCol w="399574">
                  <a:extLst>
                    <a:ext uri="{9D8B030D-6E8A-4147-A177-3AD203B41FA5}">
                      <a16:colId xmlns:a16="http://schemas.microsoft.com/office/drawing/2014/main" val="1635460612"/>
                    </a:ext>
                  </a:extLst>
                </a:gridCol>
                <a:gridCol w="399574">
                  <a:extLst>
                    <a:ext uri="{9D8B030D-6E8A-4147-A177-3AD203B41FA5}">
                      <a16:colId xmlns:a16="http://schemas.microsoft.com/office/drawing/2014/main" val="3344486522"/>
                    </a:ext>
                  </a:extLst>
                </a:gridCol>
                <a:gridCol w="399574">
                  <a:extLst>
                    <a:ext uri="{9D8B030D-6E8A-4147-A177-3AD203B41FA5}">
                      <a16:colId xmlns:a16="http://schemas.microsoft.com/office/drawing/2014/main" val="3643624388"/>
                    </a:ext>
                  </a:extLst>
                </a:gridCol>
                <a:gridCol w="399574">
                  <a:extLst>
                    <a:ext uri="{9D8B030D-6E8A-4147-A177-3AD203B41FA5}">
                      <a16:colId xmlns:a16="http://schemas.microsoft.com/office/drawing/2014/main" val="2106739481"/>
                    </a:ext>
                  </a:extLst>
                </a:gridCol>
                <a:gridCol w="399574">
                  <a:extLst>
                    <a:ext uri="{9D8B030D-6E8A-4147-A177-3AD203B41FA5}">
                      <a16:colId xmlns:a16="http://schemas.microsoft.com/office/drawing/2014/main" val="468085843"/>
                    </a:ext>
                  </a:extLst>
                </a:gridCol>
                <a:gridCol w="399574">
                  <a:extLst>
                    <a:ext uri="{9D8B030D-6E8A-4147-A177-3AD203B41FA5}">
                      <a16:colId xmlns:a16="http://schemas.microsoft.com/office/drawing/2014/main" val="699374851"/>
                    </a:ext>
                  </a:extLst>
                </a:gridCol>
                <a:gridCol w="399574">
                  <a:extLst>
                    <a:ext uri="{9D8B030D-6E8A-4147-A177-3AD203B41FA5}">
                      <a16:colId xmlns:a16="http://schemas.microsoft.com/office/drawing/2014/main" val="2159813733"/>
                    </a:ext>
                  </a:extLst>
                </a:gridCol>
                <a:gridCol w="399574">
                  <a:extLst>
                    <a:ext uri="{9D8B030D-6E8A-4147-A177-3AD203B41FA5}">
                      <a16:colId xmlns:a16="http://schemas.microsoft.com/office/drawing/2014/main" val="2425646396"/>
                    </a:ext>
                  </a:extLst>
                </a:gridCol>
              </a:tblGrid>
              <a:tr h="402367">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3807584677"/>
                  </a:ext>
                </a:extLst>
              </a:tr>
              <a:tr h="402367">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1507913424"/>
                  </a:ext>
                </a:extLst>
              </a:tr>
              <a:tr h="402367">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3390352815"/>
                  </a:ext>
                </a:extLst>
              </a:tr>
              <a:tr h="402367">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1612034770"/>
                  </a:ext>
                </a:extLst>
              </a:tr>
              <a:tr h="402367">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104901926"/>
                  </a:ext>
                </a:extLst>
              </a:tr>
              <a:tr h="402367">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1335223222"/>
                  </a:ext>
                </a:extLst>
              </a:tr>
              <a:tr h="402367">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777823467"/>
                  </a:ext>
                </a:extLst>
              </a:tr>
            </a:tbl>
          </a:graphicData>
        </a:graphic>
      </p:graphicFrame>
      <p:sp>
        <p:nvSpPr>
          <p:cNvPr id="23" name="Rounded Rectangle 22">
            <a:extLst>
              <a:ext uri="{FF2B5EF4-FFF2-40B4-BE49-F238E27FC236}">
                <a16:creationId xmlns:a16="http://schemas.microsoft.com/office/drawing/2014/main" id="{55E9A97E-B0A3-FA3D-DB57-012FF4607375}"/>
              </a:ext>
            </a:extLst>
          </p:cNvPr>
          <p:cNvSpPr>
            <a:spLocks noChangeAspect="1"/>
          </p:cNvSpPr>
          <p:nvPr/>
        </p:nvSpPr>
        <p:spPr>
          <a:xfrm>
            <a:off x="1955797" y="-107461"/>
            <a:ext cx="4073528" cy="478164"/>
          </a:xfrm>
          <a:prstGeom prst="roundRect">
            <a:avLst>
              <a:gd name="adj" fmla="val 0"/>
            </a:avLst>
          </a:prstGeom>
          <a:solidFill>
            <a:srgbClr val="11743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432000" rIns="72000" bIns="108000" rtlCol="0" anchor="ctr"/>
          <a:lstStyle/>
          <a:p>
            <a:pPr algn="ctr"/>
            <a:r>
              <a:rPr lang="en-GB" sz="1800" b="1">
                <a:solidFill>
                  <a:schemeClr val="bg1"/>
                </a:solidFill>
              </a:rPr>
              <a:t>Talk Task: Area of Compound Shapes</a:t>
            </a:r>
          </a:p>
          <a:p>
            <a:pPr algn="ctr"/>
            <a:endParaRPr lang="en-GB" sz="1800"/>
          </a:p>
        </p:txBody>
      </p:sp>
      <p:sp>
        <p:nvSpPr>
          <p:cNvPr id="3" name="Rectangle 2">
            <a:extLst>
              <a:ext uri="{FF2B5EF4-FFF2-40B4-BE49-F238E27FC236}">
                <a16:creationId xmlns:a16="http://schemas.microsoft.com/office/drawing/2014/main" id="{B43AF64E-5339-8A26-B91C-756C90CC519E}"/>
              </a:ext>
            </a:extLst>
          </p:cNvPr>
          <p:cNvSpPr/>
          <p:nvPr/>
        </p:nvSpPr>
        <p:spPr>
          <a:xfrm>
            <a:off x="2100264" y="549276"/>
            <a:ext cx="7991475" cy="2803525"/>
          </a:xfrm>
          <a:prstGeom prst="rect">
            <a:avLst/>
          </a:prstGeom>
          <a:noFill/>
          <a:ln w="28575">
            <a:solidFill>
              <a:srgbClr val="C0DFC3"/>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108000" bIns="108000" rtlCol="0" anchor="t"/>
          <a:lstStyle/>
          <a:p>
            <a:pPr marL="139700" lvl="0" algn="l" rtl="0">
              <a:spcBef>
                <a:spcPts val="0"/>
              </a:spcBef>
              <a:spcAft>
                <a:spcPts val="0"/>
              </a:spcAft>
              <a:buSzPts val="1400"/>
            </a:pPr>
            <a:endParaRPr lang="en-GB" sz="1800">
              <a:solidFill>
                <a:schemeClr val="tx1"/>
              </a:solidFill>
            </a:endParaRPr>
          </a:p>
        </p:txBody>
      </p:sp>
      <p:sp>
        <p:nvSpPr>
          <p:cNvPr id="30" name="Rectangle 29">
            <a:extLst>
              <a:ext uri="{FF2B5EF4-FFF2-40B4-BE49-F238E27FC236}">
                <a16:creationId xmlns:a16="http://schemas.microsoft.com/office/drawing/2014/main" id="{E09D2516-9EA4-EB9F-AF01-C167EBEAD68D}"/>
              </a:ext>
            </a:extLst>
          </p:cNvPr>
          <p:cNvSpPr/>
          <p:nvPr/>
        </p:nvSpPr>
        <p:spPr>
          <a:xfrm>
            <a:off x="6885557" y="1348248"/>
            <a:ext cx="400848" cy="400848"/>
          </a:xfrm>
          <a:prstGeom prst="rect">
            <a:avLst/>
          </a:prstGeom>
          <a:solidFill>
            <a:srgbClr val="C0DFC3"/>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3</a:t>
            </a:r>
          </a:p>
        </p:txBody>
      </p:sp>
      <p:sp>
        <p:nvSpPr>
          <p:cNvPr id="31" name="Rectangle 30">
            <a:extLst>
              <a:ext uri="{FF2B5EF4-FFF2-40B4-BE49-F238E27FC236}">
                <a16:creationId xmlns:a16="http://schemas.microsoft.com/office/drawing/2014/main" id="{0AFF776B-33A4-6476-A5F2-DBC020F7458D}"/>
              </a:ext>
            </a:extLst>
          </p:cNvPr>
          <p:cNvSpPr/>
          <p:nvPr/>
        </p:nvSpPr>
        <p:spPr>
          <a:xfrm>
            <a:off x="7286405" y="1348248"/>
            <a:ext cx="400848" cy="400848"/>
          </a:xfrm>
          <a:prstGeom prst="rect">
            <a:avLst/>
          </a:prstGeom>
          <a:solidFill>
            <a:srgbClr val="C0DFC3"/>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4</a:t>
            </a:r>
          </a:p>
        </p:txBody>
      </p:sp>
      <p:sp>
        <p:nvSpPr>
          <p:cNvPr id="32" name="Rectangle 31">
            <a:extLst>
              <a:ext uri="{FF2B5EF4-FFF2-40B4-BE49-F238E27FC236}">
                <a16:creationId xmlns:a16="http://schemas.microsoft.com/office/drawing/2014/main" id="{FAFB39DF-02EC-9A1F-E97E-93EAC48E95DD}"/>
              </a:ext>
            </a:extLst>
          </p:cNvPr>
          <p:cNvSpPr/>
          <p:nvPr/>
        </p:nvSpPr>
        <p:spPr>
          <a:xfrm>
            <a:off x="6885557" y="1749095"/>
            <a:ext cx="400848" cy="400848"/>
          </a:xfrm>
          <a:prstGeom prst="rect">
            <a:avLst/>
          </a:prstGeom>
          <a:solidFill>
            <a:srgbClr val="C0DFC3"/>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5</a:t>
            </a:r>
          </a:p>
        </p:txBody>
      </p:sp>
      <p:sp>
        <p:nvSpPr>
          <p:cNvPr id="33" name="Rectangle 32">
            <a:extLst>
              <a:ext uri="{FF2B5EF4-FFF2-40B4-BE49-F238E27FC236}">
                <a16:creationId xmlns:a16="http://schemas.microsoft.com/office/drawing/2014/main" id="{371D6365-D6BC-0D33-0FF7-AD31DEE3E3CC}"/>
              </a:ext>
            </a:extLst>
          </p:cNvPr>
          <p:cNvSpPr/>
          <p:nvPr/>
        </p:nvSpPr>
        <p:spPr>
          <a:xfrm>
            <a:off x="7286405" y="1749095"/>
            <a:ext cx="400848" cy="400848"/>
          </a:xfrm>
          <a:prstGeom prst="rect">
            <a:avLst/>
          </a:prstGeom>
          <a:solidFill>
            <a:srgbClr val="C0DFC3"/>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6</a:t>
            </a:r>
          </a:p>
        </p:txBody>
      </p:sp>
      <p:sp>
        <p:nvSpPr>
          <p:cNvPr id="34" name="Rectangle 33">
            <a:extLst>
              <a:ext uri="{FF2B5EF4-FFF2-40B4-BE49-F238E27FC236}">
                <a16:creationId xmlns:a16="http://schemas.microsoft.com/office/drawing/2014/main" id="{8EAE607C-1D86-9030-E0F3-D1D9D67CE510}"/>
              </a:ext>
            </a:extLst>
          </p:cNvPr>
          <p:cNvSpPr/>
          <p:nvPr/>
        </p:nvSpPr>
        <p:spPr>
          <a:xfrm>
            <a:off x="6885557" y="2149943"/>
            <a:ext cx="400848" cy="400848"/>
          </a:xfrm>
          <a:prstGeom prst="rect">
            <a:avLst/>
          </a:prstGeom>
          <a:solidFill>
            <a:srgbClr val="C0DFC3"/>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7</a:t>
            </a:r>
          </a:p>
        </p:txBody>
      </p:sp>
      <p:sp>
        <p:nvSpPr>
          <p:cNvPr id="35" name="Rectangle 34">
            <a:extLst>
              <a:ext uri="{FF2B5EF4-FFF2-40B4-BE49-F238E27FC236}">
                <a16:creationId xmlns:a16="http://schemas.microsoft.com/office/drawing/2014/main" id="{1D30781F-3FC0-F51F-843C-7637A85939B9}"/>
              </a:ext>
            </a:extLst>
          </p:cNvPr>
          <p:cNvSpPr/>
          <p:nvPr/>
        </p:nvSpPr>
        <p:spPr>
          <a:xfrm>
            <a:off x="7286405" y="2149943"/>
            <a:ext cx="400848" cy="400848"/>
          </a:xfrm>
          <a:prstGeom prst="rect">
            <a:avLst/>
          </a:prstGeom>
          <a:solidFill>
            <a:srgbClr val="C0DFC3"/>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8</a:t>
            </a:r>
          </a:p>
        </p:txBody>
      </p:sp>
      <p:sp>
        <p:nvSpPr>
          <p:cNvPr id="36" name="Rectangle 35">
            <a:extLst>
              <a:ext uri="{FF2B5EF4-FFF2-40B4-BE49-F238E27FC236}">
                <a16:creationId xmlns:a16="http://schemas.microsoft.com/office/drawing/2014/main" id="{913C0652-E5A6-38BD-6743-B57BFDA508E5}"/>
              </a:ext>
            </a:extLst>
          </p:cNvPr>
          <p:cNvSpPr/>
          <p:nvPr/>
        </p:nvSpPr>
        <p:spPr>
          <a:xfrm>
            <a:off x="6885557" y="2550790"/>
            <a:ext cx="400848" cy="400848"/>
          </a:xfrm>
          <a:prstGeom prst="rect">
            <a:avLst/>
          </a:prstGeom>
          <a:solidFill>
            <a:srgbClr val="C0DFC3"/>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12</a:t>
            </a:r>
          </a:p>
        </p:txBody>
      </p:sp>
      <p:sp>
        <p:nvSpPr>
          <p:cNvPr id="37" name="Rectangle 36">
            <a:extLst>
              <a:ext uri="{FF2B5EF4-FFF2-40B4-BE49-F238E27FC236}">
                <a16:creationId xmlns:a16="http://schemas.microsoft.com/office/drawing/2014/main" id="{5830631A-9D0B-68AC-AE98-0E152F38E08C}"/>
              </a:ext>
            </a:extLst>
          </p:cNvPr>
          <p:cNvSpPr/>
          <p:nvPr/>
        </p:nvSpPr>
        <p:spPr>
          <a:xfrm>
            <a:off x="7286405" y="2550790"/>
            <a:ext cx="400848" cy="400848"/>
          </a:xfrm>
          <a:prstGeom prst="rect">
            <a:avLst/>
          </a:prstGeom>
          <a:solidFill>
            <a:srgbClr val="C0DFC3"/>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13</a:t>
            </a:r>
          </a:p>
        </p:txBody>
      </p:sp>
      <p:sp>
        <p:nvSpPr>
          <p:cNvPr id="38" name="Rectangle 37">
            <a:extLst>
              <a:ext uri="{FF2B5EF4-FFF2-40B4-BE49-F238E27FC236}">
                <a16:creationId xmlns:a16="http://schemas.microsoft.com/office/drawing/2014/main" id="{7D47371D-C0B2-4FEF-6C4F-771468798DB3}"/>
              </a:ext>
            </a:extLst>
          </p:cNvPr>
          <p:cNvSpPr/>
          <p:nvPr/>
        </p:nvSpPr>
        <p:spPr>
          <a:xfrm>
            <a:off x="7687252" y="2149943"/>
            <a:ext cx="400848" cy="400848"/>
          </a:xfrm>
          <a:prstGeom prst="rect">
            <a:avLst/>
          </a:prstGeom>
          <a:solidFill>
            <a:srgbClr val="C0DFC3"/>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9</a:t>
            </a:r>
          </a:p>
        </p:txBody>
      </p:sp>
      <p:sp>
        <p:nvSpPr>
          <p:cNvPr id="39" name="Rectangle 38">
            <a:extLst>
              <a:ext uri="{FF2B5EF4-FFF2-40B4-BE49-F238E27FC236}">
                <a16:creationId xmlns:a16="http://schemas.microsoft.com/office/drawing/2014/main" id="{72053FA2-6CA6-BE50-C421-D3F43B49F232}"/>
              </a:ext>
            </a:extLst>
          </p:cNvPr>
          <p:cNvSpPr/>
          <p:nvPr/>
        </p:nvSpPr>
        <p:spPr>
          <a:xfrm>
            <a:off x="8088100" y="2149943"/>
            <a:ext cx="400848" cy="400848"/>
          </a:xfrm>
          <a:prstGeom prst="rect">
            <a:avLst/>
          </a:prstGeom>
          <a:solidFill>
            <a:srgbClr val="C0DFC3"/>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10</a:t>
            </a:r>
          </a:p>
        </p:txBody>
      </p:sp>
      <p:sp>
        <p:nvSpPr>
          <p:cNvPr id="40" name="Rectangle 39">
            <a:extLst>
              <a:ext uri="{FF2B5EF4-FFF2-40B4-BE49-F238E27FC236}">
                <a16:creationId xmlns:a16="http://schemas.microsoft.com/office/drawing/2014/main" id="{5E42C4C9-86A5-A77E-4863-A2F6253441FB}"/>
              </a:ext>
            </a:extLst>
          </p:cNvPr>
          <p:cNvSpPr/>
          <p:nvPr/>
        </p:nvSpPr>
        <p:spPr>
          <a:xfrm>
            <a:off x="7687252" y="2550790"/>
            <a:ext cx="400848" cy="400848"/>
          </a:xfrm>
          <a:prstGeom prst="rect">
            <a:avLst/>
          </a:prstGeom>
          <a:solidFill>
            <a:srgbClr val="C0DFC3"/>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14</a:t>
            </a:r>
          </a:p>
        </p:txBody>
      </p:sp>
      <p:sp>
        <p:nvSpPr>
          <p:cNvPr id="41" name="Rectangle 40">
            <a:extLst>
              <a:ext uri="{FF2B5EF4-FFF2-40B4-BE49-F238E27FC236}">
                <a16:creationId xmlns:a16="http://schemas.microsoft.com/office/drawing/2014/main" id="{C534F3E5-159E-349B-BF0B-A79D5CAE60B0}"/>
              </a:ext>
            </a:extLst>
          </p:cNvPr>
          <p:cNvSpPr/>
          <p:nvPr/>
        </p:nvSpPr>
        <p:spPr>
          <a:xfrm>
            <a:off x="8088100" y="2550790"/>
            <a:ext cx="400848" cy="400848"/>
          </a:xfrm>
          <a:prstGeom prst="rect">
            <a:avLst/>
          </a:prstGeom>
          <a:solidFill>
            <a:srgbClr val="C0DFC3"/>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15</a:t>
            </a:r>
          </a:p>
        </p:txBody>
      </p:sp>
      <p:sp>
        <p:nvSpPr>
          <p:cNvPr id="42" name="Rectangle 41">
            <a:extLst>
              <a:ext uri="{FF2B5EF4-FFF2-40B4-BE49-F238E27FC236}">
                <a16:creationId xmlns:a16="http://schemas.microsoft.com/office/drawing/2014/main" id="{484DE50E-B2FD-0FB0-E7A0-B5308F6CD2FB}"/>
              </a:ext>
            </a:extLst>
          </p:cNvPr>
          <p:cNvSpPr/>
          <p:nvPr/>
        </p:nvSpPr>
        <p:spPr>
          <a:xfrm>
            <a:off x="8488947" y="2149943"/>
            <a:ext cx="400848" cy="400848"/>
          </a:xfrm>
          <a:prstGeom prst="rect">
            <a:avLst/>
          </a:prstGeom>
          <a:solidFill>
            <a:srgbClr val="C0DFC3"/>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11</a:t>
            </a:r>
          </a:p>
        </p:txBody>
      </p:sp>
      <p:sp>
        <p:nvSpPr>
          <p:cNvPr id="43" name="Rectangle 42">
            <a:extLst>
              <a:ext uri="{FF2B5EF4-FFF2-40B4-BE49-F238E27FC236}">
                <a16:creationId xmlns:a16="http://schemas.microsoft.com/office/drawing/2014/main" id="{F573649E-0765-E310-28DB-FEEC4F56A583}"/>
              </a:ext>
            </a:extLst>
          </p:cNvPr>
          <p:cNvSpPr/>
          <p:nvPr/>
        </p:nvSpPr>
        <p:spPr>
          <a:xfrm>
            <a:off x="8488947" y="2550790"/>
            <a:ext cx="400848" cy="400848"/>
          </a:xfrm>
          <a:prstGeom prst="rect">
            <a:avLst/>
          </a:prstGeom>
          <a:solidFill>
            <a:srgbClr val="C0DFC3"/>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16</a:t>
            </a:r>
          </a:p>
        </p:txBody>
      </p:sp>
      <p:sp>
        <p:nvSpPr>
          <p:cNvPr id="44" name="Rectangle 43">
            <a:extLst>
              <a:ext uri="{FF2B5EF4-FFF2-40B4-BE49-F238E27FC236}">
                <a16:creationId xmlns:a16="http://schemas.microsoft.com/office/drawing/2014/main" id="{A556E2AF-8D01-5B6F-D200-DB5229416288}"/>
              </a:ext>
            </a:extLst>
          </p:cNvPr>
          <p:cNvSpPr/>
          <p:nvPr/>
        </p:nvSpPr>
        <p:spPr>
          <a:xfrm>
            <a:off x="6885557" y="947400"/>
            <a:ext cx="400848" cy="400848"/>
          </a:xfrm>
          <a:prstGeom prst="rect">
            <a:avLst/>
          </a:prstGeom>
          <a:solidFill>
            <a:srgbClr val="C0DFC3"/>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1</a:t>
            </a:r>
          </a:p>
        </p:txBody>
      </p:sp>
      <p:sp>
        <p:nvSpPr>
          <p:cNvPr id="45" name="Rectangle 44">
            <a:extLst>
              <a:ext uri="{FF2B5EF4-FFF2-40B4-BE49-F238E27FC236}">
                <a16:creationId xmlns:a16="http://schemas.microsoft.com/office/drawing/2014/main" id="{D10F6012-2D3F-F736-266A-1F6E84687C03}"/>
              </a:ext>
            </a:extLst>
          </p:cNvPr>
          <p:cNvSpPr/>
          <p:nvPr/>
        </p:nvSpPr>
        <p:spPr>
          <a:xfrm>
            <a:off x="7286405" y="947400"/>
            <a:ext cx="400848" cy="400848"/>
          </a:xfrm>
          <a:prstGeom prst="rect">
            <a:avLst/>
          </a:prstGeom>
          <a:solidFill>
            <a:srgbClr val="C0DFC3"/>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2</a:t>
            </a:r>
          </a:p>
        </p:txBody>
      </p:sp>
      <p:sp>
        <p:nvSpPr>
          <p:cNvPr id="5" name="Rectangle 4">
            <a:extLst>
              <a:ext uri="{FF2B5EF4-FFF2-40B4-BE49-F238E27FC236}">
                <a16:creationId xmlns:a16="http://schemas.microsoft.com/office/drawing/2014/main" id="{9D3D0588-6755-4B7B-3C67-EBC5DECCED0E}"/>
              </a:ext>
            </a:extLst>
          </p:cNvPr>
          <p:cNvSpPr/>
          <p:nvPr/>
        </p:nvSpPr>
        <p:spPr>
          <a:xfrm>
            <a:off x="2289176" y="3722930"/>
            <a:ext cx="7623175" cy="959237"/>
          </a:xfrm>
          <a:prstGeom prst="rect">
            <a:avLst/>
          </a:prstGeom>
        </p:spPr>
        <p:txBody>
          <a:bodyPr wrap="square" lIns="0" tIns="0" rIns="0" bIns="0">
            <a:spAutoFit/>
          </a:bodyPr>
          <a:lstStyle/>
          <a:p>
            <a:pPr>
              <a:spcAft>
                <a:spcPts val="1000"/>
              </a:spcAft>
            </a:pPr>
            <a:r>
              <a:rPr lang="en-GB" sz="1800"/>
              <a:t>In the previous lesson, we learned to find the area by counting centimetre squares.</a:t>
            </a:r>
          </a:p>
          <a:p>
            <a:pPr>
              <a:spcAft>
                <a:spcPts val="1000"/>
              </a:spcAft>
            </a:pPr>
            <a:r>
              <a:rPr lang="en-GB" sz="1800"/>
              <a:t>We can find the area of compound shapes by </a:t>
            </a:r>
            <a:r>
              <a:rPr lang="en-GB" sz="1800" b="1"/>
              <a:t>counting squares</a:t>
            </a:r>
            <a:r>
              <a:rPr lang="en-GB" sz="1800"/>
              <a:t>, too.</a:t>
            </a:r>
          </a:p>
        </p:txBody>
      </p:sp>
      <p:grpSp>
        <p:nvGrpSpPr>
          <p:cNvPr id="57" name="Group 56">
            <a:extLst>
              <a:ext uri="{FF2B5EF4-FFF2-40B4-BE49-F238E27FC236}">
                <a16:creationId xmlns:a16="http://schemas.microsoft.com/office/drawing/2014/main" id="{2289A013-0522-9E62-3CAE-DE6629523380}"/>
              </a:ext>
            </a:extLst>
          </p:cNvPr>
          <p:cNvGrpSpPr/>
          <p:nvPr/>
        </p:nvGrpSpPr>
        <p:grpSpPr>
          <a:xfrm>
            <a:off x="8757002" y="605470"/>
            <a:ext cx="952383" cy="743891"/>
            <a:chOff x="-1638702" y="1055514"/>
            <a:chExt cx="952383" cy="743891"/>
          </a:xfrm>
        </p:grpSpPr>
        <p:sp>
          <p:nvSpPr>
            <p:cNvPr id="47" name="Rectangle 46">
              <a:extLst>
                <a:ext uri="{FF2B5EF4-FFF2-40B4-BE49-F238E27FC236}">
                  <a16:creationId xmlns:a16="http://schemas.microsoft.com/office/drawing/2014/main" id="{7AC64BF7-1DFE-9C9F-76A0-3C5F6F244549}"/>
                </a:ext>
              </a:extLst>
            </p:cNvPr>
            <p:cNvSpPr/>
            <p:nvPr/>
          </p:nvSpPr>
          <p:spPr>
            <a:xfrm>
              <a:off x="-1106217" y="1398557"/>
              <a:ext cx="400848" cy="400848"/>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8" name="Rectangle 47">
              <a:extLst>
                <a:ext uri="{FF2B5EF4-FFF2-40B4-BE49-F238E27FC236}">
                  <a16:creationId xmlns:a16="http://schemas.microsoft.com/office/drawing/2014/main" id="{0CC0C5C0-2A66-A7AD-8F3A-AE7AA4FE8521}"/>
                </a:ext>
              </a:extLst>
            </p:cNvPr>
            <p:cNvSpPr/>
            <p:nvPr/>
          </p:nvSpPr>
          <p:spPr>
            <a:xfrm>
              <a:off x="-1140344" y="1055514"/>
              <a:ext cx="454025" cy="246221"/>
            </a:xfrm>
            <a:prstGeom prst="rect">
              <a:avLst/>
            </a:prstGeom>
          </p:spPr>
          <p:txBody>
            <a:bodyPr wrap="square" lIns="0" tIns="0" rIns="0" bIns="0">
              <a:spAutoFit/>
            </a:bodyPr>
            <a:lstStyle/>
            <a:p>
              <a:pPr algn="ctr"/>
              <a:r>
                <a:rPr lang="en-GB" sz="1600"/>
                <a:t>1cm</a:t>
              </a:r>
            </a:p>
          </p:txBody>
        </p:sp>
        <p:sp>
          <p:nvSpPr>
            <p:cNvPr id="49" name="Rectangle 48">
              <a:extLst>
                <a:ext uri="{FF2B5EF4-FFF2-40B4-BE49-F238E27FC236}">
                  <a16:creationId xmlns:a16="http://schemas.microsoft.com/office/drawing/2014/main" id="{5C382DE2-CB6C-CF8D-1A78-1784289F3385}"/>
                </a:ext>
              </a:extLst>
            </p:cNvPr>
            <p:cNvSpPr/>
            <p:nvPr/>
          </p:nvSpPr>
          <p:spPr>
            <a:xfrm>
              <a:off x="-1638702" y="1471108"/>
              <a:ext cx="454025" cy="246221"/>
            </a:xfrm>
            <a:prstGeom prst="rect">
              <a:avLst/>
            </a:prstGeom>
          </p:spPr>
          <p:txBody>
            <a:bodyPr wrap="square" lIns="0" tIns="0" rIns="0" bIns="0">
              <a:spAutoFit/>
            </a:bodyPr>
            <a:lstStyle/>
            <a:p>
              <a:pPr algn="ctr"/>
              <a:r>
                <a:rPr lang="en-GB" sz="1600"/>
                <a:t>1cm</a:t>
              </a:r>
            </a:p>
          </p:txBody>
        </p:sp>
        <p:cxnSp>
          <p:nvCxnSpPr>
            <p:cNvPr id="51" name="Straight Arrow Connector 50">
              <a:extLst>
                <a:ext uri="{FF2B5EF4-FFF2-40B4-BE49-F238E27FC236}">
                  <a16:creationId xmlns:a16="http://schemas.microsoft.com/office/drawing/2014/main" id="{12D7B7B2-5655-6598-F693-497132FFED18}"/>
                </a:ext>
              </a:extLst>
            </p:cNvPr>
            <p:cNvCxnSpPr>
              <a:cxnSpLocks/>
            </p:cNvCxnSpPr>
            <p:nvPr/>
          </p:nvCxnSpPr>
          <p:spPr>
            <a:xfrm>
              <a:off x="-1106217" y="1324728"/>
              <a:ext cx="400848" cy="0"/>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8318BDB1-A20A-9938-2E34-A0CA570E4DF8}"/>
                </a:ext>
              </a:extLst>
            </p:cNvPr>
            <p:cNvCxnSpPr>
              <a:cxnSpLocks/>
            </p:cNvCxnSpPr>
            <p:nvPr/>
          </p:nvCxnSpPr>
          <p:spPr>
            <a:xfrm rot="16200000">
              <a:off x="-1385101" y="1598981"/>
              <a:ext cx="400848" cy="0"/>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0B2703D1-1215-6162-8EA9-FA02B5936C07}"/>
              </a:ext>
            </a:extLst>
          </p:cNvPr>
          <p:cNvGrpSpPr/>
          <p:nvPr/>
        </p:nvGrpSpPr>
        <p:grpSpPr>
          <a:xfrm>
            <a:off x="2289176" y="4932372"/>
            <a:ext cx="5806836" cy="1202994"/>
            <a:chOff x="765176" y="4932372"/>
            <a:chExt cx="5806836" cy="1202994"/>
          </a:xfrm>
        </p:grpSpPr>
        <p:sp>
          <p:nvSpPr>
            <p:cNvPr id="60" name="Rectangle 59">
              <a:extLst>
                <a:ext uri="{FF2B5EF4-FFF2-40B4-BE49-F238E27FC236}">
                  <a16:creationId xmlns:a16="http://schemas.microsoft.com/office/drawing/2014/main" id="{977158EE-6090-63A5-C2F0-FF581613A72E}"/>
                </a:ext>
              </a:extLst>
            </p:cNvPr>
            <p:cNvSpPr/>
            <p:nvPr/>
          </p:nvSpPr>
          <p:spPr>
            <a:xfrm>
              <a:off x="765176" y="4932372"/>
              <a:ext cx="5806836" cy="1202994"/>
            </a:xfrm>
            <a:prstGeom prst="rect">
              <a:avLst/>
            </a:prstGeom>
            <a:solidFill>
              <a:srgbClr val="EBF5EC"/>
            </a:solidFill>
            <a:ln w="28575">
              <a:solidFill>
                <a:srgbClr val="C0DFC3"/>
              </a:solidFill>
            </a:ln>
          </p:spPr>
          <p:txBody>
            <a:bodyPr wrap="square" lIns="108000" tIns="108000" rIns="108000" bIns="108000">
              <a:spAutoFit/>
            </a:bodyPr>
            <a:lstStyle/>
            <a:p>
              <a:pPr>
                <a:spcAft>
                  <a:spcPts val="600"/>
                </a:spcAft>
              </a:pPr>
              <a:r>
                <a:rPr lang="en-GB" sz="1800"/>
                <a:t>There are          squares inside the compound shape so </a:t>
              </a:r>
            </a:p>
            <a:p>
              <a:pPr>
                <a:spcAft>
                  <a:spcPts val="600"/>
                </a:spcAft>
              </a:pPr>
              <a:r>
                <a:rPr lang="en-GB" sz="1800"/>
                <a:t>the area of the compound shape must be </a:t>
              </a:r>
            </a:p>
            <a:p>
              <a:pPr>
                <a:spcAft>
                  <a:spcPts val="600"/>
                </a:spcAft>
              </a:pPr>
              <a:r>
                <a:rPr lang="en-GB" sz="1800"/>
                <a:t>centimetre squares (cm²).</a:t>
              </a:r>
            </a:p>
          </p:txBody>
        </p:sp>
        <p:sp>
          <p:nvSpPr>
            <p:cNvPr id="61" name="Rectangle 60">
              <a:extLst>
                <a:ext uri="{FF2B5EF4-FFF2-40B4-BE49-F238E27FC236}">
                  <a16:creationId xmlns:a16="http://schemas.microsoft.com/office/drawing/2014/main" id="{A8336808-7B70-7055-5D32-1ABA133E7857}"/>
                </a:ext>
              </a:extLst>
            </p:cNvPr>
            <p:cNvSpPr/>
            <p:nvPr/>
          </p:nvSpPr>
          <p:spPr>
            <a:xfrm>
              <a:off x="1909351" y="5013745"/>
              <a:ext cx="540000" cy="324000"/>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GB" sz="1800" b="1">
                <a:solidFill>
                  <a:srgbClr val="689429"/>
                </a:solidFill>
              </a:endParaRPr>
            </a:p>
          </p:txBody>
        </p:sp>
        <p:sp>
          <p:nvSpPr>
            <p:cNvPr id="62" name="Rectangle 61">
              <a:extLst>
                <a:ext uri="{FF2B5EF4-FFF2-40B4-BE49-F238E27FC236}">
                  <a16:creationId xmlns:a16="http://schemas.microsoft.com/office/drawing/2014/main" id="{830D5D05-0D62-0983-CA66-2BCAA10665C8}"/>
                </a:ext>
              </a:extLst>
            </p:cNvPr>
            <p:cNvSpPr/>
            <p:nvPr/>
          </p:nvSpPr>
          <p:spPr>
            <a:xfrm>
              <a:off x="5073957" y="5378834"/>
              <a:ext cx="540000" cy="324000"/>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GB" sz="1800" b="1">
                <a:solidFill>
                  <a:srgbClr val="689429"/>
                </a:solidFill>
              </a:endParaRPr>
            </a:p>
          </p:txBody>
        </p:sp>
      </p:grpSp>
      <p:sp>
        <p:nvSpPr>
          <p:cNvPr id="63" name="Oval 62">
            <a:extLst>
              <a:ext uri="{FF2B5EF4-FFF2-40B4-BE49-F238E27FC236}">
                <a16:creationId xmlns:a16="http://schemas.microsoft.com/office/drawing/2014/main" id="{3A7CA63A-DEA5-1626-57E3-5AB380FA816C}"/>
              </a:ext>
            </a:extLst>
          </p:cNvPr>
          <p:cNvSpPr/>
          <p:nvPr/>
        </p:nvSpPr>
        <p:spPr>
          <a:xfrm>
            <a:off x="2282825" y="1633333"/>
            <a:ext cx="1620000" cy="1620000"/>
          </a:xfrm>
          <a:prstGeom prst="ellipse">
            <a:avLst/>
          </a:prstGeom>
          <a:solidFill>
            <a:srgbClr val="C0DFC3"/>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64" name="Picture 63" descr="A person in a wheelchair&#10;&#10;Description automatically generated">
            <a:extLst>
              <a:ext uri="{FF2B5EF4-FFF2-40B4-BE49-F238E27FC236}">
                <a16:creationId xmlns:a16="http://schemas.microsoft.com/office/drawing/2014/main" id="{B713ED9D-71EC-7D0A-DB22-FD1A9B4E8A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981" t="-923" r="49733" b="79760"/>
          <a:stretch/>
        </p:blipFill>
        <p:spPr>
          <a:xfrm>
            <a:off x="2373824" y="1731427"/>
            <a:ext cx="1438005" cy="1423815"/>
          </a:xfrm>
          <a:prstGeom prst="ellipse">
            <a:avLst/>
          </a:prstGeom>
          <a:solidFill>
            <a:schemeClr val="bg1"/>
          </a:solidFill>
          <a:ln w="19050">
            <a:solidFill>
              <a:srgbClr val="232321"/>
            </a:solidFill>
          </a:ln>
        </p:spPr>
      </p:pic>
      <p:sp>
        <p:nvSpPr>
          <p:cNvPr id="65" name="Rectangle 64">
            <a:extLst>
              <a:ext uri="{FF2B5EF4-FFF2-40B4-BE49-F238E27FC236}">
                <a16:creationId xmlns:a16="http://schemas.microsoft.com/office/drawing/2014/main" id="{B17ED6CE-1471-A38D-4534-50A8A77A149B}"/>
              </a:ext>
            </a:extLst>
          </p:cNvPr>
          <p:cNvSpPr/>
          <p:nvPr/>
        </p:nvSpPr>
        <p:spPr>
          <a:xfrm>
            <a:off x="2204729" y="1579880"/>
            <a:ext cx="1076323" cy="349702"/>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r>
              <a:rPr lang="en-GB" sz="1800">
                <a:solidFill>
                  <a:schemeClr val="tx1"/>
                </a:solidFill>
              </a:rPr>
              <a:t>Ellie-Mae</a:t>
            </a:r>
          </a:p>
        </p:txBody>
      </p:sp>
      <p:sp>
        <p:nvSpPr>
          <p:cNvPr id="66" name="Speech Bubble: Rectangle 65">
            <a:extLst>
              <a:ext uri="{FF2B5EF4-FFF2-40B4-BE49-F238E27FC236}">
                <a16:creationId xmlns:a16="http://schemas.microsoft.com/office/drawing/2014/main" id="{6E4BE176-ADDD-DF5B-A448-6F665AF27854}"/>
              </a:ext>
            </a:extLst>
          </p:cNvPr>
          <p:cNvSpPr/>
          <p:nvPr/>
        </p:nvSpPr>
        <p:spPr>
          <a:xfrm>
            <a:off x="3842947" y="948512"/>
            <a:ext cx="2257577" cy="1049106"/>
          </a:xfrm>
          <a:prstGeom prst="wedgeRectCallout">
            <a:avLst>
              <a:gd name="adj1" fmla="val -40107"/>
              <a:gd name="adj2" fmla="val 84969"/>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800">
                <a:solidFill>
                  <a:schemeClr val="tx1"/>
                </a:solidFill>
              </a:rPr>
              <a:t>How could we find the area of this compound shape?</a:t>
            </a:r>
          </a:p>
        </p:txBody>
      </p:sp>
      <p:grpSp>
        <p:nvGrpSpPr>
          <p:cNvPr id="76" name="Group 75">
            <a:extLst>
              <a:ext uri="{FF2B5EF4-FFF2-40B4-BE49-F238E27FC236}">
                <a16:creationId xmlns:a16="http://schemas.microsoft.com/office/drawing/2014/main" id="{F7DEB919-5B90-29D8-8372-D7032E2E870E}"/>
              </a:ext>
            </a:extLst>
          </p:cNvPr>
          <p:cNvGrpSpPr/>
          <p:nvPr/>
        </p:nvGrpSpPr>
        <p:grpSpPr>
          <a:xfrm>
            <a:off x="8265875" y="5643755"/>
            <a:ext cx="1656000" cy="495108"/>
            <a:chOff x="6741875" y="5643755"/>
            <a:chExt cx="1656000" cy="495108"/>
          </a:xfrm>
        </p:grpSpPr>
        <p:sp>
          <p:nvSpPr>
            <p:cNvPr id="58" name="Rectangle 57">
              <a:extLst>
                <a:ext uri="{FF2B5EF4-FFF2-40B4-BE49-F238E27FC236}">
                  <a16:creationId xmlns:a16="http://schemas.microsoft.com/office/drawing/2014/main" id="{78EA105A-80AF-AD38-A9F9-220482D29837}"/>
                </a:ext>
              </a:extLst>
            </p:cNvPr>
            <p:cNvSpPr/>
            <p:nvPr/>
          </p:nvSpPr>
          <p:spPr>
            <a:xfrm>
              <a:off x="6741875" y="5643755"/>
              <a:ext cx="1656000" cy="495108"/>
            </a:xfrm>
            <a:prstGeom prst="rect">
              <a:avLst/>
            </a:prstGeom>
            <a:solidFill>
              <a:srgbClr val="EBF5EC"/>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800">
                  <a:solidFill>
                    <a:schemeClr val="tx1"/>
                  </a:solidFill>
                </a:rPr>
                <a:t>Area =</a:t>
              </a:r>
            </a:p>
          </p:txBody>
        </p:sp>
        <p:sp>
          <p:nvSpPr>
            <p:cNvPr id="59" name="Rectangle 58">
              <a:extLst>
                <a:ext uri="{FF2B5EF4-FFF2-40B4-BE49-F238E27FC236}">
                  <a16:creationId xmlns:a16="http://schemas.microsoft.com/office/drawing/2014/main" id="{46AA4CF5-BE83-6F59-BFE5-34AF4BA29E85}"/>
                </a:ext>
              </a:extLst>
            </p:cNvPr>
            <p:cNvSpPr/>
            <p:nvPr/>
          </p:nvSpPr>
          <p:spPr>
            <a:xfrm>
              <a:off x="7587910" y="5693309"/>
              <a:ext cx="750887" cy="396000"/>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GB" sz="1800" b="1">
                  <a:solidFill>
                    <a:srgbClr val="689429"/>
                  </a:solidFill>
                </a:rPr>
                <a:t>16cm²</a:t>
              </a:r>
            </a:p>
          </p:txBody>
        </p:sp>
      </p:grpSp>
      <p:sp>
        <p:nvSpPr>
          <p:cNvPr id="68" name="Rectangle 67">
            <a:extLst>
              <a:ext uri="{FF2B5EF4-FFF2-40B4-BE49-F238E27FC236}">
                <a16:creationId xmlns:a16="http://schemas.microsoft.com/office/drawing/2014/main" id="{31859BFA-D894-E394-7AF9-4D200644E6C2}"/>
              </a:ext>
            </a:extLst>
          </p:cNvPr>
          <p:cNvSpPr/>
          <p:nvPr/>
        </p:nvSpPr>
        <p:spPr>
          <a:xfrm>
            <a:off x="3417920" y="5014043"/>
            <a:ext cx="540000" cy="324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GB" sz="1800" b="1">
                <a:solidFill>
                  <a:srgbClr val="689429"/>
                </a:solidFill>
              </a:rPr>
              <a:t>16</a:t>
            </a:r>
          </a:p>
        </p:txBody>
      </p:sp>
      <p:sp>
        <p:nvSpPr>
          <p:cNvPr id="69" name="Rectangle 68">
            <a:extLst>
              <a:ext uri="{FF2B5EF4-FFF2-40B4-BE49-F238E27FC236}">
                <a16:creationId xmlns:a16="http://schemas.microsoft.com/office/drawing/2014/main" id="{6186C845-C021-C814-CB01-9EEC1E5D3789}"/>
              </a:ext>
            </a:extLst>
          </p:cNvPr>
          <p:cNvSpPr/>
          <p:nvPr/>
        </p:nvSpPr>
        <p:spPr>
          <a:xfrm>
            <a:off x="6597957" y="5378834"/>
            <a:ext cx="540000" cy="324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GB" sz="1800" b="1">
                <a:solidFill>
                  <a:srgbClr val="689429"/>
                </a:solidFill>
              </a:rPr>
              <a:t>16</a:t>
            </a:r>
          </a:p>
        </p:txBody>
      </p:sp>
    </p:spTree>
    <p:extLst>
      <p:ext uri="{BB962C8B-B14F-4D97-AF65-F5344CB8AC3E}">
        <p14:creationId xmlns:p14="http://schemas.microsoft.com/office/powerpoint/2010/main" val="246432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childTnLst>
                          </p:cTn>
                        </p:par>
                        <p:par>
                          <p:cTn id="16" fill="hold">
                            <p:stCondLst>
                              <p:cond delay="500"/>
                            </p:stCondLst>
                            <p:childTnLst>
                              <p:par>
                                <p:cTn id="17" presetID="26" presetClass="emph" presetSubtype="0" repeatCount="2000" fill="hold" nodeType="afterEffect">
                                  <p:stCondLst>
                                    <p:cond delay="0"/>
                                  </p:stCondLst>
                                  <p:childTnLst>
                                    <p:animEffect transition="out" filter="fade">
                                      <p:cBhvr>
                                        <p:cTn id="18" dur="500" tmFilter="0, 0; .2, .5; .8, .5; 1, 0"/>
                                        <p:tgtEl>
                                          <p:spTgt spid="57"/>
                                        </p:tgtEl>
                                      </p:cBhvr>
                                    </p:animEffect>
                                    <p:animScale>
                                      <p:cBhvr>
                                        <p:cTn id="19" dur="250" autoRev="1" fill="hold"/>
                                        <p:tgtEl>
                                          <p:spTgt spid="57"/>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4">
                                            <p:txEl>
                                              <p:pRg st="0" end="0"/>
                                            </p:txEl>
                                          </p:spTgt>
                                        </p:tgtEl>
                                        <p:attrNameLst>
                                          <p:attrName>style.visibility</p:attrName>
                                        </p:attrNameLst>
                                      </p:cBhvr>
                                      <p:to>
                                        <p:strVal val="visible"/>
                                      </p:to>
                                    </p:set>
                                    <p:animEffect transition="in" filter="fade">
                                      <p:cBhvr>
                                        <p:cTn id="29" dur="500"/>
                                        <p:tgtEl>
                                          <p:spTgt spid="44">
                                            <p:txEl>
                                              <p:pRg st="0" end="0"/>
                                            </p:txEl>
                                          </p:spTgt>
                                        </p:tgtEl>
                                      </p:cBhvr>
                                    </p:animEffect>
                                  </p:childTnLst>
                                </p:cTn>
                              </p:par>
                            </p:childTnLst>
                          </p:cTn>
                        </p:par>
                        <p:par>
                          <p:cTn id="30" fill="hold">
                            <p:stCondLst>
                              <p:cond delay="500"/>
                            </p:stCondLst>
                            <p:childTnLst>
                              <p:par>
                                <p:cTn id="31" presetID="10" presetClass="entr" presetSubtype="0" fill="hold" nodeType="afterEffect">
                                  <p:stCondLst>
                                    <p:cond delay="250"/>
                                  </p:stCondLst>
                                  <p:childTnLst>
                                    <p:set>
                                      <p:cBhvr>
                                        <p:cTn id="32" dur="1" fill="hold">
                                          <p:stCondLst>
                                            <p:cond delay="0"/>
                                          </p:stCondLst>
                                        </p:cTn>
                                        <p:tgtEl>
                                          <p:spTgt spid="45">
                                            <p:txEl>
                                              <p:pRg st="0" end="0"/>
                                            </p:txEl>
                                          </p:spTgt>
                                        </p:tgtEl>
                                        <p:attrNameLst>
                                          <p:attrName>style.visibility</p:attrName>
                                        </p:attrNameLst>
                                      </p:cBhvr>
                                      <p:to>
                                        <p:strVal val="visible"/>
                                      </p:to>
                                    </p:set>
                                    <p:animEffect transition="in" filter="fade">
                                      <p:cBhvr>
                                        <p:cTn id="33" dur="500"/>
                                        <p:tgtEl>
                                          <p:spTgt spid="45">
                                            <p:txEl>
                                              <p:pRg st="0" end="0"/>
                                            </p:txEl>
                                          </p:spTgt>
                                        </p:tgtEl>
                                      </p:cBhvr>
                                    </p:animEffect>
                                  </p:childTnLst>
                                </p:cTn>
                              </p:par>
                            </p:childTnLst>
                          </p:cTn>
                        </p:par>
                        <p:par>
                          <p:cTn id="34" fill="hold">
                            <p:stCondLst>
                              <p:cond delay="1250"/>
                            </p:stCondLst>
                            <p:childTnLst>
                              <p:par>
                                <p:cTn id="35" presetID="10" presetClass="entr" presetSubtype="0" fill="hold" nodeType="afterEffect">
                                  <p:stCondLst>
                                    <p:cond delay="250"/>
                                  </p:stCondLst>
                                  <p:childTnLst>
                                    <p:set>
                                      <p:cBhvr>
                                        <p:cTn id="36" dur="1" fill="hold">
                                          <p:stCondLst>
                                            <p:cond delay="0"/>
                                          </p:stCondLst>
                                        </p:cTn>
                                        <p:tgtEl>
                                          <p:spTgt spid="30">
                                            <p:txEl>
                                              <p:pRg st="0" end="0"/>
                                            </p:txEl>
                                          </p:spTgt>
                                        </p:tgtEl>
                                        <p:attrNameLst>
                                          <p:attrName>style.visibility</p:attrName>
                                        </p:attrNameLst>
                                      </p:cBhvr>
                                      <p:to>
                                        <p:strVal val="visible"/>
                                      </p:to>
                                    </p:set>
                                    <p:animEffect transition="in" filter="fade">
                                      <p:cBhvr>
                                        <p:cTn id="37" dur="500"/>
                                        <p:tgtEl>
                                          <p:spTgt spid="30">
                                            <p:txEl>
                                              <p:pRg st="0" end="0"/>
                                            </p:txEl>
                                          </p:spTgt>
                                        </p:tgtEl>
                                      </p:cBhvr>
                                    </p:animEffect>
                                  </p:childTnLst>
                                </p:cTn>
                              </p:par>
                            </p:childTnLst>
                          </p:cTn>
                        </p:par>
                        <p:par>
                          <p:cTn id="38" fill="hold">
                            <p:stCondLst>
                              <p:cond delay="2000"/>
                            </p:stCondLst>
                            <p:childTnLst>
                              <p:par>
                                <p:cTn id="39" presetID="10" presetClass="entr" presetSubtype="0" fill="hold" nodeType="afterEffect">
                                  <p:stCondLst>
                                    <p:cond delay="250"/>
                                  </p:stCondLst>
                                  <p:childTnLst>
                                    <p:set>
                                      <p:cBhvr>
                                        <p:cTn id="40" dur="1" fill="hold">
                                          <p:stCondLst>
                                            <p:cond delay="0"/>
                                          </p:stCondLst>
                                        </p:cTn>
                                        <p:tgtEl>
                                          <p:spTgt spid="31">
                                            <p:txEl>
                                              <p:pRg st="0" end="0"/>
                                            </p:txEl>
                                          </p:spTgt>
                                        </p:tgtEl>
                                        <p:attrNameLst>
                                          <p:attrName>style.visibility</p:attrName>
                                        </p:attrNameLst>
                                      </p:cBhvr>
                                      <p:to>
                                        <p:strVal val="visible"/>
                                      </p:to>
                                    </p:set>
                                    <p:animEffect transition="in" filter="fade">
                                      <p:cBhvr>
                                        <p:cTn id="41" dur="500"/>
                                        <p:tgtEl>
                                          <p:spTgt spid="31">
                                            <p:txEl>
                                              <p:pRg st="0" end="0"/>
                                            </p:txEl>
                                          </p:spTgt>
                                        </p:tgtEl>
                                      </p:cBhvr>
                                    </p:animEffect>
                                  </p:childTnLst>
                                </p:cTn>
                              </p:par>
                            </p:childTnLst>
                          </p:cTn>
                        </p:par>
                        <p:par>
                          <p:cTn id="42" fill="hold">
                            <p:stCondLst>
                              <p:cond delay="2750"/>
                            </p:stCondLst>
                            <p:childTnLst>
                              <p:par>
                                <p:cTn id="43" presetID="10" presetClass="entr" presetSubtype="0" fill="hold" nodeType="afterEffect">
                                  <p:stCondLst>
                                    <p:cond delay="250"/>
                                  </p:stCondLst>
                                  <p:childTnLst>
                                    <p:set>
                                      <p:cBhvr>
                                        <p:cTn id="44" dur="1" fill="hold">
                                          <p:stCondLst>
                                            <p:cond delay="0"/>
                                          </p:stCondLst>
                                        </p:cTn>
                                        <p:tgtEl>
                                          <p:spTgt spid="32">
                                            <p:txEl>
                                              <p:pRg st="0" end="0"/>
                                            </p:txEl>
                                          </p:spTgt>
                                        </p:tgtEl>
                                        <p:attrNameLst>
                                          <p:attrName>style.visibility</p:attrName>
                                        </p:attrNameLst>
                                      </p:cBhvr>
                                      <p:to>
                                        <p:strVal val="visible"/>
                                      </p:to>
                                    </p:set>
                                    <p:animEffect transition="in" filter="fade">
                                      <p:cBhvr>
                                        <p:cTn id="45" dur="500"/>
                                        <p:tgtEl>
                                          <p:spTgt spid="32">
                                            <p:txEl>
                                              <p:pRg st="0" end="0"/>
                                            </p:txEl>
                                          </p:spTgt>
                                        </p:tgtEl>
                                      </p:cBhvr>
                                    </p:animEffect>
                                  </p:childTnLst>
                                </p:cTn>
                              </p:par>
                            </p:childTnLst>
                          </p:cTn>
                        </p:par>
                        <p:par>
                          <p:cTn id="46" fill="hold">
                            <p:stCondLst>
                              <p:cond delay="3500"/>
                            </p:stCondLst>
                            <p:childTnLst>
                              <p:par>
                                <p:cTn id="47" presetID="10" presetClass="entr" presetSubtype="0" fill="hold" nodeType="afterEffect">
                                  <p:stCondLst>
                                    <p:cond delay="250"/>
                                  </p:stCondLst>
                                  <p:childTnLst>
                                    <p:set>
                                      <p:cBhvr>
                                        <p:cTn id="48" dur="1" fill="hold">
                                          <p:stCondLst>
                                            <p:cond delay="0"/>
                                          </p:stCondLst>
                                        </p:cTn>
                                        <p:tgtEl>
                                          <p:spTgt spid="33">
                                            <p:txEl>
                                              <p:pRg st="0" end="0"/>
                                            </p:txEl>
                                          </p:spTgt>
                                        </p:tgtEl>
                                        <p:attrNameLst>
                                          <p:attrName>style.visibility</p:attrName>
                                        </p:attrNameLst>
                                      </p:cBhvr>
                                      <p:to>
                                        <p:strVal val="visible"/>
                                      </p:to>
                                    </p:set>
                                    <p:animEffect transition="in" filter="fade">
                                      <p:cBhvr>
                                        <p:cTn id="49" dur="500"/>
                                        <p:tgtEl>
                                          <p:spTgt spid="33">
                                            <p:txEl>
                                              <p:pRg st="0" end="0"/>
                                            </p:txEl>
                                          </p:spTgt>
                                        </p:tgtEl>
                                      </p:cBhvr>
                                    </p:animEffect>
                                  </p:childTnLst>
                                </p:cTn>
                              </p:par>
                            </p:childTnLst>
                          </p:cTn>
                        </p:par>
                        <p:par>
                          <p:cTn id="50" fill="hold">
                            <p:stCondLst>
                              <p:cond delay="4250"/>
                            </p:stCondLst>
                            <p:childTnLst>
                              <p:par>
                                <p:cTn id="51" presetID="10" presetClass="entr" presetSubtype="0" fill="hold" nodeType="afterEffect">
                                  <p:stCondLst>
                                    <p:cond delay="250"/>
                                  </p:stCondLst>
                                  <p:childTnLst>
                                    <p:set>
                                      <p:cBhvr>
                                        <p:cTn id="52" dur="1" fill="hold">
                                          <p:stCondLst>
                                            <p:cond delay="0"/>
                                          </p:stCondLst>
                                        </p:cTn>
                                        <p:tgtEl>
                                          <p:spTgt spid="34">
                                            <p:txEl>
                                              <p:pRg st="0" end="0"/>
                                            </p:txEl>
                                          </p:spTgt>
                                        </p:tgtEl>
                                        <p:attrNameLst>
                                          <p:attrName>style.visibility</p:attrName>
                                        </p:attrNameLst>
                                      </p:cBhvr>
                                      <p:to>
                                        <p:strVal val="visible"/>
                                      </p:to>
                                    </p:set>
                                    <p:animEffect transition="in" filter="fade">
                                      <p:cBhvr>
                                        <p:cTn id="53" dur="500"/>
                                        <p:tgtEl>
                                          <p:spTgt spid="34">
                                            <p:txEl>
                                              <p:pRg st="0" end="0"/>
                                            </p:txEl>
                                          </p:spTgt>
                                        </p:tgtEl>
                                      </p:cBhvr>
                                    </p:animEffect>
                                  </p:childTnLst>
                                </p:cTn>
                              </p:par>
                            </p:childTnLst>
                          </p:cTn>
                        </p:par>
                        <p:par>
                          <p:cTn id="54" fill="hold">
                            <p:stCondLst>
                              <p:cond delay="5000"/>
                            </p:stCondLst>
                            <p:childTnLst>
                              <p:par>
                                <p:cTn id="55" presetID="10" presetClass="entr" presetSubtype="0" fill="hold" nodeType="afterEffect">
                                  <p:stCondLst>
                                    <p:cond delay="250"/>
                                  </p:stCondLst>
                                  <p:childTnLst>
                                    <p:set>
                                      <p:cBhvr>
                                        <p:cTn id="56" dur="1" fill="hold">
                                          <p:stCondLst>
                                            <p:cond delay="0"/>
                                          </p:stCondLst>
                                        </p:cTn>
                                        <p:tgtEl>
                                          <p:spTgt spid="35">
                                            <p:txEl>
                                              <p:pRg st="0" end="0"/>
                                            </p:txEl>
                                          </p:spTgt>
                                        </p:tgtEl>
                                        <p:attrNameLst>
                                          <p:attrName>style.visibility</p:attrName>
                                        </p:attrNameLst>
                                      </p:cBhvr>
                                      <p:to>
                                        <p:strVal val="visible"/>
                                      </p:to>
                                    </p:set>
                                    <p:animEffect transition="in" filter="fade">
                                      <p:cBhvr>
                                        <p:cTn id="57" dur="500"/>
                                        <p:tgtEl>
                                          <p:spTgt spid="35">
                                            <p:txEl>
                                              <p:pRg st="0" end="0"/>
                                            </p:txEl>
                                          </p:spTgt>
                                        </p:tgtEl>
                                      </p:cBhvr>
                                    </p:animEffect>
                                  </p:childTnLst>
                                </p:cTn>
                              </p:par>
                            </p:childTnLst>
                          </p:cTn>
                        </p:par>
                        <p:par>
                          <p:cTn id="58" fill="hold">
                            <p:stCondLst>
                              <p:cond delay="5750"/>
                            </p:stCondLst>
                            <p:childTnLst>
                              <p:par>
                                <p:cTn id="59" presetID="10" presetClass="entr" presetSubtype="0" fill="hold" nodeType="afterEffect">
                                  <p:stCondLst>
                                    <p:cond delay="250"/>
                                  </p:stCondLst>
                                  <p:childTnLst>
                                    <p:set>
                                      <p:cBhvr>
                                        <p:cTn id="60" dur="1" fill="hold">
                                          <p:stCondLst>
                                            <p:cond delay="0"/>
                                          </p:stCondLst>
                                        </p:cTn>
                                        <p:tgtEl>
                                          <p:spTgt spid="38">
                                            <p:txEl>
                                              <p:pRg st="0" end="0"/>
                                            </p:txEl>
                                          </p:spTgt>
                                        </p:tgtEl>
                                        <p:attrNameLst>
                                          <p:attrName>style.visibility</p:attrName>
                                        </p:attrNameLst>
                                      </p:cBhvr>
                                      <p:to>
                                        <p:strVal val="visible"/>
                                      </p:to>
                                    </p:set>
                                    <p:animEffect transition="in" filter="fade">
                                      <p:cBhvr>
                                        <p:cTn id="61" dur="500"/>
                                        <p:tgtEl>
                                          <p:spTgt spid="38">
                                            <p:txEl>
                                              <p:pRg st="0" end="0"/>
                                            </p:txEl>
                                          </p:spTgt>
                                        </p:tgtEl>
                                      </p:cBhvr>
                                    </p:animEffect>
                                  </p:childTnLst>
                                </p:cTn>
                              </p:par>
                            </p:childTnLst>
                          </p:cTn>
                        </p:par>
                        <p:par>
                          <p:cTn id="62" fill="hold">
                            <p:stCondLst>
                              <p:cond delay="6500"/>
                            </p:stCondLst>
                            <p:childTnLst>
                              <p:par>
                                <p:cTn id="63" presetID="10" presetClass="entr" presetSubtype="0" fill="hold" nodeType="afterEffect">
                                  <p:stCondLst>
                                    <p:cond delay="250"/>
                                  </p:stCondLst>
                                  <p:childTnLst>
                                    <p:set>
                                      <p:cBhvr>
                                        <p:cTn id="64" dur="1" fill="hold">
                                          <p:stCondLst>
                                            <p:cond delay="0"/>
                                          </p:stCondLst>
                                        </p:cTn>
                                        <p:tgtEl>
                                          <p:spTgt spid="39">
                                            <p:txEl>
                                              <p:pRg st="0" end="0"/>
                                            </p:txEl>
                                          </p:spTgt>
                                        </p:tgtEl>
                                        <p:attrNameLst>
                                          <p:attrName>style.visibility</p:attrName>
                                        </p:attrNameLst>
                                      </p:cBhvr>
                                      <p:to>
                                        <p:strVal val="visible"/>
                                      </p:to>
                                    </p:set>
                                    <p:animEffect transition="in" filter="fade">
                                      <p:cBhvr>
                                        <p:cTn id="65" dur="500"/>
                                        <p:tgtEl>
                                          <p:spTgt spid="39">
                                            <p:txEl>
                                              <p:pRg st="0" end="0"/>
                                            </p:txEl>
                                          </p:spTgt>
                                        </p:tgtEl>
                                      </p:cBhvr>
                                    </p:animEffect>
                                  </p:childTnLst>
                                </p:cTn>
                              </p:par>
                            </p:childTnLst>
                          </p:cTn>
                        </p:par>
                        <p:par>
                          <p:cTn id="66" fill="hold">
                            <p:stCondLst>
                              <p:cond delay="7250"/>
                            </p:stCondLst>
                            <p:childTnLst>
                              <p:par>
                                <p:cTn id="67" presetID="10" presetClass="entr" presetSubtype="0" fill="hold" nodeType="afterEffect">
                                  <p:stCondLst>
                                    <p:cond delay="250"/>
                                  </p:stCondLst>
                                  <p:childTnLst>
                                    <p:set>
                                      <p:cBhvr>
                                        <p:cTn id="68" dur="1" fill="hold">
                                          <p:stCondLst>
                                            <p:cond delay="0"/>
                                          </p:stCondLst>
                                        </p:cTn>
                                        <p:tgtEl>
                                          <p:spTgt spid="42">
                                            <p:txEl>
                                              <p:pRg st="0" end="0"/>
                                            </p:txEl>
                                          </p:spTgt>
                                        </p:tgtEl>
                                        <p:attrNameLst>
                                          <p:attrName>style.visibility</p:attrName>
                                        </p:attrNameLst>
                                      </p:cBhvr>
                                      <p:to>
                                        <p:strVal val="visible"/>
                                      </p:to>
                                    </p:set>
                                    <p:animEffect transition="in" filter="fade">
                                      <p:cBhvr>
                                        <p:cTn id="69" dur="500"/>
                                        <p:tgtEl>
                                          <p:spTgt spid="42">
                                            <p:txEl>
                                              <p:pRg st="0" end="0"/>
                                            </p:txEl>
                                          </p:spTgt>
                                        </p:tgtEl>
                                      </p:cBhvr>
                                    </p:animEffect>
                                  </p:childTnLst>
                                </p:cTn>
                              </p:par>
                            </p:childTnLst>
                          </p:cTn>
                        </p:par>
                        <p:par>
                          <p:cTn id="70" fill="hold">
                            <p:stCondLst>
                              <p:cond delay="8000"/>
                            </p:stCondLst>
                            <p:childTnLst>
                              <p:par>
                                <p:cTn id="71" presetID="10" presetClass="entr" presetSubtype="0" fill="hold" nodeType="afterEffect">
                                  <p:stCondLst>
                                    <p:cond delay="250"/>
                                  </p:stCondLst>
                                  <p:childTnLst>
                                    <p:set>
                                      <p:cBhvr>
                                        <p:cTn id="72" dur="1" fill="hold">
                                          <p:stCondLst>
                                            <p:cond delay="0"/>
                                          </p:stCondLst>
                                        </p:cTn>
                                        <p:tgtEl>
                                          <p:spTgt spid="36">
                                            <p:txEl>
                                              <p:pRg st="0" end="0"/>
                                            </p:txEl>
                                          </p:spTgt>
                                        </p:tgtEl>
                                        <p:attrNameLst>
                                          <p:attrName>style.visibility</p:attrName>
                                        </p:attrNameLst>
                                      </p:cBhvr>
                                      <p:to>
                                        <p:strVal val="visible"/>
                                      </p:to>
                                    </p:set>
                                    <p:animEffect transition="in" filter="fade">
                                      <p:cBhvr>
                                        <p:cTn id="73" dur="500"/>
                                        <p:tgtEl>
                                          <p:spTgt spid="36">
                                            <p:txEl>
                                              <p:pRg st="0" end="0"/>
                                            </p:txEl>
                                          </p:spTgt>
                                        </p:tgtEl>
                                      </p:cBhvr>
                                    </p:animEffect>
                                  </p:childTnLst>
                                </p:cTn>
                              </p:par>
                            </p:childTnLst>
                          </p:cTn>
                        </p:par>
                        <p:par>
                          <p:cTn id="74" fill="hold">
                            <p:stCondLst>
                              <p:cond delay="8750"/>
                            </p:stCondLst>
                            <p:childTnLst>
                              <p:par>
                                <p:cTn id="75" presetID="10" presetClass="entr" presetSubtype="0" fill="hold" nodeType="afterEffect">
                                  <p:stCondLst>
                                    <p:cond delay="250"/>
                                  </p:stCondLst>
                                  <p:childTnLst>
                                    <p:set>
                                      <p:cBhvr>
                                        <p:cTn id="76" dur="1" fill="hold">
                                          <p:stCondLst>
                                            <p:cond delay="0"/>
                                          </p:stCondLst>
                                        </p:cTn>
                                        <p:tgtEl>
                                          <p:spTgt spid="37">
                                            <p:txEl>
                                              <p:pRg st="0" end="0"/>
                                            </p:txEl>
                                          </p:spTgt>
                                        </p:tgtEl>
                                        <p:attrNameLst>
                                          <p:attrName>style.visibility</p:attrName>
                                        </p:attrNameLst>
                                      </p:cBhvr>
                                      <p:to>
                                        <p:strVal val="visible"/>
                                      </p:to>
                                    </p:set>
                                    <p:animEffect transition="in" filter="fade">
                                      <p:cBhvr>
                                        <p:cTn id="77" dur="500"/>
                                        <p:tgtEl>
                                          <p:spTgt spid="37">
                                            <p:txEl>
                                              <p:pRg st="0" end="0"/>
                                            </p:txEl>
                                          </p:spTgt>
                                        </p:tgtEl>
                                      </p:cBhvr>
                                    </p:animEffect>
                                  </p:childTnLst>
                                </p:cTn>
                              </p:par>
                            </p:childTnLst>
                          </p:cTn>
                        </p:par>
                        <p:par>
                          <p:cTn id="78" fill="hold">
                            <p:stCondLst>
                              <p:cond delay="9500"/>
                            </p:stCondLst>
                            <p:childTnLst>
                              <p:par>
                                <p:cTn id="79" presetID="10" presetClass="entr" presetSubtype="0" fill="hold" nodeType="afterEffect">
                                  <p:stCondLst>
                                    <p:cond delay="250"/>
                                  </p:stCondLst>
                                  <p:childTnLst>
                                    <p:set>
                                      <p:cBhvr>
                                        <p:cTn id="80" dur="1" fill="hold">
                                          <p:stCondLst>
                                            <p:cond delay="0"/>
                                          </p:stCondLst>
                                        </p:cTn>
                                        <p:tgtEl>
                                          <p:spTgt spid="40">
                                            <p:txEl>
                                              <p:pRg st="0" end="0"/>
                                            </p:txEl>
                                          </p:spTgt>
                                        </p:tgtEl>
                                        <p:attrNameLst>
                                          <p:attrName>style.visibility</p:attrName>
                                        </p:attrNameLst>
                                      </p:cBhvr>
                                      <p:to>
                                        <p:strVal val="visible"/>
                                      </p:to>
                                    </p:set>
                                    <p:animEffect transition="in" filter="fade">
                                      <p:cBhvr>
                                        <p:cTn id="81" dur="500"/>
                                        <p:tgtEl>
                                          <p:spTgt spid="40">
                                            <p:txEl>
                                              <p:pRg st="0" end="0"/>
                                            </p:txEl>
                                          </p:spTgt>
                                        </p:tgtEl>
                                      </p:cBhvr>
                                    </p:animEffect>
                                  </p:childTnLst>
                                </p:cTn>
                              </p:par>
                            </p:childTnLst>
                          </p:cTn>
                        </p:par>
                        <p:par>
                          <p:cTn id="82" fill="hold">
                            <p:stCondLst>
                              <p:cond delay="10250"/>
                            </p:stCondLst>
                            <p:childTnLst>
                              <p:par>
                                <p:cTn id="83" presetID="10" presetClass="entr" presetSubtype="0" fill="hold" nodeType="afterEffect">
                                  <p:stCondLst>
                                    <p:cond delay="250"/>
                                  </p:stCondLst>
                                  <p:childTnLst>
                                    <p:set>
                                      <p:cBhvr>
                                        <p:cTn id="84" dur="1" fill="hold">
                                          <p:stCondLst>
                                            <p:cond delay="0"/>
                                          </p:stCondLst>
                                        </p:cTn>
                                        <p:tgtEl>
                                          <p:spTgt spid="41">
                                            <p:txEl>
                                              <p:pRg st="0" end="0"/>
                                            </p:txEl>
                                          </p:spTgt>
                                        </p:tgtEl>
                                        <p:attrNameLst>
                                          <p:attrName>style.visibility</p:attrName>
                                        </p:attrNameLst>
                                      </p:cBhvr>
                                      <p:to>
                                        <p:strVal val="visible"/>
                                      </p:to>
                                    </p:set>
                                    <p:animEffect transition="in" filter="fade">
                                      <p:cBhvr>
                                        <p:cTn id="85" dur="500"/>
                                        <p:tgtEl>
                                          <p:spTgt spid="41">
                                            <p:txEl>
                                              <p:pRg st="0" end="0"/>
                                            </p:txEl>
                                          </p:spTgt>
                                        </p:tgtEl>
                                      </p:cBhvr>
                                    </p:animEffect>
                                  </p:childTnLst>
                                </p:cTn>
                              </p:par>
                            </p:childTnLst>
                          </p:cTn>
                        </p:par>
                        <p:par>
                          <p:cTn id="86" fill="hold">
                            <p:stCondLst>
                              <p:cond delay="11000"/>
                            </p:stCondLst>
                            <p:childTnLst>
                              <p:par>
                                <p:cTn id="87" presetID="10" presetClass="entr" presetSubtype="0" fill="hold" nodeType="afterEffect">
                                  <p:stCondLst>
                                    <p:cond delay="250"/>
                                  </p:stCondLst>
                                  <p:childTnLst>
                                    <p:set>
                                      <p:cBhvr>
                                        <p:cTn id="88" dur="1" fill="hold">
                                          <p:stCondLst>
                                            <p:cond delay="0"/>
                                          </p:stCondLst>
                                        </p:cTn>
                                        <p:tgtEl>
                                          <p:spTgt spid="43">
                                            <p:txEl>
                                              <p:pRg st="0" end="0"/>
                                            </p:txEl>
                                          </p:spTgt>
                                        </p:tgtEl>
                                        <p:attrNameLst>
                                          <p:attrName>style.visibility</p:attrName>
                                        </p:attrNameLst>
                                      </p:cBhvr>
                                      <p:to>
                                        <p:strVal val="visible"/>
                                      </p:to>
                                    </p:set>
                                    <p:animEffect transition="in" filter="fade">
                                      <p:cBhvr>
                                        <p:cTn id="89" dur="500"/>
                                        <p:tgtEl>
                                          <p:spTgt spid="43">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75"/>
                                        </p:tgtEl>
                                        <p:attrNameLst>
                                          <p:attrName>style.visibility</p:attrName>
                                        </p:attrNameLst>
                                      </p:cBhvr>
                                      <p:to>
                                        <p:strVal val="visible"/>
                                      </p:to>
                                    </p:set>
                                    <p:animEffect transition="in" filter="fade">
                                      <p:cBhvr>
                                        <p:cTn id="94" dur="500"/>
                                        <p:tgtEl>
                                          <p:spTgt spid="75"/>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68"/>
                                        </p:tgtEl>
                                        <p:attrNameLst>
                                          <p:attrName>style.visibility</p:attrName>
                                        </p:attrNameLst>
                                      </p:cBhvr>
                                      <p:to>
                                        <p:strVal val="visible"/>
                                      </p:to>
                                    </p:set>
                                    <p:animEffect transition="in" filter="fade">
                                      <p:cBhvr>
                                        <p:cTn id="99" dur="500"/>
                                        <p:tgtEl>
                                          <p:spTgt spid="6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69"/>
                                        </p:tgtEl>
                                        <p:attrNameLst>
                                          <p:attrName>style.visibility</p:attrName>
                                        </p:attrNameLst>
                                      </p:cBhvr>
                                      <p:to>
                                        <p:strVal val="visible"/>
                                      </p:to>
                                    </p:set>
                                    <p:animEffect transition="in" filter="fade">
                                      <p:cBhvr>
                                        <p:cTn id="102" dur="500"/>
                                        <p:tgtEl>
                                          <p:spTgt spid="6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76"/>
                                        </p:tgtEl>
                                        <p:attrNameLst>
                                          <p:attrName>style.visibility</p:attrName>
                                        </p:attrNameLst>
                                      </p:cBhvr>
                                      <p:to>
                                        <p:strVal val="visible"/>
                                      </p:to>
                                    </p:set>
                                    <p:animEffect transition="in" filter="fade">
                                      <p:cBhvr>
                                        <p:cTn id="10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8" grpId="0"/>
      <p:bldP spid="6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481E8-2837-EE0A-B6D4-4D7BD15837A6}"/>
            </a:ext>
          </a:extLst>
        </p:cNvPr>
        <p:cNvGrpSpPr/>
        <p:nvPr/>
      </p:nvGrpSpPr>
      <p:grpSpPr>
        <a:xfrm>
          <a:off x="0" y="0"/>
          <a:ext cx="0" cy="0"/>
          <a:chOff x="0" y="0"/>
          <a:chExt cx="0" cy="0"/>
        </a:xfrm>
      </p:grpSpPr>
      <p:graphicFrame>
        <p:nvGraphicFramePr>
          <p:cNvPr id="47" name="Table 46">
            <a:extLst>
              <a:ext uri="{FF2B5EF4-FFF2-40B4-BE49-F238E27FC236}">
                <a16:creationId xmlns:a16="http://schemas.microsoft.com/office/drawing/2014/main" id="{BA2EF928-A749-12C7-A74F-CC6237E8E88D}"/>
              </a:ext>
            </a:extLst>
          </p:cNvPr>
          <p:cNvGraphicFramePr>
            <a:graphicFrameLocks noGrp="1"/>
          </p:cNvGraphicFramePr>
          <p:nvPr/>
        </p:nvGraphicFramePr>
        <p:xfrm>
          <a:off x="2100263" y="3497534"/>
          <a:ext cx="7991480" cy="2816569"/>
        </p:xfrm>
        <a:graphic>
          <a:graphicData uri="http://schemas.openxmlformats.org/drawingml/2006/table">
            <a:tbl>
              <a:tblPr firstRow="1" bandRow="1">
                <a:solidFill>
                  <a:srgbClr val="FDE9DB"/>
                </a:solidFill>
                <a:tableStyleId>{5C22544A-7EE6-4342-B048-85BDC9FD1C3A}</a:tableStyleId>
              </a:tblPr>
              <a:tblGrid>
                <a:gridCol w="399574">
                  <a:extLst>
                    <a:ext uri="{9D8B030D-6E8A-4147-A177-3AD203B41FA5}">
                      <a16:colId xmlns:a16="http://schemas.microsoft.com/office/drawing/2014/main" val="281895911"/>
                    </a:ext>
                  </a:extLst>
                </a:gridCol>
                <a:gridCol w="399574">
                  <a:extLst>
                    <a:ext uri="{9D8B030D-6E8A-4147-A177-3AD203B41FA5}">
                      <a16:colId xmlns:a16="http://schemas.microsoft.com/office/drawing/2014/main" val="1922870164"/>
                    </a:ext>
                  </a:extLst>
                </a:gridCol>
                <a:gridCol w="399574">
                  <a:extLst>
                    <a:ext uri="{9D8B030D-6E8A-4147-A177-3AD203B41FA5}">
                      <a16:colId xmlns:a16="http://schemas.microsoft.com/office/drawing/2014/main" val="1479771075"/>
                    </a:ext>
                  </a:extLst>
                </a:gridCol>
                <a:gridCol w="399574">
                  <a:extLst>
                    <a:ext uri="{9D8B030D-6E8A-4147-A177-3AD203B41FA5}">
                      <a16:colId xmlns:a16="http://schemas.microsoft.com/office/drawing/2014/main" val="1076934588"/>
                    </a:ext>
                  </a:extLst>
                </a:gridCol>
                <a:gridCol w="399574">
                  <a:extLst>
                    <a:ext uri="{9D8B030D-6E8A-4147-A177-3AD203B41FA5}">
                      <a16:colId xmlns:a16="http://schemas.microsoft.com/office/drawing/2014/main" val="2801074832"/>
                    </a:ext>
                  </a:extLst>
                </a:gridCol>
                <a:gridCol w="399574">
                  <a:extLst>
                    <a:ext uri="{9D8B030D-6E8A-4147-A177-3AD203B41FA5}">
                      <a16:colId xmlns:a16="http://schemas.microsoft.com/office/drawing/2014/main" val="2346304904"/>
                    </a:ext>
                  </a:extLst>
                </a:gridCol>
                <a:gridCol w="399574">
                  <a:extLst>
                    <a:ext uri="{9D8B030D-6E8A-4147-A177-3AD203B41FA5}">
                      <a16:colId xmlns:a16="http://schemas.microsoft.com/office/drawing/2014/main" val="611578545"/>
                    </a:ext>
                  </a:extLst>
                </a:gridCol>
                <a:gridCol w="399574">
                  <a:extLst>
                    <a:ext uri="{9D8B030D-6E8A-4147-A177-3AD203B41FA5}">
                      <a16:colId xmlns:a16="http://schemas.microsoft.com/office/drawing/2014/main" val="3294306342"/>
                    </a:ext>
                  </a:extLst>
                </a:gridCol>
                <a:gridCol w="399574">
                  <a:extLst>
                    <a:ext uri="{9D8B030D-6E8A-4147-A177-3AD203B41FA5}">
                      <a16:colId xmlns:a16="http://schemas.microsoft.com/office/drawing/2014/main" val="4039878791"/>
                    </a:ext>
                  </a:extLst>
                </a:gridCol>
                <a:gridCol w="399574">
                  <a:extLst>
                    <a:ext uri="{9D8B030D-6E8A-4147-A177-3AD203B41FA5}">
                      <a16:colId xmlns:a16="http://schemas.microsoft.com/office/drawing/2014/main" val="2468320086"/>
                    </a:ext>
                  </a:extLst>
                </a:gridCol>
                <a:gridCol w="399574">
                  <a:extLst>
                    <a:ext uri="{9D8B030D-6E8A-4147-A177-3AD203B41FA5}">
                      <a16:colId xmlns:a16="http://schemas.microsoft.com/office/drawing/2014/main" val="1127238324"/>
                    </a:ext>
                  </a:extLst>
                </a:gridCol>
                <a:gridCol w="399574">
                  <a:extLst>
                    <a:ext uri="{9D8B030D-6E8A-4147-A177-3AD203B41FA5}">
                      <a16:colId xmlns:a16="http://schemas.microsoft.com/office/drawing/2014/main" val="669097731"/>
                    </a:ext>
                  </a:extLst>
                </a:gridCol>
                <a:gridCol w="399574">
                  <a:extLst>
                    <a:ext uri="{9D8B030D-6E8A-4147-A177-3AD203B41FA5}">
                      <a16:colId xmlns:a16="http://schemas.microsoft.com/office/drawing/2014/main" val="1635460612"/>
                    </a:ext>
                  </a:extLst>
                </a:gridCol>
                <a:gridCol w="399574">
                  <a:extLst>
                    <a:ext uri="{9D8B030D-6E8A-4147-A177-3AD203B41FA5}">
                      <a16:colId xmlns:a16="http://schemas.microsoft.com/office/drawing/2014/main" val="3344486522"/>
                    </a:ext>
                  </a:extLst>
                </a:gridCol>
                <a:gridCol w="399574">
                  <a:extLst>
                    <a:ext uri="{9D8B030D-6E8A-4147-A177-3AD203B41FA5}">
                      <a16:colId xmlns:a16="http://schemas.microsoft.com/office/drawing/2014/main" val="3643624388"/>
                    </a:ext>
                  </a:extLst>
                </a:gridCol>
                <a:gridCol w="399574">
                  <a:extLst>
                    <a:ext uri="{9D8B030D-6E8A-4147-A177-3AD203B41FA5}">
                      <a16:colId xmlns:a16="http://schemas.microsoft.com/office/drawing/2014/main" val="2106739481"/>
                    </a:ext>
                  </a:extLst>
                </a:gridCol>
                <a:gridCol w="399574">
                  <a:extLst>
                    <a:ext uri="{9D8B030D-6E8A-4147-A177-3AD203B41FA5}">
                      <a16:colId xmlns:a16="http://schemas.microsoft.com/office/drawing/2014/main" val="468085843"/>
                    </a:ext>
                  </a:extLst>
                </a:gridCol>
                <a:gridCol w="399574">
                  <a:extLst>
                    <a:ext uri="{9D8B030D-6E8A-4147-A177-3AD203B41FA5}">
                      <a16:colId xmlns:a16="http://schemas.microsoft.com/office/drawing/2014/main" val="699374851"/>
                    </a:ext>
                  </a:extLst>
                </a:gridCol>
                <a:gridCol w="399574">
                  <a:extLst>
                    <a:ext uri="{9D8B030D-6E8A-4147-A177-3AD203B41FA5}">
                      <a16:colId xmlns:a16="http://schemas.microsoft.com/office/drawing/2014/main" val="2159813733"/>
                    </a:ext>
                  </a:extLst>
                </a:gridCol>
                <a:gridCol w="399574">
                  <a:extLst>
                    <a:ext uri="{9D8B030D-6E8A-4147-A177-3AD203B41FA5}">
                      <a16:colId xmlns:a16="http://schemas.microsoft.com/office/drawing/2014/main" val="2425646396"/>
                    </a:ext>
                  </a:extLst>
                </a:gridCol>
              </a:tblGrid>
              <a:tr h="402367">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3807584677"/>
                  </a:ext>
                </a:extLst>
              </a:tr>
              <a:tr h="402367">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1507913424"/>
                  </a:ext>
                </a:extLst>
              </a:tr>
              <a:tr h="402367">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3390352815"/>
                  </a:ext>
                </a:extLst>
              </a:tr>
              <a:tr h="402367">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1612034770"/>
                  </a:ext>
                </a:extLst>
              </a:tr>
              <a:tr h="402367">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104901926"/>
                  </a:ext>
                </a:extLst>
              </a:tr>
              <a:tr h="402367">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1335223222"/>
                  </a:ext>
                </a:extLst>
              </a:tr>
              <a:tr h="402367">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777823467"/>
                  </a:ext>
                </a:extLst>
              </a:tr>
            </a:tbl>
          </a:graphicData>
        </a:graphic>
      </p:graphicFrame>
      <p:graphicFrame>
        <p:nvGraphicFramePr>
          <p:cNvPr id="46" name="Table 45">
            <a:extLst>
              <a:ext uri="{FF2B5EF4-FFF2-40B4-BE49-F238E27FC236}">
                <a16:creationId xmlns:a16="http://schemas.microsoft.com/office/drawing/2014/main" id="{2E4CF94F-574C-D503-32C0-D96DC9BCA9D4}"/>
              </a:ext>
            </a:extLst>
          </p:cNvPr>
          <p:cNvGraphicFramePr>
            <a:graphicFrameLocks noGrp="1"/>
          </p:cNvGraphicFramePr>
          <p:nvPr/>
        </p:nvGraphicFramePr>
        <p:xfrm>
          <a:off x="2100262" y="545754"/>
          <a:ext cx="7991480" cy="2816569"/>
        </p:xfrm>
        <a:graphic>
          <a:graphicData uri="http://schemas.openxmlformats.org/drawingml/2006/table">
            <a:tbl>
              <a:tblPr firstRow="1" bandRow="1">
                <a:solidFill>
                  <a:srgbClr val="FDE9DB"/>
                </a:solidFill>
                <a:tableStyleId>{5C22544A-7EE6-4342-B048-85BDC9FD1C3A}</a:tableStyleId>
              </a:tblPr>
              <a:tblGrid>
                <a:gridCol w="399574">
                  <a:extLst>
                    <a:ext uri="{9D8B030D-6E8A-4147-A177-3AD203B41FA5}">
                      <a16:colId xmlns:a16="http://schemas.microsoft.com/office/drawing/2014/main" val="281895911"/>
                    </a:ext>
                  </a:extLst>
                </a:gridCol>
                <a:gridCol w="399574">
                  <a:extLst>
                    <a:ext uri="{9D8B030D-6E8A-4147-A177-3AD203B41FA5}">
                      <a16:colId xmlns:a16="http://schemas.microsoft.com/office/drawing/2014/main" val="1922870164"/>
                    </a:ext>
                  </a:extLst>
                </a:gridCol>
                <a:gridCol w="399574">
                  <a:extLst>
                    <a:ext uri="{9D8B030D-6E8A-4147-A177-3AD203B41FA5}">
                      <a16:colId xmlns:a16="http://schemas.microsoft.com/office/drawing/2014/main" val="1479771075"/>
                    </a:ext>
                  </a:extLst>
                </a:gridCol>
                <a:gridCol w="399574">
                  <a:extLst>
                    <a:ext uri="{9D8B030D-6E8A-4147-A177-3AD203B41FA5}">
                      <a16:colId xmlns:a16="http://schemas.microsoft.com/office/drawing/2014/main" val="1076934588"/>
                    </a:ext>
                  </a:extLst>
                </a:gridCol>
                <a:gridCol w="399574">
                  <a:extLst>
                    <a:ext uri="{9D8B030D-6E8A-4147-A177-3AD203B41FA5}">
                      <a16:colId xmlns:a16="http://schemas.microsoft.com/office/drawing/2014/main" val="2801074832"/>
                    </a:ext>
                  </a:extLst>
                </a:gridCol>
                <a:gridCol w="399574">
                  <a:extLst>
                    <a:ext uri="{9D8B030D-6E8A-4147-A177-3AD203B41FA5}">
                      <a16:colId xmlns:a16="http://schemas.microsoft.com/office/drawing/2014/main" val="2346304904"/>
                    </a:ext>
                  </a:extLst>
                </a:gridCol>
                <a:gridCol w="399574">
                  <a:extLst>
                    <a:ext uri="{9D8B030D-6E8A-4147-A177-3AD203B41FA5}">
                      <a16:colId xmlns:a16="http://schemas.microsoft.com/office/drawing/2014/main" val="611578545"/>
                    </a:ext>
                  </a:extLst>
                </a:gridCol>
                <a:gridCol w="399574">
                  <a:extLst>
                    <a:ext uri="{9D8B030D-6E8A-4147-A177-3AD203B41FA5}">
                      <a16:colId xmlns:a16="http://schemas.microsoft.com/office/drawing/2014/main" val="3294306342"/>
                    </a:ext>
                  </a:extLst>
                </a:gridCol>
                <a:gridCol w="399574">
                  <a:extLst>
                    <a:ext uri="{9D8B030D-6E8A-4147-A177-3AD203B41FA5}">
                      <a16:colId xmlns:a16="http://schemas.microsoft.com/office/drawing/2014/main" val="4039878791"/>
                    </a:ext>
                  </a:extLst>
                </a:gridCol>
                <a:gridCol w="399574">
                  <a:extLst>
                    <a:ext uri="{9D8B030D-6E8A-4147-A177-3AD203B41FA5}">
                      <a16:colId xmlns:a16="http://schemas.microsoft.com/office/drawing/2014/main" val="2468320086"/>
                    </a:ext>
                  </a:extLst>
                </a:gridCol>
                <a:gridCol w="399574">
                  <a:extLst>
                    <a:ext uri="{9D8B030D-6E8A-4147-A177-3AD203B41FA5}">
                      <a16:colId xmlns:a16="http://schemas.microsoft.com/office/drawing/2014/main" val="1127238324"/>
                    </a:ext>
                  </a:extLst>
                </a:gridCol>
                <a:gridCol w="399574">
                  <a:extLst>
                    <a:ext uri="{9D8B030D-6E8A-4147-A177-3AD203B41FA5}">
                      <a16:colId xmlns:a16="http://schemas.microsoft.com/office/drawing/2014/main" val="669097731"/>
                    </a:ext>
                  </a:extLst>
                </a:gridCol>
                <a:gridCol w="399574">
                  <a:extLst>
                    <a:ext uri="{9D8B030D-6E8A-4147-A177-3AD203B41FA5}">
                      <a16:colId xmlns:a16="http://schemas.microsoft.com/office/drawing/2014/main" val="1635460612"/>
                    </a:ext>
                  </a:extLst>
                </a:gridCol>
                <a:gridCol w="399574">
                  <a:extLst>
                    <a:ext uri="{9D8B030D-6E8A-4147-A177-3AD203B41FA5}">
                      <a16:colId xmlns:a16="http://schemas.microsoft.com/office/drawing/2014/main" val="3344486522"/>
                    </a:ext>
                  </a:extLst>
                </a:gridCol>
                <a:gridCol w="399574">
                  <a:extLst>
                    <a:ext uri="{9D8B030D-6E8A-4147-A177-3AD203B41FA5}">
                      <a16:colId xmlns:a16="http://schemas.microsoft.com/office/drawing/2014/main" val="3643624388"/>
                    </a:ext>
                  </a:extLst>
                </a:gridCol>
                <a:gridCol w="399574">
                  <a:extLst>
                    <a:ext uri="{9D8B030D-6E8A-4147-A177-3AD203B41FA5}">
                      <a16:colId xmlns:a16="http://schemas.microsoft.com/office/drawing/2014/main" val="2106739481"/>
                    </a:ext>
                  </a:extLst>
                </a:gridCol>
                <a:gridCol w="399574">
                  <a:extLst>
                    <a:ext uri="{9D8B030D-6E8A-4147-A177-3AD203B41FA5}">
                      <a16:colId xmlns:a16="http://schemas.microsoft.com/office/drawing/2014/main" val="468085843"/>
                    </a:ext>
                  </a:extLst>
                </a:gridCol>
                <a:gridCol w="399574">
                  <a:extLst>
                    <a:ext uri="{9D8B030D-6E8A-4147-A177-3AD203B41FA5}">
                      <a16:colId xmlns:a16="http://schemas.microsoft.com/office/drawing/2014/main" val="699374851"/>
                    </a:ext>
                  </a:extLst>
                </a:gridCol>
                <a:gridCol w="399574">
                  <a:extLst>
                    <a:ext uri="{9D8B030D-6E8A-4147-A177-3AD203B41FA5}">
                      <a16:colId xmlns:a16="http://schemas.microsoft.com/office/drawing/2014/main" val="2159813733"/>
                    </a:ext>
                  </a:extLst>
                </a:gridCol>
                <a:gridCol w="399574">
                  <a:extLst>
                    <a:ext uri="{9D8B030D-6E8A-4147-A177-3AD203B41FA5}">
                      <a16:colId xmlns:a16="http://schemas.microsoft.com/office/drawing/2014/main" val="2425646396"/>
                    </a:ext>
                  </a:extLst>
                </a:gridCol>
              </a:tblGrid>
              <a:tr h="402367">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3807584677"/>
                  </a:ext>
                </a:extLst>
              </a:tr>
              <a:tr h="402367">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1507913424"/>
                  </a:ext>
                </a:extLst>
              </a:tr>
              <a:tr h="402367">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3390352815"/>
                  </a:ext>
                </a:extLst>
              </a:tr>
              <a:tr h="402367">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1612034770"/>
                  </a:ext>
                </a:extLst>
              </a:tr>
              <a:tr h="402367">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104901926"/>
                  </a:ext>
                </a:extLst>
              </a:tr>
              <a:tr h="402367">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1335223222"/>
                  </a:ext>
                </a:extLst>
              </a:tr>
              <a:tr h="402367">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777823467"/>
                  </a:ext>
                </a:extLst>
              </a:tr>
            </a:tbl>
          </a:graphicData>
        </a:graphic>
      </p:graphicFrame>
      <p:sp>
        <p:nvSpPr>
          <p:cNvPr id="23" name="Rounded Rectangle 22">
            <a:extLst>
              <a:ext uri="{FF2B5EF4-FFF2-40B4-BE49-F238E27FC236}">
                <a16:creationId xmlns:a16="http://schemas.microsoft.com/office/drawing/2014/main" id="{CB4747FC-36FC-4D64-45F9-B3D072B35201}"/>
              </a:ext>
            </a:extLst>
          </p:cNvPr>
          <p:cNvSpPr>
            <a:spLocks noChangeAspect="1"/>
          </p:cNvSpPr>
          <p:nvPr/>
        </p:nvSpPr>
        <p:spPr>
          <a:xfrm>
            <a:off x="1955798" y="-107461"/>
            <a:ext cx="2501903" cy="478164"/>
          </a:xfrm>
          <a:prstGeom prst="roundRect">
            <a:avLst>
              <a:gd name="adj" fmla="val 0"/>
            </a:avLst>
          </a:prstGeom>
          <a:solidFill>
            <a:srgbClr val="11743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432000" rIns="72000" bIns="108000" rtlCol="0" anchor="ctr"/>
          <a:lstStyle/>
          <a:p>
            <a:pPr algn="ctr"/>
            <a:r>
              <a:rPr lang="en-GB" sz="1800" b="1">
                <a:solidFill>
                  <a:schemeClr val="bg1"/>
                </a:solidFill>
              </a:rPr>
              <a:t>Shapes within Shapes</a:t>
            </a:r>
          </a:p>
          <a:p>
            <a:pPr algn="ctr"/>
            <a:endParaRPr lang="en-GB" sz="1800"/>
          </a:p>
        </p:txBody>
      </p:sp>
      <p:sp>
        <p:nvSpPr>
          <p:cNvPr id="7" name="Oval 6">
            <a:extLst>
              <a:ext uri="{FF2B5EF4-FFF2-40B4-BE49-F238E27FC236}">
                <a16:creationId xmlns:a16="http://schemas.microsoft.com/office/drawing/2014/main" id="{60084078-365F-D612-9EEF-F343CC4FFA48}"/>
              </a:ext>
            </a:extLst>
          </p:cNvPr>
          <p:cNvSpPr/>
          <p:nvPr/>
        </p:nvSpPr>
        <p:spPr>
          <a:xfrm>
            <a:off x="2289175" y="700863"/>
            <a:ext cx="1620000" cy="1620000"/>
          </a:xfrm>
          <a:prstGeom prst="ellipse">
            <a:avLst/>
          </a:prstGeom>
          <a:solidFill>
            <a:srgbClr val="F9CBCB"/>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7" name="Rectangle 26">
            <a:extLst>
              <a:ext uri="{FF2B5EF4-FFF2-40B4-BE49-F238E27FC236}">
                <a16:creationId xmlns:a16="http://schemas.microsoft.com/office/drawing/2014/main" id="{B52B8811-E56A-82EB-C2DC-3EF1921092CF}"/>
              </a:ext>
            </a:extLst>
          </p:cNvPr>
          <p:cNvSpPr/>
          <p:nvPr/>
        </p:nvSpPr>
        <p:spPr>
          <a:xfrm>
            <a:off x="2100264" y="3503614"/>
            <a:ext cx="7991475" cy="2803525"/>
          </a:xfrm>
          <a:prstGeom prst="rect">
            <a:avLst/>
          </a:prstGeom>
          <a:noFill/>
          <a:ln w="28575">
            <a:solidFill>
              <a:srgbClr val="F9CBCB"/>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108000" bIns="108000" rtlCol="0" anchor="t"/>
          <a:lstStyle/>
          <a:p>
            <a:pPr marL="139700" lvl="0" algn="l" rtl="0">
              <a:spcBef>
                <a:spcPts val="0"/>
              </a:spcBef>
              <a:spcAft>
                <a:spcPts val="0"/>
              </a:spcAft>
              <a:buSzPts val="1400"/>
            </a:pPr>
            <a:endParaRPr lang="en-GB" sz="1800">
              <a:solidFill>
                <a:schemeClr val="tx1"/>
              </a:solidFill>
            </a:endParaRPr>
          </a:p>
        </p:txBody>
      </p:sp>
      <p:sp>
        <p:nvSpPr>
          <p:cNvPr id="28" name="Rectangle 27">
            <a:extLst>
              <a:ext uri="{FF2B5EF4-FFF2-40B4-BE49-F238E27FC236}">
                <a16:creationId xmlns:a16="http://schemas.microsoft.com/office/drawing/2014/main" id="{53F27B61-6717-0F7F-DD5E-08A27CDA38D4}"/>
              </a:ext>
            </a:extLst>
          </p:cNvPr>
          <p:cNvSpPr/>
          <p:nvPr/>
        </p:nvSpPr>
        <p:spPr>
          <a:xfrm>
            <a:off x="2100264" y="549276"/>
            <a:ext cx="7991475" cy="2803525"/>
          </a:xfrm>
          <a:prstGeom prst="rect">
            <a:avLst/>
          </a:prstGeom>
          <a:noFill/>
          <a:ln w="28575">
            <a:solidFill>
              <a:srgbClr val="F9CBCB"/>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108000" bIns="108000" rtlCol="0" anchor="t"/>
          <a:lstStyle/>
          <a:p>
            <a:pPr marL="139700" lvl="0" algn="l" rtl="0">
              <a:spcBef>
                <a:spcPts val="0"/>
              </a:spcBef>
              <a:spcAft>
                <a:spcPts val="0"/>
              </a:spcAft>
              <a:buSzPts val="1400"/>
            </a:pPr>
            <a:endParaRPr lang="en-GB" sz="1800">
              <a:solidFill>
                <a:schemeClr val="tx1"/>
              </a:solidFill>
            </a:endParaRPr>
          </a:p>
        </p:txBody>
      </p:sp>
      <p:grpSp>
        <p:nvGrpSpPr>
          <p:cNvPr id="45" name="Group 44">
            <a:extLst>
              <a:ext uri="{FF2B5EF4-FFF2-40B4-BE49-F238E27FC236}">
                <a16:creationId xmlns:a16="http://schemas.microsoft.com/office/drawing/2014/main" id="{29C3D86A-4546-891E-DFD8-90AF121B2188}"/>
              </a:ext>
            </a:extLst>
          </p:cNvPr>
          <p:cNvGrpSpPr/>
          <p:nvPr/>
        </p:nvGrpSpPr>
        <p:grpSpPr>
          <a:xfrm>
            <a:off x="6885557" y="947400"/>
            <a:ext cx="2004238" cy="2004238"/>
            <a:chOff x="5361557" y="947400"/>
            <a:chExt cx="2004238" cy="2004238"/>
          </a:xfrm>
          <a:solidFill>
            <a:srgbClr val="F9CBCB"/>
          </a:solidFill>
        </p:grpSpPr>
        <p:sp>
          <p:nvSpPr>
            <p:cNvPr id="29" name="Rectangle 28">
              <a:extLst>
                <a:ext uri="{FF2B5EF4-FFF2-40B4-BE49-F238E27FC236}">
                  <a16:creationId xmlns:a16="http://schemas.microsoft.com/office/drawing/2014/main" id="{31075722-DC07-549D-62E2-D4E38837D369}"/>
                </a:ext>
              </a:extLst>
            </p:cNvPr>
            <p:cNvSpPr/>
            <p:nvPr/>
          </p:nvSpPr>
          <p:spPr>
            <a:xfrm>
              <a:off x="5361557" y="1348248"/>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30" name="Rectangle 29">
              <a:extLst>
                <a:ext uri="{FF2B5EF4-FFF2-40B4-BE49-F238E27FC236}">
                  <a16:creationId xmlns:a16="http://schemas.microsoft.com/office/drawing/2014/main" id="{EA903B30-43D6-C9E4-D9C9-B0423F83FE6D}"/>
                </a:ext>
              </a:extLst>
            </p:cNvPr>
            <p:cNvSpPr/>
            <p:nvPr/>
          </p:nvSpPr>
          <p:spPr>
            <a:xfrm>
              <a:off x="5762405" y="1348248"/>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31" name="Rectangle 30">
              <a:extLst>
                <a:ext uri="{FF2B5EF4-FFF2-40B4-BE49-F238E27FC236}">
                  <a16:creationId xmlns:a16="http://schemas.microsoft.com/office/drawing/2014/main" id="{9A131D34-8572-9F54-418B-E06D57E0DDC0}"/>
                </a:ext>
              </a:extLst>
            </p:cNvPr>
            <p:cNvSpPr/>
            <p:nvPr/>
          </p:nvSpPr>
          <p:spPr>
            <a:xfrm>
              <a:off x="5361557" y="1749095"/>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32" name="Rectangle 31">
              <a:extLst>
                <a:ext uri="{FF2B5EF4-FFF2-40B4-BE49-F238E27FC236}">
                  <a16:creationId xmlns:a16="http://schemas.microsoft.com/office/drawing/2014/main" id="{E5112254-9303-9F4F-F8E4-6E47EBD95E00}"/>
                </a:ext>
              </a:extLst>
            </p:cNvPr>
            <p:cNvSpPr/>
            <p:nvPr/>
          </p:nvSpPr>
          <p:spPr>
            <a:xfrm>
              <a:off x="5762405" y="1749095"/>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33" name="Rectangle 32">
              <a:extLst>
                <a:ext uri="{FF2B5EF4-FFF2-40B4-BE49-F238E27FC236}">
                  <a16:creationId xmlns:a16="http://schemas.microsoft.com/office/drawing/2014/main" id="{9D3921ED-009E-A020-8BFE-29C9D825CB7F}"/>
                </a:ext>
              </a:extLst>
            </p:cNvPr>
            <p:cNvSpPr/>
            <p:nvPr/>
          </p:nvSpPr>
          <p:spPr>
            <a:xfrm>
              <a:off x="5361557"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34" name="Rectangle 33">
              <a:extLst>
                <a:ext uri="{FF2B5EF4-FFF2-40B4-BE49-F238E27FC236}">
                  <a16:creationId xmlns:a16="http://schemas.microsoft.com/office/drawing/2014/main" id="{F8B3BEE5-CC02-C154-EB26-0BC11FBE2449}"/>
                </a:ext>
              </a:extLst>
            </p:cNvPr>
            <p:cNvSpPr/>
            <p:nvPr/>
          </p:nvSpPr>
          <p:spPr>
            <a:xfrm>
              <a:off x="5762405"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35" name="Rectangle 34">
              <a:extLst>
                <a:ext uri="{FF2B5EF4-FFF2-40B4-BE49-F238E27FC236}">
                  <a16:creationId xmlns:a16="http://schemas.microsoft.com/office/drawing/2014/main" id="{759770CF-A1E6-A841-AE39-204700CB7630}"/>
                </a:ext>
              </a:extLst>
            </p:cNvPr>
            <p:cNvSpPr/>
            <p:nvPr/>
          </p:nvSpPr>
          <p:spPr>
            <a:xfrm>
              <a:off x="5361557"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36" name="Rectangle 35">
              <a:extLst>
                <a:ext uri="{FF2B5EF4-FFF2-40B4-BE49-F238E27FC236}">
                  <a16:creationId xmlns:a16="http://schemas.microsoft.com/office/drawing/2014/main" id="{13EB850E-C99E-9233-ED38-AAAA0E90582D}"/>
                </a:ext>
              </a:extLst>
            </p:cNvPr>
            <p:cNvSpPr/>
            <p:nvPr/>
          </p:nvSpPr>
          <p:spPr>
            <a:xfrm>
              <a:off x="5762405"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37" name="Rectangle 36">
              <a:extLst>
                <a:ext uri="{FF2B5EF4-FFF2-40B4-BE49-F238E27FC236}">
                  <a16:creationId xmlns:a16="http://schemas.microsoft.com/office/drawing/2014/main" id="{323DA5AE-83DD-5307-FC9C-C4A113FFA8F8}"/>
                </a:ext>
              </a:extLst>
            </p:cNvPr>
            <p:cNvSpPr/>
            <p:nvPr/>
          </p:nvSpPr>
          <p:spPr>
            <a:xfrm>
              <a:off x="6163252"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38" name="Rectangle 37">
              <a:extLst>
                <a:ext uri="{FF2B5EF4-FFF2-40B4-BE49-F238E27FC236}">
                  <a16:creationId xmlns:a16="http://schemas.microsoft.com/office/drawing/2014/main" id="{E734D397-E946-1441-0EA4-9FC5065D1081}"/>
                </a:ext>
              </a:extLst>
            </p:cNvPr>
            <p:cNvSpPr/>
            <p:nvPr/>
          </p:nvSpPr>
          <p:spPr>
            <a:xfrm>
              <a:off x="6564100"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39" name="Rectangle 38">
              <a:extLst>
                <a:ext uri="{FF2B5EF4-FFF2-40B4-BE49-F238E27FC236}">
                  <a16:creationId xmlns:a16="http://schemas.microsoft.com/office/drawing/2014/main" id="{180BA1A6-ACF0-008C-5129-B5880175E742}"/>
                </a:ext>
              </a:extLst>
            </p:cNvPr>
            <p:cNvSpPr/>
            <p:nvPr/>
          </p:nvSpPr>
          <p:spPr>
            <a:xfrm>
              <a:off x="6163252"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40" name="Rectangle 39">
              <a:extLst>
                <a:ext uri="{FF2B5EF4-FFF2-40B4-BE49-F238E27FC236}">
                  <a16:creationId xmlns:a16="http://schemas.microsoft.com/office/drawing/2014/main" id="{C6C0BC7A-1544-4740-C92A-86A523C0D1F6}"/>
                </a:ext>
              </a:extLst>
            </p:cNvPr>
            <p:cNvSpPr/>
            <p:nvPr/>
          </p:nvSpPr>
          <p:spPr>
            <a:xfrm>
              <a:off x="6564100"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41" name="Rectangle 40">
              <a:extLst>
                <a:ext uri="{FF2B5EF4-FFF2-40B4-BE49-F238E27FC236}">
                  <a16:creationId xmlns:a16="http://schemas.microsoft.com/office/drawing/2014/main" id="{7CEE4D9B-5339-AF1A-6A18-FE0E25655772}"/>
                </a:ext>
              </a:extLst>
            </p:cNvPr>
            <p:cNvSpPr/>
            <p:nvPr/>
          </p:nvSpPr>
          <p:spPr>
            <a:xfrm>
              <a:off x="6964947"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42" name="Rectangle 41">
              <a:extLst>
                <a:ext uri="{FF2B5EF4-FFF2-40B4-BE49-F238E27FC236}">
                  <a16:creationId xmlns:a16="http://schemas.microsoft.com/office/drawing/2014/main" id="{7374C43C-8B83-507E-3CBA-21C4EC9037ED}"/>
                </a:ext>
              </a:extLst>
            </p:cNvPr>
            <p:cNvSpPr/>
            <p:nvPr/>
          </p:nvSpPr>
          <p:spPr>
            <a:xfrm>
              <a:off x="6964947"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43" name="Rectangle 42">
              <a:extLst>
                <a:ext uri="{FF2B5EF4-FFF2-40B4-BE49-F238E27FC236}">
                  <a16:creationId xmlns:a16="http://schemas.microsoft.com/office/drawing/2014/main" id="{040BDCE9-19DE-85F9-7B1C-5A18CEAA5ECE}"/>
                </a:ext>
              </a:extLst>
            </p:cNvPr>
            <p:cNvSpPr/>
            <p:nvPr/>
          </p:nvSpPr>
          <p:spPr>
            <a:xfrm>
              <a:off x="5361557" y="94740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44" name="Rectangle 43">
              <a:extLst>
                <a:ext uri="{FF2B5EF4-FFF2-40B4-BE49-F238E27FC236}">
                  <a16:creationId xmlns:a16="http://schemas.microsoft.com/office/drawing/2014/main" id="{081A9949-1038-E232-67FA-B3D6932E7E82}"/>
                </a:ext>
              </a:extLst>
            </p:cNvPr>
            <p:cNvSpPr/>
            <p:nvPr/>
          </p:nvSpPr>
          <p:spPr>
            <a:xfrm>
              <a:off x="5762405" y="94740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grpSp>
      <p:grpSp>
        <p:nvGrpSpPr>
          <p:cNvPr id="48" name="Group 47">
            <a:extLst>
              <a:ext uri="{FF2B5EF4-FFF2-40B4-BE49-F238E27FC236}">
                <a16:creationId xmlns:a16="http://schemas.microsoft.com/office/drawing/2014/main" id="{38D1A0F4-6EF9-C8A3-11EE-37E554A09BC9}"/>
              </a:ext>
            </a:extLst>
          </p:cNvPr>
          <p:cNvGrpSpPr/>
          <p:nvPr/>
        </p:nvGrpSpPr>
        <p:grpSpPr>
          <a:xfrm>
            <a:off x="8757002" y="605470"/>
            <a:ext cx="952383" cy="743891"/>
            <a:chOff x="-1638702" y="1055514"/>
            <a:chExt cx="952383" cy="743891"/>
          </a:xfrm>
        </p:grpSpPr>
        <p:sp>
          <p:nvSpPr>
            <p:cNvPr id="49" name="Rectangle 48">
              <a:extLst>
                <a:ext uri="{FF2B5EF4-FFF2-40B4-BE49-F238E27FC236}">
                  <a16:creationId xmlns:a16="http://schemas.microsoft.com/office/drawing/2014/main" id="{08FC8A3D-44C1-5198-BD08-917425AF7F47}"/>
                </a:ext>
              </a:extLst>
            </p:cNvPr>
            <p:cNvSpPr/>
            <p:nvPr/>
          </p:nvSpPr>
          <p:spPr>
            <a:xfrm>
              <a:off x="-1106217" y="1398557"/>
              <a:ext cx="400848" cy="400848"/>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0" name="Rectangle 49">
              <a:extLst>
                <a:ext uri="{FF2B5EF4-FFF2-40B4-BE49-F238E27FC236}">
                  <a16:creationId xmlns:a16="http://schemas.microsoft.com/office/drawing/2014/main" id="{090F1385-E288-DA03-CBD5-4EF12970C980}"/>
                </a:ext>
              </a:extLst>
            </p:cNvPr>
            <p:cNvSpPr/>
            <p:nvPr/>
          </p:nvSpPr>
          <p:spPr>
            <a:xfrm>
              <a:off x="-1140344" y="1055514"/>
              <a:ext cx="454025" cy="246221"/>
            </a:xfrm>
            <a:prstGeom prst="rect">
              <a:avLst/>
            </a:prstGeom>
          </p:spPr>
          <p:txBody>
            <a:bodyPr wrap="square" lIns="0" tIns="0" rIns="0" bIns="0">
              <a:spAutoFit/>
            </a:bodyPr>
            <a:lstStyle/>
            <a:p>
              <a:pPr algn="ctr"/>
              <a:r>
                <a:rPr lang="en-GB" sz="1600"/>
                <a:t>1cm</a:t>
              </a:r>
            </a:p>
          </p:txBody>
        </p:sp>
        <p:sp>
          <p:nvSpPr>
            <p:cNvPr id="51" name="Rectangle 50">
              <a:extLst>
                <a:ext uri="{FF2B5EF4-FFF2-40B4-BE49-F238E27FC236}">
                  <a16:creationId xmlns:a16="http://schemas.microsoft.com/office/drawing/2014/main" id="{7FCF767B-C3B8-1729-FA7A-5497672D4C9A}"/>
                </a:ext>
              </a:extLst>
            </p:cNvPr>
            <p:cNvSpPr/>
            <p:nvPr/>
          </p:nvSpPr>
          <p:spPr>
            <a:xfrm>
              <a:off x="-1638702" y="1471108"/>
              <a:ext cx="454025" cy="246221"/>
            </a:xfrm>
            <a:prstGeom prst="rect">
              <a:avLst/>
            </a:prstGeom>
          </p:spPr>
          <p:txBody>
            <a:bodyPr wrap="square" lIns="0" tIns="0" rIns="0" bIns="0">
              <a:spAutoFit/>
            </a:bodyPr>
            <a:lstStyle/>
            <a:p>
              <a:pPr algn="ctr"/>
              <a:r>
                <a:rPr lang="en-GB" sz="1600"/>
                <a:t>1cm</a:t>
              </a:r>
            </a:p>
          </p:txBody>
        </p:sp>
        <p:cxnSp>
          <p:nvCxnSpPr>
            <p:cNvPr id="52" name="Straight Arrow Connector 51">
              <a:extLst>
                <a:ext uri="{FF2B5EF4-FFF2-40B4-BE49-F238E27FC236}">
                  <a16:creationId xmlns:a16="http://schemas.microsoft.com/office/drawing/2014/main" id="{44097B79-DC62-C668-720B-F2C604935956}"/>
                </a:ext>
              </a:extLst>
            </p:cNvPr>
            <p:cNvCxnSpPr>
              <a:cxnSpLocks/>
            </p:cNvCxnSpPr>
            <p:nvPr/>
          </p:nvCxnSpPr>
          <p:spPr>
            <a:xfrm>
              <a:off x="-1106217" y="1324728"/>
              <a:ext cx="400848" cy="0"/>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81B89D3-8637-3C98-65F9-22D2FF5FA7C8}"/>
                </a:ext>
              </a:extLst>
            </p:cNvPr>
            <p:cNvCxnSpPr>
              <a:cxnSpLocks/>
            </p:cNvCxnSpPr>
            <p:nvPr/>
          </p:nvCxnSpPr>
          <p:spPr>
            <a:xfrm rot="16200000">
              <a:off x="-1385101" y="1598981"/>
              <a:ext cx="400848" cy="0"/>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3BCA6941-DC49-07C3-4AF2-B1FB84F2D7A7}"/>
              </a:ext>
            </a:extLst>
          </p:cNvPr>
          <p:cNvGrpSpPr/>
          <p:nvPr/>
        </p:nvGrpSpPr>
        <p:grpSpPr>
          <a:xfrm>
            <a:off x="3294627" y="3903924"/>
            <a:ext cx="2013769" cy="2015587"/>
            <a:chOff x="1770626" y="3903923"/>
            <a:chExt cx="2013769" cy="2015587"/>
          </a:xfrm>
        </p:grpSpPr>
        <p:grpSp>
          <p:nvGrpSpPr>
            <p:cNvPr id="54" name="Group 53">
              <a:extLst>
                <a:ext uri="{FF2B5EF4-FFF2-40B4-BE49-F238E27FC236}">
                  <a16:creationId xmlns:a16="http://schemas.microsoft.com/office/drawing/2014/main" id="{5F9B6ED0-10B1-13F0-B0C6-042962B30271}"/>
                </a:ext>
              </a:extLst>
            </p:cNvPr>
            <p:cNvGrpSpPr/>
            <p:nvPr/>
          </p:nvGrpSpPr>
          <p:grpSpPr>
            <a:xfrm>
              <a:off x="1780157" y="3906557"/>
              <a:ext cx="2004238" cy="2004238"/>
              <a:chOff x="5361557" y="947400"/>
              <a:chExt cx="2004238" cy="2004238"/>
            </a:xfrm>
            <a:solidFill>
              <a:srgbClr val="F9CBCB"/>
            </a:solidFill>
          </p:grpSpPr>
          <p:sp>
            <p:nvSpPr>
              <p:cNvPr id="55" name="Rectangle 54">
                <a:extLst>
                  <a:ext uri="{FF2B5EF4-FFF2-40B4-BE49-F238E27FC236}">
                    <a16:creationId xmlns:a16="http://schemas.microsoft.com/office/drawing/2014/main" id="{32DF19CD-050B-B507-54AF-95B6BDAFEE48}"/>
                  </a:ext>
                </a:extLst>
              </p:cNvPr>
              <p:cNvSpPr/>
              <p:nvPr/>
            </p:nvSpPr>
            <p:spPr>
              <a:xfrm>
                <a:off x="5361557" y="1348248"/>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56" name="Rectangle 55">
                <a:extLst>
                  <a:ext uri="{FF2B5EF4-FFF2-40B4-BE49-F238E27FC236}">
                    <a16:creationId xmlns:a16="http://schemas.microsoft.com/office/drawing/2014/main" id="{5D48AEED-F786-C847-6BC1-A2C33C7978C6}"/>
                  </a:ext>
                </a:extLst>
              </p:cNvPr>
              <p:cNvSpPr/>
              <p:nvPr/>
            </p:nvSpPr>
            <p:spPr>
              <a:xfrm>
                <a:off x="5762405" y="1348248"/>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57" name="Rectangle 56">
                <a:extLst>
                  <a:ext uri="{FF2B5EF4-FFF2-40B4-BE49-F238E27FC236}">
                    <a16:creationId xmlns:a16="http://schemas.microsoft.com/office/drawing/2014/main" id="{D49A639C-8F0F-9AE9-AD21-68C3ED518E1B}"/>
                  </a:ext>
                </a:extLst>
              </p:cNvPr>
              <p:cNvSpPr/>
              <p:nvPr/>
            </p:nvSpPr>
            <p:spPr>
              <a:xfrm>
                <a:off x="5361557" y="1749095"/>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58" name="Rectangle 57">
                <a:extLst>
                  <a:ext uri="{FF2B5EF4-FFF2-40B4-BE49-F238E27FC236}">
                    <a16:creationId xmlns:a16="http://schemas.microsoft.com/office/drawing/2014/main" id="{495BCD76-9A85-C35C-69A7-373DDB757E3A}"/>
                  </a:ext>
                </a:extLst>
              </p:cNvPr>
              <p:cNvSpPr/>
              <p:nvPr/>
            </p:nvSpPr>
            <p:spPr>
              <a:xfrm>
                <a:off x="5762405" y="1749095"/>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59" name="Rectangle 58">
                <a:extLst>
                  <a:ext uri="{FF2B5EF4-FFF2-40B4-BE49-F238E27FC236}">
                    <a16:creationId xmlns:a16="http://schemas.microsoft.com/office/drawing/2014/main" id="{1F3045F3-ABD5-E702-F80B-F5D1D7F66166}"/>
                  </a:ext>
                </a:extLst>
              </p:cNvPr>
              <p:cNvSpPr/>
              <p:nvPr/>
            </p:nvSpPr>
            <p:spPr>
              <a:xfrm>
                <a:off x="5361557"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60" name="Rectangle 59">
                <a:extLst>
                  <a:ext uri="{FF2B5EF4-FFF2-40B4-BE49-F238E27FC236}">
                    <a16:creationId xmlns:a16="http://schemas.microsoft.com/office/drawing/2014/main" id="{EE889A5F-9172-F5EB-A759-C25A78677332}"/>
                  </a:ext>
                </a:extLst>
              </p:cNvPr>
              <p:cNvSpPr/>
              <p:nvPr/>
            </p:nvSpPr>
            <p:spPr>
              <a:xfrm>
                <a:off x="5762405"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61" name="Rectangle 60">
                <a:extLst>
                  <a:ext uri="{FF2B5EF4-FFF2-40B4-BE49-F238E27FC236}">
                    <a16:creationId xmlns:a16="http://schemas.microsoft.com/office/drawing/2014/main" id="{B1E0FBA0-165D-76F7-C403-221005639CEB}"/>
                  </a:ext>
                </a:extLst>
              </p:cNvPr>
              <p:cNvSpPr/>
              <p:nvPr/>
            </p:nvSpPr>
            <p:spPr>
              <a:xfrm>
                <a:off x="5361557"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62" name="Rectangle 61">
                <a:extLst>
                  <a:ext uri="{FF2B5EF4-FFF2-40B4-BE49-F238E27FC236}">
                    <a16:creationId xmlns:a16="http://schemas.microsoft.com/office/drawing/2014/main" id="{A79D3FB4-B8E1-A734-7CB8-5D36E9652154}"/>
                  </a:ext>
                </a:extLst>
              </p:cNvPr>
              <p:cNvSpPr/>
              <p:nvPr/>
            </p:nvSpPr>
            <p:spPr>
              <a:xfrm>
                <a:off x="5762405"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63" name="Rectangle 62">
                <a:extLst>
                  <a:ext uri="{FF2B5EF4-FFF2-40B4-BE49-F238E27FC236}">
                    <a16:creationId xmlns:a16="http://schemas.microsoft.com/office/drawing/2014/main" id="{FB52D588-CEA2-CE4F-BB53-128C05782E5C}"/>
                  </a:ext>
                </a:extLst>
              </p:cNvPr>
              <p:cNvSpPr/>
              <p:nvPr/>
            </p:nvSpPr>
            <p:spPr>
              <a:xfrm>
                <a:off x="6163252"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64" name="Rectangle 63">
                <a:extLst>
                  <a:ext uri="{FF2B5EF4-FFF2-40B4-BE49-F238E27FC236}">
                    <a16:creationId xmlns:a16="http://schemas.microsoft.com/office/drawing/2014/main" id="{A5ECCDD4-E124-057B-5A11-C74644498119}"/>
                  </a:ext>
                </a:extLst>
              </p:cNvPr>
              <p:cNvSpPr/>
              <p:nvPr/>
            </p:nvSpPr>
            <p:spPr>
              <a:xfrm>
                <a:off x="6564100"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65" name="Rectangle 64">
                <a:extLst>
                  <a:ext uri="{FF2B5EF4-FFF2-40B4-BE49-F238E27FC236}">
                    <a16:creationId xmlns:a16="http://schemas.microsoft.com/office/drawing/2014/main" id="{89519173-BE21-E1E9-4333-17072D65EE0F}"/>
                  </a:ext>
                </a:extLst>
              </p:cNvPr>
              <p:cNvSpPr/>
              <p:nvPr/>
            </p:nvSpPr>
            <p:spPr>
              <a:xfrm>
                <a:off x="6163252"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66" name="Rectangle 65">
                <a:extLst>
                  <a:ext uri="{FF2B5EF4-FFF2-40B4-BE49-F238E27FC236}">
                    <a16:creationId xmlns:a16="http://schemas.microsoft.com/office/drawing/2014/main" id="{E99913DE-3614-EDFA-32D3-8CED745A7409}"/>
                  </a:ext>
                </a:extLst>
              </p:cNvPr>
              <p:cNvSpPr/>
              <p:nvPr/>
            </p:nvSpPr>
            <p:spPr>
              <a:xfrm>
                <a:off x="6564100"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67" name="Rectangle 66">
                <a:extLst>
                  <a:ext uri="{FF2B5EF4-FFF2-40B4-BE49-F238E27FC236}">
                    <a16:creationId xmlns:a16="http://schemas.microsoft.com/office/drawing/2014/main" id="{68F2F1AD-0227-0724-7A73-EB0EA55EA42E}"/>
                  </a:ext>
                </a:extLst>
              </p:cNvPr>
              <p:cNvSpPr/>
              <p:nvPr/>
            </p:nvSpPr>
            <p:spPr>
              <a:xfrm>
                <a:off x="6964947"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68" name="Rectangle 67">
                <a:extLst>
                  <a:ext uri="{FF2B5EF4-FFF2-40B4-BE49-F238E27FC236}">
                    <a16:creationId xmlns:a16="http://schemas.microsoft.com/office/drawing/2014/main" id="{97B7BEB1-D07A-1C93-875C-8C218DEE763B}"/>
                  </a:ext>
                </a:extLst>
              </p:cNvPr>
              <p:cNvSpPr/>
              <p:nvPr/>
            </p:nvSpPr>
            <p:spPr>
              <a:xfrm>
                <a:off x="6964947"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69" name="Rectangle 68">
                <a:extLst>
                  <a:ext uri="{FF2B5EF4-FFF2-40B4-BE49-F238E27FC236}">
                    <a16:creationId xmlns:a16="http://schemas.microsoft.com/office/drawing/2014/main" id="{9F5A8277-60F7-D2E5-6328-4212D0F2F469}"/>
                  </a:ext>
                </a:extLst>
              </p:cNvPr>
              <p:cNvSpPr/>
              <p:nvPr/>
            </p:nvSpPr>
            <p:spPr>
              <a:xfrm>
                <a:off x="5361557" y="94740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70" name="Rectangle 69">
                <a:extLst>
                  <a:ext uri="{FF2B5EF4-FFF2-40B4-BE49-F238E27FC236}">
                    <a16:creationId xmlns:a16="http://schemas.microsoft.com/office/drawing/2014/main" id="{EFFF8F3B-E199-D9B4-B3AB-89B00296E75A}"/>
                  </a:ext>
                </a:extLst>
              </p:cNvPr>
              <p:cNvSpPr/>
              <p:nvPr/>
            </p:nvSpPr>
            <p:spPr>
              <a:xfrm>
                <a:off x="5762405" y="94740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grpSp>
        <p:sp>
          <p:nvSpPr>
            <p:cNvPr id="88" name="Rectangle 87">
              <a:extLst>
                <a:ext uri="{FF2B5EF4-FFF2-40B4-BE49-F238E27FC236}">
                  <a16:creationId xmlns:a16="http://schemas.microsoft.com/office/drawing/2014/main" id="{927CC373-F8A3-AEEE-A9B2-8E6741309A4B}"/>
                </a:ext>
              </a:extLst>
            </p:cNvPr>
            <p:cNvSpPr/>
            <p:nvPr/>
          </p:nvSpPr>
          <p:spPr>
            <a:xfrm>
              <a:off x="1770632" y="3903923"/>
              <a:ext cx="811215" cy="1205177"/>
            </a:xfrm>
            <a:prstGeom prst="rect">
              <a:avLst/>
            </a:prstGeom>
            <a:noFill/>
            <a:ln w="2857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800" b="1">
                  <a:solidFill>
                    <a:srgbClr val="232321"/>
                  </a:solidFill>
                </a:rPr>
                <a:t>Shape </a:t>
              </a:r>
              <a:br>
                <a:rPr lang="en-GB" sz="1800" b="1">
                  <a:solidFill>
                    <a:srgbClr val="232321"/>
                  </a:solidFill>
                </a:rPr>
              </a:br>
              <a:r>
                <a:rPr lang="en-GB" sz="1800" b="1">
                  <a:solidFill>
                    <a:srgbClr val="232321"/>
                  </a:solidFill>
                </a:rPr>
                <a:t>1</a:t>
              </a:r>
            </a:p>
          </p:txBody>
        </p:sp>
        <p:sp>
          <p:nvSpPr>
            <p:cNvPr id="89" name="Rectangle 88">
              <a:extLst>
                <a:ext uri="{FF2B5EF4-FFF2-40B4-BE49-F238E27FC236}">
                  <a16:creationId xmlns:a16="http://schemas.microsoft.com/office/drawing/2014/main" id="{1595E4EB-4325-7F00-CCF7-97B9FEDDF835}"/>
                </a:ext>
              </a:extLst>
            </p:cNvPr>
            <p:cNvSpPr/>
            <p:nvPr/>
          </p:nvSpPr>
          <p:spPr>
            <a:xfrm>
              <a:off x="1770626" y="5106466"/>
              <a:ext cx="2013769" cy="813044"/>
            </a:xfrm>
            <a:prstGeom prst="rect">
              <a:avLst/>
            </a:prstGeom>
            <a:noFill/>
            <a:ln w="2857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800" b="1">
                  <a:solidFill>
                    <a:srgbClr val="232321"/>
                  </a:solidFill>
                </a:rPr>
                <a:t>Shape </a:t>
              </a:r>
              <a:br>
                <a:rPr lang="en-GB" sz="1800" b="1">
                  <a:solidFill>
                    <a:srgbClr val="232321"/>
                  </a:solidFill>
                </a:rPr>
              </a:br>
              <a:r>
                <a:rPr lang="en-GB" sz="1800" b="1">
                  <a:solidFill>
                    <a:srgbClr val="232321"/>
                  </a:solidFill>
                </a:rPr>
                <a:t>2</a:t>
              </a:r>
            </a:p>
          </p:txBody>
        </p:sp>
      </p:grpSp>
      <p:grpSp>
        <p:nvGrpSpPr>
          <p:cNvPr id="95" name="Group 94">
            <a:extLst>
              <a:ext uri="{FF2B5EF4-FFF2-40B4-BE49-F238E27FC236}">
                <a16:creationId xmlns:a16="http://schemas.microsoft.com/office/drawing/2014/main" id="{43DD58CB-A8F5-2B77-DB32-46BD79E18FE8}"/>
              </a:ext>
            </a:extLst>
          </p:cNvPr>
          <p:cNvGrpSpPr/>
          <p:nvPr/>
        </p:nvGrpSpPr>
        <p:grpSpPr>
          <a:xfrm>
            <a:off x="6893131" y="3903924"/>
            <a:ext cx="2004239" cy="2006219"/>
            <a:chOff x="5369130" y="3903923"/>
            <a:chExt cx="2004239" cy="2006219"/>
          </a:xfrm>
        </p:grpSpPr>
        <p:grpSp>
          <p:nvGrpSpPr>
            <p:cNvPr id="71" name="Group 70">
              <a:extLst>
                <a:ext uri="{FF2B5EF4-FFF2-40B4-BE49-F238E27FC236}">
                  <a16:creationId xmlns:a16="http://schemas.microsoft.com/office/drawing/2014/main" id="{558206A2-BF89-583F-E316-DDA2F1FE0030}"/>
                </a:ext>
              </a:extLst>
            </p:cNvPr>
            <p:cNvGrpSpPr/>
            <p:nvPr/>
          </p:nvGrpSpPr>
          <p:grpSpPr>
            <a:xfrm>
              <a:off x="5369130" y="3903923"/>
              <a:ext cx="2004238" cy="2004238"/>
              <a:chOff x="5361557" y="947400"/>
              <a:chExt cx="2004238" cy="2004238"/>
            </a:xfrm>
            <a:solidFill>
              <a:srgbClr val="F9CBCB"/>
            </a:solidFill>
          </p:grpSpPr>
          <p:sp>
            <p:nvSpPr>
              <p:cNvPr id="72" name="Rectangle 71">
                <a:extLst>
                  <a:ext uri="{FF2B5EF4-FFF2-40B4-BE49-F238E27FC236}">
                    <a16:creationId xmlns:a16="http://schemas.microsoft.com/office/drawing/2014/main" id="{ED245726-644E-1675-109A-784D0412B907}"/>
                  </a:ext>
                </a:extLst>
              </p:cNvPr>
              <p:cNvSpPr/>
              <p:nvPr/>
            </p:nvSpPr>
            <p:spPr>
              <a:xfrm>
                <a:off x="5361557" y="1348248"/>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73" name="Rectangle 72">
                <a:extLst>
                  <a:ext uri="{FF2B5EF4-FFF2-40B4-BE49-F238E27FC236}">
                    <a16:creationId xmlns:a16="http://schemas.microsoft.com/office/drawing/2014/main" id="{860FDD25-F877-C1AB-875D-D0EFC679EBD1}"/>
                  </a:ext>
                </a:extLst>
              </p:cNvPr>
              <p:cNvSpPr/>
              <p:nvPr/>
            </p:nvSpPr>
            <p:spPr>
              <a:xfrm>
                <a:off x="5762405" y="1348248"/>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74" name="Rectangle 73">
                <a:extLst>
                  <a:ext uri="{FF2B5EF4-FFF2-40B4-BE49-F238E27FC236}">
                    <a16:creationId xmlns:a16="http://schemas.microsoft.com/office/drawing/2014/main" id="{1F9D2703-484A-A723-780B-6C468320E416}"/>
                  </a:ext>
                </a:extLst>
              </p:cNvPr>
              <p:cNvSpPr/>
              <p:nvPr/>
            </p:nvSpPr>
            <p:spPr>
              <a:xfrm>
                <a:off x="5361557" y="1749095"/>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75" name="Rectangle 74">
                <a:extLst>
                  <a:ext uri="{FF2B5EF4-FFF2-40B4-BE49-F238E27FC236}">
                    <a16:creationId xmlns:a16="http://schemas.microsoft.com/office/drawing/2014/main" id="{E436285F-417A-A99F-7267-48587AC3A26A}"/>
                  </a:ext>
                </a:extLst>
              </p:cNvPr>
              <p:cNvSpPr/>
              <p:nvPr/>
            </p:nvSpPr>
            <p:spPr>
              <a:xfrm>
                <a:off x="5762405" y="1749095"/>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76" name="Rectangle 75">
                <a:extLst>
                  <a:ext uri="{FF2B5EF4-FFF2-40B4-BE49-F238E27FC236}">
                    <a16:creationId xmlns:a16="http://schemas.microsoft.com/office/drawing/2014/main" id="{F7B8643F-BA15-E5B1-C6B8-5FD35C0A606B}"/>
                  </a:ext>
                </a:extLst>
              </p:cNvPr>
              <p:cNvSpPr/>
              <p:nvPr/>
            </p:nvSpPr>
            <p:spPr>
              <a:xfrm>
                <a:off x="5361557"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77" name="Rectangle 76">
                <a:extLst>
                  <a:ext uri="{FF2B5EF4-FFF2-40B4-BE49-F238E27FC236}">
                    <a16:creationId xmlns:a16="http://schemas.microsoft.com/office/drawing/2014/main" id="{863CA7D3-3F13-4594-7337-5958CBE29057}"/>
                  </a:ext>
                </a:extLst>
              </p:cNvPr>
              <p:cNvSpPr/>
              <p:nvPr/>
            </p:nvSpPr>
            <p:spPr>
              <a:xfrm>
                <a:off x="5762405"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78" name="Rectangle 77">
                <a:extLst>
                  <a:ext uri="{FF2B5EF4-FFF2-40B4-BE49-F238E27FC236}">
                    <a16:creationId xmlns:a16="http://schemas.microsoft.com/office/drawing/2014/main" id="{0EA33610-20BA-B35D-3484-A45504BDCA12}"/>
                  </a:ext>
                </a:extLst>
              </p:cNvPr>
              <p:cNvSpPr/>
              <p:nvPr/>
            </p:nvSpPr>
            <p:spPr>
              <a:xfrm>
                <a:off x="5361557"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79" name="Rectangle 78">
                <a:extLst>
                  <a:ext uri="{FF2B5EF4-FFF2-40B4-BE49-F238E27FC236}">
                    <a16:creationId xmlns:a16="http://schemas.microsoft.com/office/drawing/2014/main" id="{6A61B691-2FA7-6914-BDE4-F93CB5F65EC7}"/>
                  </a:ext>
                </a:extLst>
              </p:cNvPr>
              <p:cNvSpPr/>
              <p:nvPr/>
            </p:nvSpPr>
            <p:spPr>
              <a:xfrm>
                <a:off x="5762405"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80" name="Rectangle 79">
                <a:extLst>
                  <a:ext uri="{FF2B5EF4-FFF2-40B4-BE49-F238E27FC236}">
                    <a16:creationId xmlns:a16="http://schemas.microsoft.com/office/drawing/2014/main" id="{E195B85F-F61B-C98C-3378-E12694F7DD46}"/>
                  </a:ext>
                </a:extLst>
              </p:cNvPr>
              <p:cNvSpPr/>
              <p:nvPr/>
            </p:nvSpPr>
            <p:spPr>
              <a:xfrm>
                <a:off x="6163252"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81" name="Rectangle 80">
                <a:extLst>
                  <a:ext uri="{FF2B5EF4-FFF2-40B4-BE49-F238E27FC236}">
                    <a16:creationId xmlns:a16="http://schemas.microsoft.com/office/drawing/2014/main" id="{B09746EE-7937-FD27-DC62-11C0CEDFFE6C}"/>
                  </a:ext>
                </a:extLst>
              </p:cNvPr>
              <p:cNvSpPr/>
              <p:nvPr/>
            </p:nvSpPr>
            <p:spPr>
              <a:xfrm>
                <a:off x="6564100"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82" name="Rectangle 81">
                <a:extLst>
                  <a:ext uri="{FF2B5EF4-FFF2-40B4-BE49-F238E27FC236}">
                    <a16:creationId xmlns:a16="http://schemas.microsoft.com/office/drawing/2014/main" id="{D47746AD-2E67-E886-5DF9-4A4B17D75F53}"/>
                  </a:ext>
                </a:extLst>
              </p:cNvPr>
              <p:cNvSpPr/>
              <p:nvPr/>
            </p:nvSpPr>
            <p:spPr>
              <a:xfrm>
                <a:off x="6163252"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83" name="Rectangle 82">
                <a:extLst>
                  <a:ext uri="{FF2B5EF4-FFF2-40B4-BE49-F238E27FC236}">
                    <a16:creationId xmlns:a16="http://schemas.microsoft.com/office/drawing/2014/main" id="{17BE185E-9FA5-E348-5FA7-DC45DEEDC8F7}"/>
                  </a:ext>
                </a:extLst>
              </p:cNvPr>
              <p:cNvSpPr/>
              <p:nvPr/>
            </p:nvSpPr>
            <p:spPr>
              <a:xfrm>
                <a:off x="6564100"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84" name="Rectangle 83">
                <a:extLst>
                  <a:ext uri="{FF2B5EF4-FFF2-40B4-BE49-F238E27FC236}">
                    <a16:creationId xmlns:a16="http://schemas.microsoft.com/office/drawing/2014/main" id="{F3A08AC3-34B4-F587-D8AA-CAA5DC9395F2}"/>
                  </a:ext>
                </a:extLst>
              </p:cNvPr>
              <p:cNvSpPr/>
              <p:nvPr/>
            </p:nvSpPr>
            <p:spPr>
              <a:xfrm>
                <a:off x="6964947"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85" name="Rectangle 84">
                <a:extLst>
                  <a:ext uri="{FF2B5EF4-FFF2-40B4-BE49-F238E27FC236}">
                    <a16:creationId xmlns:a16="http://schemas.microsoft.com/office/drawing/2014/main" id="{0334489D-ABCF-D951-264B-CA75C396C421}"/>
                  </a:ext>
                </a:extLst>
              </p:cNvPr>
              <p:cNvSpPr/>
              <p:nvPr/>
            </p:nvSpPr>
            <p:spPr>
              <a:xfrm>
                <a:off x="6964947"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86" name="Rectangle 85">
                <a:extLst>
                  <a:ext uri="{FF2B5EF4-FFF2-40B4-BE49-F238E27FC236}">
                    <a16:creationId xmlns:a16="http://schemas.microsoft.com/office/drawing/2014/main" id="{A83E0848-02D7-4D45-5FC4-F659E0A245F4}"/>
                  </a:ext>
                </a:extLst>
              </p:cNvPr>
              <p:cNvSpPr/>
              <p:nvPr/>
            </p:nvSpPr>
            <p:spPr>
              <a:xfrm>
                <a:off x="5361557" y="94740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87" name="Rectangle 86">
                <a:extLst>
                  <a:ext uri="{FF2B5EF4-FFF2-40B4-BE49-F238E27FC236}">
                    <a16:creationId xmlns:a16="http://schemas.microsoft.com/office/drawing/2014/main" id="{ECE7CA47-A45F-6BA3-82B3-5C8959C3D152}"/>
                  </a:ext>
                </a:extLst>
              </p:cNvPr>
              <p:cNvSpPr/>
              <p:nvPr/>
            </p:nvSpPr>
            <p:spPr>
              <a:xfrm>
                <a:off x="5762405" y="94740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grpSp>
        <p:sp>
          <p:nvSpPr>
            <p:cNvPr id="90" name="Rectangle 89">
              <a:extLst>
                <a:ext uri="{FF2B5EF4-FFF2-40B4-BE49-F238E27FC236}">
                  <a16:creationId xmlns:a16="http://schemas.microsoft.com/office/drawing/2014/main" id="{2E6BDE27-FD1F-708D-1B5C-2C2EA3C238AE}"/>
                </a:ext>
              </a:extLst>
            </p:cNvPr>
            <p:cNvSpPr/>
            <p:nvPr/>
          </p:nvSpPr>
          <p:spPr>
            <a:xfrm>
              <a:off x="5369702" y="3905831"/>
              <a:ext cx="811215" cy="2004311"/>
            </a:xfrm>
            <a:prstGeom prst="rect">
              <a:avLst/>
            </a:prstGeom>
            <a:noFill/>
            <a:ln w="2857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800" b="1">
                  <a:solidFill>
                    <a:srgbClr val="232321"/>
                  </a:solidFill>
                </a:rPr>
                <a:t>Shape </a:t>
              </a:r>
              <a:br>
                <a:rPr lang="en-GB" sz="1800" b="1">
                  <a:solidFill>
                    <a:srgbClr val="232321"/>
                  </a:solidFill>
                </a:rPr>
              </a:br>
              <a:r>
                <a:rPr lang="en-GB" sz="1800" b="1">
                  <a:solidFill>
                    <a:srgbClr val="232321"/>
                  </a:solidFill>
                </a:rPr>
                <a:t>2</a:t>
              </a:r>
            </a:p>
          </p:txBody>
        </p:sp>
        <p:sp>
          <p:nvSpPr>
            <p:cNvPr id="91" name="Rectangle 90">
              <a:extLst>
                <a:ext uri="{FF2B5EF4-FFF2-40B4-BE49-F238E27FC236}">
                  <a16:creationId xmlns:a16="http://schemas.microsoft.com/office/drawing/2014/main" id="{A89EB1A8-895F-559D-CEDC-1849B1CAF0C9}"/>
                </a:ext>
              </a:extLst>
            </p:cNvPr>
            <p:cNvSpPr/>
            <p:nvPr/>
          </p:nvSpPr>
          <p:spPr>
            <a:xfrm>
              <a:off x="6181141" y="5097098"/>
              <a:ext cx="1192228" cy="813044"/>
            </a:xfrm>
            <a:prstGeom prst="rect">
              <a:avLst/>
            </a:prstGeom>
            <a:noFill/>
            <a:ln w="2857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800" b="1">
                  <a:solidFill>
                    <a:srgbClr val="232321"/>
                  </a:solidFill>
                </a:rPr>
                <a:t>Shape </a:t>
              </a:r>
              <a:br>
                <a:rPr lang="en-GB" sz="1800" b="1">
                  <a:solidFill>
                    <a:srgbClr val="232321"/>
                  </a:solidFill>
                </a:rPr>
              </a:br>
              <a:r>
                <a:rPr lang="en-GB" sz="1800" b="1">
                  <a:solidFill>
                    <a:srgbClr val="232321"/>
                  </a:solidFill>
                </a:rPr>
                <a:t>1</a:t>
              </a:r>
            </a:p>
          </p:txBody>
        </p:sp>
      </p:grpSp>
      <p:pic>
        <p:nvPicPr>
          <p:cNvPr id="93" name="Picture 92" descr="A cartoon of a child with her hand up&#10;&#10;Description automatically generated">
            <a:extLst>
              <a:ext uri="{FF2B5EF4-FFF2-40B4-BE49-F238E27FC236}">
                <a16:creationId xmlns:a16="http://schemas.microsoft.com/office/drawing/2014/main" id="{606A7F93-0C36-348F-8ABB-0A77174B58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359" t="-1793" r="20791" b="61109"/>
          <a:stretch/>
        </p:blipFill>
        <p:spPr>
          <a:xfrm>
            <a:off x="2381505" y="790863"/>
            <a:ext cx="1435340" cy="1440000"/>
          </a:xfrm>
          <a:prstGeom prst="ellipse">
            <a:avLst/>
          </a:prstGeom>
          <a:solidFill>
            <a:schemeClr val="bg1"/>
          </a:solidFill>
          <a:ln w="19050">
            <a:solidFill>
              <a:srgbClr val="232321"/>
            </a:solidFill>
          </a:ln>
        </p:spPr>
      </p:pic>
      <p:sp>
        <p:nvSpPr>
          <p:cNvPr id="8" name="Rectangle 7">
            <a:extLst>
              <a:ext uri="{FF2B5EF4-FFF2-40B4-BE49-F238E27FC236}">
                <a16:creationId xmlns:a16="http://schemas.microsoft.com/office/drawing/2014/main" id="{1B4BCC82-0DA4-D970-0402-27C2E665E377}"/>
              </a:ext>
            </a:extLst>
          </p:cNvPr>
          <p:cNvSpPr/>
          <p:nvPr/>
        </p:nvSpPr>
        <p:spPr>
          <a:xfrm>
            <a:off x="2232022" y="647410"/>
            <a:ext cx="693051" cy="349702"/>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r>
              <a:rPr lang="en-GB" sz="1800">
                <a:solidFill>
                  <a:schemeClr val="tx1"/>
                </a:solidFill>
              </a:rPr>
              <a:t>Ruby</a:t>
            </a:r>
          </a:p>
        </p:txBody>
      </p:sp>
      <p:sp>
        <p:nvSpPr>
          <p:cNvPr id="3" name="Speech Bubble: Rectangle 2">
            <a:extLst>
              <a:ext uri="{FF2B5EF4-FFF2-40B4-BE49-F238E27FC236}">
                <a16:creationId xmlns:a16="http://schemas.microsoft.com/office/drawing/2014/main" id="{9390C8F4-2D68-6DE3-B3F5-11BF4E09A3D4}"/>
              </a:ext>
            </a:extLst>
          </p:cNvPr>
          <p:cNvSpPr/>
          <p:nvPr/>
        </p:nvSpPr>
        <p:spPr>
          <a:xfrm>
            <a:off x="4098088" y="894085"/>
            <a:ext cx="2386065" cy="1049106"/>
          </a:xfrm>
          <a:prstGeom prst="wedgeRectCallout">
            <a:avLst>
              <a:gd name="adj1" fmla="val -66600"/>
              <a:gd name="adj2" fmla="val -6454"/>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800">
                <a:solidFill>
                  <a:schemeClr val="tx1"/>
                </a:solidFill>
              </a:rPr>
              <a:t>How can we split this compound shape into two shapes?</a:t>
            </a:r>
          </a:p>
        </p:txBody>
      </p:sp>
      <p:sp>
        <p:nvSpPr>
          <p:cNvPr id="4" name="Speech Bubble: Rectangle 3">
            <a:extLst>
              <a:ext uri="{FF2B5EF4-FFF2-40B4-BE49-F238E27FC236}">
                <a16:creationId xmlns:a16="http://schemas.microsoft.com/office/drawing/2014/main" id="{CF103F52-08FC-AE13-B88E-66FE9C7C8FBC}"/>
              </a:ext>
            </a:extLst>
          </p:cNvPr>
          <p:cNvSpPr/>
          <p:nvPr/>
        </p:nvSpPr>
        <p:spPr>
          <a:xfrm>
            <a:off x="3693444" y="2256743"/>
            <a:ext cx="1489075" cy="772107"/>
          </a:xfrm>
          <a:prstGeom prst="wedgeRectCallout">
            <a:avLst>
              <a:gd name="adj1" fmla="val -52176"/>
              <a:gd name="adj2" fmla="val -89237"/>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800">
                <a:solidFill>
                  <a:schemeClr val="tx1"/>
                </a:solidFill>
              </a:rPr>
              <a:t>We have two options.</a:t>
            </a:r>
          </a:p>
        </p:txBody>
      </p:sp>
    </p:spTree>
    <p:extLst>
      <p:ext uri="{BB962C8B-B14F-4D97-AF65-F5344CB8AC3E}">
        <p14:creationId xmlns:p14="http://schemas.microsoft.com/office/powerpoint/2010/main" val="221984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fade">
                                      <p:cBhvr>
                                        <p:cTn id="21"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90F6F-3393-57E5-6679-00005BFD1A45}"/>
            </a:ext>
          </a:extLst>
        </p:cNvPr>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CD59ACC-E396-1F0C-CE9B-9623FD38C876}"/>
              </a:ext>
            </a:extLst>
          </p:cNvPr>
          <p:cNvGraphicFramePr>
            <a:graphicFrameLocks noGrp="1"/>
          </p:cNvGraphicFramePr>
          <p:nvPr/>
        </p:nvGraphicFramePr>
        <p:xfrm>
          <a:off x="2100262" y="545754"/>
          <a:ext cx="7991480" cy="4607556"/>
        </p:xfrm>
        <a:graphic>
          <a:graphicData uri="http://schemas.openxmlformats.org/drawingml/2006/table">
            <a:tbl>
              <a:tblPr firstRow="1" bandRow="1">
                <a:solidFill>
                  <a:srgbClr val="FDE9DB"/>
                </a:solidFill>
                <a:tableStyleId>{5C22544A-7EE6-4342-B048-85BDC9FD1C3A}</a:tableStyleId>
              </a:tblPr>
              <a:tblGrid>
                <a:gridCol w="399574">
                  <a:extLst>
                    <a:ext uri="{9D8B030D-6E8A-4147-A177-3AD203B41FA5}">
                      <a16:colId xmlns:a16="http://schemas.microsoft.com/office/drawing/2014/main" val="281895911"/>
                    </a:ext>
                  </a:extLst>
                </a:gridCol>
                <a:gridCol w="399574">
                  <a:extLst>
                    <a:ext uri="{9D8B030D-6E8A-4147-A177-3AD203B41FA5}">
                      <a16:colId xmlns:a16="http://schemas.microsoft.com/office/drawing/2014/main" val="1922870164"/>
                    </a:ext>
                  </a:extLst>
                </a:gridCol>
                <a:gridCol w="399574">
                  <a:extLst>
                    <a:ext uri="{9D8B030D-6E8A-4147-A177-3AD203B41FA5}">
                      <a16:colId xmlns:a16="http://schemas.microsoft.com/office/drawing/2014/main" val="1479771075"/>
                    </a:ext>
                  </a:extLst>
                </a:gridCol>
                <a:gridCol w="399574">
                  <a:extLst>
                    <a:ext uri="{9D8B030D-6E8A-4147-A177-3AD203B41FA5}">
                      <a16:colId xmlns:a16="http://schemas.microsoft.com/office/drawing/2014/main" val="1076934588"/>
                    </a:ext>
                  </a:extLst>
                </a:gridCol>
                <a:gridCol w="399574">
                  <a:extLst>
                    <a:ext uri="{9D8B030D-6E8A-4147-A177-3AD203B41FA5}">
                      <a16:colId xmlns:a16="http://schemas.microsoft.com/office/drawing/2014/main" val="2801074832"/>
                    </a:ext>
                  </a:extLst>
                </a:gridCol>
                <a:gridCol w="399574">
                  <a:extLst>
                    <a:ext uri="{9D8B030D-6E8A-4147-A177-3AD203B41FA5}">
                      <a16:colId xmlns:a16="http://schemas.microsoft.com/office/drawing/2014/main" val="2346304904"/>
                    </a:ext>
                  </a:extLst>
                </a:gridCol>
                <a:gridCol w="399574">
                  <a:extLst>
                    <a:ext uri="{9D8B030D-6E8A-4147-A177-3AD203B41FA5}">
                      <a16:colId xmlns:a16="http://schemas.microsoft.com/office/drawing/2014/main" val="611578545"/>
                    </a:ext>
                  </a:extLst>
                </a:gridCol>
                <a:gridCol w="399574">
                  <a:extLst>
                    <a:ext uri="{9D8B030D-6E8A-4147-A177-3AD203B41FA5}">
                      <a16:colId xmlns:a16="http://schemas.microsoft.com/office/drawing/2014/main" val="3294306342"/>
                    </a:ext>
                  </a:extLst>
                </a:gridCol>
                <a:gridCol w="399574">
                  <a:extLst>
                    <a:ext uri="{9D8B030D-6E8A-4147-A177-3AD203B41FA5}">
                      <a16:colId xmlns:a16="http://schemas.microsoft.com/office/drawing/2014/main" val="4039878791"/>
                    </a:ext>
                  </a:extLst>
                </a:gridCol>
                <a:gridCol w="399574">
                  <a:extLst>
                    <a:ext uri="{9D8B030D-6E8A-4147-A177-3AD203B41FA5}">
                      <a16:colId xmlns:a16="http://schemas.microsoft.com/office/drawing/2014/main" val="2468320086"/>
                    </a:ext>
                  </a:extLst>
                </a:gridCol>
                <a:gridCol w="399574">
                  <a:extLst>
                    <a:ext uri="{9D8B030D-6E8A-4147-A177-3AD203B41FA5}">
                      <a16:colId xmlns:a16="http://schemas.microsoft.com/office/drawing/2014/main" val="1127238324"/>
                    </a:ext>
                  </a:extLst>
                </a:gridCol>
                <a:gridCol w="399574">
                  <a:extLst>
                    <a:ext uri="{9D8B030D-6E8A-4147-A177-3AD203B41FA5}">
                      <a16:colId xmlns:a16="http://schemas.microsoft.com/office/drawing/2014/main" val="669097731"/>
                    </a:ext>
                  </a:extLst>
                </a:gridCol>
                <a:gridCol w="399574">
                  <a:extLst>
                    <a:ext uri="{9D8B030D-6E8A-4147-A177-3AD203B41FA5}">
                      <a16:colId xmlns:a16="http://schemas.microsoft.com/office/drawing/2014/main" val="1635460612"/>
                    </a:ext>
                  </a:extLst>
                </a:gridCol>
                <a:gridCol w="399574">
                  <a:extLst>
                    <a:ext uri="{9D8B030D-6E8A-4147-A177-3AD203B41FA5}">
                      <a16:colId xmlns:a16="http://schemas.microsoft.com/office/drawing/2014/main" val="3344486522"/>
                    </a:ext>
                  </a:extLst>
                </a:gridCol>
                <a:gridCol w="399574">
                  <a:extLst>
                    <a:ext uri="{9D8B030D-6E8A-4147-A177-3AD203B41FA5}">
                      <a16:colId xmlns:a16="http://schemas.microsoft.com/office/drawing/2014/main" val="3643624388"/>
                    </a:ext>
                  </a:extLst>
                </a:gridCol>
                <a:gridCol w="399574">
                  <a:extLst>
                    <a:ext uri="{9D8B030D-6E8A-4147-A177-3AD203B41FA5}">
                      <a16:colId xmlns:a16="http://schemas.microsoft.com/office/drawing/2014/main" val="2106739481"/>
                    </a:ext>
                  </a:extLst>
                </a:gridCol>
                <a:gridCol w="399574">
                  <a:extLst>
                    <a:ext uri="{9D8B030D-6E8A-4147-A177-3AD203B41FA5}">
                      <a16:colId xmlns:a16="http://schemas.microsoft.com/office/drawing/2014/main" val="468085843"/>
                    </a:ext>
                  </a:extLst>
                </a:gridCol>
                <a:gridCol w="399574">
                  <a:extLst>
                    <a:ext uri="{9D8B030D-6E8A-4147-A177-3AD203B41FA5}">
                      <a16:colId xmlns:a16="http://schemas.microsoft.com/office/drawing/2014/main" val="699374851"/>
                    </a:ext>
                  </a:extLst>
                </a:gridCol>
                <a:gridCol w="399574">
                  <a:extLst>
                    <a:ext uri="{9D8B030D-6E8A-4147-A177-3AD203B41FA5}">
                      <a16:colId xmlns:a16="http://schemas.microsoft.com/office/drawing/2014/main" val="2159813733"/>
                    </a:ext>
                  </a:extLst>
                </a:gridCol>
                <a:gridCol w="399574">
                  <a:extLst>
                    <a:ext uri="{9D8B030D-6E8A-4147-A177-3AD203B41FA5}">
                      <a16:colId xmlns:a16="http://schemas.microsoft.com/office/drawing/2014/main" val="2425646396"/>
                    </a:ext>
                  </a:extLst>
                </a:gridCol>
              </a:tblGrid>
              <a:tr h="383963">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3807584677"/>
                  </a:ext>
                </a:extLst>
              </a:tr>
              <a:tr h="383963">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1507913424"/>
                  </a:ext>
                </a:extLst>
              </a:tr>
              <a:tr h="383963">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3390352815"/>
                  </a:ext>
                </a:extLst>
              </a:tr>
              <a:tr h="383963">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1612034770"/>
                  </a:ext>
                </a:extLst>
              </a:tr>
              <a:tr h="383963">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104901926"/>
                  </a:ext>
                </a:extLst>
              </a:tr>
              <a:tr h="383963">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1335223222"/>
                  </a:ext>
                </a:extLst>
              </a:tr>
              <a:tr h="383963">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2777823467"/>
                  </a:ext>
                </a:extLst>
              </a:tr>
              <a:tr h="383963">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4077134472"/>
                  </a:ext>
                </a:extLst>
              </a:tr>
              <a:tr h="383963">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754761792"/>
                  </a:ext>
                </a:extLst>
              </a:tr>
              <a:tr h="383963">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727518917"/>
                  </a:ext>
                </a:extLst>
              </a:tr>
              <a:tr h="383963">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2977237086"/>
                  </a:ext>
                </a:extLst>
              </a:tr>
              <a:tr h="383963">
                <a:tc>
                  <a:txBody>
                    <a:bodyPr/>
                    <a:lstStyle/>
                    <a:p>
                      <a:endParaRPr lang="en-GB"/>
                    </a:p>
                  </a:txBody>
                  <a:tcPr>
                    <a:lnL w="28575" cap="flat" cmpd="sng" algn="ctr">
                      <a:no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DDDDDD"/>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1011868771"/>
                  </a:ext>
                </a:extLst>
              </a:tr>
            </a:tbl>
          </a:graphicData>
        </a:graphic>
      </p:graphicFrame>
      <p:sp>
        <p:nvSpPr>
          <p:cNvPr id="60" name="Rectangle 59">
            <a:extLst>
              <a:ext uri="{FF2B5EF4-FFF2-40B4-BE49-F238E27FC236}">
                <a16:creationId xmlns:a16="http://schemas.microsoft.com/office/drawing/2014/main" id="{1BE4D4BD-EBF3-33A8-8CB0-3FCCEF300809}"/>
              </a:ext>
            </a:extLst>
          </p:cNvPr>
          <p:cNvSpPr/>
          <p:nvPr/>
        </p:nvSpPr>
        <p:spPr>
          <a:xfrm>
            <a:off x="5997575" y="5321530"/>
            <a:ext cx="1638000" cy="285750"/>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9" name="Rectangle 58">
            <a:extLst>
              <a:ext uri="{FF2B5EF4-FFF2-40B4-BE49-F238E27FC236}">
                <a16:creationId xmlns:a16="http://schemas.microsoft.com/office/drawing/2014/main" id="{163FEE43-B04E-3088-55FB-73FF352B6428}"/>
              </a:ext>
            </a:extLst>
          </p:cNvPr>
          <p:cNvSpPr/>
          <p:nvPr/>
        </p:nvSpPr>
        <p:spPr>
          <a:xfrm>
            <a:off x="4143375" y="5333473"/>
            <a:ext cx="1638000" cy="285750"/>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3" name="Rounded Rectangle 22">
            <a:extLst>
              <a:ext uri="{FF2B5EF4-FFF2-40B4-BE49-F238E27FC236}">
                <a16:creationId xmlns:a16="http://schemas.microsoft.com/office/drawing/2014/main" id="{8CD2A0C6-6B90-B945-DB92-F6AF71605BE5}"/>
              </a:ext>
            </a:extLst>
          </p:cNvPr>
          <p:cNvSpPr>
            <a:spLocks noChangeAspect="1"/>
          </p:cNvSpPr>
          <p:nvPr/>
        </p:nvSpPr>
        <p:spPr>
          <a:xfrm>
            <a:off x="1955798" y="-107461"/>
            <a:ext cx="5054603" cy="478164"/>
          </a:xfrm>
          <a:prstGeom prst="roundRect">
            <a:avLst>
              <a:gd name="adj" fmla="val 0"/>
            </a:avLst>
          </a:prstGeom>
          <a:solidFill>
            <a:srgbClr val="11743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432000" rIns="72000" bIns="108000" rtlCol="0" anchor="ctr"/>
          <a:lstStyle/>
          <a:p>
            <a:pPr algn="ctr"/>
            <a:r>
              <a:rPr lang="en-GB" sz="1800" b="1">
                <a:solidFill>
                  <a:schemeClr val="bg1"/>
                </a:solidFill>
              </a:rPr>
              <a:t>Area of Compound Shapes – Counting Squares</a:t>
            </a:r>
          </a:p>
          <a:p>
            <a:pPr algn="ctr"/>
            <a:endParaRPr lang="en-GB" sz="1800"/>
          </a:p>
        </p:txBody>
      </p:sp>
      <p:sp>
        <p:nvSpPr>
          <p:cNvPr id="3" name="Rectangle 2">
            <a:extLst>
              <a:ext uri="{FF2B5EF4-FFF2-40B4-BE49-F238E27FC236}">
                <a16:creationId xmlns:a16="http://schemas.microsoft.com/office/drawing/2014/main" id="{D4F7E409-DBAE-3E88-4E60-C0A6CBC145FC}"/>
              </a:ext>
            </a:extLst>
          </p:cNvPr>
          <p:cNvSpPr/>
          <p:nvPr/>
        </p:nvSpPr>
        <p:spPr>
          <a:xfrm>
            <a:off x="2100264" y="549276"/>
            <a:ext cx="7991475" cy="4604035"/>
          </a:xfrm>
          <a:prstGeom prst="rect">
            <a:avLst/>
          </a:prstGeom>
          <a:noFill/>
          <a:ln w="28575">
            <a:solidFill>
              <a:srgbClr val="AFDEF9"/>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108000" bIns="108000" rtlCol="0" anchor="t"/>
          <a:lstStyle/>
          <a:p>
            <a:pPr marL="139700" lvl="0" algn="l" rtl="0">
              <a:spcBef>
                <a:spcPts val="0"/>
              </a:spcBef>
              <a:spcAft>
                <a:spcPts val="0"/>
              </a:spcAft>
              <a:buSzPts val="1400"/>
            </a:pPr>
            <a:endParaRPr lang="en-GB" sz="1800">
              <a:solidFill>
                <a:schemeClr val="tx1"/>
              </a:solidFill>
            </a:endParaRPr>
          </a:p>
        </p:txBody>
      </p:sp>
      <p:sp>
        <p:nvSpPr>
          <p:cNvPr id="6" name="Oval 5">
            <a:extLst>
              <a:ext uri="{FF2B5EF4-FFF2-40B4-BE49-F238E27FC236}">
                <a16:creationId xmlns:a16="http://schemas.microsoft.com/office/drawing/2014/main" id="{FDF5EB96-BB6B-56D2-D9B3-BC09F25D4D1F}"/>
              </a:ext>
            </a:extLst>
          </p:cNvPr>
          <p:cNvSpPr/>
          <p:nvPr/>
        </p:nvSpPr>
        <p:spPr>
          <a:xfrm>
            <a:off x="2289175" y="700863"/>
            <a:ext cx="1620000" cy="1620000"/>
          </a:xfrm>
          <a:prstGeom prst="ellipse">
            <a:avLst/>
          </a:prstGeom>
          <a:solidFill>
            <a:srgbClr val="AFDEF9"/>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7" name="Picture 6" descr="A cartoon of a child with her hand up&#10;&#10;Description automatically generated">
            <a:extLst>
              <a:ext uri="{FF2B5EF4-FFF2-40B4-BE49-F238E27FC236}">
                <a16:creationId xmlns:a16="http://schemas.microsoft.com/office/drawing/2014/main" id="{8F04BA19-AD7E-04E9-CE1D-26CA966948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359" t="-1793" r="20791" b="61109"/>
          <a:stretch/>
        </p:blipFill>
        <p:spPr>
          <a:xfrm>
            <a:off x="2381505" y="790863"/>
            <a:ext cx="1435340" cy="1440000"/>
          </a:xfrm>
          <a:prstGeom prst="ellipse">
            <a:avLst/>
          </a:prstGeom>
          <a:solidFill>
            <a:schemeClr val="bg1"/>
          </a:solidFill>
          <a:ln w="19050">
            <a:solidFill>
              <a:srgbClr val="232321"/>
            </a:solidFill>
          </a:ln>
        </p:spPr>
      </p:pic>
      <p:sp>
        <p:nvSpPr>
          <p:cNvPr id="8" name="Rectangle 7">
            <a:extLst>
              <a:ext uri="{FF2B5EF4-FFF2-40B4-BE49-F238E27FC236}">
                <a16:creationId xmlns:a16="http://schemas.microsoft.com/office/drawing/2014/main" id="{04C79034-C5DE-0BD9-F834-56786BB2D2EF}"/>
              </a:ext>
            </a:extLst>
          </p:cNvPr>
          <p:cNvSpPr/>
          <p:nvPr/>
        </p:nvSpPr>
        <p:spPr>
          <a:xfrm>
            <a:off x="2232022" y="647410"/>
            <a:ext cx="693051" cy="349702"/>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r>
              <a:rPr lang="en-GB" sz="1800">
                <a:solidFill>
                  <a:schemeClr val="tx1"/>
                </a:solidFill>
              </a:rPr>
              <a:t>Ruby</a:t>
            </a:r>
          </a:p>
        </p:txBody>
      </p:sp>
      <p:sp>
        <p:nvSpPr>
          <p:cNvPr id="4" name="Speech Bubble: Rectangle 3">
            <a:extLst>
              <a:ext uri="{FF2B5EF4-FFF2-40B4-BE49-F238E27FC236}">
                <a16:creationId xmlns:a16="http://schemas.microsoft.com/office/drawing/2014/main" id="{03EF5EBF-C9AC-2AF3-44C9-FF278519B3AB}"/>
              </a:ext>
            </a:extLst>
          </p:cNvPr>
          <p:cNvSpPr/>
          <p:nvPr/>
        </p:nvSpPr>
        <p:spPr>
          <a:xfrm>
            <a:off x="4028988" y="700864"/>
            <a:ext cx="3731463" cy="772107"/>
          </a:xfrm>
          <a:prstGeom prst="wedgeRectCallout">
            <a:avLst>
              <a:gd name="adj1" fmla="val -57335"/>
              <a:gd name="adj2" fmla="val 34126"/>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800">
                <a:solidFill>
                  <a:schemeClr val="tx1"/>
                </a:solidFill>
              </a:rPr>
              <a:t>Let’s focus on the compound shape made up of these two shapes:</a:t>
            </a:r>
          </a:p>
        </p:txBody>
      </p:sp>
      <p:sp>
        <p:nvSpPr>
          <p:cNvPr id="5" name="Speech Bubble: Rectangle 4">
            <a:extLst>
              <a:ext uri="{FF2B5EF4-FFF2-40B4-BE49-F238E27FC236}">
                <a16:creationId xmlns:a16="http://schemas.microsoft.com/office/drawing/2014/main" id="{0C95F995-6D04-21ED-937C-DDC353A0E344}"/>
              </a:ext>
            </a:extLst>
          </p:cNvPr>
          <p:cNvSpPr/>
          <p:nvPr/>
        </p:nvSpPr>
        <p:spPr>
          <a:xfrm>
            <a:off x="4028986" y="1701833"/>
            <a:ext cx="4133940" cy="772107"/>
          </a:xfrm>
          <a:prstGeom prst="wedgeRectCallout">
            <a:avLst>
              <a:gd name="adj1" fmla="val -56495"/>
              <a:gd name="adj2" fmla="val -23752"/>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800">
                <a:solidFill>
                  <a:schemeClr val="tx1"/>
                </a:solidFill>
              </a:rPr>
              <a:t>We can count the squares within each shape and add the totals together.</a:t>
            </a:r>
          </a:p>
        </p:txBody>
      </p:sp>
      <p:grpSp>
        <p:nvGrpSpPr>
          <p:cNvPr id="10" name="Group 9">
            <a:extLst>
              <a:ext uri="{FF2B5EF4-FFF2-40B4-BE49-F238E27FC236}">
                <a16:creationId xmlns:a16="http://schemas.microsoft.com/office/drawing/2014/main" id="{F1D0312B-B3C4-1AEE-3767-ECFE8E7D5B24}"/>
              </a:ext>
            </a:extLst>
          </p:cNvPr>
          <p:cNvGrpSpPr/>
          <p:nvPr/>
        </p:nvGrpSpPr>
        <p:grpSpPr>
          <a:xfrm>
            <a:off x="2897205" y="2852401"/>
            <a:ext cx="1988794" cy="1919625"/>
            <a:chOff x="5361557" y="947400"/>
            <a:chExt cx="2004238" cy="2004238"/>
          </a:xfrm>
          <a:solidFill>
            <a:srgbClr val="AFDEF9"/>
          </a:solidFill>
        </p:grpSpPr>
        <p:sp>
          <p:nvSpPr>
            <p:cNvPr id="11" name="Rectangle 10">
              <a:extLst>
                <a:ext uri="{FF2B5EF4-FFF2-40B4-BE49-F238E27FC236}">
                  <a16:creationId xmlns:a16="http://schemas.microsoft.com/office/drawing/2014/main" id="{1A69BE66-E160-BF29-7BC6-ECDAF537EE1D}"/>
                </a:ext>
              </a:extLst>
            </p:cNvPr>
            <p:cNvSpPr/>
            <p:nvPr/>
          </p:nvSpPr>
          <p:spPr>
            <a:xfrm>
              <a:off x="5361557" y="1348248"/>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12" name="Rectangle 11">
              <a:extLst>
                <a:ext uri="{FF2B5EF4-FFF2-40B4-BE49-F238E27FC236}">
                  <a16:creationId xmlns:a16="http://schemas.microsoft.com/office/drawing/2014/main" id="{9E62EDCC-D705-A6E8-DDC5-5ADC329FF5A2}"/>
                </a:ext>
              </a:extLst>
            </p:cNvPr>
            <p:cNvSpPr/>
            <p:nvPr/>
          </p:nvSpPr>
          <p:spPr>
            <a:xfrm>
              <a:off x="5762405" y="1348248"/>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13" name="Rectangle 12">
              <a:extLst>
                <a:ext uri="{FF2B5EF4-FFF2-40B4-BE49-F238E27FC236}">
                  <a16:creationId xmlns:a16="http://schemas.microsoft.com/office/drawing/2014/main" id="{9362DDEA-C0FE-A47B-AA0C-F7550BD3BA89}"/>
                </a:ext>
              </a:extLst>
            </p:cNvPr>
            <p:cNvSpPr/>
            <p:nvPr/>
          </p:nvSpPr>
          <p:spPr>
            <a:xfrm>
              <a:off x="5361557" y="1749095"/>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14" name="Rectangle 13">
              <a:extLst>
                <a:ext uri="{FF2B5EF4-FFF2-40B4-BE49-F238E27FC236}">
                  <a16:creationId xmlns:a16="http://schemas.microsoft.com/office/drawing/2014/main" id="{00384581-1A62-2EED-4835-7C6D2AFE5312}"/>
                </a:ext>
              </a:extLst>
            </p:cNvPr>
            <p:cNvSpPr/>
            <p:nvPr/>
          </p:nvSpPr>
          <p:spPr>
            <a:xfrm>
              <a:off x="5762405" y="1749095"/>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15" name="Rectangle 14">
              <a:extLst>
                <a:ext uri="{FF2B5EF4-FFF2-40B4-BE49-F238E27FC236}">
                  <a16:creationId xmlns:a16="http://schemas.microsoft.com/office/drawing/2014/main" id="{A8772B82-2E05-19B7-87F8-8AD37332D90C}"/>
                </a:ext>
              </a:extLst>
            </p:cNvPr>
            <p:cNvSpPr/>
            <p:nvPr/>
          </p:nvSpPr>
          <p:spPr>
            <a:xfrm>
              <a:off x="5361557"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16" name="Rectangle 15">
              <a:extLst>
                <a:ext uri="{FF2B5EF4-FFF2-40B4-BE49-F238E27FC236}">
                  <a16:creationId xmlns:a16="http://schemas.microsoft.com/office/drawing/2014/main" id="{9D426D38-48CA-90DC-E0F0-9A4F08E7F702}"/>
                </a:ext>
              </a:extLst>
            </p:cNvPr>
            <p:cNvSpPr/>
            <p:nvPr/>
          </p:nvSpPr>
          <p:spPr>
            <a:xfrm>
              <a:off x="5762405"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17" name="Rectangle 16">
              <a:extLst>
                <a:ext uri="{FF2B5EF4-FFF2-40B4-BE49-F238E27FC236}">
                  <a16:creationId xmlns:a16="http://schemas.microsoft.com/office/drawing/2014/main" id="{3D7B3AC0-A6FF-3700-6E96-4370D631605B}"/>
                </a:ext>
              </a:extLst>
            </p:cNvPr>
            <p:cNvSpPr/>
            <p:nvPr/>
          </p:nvSpPr>
          <p:spPr>
            <a:xfrm>
              <a:off x="5361557"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18" name="Rectangle 17">
              <a:extLst>
                <a:ext uri="{FF2B5EF4-FFF2-40B4-BE49-F238E27FC236}">
                  <a16:creationId xmlns:a16="http://schemas.microsoft.com/office/drawing/2014/main" id="{C266FF3C-42F0-DBB2-F68E-9F416C129D02}"/>
                </a:ext>
              </a:extLst>
            </p:cNvPr>
            <p:cNvSpPr/>
            <p:nvPr/>
          </p:nvSpPr>
          <p:spPr>
            <a:xfrm>
              <a:off x="5762405"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19" name="Rectangle 18">
              <a:extLst>
                <a:ext uri="{FF2B5EF4-FFF2-40B4-BE49-F238E27FC236}">
                  <a16:creationId xmlns:a16="http://schemas.microsoft.com/office/drawing/2014/main" id="{19C5A4CB-96DE-FB8F-3CC6-376CDB86A980}"/>
                </a:ext>
              </a:extLst>
            </p:cNvPr>
            <p:cNvSpPr/>
            <p:nvPr/>
          </p:nvSpPr>
          <p:spPr>
            <a:xfrm>
              <a:off x="6163252"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0" name="Rectangle 19">
              <a:extLst>
                <a:ext uri="{FF2B5EF4-FFF2-40B4-BE49-F238E27FC236}">
                  <a16:creationId xmlns:a16="http://schemas.microsoft.com/office/drawing/2014/main" id="{97E5E9FE-5E9E-6F5F-DB57-918F9D89172E}"/>
                </a:ext>
              </a:extLst>
            </p:cNvPr>
            <p:cNvSpPr/>
            <p:nvPr/>
          </p:nvSpPr>
          <p:spPr>
            <a:xfrm>
              <a:off x="6564100"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1" name="Rectangle 20">
              <a:extLst>
                <a:ext uri="{FF2B5EF4-FFF2-40B4-BE49-F238E27FC236}">
                  <a16:creationId xmlns:a16="http://schemas.microsoft.com/office/drawing/2014/main" id="{0C4E1A67-1EF6-9B1C-FB2F-E2C3F392F325}"/>
                </a:ext>
              </a:extLst>
            </p:cNvPr>
            <p:cNvSpPr/>
            <p:nvPr/>
          </p:nvSpPr>
          <p:spPr>
            <a:xfrm>
              <a:off x="6163252"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2" name="Rectangle 21">
              <a:extLst>
                <a:ext uri="{FF2B5EF4-FFF2-40B4-BE49-F238E27FC236}">
                  <a16:creationId xmlns:a16="http://schemas.microsoft.com/office/drawing/2014/main" id="{F0BDE277-7D97-8CB4-583F-7212164057AF}"/>
                </a:ext>
              </a:extLst>
            </p:cNvPr>
            <p:cNvSpPr/>
            <p:nvPr/>
          </p:nvSpPr>
          <p:spPr>
            <a:xfrm>
              <a:off x="6564100"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4" name="Rectangle 23">
              <a:extLst>
                <a:ext uri="{FF2B5EF4-FFF2-40B4-BE49-F238E27FC236}">
                  <a16:creationId xmlns:a16="http://schemas.microsoft.com/office/drawing/2014/main" id="{717D0F17-16E4-5971-25B3-00748C12D7F2}"/>
                </a:ext>
              </a:extLst>
            </p:cNvPr>
            <p:cNvSpPr/>
            <p:nvPr/>
          </p:nvSpPr>
          <p:spPr>
            <a:xfrm>
              <a:off x="6964947" y="2149943"/>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5" name="Rectangle 24">
              <a:extLst>
                <a:ext uri="{FF2B5EF4-FFF2-40B4-BE49-F238E27FC236}">
                  <a16:creationId xmlns:a16="http://schemas.microsoft.com/office/drawing/2014/main" id="{8674C426-58FF-D956-8C69-F57CF1E2E382}"/>
                </a:ext>
              </a:extLst>
            </p:cNvPr>
            <p:cNvSpPr/>
            <p:nvPr/>
          </p:nvSpPr>
          <p:spPr>
            <a:xfrm>
              <a:off x="6964947" y="255079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6" name="Rectangle 25">
              <a:extLst>
                <a:ext uri="{FF2B5EF4-FFF2-40B4-BE49-F238E27FC236}">
                  <a16:creationId xmlns:a16="http://schemas.microsoft.com/office/drawing/2014/main" id="{5DF8F193-B47E-1565-6800-D12410104301}"/>
                </a:ext>
              </a:extLst>
            </p:cNvPr>
            <p:cNvSpPr/>
            <p:nvPr/>
          </p:nvSpPr>
          <p:spPr>
            <a:xfrm>
              <a:off x="5361557" y="94740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sp>
          <p:nvSpPr>
            <p:cNvPr id="27" name="Rectangle 26">
              <a:extLst>
                <a:ext uri="{FF2B5EF4-FFF2-40B4-BE49-F238E27FC236}">
                  <a16:creationId xmlns:a16="http://schemas.microsoft.com/office/drawing/2014/main" id="{94BCD6E7-757D-04E7-BE3F-0834B6E1A047}"/>
                </a:ext>
              </a:extLst>
            </p:cNvPr>
            <p:cNvSpPr/>
            <p:nvPr/>
          </p:nvSpPr>
          <p:spPr>
            <a:xfrm>
              <a:off x="5762405" y="947400"/>
              <a:ext cx="400848" cy="400848"/>
            </a:xfrm>
            <a:prstGeom prst="rect">
              <a:avLst/>
            </a:prstGeom>
            <a:grp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232321"/>
                </a:solidFill>
              </a:endParaRPr>
            </a:p>
          </p:txBody>
        </p:sp>
      </p:grpSp>
      <p:sp>
        <p:nvSpPr>
          <p:cNvPr id="29" name="Rectangle 28">
            <a:extLst>
              <a:ext uri="{FF2B5EF4-FFF2-40B4-BE49-F238E27FC236}">
                <a16:creationId xmlns:a16="http://schemas.microsoft.com/office/drawing/2014/main" id="{0E45D56E-A395-2CFE-E486-4680F1C01E75}"/>
              </a:ext>
            </a:extLst>
          </p:cNvPr>
          <p:cNvSpPr/>
          <p:nvPr/>
        </p:nvSpPr>
        <p:spPr>
          <a:xfrm>
            <a:off x="5702320" y="3236326"/>
            <a:ext cx="397759" cy="383925"/>
          </a:xfrm>
          <a:prstGeom prst="rect">
            <a:avLst/>
          </a:prstGeom>
          <a:solidFill>
            <a:srgbClr val="AFDEF9"/>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3</a:t>
            </a:r>
          </a:p>
        </p:txBody>
      </p:sp>
      <p:sp>
        <p:nvSpPr>
          <p:cNvPr id="30" name="Rectangle 29">
            <a:extLst>
              <a:ext uri="{FF2B5EF4-FFF2-40B4-BE49-F238E27FC236}">
                <a16:creationId xmlns:a16="http://schemas.microsoft.com/office/drawing/2014/main" id="{B02852A4-B020-31E8-FD36-0FA60032A321}"/>
              </a:ext>
            </a:extLst>
          </p:cNvPr>
          <p:cNvSpPr/>
          <p:nvPr/>
        </p:nvSpPr>
        <p:spPr>
          <a:xfrm>
            <a:off x="6100079" y="3236326"/>
            <a:ext cx="397759" cy="383925"/>
          </a:xfrm>
          <a:prstGeom prst="rect">
            <a:avLst/>
          </a:prstGeom>
          <a:solidFill>
            <a:srgbClr val="AFDEF9"/>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4</a:t>
            </a:r>
          </a:p>
        </p:txBody>
      </p:sp>
      <p:sp>
        <p:nvSpPr>
          <p:cNvPr id="31" name="Rectangle 30">
            <a:extLst>
              <a:ext uri="{FF2B5EF4-FFF2-40B4-BE49-F238E27FC236}">
                <a16:creationId xmlns:a16="http://schemas.microsoft.com/office/drawing/2014/main" id="{278FACF4-9834-512A-3499-6D2F252CCA23}"/>
              </a:ext>
            </a:extLst>
          </p:cNvPr>
          <p:cNvSpPr/>
          <p:nvPr/>
        </p:nvSpPr>
        <p:spPr>
          <a:xfrm>
            <a:off x="5702320" y="3620251"/>
            <a:ext cx="397759" cy="383925"/>
          </a:xfrm>
          <a:prstGeom prst="rect">
            <a:avLst/>
          </a:prstGeom>
          <a:solidFill>
            <a:srgbClr val="AFDEF9"/>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5</a:t>
            </a:r>
          </a:p>
        </p:txBody>
      </p:sp>
      <p:sp>
        <p:nvSpPr>
          <p:cNvPr id="32" name="Rectangle 31">
            <a:extLst>
              <a:ext uri="{FF2B5EF4-FFF2-40B4-BE49-F238E27FC236}">
                <a16:creationId xmlns:a16="http://schemas.microsoft.com/office/drawing/2014/main" id="{FB14C8D7-5CE2-C030-86BB-D944B3A670D0}"/>
              </a:ext>
            </a:extLst>
          </p:cNvPr>
          <p:cNvSpPr/>
          <p:nvPr/>
        </p:nvSpPr>
        <p:spPr>
          <a:xfrm>
            <a:off x="6100079" y="3620251"/>
            <a:ext cx="397759" cy="383925"/>
          </a:xfrm>
          <a:prstGeom prst="rect">
            <a:avLst/>
          </a:prstGeom>
          <a:solidFill>
            <a:srgbClr val="AFDEF9"/>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6</a:t>
            </a:r>
          </a:p>
        </p:txBody>
      </p:sp>
      <p:sp>
        <p:nvSpPr>
          <p:cNvPr id="33" name="Rectangle 32">
            <a:extLst>
              <a:ext uri="{FF2B5EF4-FFF2-40B4-BE49-F238E27FC236}">
                <a16:creationId xmlns:a16="http://schemas.microsoft.com/office/drawing/2014/main" id="{D2FE47A4-4BEB-A6D0-10DC-934E7D08A7C7}"/>
              </a:ext>
            </a:extLst>
          </p:cNvPr>
          <p:cNvSpPr/>
          <p:nvPr/>
        </p:nvSpPr>
        <p:spPr>
          <a:xfrm>
            <a:off x="5702320" y="4004176"/>
            <a:ext cx="397759" cy="383925"/>
          </a:xfrm>
          <a:prstGeom prst="rect">
            <a:avLst/>
          </a:prstGeom>
          <a:solidFill>
            <a:srgbClr val="AFDEF9"/>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1</a:t>
            </a:r>
          </a:p>
        </p:txBody>
      </p:sp>
      <p:sp>
        <p:nvSpPr>
          <p:cNvPr id="34" name="Rectangle 33">
            <a:extLst>
              <a:ext uri="{FF2B5EF4-FFF2-40B4-BE49-F238E27FC236}">
                <a16:creationId xmlns:a16="http://schemas.microsoft.com/office/drawing/2014/main" id="{7D3DEE29-BD94-A64F-05BA-796EFFAE056C}"/>
              </a:ext>
            </a:extLst>
          </p:cNvPr>
          <p:cNvSpPr/>
          <p:nvPr/>
        </p:nvSpPr>
        <p:spPr>
          <a:xfrm>
            <a:off x="6100079" y="4004176"/>
            <a:ext cx="397759" cy="383925"/>
          </a:xfrm>
          <a:prstGeom prst="rect">
            <a:avLst/>
          </a:prstGeom>
          <a:solidFill>
            <a:srgbClr val="AFDEF9"/>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2</a:t>
            </a:r>
          </a:p>
        </p:txBody>
      </p:sp>
      <p:sp>
        <p:nvSpPr>
          <p:cNvPr id="35" name="Rectangle 34">
            <a:extLst>
              <a:ext uri="{FF2B5EF4-FFF2-40B4-BE49-F238E27FC236}">
                <a16:creationId xmlns:a16="http://schemas.microsoft.com/office/drawing/2014/main" id="{23DA9868-57E3-F695-A1DE-1DB136C5E68D}"/>
              </a:ext>
            </a:extLst>
          </p:cNvPr>
          <p:cNvSpPr/>
          <p:nvPr/>
        </p:nvSpPr>
        <p:spPr>
          <a:xfrm>
            <a:off x="5702320" y="4388101"/>
            <a:ext cx="397759" cy="383925"/>
          </a:xfrm>
          <a:prstGeom prst="rect">
            <a:avLst/>
          </a:prstGeom>
          <a:solidFill>
            <a:srgbClr val="AFDEF9"/>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6</a:t>
            </a:r>
          </a:p>
        </p:txBody>
      </p:sp>
      <p:sp>
        <p:nvSpPr>
          <p:cNvPr id="36" name="Rectangle 35">
            <a:extLst>
              <a:ext uri="{FF2B5EF4-FFF2-40B4-BE49-F238E27FC236}">
                <a16:creationId xmlns:a16="http://schemas.microsoft.com/office/drawing/2014/main" id="{512BE779-550C-2D3E-8840-17BCF715464E}"/>
              </a:ext>
            </a:extLst>
          </p:cNvPr>
          <p:cNvSpPr/>
          <p:nvPr/>
        </p:nvSpPr>
        <p:spPr>
          <a:xfrm>
            <a:off x="6100079" y="4388101"/>
            <a:ext cx="397759" cy="383925"/>
          </a:xfrm>
          <a:prstGeom prst="rect">
            <a:avLst/>
          </a:prstGeom>
          <a:solidFill>
            <a:srgbClr val="AFDEF9"/>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7</a:t>
            </a:r>
          </a:p>
        </p:txBody>
      </p:sp>
      <p:sp>
        <p:nvSpPr>
          <p:cNvPr id="37" name="Rectangle 36">
            <a:extLst>
              <a:ext uri="{FF2B5EF4-FFF2-40B4-BE49-F238E27FC236}">
                <a16:creationId xmlns:a16="http://schemas.microsoft.com/office/drawing/2014/main" id="{288B62EF-4AF3-E7F3-59EF-94C76F0DE6EE}"/>
              </a:ext>
            </a:extLst>
          </p:cNvPr>
          <p:cNvSpPr/>
          <p:nvPr/>
        </p:nvSpPr>
        <p:spPr>
          <a:xfrm>
            <a:off x="6497837" y="4004176"/>
            <a:ext cx="397759" cy="383925"/>
          </a:xfrm>
          <a:prstGeom prst="rect">
            <a:avLst/>
          </a:prstGeom>
          <a:solidFill>
            <a:srgbClr val="AFDEF9"/>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3</a:t>
            </a:r>
          </a:p>
        </p:txBody>
      </p:sp>
      <p:sp>
        <p:nvSpPr>
          <p:cNvPr id="38" name="Rectangle 37">
            <a:extLst>
              <a:ext uri="{FF2B5EF4-FFF2-40B4-BE49-F238E27FC236}">
                <a16:creationId xmlns:a16="http://schemas.microsoft.com/office/drawing/2014/main" id="{93C71E96-2B13-00E1-73B6-6C5D3A5FD67E}"/>
              </a:ext>
            </a:extLst>
          </p:cNvPr>
          <p:cNvSpPr/>
          <p:nvPr/>
        </p:nvSpPr>
        <p:spPr>
          <a:xfrm>
            <a:off x="6895597" y="4004176"/>
            <a:ext cx="397759" cy="383925"/>
          </a:xfrm>
          <a:prstGeom prst="rect">
            <a:avLst/>
          </a:prstGeom>
          <a:solidFill>
            <a:srgbClr val="AFDEF9"/>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4</a:t>
            </a:r>
          </a:p>
        </p:txBody>
      </p:sp>
      <p:sp>
        <p:nvSpPr>
          <p:cNvPr id="39" name="Rectangle 38">
            <a:extLst>
              <a:ext uri="{FF2B5EF4-FFF2-40B4-BE49-F238E27FC236}">
                <a16:creationId xmlns:a16="http://schemas.microsoft.com/office/drawing/2014/main" id="{5E1B9D39-E321-9BB7-96AB-5F86AB51B76E}"/>
              </a:ext>
            </a:extLst>
          </p:cNvPr>
          <p:cNvSpPr/>
          <p:nvPr/>
        </p:nvSpPr>
        <p:spPr>
          <a:xfrm>
            <a:off x="6497837" y="4388101"/>
            <a:ext cx="397759" cy="383925"/>
          </a:xfrm>
          <a:prstGeom prst="rect">
            <a:avLst/>
          </a:prstGeom>
          <a:solidFill>
            <a:srgbClr val="AFDEF9"/>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8</a:t>
            </a:r>
          </a:p>
        </p:txBody>
      </p:sp>
      <p:sp>
        <p:nvSpPr>
          <p:cNvPr id="40" name="Rectangle 39">
            <a:extLst>
              <a:ext uri="{FF2B5EF4-FFF2-40B4-BE49-F238E27FC236}">
                <a16:creationId xmlns:a16="http://schemas.microsoft.com/office/drawing/2014/main" id="{7F329FA6-C78D-78CE-B632-B48EEB42FFA2}"/>
              </a:ext>
            </a:extLst>
          </p:cNvPr>
          <p:cNvSpPr/>
          <p:nvPr/>
        </p:nvSpPr>
        <p:spPr>
          <a:xfrm>
            <a:off x="6895597" y="4388101"/>
            <a:ext cx="397759" cy="383925"/>
          </a:xfrm>
          <a:prstGeom prst="rect">
            <a:avLst/>
          </a:prstGeom>
          <a:solidFill>
            <a:srgbClr val="AFDEF9"/>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9</a:t>
            </a:r>
          </a:p>
        </p:txBody>
      </p:sp>
      <p:sp>
        <p:nvSpPr>
          <p:cNvPr id="41" name="Rectangle 40">
            <a:extLst>
              <a:ext uri="{FF2B5EF4-FFF2-40B4-BE49-F238E27FC236}">
                <a16:creationId xmlns:a16="http://schemas.microsoft.com/office/drawing/2014/main" id="{9C520411-B6DF-F47D-39BB-7BD9F318E75B}"/>
              </a:ext>
            </a:extLst>
          </p:cNvPr>
          <p:cNvSpPr/>
          <p:nvPr/>
        </p:nvSpPr>
        <p:spPr>
          <a:xfrm>
            <a:off x="7293355" y="4004176"/>
            <a:ext cx="397759" cy="383925"/>
          </a:xfrm>
          <a:prstGeom prst="rect">
            <a:avLst/>
          </a:prstGeom>
          <a:solidFill>
            <a:srgbClr val="AFDEF9"/>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5</a:t>
            </a:r>
          </a:p>
        </p:txBody>
      </p:sp>
      <p:sp>
        <p:nvSpPr>
          <p:cNvPr id="42" name="Rectangle 41">
            <a:extLst>
              <a:ext uri="{FF2B5EF4-FFF2-40B4-BE49-F238E27FC236}">
                <a16:creationId xmlns:a16="http://schemas.microsoft.com/office/drawing/2014/main" id="{21DEB1ED-811A-E2AC-46C5-3D3A686810D2}"/>
              </a:ext>
            </a:extLst>
          </p:cNvPr>
          <p:cNvSpPr/>
          <p:nvPr/>
        </p:nvSpPr>
        <p:spPr>
          <a:xfrm>
            <a:off x="7293355" y="4388101"/>
            <a:ext cx="397759" cy="383925"/>
          </a:xfrm>
          <a:prstGeom prst="rect">
            <a:avLst/>
          </a:prstGeom>
          <a:solidFill>
            <a:srgbClr val="AFDEF9"/>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10</a:t>
            </a:r>
          </a:p>
        </p:txBody>
      </p:sp>
      <p:sp>
        <p:nvSpPr>
          <p:cNvPr id="43" name="Rectangle 42">
            <a:extLst>
              <a:ext uri="{FF2B5EF4-FFF2-40B4-BE49-F238E27FC236}">
                <a16:creationId xmlns:a16="http://schemas.microsoft.com/office/drawing/2014/main" id="{ED108D8E-B5A7-4466-5D78-53743FD0FEFB}"/>
              </a:ext>
            </a:extLst>
          </p:cNvPr>
          <p:cNvSpPr/>
          <p:nvPr/>
        </p:nvSpPr>
        <p:spPr>
          <a:xfrm>
            <a:off x="5702320" y="2852401"/>
            <a:ext cx="397759" cy="383925"/>
          </a:xfrm>
          <a:prstGeom prst="rect">
            <a:avLst/>
          </a:prstGeom>
          <a:solidFill>
            <a:srgbClr val="AFDEF9"/>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1</a:t>
            </a:r>
          </a:p>
        </p:txBody>
      </p:sp>
      <p:sp>
        <p:nvSpPr>
          <p:cNvPr id="44" name="Rectangle 43">
            <a:extLst>
              <a:ext uri="{FF2B5EF4-FFF2-40B4-BE49-F238E27FC236}">
                <a16:creationId xmlns:a16="http://schemas.microsoft.com/office/drawing/2014/main" id="{BCC76A54-3B39-7FA1-E4B8-6122BB555592}"/>
              </a:ext>
            </a:extLst>
          </p:cNvPr>
          <p:cNvSpPr/>
          <p:nvPr/>
        </p:nvSpPr>
        <p:spPr>
          <a:xfrm>
            <a:off x="6100079" y="2852401"/>
            <a:ext cx="397759" cy="383925"/>
          </a:xfrm>
          <a:prstGeom prst="rect">
            <a:avLst/>
          </a:prstGeom>
          <a:solidFill>
            <a:srgbClr val="AFDEF9"/>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232321"/>
                </a:solidFill>
              </a:rPr>
              <a:t>2</a:t>
            </a:r>
          </a:p>
        </p:txBody>
      </p:sp>
      <p:sp>
        <p:nvSpPr>
          <p:cNvPr id="45" name="Rectangle 44">
            <a:extLst>
              <a:ext uri="{FF2B5EF4-FFF2-40B4-BE49-F238E27FC236}">
                <a16:creationId xmlns:a16="http://schemas.microsoft.com/office/drawing/2014/main" id="{491CB6D4-B887-3C55-340C-DF8236D9451A}"/>
              </a:ext>
            </a:extLst>
          </p:cNvPr>
          <p:cNvSpPr/>
          <p:nvPr/>
        </p:nvSpPr>
        <p:spPr>
          <a:xfrm>
            <a:off x="2894257" y="2852400"/>
            <a:ext cx="798462" cy="1148252"/>
          </a:xfrm>
          <a:prstGeom prst="rect">
            <a:avLst/>
          </a:prstGeom>
          <a:noFill/>
          <a:ln w="2857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800" b="1">
                <a:solidFill>
                  <a:srgbClr val="232321"/>
                </a:solidFill>
              </a:rPr>
              <a:t>Shape </a:t>
            </a:r>
            <a:br>
              <a:rPr lang="en-GB" sz="1800" b="1">
                <a:solidFill>
                  <a:srgbClr val="232321"/>
                </a:solidFill>
              </a:rPr>
            </a:br>
            <a:r>
              <a:rPr lang="en-GB" sz="1800" b="1">
                <a:solidFill>
                  <a:srgbClr val="232321"/>
                </a:solidFill>
              </a:rPr>
              <a:t>1</a:t>
            </a:r>
          </a:p>
        </p:txBody>
      </p:sp>
      <p:sp>
        <p:nvSpPr>
          <p:cNvPr id="46" name="Rectangle 45">
            <a:extLst>
              <a:ext uri="{FF2B5EF4-FFF2-40B4-BE49-F238E27FC236}">
                <a16:creationId xmlns:a16="http://schemas.microsoft.com/office/drawing/2014/main" id="{BF8C9640-03DD-8224-E0EB-4EA33D959371}"/>
              </a:ext>
            </a:extLst>
          </p:cNvPr>
          <p:cNvSpPr/>
          <p:nvPr/>
        </p:nvSpPr>
        <p:spPr>
          <a:xfrm>
            <a:off x="2894251" y="3997793"/>
            <a:ext cx="1991749" cy="774232"/>
          </a:xfrm>
          <a:prstGeom prst="rect">
            <a:avLst/>
          </a:prstGeom>
          <a:noFill/>
          <a:ln w="2857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800" b="1">
                <a:solidFill>
                  <a:srgbClr val="232321"/>
                </a:solidFill>
              </a:rPr>
              <a:t>Shape </a:t>
            </a:r>
            <a:br>
              <a:rPr lang="en-GB" sz="1800" b="1">
                <a:solidFill>
                  <a:srgbClr val="232321"/>
                </a:solidFill>
              </a:rPr>
            </a:br>
            <a:r>
              <a:rPr lang="en-GB" sz="1800" b="1">
                <a:solidFill>
                  <a:srgbClr val="232321"/>
                </a:solidFill>
              </a:rPr>
              <a:t>2</a:t>
            </a:r>
          </a:p>
        </p:txBody>
      </p:sp>
      <p:sp>
        <p:nvSpPr>
          <p:cNvPr id="47" name="Rectangle 46">
            <a:extLst>
              <a:ext uri="{FF2B5EF4-FFF2-40B4-BE49-F238E27FC236}">
                <a16:creationId xmlns:a16="http://schemas.microsoft.com/office/drawing/2014/main" id="{A0C47D89-80A3-102F-EB0E-FE8D02BEB582}"/>
              </a:ext>
            </a:extLst>
          </p:cNvPr>
          <p:cNvSpPr/>
          <p:nvPr/>
        </p:nvSpPr>
        <p:spPr>
          <a:xfrm>
            <a:off x="5699371" y="2852400"/>
            <a:ext cx="798462" cy="1148252"/>
          </a:xfrm>
          <a:prstGeom prst="rect">
            <a:avLst/>
          </a:prstGeom>
          <a:noFill/>
          <a:ln w="2857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b="1">
              <a:solidFill>
                <a:srgbClr val="232321"/>
              </a:solidFill>
            </a:endParaRPr>
          </a:p>
        </p:txBody>
      </p:sp>
      <p:sp>
        <p:nvSpPr>
          <p:cNvPr id="48" name="Rectangle 47">
            <a:extLst>
              <a:ext uri="{FF2B5EF4-FFF2-40B4-BE49-F238E27FC236}">
                <a16:creationId xmlns:a16="http://schemas.microsoft.com/office/drawing/2014/main" id="{3CA15BEA-0521-C673-400E-5BE672F87538}"/>
              </a:ext>
            </a:extLst>
          </p:cNvPr>
          <p:cNvSpPr/>
          <p:nvPr/>
        </p:nvSpPr>
        <p:spPr>
          <a:xfrm>
            <a:off x="5699365" y="3997793"/>
            <a:ext cx="1991749" cy="774232"/>
          </a:xfrm>
          <a:prstGeom prst="rect">
            <a:avLst/>
          </a:prstGeom>
          <a:noFill/>
          <a:ln w="2857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b="1">
              <a:solidFill>
                <a:srgbClr val="232321"/>
              </a:solidFill>
            </a:endParaRPr>
          </a:p>
        </p:txBody>
      </p:sp>
      <p:grpSp>
        <p:nvGrpSpPr>
          <p:cNvPr id="49" name="Group 48">
            <a:extLst>
              <a:ext uri="{FF2B5EF4-FFF2-40B4-BE49-F238E27FC236}">
                <a16:creationId xmlns:a16="http://schemas.microsoft.com/office/drawing/2014/main" id="{49B889AE-BE39-8A94-CDE7-A9E6CAE41591}"/>
              </a:ext>
            </a:extLst>
          </p:cNvPr>
          <p:cNvGrpSpPr/>
          <p:nvPr/>
        </p:nvGrpSpPr>
        <p:grpSpPr>
          <a:xfrm>
            <a:off x="8766527" y="586420"/>
            <a:ext cx="943500" cy="736953"/>
            <a:chOff x="-1638702" y="1055514"/>
            <a:chExt cx="952383" cy="743891"/>
          </a:xfrm>
        </p:grpSpPr>
        <p:sp>
          <p:nvSpPr>
            <p:cNvPr id="50" name="Rectangle 49">
              <a:extLst>
                <a:ext uri="{FF2B5EF4-FFF2-40B4-BE49-F238E27FC236}">
                  <a16:creationId xmlns:a16="http://schemas.microsoft.com/office/drawing/2014/main" id="{8482CDAC-1FED-84BE-35FF-230EB4752E87}"/>
                </a:ext>
              </a:extLst>
            </p:cNvPr>
            <p:cNvSpPr/>
            <p:nvPr/>
          </p:nvSpPr>
          <p:spPr>
            <a:xfrm>
              <a:off x="-1106217" y="1398557"/>
              <a:ext cx="400848" cy="400848"/>
            </a:xfrm>
            <a:prstGeom prst="rect">
              <a:avLst/>
            </a:prstGeom>
            <a:solidFill>
              <a:schemeClr val="bg1"/>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1" name="Rectangle 50">
              <a:extLst>
                <a:ext uri="{FF2B5EF4-FFF2-40B4-BE49-F238E27FC236}">
                  <a16:creationId xmlns:a16="http://schemas.microsoft.com/office/drawing/2014/main" id="{9E3ACB99-4ED3-FBD0-3CC8-D3D667D51A81}"/>
                </a:ext>
              </a:extLst>
            </p:cNvPr>
            <p:cNvSpPr/>
            <p:nvPr/>
          </p:nvSpPr>
          <p:spPr>
            <a:xfrm>
              <a:off x="-1140344" y="1055514"/>
              <a:ext cx="454025" cy="246221"/>
            </a:xfrm>
            <a:prstGeom prst="rect">
              <a:avLst/>
            </a:prstGeom>
          </p:spPr>
          <p:txBody>
            <a:bodyPr wrap="square" lIns="0" tIns="0" rIns="0" bIns="0">
              <a:spAutoFit/>
            </a:bodyPr>
            <a:lstStyle/>
            <a:p>
              <a:pPr algn="ctr"/>
              <a:r>
                <a:rPr lang="en-GB" sz="1600"/>
                <a:t>1cm</a:t>
              </a:r>
            </a:p>
          </p:txBody>
        </p:sp>
        <p:sp>
          <p:nvSpPr>
            <p:cNvPr id="52" name="Rectangle 51">
              <a:extLst>
                <a:ext uri="{FF2B5EF4-FFF2-40B4-BE49-F238E27FC236}">
                  <a16:creationId xmlns:a16="http://schemas.microsoft.com/office/drawing/2014/main" id="{F62FBA7A-C3D4-262C-947E-CF98A9C327A3}"/>
                </a:ext>
              </a:extLst>
            </p:cNvPr>
            <p:cNvSpPr/>
            <p:nvPr/>
          </p:nvSpPr>
          <p:spPr>
            <a:xfrm>
              <a:off x="-1638702" y="1471108"/>
              <a:ext cx="454025" cy="246221"/>
            </a:xfrm>
            <a:prstGeom prst="rect">
              <a:avLst/>
            </a:prstGeom>
          </p:spPr>
          <p:txBody>
            <a:bodyPr wrap="square" lIns="0" tIns="0" rIns="0" bIns="0">
              <a:spAutoFit/>
            </a:bodyPr>
            <a:lstStyle/>
            <a:p>
              <a:pPr algn="ctr"/>
              <a:r>
                <a:rPr lang="en-GB" sz="1600"/>
                <a:t>1cm</a:t>
              </a:r>
            </a:p>
          </p:txBody>
        </p:sp>
        <p:cxnSp>
          <p:nvCxnSpPr>
            <p:cNvPr id="53" name="Straight Arrow Connector 52">
              <a:extLst>
                <a:ext uri="{FF2B5EF4-FFF2-40B4-BE49-F238E27FC236}">
                  <a16:creationId xmlns:a16="http://schemas.microsoft.com/office/drawing/2014/main" id="{2F83D98D-FF2A-5863-C55B-E9E4D7E337F9}"/>
                </a:ext>
              </a:extLst>
            </p:cNvPr>
            <p:cNvCxnSpPr>
              <a:cxnSpLocks/>
            </p:cNvCxnSpPr>
            <p:nvPr/>
          </p:nvCxnSpPr>
          <p:spPr>
            <a:xfrm>
              <a:off x="-1106217" y="1324728"/>
              <a:ext cx="400848" cy="0"/>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0A68CCB-A755-7F6A-A641-63B8687B9A61}"/>
                </a:ext>
              </a:extLst>
            </p:cNvPr>
            <p:cNvCxnSpPr>
              <a:cxnSpLocks/>
            </p:cNvCxnSpPr>
            <p:nvPr/>
          </p:nvCxnSpPr>
          <p:spPr>
            <a:xfrm rot="16200000">
              <a:off x="-1385101" y="1598981"/>
              <a:ext cx="400848" cy="0"/>
            </a:xfrm>
            <a:prstGeom prst="straightConnector1">
              <a:avLst/>
            </a:prstGeom>
            <a:ln w="19050">
              <a:solidFill>
                <a:srgbClr val="23232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55" name="Rectangle 54">
            <a:extLst>
              <a:ext uri="{FF2B5EF4-FFF2-40B4-BE49-F238E27FC236}">
                <a16:creationId xmlns:a16="http://schemas.microsoft.com/office/drawing/2014/main" id="{75BE2F9F-E664-6896-1767-992DF1410ECD}"/>
              </a:ext>
            </a:extLst>
          </p:cNvPr>
          <p:cNvSpPr/>
          <p:nvPr/>
        </p:nvSpPr>
        <p:spPr>
          <a:xfrm>
            <a:off x="2109784" y="5225186"/>
            <a:ext cx="7991475" cy="1079209"/>
          </a:xfrm>
          <a:prstGeom prst="rect">
            <a:avLst/>
          </a:prstGeom>
          <a:noFill/>
          <a:ln w="28575">
            <a:solidFill>
              <a:srgbClr val="AFDEF9"/>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108000" bIns="108000" rtlCol="0" anchor="t"/>
          <a:lstStyle/>
          <a:p>
            <a:pPr marL="139700" lvl="0" algn="l" rtl="0">
              <a:spcBef>
                <a:spcPts val="0"/>
              </a:spcBef>
              <a:spcAft>
                <a:spcPts val="0"/>
              </a:spcAft>
              <a:buSzPts val="1400"/>
            </a:pPr>
            <a:endParaRPr lang="en-GB" sz="1800">
              <a:solidFill>
                <a:schemeClr val="tx1"/>
              </a:solidFill>
            </a:endParaRPr>
          </a:p>
        </p:txBody>
      </p:sp>
      <p:sp>
        <p:nvSpPr>
          <p:cNvPr id="56" name="Rectangle 55">
            <a:extLst>
              <a:ext uri="{FF2B5EF4-FFF2-40B4-BE49-F238E27FC236}">
                <a16:creationId xmlns:a16="http://schemas.microsoft.com/office/drawing/2014/main" id="{DDF67E48-5A0D-05C7-99E0-6C502EACCF4C}"/>
              </a:ext>
            </a:extLst>
          </p:cNvPr>
          <p:cNvSpPr/>
          <p:nvPr/>
        </p:nvSpPr>
        <p:spPr>
          <a:xfrm>
            <a:off x="2289176" y="5333474"/>
            <a:ext cx="7623175" cy="907941"/>
          </a:xfrm>
          <a:prstGeom prst="rect">
            <a:avLst/>
          </a:prstGeom>
        </p:spPr>
        <p:txBody>
          <a:bodyPr wrap="square" lIns="0" tIns="0" rIns="0" bIns="0">
            <a:spAutoFit/>
          </a:bodyPr>
          <a:lstStyle/>
          <a:p>
            <a:pPr>
              <a:spcAft>
                <a:spcPts val="300"/>
              </a:spcAft>
            </a:pPr>
            <a:r>
              <a:rPr lang="en-GB" sz="1800"/>
              <a:t>Compound Area = Area of Shape 1 + Area of Shape 2 </a:t>
            </a:r>
          </a:p>
          <a:p>
            <a:pPr>
              <a:spcAft>
                <a:spcPts val="300"/>
              </a:spcAft>
            </a:pPr>
            <a:r>
              <a:rPr lang="en-GB" sz="1800"/>
              <a:t>= </a:t>
            </a:r>
            <a:r>
              <a:rPr lang="en-GB" sz="1800" b="1">
                <a:solidFill>
                  <a:srgbClr val="689429"/>
                </a:solidFill>
              </a:rPr>
              <a:t>6cm²</a:t>
            </a:r>
            <a:r>
              <a:rPr lang="en-GB" sz="1800"/>
              <a:t> + </a:t>
            </a:r>
            <a:r>
              <a:rPr lang="en-GB" sz="1800" b="1">
                <a:solidFill>
                  <a:srgbClr val="689429"/>
                </a:solidFill>
              </a:rPr>
              <a:t>10cm²</a:t>
            </a:r>
          </a:p>
          <a:p>
            <a:pPr>
              <a:spcAft>
                <a:spcPts val="300"/>
              </a:spcAft>
            </a:pPr>
            <a:r>
              <a:rPr lang="en-GB" sz="1800"/>
              <a:t>=  </a:t>
            </a:r>
            <a:r>
              <a:rPr lang="en-GB" sz="1800" b="1">
                <a:solidFill>
                  <a:srgbClr val="689429"/>
                </a:solidFill>
              </a:rPr>
              <a:t>16cm²</a:t>
            </a:r>
          </a:p>
        </p:txBody>
      </p:sp>
      <p:sp>
        <p:nvSpPr>
          <p:cNvPr id="57" name="Rectangle 56">
            <a:extLst>
              <a:ext uri="{FF2B5EF4-FFF2-40B4-BE49-F238E27FC236}">
                <a16:creationId xmlns:a16="http://schemas.microsoft.com/office/drawing/2014/main" id="{DA9AD802-5506-9F4C-6B5F-0B44A105F527}"/>
              </a:ext>
            </a:extLst>
          </p:cNvPr>
          <p:cNvSpPr/>
          <p:nvPr/>
        </p:nvSpPr>
        <p:spPr>
          <a:xfrm>
            <a:off x="6897753" y="2848789"/>
            <a:ext cx="2793401" cy="422405"/>
          </a:xfrm>
          <a:prstGeom prst="rect">
            <a:avLst/>
          </a:prstGeom>
          <a:solidFill>
            <a:srgbClr val="DCF1FC"/>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algn="ctr"/>
            <a:r>
              <a:rPr lang="en-GB" sz="1800" b="1">
                <a:solidFill>
                  <a:schemeClr val="tx1"/>
                </a:solidFill>
              </a:rPr>
              <a:t>Area of Shape 1 = </a:t>
            </a:r>
            <a:r>
              <a:rPr lang="en-GB" sz="1800" b="1">
                <a:solidFill>
                  <a:srgbClr val="689429"/>
                </a:solidFill>
              </a:rPr>
              <a:t>6cm²</a:t>
            </a:r>
          </a:p>
        </p:txBody>
      </p:sp>
      <p:sp>
        <p:nvSpPr>
          <p:cNvPr id="58" name="Rectangle 57">
            <a:extLst>
              <a:ext uri="{FF2B5EF4-FFF2-40B4-BE49-F238E27FC236}">
                <a16:creationId xmlns:a16="http://schemas.microsoft.com/office/drawing/2014/main" id="{6831ED39-6CF1-B1A4-8122-78838D76E452}"/>
              </a:ext>
            </a:extLst>
          </p:cNvPr>
          <p:cNvSpPr/>
          <p:nvPr/>
        </p:nvSpPr>
        <p:spPr>
          <a:xfrm>
            <a:off x="6897748" y="3362386"/>
            <a:ext cx="2793406" cy="422405"/>
          </a:xfrm>
          <a:prstGeom prst="rect">
            <a:avLst/>
          </a:prstGeom>
          <a:solidFill>
            <a:srgbClr val="DCF1FC"/>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algn="ctr"/>
            <a:r>
              <a:rPr lang="en-GB" sz="1800" b="1">
                <a:solidFill>
                  <a:schemeClr val="tx1"/>
                </a:solidFill>
              </a:rPr>
              <a:t>Area of Shape 2 = </a:t>
            </a:r>
            <a:r>
              <a:rPr lang="en-GB" sz="1800" b="1">
                <a:solidFill>
                  <a:srgbClr val="689429"/>
                </a:solidFill>
              </a:rPr>
              <a:t>10cm²</a:t>
            </a:r>
          </a:p>
        </p:txBody>
      </p:sp>
    </p:spTree>
    <p:extLst>
      <p:ext uri="{BB962C8B-B14F-4D97-AF65-F5344CB8AC3E}">
        <p14:creationId xmlns:p14="http://schemas.microsoft.com/office/powerpoint/2010/main" val="357370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10" presetClass="entr" presetSubtype="0" fill="hold" grpId="0" nodeType="withEffect">
                                  <p:stCondLst>
                                    <p:cond delay="25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par>
                                <p:cTn id="27" presetID="10" presetClass="entr" presetSubtype="0" fill="hold" grpId="0" nodeType="withEffect">
                                  <p:stCondLst>
                                    <p:cond delay="25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par>
                                <p:cTn id="30" presetID="10" presetClass="entr" presetSubtype="0" fill="hold" grpId="0" nodeType="withEffect">
                                  <p:stCondLst>
                                    <p:cond delay="25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par>
                                <p:cTn id="33" presetID="10" presetClass="entr" presetSubtype="0" fill="hold" grpId="0" nodeType="withEffect">
                                  <p:stCondLst>
                                    <p:cond delay="25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10" presetClass="entr" presetSubtype="0" fill="hold" grpId="0" nodeType="withEffect">
                                  <p:stCondLst>
                                    <p:cond delay="25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par>
                                <p:cTn id="39" presetID="10" presetClass="entr" presetSubtype="0" fill="hold" grpId="0" nodeType="withEffect">
                                  <p:stCondLst>
                                    <p:cond delay="25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500"/>
                                        <p:tgtEl>
                                          <p:spTgt spid="41"/>
                                        </p:tgtEl>
                                      </p:cBhvr>
                                    </p:animEffect>
                                  </p:childTnLst>
                                </p:cTn>
                              </p:par>
                              <p:par>
                                <p:cTn id="51" presetID="10" presetClass="entr" presetSubtype="0" fill="hold" grpId="0" nodeType="withEffect">
                                  <p:stCondLst>
                                    <p:cond delay="25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par>
                                <p:cTn id="54" presetID="10" presetClass="entr" presetSubtype="0" fill="hold" grpId="0" nodeType="withEffect">
                                  <p:stCondLst>
                                    <p:cond delay="25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par>
                                <p:cTn id="57" presetID="10" presetClass="entr" presetSubtype="0" fill="hold" grpId="0" nodeType="withEffect">
                                  <p:stCondLst>
                                    <p:cond delay="250"/>
                                  </p:stCondLst>
                                  <p:childTnLst>
                                    <p:set>
                                      <p:cBhvr>
                                        <p:cTn id="58" dur="1" fill="hold">
                                          <p:stCondLst>
                                            <p:cond delay="0"/>
                                          </p:stCondLst>
                                        </p:cTn>
                                        <p:tgtEl>
                                          <p:spTgt spid="44"/>
                                        </p:tgtEl>
                                        <p:attrNameLst>
                                          <p:attrName>style.visibility</p:attrName>
                                        </p:attrNameLst>
                                      </p:cBhvr>
                                      <p:to>
                                        <p:strVal val="visible"/>
                                      </p:to>
                                    </p:set>
                                    <p:animEffect transition="in" filter="fade">
                                      <p:cBhvr>
                                        <p:cTn id="59" dur="500"/>
                                        <p:tgtEl>
                                          <p:spTgt spid="44"/>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500"/>
                                        <p:tgtEl>
                                          <p:spTgt spid="47"/>
                                        </p:tgtEl>
                                      </p:cBhvr>
                                    </p:animEffect>
                                  </p:childTnLst>
                                </p:cTn>
                              </p:par>
                              <p:par>
                                <p:cTn id="63" presetID="10" presetClass="entr" presetSubtype="0" fill="hold" grpId="0" nodeType="withEffect">
                                  <p:stCondLst>
                                    <p:cond delay="250"/>
                                  </p:stCondLst>
                                  <p:childTnLst>
                                    <p:set>
                                      <p:cBhvr>
                                        <p:cTn id="64" dur="1" fill="hold">
                                          <p:stCondLst>
                                            <p:cond delay="0"/>
                                          </p:stCondLst>
                                        </p:cTn>
                                        <p:tgtEl>
                                          <p:spTgt spid="48"/>
                                        </p:tgtEl>
                                        <p:attrNameLst>
                                          <p:attrName>style.visibility</p:attrName>
                                        </p:attrNameLst>
                                      </p:cBhvr>
                                      <p:to>
                                        <p:strVal val="visible"/>
                                      </p:to>
                                    </p:set>
                                    <p:animEffect transition="in" filter="fade">
                                      <p:cBhvr>
                                        <p:cTn id="65" dur="500"/>
                                        <p:tgtEl>
                                          <p:spTgt spid="48"/>
                                        </p:tgtEl>
                                      </p:cBhvr>
                                    </p:animEffect>
                                  </p:childTnLst>
                                </p:cTn>
                              </p:par>
                            </p:childTnLst>
                          </p:cTn>
                        </p:par>
                      </p:childTnLst>
                    </p:cTn>
                  </p:par>
                  <p:par>
                    <p:cTn id="66" fill="hold">
                      <p:stCondLst>
                        <p:cond delay="indefinite"/>
                      </p:stCondLst>
                      <p:childTnLst>
                        <p:par>
                          <p:cTn id="67" fill="hold">
                            <p:stCondLst>
                              <p:cond delay="0"/>
                            </p:stCondLst>
                            <p:childTnLst>
                              <p:par>
                                <p:cTn id="68" presetID="26" presetClass="emph" presetSubtype="0" fill="hold" grpId="1" nodeType="clickEffect">
                                  <p:stCondLst>
                                    <p:cond delay="0"/>
                                  </p:stCondLst>
                                  <p:childTnLst>
                                    <p:animEffect transition="out" filter="fade">
                                      <p:cBhvr>
                                        <p:cTn id="69" dur="500" tmFilter="0, 0; .2, .5; .8, .5; 1, 0"/>
                                        <p:tgtEl>
                                          <p:spTgt spid="43"/>
                                        </p:tgtEl>
                                      </p:cBhvr>
                                    </p:animEffect>
                                    <p:animScale>
                                      <p:cBhvr>
                                        <p:cTn id="70" dur="250" autoRev="1" fill="hold"/>
                                        <p:tgtEl>
                                          <p:spTgt spid="43"/>
                                        </p:tgtEl>
                                      </p:cBhvr>
                                      <p:by x="105000" y="105000"/>
                                    </p:animScale>
                                  </p:childTnLst>
                                </p:cTn>
                              </p:par>
                            </p:childTnLst>
                          </p:cTn>
                        </p:par>
                        <p:par>
                          <p:cTn id="71" fill="hold">
                            <p:stCondLst>
                              <p:cond delay="500"/>
                            </p:stCondLst>
                            <p:childTnLst>
                              <p:par>
                                <p:cTn id="72" presetID="26" presetClass="emph" presetSubtype="0" fill="hold" grpId="1" nodeType="afterEffect">
                                  <p:stCondLst>
                                    <p:cond delay="250"/>
                                  </p:stCondLst>
                                  <p:childTnLst>
                                    <p:animEffect transition="out" filter="fade">
                                      <p:cBhvr>
                                        <p:cTn id="73" dur="500" tmFilter="0, 0; .2, .5; .8, .5; 1, 0"/>
                                        <p:tgtEl>
                                          <p:spTgt spid="44"/>
                                        </p:tgtEl>
                                      </p:cBhvr>
                                    </p:animEffect>
                                    <p:animScale>
                                      <p:cBhvr>
                                        <p:cTn id="74" dur="250" autoRev="1" fill="hold"/>
                                        <p:tgtEl>
                                          <p:spTgt spid="44"/>
                                        </p:tgtEl>
                                      </p:cBhvr>
                                      <p:by x="105000" y="105000"/>
                                    </p:animScale>
                                  </p:childTnLst>
                                </p:cTn>
                              </p:par>
                            </p:childTnLst>
                          </p:cTn>
                        </p:par>
                        <p:par>
                          <p:cTn id="75" fill="hold">
                            <p:stCondLst>
                              <p:cond delay="1250"/>
                            </p:stCondLst>
                            <p:childTnLst>
                              <p:par>
                                <p:cTn id="76" presetID="26" presetClass="emph" presetSubtype="0" fill="hold" grpId="1" nodeType="afterEffect">
                                  <p:stCondLst>
                                    <p:cond delay="250"/>
                                  </p:stCondLst>
                                  <p:childTnLst>
                                    <p:animEffect transition="out" filter="fade">
                                      <p:cBhvr>
                                        <p:cTn id="77" dur="500" tmFilter="0, 0; .2, .5; .8, .5; 1, 0"/>
                                        <p:tgtEl>
                                          <p:spTgt spid="29"/>
                                        </p:tgtEl>
                                      </p:cBhvr>
                                    </p:animEffect>
                                    <p:animScale>
                                      <p:cBhvr>
                                        <p:cTn id="78" dur="250" autoRev="1" fill="hold"/>
                                        <p:tgtEl>
                                          <p:spTgt spid="29"/>
                                        </p:tgtEl>
                                      </p:cBhvr>
                                      <p:by x="105000" y="105000"/>
                                    </p:animScale>
                                  </p:childTnLst>
                                </p:cTn>
                              </p:par>
                            </p:childTnLst>
                          </p:cTn>
                        </p:par>
                        <p:par>
                          <p:cTn id="79" fill="hold">
                            <p:stCondLst>
                              <p:cond delay="2000"/>
                            </p:stCondLst>
                            <p:childTnLst>
                              <p:par>
                                <p:cTn id="80" presetID="26" presetClass="emph" presetSubtype="0" fill="hold" grpId="1" nodeType="afterEffect">
                                  <p:stCondLst>
                                    <p:cond delay="250"/>
                                  </p:stCondLst>
                                  <p:childTnLst>
                                    <p:animEffect transition="out" filter="fade">
                                      <p:cBhvr>
                                        <p:cTn id="81" dur="500" tmFilter="0, 0; .2, .5; .8, .5; 1, 0"/>
                                        <p:tgtEl>
                                          <p:spTgt spid="30"/>
                                        </p:tgtEl>
                                      </p:cBhvr>
                                    </p:animEffect>
                                    <p:animScale>
                                      <p:cBhvr>
                                        <p:cTn id="82" dur="250" autoRev="1" fill="hold"/>
                                        <p:tgtEl>
                                          <p:spTgt spid="30"/>
                                        </p:tgtEl>
                                      </p:cBhvr>
                                      <p:by x="105000" y="105000"/>
                                    </p:animScale>
                                  </p:childTnLst>
                                </p:cTn>
                              </p:par>
                            </p:childTnLst>
                          </p:cTn>
                        </p:par>
                        <p:par>
                          <p:cTn id="83" fill="hold">
                            <p:stCondLst>
                              <p:cond delay="2750"/>
                            </p:stCondLst>
                            <p:childTnLst>
                              <p:par>
                                <p:cTn id="84" presetID="26" presetClass="emph" presetSubtype="0" fill="hold" grpId="1" nodeType="afterEffect">
                                  <p:stCondLst>
                                    <p:cond delay="250"/>
                                  </p:stCondLst>
                                  <p:childTnLst>
                                    <p:animEffect transition="out" filter="fade">
                                      <p:cBhvr>
                                        <p:cTn id="85" dur="500" tmFilter="0, 0; .2, .5; .8, .5; 1, 0"/>
                                        <p:tgtEl>
                                          <p:spTgt spid="31"/>
                                        </p:tgtEl>
                                      </p:cBhvr>
                                    </p:animEffect>
                                    <p:animScale>
                                      <p:cBhvr>
                                        <p:cTn id="86" dur="250" autoRev="1" fill="hold"/>
                                        <p:tgtEl>
                                          <p:spTgt spid="31"/>
                                        </p:tgtEl>
                                      </p:cBhvr>
                                      <p:by x="105000" y="105000"/>
                                    </p:animScale>
                                  </p:childTnLst>
                                </p:cTn>
                              </p:par>
                            </p:childTnLst>
                          </p:cTn>
                        </p:par>
                        <p:par>
                          <p:cTn id="87" fill="hold">
                            <p:stCondLst>
                              <p:cond delay="3500"/>
                            </p:stCondLst>
                            <p:childTnLst>
                              <p:par>
                                <p:cTn id="88" presetID="26" presetClass="emph" presetSubtype="0" fill="hold" grpId="1" nodeType="afterEffect">
                                  <p:stCondLst>
                                    <p:cond delay="250"/>
                                  </p:stCondLst>
                                  <p:childTnLst>
                                    <p:animEffect transition="out" filter="fade">
                                      <p:cBhvr>
                                        <p:cTn id="89" dur="500" tmFilter="0, 0; .2, .5; .8, .5; 1, 0"/>
                                        <p:tgtEl>
                                          <p:spTgt spid="32"/>
                                        </p:tgtEl>
                                      </p:cBhvr>
                                    </p:animEffect>
                                    <p:animScale>
                                      <p:cBhvr>
                                        <p:cTn id="90" dur="250" autoRev="1" fill="hold"/>
                                        <p:tgtEl>
                                          <p:spTgt spid="32"/>
                                        </p:tgtEl>
                                      </p:cBhvr>
                                      <p:by x="105000" y="105000"/>
                                    </p:animScale>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57"/>
                                        </p:tgtEl>
                                        <p:attrNameLst>
                                          <p:attrName>style.visibility</p:attrName>
                                        </p:attrNameLst>
                                      </p:cBhvr>
                                      <p:to>
                                        <p:strVal val="visible"/>
                                      </p:to>
                                    </p:set>
                                    <p:animEffect transition="in" filter="fade">
                                      <p:cBhvr>
                                        <p:cTn id="95" dur="500"/>
                                        <p:tgtEl>
                                          <p:spTgt spid="57"/>
                                        </p:tgtEl>
                                      </p:cBhvr>
                                    </p:animEffect>
                                  </p:childTnLst>
                                </p:cTn>
                              </p:par>
                            </p:childTnLst>
                          </p:cTn>
                        </p:par>
                      </p:childTnLst>
                    </p:cTn>
                  </p:par>
                  <p:par>
                    <p:cTn id="96" fill="hold">
                      <p:stCondLst>
                        <p:cond delay="indefinite"/>
                      </p:stCondLst>
                      <p:childTnLst>
                        <p:par>
                          <p:cTn id="97" fill="hold">
                            <p:stCondLst>
                              <p:cond delay="0"/>
                            </p:stCondLst>
                            <p:childTnLst>
                              <p:par>
                                <p:cTn id="98" presetID="26" presetClass="emph" presetSubtype="0" fill="hold" grpId="1" nodeType="clickEffect">
                                  <p:stCondLst>
                                    <p:cond delay="0"/>
                                  </p:stCondLst>
                                  <p:childTnLst>
                                    <p:animEffect transition="out" filter="fade">
                                      <p:cBhvr>
                                        <p:cTn id="99" dur="500" tmFilter="0, 0; .2, .5; .8, .5; 1, 0"/>
                                        <p:tgtEl>
                                          <p:spTgt spid="33"/>
                                        </p:tgtEl>
                                      </p:cBhvr>
                                    </p:animEffect>
                                    <p:animScale>
                                      <p:cBhvr>
                                        <p:cTn id="100" dur="250" autoRev="1" fill="hold"/>
                                        <p:tgtEl>
                                          <p:spTgt spid="33"/>
                                        </p:tgtEl>
                                      </p:cBhvr>
                                      <p:by x="105000" y="105000"/>
                                    </p:animScale>
                                  </p:childTnLst>
                                </p:cTn>
                              </p:par>
                            </p:childTnLst>
                          </p:cTn>
                        </p:par>
                        <p:par>
                          <p:cTn id="101" fill="hold">
                            <p:stCondLst>
                              <p:cond delay="500"/>
                            </p:stCondLst>
                            <p:childTnLst>
                              <p:par>
                                <p:cTn id="102" presetID="26" presetClass="emph" presetSubtype="0" fill="hold" grpId="1" nodeType="afterEffect">
                                  <p:stCondLst>
                                    <p:cond delay="250"/>
                                  </p:stCondLst>
                                  <p:childTnLst>
                                    <p:animEffect transition="out" filter="fade">
                                      <p:cBhvr>
                                        <p:cTn id="103" dur="500" tmFilter="0, 0; .2, .5; .8, .5; 1, 0"/>
                                        <p:tgtEl>
                                          <p:spTgt spid="34"/>
                                        </p:tgtEl>
                                      </p:cBhvr>
                                    </p:animEffect>
                                    <p:animScale>
                                      <p:cBhvr>
                                        <p:cTn id="104" dur="250" autoRev="1" fill="hold"/>
                                        <p:tgtEl>
                                          <p:spTgt spid="34"/>
                                        </p:tgtEl>
                                      </p:cBhvr>
                                      <p:by x="105000" y="105000"/>
                                    </p:animScale>
                                  </p:childTnLst>
                                </p:cTn>
                              </p:par>
                            </p:childTnLst>
                          </p:cTn>
                        </p:par>
                        <p:par>
                          <p:cTn id="105" fill="hold">
                            <p:stCondLst>
                              <p:cond delay="1250"/>
                            </p:stCondLst>
                            <p:childTnLst>
                              <p:par>
                                <p:cTn id="106" presetID="26" presetClass="emph" presetSubtype="0" fill="hold" grpId="1" nodeType="afterEffect">
                                  <p:stCondLst>
                                    <p:cond delay="250"/>
                                  </p:stCondLst>
                                  <p:childTnLst>
                                    <p:animEffect transition="out" filter="fade">
                                      <p:cBhvr>
                                        <p:cTn id="107" dur="500" tmFilter="0, 0; .2, .5; .8, .5; 1, 0"/>
                                        <p:tgtEl>
                                          <p:spTgt spid="37"/>
                                        </p:tgtEl>
                                      </p:cBhvr>
                                    </p:animEffect>
                                    <p:animScale>
                                      <p:cBhvr>
                                        <p:cTn id="108" dur="250" autoRev="1" fill="hold"/>
                                        <p:tgtEl>
                                          <p:spTgt spid="37"/>
                                        </p:tgtEl>
                                      </p:cBhvr>
                                      <p:by x="105000" y="105000"/>
                                    </p:animScale>
                                  </p:childTnLst>
                                </p:cTn>
                              </p:par>
                            </p:childTnLst>
                          </p:cTn>
                        </p:par>
                        <p:par>
                          <p:cTn id="109" fill="hold">
                            <p:stCondLst>
                              <p:cond delay="2000"/>
                            </p:stCondLst>
                            <p:childTnLst>
                              <p:par>
                                <p:cTn id="110" presetID="26" presetClass="emph" presetSubtype="0" fill="hold" grpId="1" nodeType="afterEffect">
                                  <p:stCondLst>
                                    <p:cond delay="250"/>
                                  </p:stCondLst>
                                  <p:childTnLst>
                                    <p:animEffect transition="out" filter="fade">
                                      <p:cBhvr>
                                        <p:cTn id="111" dur="500" tmFilter="0, 0; .2, .5; .8, .5; 1, 0"/>
                                        <p:tgtEl>
                                          <p:spTgt spid="38"/>
                                        </p:tgtEl>
                                      </p:cBhvr>
                                    </p:animEffect>
                                    <p:animScale>
                                      <p:cBhvr>
                                        <p:cTn id="112" dur="250" autoRev="1" fill="hold"/>
                                        <p:tgtEl>
                                          <p:spTgt spid="38"/>
                                        </p:tgtEl>
                                      </p:cBhvr>
                                      <p:by x="105000" y="105000"/>
                                    </p:animScale>
                                  </p:childTnLst>
                                </p:cTn>
                              </p:par>
                            </p:childTnLst>
                          </p:cTn>
                        </p:par>
                        <p:par>
                          <p:cTn id="113" fill="hold">
                            <p:stCondLst>
                              <p:cond delay="2750"/>
                            </p:stCondLst>
                            <p:childTnLst>
                              <p:par>
                                <p:cTn id="114" presetID="26" presetClass="emph" presetSubtype="0" fill="hold" grpId="1" nodeType="afterEffect">
                                  <p:stCondLst>
                                    <p:cond delay="250"/>
                                  </p:stCondLst>
                                  <p:childTnLst>
                                    <p:animEffect transition="out" filter="fade">
                                      <p:cBhvr>
                                        <p:cTn id="115" dur="500" tmFilter="0, 0; .2, .5; .8, .5; 1, 0"/>
                                        <p:tgtEl>
                                          <p:spTgt spid="41"/>
                                        </p:tgtEl>
                                      </p:cBhvr>
                                    </p:animEffect>
                                    <p:animScale>
                                      <p:cBhvr>
                                        <p:cTn id="116" dur="250" autoRev="1" fill="hold"/>
                                        <p:tgtEl>
                                          <p:spTgt spid="41"/>
                                        </p:tgtEl>
                                      </p:cBhvr>
                                      <p:by x="105000" y="105000"/>
                                    </p:animScale>
                                  </p:childTnLst>
                                </p:cTn>
                              </p:par>
                            </p:childTnLst>
                          </p:cTn>
                        </p:par>
                        <p:par>
                          <p:cTn id="117" fill="hold">
                            <p:stCondLst>
                              <p:cond delay="3500"/>
                            </p:stCondLst>
                            <p:childTnLst>
                              <p:par>
                                <p:cTn id="118" presetID="26" presetClass="emph" presetSubtype="0" fill="hold" grpId="1" nodeType="afterEffect">
                                  <p:stCondLst>
                                    <p:cond delay="250"/>
                                  </p:stCondLst>
                                  <p:childTnLst>
                                    <p:animEffect transition="out" filter="fade">
                                      <p:cBhvr>
                                        <p:cTn id="119" dur="500" tmFilter="0, 0; .2, .5; .8, .5; 1, 0"/>
                                        <p:tgtEl>
                                          <p:spTgt spid="35"/>
                                        </p:tgtEl>
                                      </p:cBhvr>
                                    </p:animEffect>
                                    <p:animScale>
                                      <p:cBhvr>
                                        <p:cTn id="120" dur="250" autoRev="1" fill="hold"/>
                                        <p:tgtEl>
                                          <p:spTgt spid="35"/>
                                        </p:tgtEl>
                                      </p:cBhvr>
                                      <p:by x="105000" y="105000"/>
                                    </p:animScale>
                                  </p:childTnLst>
                                </p:cTn>
                              </p:par>
                            </p:childTnLst>
                          </p:cTn>
                        </p:par>
                        <p:par>
                          <p:cTn id="121" fill="hold">
                            <p:stCondLst>
                              <p:cond delay="4250"/>
                            </p:stCondLst>
                            <p:childTnLst>
                              <p:par>
                                <p:cTn id="122" presetID="26" presetClass="emph" presetSubtype="0" fill="hold" grpId="1" nodeType="afterEffect">
                                  <p:stCondLst>
                                    <p:cond delay="250"/>
                                  </p:stCondLst>
                                  <p:childTnLst>
                                    <p:animEffect transition="out" filter="fade">
                                      <p:cBhvr>
                                        <p:cTn id="123" dur="500" tmFilter="0, 0; .2, .5; .8, .5; 1, 0"/>
                                        <p:tgtEl>
                                          <p:spTgt spid="36"/>
                                        </p:tgtEl>
                                      </p:cBhvr>
                                    </p:animEffect>
                                    <p:animScale>
                                      <p:cBhvr>
                                        <p:cTn id="124" dur="250" autoRev="1" fill="hold"/>
                                        <p:tgtEl>
                                          <p:spTgt spid="36"/>
                                        </p:tgtEl>
                                      </p:cBhvr>
                                      <p:by x="105000" y="105000"/>
                                    </p:animScale>
                                  </p:childTnLst>
                                </p:cTn>
                              </p:par>
                            </p:childTnLst>
                          </p:cTn>
                        </p:par>
                        <p:par>
                          <p:cTn id="125" fill="hold">
                            <p:stCondLst>
                              <p:cond delay="5000"/>
                            </p:stCondLst>
                            <p:childTnLst>
                              <p:par>
                                <p:cTn id="126" presetID="26" presetClass="emph" presetSubtype="0" fill="hold" grpId="1" nodeType="afterEffect">
                                  <p:stCondLst>
                                    <p:cond delay="250"/>
                                  </p:stCondLst>
                                  <p:childTnLst>
                                    <p:animEffect transition="out" filter="fade">
                                      <p:cBhvr>
                                        <p:cTn id="127" dur="500" tmFilter="0, 0; .2, .5; .8, .5; 1, 0"/>
                                        <p:tgtEl>
                                          <p:spTgt spid="39"/>
                                        </p:tgtEl>
                                      </p:cBhvr>
                                    </p:animEffect>
                                    <p:animScale>
                                      <p:cBhvr>
                                        <p:cTn id="128" dur="250" autoRev="1" fill="hold"/>
                                        <p:tgtEl>
                                          <p:spTgt spid="39"/>
                                        </p:tgtEl>
                                      </p:cBhvr>
                                      <p:by x="105000" y="105000"/>
                                    </p:animScale>
                                  </p:childTnLst>
                                </p:cTn>
                              </p:par>
                            </p:childTnLst>
                          </p:cTn>
                        </p:par>
                        <p:par>
                          <p:cTn id="129" fill="hold">
                            <p:stCondLst>
                              <p:cond delay="5750"/>
                            </p:stCondLst>
                            <p:childTnLst>
                              <p:par>
                                <p:cTn id="130" presetID="26" presetClass="emph" presetSubtype="0" fill="hold" grpId="1" nodeType="afterEffect">
                                  <p:stCondLst>
                                    <p:cond delay="250"/>
                                  </p:stCondLst>
                                  <p:childTnLst>
                                    <p:animEffect transition="out" filter="fade">
                                      <p:cBhvr>
                                        <p:cTn id="131" dur="500" tmFilter="0, 0; .2, .5; .8, .5; 1, 0"/>
                                        <p:tgtEl>
                                          <p:spTgt spid="40"/>
                                        </p:tgtEl>
                                      </p:cBhvr>
                                    </p:animEffect>
                                    <p:animScale>
                                      <p:cBhvr>
                                        <p:cTn id="132" dur="250" autoRev="1" fill="hold"/>
                                        <p:tgtEl>
                                          <p:spTgt spid="40"/>
                                        </p:tgtEl>
                                      </p:cBhvr>
                                      <p:by x="105000" y="105000"/>
                                    </p:animScale>
                                  </p:childTnLst>
                                </p:cTn>
                              </p:par>
                            </p:childTnLst>
                          </p:cTn>
                        </p:par>
                        <p:par>
                          <p:cTn id="133" fill="hold">
                            <p:stCondLst>
                              <p:cond delay="6500"/>
                            </p:stCondLst>
                            <p:childTnLst>
                              <p:par>
                                <p:cTn id="134" presetID="26" presetClass="emph" presetSubtype="0" fill="hold" grpId="1" nodeType="afterEffect">
                                  <p:stCondLst>
                                    <p:cond delay="250"/>
                                  </p:stCondLst>
                                  <p:childTnLst>
                                    <p:animEffect transition="out" filter="fade">
                                      <p:cBhvr>
                                        <p:cTn id="135" dur="500" tmFilter="0, 0; .2, .5; .8, .5; 1, 0"/>
                                        <p:tgtEl>
                                          <p:spTgt spid="42"/>
                                        </p:tgtEl>
                                      </p:cBhvr>
                                    </p:animEffect>
                                    <p:animScale>
                                      <p:cBhvr>
                                        <p:cTn id="136" dur="250" autoRev="1" fill="hold"/>
                                        <p:tgtEl>
                                          <p:spTgt spid="42"/>
                                        </p:tgtEl>
                                      </p:cBhvr>
                                      <p:by x="105000" y="105000"/>
                                    </p:animScale>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58"/>
                                        </p:tgtEl>
                                        <p:attrNameLst>
                                          <p:attrName>style.visibility</p:attrName>
                                        </p:attrNameLst>
                                      </p:cBhvr>
                                      <p:to>
                                        <p:strVal val="visible"/>
                                      </p:to>
                                    </p:set>
                                    <p:animEffect transition="in" filter="fade">
                                      <p:cBhvr>
                                        <p:cTn id="141" dur="500"/>
                                        <p:tgtEl>
                                          <p:spTgt spid="58"/>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55"/>
                                        </p:tgtEl>
                                        <p:attrNameLst>
                                          <p:attrName>style.visibility</p:attrName>
                                        </p:attrNameLst>
                                      </p:cBhvr>
                                      <p:to>
                                        <p:strVal val="visible"/>
                                      </p:to>
                                    </p:set>
                                    <p:animEffect transition="in" filter="fade">
                                      <p:cBhvr>
                                        <p:cTn id="146" dur="500"/>
                                        <p:tgtEl>
                                          <p:spTgt spid="55"/>
                                        </p:tgtEl>
                                      </p:cBhvr>
                                    </p:animEffect>
                                  </p:childTnLst>
                                </p:cTn>
                              </p:par>
                              <p:par>
                                <p:cTn id="147" presetID="10" presetClass="entr" presetSubtype="0" fill="hold" nodeType="withEffect">
                                  <p:stCondLst>
                                    <p:cond delay="0"/>
                                  </p:stCondLst>
                                  <p:childTnLst>
                                    <p:set>
                                      <p:cBhvr>
                                        <p:cTn id="148" dur="1" fill="hold">
                                          <p:stCondLst>
                                            <p:cond delay="0"/>
                                          </p:stCondLst>
                                        </p:cTn>
                                        <p:tgtEl>
                                          <p:spTgt spid="56">
                                            <p:txEl>
                                              <p:pRg st="0" end="0"/>
                                            </p:txEl>
                                          </p:spTgt>
                                        </p:tgtEl>
                                        <p:attrNameLst>
                                          <p:attrName>style.visibility</p:attrName>
                                        </p:attrNameLst>
                                      </p:cBhvr>
                                      <p:to>
                                        <p:strVal val="visible"/>
                                      </p:to>
                                    </p:set>
                                    <p:animEffect transition="in" filter="fade">
                                      <p:cBhvr>
                                        <p:cTn id="149" dur="500"/>
                                        <p:tgtEl>
                                          <p:spTgt spid="56">
                                            <p:txEl>
                                              <p:pRg st="0" end="0"/>
                                            </p:txEl>
                                          </p:spTgt>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grpId="0" nodeType="clickEffect">
                                  <p:stCondLst>
                                    <p:cond delay="0"/>
                                  </p:stCondLst>
                                  <p:childTnLst>
                                    <p:set>
                                      <p:cBhvr>
                                        <p:cTn id="153" dur="1" fill="hold">
                                          <p:stCondLst>
                                            <p:cond delay="0"/>
                                          </p:stCondLst>
                                        </p:cTn>
                                        <p:tgtEl>
                                          <p:spTgt spid="59"/>
                                        </p:tgtEl>
                                        <p:attrNameLst>
                                          <p:attrName>style.visibility</p:attrName>
                                        </p:attrNameLst>
                                      </p:cBhvr>
                                      <p:to>
                                        <p:strVal val="visible"/>
                                      </p:to>
                                    </p:set>
                                    <p:animEffect transition="in" filter="fade">
                                      <p:cBhvr>
                                        <p:cTn id="154" dur="750"/>
                                        <p:tgtEl>
                                          <p:spTgt spid="59"/>
                                        </p:tgtEl>
                                      </p:cBhvr>
                                    </p:animEffect>
                                  </p:childTnLst>
                                </p:cTn>
                              </p:par>
                              <p:par>
                                <p:cTn id="155" presetID="26" presetClass="emph" presetSubtype="0" fill="hold" grpId="1" nodeType="withEffect">
                                  <p:stCondLst>
                                    <p:cond delay="0"/>
                                  </p:stCondLst>
                                  <p:childTnLst>
                                    <p:animEffect transition="out" filter="fade">
                                      <p:cBhvr>
                                        <p:cTn id="156" dur="750" tmFilter="0, 0; .2, .5; .8, .5; 1, 0"/>
                                        <p:tgtEl>
                                          <p:spTgt spid="57"/>
                                        </p:tgtEl>
                                      </p:cBhvr>
                                    </p:animEffect>
                                    <p:animScale>
                                      <p:cBhvr>
                                        <p:cTn id="157" dur="375" autoRev="1" fill="hold"/>
                                        <p:tgtEl>
                                          <p:spTgt spid="57"/>
                                        </p:tgtEl>
                                      </p:cBhvr>
                                      <p:by x="105000" y="105000"/>
                                    </p:animScale>
                                  </p:childTnLst>
                                </p:cTn>
                              </p:par>
                            </p:childTnLst>
                          </p:cTn>
                        </p:par>
                        <p:par>
                          <p:cTn id="158" fill="hold">
                            <p:stCondLst>
                              <p:cond delay="750"/>
                            </p:stCondLst>
                            <p:childTnLst>
                              <p:par>
                                <p:cTn id="159" presetID="10" presetClass="exit" presetSubtype="0" fill="hold" grpId="1" nodeType="afterEffect">
                                  <p:stCondLst>
                                    <p:cond delay="500"/>
                                  </p:stCondLst>
                                  <p:childTnLst>
                                    <p:animEffect transition="out" filter="fade">
                                      <p:cBhvr>
                                        <p:cTn id="160" dur="500"/>
                                        <p:tgtEl>
                                          <p:spTgt spid="59"/>
                                        </p:tgtEl>
                                      </p:cBhvr>
                                    </p:animEffect>
                                    <p:set>
                                      <p:cBhvr>
                                        <p:cTn id="161" dur="1" fill="hold">
                                          <p:stCondLst>
                                            <p:cond delay="499"/>
                                          </p:stCondLst>
                                        </p:cTn>
                                        <p:tgtEl>
                                          <p:spTgt spid="59"/>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grpId="0" nodeType="clickEffect">
                                  <p:stCondLst>
                                    <p:cond delay="0"/>
                                  </p:stCondLst>
                                  <p:childTnLst>
                                    <p:set>
                                      <p:cBhvr>
                                        <p:cTn id="165" dur="1" fill="hold">
                                          <p:stCondLst>
                                            <p:cond delay="0"/>
                                          </p:stCondLst>
                                        </p:cTn>
                                        <p:tgtEl>
                                          <p:spTgt spid="60"/>
                                        </p:tgtEl>
                                        <p:attrNameLst>
                                          <p:attrName>style.visibility</p:attrName>
                                        </p:attrNameLst>
                                      </p:cBhvr>
                                      <p:to>
                                        <p:strVal val="visible"/>
                                      </p:to>
                                    </p:set>
                                    <p:animEffect transition="in" filter="fade">
                                      <p:cBhvr>
                                        <p:cTn id="166" dur="750"/>
                                        <p:tgtEl>
                                          <p:spTgt spid="60"/>
                                        </p:tgtEl>
                                      </p:cBhvr>
                                    </p:animEffect>
                                  </p:childTnLst>
                                </p:cTn>
                              </p:par>
                              <p:par>
                                <p:cTn id="167" presetID="26" presetClass="emph" presetSubtype="0" fill="hold" grpId="1" nodeType="withEffect">
                                  <p:stCondLst>
                                    <p:cond delay="0"/>
                                  </p:stCondLst>
                                  <p:childTnLst>
                                    <p:animEffect transition="out" filter="fade">
                                      <p:cBhvr>
                                        <p:cTn id="168" dur="750" tmFilter="0, 0; .2, .5; .8, .5; 1, 0"/>
                                        <p:tgtEl>
                                          <p:spTgt spid="58"/>
                                        </p:tgtEl>
                                      </p:cBhvr>
                                    </p:animEffect>
                                    <p:animScale>
                                      <p:cBhvr>
                                        <p:cTn id="169" dur="375" autoRev="1" fill="hold"/>
                                        <p:tgtEl>
                                          <p:spTgt spid="58"/>
                                        </p:tgtEl>
                                      </p:cBhvr>
                                      <p:by x="105000" y="105000"/>
                                    </p:animScale>
                                  </p:childTnLst>
                                </p:cTn>
                              </p:par>
                            </p:childTnLst>
                          </p:cTn>
                        </p:par>
                        <p:par>
                          <p:cTn id="170" fill="hold">
                            <p:stCondLst>
                              <p:cond delay="750"/>
                            </p:stCondLst>
                            <p:childTnLst>
                              <p:par>
                                <p:cTn id="171" presetID="10" presetClass="exit" presetSubtype="0" fill="hold" grpId="1" nodeType="afterEffect">
                                  <p:stCondLst>
                                    <p:cond delay="500"/>
                                  </p:stCondLst>
                                  <p:childTnLst>
                                    <p:animEffect transition="out" filter="fade">
                                      <p:cBhvr>
                                        <p:cTn id="172" dur="500"/>
                                        <p:tgtEl>
                                          <p:spTgt spid="60"/>
                                        </p:tgtEl>
                                      </p:cBhvr>
                                    </p:animEffect>
                                    <p:set>
                                      <p:cBhvr>
                                        <p:cTn id="173" dur="1" fill="hold">
                                          <p:stCondLst>
                                            <p:cond delay="499"/>
                                          </p:stCondLst>
                                        </p:cTn>
                                        <p:tgtEl>
                                          <p:spTgt spid="60"/>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nodeType="clickEffect">
                                  <p:stCondLst>
                                    <p:cond delay="0"/>
                                  </p:stCondLst>
                                  <p:childTnLst>
                                    <p:set>
                                      <p:cBhvr>
                                        <p:cTn id="177" dur="1" fill="hold">
                                          <p:stCondLst>
                                            <p:cond delay="0"/>
                                          </p:stCondLst>
                                        </p:cTn>
                                        <p:tgtEl>
                                          <p:spTgt spid="56">
                                            <p:txEl>
                                              <p:pRg st="1" end="1"/>
                                            </p:txEl>
                                          </p:spTgt>
                                        </p:tgtEl>
                                        <p:attrNameLst>
                                          <p:attrName>style.visibility</p:attrName>
                                        </p:attrNameLst>
                                      </p:cBhvr>
                                      <p:to>
                                        <p:strVal val="visible"/>
                                      </p:to>
                                    </p:set>
                                    <p:animEffect transition="in" filter="fade">
                                      <p:cBhvr>
                                        <p:cTn id="178" dur="500"/>
                                        <p:tgtEl>
                                          <p:spTgt spid="56">
                                            <p:txEl>
                                              <p:pRg st="1" end="1"/>
                                            </p:txEl>
                                          </p:spTgt>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nodeType="clickEffect">
                                  <p:stCondLst>
                                    <p:cond delay="0"/>
                                  </p:stCondLst>
                                  <p:childTnLst>
                                    <p:set>
                                      <p:cBhvr>
                                        <p:cTn id="182" dur="1" fill="hold">
                                          <p:stCondLst>
                                            <p:cond delay="0"/>
                                          </p:stCondLst>
                                        </p:cTn>
                                        <p:tgtEl>
                                          <p:spTgt spid="56">
                                            <p:txEl>
                                              <p:pRg st="2" end="2"/>
                                            </p:txEl>
                                          </p:spTgt>
                                        </p:tgtEl>
                                        <p:attrNameLst>
                                          <p:attrName>style.visibility</p:attrName>
                                        </p:attrNameLst>
                                      </p:cBhvr>
                                      <p:to>
                                        <p:strVal val="visible"/>
                                      </p:to>
                                    </p:set>
                                    <p:animEffect transition="in" filter="fade">
                                      <p:cBhvr>
                                        <p:cTn id="183" dur="500"/>
                                        <p:tgtEl>
                                          <p:spTgt spid="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0" grpId="1" animBg="1"/>
      <p:bldP spid="59" grpId="0" animBg="1"/>
      <p:bldP spid="59" grpId="1" animBg="1"/>
      <p:bldP spid="4" grpId="0" animBg="1"/>
      <p:bldP spid="5" grpId="0"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7" grpId="0" animBg="1"/>
      <p:bldP spid="48" grpId="0" animBg="1"/>
      <p:bldP spid="55" grpId="0" animBg="1"/>
      <p:bldP spid="57" grpId="0" animBg="1"/>
      <p:bldP spid="57" grpId="1" animBg="1"/>
      <p:bldP spid="58" grpId="0" animBg="1"/>
      <p:bldP spid="58"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 PlanIt - Maths" id="{2300573F-2B23-4069-88C4-92AC8C15A5A1}" vid="{A3519456-B051-445D-8C4E-ECBE8387732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4" ma:contentTypeDescription="Create a new document." ma:contentTypeScope="" ma:versionID="aa2bab0df87d8bef25ef9cd432e7deed">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7562d058007b9ac5c85a7d94c3b17a4a"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f5ade466-6de5-4735-a402-dbed587f50ec}"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9" ma:contentTypeDescription="Create a new document." ma:contentTypeScope="" ma:versionID="2bddcd1ac83bf6cc9d4e187e50cdfc19">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a945b1e6971e3546dc159e283e46c135"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1C9217-CFC2-4248-803D-877790DF44CE}">
  <ds:schemaRefs>
    <ds:schemaRef ds:uri="5519ec2d-3025-400a-aa14-bba49a7e18f3"/>
    <ds:schemaRef ds:uri="e255f982-5f1f-41c7-871f-7a91432a5484"/>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B14859C-6572-4A7B-9A3F-7D5267FECEF8}">
  <ds:schemaRefs>
    <ds:schemaRef ds:uri="http://schemas.microsoft.com/sharepoint/v3/contenttype/forms"/>
  </ds:schemaRefs>
</ds:datastoreItem>
</file>

<file path=customXml/itemProps3.xml><?xml version="1.0" encoding="utf-8"?>
<ds:datastoreItem xmlns:ds="http://schemas.openxmlformats.org/officeDocument/2006/customXml" ds:itemID="{B428ECF5-55BA-4582-A80D-46C6D3767CD7}">
  <ds:schemaRefs>
    <ds:schemaRef ds:uri="5519ec2d-3025-400a-aa14-bba49a7e18f3"/>
    <ds:schemaRef ds:uri="e255f982-5f1f-41c7-871f-7a91432a54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92D36507-1BC8-4A35-A379-FD65BFD1C266}">
  <ds:schemaRefs>
    <ds:schemaRef ds:uri="5519ec2d-3025-400a-aa14-bba49a7e18f3"/>
    <ds:schemaRef ds:uri="e255f982-5f1f-41c7-871f-7a91432a5484"/>
    <ds:schemaRef ds:uri="http://schemas.microsoft.com/office/2006/metadata/properties"/>
    <ds:schemaRef ds:uri="http://schemas.microsoft.com/office/infopath/2007/PartnerControls"/>
  </ds:schemaRefs>
</ds:datastoreItem>
</file>

<file path=customXml/itemProps5.xml><?xml version="1.0" encoding="utf-8"?>
<ds:datastoreItem xmlns:ds="http://schemas.openxmlformats.org/officeDocument/2006/customXml" ds:itemID="{E83D955A-7888-4FED-B412-D8DD4D87E2EE}">
  <ds:schemaRefs>
    <ds:schemaRef ds:uri="http://schemas.microsoft.com/sharepoint/v3/contenttype/forms"/>
  </ds:schemaRefs>
</ds:datastoreItem>
</file>

<file path=customXml/itemProps6.xml><?xml version="1.0" encoding="utf-8"?>
<ds:datastoreItem xmlns:ds="http://schemas.openxmlformats.org/officeDocument/2006/customXml" ds:itemID="{9C3FB987-5034-4D58-A1EC-4FFF47E1A791}"/>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54</Slides>
  <Notes>27</Notes>
  <HiddenSlides>0</HiddenSlides>
  <ScaleCrop>false</ScaleCrop>
  <HeadingPairs>
    <vt:vector size="4" baseType="variant">
      <vt:variant>
        <vt:lpstr>Theme</vt:lpstr>
      </vt:variant>
      <vt:variant>
        <vt:i4>2</vt:i4>
      </vt:variant>
      <vt:variant>
        <vt:lpstr>Slide Titles</vt:lpstr>
      </vt:variant>
      <vt:variant>
        <vt:i4>54</vt:i4>
      </vt:variant>
    </vt:vector>
  </HeadingPairs>
  <TitlesOfParts>
    <vt:vector size="56" baseType="lpstr">
      <vt:lpstr>office theme</vt:lpstr>
      <vt:lpstr>Office Theme</vt:lpstr>
      <vt:lpstr>PowerPoint Presentation</vt:lpstr>
      <vt:lpstr>Word work (on sheet)</vt:lpstr>
      <vt:lpstr>26.3.26 TBAT- calculate the area of compound shapes.   1) 5.43 + 12.9  =   2)  1292 ÷ 7 =  3) A grocer has 60kg of potatoes. In one day, he sells 50% of the potatoes. What mass of potatoes does he sell?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26.3.26 TBAT- calculate the area of compound shapes.   </vt:lpstr>
      <vt:lpstr>Venturers: (not in books)  Thursday 26th March TBAT: use fronted adverbials.  3 in 3  </vt:lpstr>
      <vt:lpstr>Thursday 26th March TBAT: use fronted adverbials.  What is the difference between a clause and a phrase?   What is a fronted adverbial?    Describe what adverbs can be used for in a sentence?  </vt:lpstr>
      <vt:lpstr>PowerPoint Presentation</vt:lpstr>
      <vt:lpstr>Identifying different fronted adverbials</vt:lpstr>
      <vt:lpstr>Identifying different fronted adverbials</vt:lpstr>
      <vt:lpstr>Which of these are true for fronted adverbials?  PARTNER TALK:</vt:lpstr>
      <vt:lpstr>Identifying different fronted adverbials</vt:lpstr>
      <vt:lpstr>Identifying different fronted adverbials</vt:lpstr>
      <vt:lpstr>Identifying different fronted adverbials    WHITEBOARD WORK</vt:lpstr>
      <vt:lpstr>Identifying different fronted adverbials</vt:lpstr>
      <vt:lpstr>Identifying different fronted adverbials</vt:lpstr>
      <vt:lpstr>Where should the commas be placed to show the fronted adverbials?</vt:lpstr>
      <vt:lpstr>Identifying different fronted adverbials</vt:lpstr>
      <vt:lpstr>Identifying different fronted adverbials     WHITEBOARD WORK</vt:lpstr>
      <vt:lpstr>Do these sentences start with a fronted adverbial phrase or a fronted adverbial clause?</vt:lpstr>
      <vt:lpstr>PowerPoint Presentation</vt:lpstr>
      <vt:lpstr>PowerPoint Presentation</vt:lpstr>
      <vt:lpstr>Using fronted adverbial words, phrases &amp; clauses</vt:lpstr>
      <vt:lpstr>Decide whether each fronted adverbial is showing time, place or manner. </vt:lpstr>
      <vt:lpstr>Using fronted adverbial words, phrases &amp; clauses</vt:lpstr>
      <vt:lpstr>Tick all the sentences that use a fronted adverbial of manner correctly. </vt:lpstr>
      <vt:lpstr>Using fronted adverbial words, phrases &amp; clauses</vt:lpstr>
      <vt:lpstr>Match the fronted adverbial clauses of time to the most appropriate sentences. </vt:lpstr>
      <vt:lpstr>Use the list of subordinating conjunctions to think of different fronted adverbial clauses of time that could come before this main clause. </vt:lpstr>
      <vt:lpstr>Using fronted adverbial words, phrases &amp; clauses</vt:lpstr>
      <vt:lpstr>Using fronted adverbial words, phrases &amp; clauses</vt:lpstr>
      <vt:lpstr>How many fronted adverbials can you think of to add more detail in front of this main clause?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Easter crafts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2</cp:revision>
  <dcterms:created xsi:type="dcterms:W3CDTF">2026-03-20T11:57:19Z</dcterms:created>
  <dcterms:modified xsi:type="dcterms:W3CDTF">2026-03-25T16:15:13Z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ies>
</file>