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sldIdLst>
    <p:sldId id="638" r:id="rId6"/>
    <p:sldId id="752" r:id="rId7"/>
    <p:sldId id="257" r:id="rId8"/>
    <p:sldId id="258" r:id="rId9"/>
    <p:sldId id="259" r:id="rId10"/>
    <p:sldId id="288" r:id="rId11"/>
    <p:sldId id="273" r:id="rId12"/>
    <p:sldId id="284" r:id="rId13"/>
    <p:sldId id="276" r:id="rId14"/>
    <p:sldId id="278" r:id="rId15"/>
    <p:sldId id="282" r:id="rId16"/>
    <p:sldId id="285" r:id="rId17"/>
    <p:sldId id="286" r:id="rId18"/>
    <p:sldId id="287" r:id="rId19"/>
    <p:sldId id="745" r:id="rId20"/>
    <p:sldId id="747" r:id="rId21"/>
    <p:sldId id="748" r:id="rId22"/>
    <p:sldId id="749" r:id="rId23"/>
    <p:sldId id="750" r:id="rId24"/>
    <p:sldId id="751" r:id="rId25"/>
    <p:sldId id="753" r:id="rId26"/>
    <p:sldId id="652" r:id="rId27"/>
    <p:sldId id="672" r:id="rId28"/>
    <p:sldId id="664" r:id="rId29"/>
    <p:sldId id="665" r:id="rId30"/>
    <p:sldId id="666" r:id="rId31"/>
    <p:sldId id="667" r:id="rId32"/>
    <p:sldId id="668" r:id="rId33"/>
    <p:sldId id="678" r:id="rId34"/>
    <p:sldId id="679" r:id="rId35"/>
    <p:sldId id="680" r:id="rId36"/>
    <p:sldId id="673" r:id="rId37"/>
    <p:sldId id="670" r:id="rId38"/>
    <p:sldId id="671" r:id="rId39"/>
    <p:sldId id="674" r:id="rId40"/>
    <p:sldId id="675" r:id="rId41"/>
    <p:sldId id="676" r:id="rId42"/>
    <p:sldId id="677" r:id="rId43"/>
    <p:sldId id="744" r:id="rId44"/>
    <p:sldId id="681" r:id="rId45"/>
    <p:sldId id="746" r:id="rId4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C0567-8443-B006-D15A-68121CE010C1}" v="119" dt="2026-03-23T20:31:25.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825060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45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Year 4 2A / Year 5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28FBA76-E0DF-4690-2583-6BD4B7DA7B3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181308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23/03/2026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23/03/2026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1.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36.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rimaryteacher.collinshub.co.uk/educator.html?s=qh2ZmR2XwgTM2QzXzFGcvlWd5RncldXc#course_library&amp;content_type=package&amp;content_id=12512&amp;module_id=35632&amp;selected_lo=2001733"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daily10" TargetMode="Externa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0AD3-010B-0793-7B6E-AC92F2E3DFE9}"/>
              </a:ext>
            </a:extLst>
          </p:cNvPr>
          <p:cNvSpPr>
            <a:spLocks noGrp="1"/>
          </p:cNvSpPr>
          <p:nvPr>
            <p:ph type="title"/>
          </p:nvPr>
        </p:nvSpPr>
        <p:spPr>
          <a:xfrm>
            <a:off x="2628" y="-190929"/>
            <a:ext cx="11299686" cy="1325563"/>
          </a:xfrm>
        </p:spPr>
        <p:txBody>
          <a:bodyPr>
            <a:normAutofit/>
          </a:bodyPr>
          <a:lstStyle/>
          <a:p>
            <a:r>
              <a:rPr lang="en-GB" u="sng">
                <a:ea typeface="Calibri Light"/>
                <a:cs typeface="Calibri Light"/>
              </a:rPr>
              <a:t>Morning challenge</a:t>
            </a:r>
          </a:p>
        </p:txBody>
      </p:sp>
      <p:pic>
        <p:nvPicPr>
          <p:cNvPr id="5" name="Picture 4" descr="A table of words&#10;&#10;AI-generated content may be incorrect.">
            <a:extLst>
              <a:ext uri="{FF2B5EF4-FFF2-40B4-BE49-F238E27FC236}">
                <a16:creationId xmlns:a16="http://schemas.microsoft.com/office/drawing/2014/main" id="{DBE6612C-6E81-875B-9D30-FEF207E6730A}"/>
              </a:ext>
            </a:extLst>
          </p:cNvPr>
          <p:cNvPicPr>
            <a:picLocks noChangeAspect="1"/>
          </p:cNvPicPr>
          <p:nvPr/>
        </p:nvPicPr>
        <p:blipFill>
          <a:blip r:embed="rId2"/>
          <a:stretch>
            <a:fillRect/>
          </a:stretch>
        </p:blipFill>
        <p:spPr>
          <a:xfrm>
            <a:off x="242629" y="1716430"/>
            <a:ext cx="5095875" cy="3857625"/>
          </a:xfrm>
          <a:prstGeom prst="rect">
            <a:avLst/>
          </a:prstGeom>
        </p:spPr>
      </p:pic>
      <p:pic>
        <p:nvPicPr>
          <p:cNvPr id="6" name="Picture 5" descr="A white background with black text&#10;&#10;AI-generated content may be incorrect.">
            <a:extLst>
              <a:ext uri="{FF2B5EF4-FFF2-40B4-BE49-F238E27FC236}">
                <a16:creationId xmlns:a16="http://schemas.microsoft.com/office/drawing/2014/main" id="{70364838-E00A-2C98-1153-6AFB00301DC1}"/>
              </a:ext>
            </a:extLst>
          </p:cNvPr>
          <p:cNvPicPr>
            <a:picLocks noChangeAspect="1"/>
          </p:cNvPicPr>
          <p:nvPr/>
        </p:nvPicPr>
        <p:blipFill>
          <a:blip r:embed="rId3"/>
          <a:stretch>
            <a:fillRect/>
          </a:stretch>
        </p:blipFill>
        <p:spPr>
          <a:xfrm>
            <a:off x="6394364" y="863428"/>
            <a:ext cx="4984406" cy="1496197"/>
          </a:xfrm>
          <a:prstGeom prst="rect">
            <a:avLst/>
          </a:prstGeom>
        </p:spPr>
      </p:pic>
      <p:pic>
        <p:nvPicPr>
          <p:cNvPr id="7" name="Picture 6" descr="A white sheet of paper with black text&#10;&#10;AI-generated content may be incorrect.">
            <a:extLst>
              <a:ext uri="{FF2B5EF4-FFF2-40B4-BE49-F238E27FC236}">
                <a16:creationId xmlns:a16="http://schemas.microsoft.com/office/drawing/2014/main" id="{B872790E-65D8-82AC-58D0-86897EF280C3}"/>
              </a:ext>
            </a:extLst>
          </p:cNvPr>
          <p:cNvPicPr>
            <a:picLocks noChangeAspect="1"/>
          </p:cNvPicPr>
          <p:nvPr/>
        </p:nvPicPr>
        <p:blipFill>
          <a:blip r:embed="rId4"/>
          <a:stretch>
            <a:fillRect/>
          </a:stretch>
        </p:blipFill>
        <p:spPr>
          <a:xfrm>
            <a:off x="6391790" y="2342120"/>
            <a:ext cx="5010150" cy="3924300"/>
          </a:xfrm>
          <a:prstGeom prst="rect">
            <a:avLst/>
          </a:prstGeom>
        </p:spPr>
      </p:pic>
    </p:spTree>
    <p:extLst>
      <p:ext uri="{BB962C8B-B14F-4D97-AF65-F5344CB8AC3E}">
        <p14:creationId xmlns:p14="http://schemas.microsoft.com/office/powerpoint/2010/main" val="98082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The Four Quadrants</a:t>
            </a:r>
            <a:endParaRPr lang="en-GB" sz="3600"/>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39223" y="1390415"/>
            <a:ext cx="4912713" cy="4915339"/>
            <a:chOff x="747758" y="1309400"/>
            <a:chExt cx="4912713" cy="4915339"/>
          </a:xfrm>
        </p:grpSpPr>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solidFill>
                    <a:srgbClr val="7768AD"/>
                  </a:solidFill>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394283"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solidFill>
                    <a:srgbClr val="7768AD"/>
                  </a:solidFill>
                  <a:latin typeface="Twinkl" pitchFamily="50" charset="0"/>
                </a:rPr>
                <a:t>-1</a:t>
              </a:r>
            </a:p>
          </p:txBody>
        </p:sp>
      </p:grpSp>
      <p:pic>
        <p:nvPicPr>
          <p:cNvPr id="55" name="Whole Class">
            <a:extLst>
              <a:ext uri="{FF2B5EF4-FFF2-40B4-BE49-F238E27FC236}">
                <a16:creationId xmlns:a16="http://schemas.microsoft.com/office/drawing/2014/main" id="{3A3AC241-EAC8-4DA4-AC69-176B7045C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
        <p:nvSpPr>
          <p:cNvPr id="81" name="Oval 80">
            <a:extLst>
              <a:ext uri="{FF2B5EF4-FFF2-40B4-BE49-F238E27FC236}">
                <a16:creationId xmlns:a16="http://schemas.microsoft.com/office/drawing/2014/main" id="{B08655FD-593C-4F4F-8115-0CA8FE17F7DD}"/>
              </a:ext>
            </a:extLst>
          </p:cNvPr>
          <p:cNvSpPr/>
          <p:nvPr/>
        </p:nvSpPr>
        <p:spPr>
          <a:xfrm>
            <a:off x="2008261" y="5989639"/>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Oval 87">
            <a:extLst>
              <a:ext uri="{FF2B5EF4-FFF2-40B4-BE49-F238E27FC236}">
                <a16:creationId xmlns:a16="http://schemas.microsoft.com/office/drawing/2014/main" id="{9CB69C10-647F-4DAC-9DAD-52D2DBBB805A}"/>
              </a:ext>
            </a:extLst>
          </p:cNvPr>
          <p:cNvSpPr/>
          <p:nvPr/>
        </p:nvSpPr>
        <p:spPr>
          <a:xfrm>
            <a:off x="6580368" y="5999785"/>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9AD9D1B0-4C1B-4CFF-A48E-0FECB4987C49}"/>
              </a:ext>
            </a:extLst>
          </p:cNvPr>
          <p:cNvSpPr/>
          <p:nvPr/>
        </p:nvSpPr>
        <p:spPr>
          <a:xfrm>
            <a:off x="6757671" y="1764049"/>
            <a:ext cx="3792823" cy="646331"/>
          </a:xfrm>
          <a:prstGeom prst="rect">
            <a:avLst/>
          </a:prstGeom>
        </p:spPr>
        <p:txBody>
          <a:bodyPr wrap="square">
            <a:spAutoFit/>
          </a:bodyPr>
          <a:lstStyle/>
          <a:p>
            <a:r>
              <a:rPr lang="en-GB" sz="1800">
                <a:latin typeface="Twinkl" pitchFamily="50" charset="0"/>
              </a:rPr>
              <a:t>Which quadrant should each Olympic sport be positioned in?</a:t>
            </a:r>
          </a:p>
        </p:txBody>
      </p:sp>
      <p:sp>
        <p:nvSpPr>
          <p:cNvPr id="31" name="Rectangle 30">
            <a:extLst>
              <a:ext uri="{FF2B5EF4-FFF2-40B4-BE49-F238E27FC236}">
                <a16:creationId xmlns:a16="http://schemas.microsoft.com/office/drawing/2014/main" id="{8F470032-C362-4DED-AC23-8390B0537032}"/>
              </a:ext>
            </a:extLst>
          </p:cNvPr>
          <p:cNvSpPr/>
          <p:nvPr/>
        </p:nvSpPr>
        <p:spPr>
          <a:xfrm>
            <a:off x="7428677" y="2712374"/>
            <a:ext cx="2501528"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(-1,6)</a:t>
            </a:r>
          </a:p>
        </p:txBody>
      </p:sp>
      <p:pic>
        <p:nvPicPr>
          <p:cNvPr id="9" name="Picture 8">
            <a:extLst>
              <a:ext uri="{FF2B5EF4-FFF2-40B4-BE49-F238E27FC236}">
                <a16:creationId xmlns:a16="http://schemas.microsoft.com/office/drawing/2014/main" id="{898D89D8-6570-47F8-82A4-94A42F22DC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56" r="21940"/>
          <a:stretch/>
        </p:blipFill>
        <p:spPr>
          <a:xfrm>
            <a:off x="6926584" y="2558439"/>
            <a:ext cx="868797" cy="879589"/>
          </a:xfrm>
          <a:prstGeom prst="ellipse">
            <a:avLst/>
          </a:prstGeom>
          <a:solidFill>
            <a:schemeClr val="bg1"/>
          </a:solidFill>
          <a:ln w="28575">
            <a:solidFill>
              <a:srgbClr val="669FC7"/>
            </a:solidFill>
          </a:ln>
        </p:spPr>
      </p:pic>
      <p:sp>
        <p:nvSpPr>
          <p:cNvPr id="93" name="1 orange">
            <a:extLst>
              <a:ext uri="{FF2B5EF4-FFF2-40B4-BE49-F238E27FC236}">
                <a16:creationId xmlns:a16="http://schemas.microsoft.com/office/drawing/2014/main" id="{E954D64E-DEF1-4C9F-A5DF-B19F2C0A8468}"/>
              </a:ext>
            </a:extLst>
          </p:cNvPr>
          <p:cNvSpPr/>
          <p:nvPr/>
        </p:nvSpPr>
        <p:spPr>
          <a:xfrm>
            <a:off x="8386575" y="30749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1 blue">
            <a:extLst>
              <a:ext uri="{FF2B5EF4-FFF2-40B4-BE49-F238E27FC236}">
                <a16:creationId xmlns:a16="http://schemas.microsoft.com/office/drawing/2014/main" id="{B417E50D-5127-48CA-831C-55CB4F834719}"/>
              </a:ext>
            </a:extLst>
          </p:cNvPr>
          <p:cNvSpPr/>
          <p:nvPr/>
        </p:nvSpPr>
        <p:spPr>
          <a:xfrm>
            <a:off x="7866901" y="3074967"/>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1 purple">
            <a:extLst>
              <a:ext uri="{FF2B5EF4-FFF2-40B4-BE49-F238E27FC236}">
                <a16:creationId xmlns:a16="http://schemas.microsoft.com/office/drawing/2014/main" id="{36396469-210F-451B-AD7A-F249A06CB959}"/>
              </a:ext>
            </a:extLst>
          </p:cNvPr>
          <p:cNvSpPr/>
          <p:nvPr/>
        </p:nvSpPr>
        <p:spPr>
          <a:xfrm>
            <a:off x="8906249" y="3074967"/>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6" name="1 green">
            <a:extLst>
              <a:ext uri="{FF2B5EF4-FFF2-40B4-BE49-F238E27FC236}">
                <a16:creationId xmlns:a16="http://schemas.microsoft.com/office/drawing/2014/main" id="{B251F536-E5FE-4EFA-8694-ACF139A979FA}"/>
              </a:ext>
            </a:extLst>
          </p:cNvPr>
          <p:cNvSpPr/>
          <p:nvPr/>
        </p:nvSpPr>
        <p:spPr>
          <a:xfrm>
            <a:off x="9425924" y="3074967"/>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8" name="Rectangle 97">
            <a:extLst>
              <a:ext uri="{FF2B5EF4-FFF2-40B4-BE49-F238E27FC236}">
                <a16:creationId xmlns:a16="http://schemas.microsoft.com/office/drawing/2014/main" id="{2A9172A9-7A2A-477D-966D-A16432A32585}"/>
              </a:ext>
            </a:extLst>
          </p:cNvPr>
          <p:cNvSpPr/>
          <p:nvPr/>
        </p:nvSpPr>
        <p:spPr>
          <a:xfrm>
            <a:off x="7449651" y="3933561"/>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(6,1)</a:t>
            </a:r>
          </a:p>
        </p:txBody>
      </p:sp>
      <p:sp>
        <p:nvSpPr>
          <p:cNvPr id="100" name="2 orange">
            <a:extLst>
              <a:ext uri="{FF2B5EF4-FFF2-40B4-BE49-F238E27FC236}">
                <a16:creationId xmlns:a16="http://schemas.microsoft.com/office/drawing/2014/main" id="{14BAC6AB-E63B-4B54-BB96-E2352AF5D35D}"/>
              </a:ext>
            </a:extLst>
          </p:cNvPr>
          <p:cNvSpPr/>
          <p:nvPr/>
        </p:nvSpPr>
        <p:spPr>
          <a:xfrm>
            <a:off x="8407548" y="4296154"/>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1" name="2 blue">
            <a:extLst>
              <a:ext uri="{FF2B5EF4-FFF2-40B4-BE49-F238E27FC236}">
                <a16:creationId xmlns:a16="http://schemas.microsoft.com/office/drawing/2014/main" id="{BF4C55C0-C86B-4441-85E4-0B0940927687}"/>
              </a:ext>
            </a:extLst>
          </p:cNvPr>
          <p:cNvSpPr/>
          <p:nvPr/>
        </p:nvSpPr>
        <p:spPr>
          <a:xfrm>
            <a:off x="7887874" y="4296154"/>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2" name="2 purple">
            <a:extLst>
              <a:ext uri="{FF2B5EF4-FFF2-40B4-BE49-F238E27FC236}">
                <a16:creationId xmlns:a16="http://schemas.microsoft.com/office/drawing/2014/main" id="{4AC2E0E2-5F3B-4BF6-9793-194AAAACAE38}"/>
              </a:ext>
            </a:extLst>
          </p:cNvPr>
          <p:cNvSpPr/>
          <p:nvPr/>
        </p:nvSpPr>
        <p:spPr>
          <a:xfrm>
            <a:off x="8927222" y="4296154"/>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3" name="2 green">
            <a:extLst>
              <a:ext uri="{FF2B5EF4-FFF2-40B4-BE49-F238E27FC236}">
                <a16:creationId xmlns:a16="http://schemas.microsoft.com/office/drawing/2014/main" id="{A11776CE-E8A2-468B-96F7-A3EEBD8659BD}"/>
              </a:ext>
            </a:extLst>
          </p:cNvPr>
          <p:cNvSpPr/>
          <p:nvPr/>
        </p:nvSpPr>
        <p:spPr>
          <a:xfrm>
            <a:off x="9446897" y="4296154"/>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a:extLst>
              <a:ext uri="{FF2B5EF4-FFF2-40B4-BE49-F238E27FC236}">
                <a16:creationId xmlns:a16="http://schemas.microsoft.com/office/drawing/2014/main" id="{920DAE7D-33DD-438B-9C3D-77698835CE8E}"/>
              </a:ext>
            </a:extLst>
          </p:cNvPr>
          <p:cNvSpPr/>
          <p:nvPr/>
        </p:nvSpPr>
        <p:spPr>
          <a:xfrm>
            <a:off x="7449651" y="5152545"/>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(2,-2)</a:t>
            </a:r>
          </a:p>
        </p:txBody>
      </p:sp>
      <p:sp>
        <p:nvSpPr>
          <p:cNvPr id="106" name="3 orange">
            <a:extLst>
              <a:ext uri="{FF2B5EF4-FFF2-40B4-BE49-F238E27FC236}">
                <a16:creationId xmlns:a16="http://schemas.microsoft.com/office/drawing/2014/main" id="{6ED1F40C-2276-45B3-A0D2-10F66C256204}"/>
              </a:ext>
            </a:extLst>
          </p:cNvPr>
          <p:cNvSpPr/>
          <p:nvPr/>
        </p:nvSpPr>
        <p:spPr>
          <a:xfrm>
            <a:off x="8407548" y="5515138"/>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7" name="3 blue">
            <a:extLst>
              <a:ext uri="{FF2B5EF4-FFF2-40B4-BE49-F238E27FC236}">
                <a16:creationId xmlns:a16="http://schemas.microsoft.com/office/drawing/2014/main" id="{3F8E5C97-D1E5-4521-8641-0D7AC605B251}"/>
              </a:ext>
            </a:extLst>
          </p:cNvPr>
          <p:cNvSpPr/>
          <p:nvPr/>
        </p:nvSpPr>
        <p:spPr>
          <a:xfrm>
            <a:off x="7887874" y="5515138"/>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8" name="3 purple">
            <a:extLst>
              <a:ext uri="{FF2B5EF4-FFF2-40B4-BE49-F238E27FC236}">
                <a16:creationId xmlns:a16="http://schemas.microsoft.com/office/drawing/2014/main" id="{50CE5DB8-5550-4F52-B8FC-14465B20D961}"/>
              </a:ext>
            </a:extLst>
          </p:cNvPr>
          <p:cNvSpPr/>
          <p:nvPr/>
        </p:nvSpPr>
        <p:spPr>
          <a:xfrm>
            <a:off x="8927222" y="5515138"/>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0" name="3 green">
            <a:extLst>
              <a:ext uri="{FF2B5EF4-FFF2-40B4-BE49-F238E27FC236}">
                <a16:creationId xmlns:a16="http://schemas.microsoft.com/office/drawing/2014/main" id="{8CBB6B00-7F71-483F-900A-A2C6E403AE48}"/>
              </a:ext>
            </a:extLst>
          </p:cNvPr>
          <p:cNvSpPr/>
          <p:nvPr/>
        </p:nvSpPr>
        <p:spPr>
          <a:xfrm>
            <a:off x="9446897" y="5515138"/>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5" name="Group 114">
            <a:extLst>
              <a:ext uri="{FF2B5EF4-FFF2-40B4-BE49-F238E27FC236}">
                <a16:creationId xmlns:a16="http://schemas.microsoft.com/office/drawing/2014/main" id="{E7EE6E8B-55BE-4216-85A4-AE7E9BF66029}"/>
              </a:ext>
            </a:extLst>
          </p:cNvPr>
          <p:cNvGrpSpPr/>
          <p:nvPr/>
        </p:nvGrpSpPr>
        <p:grpSpPr>
          <a:xfrm>
            <a:off x="6822802" y="3740822"/>
            <a:ext cx="1129004" cy="897744"/>
            <a:chOff x="5261478" y="3532898"/>
            <a:chExt cx="1129004" cy="897744"/>
          </a:xfrm>
        </p:grpSpPr>
        <p:sp>
          <p:nvSpPr>
            <p:cNvPr id="35" name="Oval 34">
              <a:extLst>
                <a:ext uri="{FF2B5EF4-FFF2-40B4-BE49-F238E27FC236}">
                  <a16:creationId xmlns:a16="http://schemas.microsoft.com/office/drawing/2014/main" id="{E9F45129-ACED-49BF-BE3D-BFBCE65C06E3}"/>
                </a:ext>
              </a:extLst>
            </p:cNvPr>
            <p:cNvSpPr/>
            <p:nvPr/>
          </p:nvSpPr>
          <p:spPr>
            <a:xfrm>
              <a:off x="5360640" y="3532898"/>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2" name="Picture 111">
              <a:extLst>
                <a:ext uri="{FF2B5EF4-FFF2-40B4-BE49-F238E27FC236}">
                  <a16:creationId xmlns:a16="http://schemas.microsoft.com/office/drawing/2014/main" id="{97F95346-5242-44EC-9BF4-99301E3C9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1478" y="3682971"/>
              <a:ext cx="1129004" cy="683191"/>
            </a:xfrm>
            <a:prstGeom prst="rect">
              <a:avLst/>
            </a:prstGeom>
          </p:spPr>
        </p:pic>
      </p:grpSp>
      <p:grpSp>
        <p:nvGrpSpPr>
          <p:cNvPr id="116" name="Group 115">
            <a:extLst>
              <a:ext uri="{FF2B5EF4-FFF2-40B4-BE49-F238E27FC236}">
                <a16:creationId xmlns:a16="http://schemas.microsoft.com/office/drawing/2014/main" id="{E9D89814-E548-43DC-9AA0-4A5215D50040}"/>
              </a:ext>
            </a:extLst>
          </p:cNvPr>
          <p:cNvGrpSpPr/>
          <p:nvPr/>
        </p:nvGrpSpPr>
        <p:grpSpPr>
          <a:xfrm>
            <a:off x="6849411" y="4926695"/>
            <a:ext cx="964630" cy="897744"/>
            <a:chOff x="5288087" y="4525513"/>
            <a:chExt cx="964630" cy="897744"/>
          </a:xfrm>
        </p:grpSpPr>
        <p:sp>
          <p:nvSpPr>
            <p:cNvPr id="114" name="Oval 113">
              <a:extLst>
                <a:ext uri="{FF2B5EF4-FFF2-40B4-BE49-F238E27FC236}">
                  <a16:creationId xmlns:a16="http://schemas.microsoft.com/office/drawing/2014/main" id="{D9BB4FAC-67D6-45B9-84D3-8B95AFB20953}"/>
                </a:ext>
              </a:extLst>
            </p:cNvPr>
            <p:cNvSpPr/>
            <p:nvPr/>
          </p:nvSpPr>
          <p:spPr>
            <a:xfrm>
              <a:off x="5346596" y="4525513"/>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9" name="Picture 18">
              <a:extLst>
                <a:ext uri="{FF2B5EF4-FFF2-40B4-BE49-F238E27FC236}">
                  <a16:creationId xmlns:a16="http://schemas.microsoft.com/office/drawing/2014/main" id="{D2CAD22F-4ABE-43C1-8CA2-AA27BE473D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grpSp>
        <p:nvGrpSpPr>
          <p:cNvPr id="117" name="Group 116">
            <a:extLst>
              <a:ext uri="{FF2B5EF4-FFF2-40B4-BE49-F238E27FC236}">
                <a16:creationId xmlns:a16="http://schemas.microsoft.com/office/drawing/2014/main" id="{BDA5591C-180B-49C4-9CF7-2E8151F0B7B6}"/>
              </a:ext>
            </a:extLst>
          </p:cNvPr>
          <p:cNvGrpSpPr/>
          <p:nvPr/>
        </p:nvGrpSpPr>
        <p:grpSpPr>
          <a:xfrm>
            <a:off x="4988802" y="4422193"/>
            <a:ext cx="410770" cy="382288"/>
            <a:chOff x="5288087" y="4525513"/>
            <a:chExt cx="964630" cy="897744"/>
          </a:xfrm>
        </p:grpSpPr>
        <p:sp>
          <p:nvSpPr>
            <p:cNvPr id="118" name="Oval 117">
              <a:extLst>
                <a:ext uri="{FF2B5EF4-FFF2-40B4-BE49-F238E27FC236}">
                  <a16:creationId xmlns:a16="http://schemas.microsoft.com/office/drawing/2014/main" id="{CEA8908A-B3F8-4A5A-8289-271422F9E065}"/>
                </a:ext>
              </a:extLst>
            </p:cNvPr>
            <p:cNvSpPr/>
            <p:nvPr/>
          </p:nvSpPr>
          <p:spPr>
            <a:xfrm>
              <a:off x="5346596" y="4525513"/>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9" name="Picture 118">
              <a:extLst>
                <a:ext uri="{FF2B5EF4-FFF2-40B4-BE49-F238E27FC236}">
                  <a16:creationId xmlns:a16="http://schemas.microsoft.com/office/drawing/2014/main" id="{25C3AC7D-2BDB-4B8B-AD8B-EF6B33C4B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sp>
        <p:nvSpPr>
          <p:cNvPr id="60" name="Oval 59">
            <a:extLst>
              <a:ext uri="{FF2B5EF4-FFF2-40B4-BE49-F238E27FC236}">
                <a16:creationId xmlns:a16="http://schemas.microsoft.com/office/drawing/2014/main" id="{DD225EE4-0BA2-4B41-B685-EE92205DF064}"/>
              </a:ext>
            </a:extLst>
          </p:cNvPr>
          <p:cNvSpPr/>
          <p:nvPr/>
        </p:nvSpPr>
        <p:spPr>
          <a:xfrm>
            <a:off x="2021813" y="14256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Oval 76">
            <a:extLst>
              <a:ext uri="{FF2B5EF4-FFF2-40B4-BE49-F238E27FC236}">
                <a16:creationId xmlns:a16="http://schemas.microsoft.com/office/drawing/2014/main" id="{7A5B8081-890B-448B-9C18-7ED2D5B241D7}"/>
              </a:ext>
            </a:extLst>
          </p:cNvPr>
          <p:cNvSpPr/>
          <p:nvPr/>
        </p:nvSpPr>
        <p:spPr>
          <a:xfrm>
            <a:off x="6585810" y="1438942"/>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50" name="Group 149">
            <a:extLst>
              <a:ext uri="{FF2B5EF4-FFF2-40B4-BE49-F238E27FC236}">
                <a16:creationId xmlns:a16="http://schemas.microsoft.com/office/drawing/2014/main" id="{7A97B841-3634-4A4B-AE50-34F096F0CB49}"/>
              </a:ext>
            </a:extLst>
          </p:cNvPr>
          <p:cNvGrpSpPr/>
          <p:nvPr/>
        </p:nvGrpSpPr>
        <p:grpSpPr>
          <a:xfrm>
            <a:off x="7940137" y="3149373"/>
            <a:ext cx="149214" cy="153340"/>
            <a:chOff x="6808845" y="1010662"/>
            <a:chExt cx="629930" cy="647350"/>
          </a:xfrm>
        </p:grpSpPr>
        <p:cxnSp>
          <p:nvCxnSpPr>
            <p:cNvPr id="144" name="Straight Connector 143">
              <a:extLst>
                <a:ext uri="{FF2B5EF4-FFF2-40B4-BE49-F238E27FC236}">
                  <a16:creationId xmlns:a16="http://schemas.microsoft.com/office/drawing/2014/main" id="{FF167EBF-6E91-404B-AA29-CB6527E36DC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A417CD2-1975-4A9C-A33A-4DEF6F70794E}"/>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2C36FE4C-3EBB-4380-AB05-029CD3A01BEA}"/>
              </a:ext>
            </a:extLst>
          </p:cNvPr>
          <p:cNvGrpSpPr/>
          <p:nvPr/>
        </p:nvGrpSpPr>
        <p:grpSpPr>
          <a:xfrm>
            <a:off x="8982207" y="3149373"/>
            <a:ext cx="149214" cy="153340"/>
            <a:chOff x="6808845" y="1010662"/>
            <a:chExt cx="629930" cy="647350"/>
          </a:xfrm>
        </p:grpSpPr>
        <p:cxnSp>
          <p:nvCxnSpPr>
            <p:cNvPr id="152" name="Straight Connector 151">
              <a:extLst>
                <a:ext uri="{FF2B5EF4-FFF2-40B4-BE49-F238E27FC236}">
                  <a16:creationId xmlns:a16="http://schemas.microsoft.com/office/drawing/2014/main" id="{59AE2234-9058-4161-9991-EC361200A9DD}"/>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C2BD69E-C4D8-4F09-AD7E-16F8FB98E7F0}"/>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4962F775-1BC6-41EB-BFB6-5B6D0CF55108}"/>
              </a:ext>
            </a:extLst>
          </p:cNvPr>
          <p:cNvGrpSpPr/>
          <p:nvPr/>
        </p:nvGrpSpPr>
        <p:grpSpPr>
          <a:xfrm>
            <a:off x="9504805" y="3149373"/>
            <a:ext cx="149214" cy="153340"/>
            <a:chOff x="6808845" y="1010662"/>
            <a:chExt cx="629930" cy="647350"/>
          </a:xfrm>
        </p:grpSpPr>
        <p:cxnSp>
          <p:nvCxnSpPr>
            <p:cNvPr id="155" name="Straight Connector 154">
              <a:extLst>
                <a:ext uri="{FF2B5EF4-FFF2-40B4-BE49-F238E27FC236}">
                  <a16:creationId xmlns:a16="http://schemas.microsoft.com/office/drawing/2014/main" id="{5CD3C85D-C1B3-40C6-98E4-E7B841B576F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EF5B241-3AF0-424F-8194-15EDD0BD776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6A9BC4B8-F3C5-41D4-8CEE-30A117A68AB2}"/>
              </a:ext>
            </a:extLst>
          </p:cNvPr>
          <p:cNvGrpSpPr/>
          <p:nvPr/>
        </p:nvGrpSpPr>
        <p:grpSpPr>
          <a:xfrm>
            <a:off x="8485023" y="4373522"/>
            <a:ext cx="149214" cy="153340"/>
            <a:chOff x="6808845" y="1010662"/>
            <a:chExt cx="629930" cy="647350"/>
          </a:xfrm>
        </p:grpSpPr>
        <p:cxnSp>
          <p:nvCxnSpPr>
            <p:cNvPr id="158" name="Straight Connector 157">
              <a:extLst>
                <a:ext uri="{FF2B5EF4-FFF2-40B4-BE49-F238E27FC236}">
                  <a16:creationId xmlns:a16="http://schemas.microsoft.com/office/drawing/2014/main" id="{1611D36F-A54A-4C38-B46B-E3EEC42C756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EA7F4CC-5340-4E3F-AA8E-75964E72B3C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4F4504CB-CEFE-4323-B504-3BBECA5CCA40}"/>
              </a:ext>
            </a:extLst>
          </p:cNvPr>
          <p:cNvGrpSpPr/>
          <p:nvPr/>
        </p:nvGrpSpPr>
        <p:grpSpPr>
          <a:xfrm>
            <a:off x="9007374" y="4373522"/>
            <a:ext cx="149214" cy="153340"/>
            <a:chOff x="6808845" y="1010662"/>
            <a:chExt cx="629930" cy="647350"/>
          </a:xfrm>
        </p:grpSpPr>
        <p:cxnSp>
          <p:nvCxnSpPr>
            <p:cNvPr id="161" name="Straight Connector 160">
              <a:extLst>
                <a:ext uri="{FF2B5EF4-FFF2-40B4-BE49-F238E27FC236}">
                  <a16:creationId xmlns:a16="http://schemas.microsoft.com/office/drawing/2014/main" id="{7041A8CB-E201-436F-8788-6F12BE3BE87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F19114D-468E-49E0-AFD8-39B2727C156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543EDB2C-BB87-443C-A8DC-352A704DDACE}"/>
              </a:ext>
            </a:extLst>
          </p:cNvPr>
          <p:cNvGrpSpPr/>
          <p:nvPr/>
        </p:nvGrpSpPr>
        <p:grpSpPr>
          <a:xfrm>
            <a:off x="9529972" y="4373522"/>
            <a:ext cx="149214" cy="153340"/>
            <a:chOff x="6808845" y="1010662"/>
            <a:chExt cx="629930" cy="647350"/>
          </a:xfrm>
        </p:grpSpPr>
        <p:cxnSp>
          <p:nvCxnSpPr>
            <p:cNvPr id="164" name="Straight Connector 163">
              <a:extLst>
                <a:ext uri="{FF2B5EF4-FFF2-40B4-BE49-F238E27FC236}">
                  <a16:creationId xmlns:a16="http://schemas.microsoft.com/office/drawing/2014/main" id="{4A033AF6-1A16-43C2-9EE2-AF7399860487}"/>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E75D8DE-6D64-42AE-A838-A67125C4C474}"/>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D88C862D-FAB9-41CD-8E7A-3CD7391C884C}"/>
              </a:ext>
            </a:extLst>
          </p:cNvPr>
          <p:cNvGrpSpPr/>
          <p:nvPr/>
        </p:nvGrpSpPr>
        <p:grpSpPr>
          <a:xfrm>
            <a:off x="8485023" y="5596568"/>
            <a:ext cx="149214" cy="153340"/>
            <a:chOff x="6808845" y="1010662"/>
            <a:chExt cx="629930" cy="647350"/>
          </a:xfrm>
        </p:grpSpPr>
        <p:cxnSp>
          <p:nvCxnSpPr>
            <p:cNvPr id="167" name="Straight Connector 166">
              <a:extLst>
                <a:ext uri="{FF2B5EF4-FFF2-40B4-BE49-F238E27FC236}">
                  <a16:creationId xmlns:a16="http://schemas.microsoft.com/office/drawing/2014/main" id="{36983CCD-6403-43D2-A074-963A39C66D2C}"/>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6F16E4F-30D1-4C21-A9AE-9A30DC9F3789}"/>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729857AD-6B6F-41ED-AF3D-B5E51B8B1117}"/>
              </a:ext>
            </a:extLst>
          </p:cNvPr>
          <p:cNvGrpSpPr/>
          <p:nvPr/>
        </p:nvGrpSpPr>
        <p:grpSpPr>
          <a:xfrm>
            <a:off x="9007374" y="5596568"/>
            <a:ext cx="149214" cy="153340"/>
            <a:chOff x="6808845" y="1010662"/>
            <a:chExt cx="629930" cy="647350"/>
          </a:xfrm>
        </p:grpSpPr>
        <p:cxnSp>
          <p:nvCxnSpPr>
            <p:cNvPr id="170" name="Straight Connector 169">
              <a:extLst>
                <a:ext uri="{FF2B5EF4-FFF2-40B4-BE49-F238E27FC236}">
                  <a16:creationId xmlns:a16="http://schemas.microsoft.com/office/drawing/2014/main" id="{0FC7FA44-B41F-4CD5-B0B7-7ECA9B8DF7D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29D5A7A-CABA-4550-B597-932E91C880D7}"/>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D494FEF2-20C7-449E-B1A1-C60253EFDD34}"/>
              </a:ext>
            </a:extLst>
          </p:cNvPr>
          <p:cNvGrpSpPr/>
          <p:nvPr/>
        </p:nvGrpSpPr>
        <p:grpSpPr>
          <a:xfrm>
            <a:off x="7963499" y="5596568"/>
            <a:ext cx="149214" cy="153340"/>
            <a:chOff x="6808845" y="1010662"/>
            <a:chExt cx="629930" cy="647350"/>
          </a:xfrm>
        </p:grpSpPr>
        <p:cxnSp>
          <p:nvCxnSpPr>
            <p:cNvPr id="173" name="Straight Connector 172">
              <a:extLst>
                <a:ext uri="{FF2B5EF4-FFF2-40B4-BE49-F238E27FC236}">
                  <a16:creationId xmlns:a16="http://schemas.microsoft.com/office/drawing/2014/main" id="{7CC3EA28-BF0B-4ECA-BA00-105B998CFEBB}"/>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7353AB3-9050-436B-BEDA-68C62D3607FE}"/>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0" name="Rectangle 189">
            <a:extLst>
              <a:ext uri="{FF2B5EF4-FFF2-40B4-BE49-F238E27FC236}">
                <a16:creationId xmlns:a16="http://schemas.microsoft.com/office/drawing/2014/main" id="{C1FA7FCD-9528-4E52-A8D4-FBF7F410DA5C}"/>
              </a:ext>
            </a:extLst>
          </p:cNvPr>
          <p:cNvSpPr/>
          <p:nvPr/>
        </p:nvSpPr>
        <p:spPr>
          <a:xfrm>
            <a:off x="6814639" y="2489360"/>
            <a:ext cx="3190857" cy="342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5" name="Rectangle 174">
            <a:extLst>
              <a:ext uri="{FF2B5EF4-FFF2-40B4-BE49-F238E27FC236}">
                <a16:creationId xmlns:a16="http://schemas.microsoft.com/office/drawing/2014/main" id="{32E5C373-AAC3-4F73-9756-34D9C8F72434}"/>
              </a:ext>
            </a:extLst>
          </p:cNvPr>
          <p:cNvSpPr/>
          <p:nvPr/>
        </p:nvSpPr>
        <p:spPr>
          <a:xfrm>
            <a:off x="7424058" y="2714388"/>
            <a:ext cx="2501528"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(-3,4)</a:t>
            </a:r>
          </a:p>
        </p:txBody>
      </p:sp>
      <p:pic>
        <p:nvPicPr>
          <p:cNvPr id="176" name="Picture 175">
            <a:extLst>
              <a:ext uri="{FF2B5EF4-FFF2-40B4-BE49-F238E27FC236}">
                <a16:creationId xmlns:a16="http://schemas.microsoft.com/office/drawing/2014/main" id="{7074B8C6-02E0-45EF-B595-4CB469F994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213" r="6629" b="-15910"/>
          <a:stretch/>
        </p:blipFill>
        <p:spPr>
          <a:xfrm>
            <a:off x="6921965" y="2560453"/>
            <a:ext cx="868797" cy="877575"/>
          </a:xfrm>
          <a:prstGeom prst="ellipse">
            <a:avLst/>
          </a:prstGeom>
          <a:solidFill>
            <a:schemeClr val="bg1"/>
          </a:solidFill>
          <a:ln w="28575">
            <a:solidFill>
              <a:srgbClr val="669FC7"/>
            </a:solidFill>
          </a:ln>
        </p:spPr>
      </p:pic>
      <p:sp>
        <p:nvSpPr>
          <p:cNvPr id="177" name="4 orange">
            <a:extLst>
              <a:ext uri="{FF2B5EF4-FFF2-40B4-BE49-F238E27FC236}">
                <a16:creationId xmlns:a16="http://schemas.microsoft.com/office/drawing/2014/main" id="{9DDC76FB-B099-46F6-AA7C-3EAA7C501C5F}"/>
              </a:ext>
            </a:extLst>
          </p:cNvPr>
          <p:cNvSpPr/>
          <p:nvPr/>
        </p:nvSpPr>
        <p:spPr>
          <a:xfrm>
            <a:off x="8381956" y="3076981"/>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8" name="4 blue">
            <a:extLst>
              <a:ext uri="{FF2B5EF4-FFF2-40B4-BE49-F238E27FC236}">
                <a16:creationId xmlns:a16="http://schemas.microsoft.com/office/drawing/2014/main" id="{E9158492-C0DB-4055-A784-421AFF8C4E90}"/>
              </a:ext>
            </a:extLst>
          </p:cNvPr>
          <p:cNvSpPr/>
          <p:nvPr/>
        </p:nvSpPr>
        <p:spPr>
          <a:xfrm>
            <a:off x="7862282" y="3076981"/>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1" name="Picture 110">
            <a:extLst>
              <a:ext uri="{FF2B5EF4-FFF2-40B4-BE49-F238E27FC236}">
                <a16:creationId xmlns:a16="http://schemas.microsoft.com/office/drawing/2014/main" id="{1CB6E2D8-6744-4CB0-8789-E51DD7F85D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61" t="-56147" r="2290" b="9060"/>
          <a:stretch/>
        </p:blipFill>
        <p:spPr>
          <a:xfrm>
            <a:off x="6568936" y="3293548"/>
            <a:ext cx="366596" cy="361549"/>
          </a:xfrm>
          <a:prstGeom prst="ellipse">
            <a:avLst/>
          </a:prstGeom>
          <a:solidFill>
            <a:schemeClr val="bg1"/>
          </a:solidFill>
          <a:ln w="28575">
            <a:solidFill>
              <a:srgbClr val="013F7C"/>
            </a:solidFill>
          </a:ln>
        </p:spPr>
      </p:pic>
      <p:sp>
        <p:nvSpPr>
          <p:cNvPr id="179" name="4 purple">
            <a:extLst>
              <a:ext uri="{FF2B5EF4-FFF2-40B4-BE49-F238E27FC236}">
                <a16:creationId xmlns:a16="http://schemas.microsoft.com/office/drawing/2014/main" id="{B7AC45A1-8DDB-4E72-A5E7-07216C82CCA6}"/>
              </a:ext>
            </a:extLst>
          </p:cNvPr>
          <p:cNvSpPr/>
          <p:nvPr/>
        </p:nvSpPr>
        <p:spPr>
          <a:xfrm>
            <a:off x="8901630" y="3076981"/>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4 green">
            <a:extLst>
              <a:ext uri="{FF2B5EF4-FFF2-40B4-BE49-F238E27FC236}">
                <a16:creationId xmlns:a16="http://schemas.microsoft.com/office/drawing/2014/main" id="{D90C744E-BD95-4BF0-99B7-83C73E250EEC}"/>
              </a:ext>
            </a:extLst>
          </p:cNvPr>
          <p:cNvSpPr/>
          <p:nvPr/>
        </p:nvSpPr>
        <p:spPr>
          <a:xfrm>
            <a:off x="9421305" y="3076981"/>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1" name="Group 180">
            <a:extLst>
              <a:ext uri="{FF2B5EF4-FFF2-40B4-BE49-F238E27FC236}">
                <a16:creationId xmlns:a16="http://schemas.microsoft.com/office/drawing/2014/main" id="{81DDCE78-D1D8-48BC-91A1-4CBC8861D9E7}"/>
              </a:ext>
            </a:extLst>
          </p:cNvPr>
          <p:cNvGrpSpPr/>
          <p:nvPr/>
        </p:nvGrpSpPr>
        <p:grpSpPr>
          <a:xfrm>
            <a:off x="7943907" y="3160325"/>
            <a:ext cx="149214" cy="153340"/>
            <a:chOff x="6808845" y="1010662"/>
            <a:chExt cx="629930" cy="647350"/>
          </a:xfrm>
        </p:grpSpPr>
        <p:cxnSp>
          <p:nvCxnSpPr>
            <p:cNvPr id="182" name="Straight Connector 181">
              <a:extLst>
                <a:ext uri="{FF2B5EF4-FFF2-40B4-BE49-F238E27FC236}">
                  <a16:creationId xmlns:a16="http://schemas.microsoft.com/office/drawing/2014/main" id="{9229CF4C-0AF5-4C21-87B9-1A7CFE259011}"/>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5D9586F-3664-41FF-804D-6C1B334141E3}"/>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BBB6AAFC-6B4D-4504-B5C7-293CEABF5980}"/>
              </a:ext>
            </a:extLst>
          </p:cNvPr>
          <p:cNvGrpSpPr/>
          <p:nvPr/>
        </p:nvGrpSpPr>
        <p:grpSpPr>
          <a:xfrm>
            <a:off x="8985977" y="3160325"/>
            <a:ext cx="149214" cy="153340"/>
            <a:chOff x="6808845" y="1010662"/>
            <a:chExt cx="629930" cy="647350"/>
          </a:xfrm>
        </p:grpSpPr>
        <p:cxnSp>
          <p:nvCxnSpPr>
            <p:cNvPr id="185" name="Straight Connector 184">
              <a:extLst>
                <a:ext uri="{FF2B5EF4-FFF2-40B4-BE49-F238E27FC236}">
                  <a16:creationId xmlns:a16="http://schemas.microsoft.com/office/drawing/2014/main" id="{56835F7B-39D6-4588-8666-60C975AF54BE}"/>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E51BA66-9E1A-47C3-B477-C34EB93A7631}"/>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B9B592A7-838B-441D-80D9-B071CB2C6A20}"/>
              </a:ext>
            </a:extLst>
          </p:cNvPr>
          <p:cNvGrpSpPr/>
          <p:nvPr/>
        </p:nvGrpSpPr>
        <p:grpSpPr>
          <a:xfrm>
            <a:off x="9508575" y="3160325"/>
            <a:ext cx="149214" cy="153340"/>
            <a:chOff x="6808845" y="1010662"/>
            <a:chExt cx="629930" cy="647350"/>
          </a:xfrm>
        </p:grpSpPr>
        <p:cxnSp>
          <p:nvCxnSpPr>
            <p:cNvPr id="188" name="Straight Connector 187">
              <a:extLst>
                <a:ext uri="{FF2B5EF4-FFF2-40B4-BE49-F238E27FC236}">
                  <a16:creationId xmlns:a16="http://schemas.microsoft.com/office/drawing/2014/main" id="{397BBD32-2B50-41C3-A7D2-11B2FE9FE6D1}"/>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5A2F9EB-3850-41F2-B109-ED86A2EB0B5F}"/>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id="{4417DBFD-AD7B-4A66-A25D-97061EC20533}"/>
              </a:ext>
            </a:extLst>
          </p:cNvPr>
          <p:cNvSpPr/>
          <p:nvPr/>
        </p:nvSpPr>
        <p:spPr>
          <a:xfrm>
            <a:off x="7434296" y="3930143"/>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(5,-2)</a:t>
            </a:r>
          </a:p>
        </p:txBody>
      </p:sp>
      <p:sp>
        <p:nvSpPr>
          <p:cNvPr id="193" name="5 orange">
            <a:extLst>
              <a:ext uri="{FF2B5EF4-FFF2-40B4-BE49-F238E27FC236}">
                <a16:creationId xmlns:a16="http://schemas.microsoft.com/office/drawing/2014/main" id="{0F9FB13B-357A-4534-8D65-18DD686F7E2A}"/>
              </a:ext>
            </a:extLst>
          </p:cNvPr>
          <p:cNvSpPr/>
          <p:nvPr/>
        </p:nvSpPr>
        <p:spPr>
          <a:xfrm>
            <a:off x="8392193" y="4292736"/>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5 blue">
            <a:extLst>
              <a:ext uri="{FF2B5EF4-FFF2-40B4-BE49-F238E27FC236}">
                <a16:creationId xmlns:a16="http://schemas.microsoft.com/office/drawing/2014/main" id="{FF997417-99FE-43E6-A91D-19266739B1C0}"/>
              </a:ext>
            </a:extLst>
          </p:cNvPr>
          <p:cNvSpPr/>
          <p:nvPr/>
        </p:nvSpPr>
        <p:spPr>
          <a:xfrm>
            <a:off x="7872519" y="4292736"/>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5 purple">
            <a:extLst>
              <a:ext uri="{FF2B5EF4-FFF2-40B4-BE49-F238E27FC236}">
                <a16:creationId xmlns:a16="http://schemas.microsoft.com/office/drawing/2014/main" id="{049933E7-44D3-4596-8246-B8ABE6054532}"/>
              </a:ext>
            </a:extLst>
          </p:cNvPr>
          <p:cNvSpPr/>
          <p:nvPr/>
        </p:nvSpPr>
        <p:spPr>
          <a:xfrm>
            <a:off x="8911867" y="4292736"/>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6" name="5 green">
            <a:extLst>
              <a:ext uri="{FF2B5EF4-FFF2-40B4-BE49-F238E27FC236}">
                <a16:creationId xmlns:a16="http://schemas.microsoft.com/office/drawing/2014/main" id="{66AC2C62-1037-42C5-B0CF-3DF40EBED156}"/>
              </a:ext>
            </a:extLst>
          </p:cNvPr>
          <p:cNvSpPr/>
          <p:nvPr/>
        </p:nvSpPr>
        <p:spPr>
          <a:xfrm>
            <a:off x="9431542" y="4292736"/>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tangle 196">
            <a:extLst>
              <a:ext uri="{FF2B5EF4-FFF2-40B4-BE49-F238E27FC236}">
                <a16:creationId xmlns:a16="http://schemas.microsoft.com/office/drawing/2014/main" id="{63757CA9-B451-4074-A813-23E77349E489}"/>
              </a:ext>
            </a:extLst>
          </p:cNvPr>
          <p:cNvSpPr/>
          <p:nvPr/>
        </p:nvSpPr>
        <p:spPr>
          <a:xfrm>
            <a:off x="7434296" y="5149127"/>
            <a:ext cx="2481232" cy="527860"/>
          </a:xfrm>
          <a:prstGeom prst="rect">
            <a:avLst/>
          </a:prstGeom>
          <a:solidFill>
            <a:srgbClr val="669F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180000" rtlCol="0" anchor="ctr"/>
          <a:lstStyle/>
          <a:p>
            <a:pPr algn="ctr"/>
            <a:r>
              <a:rPr lang="en-GB" sz="1800">
                <a:latin typeface="Twinkl" pitchFamily="50" charset="0"/>
              </a:rPr>
              <a:t>   (-4,-1)</a:t>
            </a:r>
          </a:p>
        </p:txBody>
      </p:sp>
      <p:sp>
        <p:nvSpPr>
          <p:cNvPr id="198" name="6 orange">
            <a:extLst>
              <a:ext uri="{FF2B5EF4-FFF2-40B4-BE49-F238E27FC236}">
                <a16:creationId xmlns:a16="http://schemas.microsoft.com/office/drawing/2014/main" id="{3972B4B5-E4CC-42C3-AB14-21D34ED3A45C}"/>
              </a:ext>
            </a:extLst>
          </p:cNvPr>
          <p:cNvSpPr/>
          <p:nvPr/>
        </p:nvSpPr>
        <p:spPr>
          <a:xfrm>
            <a:off x="8392193" y="5511720"/>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6 blue">
            <a:extLst>
              <a:ext uri="{FF2B5EF4-FFF2-40B4-BE49-F238E27FC236}">
                <a16:creationId xmlns:a16="http://schemas.microsoft.com/office/drawing/2014/main" id="{46172911-9D93-4398-B3D3-390A0716BB42}"/>
              </a:ext>
            </a:extLst>
          </p:cNvPr>
          <p:cNvSpPr/>
          <p:nvPr/>
        </p:nvSpPr>
        <p:spPr>
          <a:xfrm>
            <a:off x="7872519" y="5511720"/>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6 purple">
            <a:extLst>
              <a:ext uri="{FF2B5EF4-FFF2-40B4-BE49-F238E27FC236}">
                <a16:creationId xmlns:a16="http://schemas.microsoft.com/office/drawing/2014/main" id="{F2EAB465-181E-4352-A6FC-1565622196C0}"/>
              </a:ext>
            </a:extLst>
          </p:cNvPr>
          <p:cNvSpPr/>
          <p:nvPr/>
        </p:nvSpPr>
        <p:spPr>
          <a:xfrm>
            <a:off x="8911867" y="5511720"/>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6 green">
            <a:extLst>
              <a:ext uri="{FF2B5EF4-FFF2-40B4-BE49-F238E27FC236}">
                <a16:creationId xmlns:a16="http://schemas.microsoft.com/office/drawing/2014/main" id="{443F8C2A-E94E-4BCA-AEEA-AF27B070EB76}"/>
              </a:ext>
            </a:extLst>
          </p:cNvPr>
          <p:cNvSpPr/>
          <p:nvPr/>
        </p:nvSpPr>
        <p:spPr>
          <a:xfrm>
            <a:off x="9431542" y="5511720"/>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08" name="Group 207">
            <a:extLst>
              <a:ext uri="{FF2B5EF4-FFF2-40B4-BE49-F238E27FC236}">
                <a16:creationId xmlns:a16="http://schemas.microsoft.com/office/drawing/2014/main" id="{D267BCFC-B8AD-4F54-B348-07A9B33A1102}"/>
              </a:ext>
            </a:extLst>
          </p:cNvPr>
          <p:cNvGrpSpPr/>
          <p:nvPr/>
        </p:nvGrpSpPr>
        <p:grpSpPr>
          <a:xfrm>
            <a:off x="8469668" y="4370104"/>
            <a:ext cx="149214" cy="153340"/>
            <a:chOff x="6808845" y="1010662"/>
            <a:chExt cx="629930" cy="647350"/>
          </a:xfrm>
        </p:grpSpPr>
        <p:cxnSp>
          <p:nvCxnSpPr>
            <p:cNvPr id="209" name="Straight Connector 208">
              <a:extLst>
                <a:ext uri="{FF2B5EF4-FFF2-40B4-BE49-F238E27FC236}">
                  <a16:creationId xmlns:a16="http://schemas.microsoft.com/office/drawing/2014/main" id="{1EBD6F16-0158-4FC1-ACC7-D40F788D4D19}"/>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2C95E13-C93B-4B48-A38C-7560A23ABF2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2DC96767-C269-40FB-B971-7111E33166B7}"/>
              </a:ext>
            </a:extLst>
          </p:cNvPr>
          <p:cNvGrpSpPr/>
          <p:nvPr/>
        </p:nvGrpSpPr>
        <p:grpSpPr>
          <a:xfrm>
            <a:off x="8992019" y="4370104"/>
            <a:ext cx="149214" cy="153340"/>
            <a:chOff x="6808845" y="1010662"/>
            <a:chExt cx="629930" cy="647350"/>
          </a:xfrm>
        </p:grpSpPr>
        <p:cxnSp>
          <p:nvCxnSpPr>
            <p:cNvPr id="212" name="Straight Connector 211">
              <a:extLst>
                <a:ext uri="{FF2B5EF4-FFF2-40B4-BE49-F238E27FC236}">
                  <a16:creationId xmlns:a16="http://schemas.microsoft.com/office/drawing/2014/main" id="{AD726B77-36B1-4367-83BC-2DB187484DD0}"/>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C951A3E-4C6F-427A-ABE8-566BD7149F5B}"/>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018AF649-A8AE-418B-8DA9-19E845BBE9F8}"/>
              </a:ext>
            </a:extLst>
          </p:cNvPr>
          <p:cNvGrpSpPr/>
          <p:nvPr/>
        </p:nvGrpSpPr>
        <p:grpSpPr>
          <a:xfrm>
            <a:off x="7953747" y="4370104"/>
            <a:ext cx="149214" cy="153340"/>
            <a:chOff x="6808845" y="1010662"/>
            <a:chExt cx="629930" cy="647350"/>
          </a:xfrm>
        </p:grpSpPr>
        <p:cxnSp>
          <p:nvCxnSpPr>
            <p:cNvPr id="215" name="Straight Connector 214">
              <a:extLst>
                <a:ext uri="{FF2B5EF4-FFF2-40B4-BE49-F238E27FC236}">
                  <a16:creationId xmlns:a16="http://schemas.microsoft.com/office/drawing/2014/main" id="{E1C1E14E-E569-4898-9CEC-7B3D2E82DA2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93E49C5-5608-4A22-AEED-3C3471591E73}"/>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412817F0-0C15-46BB-8CC3-3E596531D09D}"/>
              </a:ext>
            </a:extLst>
          </p:cNvPr>
          <p:cNvGrpSpPr/>
          <p:nvPr/>
        </p:nvGrpSpPr>
        <p:grpSpPr>
          <a:xfrm>
            <a:off x="8469668" y="5593150"/>
            <a:ext cx="149214" cy="153340"/>
            <a:chOff x="6808845" y="1010662"/>
            <a:chExt cx="629930" cy="647350"/>
          </a:xfrm>
        </p:grpSpPr>
        <p:cxnSp>
          <p:nvCxnSpPr>
            <p:cNvPr id="218" name="Straight Connector 217">
              <a:extLst>
                <a:ext uri="{FF2B5EF4-FFF2-40B4-BE49-F238E27FC236}">
                  <a16:creationId xmlns:a16="http://schemas.microsoft.com/office/drawing/2014/main" id="{ABD7A7AD-CB62-4326-9215-561496C2B0CF}"/>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F91C7BF-0D01-4064-9A1C-72FC8BA6938F}"/>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13ADF144-CC71-403A-9738-BE05A068CF4D}"/>
              </a:ext>
            </a:extLst>
          </p:cNvPr>
          <p:cNvGrpSpPr/>
          <p:nvPr/>
        </p:nvGrpSpPr>
        <p:grpSpPr>
          <a:xfrm>
            <a:off x="9517811" y="5593150"/>
            <a:ext cx="149214" cy="153340"/>
            <a:chOff x="6808845" y="1010662"/>
            <a:chExt cx="629930" cy="647350"/>
          </a:xfrm>
        </p:grpSpPr>
        <p:cxnSp>
          <p:nvCxnSpPr>
            <p:cNvPr id="221" name="Straight Connector 220">
              <a:extLst>
                <a:ext uri="{FF2B5EF4-FFF2-40B4-BE49-F238E27FC236}">
                  <a16:creationId xmlns:a16="http://schemas.microsoft.com/office/drawing/2014/main" id="{998E593D-FBE2-466A-AE57-0158A13FAB3A}"/>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B6B4450-7F8A-4B77-AA52-502ADCA3B81C}"/>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596E8390-49F3-4CBE-92F2-D3D5B372FB53}"/>
              </a:ext>
            </a:extLst>
          </p:cNvPr>
          <p:cNvGrpSpPr/>
          <p:nvPr/>
        </p:nvGrpSpPr>
        <p:grpSpPr>
          <a:xfrm>
            <a:off x="7948144" y="5593150"/>
            <a:ext cx="149214" cy="153340"/>
            <a:chOff x="6808845" y="1010662"/>
            <a:chExt cx="629930" cy="647350"/>
          </a:xfrm>
        </p:grpSpPr>
        <p:cxnSp>
          <p:nvCxnSpPr>
            <p:cNvPr id="224" name="Straight Connector 223">
              <a:extLst>
                <a:ext uri="{FF2B5EF4-FFF2-40B4-BE49-F238E27FC236}">
                  <a16:creationId xmlns:a16="http://schemas.microsoft.com/office/drawing/2014/main" id="{57238B61-E9DD-4A85-AB22-B1493AEF7422}"/>
                </a:ext>
              </a:extLst>
            </p:cNvPr>
            <p:cNvCxnSpPr>
              <a:cxnSpLocks/>
            </p:cNvCxnSpPr>
            <p:nvPr/>
          </p:nvCxnSpPr>
          <p:spPr>
            <a:xfrm flipV="1">
              <a:off x="6808845" y="1033193"/>
              <a:ext cx="629930" cy="6248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BB90481-C809-446D-9380-354152B670A2}"/>
                </a:ext>
              </a:extLst>
            </p:cNvPr>
            <p:cNvCxnSpPr>
              <a:cxnSpLocks/>
            </p:cNvCxnSpPr>
            <p:nvPr/>
          </p:nvCxnSpPr>
          <p:spPr>
            <a:xfrm>
              <a:off x="6808845" y="1010662"/>
              <a:ext cx="629930" cy="6408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CD4CE7F1-8630-404B-8BB7-82F2E19D1C20}"/>
              </a:ext>
            </a:extLst>
          </p:cNvPr>
          <p:cNvGrpSpPr/>
          <p:nvPr/>
        </p:nvGrpSpPr>
        <p:grpSpPr>
          <a:xfrm>
            <a:off x="6906610" y="3650396"/>
            <a:ext cx="906121" cy="984753"/>
            <a:chOff x="5382609" y="3650395"/>
            <a:chExt cx="906121" cy="984753"/>
          </a:xfrm>
        </p:grpSpPr>
        <p:sp>
          <p:nvSpPr>
            <p:cNvPr id="203" name="Oval 202">
              <a:extLst>
                <a:ext uri="{FF2B5EF4-FFF2-40B4-BE49-F238E27FC236}">
                  <a16:creationId xmlns:a16="http://schemas.microsoft.com/office/drawing/2014/main" id="{772F96A9-59D3-45D3-A62F-25F492F0FB16}"/>
                </a:ext>
              </a:extLst>
            </p:cNvPr>
            <p:cNvSpPr/>
            <p:nvPr/>
          </p:nvSpPr>
          <p:spPr>
            <a:xfrm>
              <a:off x="5382609" y="3737404"/>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26" name="Picture 225">
              <a:extLst>
                <a:ext uri="{FF2B5EF4-FFF2-40B4-BE49-F238E27FC236}">
                  <a16:creationId xmlns:a16="http://schemas.microsoft.com/office/drawing/2014/main" id="{6E331BB8-9B5D-4DBA-ADC7-177725E9F2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grpSp>
        <p:nvGrpSpPr>
          <p:cNvPr id="228" name="Group 227">
            <a:extLst>
              <a:ext uri="{FF2B5EF4-FFF2-40B4-BE49-F238E27FC236}">
                <a16:creationId xmlns:a16="http://schemas.microsoft.com/office/drawing/2014/main" id="{D438AD03-3CF7-4BE3-A48A-E7EB2F00C24F}"/>
              </a:ext>
            </a:extLst>
          </p:cNvPr>
          <p:cNvGrpSpPr/>
          <p:nvPr/>
        </p:nvGrpSpPr>
        <p:grpSpPr>
          <a:xfrm>
            <a:off x="6166857" y="4409917"/>
            <a:ext cx="387021" cy="420607"/>
            <a:chOff x="5382609" y="3650395"/>
            <a:chExt cx="906121" cy="984753"/>
          </a:xfrm>
        </p:grpSpPr>
        <p:sp>
          <p:nvSpPr>
            <p:cNvPr id="229" name="Oval 228">
              <a:extLst>
                <a:ext uri="{FF2B5EF4-FFF2-40B4-BE49-F238E27FC236}">
                  <a16:creationId xmlns:a16="http://schemas.microsoft.com/office/drawing/2014/main" id="{64652608-A7EA-44C7-B472-FD9E4892ED30}"/>
                </a:ext>
              </a:extLst>
            </p:cNvPr>
            <p:cNvSpPr/>
            <p:nvPr/>
          </p:nvSpPr>
          <p:spPr>
            <a:xfrm>
              <a:off x="5382609" y="3737404"/>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0" name="Picture 229">
              <a:extLst>
                <a:ext uri="{FF2B5EF4-FFF2-40B4-BE49-F238E27FC236}">
                  <a16:creationId xmlns:a16="http://schemas.microsoft.com/office/drawing/2014/main" id="{AD95296A-0C2C-4AFC-BA1F-68090A91E3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grpSp>
        <p:nvGrpSpPr>
          <p:cNvPr id="232" name="Group 231">
            <a:extLst>
              <a:ext uri="{FF2B5EF4-FFF2-40B4-BE49-F238E27FC236}">
                <a16:creationId xmlns:a16="http://schemas.microsoft.com/office/drawing/2014/main" id="{6D8A23A6-36B7-4132-9050-B8A47EF191DC}"/>
              </a:ext>
            </a:extLst>
          </p:cNvPr>
          <p:cNvGrpSpPr/>
          <p:nvPr/>
        </p:nvGrpSpPr>
        <p:grpSpPr>
          <a:xfrm>
            <a:off x="6892566" y="4923277"/>
            <a:ext cx="906121" cy="897744"/>
            <a:chOff x="5368565" y="4923277"/>
            <a:chExt cx="906121" cy="897744"/>
          </a:xfrm>
        </p:grpSpPr>
        <p:sp>
          <p:nvSpPr>
            <p:cNvPr id="206" name="Oval 205">
              <a:extLst>
                <a:ext uri="{FF2B5EF4-FFF2-40B4-BE49-F238E27FC236}">
                  <a16:creationId xmlns:a16="http://schemas.microsoft.com/office/drawing/2014/main" id="{12D67CA6-6518-498E-874D-C23270C4FC0E}"/>
                </a:ext>
              </a:extLst>
            </p:cNvPr>
            <p:cNvSpPr/>
            <p:nvPr/>
          </p:nvSpPr>
          <p:spPr>
            <a:xfrm>
              <a:off x="5368565" y="4923277"/>
              <a:ext cx="906121" cy="897744"/>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1" name="Picture 230">
              <a:extLst>
                <a:ext uri="{FF2B5EF4-FFF2-40B4-BE49-F238E27FC236}">
                  <a16:creationId xmlns:a16="http://schemas.microsoft.com/office/drawing/2014/main" id="{56495ED9-34B8-4F1B-9578-ECB4D0F711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3487" y="5027112"/>
              <a:ext cx="789732" cy="540557"/>
            </a:xfrm>
            <a:prstGeom prst="rect">
              <a:avLst/>
            </a:prstGeom>
          </p:spPr>
        </p:pic>
      </p:grpSp>
      <p:grpSp>
        <p:nvGrpSpPr>
          <p:cNvPr id="233" name="Group 232">
            <a:extLst>
              <a:ext uri="{FF2B5EF4-FFF2-40B4-BE49-F238E27FC236}">
                <a16:creationId xmlns:a16="http://schemas.microsoft.com/office/drawing/2014/main" id="{68DC9ABF-C9B4-43FF-845B-6064FAC48DBD}"/>
              </a:ext>
            </a:extLst>
          </p:cNvPr>
          <p:cNvGrpSpPr/>
          <p:nvPr/>
        </p:nvGrpSpPr>
        <p:grpSpPr>
          <a:xfrm>
            <a:off x="2762552" y="4069733"/>
            <a:ext cx="387962" cy="384375"/>
            <a:chOff x="5368565" y="4923277"/>
            <a:chExt cx="906121" cy="897744"/>
          </a:xfrm>
        </p:grpSpPr>
        <p:sp>
          <p:nvSpPr>
            <p:cNvPr id="234" name="Oval 233">
              <a:extLst>
                <a:ext uri="{FF2B5EF4-FFF2-40B4-BE49-F238E27FC236}">
                  <a16:creationId xmlns:a16="http://schemas.microsoft.com/office/drawing/2014/main" id="{C9B06DDE-5A69-4A75-820D-5C494C821DCA}"/>
                </a:ext>
              </a:extLst>
            </p:cNvPr>
            <p:cNvSpPr/>
            <p:nvPr/>
          </p:nvSpPr>
          <p:spPr>
            <a:xfrm>
              <a:off x="5368565" y="4923277"/>
              <a:ext cx="906121" cy="897744"/>
            </a:xfrm>
            <a:prstGeom prst="ellipse">
              <a:avLst/>
            </a:prstGeom>
            <a:solidFill>
              <a:schemeClr val="bg1"/>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5" name="Picture 234">
              <a:extLst>
                <a:ext uri="{FF2B5EF4-FFF2-40B4-BE49-F238E27FC236}">
                  <a16:creationId xmlns:a16="http://schemas.microsoft.com/office/drawing/2014/main" id="{0A8D3B83-1150-4993-AE1E-A83DEDFE41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23486" y="5070256"/>
              <a:ext cx="789731" cy="540557"/>
            </a:xfrm>
            <a:prstGeom prst="rect">
              <a:avLst/>
            </a:prstGeom>
          </p:spPr>
        </p:pic>
      </p:grpSp>
      <p:pic>
        <p:nvPicPr>
          <p:cNvPr id="97" name="Picture 96">
            <a:extLst>
              <a:ext uri="{FF2B5EF4-FFF2-40B4-BE49-F238E27FC236}">
                <a16:creationId xmlns:a16="http://schemas.microsoft.com/office/drawing/2014/main" id="{6A8CED00-2830-49DB-A6BB-2DB8B56581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1356" r="21940"/>
          <a:stretch/>
        </p:blipFill>
        <p:spPr>
          <a:xfrm>
            <a:off x="3885880" y="1382065"/>
            <a:ext cx="350126" cy="354475"/>
          </a:xfrm>
          <a:prstGeom prst="ellipse">
            <a:avLst/>
          </a:prstGeom>
          <a:solidFill>
            <a:schemeClr val="bg1"/>
          </a:solidFill>
          <a:ln w="28575">
            <a:solidFill>
              <a:srgbClr val="D64C17"/>
            </a:solidFill>
          </a:ln>
        </p:spPr>
      </p:pic>
      <p:pic>
        <p:nvPicPr>
          <p:cNvPr id="191" name="Picture 190">
            <a:extLst>
              <a:ext uri="{FF2B5EF4-FFF2-40B4-BE49-F238E27FC236}">
                <a16:creationId xmlns:a16="http://schemas.microsoft.com/office/drawing/2014/main" id="{0C615185-DD73-4A69-9532-005A4CAA9F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6213" r="6629" b="-15910"/>
          <a:stretch/>
        </p:blipFill>
        <p:spPr>
          <a:xfrm>
            <a:off x="3125127" y="2145311"/>
            <a:ext cx="365866" cy="369562"/>
          </a:xfrm>
          <a:prstGeom prst="ellipse">
            <a:avLst/>
          </a:prstGeom>
          <a:solidFill>
            <a:schemeClr val="bg1"/>
          </a:solidFill>
          <a:ln w="28575">
            <a:solidFill>
              <a:srgbClr val="D64C17"/>
            </a:solidFill>
          </a:ln>
        </p:spPr>
      </p:pic>
      <p:grpSp>
        <p:nvGrpSpPr>
          <p:cNvPr id="137" name="Group 136">
            <a:extLst>
              <a:ext uri="{FF2B5EF4-FFF2-40B4-BE49-F238E27FC236}">
                <a16:creationId xmlns:a16="http://schemas.microsoft.com/office/drawing/2014/main" id="{5CE8466D-F35E-4FDF-97C1-6604F7A00EBE}"/>
              </a:ext>
            </a:extLst>
          </p:cNvPr>
          <p:cNvGrpSpPr/>
          <p:nvPr/>
        </p:nvGrpSpPr>
        <p:grpSpPr>
          <a:xfrm>
            <a:off x="2671870" y="2384720"/>
            <a:ext cx="6848261" cy="2483602"/>
            <a:chOff x="1128980" y="2193364"/>
            <a:chExt cx="6848261" cy="2483602"/>
          </a:xfrm>
        </p:grpSpPr>
        <p:sp>
          <p:nvSpPr>
            <p:cNvPr id="123" name="Rectangle: Rounded Corners 122">
              <a:extLst>
                <a:ext uri="{FF2B5EF4-FFF2-40B4-BE49-F238E27FC236}">
                  <a16:creationId xmlns:a16="http://schemas.microsoft.com/office/drawing/2014/main" id="{A8B13A39-34A1-404C-903F-C9177EE11128}"/>
                </a:ext>
              </a:extLst>
            </p:cNvPr>
            <p:cNvSpPr/>
            <p:nvPr/>
          </p:nvSpPr>
          <p:spPr>
            <a:xfrm>
              <a:off x="1128980" y="2193364"/>
              <a:ext cx="6848261" cy="2483602"/>
            </a:xfrm>
            <a:prstGeom prst="roundRect">
              <a:avLst>
                <a:gd name="adj" fmla="val 4664"/>
              </a:avLst>
            </a:prstGeom>
            <a:solidFill>
              <a:schemeClr val="bg1"/>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33" name="Group 132">
              <a:extLst>
                <a:ext uri="{FF2B5EF4-FFF2-40B4-BE49-F238E27FC236}">
                  <a16:creationId xmlns:a16="http://schemas.microsoft.com/office/drawing/2014/main" id="{8D296576-F449-4864-AA88-E204AB6AB429}"/>
                </a:ext>
              </a:extLst>
            </p:cNvPr>
            <p:cNvGrpSpPr/>
            <p:nvPr/>
          </p:nvGrpSpPr>
          <p:grpSpPr>
            <a:xfrm>
              <a:off x="2290574" y="2549299"/>
              <a:ext cx="4572000" cy="369332"/>
              <a:chOff x="1128937" y="2549299"/>
              <a:chExt cx="4572000" cy="369332"/>
            </a:xfrm>
          </p:grpSpPr>
          <p:sp>
            <p:nvSpPr>
              <p:cNvPr id="125" name="1 blue">
                <a:extLst>
                  <a:ext uri="{FF2B5EF4-FFF2-40B4-BE49-F238E27FC236}">
                    <a16:creationId xmlns:a16="http://schemas.microsoft.com/office/drawing/2014/main" id="{5F1D1AE8-C2A9-40E7-82B9-F5E7B36E1C26}"/>
                  </a:ext>
                </a:extLst>
              </p:cNvPr>
              <p:cNvSpPr/>
              <p:nvPr/>
            </p:nvSpPr>
            <p:spPr>
              <a:xfrm>
                <a:off x="2243917" y="2575669"/>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3168ECBD-56BA-4D4E-816A-786DA45EFB77}"/>
                  </a:ext>
                </a:extLst>
              </p:cNvPr>
              <p:cNvSpPr/>
              <p:nvPr/>
            </p:nvSpPr>
            <p:spPr>
              <a:xfrm>
                <a:off x="1128937" y="2549299"/>
                <a:ext cx="4572000" cy="369332"/>
              </a:xfrm>
              <a:prstGeom prst="rect">
                <a:avLst/>
              </a:prstGeom>
            </p:spPr>
            <p:txBody>
              <a:bodyPr>
                <a:spAutoFit/>
              </a:bodyPr>
              <a:lstStyle/>
              <a:p>
                <a:pPr algn="ctr"/>
                <a:r>
                  <a:rPr lang="en-GB" sz="1800">
                    <a:latin typeface="Twinkl" pitchFamily="50" charset="0"/>
                  </a:rPr>
                  <a:t>first quadrant</a:t>
                </a:r>
              </a:p>
            </p:txBody>
          </p:sp>
        </p:grpSp>
        <p:grpSp>
          <p:nvGrpSpPr>
            <p:cNvPr id="134" name="Group 133">
              <a:extLst>
                <a:ext uri="{FF2B5EF4-FFF2-40B4-BE49-F238E27FC236}">
                  <a16:creationId xmlns:a16="http://schemas.microsoft.com/office/drawing/2014/main" id="{7F4B874A-FE42-4120-A085-9A24677CD1BA}"/>
                </a:ext>
              </a:extLst>
            </p:cNvPr>
            <p:cNvGrpSpPr/>
            <p:nvPr/>
          </p:nvGrpSpPr>
          <p:grpSpPr>
            <a:xfrm>
              <a:off x="2423827" y="3006863"/>
              <a:ext cx="4572000" cy="369332"/>
              <a:chOff x="1262190" y="3006863"/>
              <a:chExt cx="4572000" cy="369332"/>
            </a:xfrm>
          </p:grpSpPr>
          <p:sp>
            <p:nvSpPr>
              <p:cNvPr id="124" name="1 orange">
                <a:extLst>
                  <a:ext uri="{FF2B5EF4-FFF2-40B4-BE49-F238E27FC236}">
                    <a16:creationId xmlns:a16="http://schemas.microsoft.com/office/drawing/2014/main" id="{30FDA1BD-9090-4220-844E-186D4FAE398F}"/>
                  </a:ext>
                </a:extLst>
              </p:cNvPr>
              <p:cNvSpPr/>
              <p:nvPr/>
            </p:nvSpPr>
            <p:spPr>
              <a:xfrm>
                <a:off x="2243916" y="3045791"/>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4EA17BEE-DCAB-4443-8A8A-9BF536AFA16F}"/>
                  </a:ext>
                </a:extLst>
              </p:cNvPr>
              <p:cNvSpPr/>
              <p:nvPr/>
            </p:nvSpPr>
            <p:spPr>
              <a:xfrm>
                <a:off x="1262190" y="3006863"/>
                <a:ext cx="4572000" cy="369332"/>
              </a:xfrm>
              <a:prstGeom prst="rect">
                <a:avLst/>
              </a:prstGeom>
            </p:spPr>
            <p:txBody>
              <a:bodyPr>
                <a:spAutoFit/>
              </a:bodyPr>
              <a:lstStyle/>
              <a:p>
                <a:pPr algn="ctr"/>
                <a:r>
                  <a:rPr lang="en-GB" sz="1800">
                    <a:latin typeface="Twinkl" pitchFamily="50" charset="0"/>
                  </a:rPr>
                  <a:t>second quadrant</a:t>
                </a:r>
              </a:p>
            </p:txBody>
          </p:sp>
        </p:grpSp>
        <p:grpSp>
          <p:nvGrpSpPr>
            <p:cNvPr id="135" name="Group 134">
              <a:extLst>
                <a:ext uri="{FF2B5EF4-FFF2-40B4-BE49-F238E27FC236}">
                  <a16:creationId xmlns:a16="http://schemas.microsoft.com/office/drawing/2014/main" id="{8008C4E9-C2A5-427A-A459-7BB270D3B27A}"/>
                </a:ext>
              </a:extLst>
            </p:cNvPr>
            <p:cNvGrpSpPr/>
            <p:nvPr/>
          </p:nvGrpSpPr>
          <p:grpSpPr>
            <a:xfrm>
              <a:off x="2328731" y="3483399"/>
              <a:ext cx="4572000" cy="369332"/>
              <a:chOff x="1167094" y="3483399"/>
              <a:chExt cx="4572000" cy="369332"/>
            </a:xfrm>
          </p:grpSpPr>
          <p:sp>
            <p:nvSpPr>
              <p:cNvPr id="126" name="1 purple">
                <a:extLst>
                  <a:ext uri="{FF2B5EF4-FFF2-40B4-BE49-F238E27FC236}">
                    <a16:creationId xmlns:a16="http://schemas.microsoft.com/office/drawing/2014/main" id="{9BD935E3-4A11-4FC5-9F46-FE1299C20E1E}"/>
                  </a:ext>
                </a:extLst>
              </p:cNvPr>
              <p:cNvSpPr/>
              <p:nvPr/>
            </p:nvSpPr>
            <p:spPr>
              <a:xfrm>
                <a:off x="2226121" y="3515913"/>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F13DD1A6-890C-4F72-BB20-4865F40806FB}"/>
                  </a:ext>
                </a:extLst>
              </p:cNvPr>
              <p:cNvSpPr/>
              <p:nvPr/>
            </p:nvSpPr>
            <p:spPr>
              <a:xfrm>
                <a:off x="1167094" y="3483399"/>
                <a:ext cx="4572000" cy="369332"/>
              </a:xfrm>
              <a:prstGeom prst="rect">
                <a:avLst/>
              </a:prstGeom>
            </p:spPr>
            <p:txBody>
              <a:bodyPr>
                <a:spAutoFit/>
              </a:bodyPr>
              <a:lstStyle/>
              <a:p>
                <a:pPr algn="ctr"/>
                <a:r>
                  <a:rPr lang="en-GB" sz="1800">
                    <a:latin typeface="Twinkl" pitchFamily="50" charset="0"/>
                  </a:rPr>
                  <a:t>third quadrant</a:t>
                </a:r>
              </a:p>
            </p:txBody>
          </p:sp>
        </p:grpSp>
        <p:grpSp>
          <p:nvGrpSpPr>
            <p:cNvPr id="136" name="Group 135">
              <a:extLst>
                <a:ext uri="{FF2B5EF4-FFF2-40B4-BE49-F238E27FC236}">
                  <a16:creationId xmlns:a16="http://schemas.microsoft.com/office/drawing/2014/main" id="{1B6B28B0-42B9-47F3-BC73-C82DF1FE22BD}"/>
                </a:ext>
              </a:extLst>
            </p:cNvPr>
            <p:cNvGrpSpPr/>
            <p:nvPr/>
          </p:nvGrpSpPr>
          <p:grpSpPr>
            <a:xfrm>
              <a:off x="2403379" y="3949412"/>
              <a:ext cx="4572000" cy="369332"/>
              <a:chOff x="1241742" y="3949412"/>
              <a:chExt cx="4572000" cy="369332"/>
            </a:xfrm>
          </p:grpSpPr>
          <p:sp>
            <p:nvSpPr>
              <p:cNvPr id="127" name="1 green">
                <a:extLst>
                  <a:ext uri="{FF2B5EF4-FFF2-40B4-BE49-F238E27FC236}">
                    <a16:creationId xmlns:a16="http://schemas.microsoft.com/office/drawing/2014/main" id="{ADF3A5C0-BDCA-4C84-A750-77D926CAED38}"/>
                  </a:ext>
                </a:extLst>
              </p:cNvPr>
              <p:cNvSpPr/>
              <p:nvPr/>
            </p:nvSpPr>
            <p:spPr>
              <a:xfrm>
                <a:off x="2226121" y="3986036"/>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D29FF347-F571-4DD6-A7B2-9E03F329F1B6}"/>
                  </a:ext>
                </a:extLst>
              </p:cNvPr>
              <p:cNvSpPr/>
              <p:nvPr/>
            </p:nvSpPr>
            <p:spPr>
              <a:xfrm>
                <a:off x="1241742" y="3949412"/>
                <a:ext cx="4572000" cy="369332"/>
              </a:xfrm>
              <a:prstGeom prst="rect">
                <a:avLst/>
              </a:prstGeom>
            </p:spPr>
            <p:txBody>
              <a:bodyPr>
                <a:spAutoFit/>
              </a:bodyPr>
              <a:lstStyle/>
              <a:p>
                <a:pPr algn="ctr"/>
                <a:r>
                  <a:rPr lang="en-GB" sz="1800">
                    <a:latin typeface="Twinkl" pitchFamily="50" charset="0"/>
                  </a:rPr>
                  <a:t>fourth quadrant</a:t>
                </a:r>
              </a:p>
            </p:txBody>
          </p:sp>
        </p:grpSp>
      </p:grpSp>
    </p:spTree>
    <p:extLst>
      <p:ext uri="{BB962C8B-B14F-4D97-AF65-F5344CB8AC3E}">
        <p14:creationId xmlns:p14="http://schemas.microsoft.com/office/powerpoint/2010/main" val="5443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7"/>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9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9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9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3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9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0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9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93"/>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97"/>
                                        </p:tgtEl>
                                        <p:attrNameLst>
                                          <p:attrName>style.visibility</p:attrName>
                                        </p:attrNameLst>
                                      </p:cBhvr>
                                      <p:to>
                                        <p:strVal val="visible"/>
                                      </p:to>
                                    </p:set>
                                    <p:animEffect transition="in" filter="fade">
                                      <p:cBhvr>
                                        <p:cTn id="124" dur="500"/>
                                        <p:tgtEl>
                                          <p:spTgt spid="97"/>
                                        </p:tgtEl>
                                      </p:cBhvr>
                                    </p:animEffect>
                                  </p:childTnLst>
                                </p:cTn>
                              </p:par>
                            </p:childTnLst>
                          </p:cTn>
                        </p:par>
                      </p:childTnLst>
                    </p:cTn>
                  </p:par>
                </p:childTnLst>
              </p:cTn>
              <p:nextCondLst>
                <p:cond evt="onClick" delay="0">
                  <p:tgtEl>
                    <p:spTgt spid="93"/>
                  </p:tgtEl>
                </p:cond>
              </p:nextCondLst>
            </p:seq>
            <p:seq concurrent="1" nextAc="seek">
              <p:cTn id="125" restart="whenNotActive" fill="hold" evtFilter="cancelBubble" nodeType="interactiveSeq">
                <p:stCondLst>
                  <p:cond evt="onClick" delay="0">
                    <p:tgtEl>
                      <p:spTgt spid="94"/>
                    </p:tgtEl>
                  </p:cond>
                </p:stCondLst>
                <p:endSync evt="end" delay="0">
                  <p:rtn val="all"/>
                </p:endSync>
                <p:childTnLst>
                  <p:par>
                    <p:cTn id="126" fill="hold">
                      <p:stCondLst>
                        <p:cond delay="0"/>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150"/>
                                        </p:tgtEl>
                                        <p:attrNameLst>
                                          <p:attrName>style.visibility</p:attrName>
                                        </p:attrNameLst>
                                      </p:cBhvr>
                                      <p:to>
                                        <p:strVal val="visible"/>
                                      </p:to>
                                    </p:set>
                                    <p:anim calcmode="lin" valueType="num">
                                      <p:cBhvr>
                                        <p:cTn id="130" dur="500" fill="hold"/>
                                        <p:tgtEl>
                                          <p:spTgt spid="150"/>
                                        </p:tgtEl>
                                        <p:attrNameLst>
                                          <p:attrName>ppt_w</p:attrName>
                                        </p:attrNameLst>
                                      </p:cBhvr>
                                      <p:tavLst>
                                        <p:tav tm="0">
                                          <p:val>
                                            <p:fltVal val="0"/>
                                          </p:val>
                                        </p:tav>
                                        <p:tav tm="100000">
                                          <p:val>
                                            <p:strVal val="#ppt_w"/>
                                          </p:val>
                                        </p:tav>
                                      </p:tavLst>
                                    </p:anim>
                                    <p:anim calcmode="lin" valueType="num">
                                      <p:cBhvr>
                                        <p:cTn id="131" dur="500" fill="hold"/>
                                        <p:tgtEl>
                                          <p:spTgt spid="150"/>
                                        </p:tgtEl>
                                        <p:attrNameLst>
                                          <p:attrName>ppt_h</p:attrName>
                                        </p:attrNameLst>
                                      </p:cBhvr>
                                      <p:tavLst>
                                        <p:tav tm="0">
                                          <p:val>
                                            <p:fltVal val="0"/>
                                          </p:val>
                                        </p:tav>
                                        <p:tav tm="100000">
                                          <p:val>
                                            <p:strVal val="#ppt_h"/>
                                          </p:val>
                                        </p:tav>
                                      </p:tavLst>
                                    </p:anim>
                                    <p:animEffect transition="in" filter="fade">
                                      <p:cBhvr>
                                        <p:cTn id="132" dur="500"/>
                                        <p:tgtEl>
                                          <p:spTgt spid="150"/>
                                        </p:tgtEl>
                                      </p:cBhvr>
                                    </p:animEffect>
                                  </p:childTnLst>
                                </p:cTn>
                              </p:par>
                            </p:childTnLst>
                          </p:cTn>
                        </p:par>
                      </p:childTnLst>
                    </p:cTn>
                  </p:par>
                </p:childTnLst>
              </p:cTn>
              <p:nextCondLst>
                <p:cond evt="onClick" delay="0">
                  <p:tgtEl>
                    <p:spTgt spid="94"/>
                  </p:tgtEl>
                </p:cond>
              </p:nextCondLst>
            </p:seq>
            <p:seq concurrent="1" nextAc="seek">
              <p:cTn id="133" restart="whenNotActive" fill="hold" evtFilter="cancelBubble" nodeType="interactiveSeq">
                <p:stCondLst>
                  <p:cond evt="onClick" delay="0">
                    <p:tgtEl>
                      <p:spTgt spid="95"/>
                    </p:tgtEl>
                  </p:cond>
                </p:stCondLst>
                <p:endSync evt="end" delay="0">
                  <p:rtn val="all"/>
                </p:endSync>
                <p:childTnLst>
                  <p:par>
                    <p:cTn id="134" fill="hold">
                      <p:stCondLst>
                        <p:cond delay="0"/>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151"/>
                                        </p:tgtEl>
                                        <p:attrNameLst>
                                          <p:attrName>style.visibility</p:attrName>
                                        </p:attrNameLst>
                                      </p:cBhvr>
                                      <p:to>
                                        <p:strVal val="visible"/>
                                      </p:to>
                                    </p:set>
                                    <p:anim calcmode="lin" valueType="num">
                                      <p:cBhvr>
                                        <p:cTn id="138" dur="500" fill="hold"/>
                                        <p:tgtEl>
                                          <p:spTgt spid="151"/>
                                        </p:tgtEl>
                                        <p:attrNameLst>
                                          <p:attrName>ppt_w</p:attrName>
                                        </p:attrNameLst>
                                      </p:cBhvr>
                                      <p:tavLst>
                                        <p:tav tm="0">
                                          <p:val>
                                            <p:fltVal val="0"/>
                                          </p:val>
                                        </p:tav>
                                        <p:tav tm="100000">
                                          <p:val>
                                            <p:strVal val="#ppt_w"/>
                                          </p:val>
                                        </p:tav>
                                      </p:tavLst>
                                    </p:anim>
                                    <p:anim calcmode="lin" valueType="num">
                                      <p:cBhvr>
                                        <p:cTn id="139" dur="500" fill="hold"/>
                                        <p:tgtEl>
                                          <p:spTgt spid="151"/>
                                        </p:tgtEl>
                                        <p:attrNameLst>
                                          <p:attrName>ppt_h</p:attrName>
                                        </p:attrNameLst>
                                      </p:cBhvr>
                                      <p:tavLst>
                                        <p:tav tm="0">
                                          <p:val>
                                            <p:fltVal val="0"/>
                                          </p:val>
                                        </p:tav>
                                        <p:tav tm="100000">
                                          <p:val>
                                            <p:strVal val="#ppt_h"/>
                                          </p:val>
                                        </p:tav>
                                      </p:tavLst>
                                    </p:anim>
                                    <p:animEffect transition="in" filter="fade">
                                      <p:cBhvr>
                                        <p:cTn id="140" dur="500"/>
                                        <p:tgtEl>
                                          <p:spTgt spid="151"/>
                                        </p:tgtEl>
                                      </p:cBhvr>
                                    </p:animEffect>
                                  </p:childTnLst>
                                </p:cTn>
                              </p:par>
                            </p:childTnLst>
                          </p:cTn>
                        </p:par>
                      </p:childTnLst>
                    </p:cTn>
                  </p:par>
                </p:childTnLst>
              </p:cTn>
              <p:nextCondLst>
                <p:cond evt="onClick" delay="0">
                  <p:tgtEl>
                    <p:spTgt spid="95"/>
                  </p:tgtEl>
                </p:cond>
              </p:nextCondLst>
            </p:seq>
            <p:seq concurrent="1" nextAc="seek">
              <p:cTn id="141" restart="whenNotActive" fill="hold" evtFilter="cancelBubble" nodeType="interactiveSeq">
                <p:stCondLst>
                  <p:cond evt="onClick" delay="0">
                    <p:tgtEl>
                      <p:spTgt spid="96"/>
                    </p:tgtEl>
                  </p:cond>
                </p:stCondLst>
                <p:endSync evt="end" delay="0">
                  <p:rtn val="all"/>
                </p:endSync>
                <p:childTnLst>
                  <p:par>
                    <p:cTn id="142" fill="hold">
                      <p:stCondLst>
                        <p:cond delay="0"/>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154"/>
                                        </p:tgtEl>
                                        <p:attrNameLst>
                                          <p:attrName>style.visibility</p:attrName>
                                        </p:attrNameLst>
                                      </p:cBhvr>
                                      <p:to>
                                        <p:strVal val="visible"/>
                                      </p:to>
                                    </p:set>
                                    <p:anim calcmode="lin" valueType="num">
                                      <p:cBhvr>
                                        <p:cTn id="146" dur="500" fill="hold"/>
                                        <p:tgtEl>
                                          <p:spTgt spid="154"/>
                                        </p:tgtEl>
                                        <p:attrNameLst>
                                          <p:attrName>ppt_w</p:attrName>
                                        </p:attrNameLst>
                                      </p:cBhvr>
                                      <p:tavLst>
                                        <p:tav tm="0">
                                          <p:val>
                                            <p:fltVal val="0"/>
                                          </p:val>
                                        </p:tav>
                                        <p:tav tm="100000">
                                          <p:val>
                                            <p:strVal val="#ppt_w"/>
                                          </p:val>
                                        </p:tav>
                                      </p:tavLst>
                                    </p:anim>
                                    <p:anim calcmode="lin" valueType="num">
                                      <p:cBhvr>
                                        <p:cTn id="147" dur="500" fill="hold"/>
                                        <p:tgtEl>
                                          <p:spTgt spid="154"/>
                                        </p:tgtEl>
                                        <p:attrNameLst>
                                          <p:attrName>ppt_h</p:attrName>
                                        </p:attrNameLst>
                                      </p:cBhvr>
                                      <p:tavLst>
                                        <p:tav tm="0">
                                          <p:val>
                                            <p:fltVal val="0"/>
                                          </p:val>
                                        </p:tav>
                                        <p:tav tm="100000">
                                          <p:val>
                                            <p:strVal val="#ppt_h"/>
                                          </p:val>
                                        </p:tav>
                                      </p:tavLst>
                                    </p:anim>
                                    <p:animEffect transition="in" filter="fade">
                                      <p:cBhvr>
                                        <p:cTn id="148" dur="500"/>
                                        <p:tgtEl>
                                          <p:spTgt spid="154"/>
                                        </p:tgtEl>
                                      </p:cBhvr>
                                    </p:animEffect>
                                  </p:childTnLst>
                                </p:cTn>
                              </p:par>
                            </p:childTnLst>
                          </p:cTn>
                        </p:par>
                      </p:childTnLst>
                    </p:cTn>
                  </p:par>
                </p:childTnLst>
              </p:cTn>
              <p:nextCondLst>
                <p:cond evt="onClick" delay="0">
                  <p:tgtEl>
                    <p:spTgt spid="96"/>
                  </p:tgtEl>
                </p:cond>
              </p:nextCondLst>
            </p:seq>
            <p:seq concurrent="1" nextAc="seek">
              <p:cTn id="149" restart="whenNotActive" fill="hold" evtFilter="cancelBubble" nodeType="interactiveSeq">
                <p:stCondLst>
                  <p:cond evt="onClick" delay="0">
                    <p:tgtEl>
                      <p:spTgt spid="101"/>
                    </p:tgtEl>
                  </p:cond>
                </p:stCondLst>
                <p:endSync evt="end" delay="0">
                  <p:rtn val="all"/>
                </p:endSync>
                <p:childTnLst>
                  <p:par>
                    <p:cTn id="150" fill="hold">
                      <p:stCondLst>
                        <p:cond delay="0"/>
                      </p:stCondLst>
                      <p:childTnLst>
                        <p:par>
                          <p:cTn id="151" fill="hold">
                            <p:stCondLst>
                              <p:cond delay="0"/>
                            </p:stCondLst>
                            <p:childTnLst>
                              <p:par>
                                <p:cTn id="152" presetID="53" presetClass="entr" presetSubtype="16" fill="hold" nodeType="clickEffect">
                                  <p:stCondLst>
                                    <p:cond delay="0"/>
                                  </p:stCondLst>
                                  <p:childTnLst>
                                    <p:set>
                                      <p:cBhvr>
                                        <p:cTn id="153" dur="1" fill="hold">
                                          <p:stCondLst>
                                            <p:cond delay="0"/>
                                          </p:stCondLst>
                                        </p:cTn>
                                        <p:tgtEl>
                                          <p:spTgt spid="111"/>
                                        </p:tgtEl>
                                        <p:attrNameLst>
                                          <p:attrName>style.visibility</p:attrName>
                                        </p:attrNameLst>
                                      </p:cBhvr>
                                      <p:to>
                                        <p:strVal val="visible"/>
                                      </p:to>
                                    </p:set>
                                    <p:anim calcmode="lin" valueType="num">
                                      <p:cBhvr>
                                        <p:cTn id="154" dur="500" fill="hold"/>
                                        <p:tgtEl>
                                          <p:spTgt spid="111"/>
                                        </p:tgtEl>
                                        <p:attrNameLst>
                                          <p:attrName>ppt_w</p:attrName>
                                        </p:attrNameLst>
                                      </p:cBhvr>
                                      <p:tavLst>
                                        <p:tav tm="0">
                                          <p:val>
                                            <p:fltVal val="0"/>
                                          </p:val>
                                        </p:tav>
                                        <p:tav tm="100000">
                                          <p:val>
                                            <p:strVal val="#ppt_w"/>
                                          </p:val>
                                        </p:tav>
                                      </p:tavLst>
                                    </p:anim>
                                    <p:anim calcmode="lin" valueType="num">
                                      <p:cBhvr>
                                        <p:cTn id="155" dur="500" fill="hold"/>
                                        <p:tgtEl>
                                          <p:spTgt spid="111"/>
                                        </p:tgtEl>
                                        <p:attrNameLst>
                                          <p:attrName>ppt_h</p:attrName>
                                        </p:attrNameLst>
                                      </p:cBhvr>
                                      <p:tavLst>
                                        <p:tav tm="0">
                                          <p:val>
                                            <p:fltVal val="0"/>
                                          </p:val>
                                        </p:tav>
                                        <p:tav tm="100000">
                                          <p:val>
                                            <p:strVal val="#ppt_h"/>
                                          </p:val>
                                        </p:tav>
                                      </p:tavLst>
                                    </p:anim>
                                    <p:animEffect transition="in" filter="fade">
                                      <p:cBhvr>
                                        <p:cTn id="156" dur="500"/>
                                        <p:tgtEl>
                                          <p:spTgt spid="111"/>
                                        </p:tgtEl>
                                      </p:cBhvr>
                                    </p:animEffect>
                                  </p:childTnLst>
                                </p:cTn>
                              </p:par>
                            </p:childTnLst>
                          </p:cTn>
                        </p:par>
                      </p:childTnLst>
                    </p:cTn>
                  </p:par>
                </p:childTnLst>
              </p:cTn>
              <p:nextCondLst>
                <p:cond evt="onClick" delay="0">
                  <p:tgtEl>
                    <p:spTgt spid="101"/>
                  </p:tgtEl>
                </p:cond>
              </p:nextCondLst>
            </p:seq>
            <p:seq concurrent="1" nextAc="seek">
              <p:cTn id="157" restart="whenNotActive" fill="hold" evtFilter="cancelBubble" nodeType="interactiveSeq">
                <p:stCondLst>
                  <p:cond evt="onClick" delay="0">
                    <p:tgtEl>
                      <p:spTgt spid="100"/>
                    </p:tgtEl>
                  </p:cond>
                </p:stCondLst>
                <p:endSync evt="end" delay="0">
                  <p:rtn val="all"/>
                </p:endSync>
                <p:childTnLst>
                  <p:par>
                    <p:cTn id="158" fill="hold">
                      <p:stCondLst>
                        <p:cond delay="0"/>
                      </p:stCondLst>
                      <p:childTnLst>
                        <p:par>
                          <p:cTn id="159" fill="hold">
                            <p:stCondLst>
                              <p:cond delay="0"/>
                            </p:stCondLst>
                            <p:childTnLst>
                              <p:par>
                                <p:cTn id="160" presetID="53" presetClass="entr" presetSubtype="16" fill="hold" nodeType="clickEffect">
                                  <p:stCondLst>
                                    <p:cond delay="0"/>
                                  </p:stCondLst>
                                  <p:childTnLst>
                                    <p:set>
                                      <p:cBhvr>
                                        <p:cTn id="161" dur="1" fill="hold">
                                          <p:stCondLst>
                                            <p:cond delay="0"/>
                                          </p:stCondLst>
                                        </p:cTn>
                                        <p:tgtEl>
                                          <p:spTgt spid="157"/>
                                        </p:tgtEl>
                                        <p:attrNameLst>
                                          <p:attrName>style.visibility</p:attrName>
                                        </p:attrNameLst>
                                      </p:cBhvr>
                                      <p:to>
                                        <p:strVal val="visible"/>
                                      </p:to>
                                    </p:set>
                                    <p:anim calcmode="lin" valueType="num">
                                      <p:cBhvr>
                                        <p:cTn id="162" dur="500" fill="hold"/>
                                        <p:tgtEl>
                                          <p:spTgt spid="157"/>
                                        </p:tgtEl>
                                        <p:attrNameLst>
                                          <p:attrName>ppt_w</p:attrName>
                                        </p:attrNameLst>
                                      </p:cBhvr>
                                      <p:tavLst>
                                        <p:tav tm="0">
                                          <p:val>
                                            <p:fltVal val="0"/>
                                          </p:val>
                                        </p:tav>
                                        <p:tav tm="100000">
                                          <p:val>
                                            <p:strVal val="#ppt_w"/>
                                          </p:val>
                                        </p:tav>
                                      </p:tavLst>
                                    </p:anim>
                                    <p:anim calcmode="lin" valueType="num">
                                      <p:cBhvr>
                                        <p:cTn id="163" dur="500" fill="hold"/>
                                        <p:tgtEl>
                                          <p:spTgt spid="157"/>
                                        </p:tgtEl>
                                        <p:attrNameLst>
                                          <p:attrName>ppt_h</p:attrName>
                                        </p:attrNameLst>
                                      </p:cBhvr>
                                      <p:tavLst>
                                        <p:tav tm="0">
                                          <p:val>
                                            <p:fltVal val="0"/>
                                          </p:val>
                                        </p:tav>
                                        <p:tav tm="100000">
                                          <p:val>
                                            <p:strVal val="#ppt_h"/>
                                          </p:val>
                                        </p:tav>
                                      </p:tavLst>
                                    </p:anim>
                                    <p:animEffect transition="in" filter="fade">
                                      <p:cBhvr>
                                        <p:cTn id="164" dur="500"/>
                                        <p:tgtEl>
                                          <p:spTgt spid="157"/>
                                        </p:tgtEl>
                                      </p:cBhvr>
                                    </p:animEffect>
                                  </p:childTnLst>
                                </p:cTn>
                              </p:par>
                            </p:childTnLst>
                          </p:cTn>
                        </p:par>
                      </p:childTnLst>
                    </p:cTn>
                  </p:par>
                </p:childTnLst>
              </p:cTn>
              <p:nextCondLst>
                <p:cond evt="onClick" delay="0">
                  <p:tgtEl>
                    <p:spTgt spid="100"/>
                  </p:tgtEl>
                </p:cond>
              </p:nextCondLst>
            </p:seq>
            <p:seq concurrent="1" nextAc="seek">
              <p:cTn id="165" restart="whenNotActive" fill="hold" evtFilter="cancelBubble" nodeType="interactiveSeq">
                <p:stCondLst>
                  <p:cond evt="onClick" delay="0">
                    <p:tgtEl>
                      <p:spTgt spid="102"/>
                    </p:tgtEl>
                  </p:cond>
                </p:stCondLst>
                <p:endSync evt="end" delay="0">
                  <p:rtn val="all"/>
                </p:endSync>
                <p:childTnLst>
                  <p:par>
                    <p:cTn id="166" fill="hold">
                      <p:stCondLst>
                        <p:cond delay="0"/>
                      </p:stCondLst>
                      <p:childTnLst>
                        <p:par>
                          <p:cTn id="167" fill="hold">
                            <p:stCondLst>
                              <p:cond delay="0"/>
                            </p:stCondLst>
                            <p:childTnLst>
                              <p:par>
                                <p:cTn id="168" presetID="53" presetClass="entr" presetSubtype="16" fill="hold" nodeType="clickEffect">
                                  <p:stCondLst>
                                    <p:cond delay="0"/>
                                  </p:stCondLst>
                                  <p:childTnLst>
                                    <p:set>
                                      <p:cBhvr>
                                        <p:cTn id="169" dur="1" fill="hold">
                                          <p:stCondLst>
                                            <p:cond delay="0"/>
                                          </p:stCondLst>
                                        </p:cTn>
                                        <p:tgtEl>
                                          <p:spTgt spid="160"/>
                                        </p:tgtEl>
                                        <p:attrNameLst>
                                          <p:attrName>style.visibility</p:attrName>
                                        </p:attrNameLst>
                                      </p:cBhvr>
                                      <p:to>
                                        <p:strVal val="visible"/>
                                      </p:to>
                                    </p:set>
                                    <p:anim calcmode="lin" valueType="num">
                                      <p:cBhvr>
                                        <p:cTn id="170" dur="500" fill="hold"/>
                                        <p:tgtEl>
                                          <p:spTgt spid="160"/>
                                        </p:tgtEl>
                                        <p:attrNameLst>
                                          <p:attrName>ppt_w</p:attrName>
                                        </p:attrNameLst>
                                      </p:cBhvr>
                                      <p:tavLst>
                                        <p:tav tm="0">
                                          <p:val>
                                            <p:fltVal val="0"/>
                                          </p:val>
                                        </p:tav>
                                        <p:tav tm="100000">
                                          <p:val>
                                            <p:strVal val="#ppt_w"/>
                                          </p:val>
                                        </p:tav>
                                      </p:tavLst>
                                    </p:anim>
                                    <p:anim calcmode="lin" valueType="num">
                                      <p:cBhvr>
                                        <p:cTn id="171" dur="500" fill="hold"/>
                                        <p:tgtEl>
                                          <p:spTgt spid="160"/>
                                        </p:tgtEl>
                                        <p:attrNameLst>
                                          <p:attrName>ppt_h</p:attrName>
                                        </p:attrNameLst>
                                      </p:cBhvr>
                                      <p:tavLst>
                                        <p:tav tm="0">
                                          <p:val>
                                            <p:fltVal val="0"/>
                                          </p:val>
                                        </p:tav>
                                        <p:tav tm="100000">
                                          <p:val>
                                            <p:strVal val="#ppt_h"/>
                                          </p:val>
                                        </p:tav>
                                      </p:tavLst>
                                    </p:anim>
                                    <p:animEffect transition="in" filter="fade">
                                      <p:cBhvr>
                                        <p:cTn id="172" dur="500"/>
                                        <p:tgtEl>
                                          <p:spTgt spid="160"/>
                                        </p:tgtEl>
                                      </p:cBhvr>
                                    </p:animEffect>
                                  </p:childTnLst>
                                </p:cTn>
                              </p:par>
                            </p:childTnLst>
                          </p:cTn>
                        </p:par>
                      </p:childTnLst>
                    </p:cTn>
                  </p:par>
                </p:childTnLst>
              </p:cTn>
              <p:nextCondLst>
                <p:cond evt="onClick" delay="0">
                  <p:tgtEl>
                    <p:spTgt spid="102"/>
                  </p:tgtEl>
                </p:cond>
              </p:nextCondLst>
            </p:seq>
            <p:seq concurrent="1" nextAc="seek">
              <p:cTn id="173" restart="whenNotActive" fill="hold" evtFilter="cancelBubble" nodeType="interactiveSeq">
                <p:stCondLst>
                  <p:cond evt="onClick" delay="0">
                    <p:tgtEl>
                      <p:spTgt spid="103"/>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163"/>
                                        </p:tgtEl>
                                        <p:attrNameLst>
                                          <p:attrName>style.visibility</p:attrName>
                                        </p:attrNameLst>
                                      </p:cBhvr>
                                      <p:to>
                                        <p:strVal val="visible"/>
                                      </p:to>
                                    </p:set>
                                    <p:anim calcmode="lin" valueType="num">
                                      <p:cBhvr>
                                        <p:cTn id="178" dur="500" fill="hold"/>
                                        <p:tgtEl>
                                          <p:spTgt spid="163"/>
                                        </p:tgtEl>
                                        <p:attrNameLst>
                                          <p:attrName>ppt_w</p:attrName>
                                        </p:attrNameLst>
                                      </p:cBhvr>
                                      <p:tavLst>
                                        <p:tav tm="0">
                                          <p:val>
                                            <p:fltVal val="0"/>
                                          </p:val>
                                        </p:tav>
                                        <p:tav tm="100000">
                                          <p:val>
                                            <p:strVal val="#ppt_w"/>
                                          </p:val>
                                        </p:tav>
                                      </p:tavLst>
                                    </p:anim>
                                    <p:anim calcmode="lin" valueType="num">
                                      <p:cBhvr>
                                        <p:cTn id="179" dur="500" fill="hold"/>
                                        <p:tgtEl>
                                          <p:spTgt spid="163"/>
                                        </p:tgtEl>
                                        <p:attrNameLst>
                                          <p:attrName>ppt_h</p:attrName>
                                        </p:attrNameLst>
                                      </p:cBhvr>
                                      <p:tavLst>
                                        <p:tav tm="0">
                                          <p:val>
                                            <p:fltVal val="0"/>
                                          </p:val>
                                        </p:tav>
                                        <p:tav tm="100000">
                                          <p:val>
                                            <p:strVal val="#ppt_h"/>
                                          </p:val>
                                        </p:tav>
                                      </p:tavLst>
                                    </p:anim>
                                    <p:animEffect transition="in" filter="fade">
                                      <p:cBhvr>
                                        <p:cTn id="180" dur="500"/>
                                        <p:tgtEl>
                                          <p:spTgt spid="163"/>
                                        </p:tgtEl>
                                      </p:cBhvr>
                                    </p:animEffect>
                                  </p:childTnLst>
                                </p:cTn>
                              </p:par>
                            </p:childTnLst>
                          </p:cTn>
                        </p:par>
                      </p:childTnLst>
                    </p:cTn>
                  </p:par>
                </p:childTnLst>
              </p:cTn>
              <p:nextCondLst>
                <p:cond evt="onClick" delay="0">
                  <p:tgtEl>
                    <p:spTgt spid="103"/>
                  </p:tgtEl>
                </p:cond>
              </p:nextCondLst>
            </p:seq>
            <p:seq concurrent="1" nextAc="seek">
              <p:cTn id="181" restart="whenNotActive" fill="hold" evtFilter="cancelBubble" nodeType="interactiveSeq">
                <p:stCondLst>
                  <p:cond evt="onClick" delay="0">
                    <p:tgtEl>
                      <p:spTgt spid="107"/>
                    </p:tgtEl>
                  </p:cond>
                </p:stCondLst>
                <p:endSync evt="end" delay="0">
                  <p:rtn val="all"/>
                </p:endSync>
                <p:childTnLst>
                  <p:par>
                    <p:cTn id="182" fill="hold">
                      <p:stCondLst>
                        <p:cond delay="0"/>
                      </p:stCondLst>
                      <p:childTnLst>
                        <p:par>
                          <p:cTn id="183" fill="hold">
                            <p:stCondLst>
                              <p:cond delay="0"/>
                            </p:stCondLst>
                            <p:childTnLst>
                              <p:par>
                                <p:cTn id="184" presetID="53" presetClass="entr" presetSubtype="16" fill="hold" nodeType="clickEffect">
                                  <p:stCondLst>
                                    <p:cond delay="0"/>
                                  </p:stCondLst>
                                  <p:childTnLst>
                                    <p:set>
                                      <p:cBhvr>
                                        <p:cTn id="185" dur="1" fill="hold">
                                          <p:stCondLst>
                                            <p:cond delay="0"/>
                                          </p:stCondLst>
                                        </p:cTn>
                                        <p:tgtEl>
                                          <p:spTgt spid="172"/>
                                        </p:tgtEl>
                                        <p:attrNameLst>
                                          <p:attrName>style.visibility</p:attrName>
                                        </p:attrNameLst>
                                      </p:cBhvr>
                                      <p:to>
                                        <p:strVal val="visible"/>
                                      </p:to>
                                    </p:set>
                                    <p:anim calcmode="lin" valueType="num">
                                      <p:cBhvr>
                                        <p:cTn id="186" dur="500" fill="hold"/>
                                        <p:tgtEl>
                                          <p:spTgt spid="172"/>
                                        </p:tgtEl>
                                        <p:attrNameLst>
                                          <p:attrName>ppt_w</p:attrName>
                                        </p:attrNameLst>
                                      </p:cBhvr>
                                      <p:tavLst>
                                        <p:tav tm="0">
                                          <p:val>
                                            <p:fltVal val="0"/>
                                          </p:val>
                                        </p:tav>
                                        <p:tav tm="100000">
                                          <p:val>
                                            <p:strVal val="#ppt_w"/>
                                          </p:val>
                                        </p:tav>
                                      </p:tavLst>
                                    </p:anim>
                                    <p:anim calcmode="lin" valueType="num">
                                      <p:cBhvr>
                                        <p:cTn id="187" dur="500" fill="hold"/>
                                        <p:tgtEl>
                                          <p:spTgt spid="172"/>
                                        </p:tgtEl>
                                        <p:attrNameLst>
                                          <p:attrName>ppt_h</p:attrName>
                                        </p:attrNameLst>
                                      </p:cBhvr>
                                      <p:tavLst>
                                        <p:tav tm="0">
                                          <p:val>
                                            <p:fltVal val="0"/>
                                          </p:val>
                                        </p:tav>
                                        <p:tav tm="100000">
                                          <p:val>
                                            <p:strVal val="#ppt_h"/>
                                          </p:val>
                                        </p:tav>
                                      </p:tavLst>
                                    </p:anim>
                                    <p:animEffect transition="in" filter="fade">
                                      <p:cBhvr>
                                        <p:cTn id="188" dur="500"/>
                                        <p:tgtEl>
                                          <p:spTgt spid="172"/>
                                        </p:tgtEl>
                                      </p:cBhvr>
                                    </p:animEffect>
                                  </p:childTnLst>
                                </p:cTn>
                              </p:par>
                            </p:childTnLst>
                          </p:cTn>
                        </p:par>
                      </p:childTnLst>
                    </p:cTn>
                  </p:par>
                </p:childTnLst>
              </p:cTn>
              <p:nextCondLst>
                <p:cond evt="onClick" delay="0">
                  <p:tgtEl>
                    <p:spTgt spid="107"/>
                  </p:tgtEl>
                </p:cond>
              </p:nextCondLst>
            </p:seq>
            <p:seq concurrent="1" nextAc="seek">
              <p:cTn id="189" restart="whenNotActive" fill="hold" evtFilter="cancelBubble" nodeType="interactiveSeq">
                <p:stCondLst>
                  <p:cond evt="onClick" delay="0">
                    <p:tgtEl>
                      <p:spTgt spid="106"/>
                    </p:tgtEl>
                  </p:cond>
                </p:stCondLst>
                <p:endSync evt="end" delay="0">
                  <p:rtn val="all"/>
                </p:endSync>
                <p:childTnLst>
                  <p:par>
                    <p:cTn id="190" fill="hold">
                      <p:stCondLst>
                        <p:cond delay="0"/>
                      </p:stCondLst>
                      <p:childTnLst>
                        <p:par>
                          <p:cTn id="191" fill="hold">
                            <p:stCondLst>
                              <p:cond delay="0"/>
                            </p:stCondLst>
                            <p:childTnLst>
                              <p:par>
                                <p:cTn id="192" presetID="53" presetClass="entr" presetSubtype="16" fill="hold" nodeType="clickEffect">
                                  <p:stCondLst>
                                    <p:cond delay="0"/>
                                  </p:stCondLst>
                                  <p:childTnLst>
                                    <p:set>
                                      <p:cBhvr>
                                        <p:cTn id="193" dur="1" fill="hold">
                                          <p:stCondLst>
                                            <p:cond delay="0"/>
                                          </p:stCondLst>
                                        </p:cTn>
                                        <p:tgtEl>
                                          <p:spTgt spid="166"/>
                                        </p:tgtEl>
                                        <p:attrNameLst>
                                          <p:attrName>style.visibility</p:attrName>
                                        </p:attrNameLst>
                                      </p:cBhvr>
                                      <p:to>
                                        <p:strVal val="visible"/>
                                      </p:to>
                                    </p:set>
                                    <p:anim calcmode="lin" valueType="num">
                                      <p:cBhvr>
                                        <p:cTn id="194" dur="500" fill="hold"/>
                                        <p:tgtEl>
                                          <p:spTgt spid="166"/>
                                        </p:tgtEl>
                                        <p:attrNameLst>
                                          <p:attrName>ppt_w</p:attrName>
                                        </p:attrNameLst>
                                      </p:cBhvr>
                                      <p:tavLst>
                                        <p:tav tm="0">
                                          <p:val>
                                            <p:fltVal val="0"/>
                                          </p:val>
                                        </p:tav>
                                        <p:tav tm="100000">
                                          <p:val>
                                            <p:strVal val="#ppt_w"/>
                                          </p:val>
                                        </p:tav>
                                      </p:tavLst>
                                    </p:anim>
                                    <p:anim calcmode="lin" valueType="num">
                                      <p:cBhvr>
                                        <p:cTn id="195" dur="500" fill="hold"/>
                                        <p:tgtEl>
                                          <p:spTgt spid="166"/>
                                        </p:tgtEl>
                                        <p:attrNameLst>
                                          <p:attrName>ppt_h</p:attrName>
                                        </p:attrNameLst>
                                      </p:cBhvr>
                                      <p:tavLst>
                                        <p:tav tm="0">
                                          <p:val>
                                            <p:fltVal val="0"/>
                                          </p:val>
                                        </p:tav>
                                        <p:tav tm="100000">
                                          <p:val>
                                            <p:strVal val="#ppt_h"/>
                                          </p:val>
                                        </p:tav>
                                      </p:tavLst>
                                    </p:anim>
                                    <p:animEffect transition="in" filter="fade">
                                      <p:cBhvr>
                                        <p:cTn id="196" dur="500"/>
                                        <p:tgtEl>
                                          <p:spTgt spid="166"/>
                                        </p:tgtEl>
                                      </p:cBhvr>
                                    </p:animEffect>
                                  </p:childTnLst>
                                </p:cTn>
                              </p:par>
                            </p:childTnLst>
                          </p:cTn>
                        </p:par>
                      </p:childTnLst>
                    </p:cTn>
                  </p:par>
                </p:childTnLst>
              </p:cTn>
              <p:nextCondLst>
                <p:cond evt="onClick" delay="0">
                  <p:tgtEl>
                    <p:spTgt spid="106"/>
                  </p:tgtEl>
                </p:cond>
              </p:nextCondLst>
            </p:seq>
            <p:seq concurrent="1" nextAc="seek">
              <p:cTn id="197" restart="whenNotActive" fill="hold" evtFilter="cancelBubble" nodeType="interactiveSeq">
                <p:stCondLst>
                  <p:cond evt="onClick" delay="0">
                    <p:tgtEl>
                      <p:spTgt spid="108"/>
                    </p:tgtEl>
                  </p:cond>
                </p:stCondLst>
                <p:endSync evt="end" delay="0">
                  <p:rtn val="all"/>
                </p:endSync>
                <p:childTnLst>
                  <p:par>
                    <p:cTn id="198" fill="hold">
                      <p:stCondLst>
                        <p:cond delay="0"/>
                      </p:stCondLst>
                      <p:childTnLst>
                        <p:par>
                          <p:cTn id="199" fill="hold">
                            <p:stCondLst>
                              <p:cond delay="0"/>
                            </p:stCondLst>
                            <p:childTnLst>
                              <p:par>
                                <p:cTn id="200" presetID="53" presetClass="entr" presetSubtype="16" fill="hold" nodeType="clickEffect">
                                  <p:stCondLst>
                                    <p:cond delay="0"/>
                                  </p:stCondLst>
                                  <p:childTnLst>
                                    <p:set>
                                      <p:cBhvr>
                                        <p:cTn id="201" dur="1" fill="hold">
                                          <p:stCondLst>
                                            <p:cond delay="0"/>
                                          </p:stCondLst>
                                        </p:cTn>
                                        <p:tgtEl>
                                          <p:spTgt spid="169"/>
                                        </p:tgtEl>
                                        <p:attrNameLst>
                                          <p:attrName>style.visibility</p:attrName>
                                        </p:attrNameLst>
                                      </p:cBhvr>
                                      <p:to>
                                        <p:strVal val="visible"/>
                                      </p:to>
                                    </p:set>
                                    <p:anim calcmode="lin" valueType="num">
                                      <p:cBhvr>
                                        <p:cTn id="202" dur="500" fill="hold"/>
                                        <p:tgtEl>
                                          <p:spTgt spid="169"/>
                                        </p:tgtEl>
                                        <p:attrNameLst>
                                          <p:attrName>ppt_w</p:attrName>
                                        </p:attrNameLst>
                                      </p:cBhvr>
                                      <p:tavLst>
                                        <p:tav tm="0">
                                          <p:val>
                                            <p:fltVal val="0"/>
                                          </p:val>
                                        </p:tav>
                                        <p:tav tm="100000">
                                          <p:val>
                                            <p:strVal val="#ppt_w"/>
                                          </p:val>
                                        </p:tav>
                                      </p:tavLst>
                                    </p:anim>
                                    <p:anim calcmode="lin" valueType="num">
                                      <p:cBhvr>
                                        <p:cTn id="203" dur="500" fill="hold"/>
                                        <p:tgtEl>
                                          <p:spTgt spid="169"/>
                                        </p:tgtEl>
                                        <p:attrNameLst>
                                          <p:attrName>ppt_h</p:attrName>
                                        </p:attrNameLst>
                                      </p:cBhvr>
                                      <p:tavLst>
                                        <p:tav tm="0">
                                          <p:val>
                                            <p:fltVal val="0"/>
                                          </p:val>
                                        </p:tav>
                                        <p:tav tm="100000">
                                          <p:val>
                                            <p:strVal val="#ppt_h"/>
                                          </p:val>
                                        </p:tav>
                                      </p:tavLst>
                                    </p:anim>
                                    <p:animEffect transition="in" filter="fade">
                                      <p:cBhvr>
                                        <p:cTn id="204" dur="500"/>
                                        <p:tgtEl>
                                          <p:spTgt spid="169"/>
                                        </p:tgtEl>
                                      </p:cBhvr>
                                    </p:animEffect>
                                  </p:childTnLst>
                                </p:cTn>
                              </p:par>
                            </p:childTnLst>
                          </p:cTn>
                        </p:par>
                      </p:childTnLst>
                    </p:cTn>
                  </p:par>
                </p:childTnLst>
              </p:cTn>
              <p:nextCondLst>
                <p:cond evt="onClick" delay="0">
                  <p:tgtEl>
                    <p:spTgt spid="108"/>
                  </p:tgtEl>
                </p:cond>
              </p:nextCondLst>
            </p:seq>
            <p:seq concurrent="1" nextAc="seek">
              <p:cTn id="205" restart="whenNotActive" fill="hold" evtFilter="cancelBubble" nodeType="interactiveSeq">
                <p:stCondLst>
                  <p:cond evt="onClick" delay="0">
                    <p:tgtEl>
                      <p:spTgt spid="178"/>
                    </p:tgtEl>
                  </p:cond>
                </p:stCondLst>
                <p:endSync evt="end" delay="0">
                  <p:rtn val="all"/>
                </p:endSync>
                <p:childTnLst>
                  <p:par>
                    <p:cTn id="206" fill="hold">
                      <p:stCondLst>
                        <p:cond delay="0"/>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181"/>
                                        </p:tgtEl>
                                        <p:attrNameLst>
                                          <p:attrName>style.visibility</p:attrName>
                                        </p:attrNameLst>
                                      </p:cBhvr>
                                      <p:to>
                                        <p:strVal val="visible"/>
                                      </p:to>
                                    </p:set>
                                    <p:anim calcmode="lin" valueType="num">
                                      <p:cBhvr>
                                        <p:cTn id="210" dur="500" fill="hold"/>
                                        <p:tgtEl>
                                          <p:spTgt spid="181"/>
                                        </p:tgtEl>
                                        <p:attrNameLst>
                                          <p:attrName>ppt_w</p:attrName>
                                        </p:attrNameLst>
                                      </p:cBhvr>
                                      <p:tavLst>
                                        <p:tav tm="0">
                                          <p:val>
                                            <p:fltVal val="0"/>
                                          </p:val>
                                        </p:tav>
                                        <p:tav tm="100000">
                                          <p:val>
                                            <p:strVal val="#ppt_w"/>
                                          </p:val>
                                        </p:tav>
                                      </p:tavLst>
                                    </p:anim>
                                    <p:anim calcmode="lin" valueType="num">
                                      <p:cBhvr>
                                        <p:cTn id="211" dur="500" fill="hold"/>
                                        <p:tgtEl>
                                          <p:spTgt spid="181"/>
                                        </p:tgtEl>
                                        <p:attrNameLst>
                                          <p:attrName>ppt_h</p:attrName>
                                        </p:attrNameLst>
                                      </p:cBhvr>
                                      <p:tavLst>
                                        <p:tav tm="0">
                                          <p:val>
                                            <p:fltVal val="0"/>
                                          </p:val>
                                        </p:tav>
                                        <p:tav tm="100000">
                                          <p:val>
                                            <p:strVal val="#ppt_h"/>
                                          </p:val>
                                        </p:tav>
                                      </p:tavLst>
                                    </p:anim>
                                    <p:animEffect transition="in" filter="fade">
                                      <p:cBhvr>
                                        <p:cTn id="212" dur="500"/>
                                        <p:tgtEl>
                                          <p:spTgt spid="181"/>
                                        </p:tgtEl>
                                      </p:cBhvr>
                                    </p:animEffect>
                                  </p:childTnLst>
                                </p:cTn>
                              </p:par>
                            </p:childTnLst>
                          </p:cTn>
                        </p:par>
                      </p:childTnLst>
                    </p:cTn>
                  </p:par>
                </p:childTnLst>
              </p:cTn>
              <p:nextCondLst>
                <p:cond evt="onClick" delay="0">
                  <p:tgtEl>
                    <p:spTgt spid="178"/>
                  </p:tgtEl>
                </p:cond>
              </p:nextCondLst>
            </p:seq>
            <p:seq concurrent="1" nextAc="seek">
              <p:cTn id="213" restart="whenNotActive" fill="hold" evtFilter="cancelBubble" nodeType="interactiveSeq">
                <p:stCondLst>
                  <p:cond evt="onClick" delay="0">
                    <p:tgtEl>
                      <p:spTgt spid="179"/>
                    </p:tgtEl>
                  </p:cond>
                </p:stCondLst>
                <p:endSync evt="end" delay="0">
                  <p:rtn val="all"/>
                </p:endSync>
                <p:childTnLst>
                  <p:par>
                    <p:cTn id="214" fill="hold">
                      <p:stCondLst>
                        <p:cond delay="0"/>
                      </p:stCondLst>
                      <p:childTnLst>
                        <p:par>
                          <p:cTn id="215" fill="hold">
                            <p:stCondLst>
                              <p:cond delay="0"/>
                            </p:stCondLst>
                            <p:childTnLst>
                              <p:par>
                                <p:cTn id="216" presetID="53" presetClass="entr" presetSubtype="16" fill="hold" nodeType="clickEffect">
                                  <p:stCondLst>
                                    <p:cond delay="0"/>
                                  </p:stCondLst>
                                  <p:childTnLst>
                                    <p:set>
                                      <p:cBhvr>
                                        <p:cTn id="217" dur="1" fill="hold">
                                          <p:stCondLst>
                                            <p:cond delay="0"/>
                                          </p:stCondLst>
                                        </p:cTn>
                                        <p:tgtEl>
                                          <p:spTgt spid="184"/>
                                        </p:tgtEl>
                                        <p:attrNameLst>
                                          <p:attrName>style.visibility</p:attrName>
                                        </p:attrNameLst>
                                      </p:cBhvr>
                                      <p:to>
                                        <p:strVal val="visible"/>
                                      </p:to>
                                    </p:set>
                                    <p:anim calcmode="lin" valueType="num">
                                      <p:cBhvr>
                                        <p:cTn id="218" dur="500" fill="hold"/>
                                        <p:tgtEl>
                                          <p:spTgt spid="184"/>
                                        </p:tgtEl>
                                        <p:attrNameLst>
                                          <p:attrName>ppt_w</p:attrName>
                                        </p:attrNameLst>
                                      </p:cBhvr>
                                      <p:tavLst>
                                        <p:tav tm="0">
                                          <p:val>
                                            <p:fltVal val="0"/>
                                          </p:val>
                                        </p:tav>
                                        <p:tav tm="100000">
                                          <p:val>
                                            <p:strVal val="#ppt_w"/>
                                          </p:val>
                                        </p:tav>
                                      </p:tavLst>
                                    </p:anim>
                                    <p:anim calcmode="lin" valueType="num">
                                      <p:cBhvr>
                                        <p:cTn id="219" dur="500" fill="hold"/>
                                        <p:tgtEl>
                                          <p:spTgt spid="184"/>
                                        </p:tgtEl>
                                        <p:attrNameLst>
                                          <p:attrName>ppt_h</p:attrName>
                                        </p:attrNameLst>
                                      </p:cBhvr>
                                      <p:tavLst>
                                        <p:tav tm="0">
                                          <p:val>
                                            <p:fltVal val="0"/>
                                          </p:val>
                                        </p:tav>
                                        <p:tav tm="100000">
                                          <p:val>
                                            <p:strVal val="#ppt_h"/>
                                          </p:val>
                                        </p:tav>
                                      </p:tavLst>
                                    </p:anim>
                                    <p:animEffect transition="in" filter="fade">
                                      <p:cBhvr>
                                        <p:cTn id="220" dur="500"/>
                                        <p:tgtEl>
                                          <p:spTgt spid="184"/>
                                        </p:tgtEl>
                                      </p:cBhvr>
                                    </p:animEffect>
                                  </p:childTnLst>
                                </p:cTn>
                              </p:par>
                            </p:childTnLst>
                          </p:cTn>
                        </p:par>
                      </p:childTnLst>
                    </p:cTn>
                  </p:par>
                </p:childTnLst>
              </p:cTn>
              <p:nextCondLst>
                <p:cond evt="onClick" delay="0">
                  <p:tgtEl>
                    <p:spTgt spid="179"/>
                  </p:tgtEl>
                </p:cond>
              </p:nextCondLst>
            </p:seq>
            <p:seq concurrent="1" nextAc="seek">
              <p:cTn id="221" restart="whenNotActive" fill="hold" evtFilter="cancelBubble" nodeType="interactiveSeq">
                <p:stCondLst>
                  <p:cond evt="onClick" delay="0">
                    <p:tgtEl>
                      <p:spTgt spid="180"/>
                    </p:tgtEl>
                  </p:cond>
                </p:stCondLst>
                <p:endSync evt="end" delay="0">
                  <p:rtn val="all"/>
                </p:endSync>
                <p:childTnLst>
                  <p:par>
                    <p:cTn id="222" fill="hold">
                      <p:stCondLst>
                        <p:cond delay="0"/>
                      </p:stCondLst>
                      <p:childTnLst>
                        <p:par>
                          <p:cTn id="223" fill="hold">
                            <p:stCondLst>
                              <p:cond delay="0"/>
                            </p:stCondLst>
                            <p:childTnLst>
                              <p:par>
                                <p:cTn id="224" presetID="53" presetClass="entr" presetSubtype="16" fill="hold" nodeType="clickEffect">
                                  <p:stCondLst>
                                    <p:cond delay="0"/>
                                  </p:stCondLst>
                                  <p:childTnLst>
                                    <p:set>
                                      <p:cBhvr>
                                        <p:cTn id="225" dur="1" fill="hold">
                                          <p:stCondLst>
                                            <p:cond delay="0"/>
                                          </p:stCondLst>
                                        </p:cTn>
                                        <p:tgtEl>
                                          <p:spTgt spid="187"/>
                                        </p:tgtEl>
                                        <p:attrNameLst>
                                          <p:attrName>style.visibility</p:attrName>
                                        </p:attrNameLst>
                                      </p:cBhvr>
                                      <p:to>
                                        <p:strVal val="visible"/>
                                      </p:to>
                                    </p:set>
                                    <p:anim calcmode="lin" valueType="num">
                                      <p:cBhvr>
                                        <p:cTn id="226" dur="500" fill="hold"/>
                                        <p:tgtEl>
                                          <p:spTgt spid="187"/>
                                        </p:tgtEl>
                                        <p:attrNameLst>
                                          <p:attrName>ppt_w</p:attrName>
                                        </p:attrNameLst>
                                      </p:cBhvr>
                                      <p:tavLst>
                                        <p:tav tm="0">
                                          <p:val>
                                            <p:fltVal val="0"/>
                                          </p:val>
                                        </p:tav>
                                        <p:tav tm="100000">
                                          <p:val>
                                            <p:strVal val="#ppt_w"/>
                                          </p:val>
                                        </p:tav>
                                      </p:tavLst>
                                    </p:anim>
                                    <p:anim calcmode="lin" valueType="num">
                                      <p:cBhvr>
                                        <p:cTn id="227" dur="500" fill="hold"/>
                                        <p:tgtEl>
                                          <p:spTgt spid="187"/>
                                        </p:tgtEl>
                                        <p:attrNameLst>
                                          <p:attrName>ppt_h</p:attrName>
                                        </p:attrNameLst>
                                      </p:cBhvr>
                                      <p:tavLst>
                                        <p:tav tm="0">
                                          <p:val>
                                            <p:fltVal val="0"/>
                                          </p:val>
                                        </p:tav>
                                        <p:tav tm="100000">
                                          <p:val>
                                            <p:strVal val="#ppt_h"/>
                                          </p:val>
                                        </p:tav>
                                      </p:tavLst>
                                    </p:anim>
                                    <p:animEffect transition="in" filter="fade">
                                      <p:cBhvr>
                                        <p:cTn id="228" dur="500"/>
                                        <p:tgtEl>
                                          <p:spTgt spid="187"/>
                                        </p:tgtEl>
                                      </p:cBhvr>
                                    </p:animEffect>
                                  </p:childTnLst>
                                </p:cTn>
                              </p:par>
                            </p:childTnLst>
                          </p:cTn>
                        </p:par>
                      </p:childTnLst>
                    </p:cTn>
                  </p:par>
                </p:childTnLst>
              </p:cTn>
              <p:nextCondLst>
                <p:cond evt="onClick" delay="0">
                  <p:tgtEl>
                    <p:spTgt spid="180"/>
                  </p:tgtEl>
                </p:cond>
              </p:nextCondLst>
            </p:seq>
            <p:seq concurrent="1" nextAc="seek">
              <p:cTn id="229" restart="whenNotActive" fill="hold" evtFilter="cancelBubble" nodeType="interactiveSeq">
                <p:stCondLst>
                  <p:cond evt="onClick" delay="0">
                    <p:tgtEl>
                      <p:spTgt spid="177"/>
                    </p:tgtEl>
                  </p:cond>
                </p:stCondLst>
                <p:endSync evt="end" delay="0">
                  <p:rtn val="all"/>
                </p:endSync>
                <p:childTnLst>
                  <p:par>
                    <p:cTn id="230" fill="hold">
                      <p:stCondLst>
                        <p:cond delay="0"/>
                      </p:stCondLst>
                      <p:childTnLst>
                        <p:par>
                          <p:cTn id="231" fill="hold">
                            <p:stCondLst>
                              <p:cond delay="0"/>
                            </p:stCondLst>
                            <p:childTnLst>
                              <p:par>
                                <p:cTn id="232" presetID="1" presetClass="entr" presetSubtype="0" fill="hold" nodeType="clickEffect">
                                  <p:stCondLst>
                                    <p:cond delay="0"/>
                                  </p:stCondLst>
                                  <p:childTnLst>
                                    <p:set>
                                      <p:cBhvr>
                                        <p:cTn id="233" dur="1" fill="hold">
                                          <p:stCondLst>
                                            <p:cond delay="0"/>
                                          </p:stCondLst>
                                        </p:cTn>
                                        <p:tgtEl>
                                          <p:spTgt spid="191"/>
                                        </p:tgtEl>
                                        <p:attrNameLst>
                                          <p:attrName>style.visibility</p:attrName>
                                        </p:attrNameLst>
                                      </p:cBhvr>
                                      <p:to>
                                        <p:strVal val="visible"/>
                                      </p:to>
                                    </p:set>
                                  </p:childTnLst>
                                </p:cTn>
                              </p:par>
                            </p:childTnLst>
                          </p:cTn>
                        </p:par>
                      </p:childTnLst>
                    </p:cTn>
                  </p:par>
                </p:childTnLst>
              </p:cTn>
              <p:nextCondLst>
                <p:cond evt="onClick" delay="0">
                  <p:tgtEl>
                    <p:spTgt spid="177"/>
                  </p:tgtEl>
                </p:cond>
              </p:nextCondLst>
            </p:seq>
            <p:seq concurrent="1" nextAc="seek">
              <p:cTn id="234" restart="whenNotActive" fill="hold" evtFilter="cancelBubble" nodeType="interactiveSeq">
                <p:stCondLst>
                  <p:cond evt="onClick" delay="0">
                    <p:tgtEl>
                      <p:spTgt spid="110"/>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117"/>
                                        </p:tgtEl>
                                        <p:attrNameLst>
                                          <p:attrName>style.visibility</p:attrName>
                                        </p:attrNameLst>
                                      </p:cBhvr>
                                      <p:to>
                                        <p:strVal val="visible"/>
                                      </p:to>
                                    </p:set>
                                    <p:animEffect transition="in" filter="fade">
                                      <p:cBhvr>
                                        <p:cTn id="239" dur="500"/>
                                        <p:tgtEl>
                                          <p:spTgt spid="117"/>
                                        </p:tgtEl>
                                      </p:cBhvr>
                                    </p:animEffect>
                                  </p:childTnLst>
                                </p:cTn>
                              </p:par>
                            </p:childTnLst>
                          </p:cTn>
                        </p:par>
                      </p:childTnLst>
                    </p:cTn>
                  </p:par>
                </p:childTnLst>
              </p:cTn>
              <p:nextCondLst>
                <p:cond evt="onClick" delay="0">
                  <p:tgtEl>
                    <p:spTgt spid="110"/>
                  </p:tgtEl>
                </p:cond>
              </p:nextCondLst>
            </p:seq>
            <p:seq concurrent="1" nextAc="seek">
              <p:cTn id="240" restart="whenNotActive" fill="hold" evtFilter="cancelBubble" nodeType="interactiveSeq">
                <p:stCondLst>
                  <p:cond evt="onClick" delay="0">
                    <p:tgtEl>
                      <p:spTgt spid="193"/>
                    </p:tgtEl>
                  </p:cond>
                </p:stCondLst>
                <p:endSync evt="end" delay="0">
                  <p:rtn val="all"/>
                </p:endSync>
                <p:childTnLst>
                  <p:par>
                    <p:cTn id="241" fill="hold">
                      <p:stCondLst>
                        <p:cond delay="0"/>
                      </p:stCondLst>
                      <p:childTnLst>
                        <p:par>
                          <p:cTn id="242" fill="hold">
                            <p:stCondLst>
                              <p:cond delay="0"/>
                            </p:stCondLst>
                            <p:childTnLst>
                              <p:par>
                                <p:cTn id="243" presetID="53" presetClass="entr" presetSubtype="16" fill="hold" nodeType="clickEffect">
                                  <p:stCondLst>
                                    <p:cond delay="0"/>
                                  </p:stCondLst>
                                  <p:childTnLst>
                                    <p:set>
                                      <p:cBhvr>
                                        <p:cTn id="244" dur="1" fill="hold">
                                          <p:stCondLst>
                                            <p:cond delay="0"/>
                                          </p:stCondLst>
                                        </p:cTn>
                                        <p:tgtEl>
                                          <p:spTgt spid="208"/>
                                        </p:tgtEl>
                                        <p:attrNameLst>
                                          <p:attrName>style.visibility</p:attrName>
                                        </p:attrNameLst>
                                      </p:cBhvr>
                                      <p:to>
                                        <p:strVal val="visible"/>
                                      </p:to>
                                    </p:set>
                                    <p:anim calcmode="lin" valueType="num">
                                      <p:cBhvr>
                                        <p:cTn id="245" dur="500" fill="hold"/>
                                        <p:tgtEl>
                                          <p:spTgt spid="208"/>
                                        </p:tgtEl>
                                        <p:attrNameLst>
                                          <p:attrName>ppt_w</p:attrName>
                                        </p:attrNameLst>
                                      </p:cBhvr>
                                      <p:tavLst>
                                        <p:tav tm="0">
                                          <p:val>
                                            <p:fltVal val="0"/>
                                          </p:val>
                                        </p:tav>
                                        <p:tav tm="100000">
                                          <p:val>
                                            <p:strVal val="#ppt_w"/>
                                          </p:val>
                                        </p:tav>
                                      </p:tavLst>
                                    </p:anim>
                                    <p:anim calcmode="lin" valueType="num">
                                      <p:cBhvr>
                                        <p:cTn id="246" dur="500" fill="hold"/>
                                        <p:tgtEl>
                                          <p:spTgt spid="208"/>
                                        </p:tgtEl>
                                        <p:attrNameLst>
                                          <p:attrName>ppt_h</p:attrName>
                                        </p:attrNameLst>
                                      </p:cBhvr>
                                      <p:tavLst>
                                        <p:tav tm="0">
                                          <p:val>
                                            <p:fltVal val="0"/>
                                          </p:val>
                                        </p:tav>
                                        <p:tav tm="100000">
                                          <p:val>
                                            <p:strVal val="#ppt_h"/>
                                          </p:val>
                                        </p:tav>
                                      </p:tavLst>
                                    </p:anim>
                                    <p:animEffect transition="in" filter="fade">
                                      <p:cBhvr>
                                        <p:cTn id="247" dur="500"/>
                                        <p:tgtEl>
                                          <p:spTgt spid="208"/>
                                        </p:tgtEl>
                                      </p:cBhvr>
                                    </p:animEffect>
                                  </p:childTnLst>
                                </p:cTn>
                              </p:par>
                            </p:childTnLst>
                          </p:cTn>
                        </p:par>
                      </p:childTnLst>
                    </p:cTn>
                  </p:par>
                </p:childTnLst>
              </p:cTn>
              <p:nextCondLst>
                <p:cond evt="onClick" delay="0">
                  <p:tgtEl>
                    <p:spTgt spid="193"/>
                  </p:tgtEl>
                </p:cond>
              </p:nextCondLst>
            </p:seq>
            <p:seq concurrent="1" nextAc="seek">
              <p:cTn id="248" restart="whenNotActive" fill="hold" evtFilter="cancelBubble" nodeType="interactiveSeq">
                <p:stCondLst>
                  <p:cond evt="onClick" delay="0">
                    <p:tgtEl>
                      <p:spTgt spid="195"/>
                    </p:tgtEl>
                  </p:cond>
                </p:stCondLst>
                <p:endSync evt="end" delay="0">
                  <p:rtn val="all"/>
                </p:endSync>
                <p:childTnLst>
                  <p:par>
                    <p:cTn id="249" fill="hold">
                      <p:stCondLst>
                        <p:cond delay="0"/>
                      </p:stCondLst>
                      <p:childTnLst>
                        <p:par>
                          <p:cTn id="250" fill="hold">
                            <p:stCondLst>
                              <p:cond delay="0"/>
                            </p:stCondLst>
                            <p:childTnLst>
                              <p:par>
                                <p:cTn id="251" presetID="53" presetClass="entr" presetSubtype="16" fill="hold" nodeType="clickEffect">
                                  <p:stCondLst>
                                    <p:cond delay="0"/>
                                  </p:stCondLst>
                                  <p:childTnLst>
                                    <p:set>
                                      <p:cBhvr>
                                        <p:cTn id="252" dur="1" fill="hold">
                                          <p:stCondLst>
                                            <p:cond delay="0"/>
                                          </p:stCondLst>
                                        </p:cTn>
                                        <p:tgtEl>
                                          <p:spTgt spid="211"/>
                                        </p:tgtEl>
                                        <p:attrNameLst>
                                          <p:attrName>style.visibility</p:attrName>
                                        </p:attrNameLst>
                                      </p:cBhvr>
                                      <p:to>
                                        <p:strVal val="visible"/>
                                      </p:to>
                                    </p:set>
                                    <p:anim calcmode="lin" valueType="num">
                                      <p:cBhvr>
                                        <p:cTn id="253" dur="500" fill="hold"/>
                                        <p:tgtEl>
                                          <p:spTgt spid="211"/>
                                        </p:tgtEl>
                                        <p:attrNameLst>
                                          <p:attrName>ppt_w</p:attrName>
                                        </p:attrNameLst>
                                      </p:cBhvr>
                                      <p:tavLst>
                                        <p:tav tm="0">
                                          <p:val>
                                            <p:fltVal val="0"/>
                                          </p:val>
                                        </p:tav>
                                        <p:tav tm="100000">
                                          <p:val>
                                            <p:strVal val="#ppt_w"/>
                                          </p:val>
                                        </p:tav>
                                      </p:tavLst>
                                    </p:anim>
                                    <p:anim calcmode="lin" valueType="num">
                                      <p:cBhvr>
                                        <p:cTn id="254" dur="500" fill="hold"/>
                                        <p:tgtEl>
                                          <p:spTgt spid="211"/>
                                        </p:tgtEl>
                                        <p:attrNameLst>
                                          <p:attrName>ppt_h</p:attrName>
                                        </p:attrNameLst>
                                      </p:cBhvr>
                                      <p:tavLst>
                                        <p:tav tm="0">
                                          <p:val>
                                            <p:fltVal val="0"/>
                                          </p:val>
                                        </p:tav>
                                        <p:tav tm="100000">
                                          <p:val>
                                            <p:strVal val="#ppt_h"/>
                                          </p:val>
                                        </p:tav>
                                      </p:tavLst>
                                    </p:anim>
                                    <p:animEffect transition="in" filter="fade">
                                      <p:cBhvr>
                                        <p:cTn id="255" dur="500"/>
                                        <p:tgtEl>
                                          <p:spTgt spid="211"/>
                                        </p:tgtEl>
                                      </p:cBhvr>
                                    </p:animEffect>
                                  </p:childTnLst>
                                </p:cTn>
                              </p:par>
                            </p:childTnLst>
                          </p:cTn>
                        </p:par>
                      </p:childTnLst>
                    </p:cTn>
                  </p:par>
                </p:childTnLst>
              </p:cTn>
              <p:nextCondLst>
                <p:cond evt="onClick" delay="0">
                  <p:tgtEl>
                    <p:spTgt spid="195"/>
                  </p:tgtEl>
                </p:cond>
              </p:nextCondLst>
            </p:seq>
            <p:seq concurrent="1" nextAc="seek">
              <p:cTn id="256" restart="whenNotActive" fill="hold" evtFilter="cancelBubble" nodeType="interactiveSeq">
                <p:stCondLst>
                  <p:cond evt="onClick" delay="0">
                    <p:tgtEl>
                      <p:spTgt spid="196"/>
                    </p:tgtEl>
                  </p:cond>
                </p:stCondLst>
                <p:endSync evt="end" delay="0">
                  <p:rtn val="all"/>
                </p:endSync>
                <p:childTnLst>
                  <p:par>
                    <p:cTn id="257" fill="hold">
                      <p:stCondLst>
                        <p:cond delay="0"/>
                      </p:stCondLst>
                      <p:childTnLst>
                        <p:par>
                          <p:cTn id="258" fill="hold">
                            <p:stCondLst>
                              <p:cond delay="0"/>
                            </p:stCondLst>
                            <p:childTnLst>
                              <p:par>
                                <p:cTn id="259" presetID="1" presetClass="entr" presetSubtype="0" fill="hold" nodeType="withEffect">
                                  <p:stCondLst>
                                    <p:cond delay="0"/>
                                  </p:stCondLst>
                                  <p:childTnLst>
                                    <p:set>
                                      <p:cBhvr>
                                        <p:cTn id="260" dur="1" fill="hold">
                                          <p:stCondLst>
                                            <p:cond delay="0"/>
                                          </p:stCondLst>
                                        </p:cTn>
                                        <p:tgtEl>
                                          <p:spTgt spid="22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261" restart="whenNotActive" fill="hold" evtFilter="cancelBubble" nodeType="interactiveSeq">
                <p:stCondLst>
                  <p:cond evt="onClick" delay="0">
                    <p:tgtEl>
                      <p:spTgt spid="199"/>
                    </p:tgtEl>
                  </p:cond>
                </p:stCondLst>
                <p:endSync evt="end" delay="0">
                  <p:rtn val="all"/>
                </p:endSync>
                <p:childTnLst>
                  <p:par>
                    <p:cTn id="262" fill="hold">
                      <p:stCondLst>
                        <p:cond delay="0"/>
                      </p:stCondLst>
                      <p:childTnLst>
                        <p:par>
                          <p:cTn id="263" fill="hold">
                            <p:stCondLst>
                              <p:cond delay="0"/>
                            </p:stCondLst>
                            <p:childTnLst>
                              <p:par>
                                <p:cTn id="264" presetID="53" presetClass="entr" presetSubtype="16" fill="hold" nodeType="clickEffect">
                                  <p:stCondLst>
                                    <p:cond delay="0"/>
                                  </p:stCondLst>
                                  <p:childTnLst>
                                    <p:set>
                                      <p:cBhvr>
                                        <p:cTn id="265" dur="1" fill="hold">
                                          <p:stCondLst>
                                            <p:cond delay="0"/>
                                          </p:stCondLst>
                                        </p:cTn>
                                        <p:tgtEl>
                                          <p:spTgt spid="223"/>
                                        </p:tgtEl>
                                        <p:attrNameLst>
                                          <p:attrName>style.visibility</p:attrName>
                                        </p:attrNameLst>
                                      </p:cBhvr>
                                      <p:to>
                                        <p:strVal val="visible"/>
                                      </p:to>
                                    </p:set>
                                    <p:anim calcmode="lin" valueType="num">
                                      <p:cBhvr>
                                        <p:cTn id="266" dur="500" fill="hold"/>
                                        <p:tgtEl>
                                          <p:spTgt spid="223"/>
                                        </p:tgtEl>
                                        <p:attrNameLst>
                                          <p:attrName>ppt_w</p:attrName>
                                        </p:attrNameLst>
                                      </p:cBhvr>
                                      <p:tavLst>
                                        <p:tav tm="0">
                                          <p:val>
                                            <p:fltVal val="0"/>
                                          </p:val>
                                        </p:tav>
                                        <p:tav tm="100000">
                                          <p:val>
                                            <p:strVal val="#ppt_w"/>
                                          </p:val>
                                        </p:tav>
                                      </p:tavLst>
                                    </p:anim>
                                    <p:anim calcmode="lin" valueType="num">
                                      <p:cBhvr>
                                        <p:cTn id="267" dur="500" fill="hold"/>
                                        <p:tgtEl>
                                          <p:spTgt spid="223"/>
                                        </p:tgtEl>
                                        <p:attrNameLst>
                                          <p:attrName>ppt_h</p:attrName>
                                        </p:attrNameLst>
                                      </p:cBhvr>
                                      <p:tavLst>
                                        <p:tav tm="0">
                                          <p:val>
                                            <p:fltVal val="0"/>
                                          </p:val>
                                        </p:tav>
                                        <p:tav tm="100000">
                                          <p:val>
                                            <p:strVal val="#ppt_h"/>
                                          </p:val>
                                        </p:tav>
                                      </p:tavLst>
                                    </p:anim>
                                    <p:animEffect transition="in" filter="fade">
                                      <p:cBhvr>
                                        <p:cTn id="268" dur="500"/>
                                        <p:tgtEl>
                                          <p:spTgt spid="223"/>
                                        </p:tgtEl>
                                      </p:cBhvr>
                                    </p:animEffect>
                                  </p:childTnLst>
                                </p:cTn>
                              </p:par>
                            </p:childTnLst>
                          </p:cTn>
                        </p:par>
                      </p:childTnLst>
                    </p:cTn>
                  </p:par>
                </p:childTnLst>
              </p:cTn>
              <p:nextCondLst>
                <p:cond evt="onClick" delay="0">
                  <p:tgtEl>
                    <p:spTgt spid="199"/>
                  </p:tgtEl>
                </p:cond>
              </p:nextCondLst>
            </p:seq>
            <p:seq concurrent="1" nextAc="seek">
              <p:cTn id="269" restart="whenNotActive" fill="hold" evtFilter="cancelBubble" nodeType="interactiveSeq">
                <p:stCondLst>
                  <p:cond evt="onClick" delay="0">
                    <p:tgtEl>
                      <p:spTgt spid="198"/>
                    </p:tgtEl>
                  </p:cond>
                </p:stCondLst>
                <p:endSync evt="end" delay="0">
                  <p:rtn val="all"/>
                </p:endSync>
                <p:childTnLst>
                  <p:par>
                    <p:cTn id="270" fill="hold">
                      <p:stCondLst>
                        <p:cond delay="0"/>
                      </p:stCondLst>
                      <p:childTnLst>
                        <p:par>
                          <p:cTn id="271" fill="hold">
                            <p:stCondLst>
                              <p:cond delay="0"/>
                            </p:stCondLst>
                            <p:childTnLst>
                              <p:par>
                                <p:cTn id="272" presetID="53" presetClass="entr" presetSubtype="16" fill="hold" nodeType="clickEffect">
                                  <p:stCondLst>
                                    <p:cond delay="0"/>
                                  </p:stCondLst>
                                  <p:childTnLst>
                                    <p:set>
                                      <p:cBhvr>
                                        <p:cTn id="273" dur="1" fill="hold">
                                          <p:stCondLst>
                                            <p:cond delay="0"/>
                                          </p:stCondLst>
                                        </p:cTn>
                                        <p:tgtEl>
                                          <p:spTgt spid="217"/>
                                        </p:tgtEl>
                                        <p:attrNameLst>
                                          <p:attrName>style.visibility</p:attrName>
                                        </p:attrNameLst>
                                      </p:cBhvr>
                                      <p:to>
                                        <p:strVal val="visible"/>
                                      </p:to>
                                    </p:set>
                                    <p:anim calcmode="lin" valueType="num">
                                      <p:cBhvr>
                                        <p:cTn id="274" dur="500" fill="hold"/>
                                        <p:tgtEl>
                                          <p:spTgt spid="217"/>
                                        </p:tgtEl>
                                        <p:attrNameLst>
                                          <p:attrName>ppt_w</p:attrName>
                                        </p:attrNameLst>
                                      </p:cBhvr>
                                      <p:tavLst>
                                        <p:tav tm="0">
                                          <p:val>
                                            <p:fltVal val="0"/>
                                          </p:val>
                                        </p:tav>
                                        <p:tav tm="100000">
                                          <p:val>
                                            <p:strVal val="#ppt_w"/>
                                          </p:val>
                                        </p:tav>
                                      </p:tavLst>
                                    </p:anim>
                                    <p:anim calcmode="lin" valueType="num">
                                      <p:cBhvr>
                                        <p:cTn id="275" dur="500" fill="hold"/>
                                        <p:tgtEl>
                                          <p:spTgt spid="217"/>
                                        </p:tgtEl>
                                        <p:attrNameLst>
                                          <p:attrName>ppt_h</p:attrName>
                                        </p:attrNameLst>
                                      </p:cBhvr>
                                      <p:tavLst>
                                        <p:tav tm="0">
                                          <p:val>
                                            <p:fltVal val="0"/>
                                          </p:val>
                                        </p:tav>
                                        <p:tav tm="100000">
                                          <p:val>
                                            <p:strVal val="#ppt_h"/>
                                          </p:val>
                                        </p:tav>
                                      </p:tavLst>
                                    </p:anim>
                                    <p:animEffect transition="in" filter="fade">
                                      <p:cBhvr>
                                        <p:cTn id="276" dur="500"/>
                                        <p:tgtEl>
                                          <p:spTgt spid="217"/>
                                        </p:tgtEl>
                                      </p:cBhvr>
                                    </p:animEffect>
                                  </p:childTnLst>
                                </p:cTn>
                              </p:par>
                            </p:childTnLst>
                          </p:cTn>
                        </p:par>
                      </p:childTnLst>
                    </p:cTn>
                  </p:par>
                </p:childTnLst>
              </p:cTn>
              <p:nextCondLst>
                <p:cond evt="onClick" delay="0">
                  <p:tgtEl>
                    <p:spTgt spid="198"/>
                  </p:tgtEl>
                </p:cond>
              </p:nextCondLst>
            </p:seq>
            <p:seq concurrent="1" nextAc="seek">
              <p:cTn id="277" restart="whenNotActive" fill="hold" evtFilter="cancelBubble" nodeType="interactiveSeq">
                <p:stCondLst>
                  <p:cond evt="onClick" delay="0">
                    <p:tgtEl>
                      <p:spTgt spid="200"/>
                    </p:tgtEl>
                  </p:cond>
                </p:stCondLst>
                <p:endSync evt="end" delay="0">
                  <p:rtn val="all"/>
                </p:endSync>
                <p:childTnLst>
                  <p:par>
                    <p:cTn id="278" fill="hold">
                      <p:stCondLst>
                        <p:cond delay="0"/>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233"/>
                                        </p:tgtEl>
                                        <p:attrNameLst>
                                          <p:attrName>style.visibility</p:attrName>
                                        </p:attrNameLst>
                                      </p:cBhvr>
                                      <p:to>
                                        <p:strVal val="visible"/>
                                      </p:to>
                                    </p:set>
                                    <p:animEffect transition="in" filter="fade">
                                      <p:cBhvr>
                                        <p:cTn id="282" dur="500"/>
                                        <p:tgtEl>
                                          <p:spTgt spid="233"/>
                                        </p:tgtEl>
                                      </p:cBhvr>
                                    </p:animEffect>
                                  </p:childTnLst>
                                </p:cTn>
                              </p:par>
                            </p:childTnLst>
                          </p:cTn>
                        </p:par>
                      </p:childTnLst>
                    </p:cTn>
                  </p:par>
                </p:childTnLst>
              </p:cTn>
              <p:nextCondLst>
                <p:cond evt="onClick" delay="0">
                  <p:tgtEl>
                    <p:spTgt spid="200"/>
                  </p:tgtEl>
                </p:cond>
              </p:nextCondLst>
            </p:seq>
            <p:seq concurrent="1" nextAc="seek">
              <p:cTn id="283" restart="whenNotActive" fill="hold" evtFilter="cancelBubble" nodeType="interactiveSeq">
                <p:stCondLst>
                  <p:cond evt="onClick" delay="0">
                    <p:tgtEl>
                      <p:spTgt spid="194"/>
                    </p:tgtEl>
                  </p:cond>
                </p:stCondLst>
                <p:endSync evt="end" delay="0">
                  <p:rtn val="all"/>
                </p:endSync>
                <p:childTnLst>
                  <p:par>
                    <p:cTn id="284" fill="hold">
                      <p:stCondLst>
                        <p:cond delay="0"/>
                      </p:stCondLst>
                      <p:childTnLst>
                        <p:par>
                          <p:cTn id="285" fill="hold">
                            <p:stCondLst>
                              <p:cond delay="0"/>
                            </p:stCondLst>
                            <p:childTnLst>
                              <p:par>
                                <p:cTn id="286" presetID="53" presetClass="entr" presetSubtype="16" fill="hold" nodeType="clickEffect">
                                  <p:stCondLst>
                                    <p:cond delay="0"/>
                                  </p:stCondLst>
                                  <p:childTnLst>
                                    <p:set>
                                      <p:cBhvr>
                                        <p:cTn id="287" dur="1" fill="hold">
                                          <p:stCondLst>
                                            <p:cond delay="0"/>
                                          </p:stCondLst>
                                        </p:cTn>
                                        <p:tgtEl>
                                          <p:spTgt spid="214"/>
                                        </p:tgtEl>
                                        <p:attrNameLst>
                                          <p:attrName>style.visibility</p:attrName>
                                        </p:attrNameLst>
                                      </p:cBhvr>
                                      <p:to>
                                        <p:strVal val="visible"/>
                                      </p:to>
                                    </p:set>
                                    <p:anim calcmode="lin" valueType="num">
                                      <p:cBhvr>
                                        <p:cTn id="288" dur="500" fill="hold"/>
                                        <p:tgtEl>
                                          <p:spTgt spid="214"/>
                                        </p:tgtEl>
                                        <p:attrNameLst>
                                          <p:attrName>ppt_w</p:attrName>
                                        </p:attrNameLst>
                                      </p:cBhvr>
                                      <p:tavLst>
                                        <p:tav tm="0">
                                          <p:val>
                                            <p:fltVal val="0"/>
                                          </p:val>
                                        </p:tav>
                                        <p:tav tm="100000">
                                          <p:val>
                                            <p:strVal val="#ppt_w"/>
                                          </p:val>
                                        </p:tav>
                                      </p:tavLst>
                                    </p:anim>
                                    <p:anim calcmode="lin" valueType="num">
                                      <p:cBhvr>
                                        <p:cTn id="289" dur="500" fill="hold"/>
                                        <p:tgtEl>
                                          <p:spTgt spid="214"/>
                                        </p:tgtEl>
                                        <p:attrNameLst>
                                          <p:attrName>ppt_h</p:attrName>
                                        </p:attrNameLst>
                                      </p:cBhvr>
                                      <p:tavLst>
                                        <p:tav tm="0">
                                          <p:val>
                                            <p:fltVal val="0"/>
                                          </p:val>
                                        </p:tav>
                                        <p:tav tm="100000">
                                          <p:val>
                                            <p:strVal val="#ppt_h"/>
                                          </p:val>
                                        </p:tav>
                                      </p:tavLst>
                                    </p:anim>
                                    <p:animEffect transition="in" filter="fade">
                                      <p:cBhvr>
                                        <p:cTn id="290" dur="500"/>
                                        <p:tgtEl>
                                          <p:spTgt spid="214"/>
                                        </p:tgtEl>
                                      </p:cBhvr>
                                    </p:animEffect>
                                  </p:childTnLst>
                                </p:cTn>
                              </p:par>
                            </p:childTnLst>
                          </p:cTn>
                        </p:par>
                      </p:childTnLst>
                    </p:cTn>
                  </p:par>
                </p:childTnLst>
              </p:cTn>
              <p:nextCondLst>
                <p:cond evt="onClick" delay="0">
                  <p:tgtEl>
                    <p:spTgt spid="194"/>
                  </p:tgtEl>
                </p:cond>
              </p:nextCondLst>
            </p:seq>
            <p:seq concurrent="1" nextAc="seek">
              <p:cTn id="291" restart="whenNotActive" fill="hold" evtFilter="cancelBubble" nodeType="interactiveSeq">
                <p:stCondLst>
                  <p:cond evt="onClick" delay="0">
                    <p:tgtEl>
                      <p:spTgt spid="201"/>
                    </p:tgtEl>
                  </p:cond>
                </p:stCondLst>
                <p:endSync evt="end" delay="0">
                  <p:rtn val="all"/>
                </p:endSync>
                <p:childTnLst>
                  <p:par>
                    <p:cTn id="292" fill="hold">
                      <p:stCondLst>
                        <p:cond delay="0"/>
                      </p:stCondLst>
                      <p:childTnLst>
                        <p:par>
                          <p:cTn id="293" fill="hold">
                            <p:stCondLst>
                              <p:cond delay="0"/>
                            </p:stCondLst>
                            <p:childTnLst>
                              <p:par>
                                <p:cTn id="294" presetID="53" presetClass="entr" presetSubtype="16" fill="hold" nodeType="clickEffect">
                                  <p:stCondLst>
                                    <p:cond delay="0"/>
                                  </p:stCondLst>
                                  <p:childTnLst>
                                    <p:set>
                                      <p:cBhvr>
                                        <p:cTn id="295" dur="1" fill="hold">
                                          <p:stCondLst>
                                            <p:cond delay="0"/>
                                          </p:stCondLst>
                                        </p:cTn>
                                        <p:tgtEl>
                                          <p:spTgt spid="220"/>
                                        </p:tgtEl>
                                        <p:attrNameLst>
                                          <p:attrName>style.visibility</p:attrName>
                                        </p:attrNameLst>
                                      </p:cBhvr>
                                      <p:to>
                                        <p:strVal val="visible"/>
                                      </p:to>
                                    </p:set>
                                    <p:anim calcmode="lin" valueType="num">
                                      <p:cBhvr>
                                        <p:cTn id="296" dur="500" fill="hold"/>
                                        <p:tgtEl>
                                          <p:spTgt spid="220"/>
                                        </p:tgtEl>
                                        <p:attrNameLst>
                                          <p:attrName>ppt_w</p:attrName>
                                        </p:attrNameLst>
                                      </p:cBhvr>
                                      <p:tavLst>
                                        <p:tav tm="0">
                                          <p:val>
                                            <p:fltVal val="0"/>
                                          </p:val>
                                        </p:tav>
                                        <p:tav tm="100000">
                                          <p:val>
                                            <p:strVal val="#ppt_w"/>
                                          </p:val>
                                        </p:tav>
                                      </p:tavLst>
                                    </p:anim>
                                    <p:anim calcmode="lin" valueType="num">
                                      <p:cBhvr>
                                        <p:cTn id="297" dur="500" fill="hold"/>
                                        <p:tgtEl>
                                          <p:spTgt spid="220"/>
                                        </p:tgtEl>
                                        <p:attrNameLst>
                                          <p:attrName>ppt_h</p:attrName>
                                        </p:attrNameLst>
                                      </p:cBhvr>
                                      <p:tavLst>
                                        <p:tav tm="0">
                                          <p:val>
                                            <p:fltVal val="0"/>
                                          </p:val>
                                        </p:tav>
                                        <p:tav tm="100000">
                                          <p:val>
                                            <p:strVal val="#ppt_h"/>
                                          </p:val>
                                        </p:tav>
                                      </p:tavLst>
                                    </p:anim>
                                    <p:animEffect transition="in" filter="fade">
                                      <p:cBhvr>
                                        <p:cTn id="298" dur="500"/>
                                        <p:tgtEl>
                                          <p:spTgt spid="220"/>
                                        </p:tgtEl>
                                      </p:cBhvr>
                                    </p:animEffect>
                                  </p:childTnLst>
                                </p:cTn>
                              </p:par>
                            </p:childTnLst>
                          </p:cTn>
                        </p:par>
                      </p:childTnLst>
                    </p:cTn>
                  </p:par>
                </p:childTnLst>
              </p:cTn>
              <p:nextCondLst>
                <p:cond evt="onClick" delay="0">
                  <p:tgtEl>
                    <p:spTgt spid="201"/>
                  </p:tgtEl>
                </p:cond>
              </p:nextCondLst>
            </p:seq>
          </p:childTnLst>
        </p:cTn>
      </p:par>
    </p:tnLst>
    <p:bldLst>
      <p:bldP spid="81" grpId="0" animBg="1"/>
      <p:bldP spid="88" grpId="0" animBg="1"/>
      <p:bldP spid="3" grpId="0"/>
      <p:bldP spid="31" grpId="0" animBg="1"/>
      <p:bldP spid="93" grpId="0" animBg="1"/>
      <p:bldP spid="94" grpId="0" animBg="1"/>
      <p:bldP spid="95" grpId="0" animBg="1"/>
      <p:bldP spid="96" grpId="0" animBg="1"/>
      <p:bldP spid="98" grpId="0" animBg="1"/>
      <p:bldP spid="100" grpId="0" animBg="1"/>
      <p:bldP spid="101" grpId="0" animBg="1"/>
      <p:bldP spid="102" grpId="0" animBg="1"/>
      <p:bldP spid="103" grpId="0" animBg="1"/>
      <p:bldP spid="105" grpId="0" animBg="1"/>
      <p:bldP spid="106" grpId="0" animBg="1"/>
      <p:bldP spid="107" grpId="0" animBg="1"/>
      <p:bldP spid="108" grpId="0" animBg="1"/>
      <p:bldP spid="110" grpId="0" animBg="1"/>
      <p:bldP spid="60" grpId="0" animBg="1"/>
      <p:bldP spid="77" grpId="0" animBg="1"/>
      <p:bldP spid="190" grpId="0" animBg="1"/>
      <p:bldP spid="175" grpId="0" animBg="1"/>
      <p:bldP spid="177" grpId="0" animBg="1"/>
      <p:bldP spid="178" grpId="0" animBg="1"/>
      <p:bldP spid="179" grpId="0" animBg="1"/>
      <p:bldP spid="180"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Missing Coordinates</a:t>
            </a:r>
            <a:endParaRPr lang="en-GB" sz="3600"/>
          </a:p>
        </p:txBody>
      </p:sp>
      <p:grpSp>
        <p:nvGrpSpPr>
          <p:cNvPr id="15" name="Group 14">
            <a:extLst>
              <a:ext uri="{FF2B5EF4-FFF2-40B4-BE49-F238E27FC236}">
                <a16:creationId xmlns:a16="http://schemas.microsoft.com/office/drawing/2014/main" id="{D9002B2F-48AF-4542-BC3D-27440DB7EB11}"/>
              </a:ext>
            </a:extLst>
          </p:cNvPr>
          <p:cNvGrpSpPr/>
          <p:nvPr/>
        </p:nvGrpSpPr>
        <p:grpSpPr>
          <a:xfrm>
            <a:off x="7814639" y="5126759"/>
            <a:ext cx="1519736" cy="599000"/>
            <a:chOff x="6841027" y="4973236"/>
            <a:chExt cx="1519736" cy="599000"/>
          </a:xfrm>
        </p:grpSpPr>
        <p:sp>
          <p:nvSpPr>
            <p:cNvPr id="120" name="Rectangle: Rounded Corners 119">
              <a:extLst>
                <a:ext uri="{FF2B5EF4-FFF2-40B4-BE49-F238E27FC236}">
                  <a16:creationId xmlns:a16="http://schemas.microsoft.com/office/drawing/2014/main" id="{764588C2-BC5F-4001-BFEB-09EE8F65F0B2}"/>
                </a:ext>
              </a:extLst>
            </p:cNvPr>
            <p:cNvSpPr/>
            <p:nvPr/>
          </p:nvSpPr>
          <p:spPr>
            <a:xfrm>
              <a:off x="7351431" y="5090546"/>
              <a:ext cx="1009332" cy="408623"/>
            </a:xfrm>
            <a:prstGeom prst="roundRect">
              <a:avLst/>
            </a:prstGeom>
            <a:solidFill>
              <a:srgbClr val="669FC7"/>
            </a:solidFill>
          </p:spPr>
          <p:txBody>
            <a:bodyPr wrap="none">
              <a:spAutoFit/>
            </a:bodyPr>
            <a:lstStyle/>
            <a:p>
              <a:r>
                <a:rPr lang="en-GB" sz="1800">
                  <a:latin typeface="Twinkl" pitchFamily="50" charset="0"/>
                </a:rPr>
                <a:t> (-</a:t>
              </a:r>
              <a:r>
                <a:rPr lang="en-GB" sz="1800" spc="300">
                  <a:latin typeface="Twinkl" pitchFamily="50" charset="0"/>
                </a:rPr>
                <a:t>5,4)</a:t>
              </a:r>
              <a:endParaRPr lang="en-GB" sz="1800" spc="300"/>
            </a:p>
          </p:txBody>
        </p:sp>
        <p:pic>
          <p:nvPicPr>
            <p:cNvPr id="204" name="wrestling1">
              <a:extLst>
                <a:ext uri="{FF2B5EF4-FFF2-40B4-BE49-F238E27FC236}">
                  <a16:creationId xmlns:a16="http://schemas.microsoft.com/office/drawing/2014/main" id="{0B5F3656-FAF0-4160-AE59-0D2710428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13" r="6629" b="-15910"/>
            <a:stretch/>
          </p:blipFill>
          <p:spPr>
            <a:xfrm>
              <a:off x="6841027" y="4973236"/>
              <a:ext cx="593009" cy="599000"/>
            </a:xfrm>
            <a:prstGeom prst="ellipse">
              <a:avLst/>
            </a:prstGeom>
            <a:solidFill>
              <a:schemeClr val="bg1"/>
            </a:solidFill>
            <a:ln w="28575">
              <a:solidFill>
                <a:srgbClr val="669FC7"/>
              </a:solidFill>
            </a:ln>
          </p:spPr>
        </p:pic>
      </p:grpSp>
      <p:sp>
        <p:nvSpPr>
          <p:cNvPr id="116" name="Rectangle: Rounded Corners 115">
            <a:extLst>
              <a:ext uri="{FF2B5EF4-FFF2-40B4-BE49-F238E27FC236}">
                <a16:creationId xmlns:a16="http://schemas.microsoft.com/office/drawing/2014/main" id="{62DADD93-9EC0-4EBD-82F4-3CDB6011C842}"/>
              </a:ext>
            </a:extLst>
          </p:cNvPr>
          <p:cNvSpPr/>
          <p:nvPr/>
        </p:nvSpPr>
        <p:spPr>
          <a:xfrm>
            <a:off x="8279465" y="3909249"/>
            <a:ext cx="926082" cy="408623"/>
          </a:xfrm>
          <a:prstGeom prst="roundRect">
            <a:avLst/>
          </a:prstGeom>
          <a:solidFill>
            <a:srgbClr val="669FC7"/>
          </a:solidFill>
        </p:spPr>
        <p:txBody>
          <a:bodyPr wrap="square">
            <a:spAutoFit/>
          </a:bodyPr>
          <a:lstStyle/>
          <a:p>
            <a:r>
              <a:rPr lang="en-GB" sz="1800">
                <a:latin typeface="Twinkl" pitchFamily="50" charset="0"/>
              </a:rPr>
              <a:t> (-3,-2)</a:t>
            </a:r>
            <a:endParaRPr lang="en-GB" sz="1800"/>
          </a:p>
        </p:txBody>
      </p:sp>
      <p:grpSp>
        <p:nvGrpSpPr>
          <p:cNvPr id="238" name="basketball 1">
            <a:extLst>
              <a:ext uri="{FF2B5EF4-FFF2-40B4-BE49-F238E27FC236}">
                <a16:creationId xmlns:a16="http://schemas.microsoft.com/office/drawing/2014/main" id="{500A8BDA-9E50-4EAF-9A7A-65B4EE92C900}"/>
              </a:ext>
            </a:extLst>
          </p:cNvPr>
          <p:cNvGrpSpPr/>
          <p:nvPr/>
        </p:nvGrpSpPr>
        <p:grpSpPr>
          <a:xfrm>
            <a:off x="7786110" y="3744229"/>
            <a:ext cx="627298" cy="681736"/>
            <a:chOff x="5382609" y="3650395"/>
            <a:chExt cx="906121" cy="984754"/>
          </a:xfrm>
        </p:grpSpPr>
        <p:sp>
          <p:nvSpPr>
            <p:cNvPr id="239" name="Oval 238">
              <a:extLst>
                <a:ext uri="{FF2B5EF4-FFF2-40B4-BE49-F238E27FC236}">
                  <a16:creationId xmlns:a16="http://schemas.microsoft.com/office/drawing/2014/main" id="{2876D5BF-AD50-43FE-B62D-CC0B4032B893}"/>
                </a:ext>
              </a:extLst>
            </p:cNvPr>
            <p:cNvSpPr/>
            <p:nvPr/>
          </p:nvSpPr>
          <p:spPr>
            <a:xfrm>
              <a:off x="5382609" y="3737404"/>
              <a:ext cx="906121" cy="897745"/>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40" name="Picture 239">
              <a:extLst>
                <a:ext uri="{FF2B5EF4-FFF2-40B4-BE49-F238E27FC236}">
                  <a16:creationId xmlns:a16="http://schemas.microsoft.com/office/drawing/2014/main" id="{4FA50ACF-C908-459F-B6EC-06E70E931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sp>
        <p:nvSpPr>
          <p:cNvPr id="113" name="Rectangle: Rounded Corners 112">
            <a:extLst>
              <a:ext uri="{FF2B5EF4-FFF2-40B4-BE49-F238E27FC236}">
                <a16:creationId xmlns:a16="http://schemas.microsoft.com/office/drawing/2014/main" id="{31427DE3-77D7-4249-BCA5-3956D7CB0BE5}"/>
              </a:ext>
            </a:extLst>
          </p:cNvPr>
          <p:cNvSpPr/>
          <p:nvPr/>
        </p:nvSpPr>
        <p:spPr>
          <a:xfrm>
            <a:off x="8263035" y="2600054"/>
            <a:ext cx="939402" cy="408623"/>
          </a:xfrm>
          <a:prstGeom prst="roundRect">
            <a:avLst/>
          </a:prstGeom>
          <a:solidFill>
            <a:srgbClr val="669FC7"/>
          </a:solidFill>
        </p:spPr>
        <p:txBody>
          <a:bodyPr wrap="square">
            <a:spAutoFit/>
          </a:bodyPr>
          <a:lstStyle/>
          <a:p>
            <a:r>
              <a:rPr lang="en-GB" sz="1800">
                <a:latin typeface="Twinkl" pitchFamily="50" charset="0"/>
              </a:rPr>
              <a:t> (-2,-4)</a:t>
            </a:r>
            <a:endParaRPr lang="en-GB" sz="1800"/>
          </a:p>
        </p:txBody>
      </p:sp>
      <p:pic>
        <p:nvPicPr>
          <p:cNvPr id="66" name="cycling 1">
            <a:extLst>
              <a:ext uri="{FF2B5EF4-FFF2-40B4-BE49-F238E27FC236}">
                <a16:creationId xmlns:a16="http://schemas.microsoft.com/office/drawing/2014/main" id="{42F4CA9C-7E5F-4200-BACB-7109E8A822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592" r="15045"/>
          <a:stretch/>
        </p:blipFill>
        <p:spPr>
          <a:xfrm>
            <a:off x="7786110" y="2474196"/>
            <a:ext cx="627648" cy="615588"/>
          </a:xfrm>
          <a:prstGeom prst="ellipse">
            <a:avLst/>
          </a:prstGeom>
          <a:solidFill>
            <a:schemeClr val="bg1"/>
          </a:solidFill>
          <a:ln w="28575">
            <a:solidFill>
              <a:srgbClr val="669FC7"/>
            </a:solidFill>
          </a:ln>
        </p:spPr>
      </p:pic>
      <p:sp>
        <p:nvSpPr>
          <p:cNvPr id="81" name="Oval 80">
            <a:extLst>
              <a:ext uri="{FF2B5EF4-FFF2-40B4-BE49-F238E27FC236}">
                <a16:creationId xmlns:a16="http://schemas.microsoft.com/office/drawing/2014/main" id="{B08655FD-593C-4F4F-8115-0CA8FE17F7DD}"/>
              </a:ext>
            </a:extLst>
          </p:cNvPr>
          <p:cNvSpPr/>
          <p:nvPr/>
        </p:nvSpPr>
        <p:spPr>
          <a:xfrm>
            <a:off x="2008261" y="5989639"/>
            <a:ext cx="304273" cy="304273"/>
          </a:xfrm>
          <a:prstGeom prst="ellipse">
            <a:avLst/>
          </a:prstGeom>
          <a:solidFill>
            <a:srgbClr val="7768AD"/>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9AD9D1B0-4C1B-4CFF-A48E-0FECB4987C49}"/>
              </a:ext>
            </a:extLst>
          </p:cNvPr>
          <p:cNvSpPr/>
          <p:nvPr/>
        </p:nvSpPr>
        <p:spPr>
          <a:xfrm>
            <a:off x="6782207" y="1769211"/>
            <a:ext cx="3390150" cy="646331"/>
          </a:xfrm>
          <a:prstGeom prst="rect">
            <a:avLst/>
          </a:prstGeom>
        </p:spPr>
        <p:txBody>
          <a:bodyPr wrap="square">
            <a:spAutoFit/>
          </a:bodyPr>
          <a:lstStyle/>
          <a:p>
            <a:r>
              <a:rPr lang="en-GB" sz="1800">
                <a:latin typeface="Twinkl" pitchFamily="50" charset="0"/>
              </a:rPr>
              <a:t>Identify the missing coordinate for each Olympic sport:</a:t>
            </a:r>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39223" y="1390415"/>
            <a:ext cx="4883298" cy="4915339"/>
            <a:chOff x="747758" y="1309400"/>
            <a:chExt cx="4912713" cy="4915339"/>
          </a:xfrm>
        </p:grpSpPr>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latin typeface="Twinkl" pitchFamily="50" charset="0"/>
                </a:rPr>
                <a:t>1</a:t>
              </a:r>
            </a:p>
          </p:txBody>
        </p:sp>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453008" cy="369332"/>
            </a:xfrm>
            <a:prstGeom prst="rect">
              <a:avLst/>
            </a:prstGeom>
          </p:spPr>
          <p:txBody>
            <a:bodyPr wrap="square">
              <a:spAutoFit/>
            </a:bodyPr>
            <a:lstStyle/>
            <a:p>
              <a:r>
                <a:rPr lang="en-GB" sz="1800" b="1">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latin typeface="Twinkl" pitchFamily="50" charset="0"/>
                </a:rPr>
                <a:t>5</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latin typeface="Twinkl" pitchFamily="50" charset="0"/>
                </a:rPr>
                <a:t>-1</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latin typeface="Twinkl" pitchFamily="50" charset="0"/>
                </a:rPr>
                <a:t>6</a:t>
              </a:r>
            </a:p>
          </p:txBody>
        </p:sp>
      </p:grpSp>
      <p:sp>
        <p:nvSpPr>
          <p:cNvPr id="77" name="Oval 76">
            <a:extLst>
              <a:ext uri="{FF2B5EF4-FFF2-40B4-BE49-F238E27FC236}">
                <a16:creationId xmlns:a16="http://schemas.microsoft.com/office/drawing/2014/main" id="{7A5B8081-890B-448B-9C18-7ED2D5B241D7}"/>
              </a:ext>
            </a:extLst>
          </p:cNvPr>
          <p:cNvSpPr/>
          <p:nvPr/>
        </p:nvSpPr>
        <p:spPr>
          <a:xfrm>
            <a:off x="6585810" y="1438942"/>
            <a:ext cx="304273" cy="304273"/>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0" name="Oval 59">
            <a:extLst>
              <a:ext uri="{FF2B5EF4-FFF2-40B4-BE49-F238E27FC236}">
                <a16:creationId xmlns:a16="http://schemas.microsoft.com/office/drawing/2014/main" id="{DD225EE4-0BA2-4B41-B685-EE92205DF064}"/>
              </a:ext>
            </a:extLst>
          </p:cNvPr>
          <p:cNvSpPr/>
          <p:nvPr/>
        </p:nvSpPr>
        <p:spPr>
          <a:xfrm>
            <a:off x="2021813" y="1425667"/>
            <a:ext cx="304273" cy="304273"/>
          </a:xfrm>
          <a:prstGeom prst="ellipse">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8" name="Oval 87">
            <a:extLst>
              <a:ext uri="{FF2B5EF4-FFF2-40B4-BE49-F238E27FC236}">
                <a16:creationId xmlns:a16="http://schemas.microsoft.com/office/drawing/2014/main" id="{9CB69C10-647F-4DAC-9DAD-52D2DBBB805A}"/>
              </a:ext>
            </a:extLst>
          </p:cNvPr>
          <p:cNvSpPr/>
          <p:nvPr/>
        </p:nvSpPr>
        <p:spPr>
          <a:xfrm>
            <a:off x="6580368" y="5999785"/>
            <a:ext cx="304273" cy="304273"/>
          </a:xfrm>
          <a:prstGeom prst="ellipse">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Rounded Corners 9">
            <a:extLst>
              <a:ext uri="{FF2B5EF4-FFF2-40B4-BE49-F238E27FC236}">
                <a16:creationId xmlns:a16="http://schemas.microsoft.com/office/drawing/2014/main" id="{68D7625E-E68D-4C36-B720-C867519AF3DD}"/>
              </a:ext>
            </a:extLst>
          </p:cNvPr>
          <p:cNvSpPr/>
          <p:nvPr/>
        </p:nvSpPr>
        <p:spPr>
          <a:xfrm>
            <a:off x="7825078" y="3247614"/>
            <a:ext cx="959382" cy="408623"/>
          </a:xfrm>
          <a:prstGeom prst="roundRect">
            <a:avLst/>
          </a:prstGeom>
          <a:solidFill>
            <a:srgbClr val="669FC7"/>
          </a:solidFill>
        </p:spPr>
        <p:txBody>
          <a:bodyPr wrap="square">
            <a:spAutoFit/>
          </a:bodyPr>
          <a:lstStyle/>
          <a:p>
            <a:r>
              <a:rPr lang="en-GB" sz="1800">
                <a:latin typeface="Twinkl" pitchFamily="50" charset="0"/>
              </a:rPr>
              <a:t> </a:t>
            </a:r>
            <a:r>
              <a:rPr lang="en-GB" sz="1800" spc="300">
                <a:latin typeface="Twinkl" pitchFamily="50" charset="0"/>
              </a:rPr>
              <a:t>(4,5)</a:t>
            </a:r>
            <a:endParaRPr lang="en-GB" sz="1800" spc="300"/>
          </a:p>
        </p:txBody>
      </p:sp>
      <p:grpSp>
        <p:nvGrpSpPr>
          <p:cNvPr id="71" name="lifting 1">
            <a:extLst>
              <a:ext uri="{FF2B5EF4-FFF2-40B4-BE49-F238E27FC236}">
                <a16:creationId xmlns:a16="http://schemas.microsoft.com/office/drawing/2014/main" id="{F685D015-F80F-466F-A47E-53EE0161875A}"/>
              </a:ext>
            </a:extLst>
          </p:cNvPr>
          <p:cNvGrpSpPr/>
          <p:nvPr/>
        </p:nvGrpSpPr>
        <p:grpSpPr>
          <a:xfrm>
            <a:off x="7250968" y="3121529"/>
            <a:ext cx="720338" cy="621500"/>
            <a:chOff x="7522438" y="2586389"/>
            <a:chExt cx="720338" cy="621500"/>
          </a:xfrm>
        </p:grpSpPr>
        <p:sp>
          <p:nvSpPr>
            <p:cNvPr id="290" name="Oval 289">
              <a:extLst>
                <a:ext uri="{FF2B5EF4-FFF2-40B4-BE49-F238E27FC236}">
                  <a16:creationId xmlns:a16="http://schemas.microsoft.com/office/drawing/2014/main" id="{5495AF3F-4B97-4200-B9D8-3CF4E07DB46F}"/>
                </a:ext>
              </a:extLst>
            </p:cNvPr>
            <p:cNvSpPr/>
            <p:nvPr/>
          </p:nvSpPr>
          <p:spPr>
            <a:xfrm>
              <a:off x="7562821" y="2586389"/>
              <a:ext cx="627298" cy="621500"/>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0" name="Picture 69">
              <a:extLst>
                <a:ext uri="{FF2B5EF4-FFF2-40B4-BE49-F238E27FC236}">
                  <a16:creationId xmlns:a16="http://schemas.microsoft.com/office/drawing/2014/main" id="{60D9ECED-8EA4-43F7-BF9C-70EA2E7CE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2438" y="2702925"/>
              <a:ext cx="720338" cy="435896"/>
            </a:xfrm>
            <a:prstGeom prst="rect">
              <a:avLst/>
            </a:prstGeom>
          </p:spPr>
        </p:pic>
      </p:grpSp>
      <p:grpSp>
        <p:nvGrpSpPr>
          <p:cNvPr id="12" name="Group 11">
            <a:extLst>
              <a:ext uri="{FF2B5EF4-FFF2-40B4-BE49-F238E27FC236}">
                <a16:creationId xmlns:a16="http://schemas.microsoft.com/office/drawing/2014/main" id="{47F7B82E-A867-4AD4-90FD-7C1CDF2BBBE4}"/>
              </a:ext>
            </a:extLst>
          </p:cNvPr>
          <p:cNvGrpSpPr/>
          <p:nvPr/>
        </p:nvGrpSpPr>
        <p:grpSpPr>
          <a:xfrm>
            <a:off x="7246315" y="4428562"/>
            <a:ext cx="1406031" cy="619626"/>
            <a:chOff x="5336774" y="3864107"/>
            <a:chExt cx="1406031" cy="619626"/>
          </a:xfrm>
        </p:grpSpPr>
        <p:sp>
          <p:nvSpPr>
            <p:cNvPr id="112" name="Rectangle: Rounded Corners 111">
              <a:extLst>
                <a:ext uri="{FF2B5EF4-FFF2-40B4-BE49-F238E27FC236}">
                  <a16:creationId xmlns:a16="http://schemas.microsoft.com/office/drawing/2014/main" id="{4267B4A2-F01B-4544-B84D-78BC61330A8A}"/>
                </a:ext>
              </a:extLst>
            </p:cNvPr>
            <p:cNvSpPr/>
            <p:nvPr/>
          </p:nvSpPr>
          <p:spPr>
            <a:xfrm>
              <a:off x="5893314" y="3997748"/>
              <a:ext cx="849491" cy="408623"/>
            </a:xfrm>
            <a:prstGeom prst="roundRect">
              <a:avLst/>
            </a:prstGeom>
            <a:solidFill>
              <a:srgbClr val="669FC7"/>
            </a:solidFill>
          </p:spPr>
          <p:txBody>
            <a:bodyPr wrap="none">
              <a:spAutoFit/>
            </a:bodyPr>
            <a:lstStyle/>
            <a:p>
              <a:r>
                <a:rPr lang="en-GB" sz="1800">
                  <a:latin typeface="Twinkl" pitchFamily="50" charset="0"/>
                </a:rPr>
                <a:t> (2,-4)</a:t>
              </a:r>
              <a:endParaRPr lang="en-GB" sz="1800"/>
            </a:p>
          </p:txBody>
        </p:sp>
        <p:grpSp>
          <p:nvGrpSpPr>
            <p:cNvPr id="74" name="Javelin 1">
              <a:extLst>
                <a:ext uri="{FF2B5EF4-FFF2-40B4-BE49-F238E27FC236}">
                  <a16:creationId xmlns:a16="http://schemas.microsoft.com/office/drawing/2014/main" id="{074325AA-5F73-43AE-9AA8-62AB7C02DDD4}"/>
                </a:ext>
              </a:extLst>
            </p:cNvPr>
            <p:cNvGrpSpPr/>
            <p:nvPr/>
          </p:nvGrpSpPr>
          <p:grpSpPr>
            <a:xfrm>
              <a:off x="5336774" y="3864107"/>
              <a:ext cx="669228" cy="619626"/>
              <a:chOff x="7519001" y="3291319"/>
              <a:chExt cx="669228" cy="619626"/>
            </a:xfrm>
          </p:grpSpPr>
          <p:sp>
            <p:nvSpPr>
              <p:cNvPr id="242" name="Oval 241">
                <a:extLst>
                  <a:ext uri="{FF2B5EF4-FFF2-40B4-BE49-F238E27FC236}">
                    <a16:creationId xmlns:a16="http://schemas.microsoft.com/office/drawing/2014/main" id="{410D9450-6F1A-4058-9E35-46293A6D25FE}"/>
                  </a:ext>
                </a:extLst>
              </p:cNvPr>
              <p:cNvSpPr/>
              <p:nvPr/>
            </p:nvSpPr>
            <p:spPr>
              <a:xfrm>
                <a:off x="7562821" y="3291319"/>
                <a:ext cx="625408" cy="619626"/>
              </a:xfrm>
              <a:prstGeom prst="ellipse">
                <a:avLst/>
              </a:prstGeom>
              <a:solidFill>
                <a:schemeClr val="bg1"/>
              </a:solidFill>
              <a:ln w="28575">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3" name="Picture 72">
                <a:extLst>
                  <a:ext uri="{FF2B5EF4-FFF2-40B4-BE49-F238E27FC236}">
                    <a16:creationId xmlns:a16="http://schemas.microsoft.com/office/drawing/2014/main" id="{B29F88D7-F9FA-41EA-B8A8-CA90AF1DA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9001" y="3294894"/>
                <a:ext cx="600370" cy="505698"/>
              </a:xfrm>
              <a:prstGeom prst="rect">
                <a:avLst/>
              </a:prstGeom>
            </p:spPr>
          </p:pic>
        </p:grpSp>
      </p:grpSp>
      <p:grpSp>
        <p:nvGrpSpPr>
          <p:cNvPr id="18" name="1">
            <a:extLst>
              <a:ext uri="{FF2B5EF4-FFF2-40B4-BE49-F238E27FC236}">
                <a16:creationId xmlns:a16="http://schemas.microsoft.com/office/drawing/2014/main" id="{707CB3E7-808A-4F28-B86E-1072A067A810}"/>
              </a:ext>
            </a:extLst>
          </p:cNvPr>
          <p:cNvGrpSpPr/>
          <p:nvPr/>
        </p:nvGrpSpPr>
        <p:grpSpPr>
          <a:xfrm>
            <a:off x="8480929" y="2629007"/>
            <a:ext cx="298480" cy="369332"/>
            <a:chOff x="6959734" y="2629007"/>
            <a:chExt cx="298480" cy="369332"/>
          </a:xfrm>
        </p:grpSpPr>
        <p:sp>
          <p:nvSpPr>
            <p:cNvPr id="16" name="Oval 15">
              <a:extLst>
                <a:ext uri="{FF2B5EF4-FFF2-40B4-BE49-F238E27FC236}">
                  <a16:creationId xmlns:a16="http://schemas.microsoft.com/office/drawing/2014/main" id="{FC770B7D-792E-447A-9C1D-4ADBD75B8B5F}"/>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0F2B96BB-2321-48D9-BA6A-C040AB79F93F}"/>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27" name="2">
            <a:extLst>
              <a:ext uri="{FF2B5EF4-FFF2-40B4-BE49-F238E27FC236}">
                <a16:creationId xmlns:a16="http://schemas.microsoft.com/office/drawing/2014/main" id="{0DC51856-0195-44EF-B326-FDC7F2EAD526}"/>
              </a:ext>
            </a:extLst>
          </p:cNvPr>
          <p:cNvGrpSpPr/>
          <p:nvPr/>
        </p:nvGrpSpPr>
        <p:grpSpPr>
          <a:xfrm>
            <a:off x="8044502" y="3274296"/>
            <a:ext cx="298480" cy="369332"/>
            <a:chOff x="6959734" y="2629007"/>
            <a:chExt cx="298480" cy="369332"/>
          </a:xfrm>
        </p:grpSpPr>
        <p:sp>
          <p:nvSpPr>
            <p:cNvPr id="129" name="Oval 128">
              <a:extLst>
                <a:ext uri="{FF2B5EF4-FFF2-40B4-BE49-F238E27FC236}">
                  <a16:creationId xmlns:a16="http://schemas.microsoft.com/office/drawing/2014/main" id="{1F316C9A-CA29-4D8B-BB1B-3BB6B917E066}"/>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E3E09E52-B776-4A2F-9316-60797BF9CFE6}"/>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1" name="3">
            <a:extLst>
              <a:ext uri="{FF2B5EF4-FFF2-40B4-BE49-F238E27FC236}">
                <a16:creationId xmlns:a16="http://schemas.microsoft.com/office/drawing/2014/main" id="{0F155B72-C504-43AB-859F-A6C0BC7CCF6C}"/>
              </a:ext>
            </a:extLst>
          </p:cNvPr>
          <p:cNvGrpSpPr/>
          <p:nvPr/>
        </p:nvGrpSpPr>
        <p:grpSpPr>
          <a:xfrm>
            <a:off x="8760999" y="3944635"/>
            <a:ext cx="298480" cy="369332"/>
            <a:chOff x="6959734" y="2629007"/>
            <a:chExt cx="298480" cy="369332"/>
          </a:xfrm>
        </p:grpSpPr>
        <p:sp>
          <p:nvSpPr>
            <p:cNvPr id="132" name="Oval 131">
              <a:extLst>
                <a:ext uri="{FF2B5EF4-FFF2-40B4-BE49-F238E27FC236}">
                  <a16:creationId xmlns:a16="http://schemas.microsoft.com/office/drawing/2014/main" id="{BE7EEC55-5631-4451-9D68-259635A43FE2}"/>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927EE46B-35BA-4D97-86B5-029B07AFD676}"/>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4" name="4">
            <a:extLst>
              <a:ext uri="{FF2B5EF4-FFF2-40B4-BE49-F238E27FC236}">
                <a16:creationId xmlns:a16="http://schemas.microsoft.com/office/drawing/2014/main" id="{376A239A-9986-4F79-9F0D-30D40CC110F8}"/>
              </a:ext>
            </a:extLst>
          </p:cNvPr>
          <p:cNvGrpSpPr/>
          <p:nvPr/>
        </p:nvGrpSpPr>
        <p:grpSpPr>
          <a:xfrm>
            <a:off x="8211195" y="4592604"/>
            <a:ext cx="298480" cy="369332"/>
            <a:chOff x="6959734" y="2629007"/>
            <a:chExt cx="298480" cy="369332"/>
          </a:xfrm>
        </p:grpSpPr>
        <p:sp>
          <p:nvSpPr>
            <p:cNvPr id="135" name="Oval 134">
              <a:extLst>
                <a:ext uri="{FF2B5EF4-FFF2-40B4-BE49-F238E27FC236}">
                  <a16:creationId xmlns:a16="http://schemas.microsoft.com/office/drawing/2014/main" id="{BC7E472B-B0B7-47D8-BA69-834D3022B001}"/>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91088D4C-BA4A-4E51-80EF-8D263D7EFD03}"/>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grpSp>
        <p:nvGrpSpPr>
          <p:cNvPr id="137" name="5">
            <a:extLst>
              <a:ext uri="{FF2B5EF4-FFF2-40B4-BE49-F238E27FC236}">
                <a16:creationId xmlns:a16="http://schemas.microsoft.com/office/drawing/2014/main" id="{A345C0C3-33AA-4E26-BE13-39575880602A}"/>
              </a:ext>
            </a:extLst>
          </p:cNvPr>
          <p:cNvGrpSpPr/>
          <p:nvPr/>
        </p:nvGrpSpPr>
        <p:grpSpPr>
          <a:xfrm>
            <a:off x="8855406" y="5281441"/>
            <a:ext cx="298480" cy="369332"/>
            <a:chOff x="6959734" y="2629007"/>
            <a:chExt cx="298480" cy="369332"/>
          </a:xfrm>
        </p:grpSpPr>
        <p:sp>
          <p:nvSpPr>
            <p:cNvPr id="146" name="Oval 145">
              <a:extLst>
                <a:ext uri="{FF2B5EF4-FFF2-40B4-BE49-F238E27FC236}">
                  <a16:creationId xmlns:a16="http://schemas.microsoft.com/office/drawing/2014/main" id="{E72557CB-785F-4846-A764-D188F70956DB}"/>
                </a:ext>
              </a:extLst>
            </p:cNvPr>
            <p:cNvSpPr/>
            <p:nvPr/>
          </p:nvSpPr>
          <p:spPr>
            <a:xfrm>
              <a:off x="6992128" y="2696827"/>
              <a:ext cx="233693" cy="233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7" name="Rectangle 146">
              <a:extLst>
                <a:ext uri="{FF2B5EF4-FFF2-40B4-BE49-F238E27FC236}">
                  <a16:creationId xmlns:a16="http://schemas.microsoft.com/office/drawing/2014/main" id="{46B31256-4576-4E93-8C3B-C9A6246F38E9}"/>
                </a:ext>
              </a:extLst>
            </p:cNvPr>
            <p:cNvSpPr/>
            <p:nvPr/>
          </p:nvSpPr>
          <p:spPr>
            <a:xfrm>
              <a:off x="6959734" y="2629007"/>
              <a:ext cx="298480" cy="369332"/>
            </a:xfrm>
            <a:prstGeom prst="rect">
              <a:avLst/>
            </a:prstGeom>
          </p:spPr>
          <p:txBody>
            <a:bodyPr wrap="none">
              <a:spAutoFit/>
            </a:bodyPr>
            <a:lstStyle/>
            <a:p>
              <a:r>
                <a:rPr lang="en-GB" sz="1800" b="1">
                  <a:latin typeface="Twinkl" pitchFamily="50" charset="0"/>
                </a:rPr>
                <a:t>?</a:t>
              </a:r>
              <a:endParaRPr lang="en-GB" sz="1800" b="1"/>
            </a:p>
          </p:txBody>
        </p:sp>
      </p:grpSp>
      <p:sp>
        <p:nvSpPr>
          <p:cNvPr id="19" name="5,4">
            <a:extLst>
              <a:ext uri="{FF2B5EF4-FFF2-40B4-BE49-F238E27FC236}">
                <a16:creationId xmlns:a16="http://schemas.microsoft.com/office/drawing/2014/main" id="{A1C7F66E-F66B-4B34-B78F-F6D0C7F75D1E}"/>
              </a:ext>
            </a:extLst>
          </p:cNvPr>
          <p:cNvSpPr/>
          <p:nvPr/>
        </p:nvSpPr>
        <p:spPr>
          <a:xfrm>
            <a:off x="5901441" y="1897478"/>
            <a:ext cx="114360" cy="114360"/>
          </a:xfrm>
          <a:prstGeom prst="ellips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9" name="-4,2">
            <a:extLst>
              <a:ext uri="{FF2B5EF4-FFF2-40B4-BE49-F238E27FC236}">
                <a16:creationId xmlns:a16="http://schemas.microsoft.com/office/drawing/2014/main" id="{72F336CB-89F8-4771-80B6-A78BC316BBFD}"/>
              </a:ext>
            </a:extLst>
          </p:cNvPr>
          <p:cNvSpPr/>
          <p:nvPr/>
        </p:nvSpPr>
        <p:spPr>
          <a:xfrm>
            <a:off x="5158122" y="5334020"/>
            <a:ext cx="114360" cy="114360"/>
          </a:xfrm>
          <a:prstGeom prst="ellipse">
            <a:avLst/>
          </a:prstGeom>
          <a:solidFill>
            <a:srgbClr val="699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0" name="-2,-4">
            <a:extLst>
              <a:ext uri="{FF2B5EF4-FFF2-40B4-BE49-F238E27FC236}">
                <a16:creationId xmlns:a16="http://schemas.microsoft.com/office/drawing/2014/main" id="{27A81D08-B38B-4035-BA53-5C4100467F06}"/>
              </a:ext>
            </a:extLst>
          </p:cNvPr>
          <p:cNvSpPr/>
          <p:nvPr/>
        </p:nvSpPr>
        <p:spPr>
          <a:xfrm>
            <a:off x="3626838" y="5316088"/>
            <a:ext cx="114360" cy="114360"/>
          </a:xfrm>
          <a:prstGeom prst="ellipse">
            <a:avLst/>
          </a:prstGeom>
          <a:solidFill>
            <a:srgbClr val="49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1" name="-3,-3">
            <a:extLst>
              <a:ext uri="{FF2B5EF4-FFF2-40B4-BE49-F238E27FC236}">
                <a16:creationId xmlns:a16="http://schemas.microsoft.com/office/drawing/2014/main" id="{8EBCE356-9C05-4345-85A3-FFA7B1C55C50}"/>
              </a:ext>
            </a:extLst>
          </p:cNvPr>
          <p:cNvSpPr/>
          <p:nvPr/>
        </p:nvSpPr>
        <p:spPr>
          <a:xfrm>
            <a:off x="3235961" y="4570626"/>
            <a:ext cx="114360" cy="114360"/>
          </a:xfrm>
          <a:prstGeom prst="ellipse">
            <a:avLst/>
          </a:prstGeom>
          <a:solidFill>
            <a:srgbClr val="49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2" name="-5,4">
            <a:extLst>
              <a:ext uri="{FF2B5EF4-FFF2-40B4-BE49-F238E27FC236}">
                <a16:creationId xmlns:a16="http://schemas.microsoft.com/office/drawing/2014/main" id="{C095D5C6-B3A1-445B-AA14-32F5BD021707}"/>
              </a:ext>
            </a:extLst>
          </p:cNvPr>
          <p:cNvSpPr/>
          <p:nvPr/>
        </p:nvSpPr>
        <p:spPr>
          <a:xfrm>
            <a:off x="2493498" y="2260585"/>
            <a:ext cx="114360" cy="114360"/>
          </a:xfrm>
          <a:prstGeom prst="ellipse">
            <a:avLst/>
          </a:prstGeom>
          <a:solidFill>
            <a:srgbClr val="D64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1" name="Picture 110">
            <a:extLst>
              <a:ext uri="{FF2B5EF4-FFF2-40B4-BE49-F238E27FC236}">
                <a16:creationId xmlns:a16="http://schemas.microsoft.com/office/drawing/2014/main" id="{1CB6E2D8-6744-4CB0-8789-E51DD7F85D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61" t="-56147" r="2290" b="9060"/>
          <a:stretch/>
        </p:blipFill>
        <p:spPr>
          <a:xfrm>
            <a:off x="5759981" y="1763005"/>
            <a:ext cx="366596" cy="361549"/>
          </a:xfrm>
          <a:prstGeom prst="ellipse">
            <a:avLst/>
          </a:prstGeom>
          <a:solidFill>
            <a:schemeClr val="bg1"/>
          </a:solidFill>
          <a:ln w="28575">
            <a:solidFill>
              <a:srgbClr val="013F7C"/>
            </a:solidFill>
          </a:ln>
        </p:spPr>
      </p:pic>
      <p:pic>
        <p:nvPicPr>
          <p:cNvPr id="191" name="Picture 190">
            <a:extLst>
              <a:ext uri="{FF2B5EF4-FFF2-40B4-BE49-F238E27FC236}">
                <a16:creationId xmlns:a16="http://schemas.microsoft.com/office/drawing/2014/main" id="{0C615185-DD73-4A69-9532-005A4CAA9F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213" r="6629" b="-15910"/>
          <a:stretch/>
        </p:blipFill>
        <p:spPr>
          <a:xfrm>
            <a:off x="2359199" y="2146028"/>
            <a:ext cx="365866" cy="369562"/>
          </a:xfrm>
          <a:prstGeom prst="ellipse">
            <a:avLst/>
          </a:prstGeom>
          <a:solidFill>
            <a:schemeClr val="bg1"/>
          </a:solidFill>
          <a:ln w="28575">
            <a:solidFill>
              <a:srgbClr val="D64C17"/>
            </a:solidFill>
          </a:ln>
        </p:spPr>
      </p:pic>
      <p:grpSp>
        <p:nvGrpSpPr>
          <p:cNvPr id="228" name="Group 227">
            <a:extLst>
              <a:ext uri="{FF2B5EF4-FFF2-40B4-BE49-F238E27FC236}">
                <a16:creationId xmlns:a16="http://schemas.microsoft.com/office/drawing/2014/main" id="{D438AD03-3CF7-4BE3-A48A-E7EB2F00C24F}"/>
              </a:ext>
            </a:extLst>
          </p:cNvPr>
          <p:cNvGrpSpPr/>
          <p:nvPr/>
        </p:nvGrpSpPr>
        <p:grpSpPr>
          <a:xfrm>
            <a:off x="3100569" y="4396564"/>
            <a:ext cx="387021" cy="420607"/>
            <a:chOff x="5382609" y="3650395"/>
            <a:chExt cx="906121" cy="984753"/>
          </a:xfrm>
        </p:grpSpPr>
        <p:sp>
          <p:nvSpPr>
            <p:cNvPr id="229" name="Oval 228">
              <a:extLst>
                <a:ext uri="{FF2B5EF4-FFF2-40B4-BE49-F238E27FC236}">
                  <a16:creationId xmlns:a16="http://schemas.microsoft.com/office/drawing/2014/main" id="{64652608-A7EA-44C7-B472-FD9E4892ED30}"/>
                </a:ext>
              </a:extLst>
            </p:cNvPr>
            <p:cNvSpPr/>
            <p:nvPr/>
          </p:nvSpPr>
          <p:spPr>
            <a:xfrm>
              <a:off x="5382609" y="3737404"/>
              <a:ext cx="906121" cy="897744"/>
            </a:xfrm>
            <a:prstGeom prst="ellipse">
              <a:avLst/>
            </a:prstGeom>
            <a:solidFill>
              <a:schemeClr val="bg1"/>
            </a:solid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0" name="Picture 229">
              <a:extLst>
                <a:ext uri="{FF2B5EF4-FFF2-40B4-BE49-F238E27FC236}">
                  <a16:creationId xmlns:a16="http://schemas.microsoft.com/office/drawing/2014/main" id="{AD95296A-0C2C-4AFC-BA1F-68090A91E3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5514" y="3650395"/>
              <a:ext cx="658853" cy="881694"/>
            </a:xfrm>
            <a:prstGeom prst="rect">
              <a:avLst/>
            </a:prstGeom>
          </p:spPr>
        </p:pic>
      </p:grpSp>
      <p:pic>
        <p:nvPicPr>
          <p:cNvPr id="97" name="Picture 96">
            <a:extLst>
              <a:ext uri="{FF2B5EF4-FFF2-40B4-BE49-F238E27FC236}">
                <a16:creationId xmlns:a16="http://schemas.microsoft.com/office/drawing/2014/main" id="{6A8CED00-2830-49DB-A6BB-2DB8B56581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1356" r="21940"/>
          <a:stretch/>
        </p:blipFill>
        <p:spPr>
          <a:xfrm>
            <a:off x="3499442" y="5206202"/>
            <a:ext cx="350126" cy="354475"/>
          </a:xfrm>
          <a:prstGeom prst="ellipse">
            <a:avLst/>
          </a:prstGeom>
          <a:solidFill>
            <a:schemeClr val="bg1"/>
          </a:solidFill>
          <a:ln w="28575">
            <a:solidFill>
              <a:srgbClr val="493582"/>
            </a:solidFill>
          </a:ln>
        </p:spPr>
      </p:pic>
      <p:grpSp>
        <p:nvGrpSpPr>
          <p:cNvPr id="117" name="Group 116">
            <a:extLst>
              <a:ext uri="{FF2B5EF4-FFF2-40B4-BE49-F238E27FC236}">
                <a16:creationId xmlns:a16="http://schemas.microsoft.com/office/drawing/2014/main" id="{BDA5591C-180B-49C4-9CF7-2E8151F0B7B6}"/>
              </a:ext>
            </a:extLst>
          </p:cNvPr>
          <p:cNvGrpSpPr/>
          <p:nvPr/>
        </p:nvGrpSpPr>
        <p:grpSpPr>
          <a:xfrm>
            <a:off x="4992775" y="5193375"/>
            <a:ext cx="410770" cy="382288"/>
            <a:chOff x="5288087" y="4525513"/>
            <a:chExt cx="964630" cy="897744"/>
          </a:xfrm>
        </p:grpSpPr>
        <p:sp>
          <p:nvSpPr>
            <p:cNvPr id="118" name="Oval 117">
              <a:extLst>
                <a:ext uri="{FF2B5EF4-FFF2-40B4-BE49-F238E27FC236}">
                  <a16:creationId xmlns:a16="http://schemas.microsoft.com/office/drawing/2014/main" id="{CEA8908A-B3F8-4A5A-8289-271422F9E065}"/>
                </a:ext>
              </a:extLst>
            </p:cNvPr>
            <p:cNvSpPr/>
            <p:nvPr/>
          </p:nvSpPr>
          <p:spPr>
            <a:xfrm>
              <a:off x="5346596" y="4525513"/>
              <a:ext cx="906121" cy="897744"/>
            </a:xfrm>
            <a:prstGeom prst="ellipse">
              <a:avLst/>
            </a:prstGeom>
            <a:solidFill>
              <a:schemeClr val="bg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9" name="Picture 118">
              <a:extLst>
                <a:ext uri="{FF2B5EF4-FFF2-40B4-BE49-F238E27FC236}">
                  <a16:creationId xmlns:a16="http://schemas.microsoft.com/office/drawing/2014/main" id="{25C3AC7D-2BDB-4B8B-AD8B-EF6B33C4BA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8087" y="4555492"/>
              <a:ext cx="817669" cy="688731"/>
            </a:xfrm>
            <a:prstGeom prst="rect">
              <a:avLst/>
            </a:prstGeom>
          </p:spPr>
        </p:pic>
      </p:grpSp>
      <p:pic>
        <p:nvPicPr>
          <p:cNvPr id="153" name="Whole Class">
            <a:extLst>
              <a:ext uri="{FF2B5EF4-FFF2-40B4-BE49-F238E27FC236}">
                <a16:creationId xmlns:a16="http://schemas.microsoft.com/office/drawing/2014/main" id="{3024143B-A8B8-4C7D-8B3C-941CCEEE22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Tree>
    <p:extLst>
      <p:ext uri="{BB962C8B-B14F-4D97-AF65-F5344CB8AC3E}">
        <p14:creationId xmlns:p14="http://schemas.microsoft.com/office/powerpoint/2010/main" val="352032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17" restart="whenNotActive" fill="hold" evtFilter="cancelBubble" nodeType="interactiveSeq">
                <p:stCondLst>
                  <p:cond evt="onClick" delay="0">
                    <p:tgtEl>
                      <p:spTgt spid="1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22" restart="whenNotActive" fill="hold" evtFilter="cancelBubble" nodeType="interactiveSeq">
                <p:stCondLst>
                  <p:cond evt="onClick" delay="0">
                    <p:tgtEl>
                      <p:spTgt spid="13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 calcmode="lin" valueType="num">
                                      <p:cBhvr>
                                        <p:cTn id="32" dur="500" fill="hold"/>
                                        <p:tgtEl>
                                          <p:spTgt spid="111"/>
                                        </p:tgtEl>
                                        <p:attrNameLst>
                                          <p:attrName>ppt_w</p:attrName>
                                        </p:attrNameLst>
                                      </p:cBhvr>
                                      <p:tavLst>
                                        <p:tav tm="0">
                                          <p:val>
                                            <p:fltVal val="0"/>
                                          </p:val>
                                        </p:tav>
                                        <p:tav tm="100000">
                                          <p:val>
                                            <p:strVal val="#ppt_w"/>
                                          </p:val>
                                        </p:tav>
                                      </p:tavLst>
                                    </p:anim>
                                    <p:anim calcmode="lin" valueType="num">
                                      <p:cBhvr>
                                        <p:cTn id="33" dur="500" fill="hold"/>
                                        <p:tgtEl>
                                          <p:spTgt spid="111"/>
                                        </p:tgtEl>
                                        <p:attrNameLst>
                                          <p:attrName>ppt_h</p:attrName>
                                        </p:attrNameLst>
                                      </p:cBhvr>
                                      <p:tavLst>
                                        <p:tav tm="0">
                                          <p:val>
                                            <p:fltVal val="0"/>
                                          </p:val>
                                        </p:tav>
                                        <p:tav tm="100000">
                                          <p:val>
                                            <p:strVal val="#ppt_h"/>
                                          </p:val>
                                        </p:tav>
                                      </p:tavLst>
                                    </p:anim>
                                    <p:animEffect transition="in" filter="fade">
                                      <p:cBhvr>
                                        <p:cTn id="34" dur="500"/>
                                        <p:tgtEl>
                                          <p:spTgt spid="111"/>
                                        </p:tgtEl>
                                      </p:cBhvr>
                                    </p:animEffec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5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1"/>
                                        </p:tgtEl>
                                        <p:attrNameLst>
                                          <p:attrName>style.visibility</p:attrName>
                                        </p:attrNameLst>
                                      </p:cBhvr>
                                      <p:to>
                                        <p:strVal val="visible"/>
                                      </p:to>
                                    </p:set>
                                    <p:anim calcmode="lin" valueType="num">
                                      <p:cBhvr>
                                        <p:cTn id="40" dur="500" fill="hold"/>
                                        <p:tgtEl>
                                          <p:spTgt spid="191"/>
                                        </p:tgtEl>
                                        <p:attrNameLst>
                                          <p:attrName>ppt_w</p:attrName>
                                        </p:attrNameLst>
                                      </p:cBhvr>
                                      <p:tavLst>
                                        <p:tav tm="0">
                                          <p:val>
                                            <p:fltVal val="0"/>
                                          </p:val>
                                        </p:tav>
                                        <p:tav tm="100000">
                                          <p:val>
                                            <p:strVal val="#ppt_w"/>
                                          </p:val>
                                        </p:tav>
                                      </p:tavLst>
                                    </p:anim>
                                    <p:anim calcmode="lin" valueType="num">
                                      <p:cBhvr>
                                        <p:cTn id="41" dur="500" fill="hold"/>
                                        <p:tgtEl>
                                          <p:spTgt spid="191"/>
                                        </p:tgtEl>
                                        <p:attrNameLst>
                                          <p:attrName>ppt_h</p:attrName>
                                        </p:attrNameLst>
                                      </p:cBhvr>
                                      <p:tavLst>
                                        <p:tav tm="0">
                                          <p:val>
                                            <p:fltVal val="0"/>
                                          </p:val>
                                        </p:tav>
                                        <p:tav tm="100000">
                                          <p:val>
                                            <p:strVal val="#ppt_h"/>
                                          </p:val>
                                        </p:tav>
                                      </p:tavLst>
                                    </p:anim>
                                    <p:animEffect transition="in" filter="fade">
                                      <p:cBhvr>
                                        <p:cTn id="42" dur="500"/>
                                        <p:tgtEl>
                                          <p:spTgt spid="191"/>
                                        </p:tgtEl>
                                      </p:cBhvr>
                                    </p:animEffect>
                                  </p:childTnLst>
                                </p:cTn>
                              </p:par>
                            </p:childTnLst>
                          </p:cTn>
                        </p:par>
                      </p:childTnLst>
                    </p:cTn>
                  </p:par>
                </p:childTnLst>
              </p:cTn>
              <p:nextCondLst>
                <p:cond evt="onClick" delay="0">
                  <p:tgtEl>
                    <p:spTgt spid="152"/>
                  </p:tgtEl>
                </p:cond>
              </p:nextCondLst>
            </p:seq>
            <p:seq concurrent="1" nextAc="seek">
              <p:cTn id="43" restart="whenNotActive" fill="hold" evtFilter="cancelBubble" nodeType="interactiveSeq">
                <p:stCondLst>
                  <p:cond evt="onClick" delay="0">
                    <p:tgtEl>
                      <p:spTgt spid="15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28"/>
                                        </p:tgtEl>
                                        <p:attrNameLst>
                                          <p:attrName>style.visibility</p:attrName>
                                        </p:attrNameLst>
                                      </p:cBhvr>
                                      <p:to>
                                        <p:strVal val="visible"/>
                                      </p:to>
                                    </p:set>
                                    <p:anim calcmode="lin" valueType="num">
                                      <p:cBhvr>
                                        <p:cTn id="48" dur="500" fill="hold"/>
                                        <p:tgtEl>
                                          <p:spTgt spid="228"/>
                                        </p:tgtEl>
                                        <p:attrNameLst>
                                          <p:attrName>ppt_w</p:attrName>
                                        </p:attrNameLst>
                                      </p:cBhvr>
                                      <p:tavLst>
                                        <p:tav tm="0">
                                          <p:val>
                                            <p:fltVal val="0"/>
                                          </p:val>
                                        </p:tav>
                                        <p:tav tm="100000">
                                          <p:val>
                                            <p:strVal val="#ppt_w"/>
                                          </p:val>
                                        </p:tav>
                                      </p:tavLst>
                                    </p:anim>
                                    <p:anim calcmode="lin" valueType="num">
                                      <p:cBhvr>
                                        <p:cTn id="49" dur="500" fill="hold"/>
                                        <p:tgtEl>
                                          <p:spTgt spid="228"/>
                                        </p:tgtEl>
                                        <p:attrNameLst>
                                          <p:attrName>ppt_h</p:attrName>
                                        </p:attrNameLst>
                                      </p:cBhvr>
                                      <p:tavLst>
                                        <p:tav tm="0">
                                          <p:val>
                                            <p:fltVal val="0"/>
                                          </p:val>
                                        </p:tav>
                                        <p:tav tm="100000">
                                          <p:val>
                                            <p:strVal val="#ppt_h"/>
                                          </p:val>
                                        </p:tav>
                                      </p:tavLst>
                                    </p:anim>
                                    <p:animEffect transition="in" filter="fade">
                                      <p:cBhvr>
                                        <p:cTn id="50" dur="500"/>
                                        <p:tgtEl>
                                          <p:spTgt spid="228"/>
                                        </p:tgtEl>
                                      </p:cBhvr>
                                    </p:animEffect>
                                  </p:childTnLst>
                                </p:cTn>
                              </p:par>
                            </p:childTnLst>
                          </p:cTn>
                        </p:par>
                      </p:childTnLst>
                    </p:cTn>
                  </p:par>
                </p:childTnLst>
              </p:cTn>
              <p:nextCondLst>
                <p:cond evt="onClick" delay="0">
                  <p:tgtEl>
                    <p:spTgt spid="151"/>
                  </p:tgtEl>
                </p:cond>
              </p:nextCondLst>
            </p:seq>
            <p:seq concurrent="1" nextAc="seek">
              <p:cTn id="51" restart="whenNotActive" fill="hold" evtFilter="cancelBubble" nodeType="interactiveSeq">
                <p:stCondLst>
                  <p:cond evt="onClick" delay="0">
                    <p:tgtEl>
                      <p:spTgt spid="150"/>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7"/>
                                        </p:tgtEl>
                                        <p:attrNameLst>
                                          <p:attrName>style.visibility</p:attrName>
                                        </p:attrNameLst>
                                      </p:cBhvr>
                                      <p:to>
                                        <p:strVal val="visible"/>
                                      </p:to>
                                    </p:set>
                                    <p:anim calcmode="lin" valueType="num">
                                      <p:cBhvr>
                                        <p:cTn id="56" dur="500" fill="hold"/>
                                        <p:tgtEl>
                                          <p:spTgt spid="97"/>
                                        </p:tgtEl>
                                        <p:attrNameLst>
                                          <p:attrName>ppt_w</p:attrName>
                                        </p:attrNameLst>
                                      </p:cBhvr>
                                      <p:tavLst>
                                        <p:tav tm="0">
                                          <p:val>
                                            <p:fltVal val="0"/>
                                          </p:val>
                                        </p:tav>
                                        <p:tav tm="100000">
                                          <p:val>
                                            <p:strVal val="#ppt_w"/>
                                          </p:val>
                                        </p:tav>
                                      </p:tavLst>
                                    </p:anim>
                                    <p:anim calcmode="lin" valueType="num">
                                      <p:cBhvr>
                                        <p:cTn id="57" dur="500" fill="hold"/>
                                        <p:tgtEl>
                                          <p:spTgt spid="97"/>
                                        </p:tgtEl>
                                        <p:attrNameLst>
                                          <p:attrName>ppt_h</p:attrName>
                                        </p:attrNameLst>
                                      </p:cBhvr>
                                      <p:tavLst>
                                        <p:tav tm="0">
                                          <p:val>
                                            <p:fltVal val="0"/>
                                          </p:val>
                                        </p:tav>
                                        <p:tav tm="100000">
                                          <p:val>
                                            <p:strVal val="#ppt_h"/>
                                          </p:val>
                                        </p:tav>
                                      </p:tavLst>
                                    </p:anim>
                                    <p:animEffect transition="in" filter="fade">
                                      <p:cBhvr>
                                        <p:cTn id="58" dur="500"/>
                                        <p:tgtEl>
                                          <p:spTgt spid="97"/>
                                        </p:tgtEl>
                                      </p:cBhvr>
                                    </p:animEffect>
                                  </p:childTnLst>
                                </p:cTn>
                              </p:par>
                            </p:childTnLst>
                          </p:cTn>
                        </p:par>
                      </p:childTnLst>
                    </p:cTn>
                  </p:par>
                </p:childTnLst>
              </p:cTn>
              <p:nextCondLst>
                <p:cond evt="onClick" delay="0">
                  <p:tgtEl>
                    <p:spTgt spid="150"/>
                  </p:tgtEl>
                </p:cond>
              </p:nextCondLst>
            </p:seq>
            <p:seq concurrent="1" nextAc="seek">
              <p:cTn id="59" restart="whenNotActive" fill="hold" evtFilter="cancelBubble" nodeType="interactiveSeq">
                <p:stCondLst>
                  <p:cond evt="onClick" delay="0">
                    <p:tgtEl>
                      <p:spTgt spid="149"/>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17"/>
                                        </p:tgtEl>
                                        <p:attrNameLst>
                                          <p:attrName>style.visibility</p:attrName>
                                        </p:attrNameLst>
                                      </p:cBhvr>
                                      <p:to>
                                        <p:strVal val="visible"/>
                                      </p:to>
                                    </p:set>
                                    <p:anim calcmode="lin" valueType="num">
                                      <p:cBhvr>
                                        <p:cTn id="64" dur="500" fill="hold"/>
                                        <p:tgtEl>
                                          <p:spTgt spid="117"/>
                                        </p:tgtEl>
                                        <p:attrNameLst>
                                          <p:attrName>ppt_w</p:attrName>
                                        </p:attrNameLst>
                                      </p:cBhvr>
                                      <p:tavLst>
                                        <p:tav tm="0">
                                          <p:val>
                                            <p:fltVal val="0"/>
                                          </p:val>
                                        </p:tav>
                                        <p:tav tm="100000">
                                          <p:val>
                                            <p:strVal val="#ppt_w"/>
                                          </p:val>
                                        </p:tav>
                                      </p:tavLst>
                                    </p:anim>
                                    <p:anim calcmode="lin" valueType="num">
                                      <p:cBhvr>
                                        <p:cTn id="65" dur="500" fill="hold"/>
                                        <p:tgtEl>
                                          <p:spTgt spid="117"/>
                                        </p:tgtEl>
                                        <p:attrNameLst>
                                          <p:attrName>ppt_h</p:attrName>
                                        </p:attrNameLst>
                                      </p:cBhvr>
                                      <p:tavLst>
                                        <p:tav tm="0">
                                          <p:val>
                                            <p:fltVal val="0"/>
                                          </p:val>
                                        </p:tav>
                                        <p:tav tm="100000">
                                          <p:val>
                                            <p:strVal val="#ppt_h"/>
                                          </p:val>
                                        </p:tav>
                                      </p:tavLst>
                                    </p:anim>
                                    <p:animEffect transition="in" filter="fade">
                                      <p:cBhvr>
                                        <p:cTn id="66" dur="500"/>
                                        <p:tgtEl>
                                          <p:spTgt spid="117"/>
                                        </p:tgtEl>
                                      </p:cBhvr>
                                    </p:animEffect>
                                  </p:childTnLst>
                                </p:cTn>
                              </p:par>
                            </p:childTnLst>
                          </p:cTn>
                        </p:par>
                      </p:childTnLst>
                    </p:cTn>
                  </p:par>
                </p:childTnLst>
              </p:cTn>
              <p:nextCondLst>
                <p:cond evt="onClick" delay="0">
                  <p:tgtEl>
                    <p:spTgt spid="14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aphing chart&#10;&#10;AI-generated content may be incorrect.">
            <a:extLst>
              <a:ext uri="{FF2B5EF4-FFF2-40B4-BE49-F238E27FC236}">
                <a16:creationId xmlns:a16="http://schemas.microsoft.com/office/drawing/2014/main" id="{8E31FE9A-414B-178E-56AB-9BF7F61EF7F0}"/>
              </a:ext>
            </a:extLst>
          </p:cNvPr>
          <p:cNvPicPr>
            <a:picLocks noChangeAspect="1"/>
          </p:cNvPicPr>
          <p:nvPr/>
        </p:nvPicPr>
        <p:blipFill>
          <a:blip r:embed="rId2"/>
          <a:stretch>
            <a:fillRect/>
          </a:stretch>
        </p:blipFill>
        <p:spPr>
          <a:xfrm>
            <a:off x="3048000" y="120478"/>
            <a:ext cx="6847702" cy="6720016"/>
          </a:xfrm>
          <a:prstGeom prst="rect">
            <a:avLst/>
          </a:prstGeom>
        </p:spPr>
      </p:pic>
      <p:sp>
        <p:nvSpPr>
          <p:cNvPr id="3" name="TextBox 2">
            <a:extLst>
              <a:ext uri="{FF2B5EF4-FFF2-40B4-BE49-F238E27FC236}">
                <a16:creationId xmlns:a16="http://schemas.microsoft.com/office/drawing/2014/main" id="{7E86BD05-E101-810F-881B-4808ED5F5A76}"/>
              </a:ext>
            </a:extLst>
          </p:cNvPr>
          <p:cNvSpPr txBox="1"/>
          <p:nvPr/>
        </p:nvSpPr>
        <p:spPr>
          <a:xfrm>
            <a:off x="69005" y="427837"/>
            <a:ext cx="2677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Read coordinates and translate. </a:t>
            </a:r>
          </a:p>
        </p:txBody>
      </p:sp>
    </p:spTree>
    <p:extLst>
      <p:ext uri="{BB962C8B-B14F-4D97-AF65-F5344CB8AC3E}">
        <p14:creationId xmlns:p14="http://schemas.microsoft.com/office/powerpoint/2010/main" val="1864102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96FF46-4B03-07B4-6C08-40C79C275B8D}"/>
              </a:ext>
            </a:extLst>
          </p:cNvPr>
          <p:cNvSpPr txBox="1"/>
          <p:nvPr/>
        </p:nvSpPr>
        <p:spPr>
          <a:xfrm>
            <a:off x="331229" y="124211"/>
            <a:ext cx="39057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Independent: </a:t>
            </a:r>
          </a:p>
        </p:txBody>
      </p:sp>
      <p:pic>
        <p:nvPicPr>
          <p:cNvPr id="2" name="Picture 1" descr="A screenshot of a graph&#10;&#10;AI-generated content may be incorrect.">
            <a:extLst>
              <a:ext uri="{FF2B5EF4-FFF2-40B4-BE49-F238E27FC236}">
                <a16:creationId xmlns:a16="http://schemas.microsoft.com/office/drawing/2014/main" id="{C8D5AEFD-311D-DD02-1E6B-A546391821D5}"/>
              </a:ext>
            </a:extLst>
          </p:cNvPr>
          <p:cNvPicPr>
            <a:picLocks noChangeAspect="1"/>
          </p:cNvPicPr>
          <p:nvPr/>
        </p:nvPicPr>
        <p:blipFill>
          <a:blip r:embed="rId2"/>
          <a:stretch>
            <a:fillRect/>
          </a:stretch>
        </p:blipFill>
        <p:spPr>
          <a:xfrm>
            <a:off x="737019" y="495300"/>
            <a:ext cx="10708436" cy="6372225"/>
          </a:xfrm>
          <a:prstGeom prst="rect">
            <a:avLst/>
          </a:prstGeom>
        </p:spPr>
      </p:pic>
    </p:spTree>
    <p:extLst>
      <p:ext uri="{BB962C8B-B14F-4D97-AF65-F5344CB8AC3E}">
        <p14:creationId xmlns:p14="http://schemas.microsoft.com/office/powerpoint/2010/main" val="3949983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4934EF-D105-43C0-83F2-DF8D885EB1C9}"/>
              </a:ext>
            </a:extLst>
          </p:cNvPr>
          <p:cNvPicPr>
            <a:picLocks noChangeAspect="1"/>
          </p:cNvPicPr>
          <p:nvPr/>
        </p:nvPicPr>
        <p:blipFill>
          <a:blip r:embed="rId2"/>
          <a:stretch>
            <a:fillRect/>
          </a:stretch>
        </p:blipFill>
        <p:spPr>
          <a:xfrm>
            <a:off x="785297" y="785812"/>
            <a:ext cx="10930323" cy="4627347"/>
          </a:xfrm>
          <a:prstGeom prst="rect">
            <a:avLst/>
          </a:prstGeom>
        </p:spPr>
      </p:pic>
      <p:sp>
        <p:nvSpPr>
          <p:cNvPr id="3" name="TextBox 2">
            <a:extLst>
              <a:ext uri="{FF2B5EF4-FFF2-40B4-BE49-F238E27FC236}">
                <a16:creationId xmlns:a16="http://schemas.microsoft.com/office/drawing/2014/main" id="{485786E5-5499-0739-0F8F-8AC0E47EB1C1}"/>
              </a:ext>
            </a:extLst>
          </p:cNvPr>
          <p:cNvSpPr txBox="1"/>
          <p:nvPr/>
        </p:nvSpPr>
        <p:spPr>
          <a:xfrm>
            <a:off x="1242110" y="427838"/>
            <a:ext cx="9743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Translate shape A 5 left and 3 down.                                                    Translate shape A 2 up and 6 right.               </a:t>
            </a:r>
          </a:p>
        </p:txBody>
      </p:sp>
    </p:spTree>
    <p:extLst>
      <p:ext uri="{BB962C8B-B14F-4D97-AF65-F5344CB8AC3E}">
        <p14:creationId xmlns:p14="http://schemas.microsoft.com/office/powerpoint/2010/main" val="3348446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46E4C-7F9C-590A-2A0C-ACAE15FE77D9}"/>
              </a:ext>
            </a:extLst>
          </p:cNvPr>
          <p:cNvSpPr txBox="1"/>
          <p:nvPr/>
        </p:nvSpPr>
        <p:spPr>
          <a:xfrm>
            <a:off x="4763" y="-2382"/>
            <a:ext cx="12191999" cy="714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2400" u="sng" dirty="0">
                <a:latin typeface="Comic Sans MS"/>
              </a:rPr>
              <a:t>3 in 3</a:t>
            </a:r>
            <a:br>
              <a:rPr lang="en-GB" sz="2000" u="sng" dirty="0">
                <a:latin typeface="Comic Sans MS"/>
              </a:rPr>
            </a:br>
            <a:r>
              <a:rPr lang="en-GB" dirty="0">
                <a:latin typeface="Comic Sans MS"/>
                <a:cs typeface="Segoe UI"/>
              </a:rPr>
              <a:t>As Elias wandered along the winding riverbank, his eyes were drawn to a small, silver‑grey pebble shimmering gently in the afternoon light. Kneeling down, he lifted it carefully between his fingers and examined its smooth surface. “What ancient journey have you been on?” he murmured, curiosity flickering across his face. The pebble felt cool, polished and strangely important, as though it carried a secret from the distant past.</a:t>
            </a:r>
            <a:endParaRPr lang="en-GB" u="sng">
              <a:latin typeface="Comic Sans MS"/>
            </a:endParaRPr>
          </a:p>
          <a:p>
            <a:r>
              <a:rPr lang="en-GB">
                <a:latin typeface="Comic Sans MS"/>
                <a:cs typeface="Segoe UI"/>
              </a:rPr>
              <a:t>Millions of years earlier, deep beneath the Earth’s crust, blistering magma swirled and heaved like a fiery ocean. Without warning, a colossal volcano erupted, hurling molten lava down its sides in glowing streams. As the lava cooled, it solidified into hard, obsidian‑dark rock. Trapped within this rock was a tiny fragment — the very beginning of the pebble that would, one day, rest in Elias’s hand.</a:t>
            </a:r>
            <a:endParaRPr lang="en-GB">
              <a:latin typeface="Comic Sans MS"/>
            </a:endParaRPr>
          </a:p>
          <a:p>
            <a:r>
              <a:rPr lang="en-GB" dirty="0">
                <a:latin typeface="Comic Sans MS"/>
                <a:cs typeface="Segoe UI"/>
              </a:rPr>
              <a:t>Over countless centuries, the mighty forces of nature reshaped the rock. Harsh winds carved scratches across its surface, relentless rainwater seeped into tiny cracks, and freezing ice expanded until the rock finally shattered. The new pebble tumbled into a rushing river, colliding with other stones as it was carried downstream. Over time, rolling waves swept it across sandy shores and powerful tides polished it smoother and smoother. The pebble changed again and again as it travelled through rivers, seas and shifting landscapes for thousands upon thousands of years.</a:t>
            </a:r>
            <a:endParaRPr lang="en-GB">
              <a:latin typeface="Comic Sans MS"/>
            </a:endParaRPr>
          </a:p>
          <a:p>
            <a:br>
              <a:rPr lang="en-GB" u="sng" dirty="0">
                <a:latin typeface="Comic Sans MS"/>
              </a:rPr>
            </a:br>
            <a:r>
              <a:rPr lang="en-GB" sz="2400">
                <a:latin typeface="Comic Sans MS"/>
                <a:cs typeface="Segoe UI"/>
              </a:rPr>
              <a:t>1. What does the word </a:t>
            </a:r>
            <a:r>
              <a:rPr lang="en-GB" sz="2400" i="1">
                <a:latin typeface="Comic Sans MS"/>
                <a:cs typeface="Segoe UI"/>
              </a:rPr>
              <a:t>obsidian‑dark</a:t>
            </a:r>
            <a:r>
              <a:rPr lang="en-GB" sz="2400">
                <a:latin typeface="Comic Sans MS"/>
                <a:cs typeface="Segoe UI"/>
              </a:rPr>
              <a:t> suggest about the appearance of the rock?</a:t>
            </a:r>
            <a:endParaRPr lang="en-GB" sz="2400" u="sng">
              <a:latin typeface="Comic Sans MS"/>
            </a:endParaRPr>
          </a:p>
          <a:p>
            <a:r>
              <a:rPr lang="en-GB" sz="2400">
                <a:latin typeface="Comic Sans MS"/>
                <a:cs typeface="Segoe UI"/>
              </a:rPr>
              <a:t>2. Name two natural forces that helped break the original rock apart.</a:t>
            </a:r>
            <a:endParaRPr lang="en-GB" sz="2400">
              <a:latin typeface="Comic Sans MS"/>
            </a:endParaRPr>
          </a:p>
          <a:p>
            <a:r>
              <a:rPr lang="en-GB" sz="2400">
                <a:latin typeface="Comic Sans MS"/>
                <a:cs typeface="Segoe UI"/>
              </a:rPr>
              <a:t>3. Why might Elias believe the pebble “carried a secret from the distant past”?</a:t>
            </a:r>
            <a:endParaRPr lang="en-GB" sz="1600">
              <a:latin typeface="Comic Sans MS"/>
            </a:endParaRPr>
          </a:p>
          <a:p>
            <a:endParaRPr lang="en-GB" sz="2000" u="sng" dirty="0">
              <a:latin typeface="Comic Sans MS"/>
            </a:endParaRPr>
          </a:p>
        </p:txBody>
      </p:sp>
    </p:spTree>
    <p:extLst>
      <p:ext uri="{BB962C8B-B14F-4D97-AF65-F5344CB8AC3E}">
        <p14:creationId xmlns:p14="http://schemas.microsoft.com/office/powerpoint/2010/main" val="286097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999B-1B01-9251-9B5C-A49F6EFDD3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1FB1AC-14CD-8922-5A0E-5739498B77E5}"/>
              </a:ext>
            </a:extLst>
          </p:cNvPr>
          <p:cNvSpPr txBox="1"/>
          <p:nvPr/>
        </p:nvSpPr>
        <p:spPr>
          <a:xfrm>
            <a:off x="147638" y="473868"/>
            <a:ext cx="1174432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3200" u="sng">
                <a:latin typeface="Comic Sans MS"/>
              </a:rPr>
              <a:t>Whiteboard work:</a:t>
            </a:r>
            <a:br>
              <a:rPr lang="en-GB" sz="3200" u="sng">
                <a:latin typeface="Comic Sans MS"/>
              </a:rPr>
            </a:br>
            <a:br>
              <a:rPr lang="en-GB" sz="3200" u="sng">
                <a:latin typeface="Comic Sans MS"/>
              </a:rPr>
            </a:br>
            <a:r>
              <a:rPr lang="en-GB" sz="3200">
                <a:latin typeface="Comic Sans MS"/>
              </a:rPr>
              <a:t>Write your opening sentence on a whiteboard:</a:t>
            </a:r>
            <a:br>
              <a:rPr lang="en-GB" sz="3200">
                <a:latin typeface="Comic Sans MS"/>
              </a:rPr>
            </a:br>
            <a:br>
              <a:rPr lang="en-GB" sz="3200">
                <a:latin typeface="Comic Sans MS"/>
              </a:rPr>
            </a:br>
            <a:r>
              <a:rPr lang="en-GB" sz="3200">
                <a:latin typeface="Comic Sans MS"/>
              </a:rPr>
              <a:t>-Start with a fronted adverbial. </a:t>
            </a:r>
          </a:p>
          <a:p>
            <a:r>
              <a:rPr lang="en-GB" sz="3200">
                <a:latin typeface="Comic Sans MS"/>
              </a:rPr>
              <a:t>-Introduce your character.</a:t>
            </a:r>
            <a:br>
              <a:rPr lang="en-GB" sz="3200">
                <a:latin typeface="Comic Sans MS"/>
              </a:rPr>
            </a:br>
            <a:br>
              <a:rPr lang="en-GB" sz="3200">
                <a:latin typeface="Comic Sans MS"/>
              </a:rPr>
            </a:br>
            <a:r>
              <a:rPr lang="en-GB" sz="3200">
                <a:solidFill>
                  <a:schemeClr val="accent5">
                    <a:lumMod val="76000"/>
                  </a:schemeClr>
                </a:solidFill>
                <a:latin typeface="Comic Sans MS"/>
              </a:rPr>
              <a:t>One sunny day, ________ was walking along the riverbank when__________</a:t>
            </a:r>
          </a:p>
        </p:txBody>
      </p:sp>
    </p:spTree>
    <p:extLst>
      <p:ext uri="{BB962C8B-B14F-4D97-AF65-F5344CB8AC3E}">
        <p14:creationId xmlns:p14="http://schemas.microsoft.com/office/powerpoint/2010/main" val="65985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2A0B-E2AB-BD2D-75FC-819D2A7E5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EEDFAA-FEFF-CB43-5744-760011FCD7B6}"/>
              </a:ext>
            </a:extLst>
          </p:cNvPr>
          <p:cNvSpPr txBox="1"/>
          <p:nvPr/>
        </p:nvSpPr>
        <p:spPr>
          <a:xfrm>
            <a:off x="147638" y="473868"/>
            <a:ext cx="1174432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3200" u="sng">
                <a:latin typeface="Comic Sans MS"/>
              </a:rPr>
              <a:t>Partner work</a:t>
            </a:r>
            <a:br>
              <a:rPr lang="en-GB" sz="3200" u="sng">
                <a:latin typeface="Comic Sans MS"/>
              </a:rPr>
            </a:br>
            <a:br>
              <a:rPr lang="en-GB" sz="3200" u="sng">
                <a:latin typeface="Comic Sans MS"/>
              </a:rPr>
            </a:br>
            <a:r>
              <a:rPr lang="en-GB" sz="3200">
                <a:latin typeface="Comic Sans MS"/>
              </a:rPr>
              <a:t>Using your opening sentence, work with your partner to </a:t>
            </a:r>
            <a:r>
              <a:rPr lang="en-GB" sz="3200" b="1">
                <a:latin typeface="Comic Sans MS"/>
              </a:rPr>
              <a:t>upskill</a:t>
            </a:r>
            <a:r>
              <a:rPr lang="en-GB" sz="3200">
                <a:latin typeface="Comic Sans MS"/>
              </a:rPr>
              <a:t> the sentence.</a:t>
            </a:r>
            <a:br>
              <a:rPr lang="en-GB" sz="3200">
                <a:latin typeface="Comic Sans MS"/>
              </a:rPr>
            </a:br>
            <a:br>
              <a:rPr lang="en-GB" sz="3200">
                <a:latin typeface="Comic Sans MS"/>
              </a:rPr>
            </a:br>
            <a:r>
              <a:rPr lang="en-GB" sz="3200">
                <a:solidFill>
                  <a:schemeClr val="accent5">
                    <a:lumMod val="76000"/>
                  </a:schemeClr>
                </a:solidFill>
                <a:latin typeface="Comic Sans MS"/>
              </a:rPr>
              <a:t>One sunny day, ________ was walking along the riverbank when__________</a:t>
            </a:r>
            <a:endParaRPr lang="en-GB">
              <a:solidFill>
                <a:schemeClr val="accent5">
                  <a:lumMod val="76000"/>
                </a:schemeClr>
              </a:solidFill>
              <a:latin typeface="Aptos" panose="020B0004020202020204"/>
            </a:endParaRPr>
          </a:p>
          <a:p>
            <a:endParaRPr lang="en-GB" sz="3200">
              <a:solidFill>
                <a:schemeClr val="accent5">
                  <a:lumMod val="76000"/>
                </a:schemeClr>
              </a:solidFill>
              <a:latin typeface="Comic Sans MS"/>
            </a:endParaRPr>
          </a:p>
          <a:p>
            <a:r>
              <a:rPr lang="en-GB" sz="3200" i="1">
                <a:solidFill>
                  <a:srgbClr val="FFC000"/>
                </a:solidFill>
                <a:latin typeface="Comic Sans MS"/>
              </a:rPr>
              <a:t>Could you add: a relative clause, a subordinating conjunction?</a:t>
            </a:r>
          </a:p>
        </p:txBody>
      </p:sp>
    </p:spTree>
    <p:extLst>
      <p:ext uri="{BB962C8B-B14F-4D97-AF65-F5344CB8AC3E}">
        <p14:creationId xmlns:p14="http://schemas.microsoft.com/office/powerpoint/2010/main" val="117136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0B0B-9E30-C368-5309-63ABEFF5E7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86C1FF-6751-F638-3B46-6BEC195EB5DA}"/>
              </a:ext>
            </a:extLst>
          </p:cNvPr>
          <p:cNvSpPr txBox="1"/>
          <p:nvPr/>
        </p:nvSpPr>
        <p:spPr>
          <a:xfrm>
            <a:off x="147638" y="473868"/>
            <a:ext cx="11744324"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2800">
                <a:solidFill>
                  <a:schemeClr val="accent5">
                    <a:lumMod val="76000"/>
                  </a:schemeClr>
                </a:solidFill>
                <a:latin typeface="Comic Sans MS"/>
              </a:rPr>
              <a:t>Teacher model (visualiser)</a:t>
            </a:r>
            <a:br>
              <a:rPr lang="en-GB" sz="2800">
                <a:latin typeface="Comic Sans MS"/>
              </a:rPr>
            </a:br>
            <a:br>
              <a:rPr lang="en-GB" sz="2800">
                <a:latin typeface="Comic Sans MS"/>
              </a:rPr>
            </a:br>
            <a:r>
              <a:rPr lang="en-GB" sz="2800">
                <a:solidFill>
                  <a:schemeClr val="accent5">
                    <a:lumMod val="76000"/>
                  </a:schemeClr>
                </a:solidFill>
                <a:latin typeface="Comic Sans MS"/>
              </a:rPr>
              <a:t>Paragraph 1: </a:t>
            </a:r>
            <a:br>
              <a:rPr lang="en-GB" sz="2800">
                <a:latin typeface="Comic Sans MS"/>
              </a:rPr>
            </a:br>
            <a:r>
              <a:rPr lang="en-GB" sz="2800">
                <a:solidFill>
                  <a:schemeClr val="accent5">
                    <a:lumMod val="76000"/>
                  </a:schemeClr>
                </a:solidFill>
                <a:latin typeface="Comic Sans MS"/>
              </a:rPr>
              <a:t> - Introduce your character</a:t>
            </a:r>
            <a:br>
              <a:rPr lang="en-GB" sz="2800">
                <a:latin typeface="Comic Sans MS"/>
              </a:rPr>
            </a:br>
            <a:r>
              <a:rPr lang="en-GB" sz="2800">
                <a:solidFill>
                  <a:schemeClr val="accent5">
                    <a:lumMod val="76000"/>
                  </a:schemeClr>
                </a:solidFill>
                <a:latin typeface="Comic Sans MS"/>
              </a:rPr>
              <a:t>- Where are they?</a:t>
            </a:r>
            <a:br>
              <a:rPr lang="en-GB" sz="2800">
                <a:latin typeface="Comic Sans MS"/>
              </a:rPr>
            </a:br>
            <a:r>
              <a:rPr lang="en-GB" sz="2800">
                <a:solidFill>
                  <a:schemeClr val="accent5">
                    <a:lumMod val="76000"/>
                  </a:schemeClr>
                </a:solidFill>
                <a:latin typeface="Comic Sans MS"/>
              </a:rPr>
              <a:t>- What do they say?</a:t>
            </a:r>
            <a:br>
              <a:rPr lang="en-GB" sz="3200">
                <a:solidFill>
                  <a:schemeClr val="accent5">
                    <a:lumMod val="76000"/>
                  </a:schemeClr>
                </a:solidFill>
                <a:latin typeface="Comic Sans MS"/>
              </a:rPr>
            </a:br>
            <a:br>
              <a:rPr lang="en-GB" sz="3200">
                <a:solidFill>
                  <a:schemeClr val="accent5">
                    <a:lumMod val="76000"/>
                  </a:schemeClr>
                </a:solidFill>
                <a:latin typeface="Comic Sans MS"/>
              </a:rPr>
            </a:br>
            <a:r>
              <a:rPr lang="en-GB" sz="2400">
                <a:solidFill>
                  <a:srgbClr val="000000"/>
                </a:solidFill>
                <a:latin typeface="Comic Sans MS"/>
              </a:rPr>
              <a:t>As Emma walked along the riverbank, she spotted a small, grey stone glistening in the sunlight. Bending down, she picked it up and turned it over in her hand. </a:t>
            </a:r>
            <a:r>
              <a:rPr lang="en-GB" sz="2400">
                <a:solidFill>
                  <a:srgbClr val="000000"/>
                </a:solidFill>
                <a:highlight>
                  <a:srgbClr val="FFFF00"/>
                </a:highlight>
                <a:latin typeface="Comic Sans MS"/>
              </a:rPr>
              <a:t>“Where have you come from?”</a:t>
            </a:r>
            <a:r>
              <a:rPr lang="en-GB" sz="2400">
                <a:solidFill>
                  <a:srgbClr val="000000"/>
                </a:solidFill>
                <a:latin typeface="Comic Sans MS"/>
              </a:rPr>
              <a:t> she whispered, smiling softly to herself. The pebble felt cool and smooth, and she had a strange feeling that it had a long story to tell.</a:t>
            </a:r>
          </a:p>
          <a:p>
            <a:endParaRPr lang="en-GB" sz="3200">
              <a:latin typeface="Comic Sans MS"/>
            </a:endParaRPr>
          </a:p>
        </p:txBody>
      </p:sp>
    </p:spTree>
    <p:extLst>
      <p:ext uri="{BB962C8B-B14F-4D97-AF65-F5344CB8AC3E}">
        <p14:creationId xmlns:p14="http://schemas.microsoft.com/office/powerpoint/2010/main" val="3722142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3EBB-3298-E052-DCE0-5A124A5CC5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1E7DF6-C3B4-8EA6-E32D-3832CB304157}"/>
              </a:ext>
            </a:extLst>
          </p:cNvPr>
          <p:cNvSpPr txBox="1"/>
          <p:nvPr/>
        </p:nvSpPr>
        <p:spPr>
          <a:xfrm>
            <a:off x="147638" y="473868"/>
            <a:ext cx="11744324"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2400">
                <a:solidFill>
                  <a:schemeClr val="accent5">
                    <a:lumMod val="76000"/>
                  </a:schemeClr>
                </a:solidFill>
                <a:latin typeface="Comic Sans MS"/>
              </a:rPr>
              <a:t>Teacher model (visualiser)</a:t>
            </a:r>
            <a:br>
              <a:rPr lang="en-GB" sz="2400">
                <a:latin typeface="Comic Sans MS"/>
              </a:rPr>
            </a:br>
            <a:br>
              <a:rPr lang="en-GB" sz="2400">
                <a:latin typeface="Comic Sans MS"/>
              </a:rPr>
            </a:br>
            <a:r>
              <a:rPr lang="en-GB" sz="2400">
                <a:solidFill>
                  <a:schemeClr val="accent5">
                    <a:lumMod val="76000"/>
                  </a:schemeClr>
                </a:solidFill>
                <a:latin typeface="Comic Sans MS"/>
              </a:rPr>
              <a:t>Paragraph 2: </a:t>
            </a:r>
            <a:br>
              <a:rPr lang="en-GB" sz="2400">
                <a:latin typeface="Comic Sans MS"/>
              </a:rPr>
            </a:br>
            <a:r>
              <a:rPr lang="en-GB" sz="2400">
                <a:solidFill>
                  <a:schemeClr val="accent5">
                    <a:lumMod val="76000"/>
                  </a:schemeClr>
                </a:solidFill>
                <a:latin typeface="Comic Sans MS"/>
              </a:rPr>
              <a:t> - Where did your pebble begin?</a:t>
            </a:r>
            <a:br>
              <a:rPr lang="en-GB" sz="2400">
                <a:latin typeface="Comic Sans MS"/>
              </a:rPr>
            </a:br>
            <a:br>
              <a:rPr lang="en-GB" sz="2400">
                <a:latin typeface="Comic Sans MS"/>
              </a:rPr>
            </a:br>
            <a:r>
              <a:rPr lang="en-GB" sz="2400">
                <a:solidFill>
                  <a:schemeClr val="accent5">
                    <a:lumMod val="76000"/>
                  </a:schemeClr>
                </a:solidFill>
                <a:latin typeface="Comic Sans MS"/>
              </a:rPr>
              <a:t>Include: fronted adverbials</a:t>
            </a:r>
            <a:br>
              <a:rPr lang="en-GB" sz="2400">
                <a:latin typeface="Comic Sans MS"/>
              </a:rPr>
            </a:br>
            <a:r>
              <a:rPr lang="en-GB" sz="2400">
                <a:solidFill>
                  <a:schemeClr val="accent5">
                    <a:lumMod val="76000"/>
                  </a:schemeClr>
                </a:solidFill>
                <a:latin typeface="Comic Sans MS"/>
              </a:rPr>
              <a:t>              subordinating conjunction</a:t>
            </a:r>
            <a:br>
              <a:rPr lang="en-GB" sz="2400">
                <a:latin typeface="Comic Sans MS"/>
              </a:rPr>
            </a:br>
            <a:r>
              <a:rPr lang="en-GB" sz="2400">
                <a:solidFill>
                  <a:schemeClr val="accent5">
                    <a:lumMod val="76000"/>
                  </a:schemeClr>
                </a:solidFill>
                <a:latin typeface="Comic Sans MS"/>
              </a:rPr>
              <a:t>              relative clause</a:t>
            </a:r>
            <a:br>
              <a:rPr lang="en-GB" sz="3200">
                <a:latin typeface="Comic Sans MS"/>
              </a:rPr>
            </a:br>
            <a:r>
              <a:rPr lang="en-GB" sz="2400">
                <a:solidFill>
                  <a:srgbClr val="000000"/>
                </a:solidFill>
                <a:latin typeface="Comic Sans MS"/>
              </a:rPr>
              <a:t>Millions of years ago, deep beneath the Earth’s surface, scorching hot magma bubbled and churned. Suddenly, a powerful volcano erupted, sending glowing lava streaming down its sides. As the lava slowly cooled, it hardened into dark, solid rock. Hidden inside that rock was the tiny fragment that would one day become Emma’s pebble.</a:t>
            </a:r>
          </a:p>
          <a:p>
            <a:endParaRPr lang="en-GB" sz="3200">
              <a:latin typeface="Comic Sans MS"/>
            </a:endParaRPr>
          </a:p>
        </p:txBody>
      </p:sp>
    </p:spTree>
    <p:extLst>
      <p:ext uri="{BB962C8B-B14F-4D97-AF65-F5344CB8AC3E}">
        <p14:creationId xmlns:p14="http://schemas.microsoft.com/office/powerpoint/2010/main" val="2606306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4FD3E39-0E86-8573-FF38-2813997BD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074DE-1731-3D57-F0F2-A59E27F8BA47}"/>
              </a:ext>
            </a:extLst>
          </p:cNvPr>
          <p:cNvSpPr>
            <a:spLocks noGrp="1"/>
          </p:cNvSpPr>
          <p:nvPr>
            <p:ph type="title"/>
          </p:nvPr>
        </p:nvSpPr>
        <p:spPr>
          <a:xfrm>
            <a:off x="2628" y="-190929"/>
            <a:ext cx="11299686" cy="1325563"/>
          </a:xfrm>
        </p:spPr>
        <p:txBody>
          <a:bodyPr>
            <a:normAutofit/>
          </a:bodyPr>
          <a:lstStyle/>
          <a:p>
            <a:r>
              <a:rPr lang="en-GB" u="sng">
                <a:ea typeface="Calibri Light"/>
                <a:cs typeface="Calibri Light"/>
              </a:rPr>
              <a:t>Word work: (on whiteboards)</a:t>
            </a:r>
          </a:p>
        </p:txBody>
      </p:sp>
      <p:pic>
        <p:nvPicPr>
          <p:cNvPr id="3" name="Picture 2" descr="A paper with text and images of a child and a mountain&#10;&#10;AI-generated content may be incorrect.">
            <a:extLst>
              <a:ext uri="{FF2B5EF4-FFF2-40B4-BE49-F238E27FC236}">
                <a16:creationId xmlns:a16="http://schemas.microsoft.com/office/drawing/2014/main" id="{EA976E97-3F14-EB77-E55A-00C879AF4A34}"/>
              </a:ext>
            </a:extLst>
          </p:cNvPr>
          <p:cNvPicPr>
            <a:picLocks noChangeAspect="1"/>
          </p:cNvPicPr>
          <p:nvPr/>
        </p:nvPicPr>
        <p:blipFill>
          <a:blip r:embed="rId2"/>
          <a:stretch>
            <a:fillRect/>
          </a:stretch>
        </p:blipFill>
        <p:spPr>
          <a:xfrm>
            <a:off x="1663870" y="728869"/>
            <a:ext cx="10067999" cy="6129131"/>
          </a:xfrm>
          <a:prstGeom prst="rect">
            <a:avLst/>
          </a:prstGeom>
        </p:spPr>
      </p:pic>
    </p:spTree>
    <p:extLst>
      <p:ext uri="{BB962C8B-B14F-4D97-AF65-F5344CB8AC3E}">
        <p14:creationId xmlns:p14="http://schemas.microsoft.com/office/powerpoint/2010/main" val="2172206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19915-F506-1E8E-9B52-BA985B270C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DD4A0B-0B81-3DD7-2ACE-F496B24997F0}"/>
              </a:ext>
            </a:extLst>
          </p:cNvPr>
          <p:cNvSpPr txBox="1"/>
          <p:nvPr/>
        </p:nvSpPr>
        <p:spPr>
          <a:xfrm>
            <a:off x="-4762" y="-2382"/>
            <a:ext cx="11744324"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write a narrative non-fiction.</a:t>
            </a:r>
          </a:p>
          <a:p>
            <a:endParaRPr lang="en-GB" sz="2400" u="sng">
              <a:latin typeface="Comic Sans MS"/>
            </a:endParaRPr>
          </a:p>
          <a:p>
            <a:r>
              <a:rPr lang="en-GB" sz="2400">
                <a:solidFill>
                  <a:schemeClr val="accent5">
                    <a:lumMod val="76000"/>
                  </a:schemeClr>
                </a:solidFill>
                <a:latin typeface="Comic Sans MS"/>
              </a:rPr>
              <a:t>Teacher model (visualiser)</a:t>
            </a:r>
            <a:br>
              <a:rPr lang="en-GB" sz="2400">
                <a:latin typeface="Comic Sans MS"/>
              </a:rPr>
            </a:br>
            <a:br>
              <a:rPr lang="en-GB" sz="2400">
                <a:latin typeface="Comic Sans MS"/>
              </a:rPr>
            </a:br>
            <a:r>
              <a:rPr lang="en-GB" sz="2400">
                <a:solidFill>
                  <a:schemeClr val="accent5">
                    <a:lumMod val="76000"/>
                  </a:schemeClr>
                </a:solidFill>
                <a:latin typeface="Comic Sans MS"/>
              </a:rPr>
              <a:t>Paragraph 3: </a:t>
            </a:r>
            <a:br>
              <a:rPr lang="en-GB" sz="2400">
                <a:latin typeface="Comic Sans MS"/>
              </a:rPr>
            </a:br>
            <a:r>
              <a:rPr lang="en-GB" sz="2400">
                <a:solidFill>
                  <a:schemeClr val="accent5">
                    <a:lumMod val="76000"/>
                  </a:schemeClr>
                </a:solidFill>
                <a:latin typeface="Comic Sans MS"/>
              </a:rPr>
              <a:t> - The pebble's journey</a:t>
            </a:r>
            <a:br>
              <a:rPr lang="en-GB" sz="2400">
                <a:latin typeface="Comic Sans MS"/>
              </a:rPr>
            </a:br>
            <a:br>
              <a:rPr lang="en-GB" sz="2400">
                <a:latin typeface="Comic Sans MS"/>
              </a:rPr>
            </a:br>
            <a:r>
              <a:rPr lang="en-GB" sz="2400">
                <a:solidFill>
                  <a:schemeClr val="accent5">
                    <a:lumMod val="76000"/>
                  </a:schemeClr>
                </a:solidFill>
                <a:latin typeface="Comic Sans MS"/>
              </a:rPr>
              <a:t>Include: fronted adverbials</a:t>
            </a:r>
            <a:br>
              <a:rPr lang="en-GB" sz="2400">
                <a:latin typeface="Comic Sans MS"/>
              </a:rPr>
            </a:br>
            <a:r>
              <a:rPr lang="en-GB" sz="2400">
                <a:solidFill>
                  <a:schemeClr val="accent5">
                    <a:lumMod val="76000"/>
                  </a:schemeClr>
                </a:solidFill>
                <a:latin typeface="Comic Sans MS"/>
              </a:rPr>
              <a:t>              subordinating conjunction</a:t>
            </a:r>
            <a:br>
              <a:rPr lang="en-GB" sz="2400">
                <a:latin typeface="Comic Sans MS"/>
              </a:rPr>
            </a:br>
            <a:r>
              <a:rPr lang="en-GB" sz="2400">
                <a:solidFill>
                  <a:schemeClr val="accent5">
                    <a:lumMod val="76000"/>
                  </a:schemeClr>
                </a:solidFill>
                <a:latin typeface="Comic Sans MS"/>
              </a:rPr>
              <a:t>              relative clause</a:t>
            </a:r>
            <a:br>
              <a:rPr lang="en-GB" sz="3200">
                <a:latin typeface="Comic Sans MS"/>
              </a:rPr>
            </a:br>
            <a:r>
              <a:rPr lang="en-GB" sz="2400">
                <a:solidFill>
                  <a:srgbClr val="000000"/>
                </a:solidFill>
                <a:latin typeface="Comic Sans MS"/>
              </a:rPr>
              <a:t>As centuries passed, wind scratched the rock, rain soaked into its cracks, and ice expanded inside it until the rock finally split apart. The small pebble tumbled in to a fast‑flowing river, bumping against other stones as it travelled. Over time, waves pushed it across sandy beaches and rolling tides polished its surface. The pebble changed shape again and again as it journeyed through rivers and oceans for thousands of years.</a:t>
            </a:r>
          </a:p>
          <a:p>
            <a:endParaRPr lang="en-GB" sz="3200">
              <a:latin typeface="Comic Sans MS"/>
            </a:endParaRPr>
          </a:p>
        </p:txBody>
      </p:sp>
    </p:spTree>
    <p:extLst>
      <p:ext uri="{BB962C8B-B14F-4D97-AF65-F5344CB8AC3E}">
        <p14:creationId xmlns:p14="http://schemas.microsoft.com/office/powerpoint/2010/main" val="422648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F6CB-FC3E-CCC5-AE7D-44D4C54966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106231-AA23-5087-2852-0B40D21ACD05}"/>
              </a:ext>
            </a:extLst>
          </p:cNvPr>
          <p:cNvSpPr txBox="1"/>
          <p:nvPr/>
        </p:nvSpPr>
        <p:spPr>
          <a:xfrm>
            <a:off x="-4762" y="-2382"/>
            <a:ext cx="1174432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Comic Sans MS"/>
              </a:rPr>
              <a:t>Tuesday 24th March</a:t>
            </a:r>
          </a:p>
          <a:p>
            <a:r>
              <a:rPr lang="en-GB" sz="2400" u="sng">
                <a:latin typeface="Comic Sans MS"/>
              </a:rPr>
              <a:t>TBAT: sing confidently.</a:t>
            </a:r>
            <a:br>
              <a:rPr lang="en-US" dirty="0"/>
            </a:br>
            <a:br>
              <a:rPr lang="en-US" dirty="0"/>
            </a:br>
            <a:r>
              <a:rPr lang="en-US" dirty="0">
                <a:ea typeface="+mn-lt"/>
                <a:cs typeface="+mn-lt"/>
                <a:hlinkClick r:id="rId2"/>
              </a:rPr>
              <a:t>The Collins Hub Educator &gt; Library</a:t>
            </a:r>
            <a:endParaRPr lang="en-GB" sz="2400" u="sng">
              <a:solidFill>
                <a:srgbClr val="000000"/>
              </a:solidFill>
              <a:latin typeface="Comic Sans MS"/>
            </a:endParaRPr>
          </a:p>
          <a:p>
            <a:endParaRPr lang="en-GB" sz="3200">
              <a:latin typeface="Comic Sans MS"/>
            </a:endParaRPr>
          </a:p>
        </p:txBody>
      </p:sp>
      <p:pic>
        <p:nvPicPr>
          <p:cNvPr id="3" name="Picture 2" descr="A screenshot of a video&#10;&#10;AI-generated content may be incorrect.">
            <a:extLst>
              <a:ext uri="{FF2B5EF4-FFF2-40B4-BE49-F238E27FC236}">
                <a16:creationId xmlns:a16="http://schemas.microsoft.com/office/drawing/2014/main" id="{2FCFEEA1-FEBF-18CF-9655-4AD79630BBA6}"/>
              </a:ext>
            </a:extLst>
          </p:cNvPr>
          <p:cNvPicPr>
            <a:picLocks noChangeAspect="1"/>
          </p:cNvPicPr>
          <p:nvPr/>
        </p:nvPicPr>
        <p:blipFill>
          <a:blip r:embed="rId3"/>
          <a:stretch>
            <a:fillRect/>
          </a:stretch>
        </p:blipFill>
        <p:spPr>
          <a:xfrm>
            <a:off x="331304" y="1324506"/>
            <a:ext cx="11540435" cy="5534205"/>
          </a:xfrm>
          <a:prstGeom prst="rect">
            <a:avLst/>
          </a:prstGeom>
        </p:spPr>
      </p:pic>
    </p:spTree>
    <p:extLst>
      <p:ext uri="{BB962C8B-B14F-4D97-AF65-F5344CB8AC3E}">
        <p14:creationId xmlns:p14="http://schemas.microsoft.com/office/powerpoint/2010/main" val="1396893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F6F8-85EE-7677-6F23-66A6B58F18F8}"/>
              </a:ext>
            </a:extLst>
          </p:cNvPr>
          <p:cNvSpPr>
            <a:spLocks noGrp="1"/>
          </p:cNvSpPr>
          <p:nvPr>
            <p:ph type="title"/>
          </p:nvPr>
        </p:nvSpPr>
        <p:spPr/>
        <p:txBody>
          <a:bodyPr>
            <a:normAutofit fontScale="90000"/>
          </a:bodyPr>
          <a:lstStyle/>
          <a:p>
            <a:r>
              <a:rPr lang="en-GB">
                <a:ea typeface="Calibri Light"/>
                <a:cs typeface="Calibri Light"/>
              </a:rPr>
              <a:t>Humanities </a:t>
            </a:r>
            <a:br>
              <a:rPr lang="en-GB">
                <a:ea typeface="Calibri Light"/>
                <a:cs typeface="Calibri Light"/>
              </a:rPr>
            </a:br>
            <a:br>
              <a:rPr lang="en-GB">
                <a:ea typeface="Calibri Light"/>
                <a:cs typeface="Calibri Light"/>
              </a:rPr>
            </a:br>
            <a:r>
              <a:rPr lang="en-GB">
                <a:ea typeface="Calibri Light"/>
                <a:cs typeface="Calibri Light"/>
              </a:rPr>
              <a:t> Quiz Time!!!</a:t>
            </a:r>
          </a:p>
        </p:txBody>
      </p:sp>
    </p:spTree>
    <p:extLst>
      <p:ext uri="{BB962C8B-B14F-4D97-AF65-F5344CB8AC3E}">
        <p14:creationId xmlns:p14="http://schemas.microsoft.com/office/powerpoint/2010/main" val="98385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22D8-C412-D8CA-EBE7-E42956F0C2D8}"/>
              </a:ext>
            </a:extLst>
          </p:cNvPr>
          <p:cNvSpPr>
            <a:spLocks noGrp="1"/>
          </p:cNvSpPr>
          <p:nvPr>
            <p:ph type="title"/>
          </p:nvPr>
        </p:nvSpPr>
        <p:spPr/>
        <p:txBody>
          <a:bodyPr/>
          <a:lstStyle/>
          <a:p>
            <a:r>
              <a:rPr lang="en-GB">
                <a:ea typeface="Calibri Light"/>
                <a:cs typeface="Calibri Light"/>
              </a:rPr>
              <a:t>Asia</a:t>
            </a:r>
            <a:endParaRPr lang="en-GB"/>
          </a:p>
        </p:txBody>
      </p:sp>
      <p:pic>
        <p:nvPicPr>
          <p:cNvPr id="3" name="Picture 2" descr="A map of asia with black text&#10;&#10;Description automatically generated">
            <a:extLst>
              <a:ext uri="{FF2B5EF4-FFF2-40B4-BE49-F238E27FC236}">
                <a16:creationId xmlns:a16="http://schemas.microsoft.com/office/drawing/2014/main" id="{DA68FE5F-CBE4-0F74-17E2-2C9522B0EDEE}"/>
              </a:ext>
            </a:extLst>
          </p:cNvPr>
          <p:cNvPicPr>
            <a:picLocks noChangeAspect="1"/>
          </p:cNvPicPr>
          <p:nvPr/>
        </p:nvPicPr>
        <p:blipFill>
          <a:blip r:embed="rId2"/>
          <a:stretch>
            <a:fillRect/>
          </a:stretch>
        </p:blipFill>
        <p:spPr>
          <a:xfrm>
            <a:off x="2376488" y="1495425"/>
            <a:ext cx="9283285" cy="4827932"/>
          </a:xfrm>
          <a:prstGeom prst="rect">
            <a:avLst/>
          </a:prstGeom>
        </p:spPr>
      </p:pic>
    </p:spTree>
    <p:extLst>
      <p:ext uri="{BB962C8B-B14F-4D97-AF65-F5344CB8AC3E}">
        <p14:creationId xmlns:p14="http://schemas.microsoft.com/office/powerpoint/2010/main" val="378999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90F4-AE56-7B59-38AA-D2B2B71F2B3E}"/>
              </a:ext>
            </a:extLst>
          </p:cNvPr>
          <p:cNvSpPr>
            <a:spLocks noGrp="1"/>
          </p:cNvSpPr>
          <p:nvPr>
            <p:ph type="title"/>
          </p:nvPr>
        </p:nvSpPr>
        <p:spPr>
          <a:xfrm>
            <a:off x="396461" y="2308777"/>
            <a:ext cx="11421165" cy="1325563"/>
          </a:xfrm>
        </p:spPr>
        <p:txBody>
          <a:bodyPr vert="horz" lIns="91440" tIns="45720" rIns="91440" bIns="45720" rtlCol="0" anchor="ctr">
            <a:noAutofit/>
          </a:bodyPr>
          <a:lstStyle/>
          <a:p>
            <a:pPr algn="ctr"/>
            <a:r>
              <a:rPr lang="en-GB" sz="5400">
                <a:cs typeface="Calibri Light"/>
              </a:rPr>
              <a:t>How many countries are there in Asia?</a:t>
            </a:r>
            <a:br>
              <a:rPr lang="en-GB" sz="5400">
                <a:cs typeface="Calibri Light"/>
              </a:rPr>
            </a:br>
            <a:br>
              <a:rPr lang="en-GB" sz="5400">
                <a:cs typeface="Calibri Light"/>
              </a:rPr>
            </a:br>
            <a:r>
              <a:rPr lang="en-GB" sz="6000">
                <a:cs typeface="Calibri Light"/>
              </a:rPr>
              <a:t>56     40     48       9 </a:t>
            </a:r>
            <a:endParaRPr lang="en-US">
              <a:cs typeface="Calibri Light" panose="020F0302020204030204"/>
            </a:endParaRPr>
          </a:p>
        </p:txBody>
      </p:sp>
    </p:spTree>
    <p:extLst>
      <p:ext uri="{BB962C8B-B14F-4D97-AF65-F5344CB8AC3E}">
        <p14:creationId xmlns:p14="http://schemas.microsoft.com/office/powerpoint/2010/main" val="1712046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FF68-1380-5A4F-F5B8-E629B4A4D444}"/>
              </a:ext>
            </a:extLst>
          </p:cNvPr>
          <p:cNvSpPr>
            <a:spLocks noGrp="1"/>
          </p:cNvSpPr>
          <p:nvPr>
            <p:ph type="title"/>
          </p:nvPr>
        </p:nvSpPr>
        <p:spPr>
          <a:xfrm>
            <a:off x="-155713" y="1502603"/>
            <a:ext cx="11509513" cy="1325563"/>
          </a:xfrm>
        </p:spPr>
        <p:txBody>
          <a:bodyPr vert="horz" lIns="91440" tIns="45720" rIns="91440" bIns="45720" rtlCol="0" anchor="ctr">
            <a:noAutofit/>
          </a:bodyPr>
          <a:lstStyle/>
          <a:p>
            <a:r>
              <a:rPr lang="en-GB" sz="4800">
                <a:ea typeface="Calibri Light"/>
                <a:cs typeface="Calibri Light"/>
              </a:rPr>
              <a:t>Which ocean is a natural border to Asia?</a:t>
            </a:r>
            <a:br>
              <a:rPr lang="en-GB" sz="6000">
                <a:ea typeface="Calibri Light"/>
                <a:cs typeface="Calibri Light"/>
              </a:rPr>
            </a:br>
            <a:br>
              <a:rPr lang="en-GB" sz="6000">
                <a:ea typeface="Calibri Light"/>
                <a:cs typeface="Calibri Light"/>
              </a:rPr>
            </a:br>
            <a:r>
              <a:rPr lang="en-GB" sz="6000">
                <a:ea typeface="Calibri Light"/>
                <a:cs typeface="Calibri Light"/>
              </a:rPr>
              <a:t>Pacific    Atlantic     Artic </a:t>
            </a:r>
          </a:p>
        </p:txBody>
      </p:sp>
      <p:pic>
        <p:nvPicPr>
          <p:cNvPr id="3" name="Picture 2" descr="A map of asia with black text&#10;&#10;Description automatically generated">
            <a:extLst>
              <a:ext uri="{FF2B5EF4-FFF2-40B4-BE49-F238E27FC236}">
                <a16:creationId xmlns:a16="http://schemas.microsoft.com/office/drawing/2014/main" id="{7427CA92-83A7-0F2A-EE8B-7B6A978BBB18}"/>
              </a:ext>
            </a:extLst>
          </p:cNvPr>
          <p:cNvPicPr>
            <a:picLocks noChangeAspect="1"/>
          </p:cNvPicPr>
          <p:nvPr/>
        </p:nvPicPr>
        <p:blipFill>
          <a:blip r:embed="rId2"/>
          <a:stretch>
            <a:fillRect/>
          </a:stretch>
        </p:blipFill>
        <p:spPr>
          <a:xfrm>
            <a:off x="5279919" y="3364785"/>
            <a:ext cx="6489286" cy="3370194"/>
          </a:xfrm>
          <a:prstGeom prst="rect">
            <a:avLst/>
          </a:prstGeom>
        </p:spPr>
      </p:pic>
    </p:spTree>
    <p:extLst>
      <p:ext uri="{BB962C8B-B14F-4D97-AF65-F5344CB8AC3E}">
        <p14:creationId xmlns:p14="http://schemas.microsoft.com/office/powerpoint/2010/main" val="338312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B59F-E824-1202-0C82-3E49C153E7B7}"/>
              </a:ext>
            </a:extLst>
          </p:cNvPr>
          <p:cNvSpPr>
            <a:spLocks noGrp="1"/>
          </p:cNvSpPr>
          <p:nvPr>
            <p:ph type="title"/>
          </p:nvPr>
        </p:nvSpPr>
        <p:spPr>
          <a:xfrm>
            <a:off x="838200" y="184805"/>
            <a:ext cx="10515600" cy="1505883"/>
          </a:xfrm>
        </p:spPr>
        <p:txBody>
          <a:bodyPr anchor="ctr">
            <a:normAutofit/>
          </a:bodyPr>
          <a:lstStyle/>
          <a:p>
            <a:r>
              <a:rPr lang="en-GB" sz="3300">
                <a:ea typeface="Calibri Light"/>
                <a:cs typeface="Calibri Light"/>
              </a:rPr>
              <a:t>Which country has the largest population? </a:t>
            </a:r>
            <a:br>
              <a:rPr lang="en-GB" sz="3300">
                <a:ea typeface="Calibri Light"/>
                <a:cs typeface="Calibri Light"/>
              </a:rPr>
            </a:br>
            <a:br>
              <a:rPr lang="en-GB" sz="3300">
                <a:ea typeface="Calibri Light"/>
                <a:cs typeface="Calibri Light"/>
              </a:rPr>
            </a:br>
            <a:r>
              <a:rPr lang="en-GB" sz="3300">
                <a:ea typeface="Calibri Light"/>
                <a:cs typeface="Calibri Light"/>
              </a:rPr>
              <a:t>China     Maldives       India </a:t>
            </a:r>
            <a:endParaRPr lang="en-GB" sz="3300"/>
          </a:p>
        </p:txBody>
      </p:sp>
      <p:pic>
        <p:nvPicPr>
          <p:cNvPr id="3" name="Picture 2" descr="A map of asia with black text&#10;&#10;Description automatically generated">
            <a:extLst>
              <a:ext uri="{FF2B5EF4-FFF2-40B4-BE49-F238E27FC236}">
                <a16:creationId xmlns:a16="http://schemas.microsoft.com/office/drawing/2014/main" id="{7A2B5C33-B6CB-9134-76F1-71FCBE782B35}"/>
              </a:ext>
            </a:extLst>
          </p:cNvPr>
          <p:cNvPicPr>
            <a:picLocks noChangeAspect="1"/>
          </p:cNvPicPr>
          <p:nvPr/>
        </p:nvPicPr>
        <p:blipFill>
          <a:blip r:embed="rId2"/>
          <a:stretch>
            <a:fillRect/>
          </a:stretch>
        </p:blipFill>
        <p:spPr>
          <a:xfrm>
            <a:off x="1815335" y="1845426"/>
            <a:ext cx="8558276" cy="4450303"/>
          </a:xfrm>
          <a:prstGeom prst="rect">
            <a:avLst/>
          </a:prstGeom>
        </p:spPr>
      </p:pic>
    </p:spTree>
    <p:extLst>
      <p:ext uri="{BB962C8B-B14F-4D97-AF65-F5344CB8AC3E}">
        <p14:creationId xmlns:p14="http://schemas.microsoft.com/office/powerpoint/2010/main" val="151202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howing a section of the earth&#10;&#10;Description automatically generated">
            <a:extLst>
              <a:ext uri="{FF2B5EF4-FFF2-40B4-BE49-F238E27FC236}">
                <a16:creationId xmlns:a16="http://schemas.microsoft.com/office/drawing/2014/main" id="{380CA2D5-301E-9429-61EF-2B03562D4E00}"/>
              </a:ext>
            </a:extLst>
          </p:cNvPr>
          <p:cNvPicPr>
            <a:picLocks noChangeAspect="1"/>
          </p:cNvPicPr>
          <p:nvPr/>
        </p:nvPicPr>
        <p:blipFill rotWithShape="1">
          <a:blip r:embed="rId2"/>
          <a:srcRect t="9763" r="-1" b="4580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59C4265-BF54-6A43-2264-4DE3838BD580}"/>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800">
                <a:solidFill>
                  <a:srgbClr val="FFFFFF"/>
                </a:solidFill>
              </a:rPr>
              <a:t>The hottest part of the Earth structure is...</a:t>
            </a:r>
            <a:br>
              <a:rPr lang="en-US" sz="4800">
                <a:solidFill>
                  <a:srgbClr val="FFFFFF"/>
                </a:solidFill>
              </a:rPr>
            </a:br>
            <a:br>
              <a:rPr lang="en-US" sz="4800">
                <a:solidFill>
                  <a:srgbClr val="FFFFFF"/>
                </a:solidFill>
              </a:rPr>
            </a:br>
            <a:br>
              <a:rPr lang="en-US" sz="4800">
                <a:solidFill>
                  <a:srgbClr val="FFFFFF"/>
                </a:solidFill>
              </a:rPr>
            </a:br>
            <a:r>
              <a:rPr lang="en-US" sz="4800">
                <a:solidFill>
                  <a:srgbClr val="FFFFFF"/>
                </a:solidFill>
              </a:rPr>
              <a:t>mantle     crust     inner core </a:t>
            </a:r>
          </a:p>
        </p:txBody>
      </p:sp>
    </p:spTree>
    <p:extLst>
      <p:ext uri="{BB962C8B-B14F-4D97-AF65-F5344CB8AC3E}">
        <p14:creationId xmlns:p14="http://schemas.microsoft.com/office/powerpoint/2010/main" val="3399392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1674-2479-8EBA-660C-1C2189E44F96}"/>
              </a:ext>
            </a:extLst>
          </p:cNvPr>
          <p:cNvSpPr>
            <a:spLocks noGrp="1"/>
          </p:cNvSpPr>
          <p:nvPr>
            <p:ph type="title"/>
          </p:nvPr>
        </p:nvSpPr>
        <p:spPr>
          <a:xfrm>
            <a:off x="937592" y="563908"/>
            <a:ext cx="10515600" cy="1325563"/>
          </a:xfrm>
        </p:spPr>
        <p:txBody>
          <a:bodyPr>
            <a:normAutofit fontScale="90000"/>
          </a:bodyPr>
          <a:lstStyle/>
          <a:p>
            <a:r>
              <a:rPr lang="en-GB">
                <a:ea typeface="Calibri Light"/>
                <a:cs typeface="Calibri Light"/>
              </a:rPr>
              <a:t>The name of the supercontinent is called...</a:t>
            </a:r>
            <a:br>
              <a:rPr lang="en-GB">
                <a:ea typeface="Calibri Light"/>
                <a:cs typeface="Calibri Light"/>
              </a:rPr>
            </a:br>
            <a:br>
              <a:rPr lang="en-GB">
                <a:ea typeface="Calibri Light"/>
                <a:cs typeface="Calibri Light"/>
              </a:rPr>
            </a:br>
            <a:r>
              <a:rPr lang="en-GB">
                <a:ea typeface="Calibri Light"/>
                <a:cs typeface="Calibri Light"/>
              </a:rPr>
              <a:t>Asia     continental drift      Pangaea </a:t>
            </a:r>
          </a:p>
        </p:txBody>
      </p:sp>
      <p:pic>
        <p:nvPicPr>
          <p:cNvPr id="3" name="Picture 2" descr="A map of the earth&#10;&#10;Description automatically generated">
            <a:extLst>
              <a:ext uri="{FF2B5EF4-FFF2-40B4-BE49-F238E27FC236}">
                <a16:creationId xmlns:a16="http://schemas.microsoft.com/office/drawing/2014/main" id="{847BDD88-C00A-6F9A-BE4C-FC5C696114B1}"/>
              </a:ext>
            </a:extLst>
          </p:cNvPr>
          <p:cNvPicPr>
            <a:picLocks noChangeAspect="1"/>
          </p:cNvPicPr>
          <p:nvPr/>
        </p:nvPicPr>
        <p:blipFill>
          <a:blip r:embed="rId2"/>
          <a:stretch>
            <a:fillRect/>
          </a:stretch>
        </p:blipFill>
        <p:spPr>
          <a:xfrm>
            <a:off x="4605131" y="2881521"/>
            <a:ext cx="6162260" cy="3511549"/>
          </a:xfrm>
          <a:prstGeom prst="rect">
            <a:avLst/>
          </a:prstGeom>
        </p:spPr>
      </p:pic>
    </p:spTree>
    <p:extLst>
      <p:ext uri="{BB962C8B-B14F-4D97-AF65-F5344CB8AC3E}">
        <p14:creationId xmlns:p14="http://schemas.microsoft.com/office/powerpoint/2010/main" val="392048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E106-0EB2-EDF0-5269-4B7D705E66C5}"/>
              </a:ext>
            </a:extLst>
          </p:cNvPr>
          <p:cNvSpPr>
            <a:spLocks noGrp="1"/>
          </p:cNvSpPr>
          <p:nvPr>
            <p:ph type="title"/>
          </p:nvPr>
        </p:nvSpPr>
        <p:spPr/>
        <p:txBody>
          <a:bodyPr/>
          <a:lstStyle/>
          <a:p>
            <a:r>
              <a:rPr lang="en-GB">
                <a:ea typeface="Calibri Light"/>
                <a:cs typeface="Calibri Light"/>
              </a:rPr>
              <a:t>Mountains </a:t>
            </a:r>
            <a:endParaRPr lang="en-GB"/>
          </a:p>
        </p:txBody>
      </p:sp>
    </p:spTree>
    <p:extLst>
      <p:ext uri="{BB962C8B-B14F-4D97-AF65-F5344CB8AC3E}">
        <p14:creationId xmlns:p14="http://schemas.microsoft.com/office/powerpoint/2010/main" val="65740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8A33-5062-3D37-9DBB-E965EE584AC8}"/>
              </a:ext>
            </a:extLst>
          </p:cNvPr>
          <p:cNvSpPr>
            <a:spLocks noGrp="1"/>
          </p:cNvSpPr>
          <p:nvPr>
            <p:ph type="title"/>
          </p:nvPr>
        </p:nvSpPr>
        <p:spPr>
          <a:xfrm>
            <a:off x="374821" y="2620233"/>
            <a:ext cx="11442356" cy="1325563"/>
          </a:xfrm>
        </p:spPr>
        <p:txBody>
          <a:bodyPr>
            <a:normAutofit fontScale="90000"/>
          </a:bodyPr>
          <a:lstStyle/>
          <a:p>
            <a:r>
              <a:rPr lang="en-GB" u="sng"/>
              <a:t>24.4.26</a:t>
            </a:r>
            <a:br>
              <a:rPr lang="en-GB" u="sng"/>
            </a:br>
            <a:r>
              <a:rPr lang="en-GB" u="sng"/>
              <a:t>TBAT- read, write and plot coordinates. </a:t>
            </a:r>
            <a:br>
              <a:rPr lang="en-GB"/>
            </a:br>
            <a:br>
              <a:rPr lang="en-GB"/>
            </a:br>
            <a:r>
              <a:rPr lang="en-GB"/>
              <a:t>1) 5.907 x 1000  = </a:t>
            </a:r>
            <a:br>
              <a:rPr lang="en-GB"/>
            </a:br>
            <a:br>
              <a:rPr lang="en-GB"/>
            </a:br>
            <a:br>
              <a:rPr lang="en-GB"/>
            </a:br>
            <a:r>
              <a:rPr lang="en-GB"/>
              <a:t>2)  5/6 x 3 =</a:t>
            </a:r>
            <a:br>
              <a:rPr lang="en-GB"/>
            </a:br>
            <a:br>
              <a:rPr lang="en-GB"/>
            </a:br>
            <a:br>
              <a:rPr lang="en-GB"/>
            </a:br>
            <a:r>
              <a:rPr lang="en-GB"/>
              <a:t>3) 2, 453</a:t>
            </a:r>
            <a:br>
              <a:rPr lang="en-GB"/>
            </a:br>
            <a:r>
              <a:rPr lang="en-GB"/>
              <a:t>Nearest 10=               Nearest 100 =         Nearest 1, 000=</a:t>
            </a:r>
          </a:p>
        </p:txBody>
      </p:sp>
    </p:spTree>
    <p:extLst>
      <p:ext uri="{BB962C8B-B14F-4D97-AF65-F5344CB8AC3E}">
        <p14:creationId xmlns:p14="http://schemas.microsoft.com/office/powerpoint/2010/main" val="861958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FDF3E-7E82-07C8-F82B-8BBA95C1519F}"/>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2100" kern="1200">
                <a:solidFill>
                  <a:schemeClr val="tx1"/>
                </a:solidFill>
                <a:latin typeface="+mj-lt"/>
                <a:ea typeface="+mj-ea"/>
                <a:cs typeface="+mj-cs"/>
              </a:rPr>
              <a:t>Mountains are formed when tectonic plates...</a:t>
            </a:r>
            <a:br>
              <a:rPr lang="en-US" sz="2100" kern="1200">
                <a:solidFill>
                  <a:schemeClr val="tx1"/>
                </a:solidFill>
                <a:latin typeface="+mj-lt"/>
                <a:ea typeface="+mj-ea"/>
                <a:cs typeface="+mj-cs"/>
              </a:rPr>
            </a:br>
            <a:br>
              <a:rPr lang="en-US" sz="2100" kern="1200">
                <a:solidFill>
                  <a:schemeClr val="tx1"/>
                </a:solidFill>
                <a:latin typeface="+mj-lt"/>
                <a:ea typeface="+mj-ea"/>
                <a:cs typeface="+mj-cs"/>
              </a:rPr>
            </a:br>
            <a:br>
              <a:rPr lang="en-US" sz="2100" kern="1200">
                <a:solidFill>
                  <a:schemeClr val="tx1"/>
                </a:solidFill>
                <a:latin typeface="+mj-lt"/>
                <a:ea typeface="+mj-ea"/>
                <a:cs typeface="+mj-cs"/>
              </a:rPr>
            </a:br>
            <a:br>
              <a:rPr lang="en-US" sz="2100" kern="1200">
                <a:solidFill>
                  <a:schemeClr val="tx1"/>
                </a:solidFill>
                <a:latin typeface="+mj-lt"/>
                <a:ea typeface="+mj-ea"/>
                <a:cs typeface="+mj-cs"/>
              </a:rPr>
            </a:br>
            <a:r>
              <a:rPr lang="en-US" sz="2100" kern="1200">
                <a:solidFill>
                  <a:schemeClr val="tx1"/>
                </a:solidFill>
                <a:latin typeface="+mj-lt"/>
                <a:ea typeface="+mj-ea"/>
                <a:cs typeface="+mj-cs"/>
              </a:rPr>
              <a:t>1)                        2)                        3)</a:t>
            </a:r>
          </a:p>
        </p:txBody>
      </p:sp>
      <p:pic>
        <p:nvPicPr>
          <p:cNvPr id="3" name="Picture 2" descr="A diagram of a cross section&#10;&#10;Description automatically generated">
            <a:extLst>
              <a:ext uri="{FF2B5EF4-FFF2-40B4-BE49-F238E27FC236}">
                <a16:creationId xmlns:a16="http://schemas.microsoft.com/office/drawing/2014/main" id="{BC3A1A87-7B3E-F01D-1469-CC970B85CB69}"/>
              </a:ext>
            </a:extLst>
          </p:cNvPr>
          <p:cNvPicPr>
            <a:picLocks noChangeAspect="1"/>
          </p:cNvPicPr>
          <p:nvPr/>
        </p:nvPicPr>
        <p:blipFill>
          <a:blip r:embed="rId2"/>
          <a:stretch>
            <a:fillRect/>
          </a:stretch>
        </p:blipFill>
        <p:spPr>
          <a:xfrm>
            <a:off x="483223" y="3124200"/>
            <a:ext cx="11222505" cy="3102864"/>
          </a:xfrm>
          <a:prstGeom prst="rect">
            <a:avLst/>
          </a:prstGeom>
        </p:spPr>
      </p:pic>
    </p:spTree>
    <p:extLst>
      <p:ext uri="{BB962C8B-B14F-4D97-AF65-F5344CB8AC3E}">
        <p14:creationId xmlns:p14="http://schemas.microsoft.com/office/powerpoint/2010/main" val="3133286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E3D6-7DEB-9F2C-D82C-E7C64AE6E717}"/>
              </a:ext>
            </a:extLst>
          </p:cNvPr>
          <p:cNvSpPr>
            <a:spLocks noGrp="1"/>
          </p:cNvSpPr>
          <p:nvPr>
            <p:ph type="title"/>
          </p:nvPr>
        </p:nvSpPr>
        <p:spPr>
          <a:xfrm>
            <a:off x="301086" y="564912"/>
            <a:ext cx="11727872" cy="1348653"/>
          </a:xfrm>
        </p:spPr>
        <p:txBody>
          <a:bodyPr>
            <a:normAutofit fontScale="90000"/>
          </a:bodyPr>
          <a:lstStyle/>
          <a:p>
            <a:r>
              <a:rPr lang="en-GB">
                <a:ea typeface="Calibri Light"/>
                <a:cs typeface="Calibri Light"/>
              </a:rPr>
              <a:t>Tectonic plates are like jigsaw pieces on the Earth's.... </a:t>
            </a:r>
            <a:br>
              <a:rPr lang="en-GB">
                <a:ea typeface="Calibri Light"/>
                <a:cs typeface="Calibri Light"/>
              </a:rPr>
            </a:br>
            <a:br>
              <a:rPr lang="en-GB">
                <a:ea typeface="Calibri Light"/>
                <a:cs typeface="Calibri Light"/>
              </a:rPr>
            </a:br>
            <a:br>
              <a:rPr lang="en-GB">
                <a:ea typeface="Calibri Light"/>
                <a:cs typeface="Calibri Light"/>
              </a:rPr>
            </a:br>
            <a:r>
              <a:rPr lang="en-GB">
                <a:ea typeface="Calibri Light"/>
                <a:cs typeface="Calibri Light"/>
              </a:rPr>
              <a:t>mantle       crust       outer core </a:t>
            </a:r>
          </a:p>
        </p:txBody>
      </p:sp>
      <p:pic>
        <p:nvPicPr>
          <p:cNvPr id="3" name="Picture 2" descr="A map of the world&#10;&#10;Description automatically generated">
            <a:extLst>
              <a:ext uri="{FF2B5EF4-FFF2-40B4-BE49-F238E27FC236}">
                <a16:creationId xmlns:a16="http://schemas.microsoft.com/office/drawing/2014/main" id="{B60F7EC5-E163-18EB-6BB1-F1C4299E95E7}"/>
              </a:ext>
            </a:extLst>
          </p:cNvPr>
          <p:cNvPicPr>
            <a:picLocks noChangeAspect="1"/>
          </p:cNvPicPr>
          <p:nvPr/>
        </p:nvPicPr>
        <p:blipFill>
          <a:blip r:embed="rId2"/>
          <a:stretch>
            <a:fillRect/>
          </a:stretch>
        </p:blipFill>
        <p:spPr>
          <a:xfrm>
            <a:off x="5145609" y="2468895"/>
            <a:ext cx="6574182" cy="4176091"/>
          </a:xfrm>
          <a:prstGeom prst="rect">
            <a:avLst/>
          </a:prstGeom>
        </p:spPr>
      </p:pic>
    </p:spTree>
    <p:extLst>
      <p:ext uri="{BB962C8B-B14F-4D97-AF65-F5344CB8AC3E}">
        <p14:creationId xmlns:p14="http://schemas.microsoft.com/office/powerpoint/2010/main" val="3313639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22D8-C412-D8CA-EBE7-E42956F0C2D8}"/>
              </a:ext>
            </a:extLst>
          </p:cNvPr>
          <p:cNvSpPr>
            <a:spLocks noGrp="1"/>
          </p:cNvSpPr>
          <p:nvPr>
            <p:ph type="title"/>
          </p:nvPr>
        </p:nvSpPr>
        <p:spPr/>
        <p:txBody>
          <a:bodyPr/>
          <a:lstStyle/>
          <a:p>
            <a:r>
              <a:rPr lang="en-GB">
                <a:ea typeface="Calibri Light"/>
                <a:cs typeface="Calibri Light"/>
              </a:rPr>
              <a:t>Volcanoes </a:t>
            </a:r>
          </a:p>
        </p:txBody>
      </p:sp>
    </p:spTree>
    <p:extLst>
      <p:ext uri="{BB962C8B-B14F-4D97-AF65-F5344CB8AC3E}">
        <p14:creationId xmlns:p14="http://schemas.microsoft.com/office/powerpoint/2010/main" val="1712722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1674-2479-8EBA-660C-1C2189E44F96}"/>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3800">
                <a:solidFill>
                  <a:srgbClr val="FF0000"/>
                </a:solidFill>
              </a:rPr>
              <a:t>Magma escapes through only the main vent.</a:t>
            </a:r>
            <a:br>
              <a:rPr lang="en-US" sz="3800">
                <a:solidFill>
                  <a:srgbClr val="FF0000"/>
                </a:solidFill>
              </a:rPr>
            </a:br>
            <a:br>
              <a:rPr lang="en-US" sz="3800">
                <a:solidFill>
                  <a:srgbClr val="FF0000"/>
                </a:solidFill>
              </a:rPr>
            </a:br>
            <a:br>
              <a:rPr lang="en-US" sz="3800">
                <a:solidFill>
                  <a:srgbClr val="FF0000"/>
                </a:solidFill>
              </a:rPr>
            </a:br>
            <a:r>
              <a:rPr lang="en-US" sz="3800">
                <a:solidFill>
                  <a:srgbClr val="FF0000"/>
                </a:solidFill>
              </a:rPr>
              <a:t>True                    False </a:t>
            </a:r>
          </a:p>
        </p:txBody>
      </p:sp>
      <p:pic>
        <p:nvPicPr>
          <p:cNvPr id="3" name="Picture 2" descr="A mountain with lava coming out of it&#10;&#10;Description automatically generated">
            <a:extLst>
              <a:ext uri="{FF2B5EF4-FFF2-40B4-BE49-F238E27FC236}">
                <a16:creationId xmlns:a16="http://schemas.microsoft.com/office/drawing/2014/main" id="{400F0B05-EF3D-F486-AF75-9FCEDB6EAC78}"/>
              </a:ext>
            </a:extLst>
          </p:cNvPr>
          <p:cNvPicPr>
            <a:picLocks noChangeAspect="1"/>
          </p:cNvPicPr>
          <p:nvPr/>
        </p:nvPicPr>
        <p:blipFill rotWithShape="1">
          <a:blip r:embed="rId2"/>
          <a:srcRect l="4576" r="5937" b="-1"/>
          <a:stretch/>
        </p:blipFill>
        <p:spPr>
          <a:xfrm>
            <a:off x="5986926" y="1598246"/>
            <a:ext cx="5569864" cy="4783504"/>
          </a:xfrm>
          <a:prstGeom prst="rect">
            <a:avLst/>
          </a:prstGeom>
        </p:spPr>
      </p:pic>
    </p:spTree>
    <p:extLst>
      <p:ext uri="{BB962C8B-B14F-4D97-AF65-F5344CB8AC3E}">
        <p14:creationId xmlns:p14="http://schemas.microsoft.com/office/powerpoint/2010/main" val="2700514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56BC-E3A5-7A4A-7DC2-257DE40570E9}"/>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2900"/>
              <a:t>What are the three types of volcanoes? </a:t>
            </a:r>
            <a:br>
              <a:rPr lang="en-US" sz="2900"/>
            </a:br>
            <a:br>
              <a:rPr lang="en-US" sz="2900"/>
            </a:br>
            <a:br>
              <a:rPr lang="en-US" sz="2900"/>
            </a:br>
            <a:br>
              <a:rPr lang="en-US" sz="2900"/>
            </a:br>
            <a:r>
              <a:rPr lang="en-US" sz="2900"/>
              <a:t>When magma reaches the surface it is called?</a:t>
            </a:r>
            <a:br>
              <a:rPr lang="en-US" sz="2900"/>
            </a:br>
            <a:br>
              <a:rPr lang="en-US" sz="2900"/>
            </a:br>
            <a:endParaRPr lang="en-US" sz="2900"/>
          </a:p>
        </p:txBody>
      </p:sp>
      <p:pic>
        <p:nvPicPr>
          <p:cNvPr id="4" name="Picture 3" descr="Molten lava erupts from the earth">
            <a:extLst>
              <a:ext uri="{FF2B5EF4-FFF2-40B4-BE49-F238E27FC236}">
                <a16:creationId xmlns:a16="http://schemas.microsoft.com/office/drawing/2014/main" id="{F38586F2-CA70-2385-97DF-6890919BE0EE}"/>
              </a:ext>
            </a:extLst>
          </p:cNvPr>
          <p:cNvPicPr>
            <a:picLocks noChangeAspect="1"/>
          </p:cNvPicPr>
          <p:nvPr/>
        </p:nvPicPr>
        <p:blipFill rotWithShape="1">
          <a:blip r:embed="rId2"/>
          <a:srcRect l="22432" r="9604" b="-3"/>
          <a:stretch/>
        </p:blipFill>
        <p:spPr>
          <a:xfrm>
            <a:off x="20" y="10"/>
            <a:ext cx="6992881" cy="6857990"/>
          </a:xfrm>
          <a:prstGeom prst="rect">
            <a:avLst/>
          </a:prstGeom>
        </p:spPr>
      </p:pic>
    </p:spTree>
    <p:extLst>
      <p:ext uri="{BB962C8B-B14F-4D97-AF65-F5344CB8AC3E}">
        <p14:creationId xmlns:p14="http://schemas.microsoft.com/office/powerpoint/2010/main" val="3089191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04D1-DF95-35D1-4237-85E1BF0ACAF4}"/>
              </a:ext>
            </a:extLst>
          </p:cNvPr>
          <p:cNvSpPr>
            <a:spLocks noGrp="1"/>
          </p:cNvSpPr>
          <p:nvPr>
            <p:ph type="title"/>
          </p:nvPr>
        </p:nvSpPr>
        <p:spPr/>
        <p:txBody>
          <a:bodyPr/>
          <a:lstStyle/>
          <a:p>
            <a:r>
              <a:rPr lang="en-GB">
                <a:ea typeface="Calibri Light"/>
                <a:cs typeface="Calibri Light"/>
              </a:rPr>
              <a:t>Earthquakes </a:t>
            </a:r>
            <a:endParaRPr lang="en-GB"/>
          </a:p>
        </p:txBody>
      </p:sp>
    </p:spTree>
    <p:extLst>
      <p:ext uri="{BB962C8B-B14F-4D97-AF65-F5344CB8AC3E}">
        <p14:creationId xmlns:p14="http://schemas.microsoft.com/office/powerpoint/2010/main" val="3865880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2186-BA2D-2C67-717A-47ED527D475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kern="1200">
                <a:solidFill>
                  <a:schemeClr val="tx1"/>
                </a:solidFill>
                <a:latin typeface="+mj-lt"/>
                <a:ea typeface="+mj-ea"/>
                <a:cs typeface="+mj-cs"/>
              </a:rPr>
              <a:t>An earthquake happens when tectonic plates get stuck and then there is a sudden movement. </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It creates _________ lines in the ground.</a:t>
            </a:r>
          </a:p>
        </p:txBody>
      </p:sp>
      <p:pic>
        <p:nvPicPr>
          <p:cNvPr id="3" name="Picture 2" descr="A large crack in the road&#10;&#10;Description automatically generated">
            <a:extLst>
              <a:ext uri="{FF2B5EF4-FFF2-40B4-BE49-F238E27FC236}">
                <a16:creationId xmlns:a16="http://schemas.microsoft.com/office/drawing/2014/main" id="{6B849D51-29C0-6AA2-5D1F-8705CDD3F30A}"/>
              </a:ext>
            </a:extLst>
          </p:cNvPr>
          <p:cNvPicPr>
            <a:picLocks noChangeAspect="1"/>
          </p:cNvPicPr>
          <p:nvPr/>
        </p:nvPicPr>
        <p:blipFill>
          <a:blip r:embed="rId2"/>
          <a:stretch>
            <a:fillRect/>
          </a:stretch>
        </p:blipFill>
        <p:spPr>
          <a:xfrm>
            <a:off x="5414356" y="720286"/>
            <a:ext cx="6408836" cy="5266176"/>
          </a:xfrm>
          <a:prstGeom prst="rect">
            <a:avLst/>
          </a:prstGeom>
        </p:spPr>
      </p:pic>
    </p:spTree>
    <p:extLst>
      <p:ext uri="{BB962C8B-B14F-4D97-AF65-F5344CB8AC3E}">
        <p14:creationId xmlns:p14="http://schemas.microsoft.com/office/powerpoint/2010/main" val="1568837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1674-2479-8EBA-660C-1C2189E44F96}"/>
              </a:ext>
            </a:extLst>
          </p:cNvPr>
          <p:cNvSpPr>
            <a:spLocks noGrp="1"/>
          </p:cNvSpPr>
          <p:nvPr>
            <p:ph type="title"/>
          </p:nvPr>
        </p:nvSpPr>
        <p:spPr>
          <a:xfrm>
            <a:off x="992809" y="2021647"/>
            <a:ext cx="10515600" cy="1325563"/>
          </a:xfrm>
        </p:spPr>
        <p:txBody>
          <a:bodyPr>
            <a:normAutofit fontScale="90000"/>
          </a:bodyPr>
          <a:lstStyle/>
          <a:p>
            <a:r>
              <a:rPr lang="en-GB">
                <a:ea typeface="Calibri Light"/>
                <a:cs typeface="Calibri Light"/>
              </a:rPr>
              <a:t>Seismic waves are felt more strongly at the epicentre of the earthquake.</a:t>
            </a:r>
            <a:br>
              <a:rPr lang="en-GB">
                <a:ea typeface="Calibri Light"/>
                <a:cs typeface="Calibri Light"/>
              </a:rPr>
            </a:br>
            <a:br>
              <a:rPr lang="en-GB">
                <a:ea typeface="Calibri Light"/>
                <a:cs typeface="Calibri Light"/>
              </a:rPr>
            </a:br>
            <a:br>
              <a:rPr lang="en-GB">
                <a:ea typeface="Calibri Light"/>
                <a:cs typeface="Calibri Light"/>
              </a:rPr>
            </a:br>
            <a:r>
              <a:rPr lang="en-GB">
                <a:ea typeface="Calibri Light"/>
                <a:cs typeface="Calibri Light"/>
              </a:rPr>
              <a:t>True                    False </a:t>
            </a:r>
          </a:p>
        </p:txBody>
      </p:sp>
    </p:spTree>
    <p:extLst>
      <p:ext uri="{BB962C8B-B14F-4D97-AF65-F5344CB8AC3E}">
        <p14:creationId xmlns:p14="http://schemas.microsoft.com/office/powerpoint/2010/main" val="1440921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5AE0-C802-06E3-56C7-EBECCE1E1839}"/>
              </a:ext>
            </a:extLst>
          </p:cNvPr>
          <p:cNvSpPr>
            <a:spLocks noGrp="1"/>
          </p:cNvSpPr>
          <p:nvPr>
            <p:ph type="title"/>
          </p:nvPr>
        </p:nvSpPr>
        <p:spPr>
          <a:xfrm>
            <a:off x="444149" y="2571813"/>
            <a:ext cx="11335327" cy="1325563"/>
          </a:xfrm>
        </p:spPr>
        <p:txBody>
          <a:bodyPr>
            <a:normAutofit fontScale="90000"/>
          </a:bodyPr>
          <a:lstStyle/>
          <a:p>
            <a:r>
              <a:rPr lang="en-GB">
                <a:ea typeface="Calibri Light"/>
                <a:cs typeface="Calibri Light"/>
              </a:rPr>
              <a:t>Buildings in Asia are made to absorb seismic energy. </a:t>
            </a:r>
            <a:br>
              <a:rPr lang="en-GB">
                <a:ea typeface="Calibri Light"/>
                <a:cs typeface="Calibri Light"/>
              </a:rPr>
            </a:br>
            <a:br>
              <a:rPr lang="en-GB">
                <a:ea typeface="Calibri Light"/>
                <a:cs typeface="Calibri Light"/>
              </a:rPr>
            </a:br>
            <a:br>
              <a:rPr lang="en-GB">
                <a:ea typeface="Calibri Light"/>
                <a:cs typeface="Calibri Light"/>
              </a:rPr>
            </a:br>
            <a:r>
              <a:rPr lang="en-GB">
                <a:ea typeface="Calibri Light"/>
                <a:cs typeface="Calibri Light"/>
              </a:rPr>
              <a:t>True            False </a:t>
            </a:r>
            <a:br>
              <a:rPr lang="en-GB">
                <a:ea typeface="Calibri Light"/>
                <a:cs typeface="Calibri Light"/>
              </a:rPr>
            </a:br>
            <a:br>
              <a:rPr lang="en-GB">
                <a:ea typeface="Calibri Light"/>
                <a:cs typeface="Calibri Light"/>
              </a:rPr>
            </a:br>
            <a:br>
              <a:rPr lang="en-GB">
                <a:ea typeface="Calibri Light"/>
                <a:cs typeface="Calibri Light"/>
              </a:rPr>
            </a:br>
            <a:br>
              <a:rPr lang="en-GB">
                <a:ea typeface="Calibri Light"/>
                <a:cs typeface="Calibri Light"/>
              </a:rPr>
            </a:br>
            <a:br>
              <a:rPr lang="en-GB">
                <a:ea typeface="Calibri Light"/>
                <a:cs typeface="Calibri Light"/>
              </a:rPr>
            </a:br>
            <a:br>
              <a:rPr lang="en-GB">
                <a:ea typeface="Calibri Light"/>
                <a:cs typeface="Calibri Light"/>
              </a:rPr>
            </a:br>
            <a:br>
              <a:rPr lang="en-GB">
                <a:ea typeface="Calibri Light"/>
                <a:cs typeface="Calibri Light"/>
              </a:rPr>
            </a:br>
            <a:r>
              <a:rPr lang="en-GB">
                <a:ea typeface="Calibri Light"/>
                <a:cs typeface="Calibri Light"/>
              </a:rPr>
              <a:t>The engineers use shock ________________</a:t>
            </a:r>
          </a:p>
        </p:txBody>
      </p:sp>
      <p:pic>
        <p:nvPicPr>
          <p:cNvPr id="3" name="Picture 2" descr="A small building on a platform&#10;&#10;Description automatically generated">
            <a:extLst>
              <a:ext uri="{FF2B5EF4-FFF2-40B4-BE49-F238E27FC236}">
                <a16:creationId xmlns:a16="http://schemas.microsoft.com/office/drawing/2014/main" id="{3F17B1F3-6713-839A-50C2-04517AA9F3C0}"/>
              </a:ext>
            </a:extLst>
          </p:cNvPr>
          <p:cNvPicPr>
            <a:picLocks noChangeAspect="1"/>
          </p:cNvPicPr>
          <p:nvPr/>
        </p:nvPicPr>
        <p:blipFill>
          <a:blip r:embed="rId2"/>
          <a:stretch>
            <a:fillRect/>
          </a:stretch>
        </p:blipFill>
        <p:spPr>
          <a:xfrm>
            <a:off x="7303604" y="733908"/>
            <a:ext cx="4442791" cy="4009748"/>
          </a:xfrm>
          <a:prstGeom prst="rect">
            <a:avLst/>
          </a:prstGeom>
        </p:spPr>
      </p:pic>
    </p:spTree>
    <p:extLst>
      <p:ext uri="{BB962C8B-B14F-4D97-AF65-F5344CB8AC3E}">
        <p14:creationId xmlns:p14="http://schemas.microsoft.com/office/powerpoint/2010/main" val="127470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per with text on it&#10;&#10;AI-generated content may be incorrect.">
            <a:extLst>
              <a:ext uri="{FF2B5EF4-FFF2-40B4-BE49-F238E27FC236}">
                <a16:creationId xmlns:a16="http://schemas.microsoft.com/office/drawing/2014/main" id="{FB286737-6523-F840-11F6-40E496923A31}"/>
              </a:ext>
            </a:extLst>
          </p:cNvPr>
          <p:cNvPicPr>
            <a:picLocks noChangeAspect="1"/>
          </p:cNvPicPr>
          <p:nvPr/>
        </p:nvPicPr>
        <p:blipFill>
          <a:blip r:embed="rId2"/>
          <a:stretch>
            <a:fillRect/>
          </a:stretch>
        </p:blipFill>
        <p:spPr>
          <a:xfrm>
            <a:off x="167717" y="725315"/>
            <a:ext cx="5534025" cy="6334125"/>
          </a:xfrm>
          <a:prstGeom prst="rect">
            <a:avLst/>
          </a:prstGeom>
        </p:spPr>
      </p:pic>
      <p:pic>
        <p:nvPicPr>
          <p:cNvPr id="3" name="Picture 2" descr="A questionnaire with text&#10;&#10;AI-generated content may be incorrect.">
            <a:extLst>
              <a:ext uri="{FF2B5EF4-FFF2-40B4-BE49-F238E27FC236}">
                <a16:creationId xmlns:a16="http://schemas.microsoft.com/office/drawing/2014/main" id="{0889CB1E-71EB-2511-7171-A708FB29DB73}"/>
              </a:ext>
            </a:extLst>
          </p:cNvPr>
          <p:cNvPicPr>
            <a:picLocks noChangeAspect="1"/>
          </p:cNvPicPr>
          <p:nvPr/>
        </p:nvPicPr>
        <p:blipFill>
          <a:blip r:embed="rId3"/>
          <a:stretch>
            <a:fillRect/>
          </a:stretch>
        </p:blipFill>
        <p:spPr>
          <a:xfrm>
            <a:off x="6189834" y="2086490"/>
            <a:ext cx="5743575" cy="2190750"/>
          </a:xfrm>
          <a:prstGeom prst="rect">
            <a:avLst/>
          </a:prstGeom>
        </p:spPr>
      </p:pic>
      <p:sp>
        <p:nvSpPr>
          <p:cNvPr id="5" name="Title 1">
            <a:extLst>
              <a:ext uri="{FF2B5EF4-FFF2-40B4-BE49-F238E27FC236}">
                <a16:creationId xmlns:a16="http://schemas.microsoft.com/office/drawing/2014/main" id="{E6AFE107-DBB2-E97F-9D9D-A4013FBAD933}"/>
              </a:ext>
            </a:extLst>
          </p:cNvPr>
          <p:cNvSpPr txBox="1">
            <a:spLocks/>
          </p:cNvSpPr>
          <p:nvPr/>
        </p:nvSpPr>
        <p:spPr>
          <a:xfrm>
            <a:off x="838200" y="122168"/>
            <a:ext cx="10515600" cy="60773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ea typeface="Calibri Light"/>
                <a:cs typeface="Calibri Light"/>
              </a:rPr>
              <a:t>Complete both parts of the quiz- show off what you have learnt. </a:t>
            </a:r>
          </a:p>
        </p:txBody>
      </p:sp>
    </p:spTree>
    <p:extLst>
      <p:ext uri="{BB962C8B-B14F-4D97-AF65-F5344CB8AC3E}">
        <p14:creationId xmlns:p14="http://schemas.microsoft.com/office/powerpoint/2010/main" val="316233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BF7F-AA4F-18BC-C39F-6D2505BA0D57}"/>
              </a:ext>
            </a:extLst>
          </p:cNvPr>
          <p:cNvSpPr>
            <a:spLocks noGrp="1"/>
          </p:cNvSpPr>
          <p:nvPr>
            <p:ph type="title"/>
          </p:nvPr>
        </p:nvSpPr>
        <p:spPr/>
        <p:txBody>
          <a:bodyPr>
            <a:normAutofit fontScale="90000"/>
          </a:bodyPr>
          <a:lstStyle/>
          <a:p>
            <a:r>
              <a:rPr lang="en-GB"/>
              <a:t>Daily 10 </a:t>
            </a:r>
            <a:br>
              <a:rPr lang="en-GB"/>
            </a:br>
            <a:br>
              <a:rPr lang="en-GB"/>
            </a:br>
            <a:r>
              <a:rPr lang="en-GB">
                <a:ea typeface="+mj-lt"/>
                <a:cs typeface="+mj-lt"/>
                <a:hlinkClick r:id="rId2"/>
              </a:rPr>
              <a:t>Daily 10 - Mental Maths Challenge - Topmarks</a:t>
            </a:r>
            <a:endParaRPr lang="en-GB"/>
          </a:p>
        </p:txBody>
      </p:sp>
      <p:pic>
        <p:nvPicPr>
          <p:cNvPr id="3" name="Picture 2" descr="A screenshot of a game&#10;&#10;AI-generated content may be incorrect.">
            <a:extLst>
              <a:ext uri="{FF2B5EF4-FFF2-40B4-BE49-F238E27FC236}">
                <a16:creationId xmlns:a16="http://schemas.microsoft.com/office/drawing/2014/main" id="{FE4BEE0F-0927-BEA6-B553-DACE4B929169}"/>
              </a:ext>
            </a:extLst>
          </p:cNvPr>
          <p:cNvPicPr>
            <a:picLocks noChangeAspect="1"/>
          </p:cNvPicPr>
          <p:nvPr/>
        </p:nvPicPr>
        <p:blipFill>
          <a:blip r:embed="rId3"/>
          <a:stretch>
            <a:fillRect/>
          </a:stretch>
        </p:blipFill>
        <p:spPr>
          <a:xfrm>
            <a:off x="2734061" y="2432865"/>
            <a:ext cx="5591175" cy="4257675"/>
          </a:xfrm>
          <a:prstGeom prst="rect">
            <a:avLst/>
          </a:prstGeom>
        </p:spPr>
      </p:pic>
    </p:spTree>
    <p:extLst>
      <p:ext uri="{BB962C8B-B14F-4D97-AF65-F5344CB8AC3E}">
        <p14:creationId xmlns:p14="http://schemas.microsoft.com/office/powerpoint/2010/main" val="3954129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F069-0D77-D259-6A69-B92025740C9C}"/>
              </a:ext>
            </a:extLst>
          </p:cNvPr>
          <p:cNvSpPr>
            <a:spLocks noGrp="1"/>
          </p:cNvSpPr>
          <p:nvPr>
            <p:ph type="title"/>
          </p:nvPr>
        </p:nvSpPr>
        <p:spPr>
          <a:xfrm>
            <a:off x="838200" y="122168"/>
            <a:ext cx="10515600" cy="607737"/>
          </a:xfrm>
        </p:spPr>
        <p:txBody>
          <a:bodyPr>
            <a:normAutofit fontScale="90000"/>
          </a:bodyPr>
          <a:lstStyle/>
          <a:p>
            <a:r>
              <a:rPr lang="en-GB" sz="3200">
                <a:ea typeface="Calibri Light"/>
                <a:cs typeface="Calibri Light"/>
              </a:rPr>
              <a:t>Complete both parts of the quiz- show off what you have learnt. </a:t>
            </a:r>
          </a:p>
        </p:txBody>
      </p:sp>
      <p:pic>
        <p:nvPicPr>
          <p:cNvPr id="3" name="Picture 2" descr="A screenshot of a question&#10;&#10;Description automatically generated">
            <a:extLst>
              <a:ext uri="{FF2B5EF4-FFF2-40B4-BE49-F238E27FC236}">
                <a16:creationId xmlns:a16="http://schemas.microsoft.com/office/drawing/2014/main" id="{396A22DB-5A9F-706C-078C-580845173B6A}"/>
              </a:ext>
            </a:extLst>
          </p:cNvPr>
          <p:cNvPicPr>
            <a:picLocks noChangeAspect="1"/>
          </p:cNvPicPr>
          <p:nvPr/>
        </p:nvPicPr>
        <p:blipFill>
          <a:blip r:embed="rId2"/>
          <a:stretch>
            <a:fillRect/>
          </a:stretch>
        </p:blipFill>
        <p:spPr>
          <a:xfrm>
            <a:off x="4830919" y="899541"/>
            <a:ext cx="6578096" cy="5963479"/>
          </a:xfrm>
          <a:prstGeom prst="rect">
            <a:avLst/>
          </a:prstGeom>
        </p:spPr>
      </p:pic>
      <p:sp>
        <p:nvSpPr>
          <p:cNvPr id="4" name="TextBox 3">
            <a:extLst>
              <a:ext uri="{FF2B5EF4-FFF2-40B4-BE49-F238E27FC236}">
                <a16:creationId xmlns:a16="http://schemas.microsoft.com/office/drawing/2014/main" id="{468C4705-99FA-3ECD-18A4-9F4348E619C1}"/>
              </a:ext>
            </a:extLst>
          </p:cNvPr>
          <p:cNvSpPr txBox="1"/>
          <p:nvPr/>
        </p:nvSpPr>
        <p:spPr>
          <a:xfrm>
            <a:off x="778950" y="1630024"/>
            <a:ext cx="28994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Part 1- fill in the missing words. </a:t>
            </a:r>
            <a:endParaRPr lang="en-GB"/>
          </a:p>
        </p:txBody>
      </p:sp>
      <p:sp>
        <p:nvSpPr>
          <p:cNvPr id="5" name="TextBox 4">
            <a:extLst>
              <a:ext uri="{FF2B5EF4-FFF2-40B4-BE49-F238E27FC236}">
                <a16:creationId xmlns:a16="http://schemas.microsoft.com/office/drawing/2014/main" id="{FD2B4C9F-F0CB-5F60-1E4E-73BEC67E80E9}"/>
              </a:ext>
            </a:extLst>
          </p:cNvPr>
          <p:cNvSpPr txBox="1"/>
          <p:nvPr/>
        </p:nvSpPr>
        <p:spPr>
          <a:xfrm>
            <a:off x="6808598" y="620274"/>
            <a:ext cx="20483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Part 2</a:t>
            </a:r>
            <a:endParaRPr lang="en-GB"/>
          </a:p>
        </p:txBody>
      </p:sp>
    </p:spTree>
    <p:extLst>
      <p:ext uri="{BB962C8B-B14F-4D97-AF65-F5344CB8AC3E}">
        <p14:creationId xmlns:p14="http://schemas.microsoft.com/office/powerpoint/2010/main" val="242203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5092-826A-00F0-5DC1-CCF727BDD6A5}"/>
              </a:ext>
            </a:extLst>
          </p:cNvPr>
          <p:cNvSpPr>
            <a:spLocks noGrp="1"/>
          </p:cNvSpPr>
          <p:nvPr>
            <p:ph type="title"/>
          </p:nvPr>
        </p:nvSpPr>
        <p:spPr/>
        <p:txBody>
          <a:bodyPr/>
          <a:lstStyle/>
          <a:p>
            <a:r>
              <a:rPr lang="en-GB"/>
              <a:t>Easter Fayre</a:t>
            </a:r>
          </a:p>
        </p:txBody>
      </p:sp>
      <p:pic>
        <p:nvPicPr>
          <p:cNvPr id="3" name="Picture 2" descr="Easter Fayre Bunting (Teacher-Made) - Twinkl">
            <a:extLst>
              <a:ext uri="{FF2B5EF4-FFF2-40B4-BE49-F238E27FC236}">
                <a16:creationId xmlns:a16="http://schemas.microsoft.com/office/drawing/2014/main" id="{58D197AF-17C5-0E83-4F88-1911F37A6B7C}"/>
              </a:ext>
            </a:extLst>
          </p:cNvPr>
          <p:cNvPicPr>
            <a:picLocks noChangeAspect="1"/>
          </p:cNvPicPr>
          <p:nvPr/>
        </p:nvPicPr>
        <p:blipFill>
          <a:blip r:embed="rId2"/>
          <a:stretch>
            <a:fillRect/>
          </a:stretch>
        </p:blipFill>
        <p:spPr>
          <a:xfrm>
            <a:off x="1174060" y="1365594"/>
            <a:ext cx="10064749" cy="5021331"/>
          </a:xfrm>
          <a:prstGeom prst="rect">
            <a:avLst/>
          </a:prstGeom>
        </p:spPr>
      </p:pic>
    </p:spTree>
    <p:extLst>
      <p:ext uri="{BB962C8B-B14F-4D97-AF65-F5344CB8AC3E}">
        <p14:creationId xmlns:p14="http://schemas.microsoft.com/office/powerpoint/2010/main" val="91029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9E4E-8521-4775-A637-61EFA42BF9B3}"/>
              </a:ext>
            </a:extLst>
          </p:cNvPr>
          <p:cNvSpPr>
            <a:spLocks noGrp="1"/>
          </p:cNvSpPr>
          <p:nvPr>
            <p:ph type="title"/>
          </p:nvPr>
        </p:nvSpPr>
        <p:spPr>
          <a:xfrm>
            <a:off x="611659" y="169476"/>
            <a:ext cx="10515600" cy="1325563"/>
          </a:xfrm>
        </p:spPr>
        <p:txBody>
          <a:bodyPr>
            <a:normAutofit fontScale="90000"/>
          </a:bodyPr>
          <a:lstStyle/>
          <a:p>
            <a:r>
              <a:rPr lang="en-GB"/>
              <a:t>Talk partners: Which axis is 'x' and which is 'y'?</a:t>
            </a:r>
            <a:br>
              <a:rPr lang="en-GB"/>
            </a:br>
            <a:endParaRPr lang="en-GB"/>
          </a:p>
        </p:txBody>
      </p:sp>
      <p:pic>
        <p:nvPicPr>
          <p:cNvPr id="3" name="Picture 2" descr="A graph paper with numbers&#10;&#10;AI-generated content may be incorrect.">
            <a:extLst>
              <a:ext uri="{FF2B5EF4-FFF2-40B4-BE49-F238E27FC236}">
                <a16:creationId xmlns:a16="http://schemas.microsoft.com/office/drawing/2014/main" id="{24485742-2F0D-6A39-EC9C-6540E0D2406C}"/>
              </a:ext>
            </a:extLst>
          </p:cNvPr>
          <p:cNvPicPr>
            <a:picLocks noChangeAspect="1"/>
          </p:cNvPicPr>
          <p:nvPr/>
        </p:nvPicPr>
        <p:blipFill>
          <a:blip r:embed="rId2"/>
          <a:stretch>
            <a:fillRect/>
          </a:stretch>
        </p:blipFill>
        <p:spPr>
          <a:xfrm>
            <a:off x="3336839" y="1024709"/>
            <a:ext cx="5508024" cy="5488202"/>
          </a:xfrm>
          <a:prstGeom prst="rect">
            <a:avLst/>
          </a:prstGeom>
        </p:spPr>
      </p:pic>
    </p:spTree>
    <p:extLst>
      <p:ext uri="{BB962C8B-B14F-4D97-AF65-F5344CB8AC3E}">
        <p14:creationId xmlns:p14="http://schemas.microsoft.com/office/powerpoint/2010/main" val="372067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2591-01A4-0160-0A82-A77F5611B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58C3A-433D-5FEA-98EF-E482749D5E54}"/>
              </a:ext>
            </a:extLst>
          </p:cNvPr>
          <p:cNvSpPr>
            <a:spLocks noGrp="1"/>
          </p:cNvSpPr>
          <p:nvPr>
            <p:ph type="title"/>
          </p:nvPr>
        </p:nvSpPr>
        <p:spPr>
          <a:xfrm>
            <a:off x="611659" y="169476"/>
            <a:ext cx="10515600" cy="1325563"/>
          </a:xfrm>
        </p:spPr>
        <p:txBody>
          <a:bodyPr>
            <a:normAutofit fontScale="90000"/>
          </a:bodyPr>
          <a:lstStyle/>
          <a:p>
            <a:r>
              <a:rPr lang="en-GB"/>
              <a:t>Talk partners: Which axis do you read or plot first?</a:t>
            </a:r>
            <a:br>
              <a:rPr lang="en-GB"/>
            </a:br>
            <a:endParaRPr lang="en-GB"/>
          </a:p>
        </p:txBody>
      </p:sp>
      <p:pic>
        <p:nvPicPr>
          <p:cNvPr id="4" name="Picture 3" descr="A graph of x and y&#10;&#10;AI-generated content may be incorrect.">
            <a:extLst>
              <a:ext uri="{FF2B5EF4-FFF2-40B4-BE49-F238E27FC236}">
                <a16:creationId xmlns:a16="http://schemas.microsoft.com/office/drawing/2014/main" id="{3E57C4C3-8DEF-C522-0BEF-69F0EBF6597B}"/>
              </a:ext>
            </a:extLst>
          </p:cNvPr>
          <p:cNvPicPr>
            <a:picLocks noChangeAspect="1"/>
          </p:cNvPicPr>
          <p:nvPr/>
        </p:nvPicPr>
        <p:blipFill>
          <a:blip r:embed="rId2"/>
          <a:stretch>
            <a:fillRect/>
          </a:stretch>
        </p:blipFill>
        <p:spPr>
          <a:xfrm>
            <a:off x="3364127" y="1025996"/>
            <a:ext cx="5391664" cy="5187006"/>
          </a:xfrm>
          <a:prstGeom prst="rect">
            <a:avLst/>
          </a:prstGeom>
        </p:spPr>
      </p:pic>
    </p:spTree>
    <p:extLst>
      <p:ext uri="{BB962C8B-B14F-4D97-AF65-F5344CB8AC3E}">
        <p14:creationId xmlns:p14="http://schemas.microsoft.com/office/powerpoint/2010/main" val="265320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CB72406A-0A47-473A-86C4-CE41DE1517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9" t="15748" r="7850" b="2903"/>
          <a:stretch/>
        </p:blipFill>
        <p:spPr>
          <a:xfrm>
            <a:off x="2223383" y="1553359"/>
            <a:ext cx="7726771" cy="4454795"/>
          </a:xfrm>
          <a:prstGeom prst="rect">
            <a:avLst/>
          </a:prstGeom>
        </p:spPr>
      </p:pic>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Olympic Sports Coordinates</a:t>
            </a:r>
            <a:endParaRPr lang="en-GB" sz="3600"/>
          </a:p>
        </p:txBody>
      </p:sp>
      <p:sp>
        <p:nvSpPr>
          <p:cNvPr id="108" name="Rectangle 107">
            <a:extLst>
              <a:ext uri="{FF2B5EF4-FFF2-40B4-BE49-F238E27FC236}">
                <a16:creationId xmlns:a16="http://schemas.microsoft.com/office/drawing/2014/main" id="{F195A652-35C9-4164-AB09-0765556F05FD}"/>
              </a:ext>
            </a:extLst>
          </p:cNvPr>
          <p:cNvSpPr/>
          <p:nvPr/>
        </p:nvSpPr>
        <p:spPr>
          <a:xfrm>
            <a:off x="2223383" y="1553359"/>
            <a:ext cx="7743863" cy="4454795"/>
          </a:xfrm>
          <a:prstGeom prst="rect">
            <a:avLst/>
          </a:prstGeom>
          <a:solidFill>
            <a:schemeClr val="bg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sp>
        <p:nvSpPr>
          <p:cNvPr id="109" name="Rectangle 108">
            <a:extLst>
              <a:ext uri="{FF2B5EF4-FFF2-40B4-BE49-F238E27FC236}">
                <a16:creationId xmlns:a16="http://schemas.microsoft.com/office/drawing/2014/main" id="{A3A161E6-3E20-498D-A8DE-654E26581D18}"/>
              </a:ext>
            </a:extLst>
          </p:cNvPr>
          <p:cNvSpPr/>
          <p:nvPr/>
        </p:nvSpPr>
        <p:spPr>
          <a:xfrm>
            <a:off x="2223383" y="1553358"/>
            <a:ext cx="3871931" cy="44266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3" name="Picture 12">
            <a:extLst>
              <a:ext uri="{FF2B5EF4-FFF2-40B4-BE49-F238E27FC236}">
                <a16:creationId xmlns:a16="http://schemas.microsoft.com/office/drawing/2014/main" id="{EA07657A-4E25-44F5-A941-7497DF4E72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2000" y="63046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D95FE1C-0F07-457A-899E-6C27307B1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40424" y="2231189"/>
            <a:ext cx="3199770" cy="3776964"/>
          </a:xfrm>
          <a:prstGeom prst="rect">
            <a:avLst/>
          </a:prstGeom>
        </p:spPr>
      </p:pic>
      <p:sp>
        <p:nvSpPr>
          <p:cNvPr id="4" name="Rectangle 3">
            <a:extLst>
              <a:ext uri="{FF2B5EF4-FFF2-40B4-BE49-F238E27FC236}">
                <a16:creationId xmlns:a16="http://schemas.microsoft.com/office/drawing/2014/main" id="{AB62B77A-8C46-499D-B70E-8AF8CA18328B}"/>
              </a:ext>
            </a:extLst>
          </p:cNvPr>
          <p:cNvSpPr/>
          <p:nvPr/>
        </p:nvSpPr>
        <p:spPr>
          <a:xfrm>
            <a:off x="2223383" y="5438424"/>
            <a:ext cx="7470396" cy="646331"/>
          </a:xfrm>
          <a:prstGeom prst="rect">
            <a:avLst/>
          </a:prstGeom>
          <a:solidFill>
            <a:srgbClr val="669FC7"/>
          </a:solidFill>
        </p:spPr>
        <p:txBody>
          <a:bodyPr wrap="square">
            <a:spAutoFit/>
          </a:bodyPr>
          <a:lstStyle/>
          <a:p>
            <a:r>
              <a:rPr lang="en-GB" sz="1800">
                <a:solidFill>
                  <a:schemeClr val="bg1"/>
                </a:solidFill>
              </a:rPr>
              <a:t>Click the correct coordinates to </a:t>
            </a:r>
            <a:br>
              <a:rPr lang="en-GB" sz="1800">
                <a:solidFill>
                  <a:schemeClr val="bg1"/>
                </a:solidFill>
              </a:rPr>
            </a:br>
            <a:r>
              <a:rPr lang="en-GB" sz="1800">
                <a:solidFill>
                  <a:schemeClr val="bg1"/>
                </a:solidFill>
              </a:rPr>
              <a:t>find Joe’s favourite Olympic sports:</a:t>
            </a:r>
            <a:endParaRPr lang="en-GB" sz="1800">
              <a:solidFill>
                <a:schemeClr val="bg1"/>
              </a:solidFill>
              <a:latin typeface="Twinkl" pitchFamily="50" charset="0"/>
            </a:endParaRPr>
          </a:p>
        </p:txBody>
      </p:sp>
      <p:graphicFrame>
        <p:nvGraphicFramePr>
          <p:cNvPr id="7" name="Table 6">
            <a:extLst>
              <a:ext uri="{FF2B5EF4-FFF2-40B4-BE49-F238E27FC236}">
                <a16:creationId xmlns:a16="http://schemas.microsoft.com/office/drawing/2014/main" id="{A707A4D7-F081-4BD3-A4FF-26BECA2535FA}"/>
              </a:ext>
            </a:extLst>
          </p:cNvPr>
          <p:cNvGraphicFramePr>
            <a:graphicFrameLocks noGrp="1"/>
          </p:cNvGraphicFramePr>
          <p:nvPr/>
        </p:nvGraphicFramePr>
        <p:xfrm>
          <a:off x="2586604" y="1803652"/>
          <a:ext cx="3273936" cy="3212106"/>
        </p:xfrm>
        <a:graphic>
          <a:graphicData uri="http://schemas.openxmlformats.org/drawingml/2006/table">
            <a:tbl>
              <a:tblPr firstRow="1" bandRow="1">
                <a:tableStyleId>{5940675A-B579-460E-94D1-54222C63F5DA}</a:tableStyleId>
              </a:tblPr>
              <a:tblGrid>
                <a:gridCol w="545656">
                  <a:extLst>
                    <a:ext uri="{9D8B030D-6E8A-4147-A177-3AD203B41FA5}">
                      <a16:colId xmlns:a16="http://schemas.microsoft.com/office/drawing/2014/main" val="3453724286"/>
                    </a:ext>
                  </a:extLst>
                </a:gridCol>
                <a:gridCol w="545656">
                  <a:extLst>
                    <a:ext uri="{9D8B030D-6E8A-4147-A177-3AD203B41FA5}">
                      <a16:colId xmlns:a16="http://schemas.microsoft.com/office/drawing/2014/main" val="1291528541"/>
                    </a:ext>
                  </a:extLst>
                </a:gridCol>
                <a:gridCol w="545656">
                  <a:extLst>
                    <a:ext uri="{9D8B030D-6E8A-4147-A177-3AD203B41FA5}">
                      <a16:colId xmlns:a16="http://schemas.microsoft.com/office/drawing/2014/main" val="2669484942"/>
                    </a:ext>
                  </a:extLst>
                </a:gridCol>
                <a:gridCol w="545656">
                  <a:extLst>
                    <a:ext uri="{9D8B030D-6E8A-4147-A177-3AD203B41FA5}">
                      <a16:colId xmlns:a16="http://schemas.microsoft.com/office/drawing/2014/main" val="4254877710"/>
                    </a:ext>
                  </a:extLst>
                </a:gridCol>
                <a:gridCol w="545656">
                  <a:extLst>
                    <a:ext uri="{9D8B030D-6E8A-4147-A177-3AD203B41FA5}">
                      <a16:colId xmlns:a16="http://schemas.microsoft.com/office/drawing/2014/main" val="3012404891"/>
                    </a:ext>
                  </a:extLst>
                </a:gridCol>
                <a:gridCol w="545656">
                  <a:extLst>
                    <a:ext uri="{9D8B030D-6E8A-4147-A177-3AD203B41FA5}">
                      <a16:colId xmlns:a16="http://schemas.microsoft.com/office/drawing/2014/main" val="1890205353"/>
                    </a:ext>
                  </a:extLst>
                </a:gridCol>
              </a:tblGrid>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033330891"/>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54249676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4005931846"/>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60771918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135677882"/>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612159369"/>
                  </a:ext>
                </a:extLst>
              </a:tr>
            </a:tbl>
          </a:graphicData>
        </a:graphic>
      </p:graphicFrame>
      <p:sp>
        <p:nvSpPr>
          <p:cNvPr id="8" name="Rectangle 7">
            <a:extLst>
              <a:ext uri="{FF2B5EF4-FFF2-40B4-BE49-F238E27FC236}">
                <a16:creationId xmlns:a16="http://schemas.microsoft.com/office/drawing/2014/main" id="{4763C424-446F-48F3-BCEE-F090C2585143}"/>
              </a:ext>
            </a:extLst>
          </p:cNvPr>
          <p:cNvSpPr/>
          <p:nvPr/>
        </p:nvSpPr>
        <p:spPr>
          <a:xfrm>
            <a:off x="2223382" y="1613710"/>
            <a:ext cx="4391638" cy="369332"/>
          </a:xfrm>
          <a:prstGeom prst="rect">
            <a:avLst/>
          </a:prstGeom>
        </p:spPr>
        <p:txBody>
          <a:bodyPr wrap="square">
            <a:spAutoFit/>
          </a:bodyPr>
          <a:lstStyle/>
          <a:p>
            <a:r>
              <a:rPr lang="en-GB" sz="1800">
                <a:latin typeface="Twinkl" pitchFamily="50" charset="0"/>
              </a:rPr>
              <a:t>6</a:t>
            </a:r>
          </a:p>
        </p:txBody>
      </p:sp>
      <p:sp>
        <p:nvSpPr>
          <p:cNvPr id="9" name="Rectangle 8">
            <a:extLst>
              <a:ext uri="{FF2B5EF4-FFF2-40B4-BE49-F238E27FC236}">
                <a16:creationId xmlns:a16="http://schemas.microsoft.com/office/drawing/2014/main" id="{1BD5725E-97B0-48A6-8DC1-AD5E220444B6}"/>
              </a:ext>
            </a:extLst>
          </p:cNvPr>
          <p:cNvSpPr/>
          <p:nvPr/>
        </p:nvSpPr>
        <p:spPr>
          <a:xfrm>
            <a:off x="2223382" y="2145671"/>
            <a:ext cx="4391638" cy="369332"/>
          </a:xfrm>
          <a:prstGeom prst="rect">
            <a:avLst/>
          </a:prstGeom>
        </p:spPr>
        <p:txBody>
          <a:bodyPr wrap="square">
            <a:spAutoFit/>
          </a:bodyPr>
          <a:lstStyle/>
          <a:p>
            <a:r>
              <a:rPr lang="en-GB" sz="1800">
                <a:latin typeface="Twinkl" pitchFamily="50" charset="0"/>
              </a:rPr>
              <a:t>5</a:t>
            </a:r>
          </a:p>
        </p:txBody>
      </p:sp>
      <p:sp>
        <p:nvSpPr>
          <p:cNvPr id="10" name="Rectangle 9">
            <a:extLst>
              <a:ext uri="{FF2B5EF4-FFF2-40B4-BE49-F238E27FC236}">
                <a16:creationId xmlns:a16="http://schemas.microsoft.com/office/drawing/2014/main" id="{F88381E6-81F4-46BF-9DF0-95E851663537}"/>
              </a:ext>
            </a:extLst>
          </p:cNvPr>
          <p:cNvSpPr/>
          <p:nvPr/>
        </p:nvSpPr>
        <p:spPr>
          <a:xfrm>
            <a:off x="2223382" y="2693404"/>
            <a:ext cx="4391638" cy="369332"/>
          </a:xfrm>
          <a:prstGeom prst="rect">
            <a:avLst/>
          </a:prstGeom>
        </p:spPr>
        <p:txBody>
          <a:bodyPr wrap="square">
            <a:spAutoFit/>
          </a:bodyPr>
          <a:lstStyle/>
          <a:p>
            <a:r>
              <a:rPr lang="en-GB" sz="1800">
                <a:latin typeface="Twinkl" pitchFamily="50" charset="0"/>
              </a:rPr>
              <a:t>4</a:t>
            </a:r>
          </a:p>
        </p:txBody>
      </p:sp>
      <p:sp>
        <p:nvSpPr>
          <p:cNvPr id="11" name="Rectangle 10">
            <a:extLst>
              <a:ext uri="{FF2B5EF4-FFF2-40B4-BE49-F238E27FC236}">
                <a16:creationId xmlns:a16="http://schemas.microsoft.com/office/drawing/2014/main" id="{227FF146-BEFD-4566-9735-027D5E31138B}"/>
              </a:ext>
            </a:extLst>
          </p:cNvPr>
          <p:cNvSpPr/>
          <p:nvPr/>
        </p:nvSpPr>
        <p:spPr>
          <a:xfrm>
            <a:off x="2223382" y="3221424"/>
            <a:ext cx="4391638" cy="369332"/>
          </a:xfrm>
          <a:prstGeom prst="rect">
            <a:avLst/>
          </a:prstGeom>
        </p:spPr>
        <p:txBody>
          <a:bodyPr wrap="square">
            <a:spAutoFit/>
          </a:bodyPr>
          <a:lstStyle/>
          <a:p>
            <a:r>
              <a:rPr lang="en-GB" sz="1800">
                <a:latin typeface="Twinkl" pitchFamily="50" charset="0"/>
              </a:rPr>
              <a:t>3</a:t>
            </a:r>
          </a:p>
        </p:txBody>
      </p:sp>
      <p:sp>
        <p:nvSpPr>
          <p:cNvPr id="12" name="Rectangle 11">
            <a:extLst>
              <a:ext uri="{FF2B5EF4-FFF2-40B4-BE49-F238E27FC236}">
                <a16:creationId xmlns:a16="http://schemas.microsoft.com/office/drawing/2014/main" id="{52BE1D8F-8199-4DA0-8793-0A295B4C4F60}"/>
              </a:ext>
            </a:extLst>
          </p:cNvPr>
          <p:cNvSpPr/>
          <p:nvPr/>
        </p:nvSpPr>
        <p:spPr>
          <a:xfrm>
            <a:off x="2223382" y="3726239"/>
            <a:ext cx="4391638" cy="369332"/>
          </a:xfrm>
          <a:prstGeom prst="rect">
            <a:avLst/>
          </a:prstGeom>
        </p:spPr>
        <p:txBody>
          <a:bodyPr wrap="square">
            <a:spAutoFit/>
          </a:bodyPr>
          <a:lstStyle/>
          <a:p>
            <a:r>
              <a:rPr lang="en-GB" sz="1800">
                <a:latin typeface="Twinkl" pitchFamily="50" charset="0"/>
              </a:rPr>
              <a:t>2</a:t>
            </a:r>
          </a:p>
        </p:txBody>
      </p:sp>
      <p:sp>
        <p:nvSpPr>
          <p:cNvPr id="15" name="Rectangle 14">
            <a:extLst>
              <a:ext uri="{FF2B5EF4-FFF2-40B4-BE49-F238E27FC236}">
                <a16:creationId xmlns:a16="http://schemas.microsoft.com/office/drawing/2014/main" id="{C28BBCFB-C8C4-44D0-A0BF-C72F8CC22C6D}"/>
              </a:ext>
            </a:extLst>
          </p:cNvPr>
          <p:cNvSpPr/>
          <p:nvPr/>
        </p:nvSpPr>
        <p:spPr>
          <a:xfrm>
            <a:off x="2223382" y="4296505"/>
            <a:ext cx="4391638" cy="369332"/>
          </a:xfrm>
          <a:prstGeom prst="rect">
            <a:avLst/>
          </a:prstGeom>
        </p:spPr>
        <p:txBody>
          <a:bodyPr wrap="square">
            <a:spAutoFit/>
          </a:bodyPr>
          <a:lstStyle/>
          <a:p>
            <a:r>
              <a:rPr lang="en-GB" sz="1800">
                <a:latin typeface="Twinkl" pitchFamily="50" charset="0"/>
              </a:rPr>
              <a:t>1</a:t>
            </a:r>
          </a:p>
        </p:txBody>
      </p:sp>
      <p:sp>
        <p:nvSpPr>
          <p:cNvPr id="16" name="Rectangle 15">
            <a:extLst>
              <a:ext uri="{FF2B5EF4-FFF2-40B4-BE49-F238E27FC236}">
                <a16:creationId xmlns:a16="http://schemas.microsoft.com/office/drawing/2014/main" id="{FD3C81DD-41CA-4637-959D-F621BE8A0B88}"/>
              </a:ext>
            </a:extLst>
          </p:cNvPr>
          <p:cNvSpPr/>
          <p:nvPr/>
        </p:nvSpPr>
        <p:spPr>
          <a:xfrm>
            <a:off x="2223382" y="4931559"/>
            <a:ext cx="4391638" cy="369332"/>
          </a:xfrm>
          <a:prstGeom prst="rect">
            <a:avLst/>
          </a:prstGeom>
        </p:spPr>
        <p:txBody>
          <a:bodyPr wrap="square">
            <a:spAutoFit/>
          </a:bodyPr>
          <a:lstStyle/>
          <a:p>
            <a:r>
              <a:rPr lang="en-GB" sz="1800">
                <a:latin typeface="Twinkl" pitchFamily="50" charset="0"/>
              </a:rPr>
              <a:t>0</a:t>
            </a:r>
          </a:p>
        </p:txBody>
      </p:sp>
      <p:sp>
        <p:nvSpPr>
          <p:cNvPr id="17" name="Rectangle 16">
            <a:extLst>
              <a:ext uri="{FF2B5EF4-FFF2-40B4-BE49-F238E27FC236}">
                <a16:creationId xmlns:a16="http://schemas.microsoft.com/office/drawing/2014/main" id="{DD153785-D496-4149-AD3C-E6A68A29A056}"/>
              </a:ext>
            </a:extLst>
          </p:cNvPr>
          <p:cNvSpPr/>
          <p:nvPr/>
        </p:nvSpPr>
        <p:spPr>
          <a:xfrm>
            <a:off x="3002777" y="5061177"/>
            <a:ext cx="264253" cy="369332"/>
          </a:xfrm>
          <a:prstGeom prst="rect">
            <a:avLst/>
          </a:prstGeom>
        </p:spPr>
        <p:txBody>
          <a:bodyPr wrap="square">
            <a:spAutoFit/>
          </a:bodyPr>
          <a:lstStyle/>
          <a:p>
            <a:r>
              <a:rPr lang="en-GB" sz="1800">
                <a:latin typeface="Twinkl" pitchFamily="50" charset="0"/>
              </a:rPr>
              <a:t>1</a:t>
            </a:r>
          </a:p>
        </p:txBody>
      </p:sp>
      <p:sp>
        <p:nvSpPr>
          <p:cNvPr id="18" name="Rectangle 17">
            <a:extLst>
              <a:ext uri="{FF2B5EF4-FFF2-40B4-BE49-F238E27FC236}">
                <a16:creationId xmlns:a16="http://schemas.microsoft.com/office/drawing/2014/main" id="{81A072BD-995A-4513-852B-782BED8B170C}"/>
              </a:ext>
            </a:extLst>
          </p:cNvPr>
          <p:cNvSpPr/>
          <p:nvPr/>
        </p:nvSpPr>
        <p:spPr>
          <a:xfrm>
            <a:off x="3533983" y="5061177"/>
            <a:ext cx="264253" cy="369332"/>
          </a:xfrm>
          <a:prstGeom prst="rect">
            <a:avLst/>
          </a:prstGeom>
        </p:spPr>
        <p:txBody>
          <a:bodyPr wrap="square">
            <a:spAutoFit/>
          </a:bodyPr>
          <a:lstStyle/>
          <a:p>
            <a:r>
              <a:rPr lang="en-GB" sz="1800">
                <a:latin typeface="Twinkl" pitchFamily="50" charset="0"/>
              </a:rPr>
              <a:t>2</a:t>
            </a:r>
          </a:p>
        </p:txBody>
      </p:sp>
      <p:sp>
        <p:nvSpPr>
          <p:cNvPr id="19" name="Rectangle 18">
            <a:extLst>
              <a:ext uri="{FF2B5EF4-FFF2-40B4-BE49-F238E27FC236}">
                <a16:creationId xmlns:a16="http://schemas.microsoft.com/office/drawing/2014/main" id="{E4085D39-543F-48DC-B1BD-513CE1071F72}"/>
              </a:ext>
            </a:extLst>
          </p:cNvPr>
          <p:cNvSpPr/>
          <p:nvPr/>
        </p:nvSpPr>
        <p:spPr>
          <a:xfrm>
            <a:off x="4091446" y="5061177"/>
            <a:ext cx="264253" cy="369332"/>
          </a:xfrm>
          <a:prstGeom prst="rect">
            <a:avLst/>
          </a:prstGeom>
        </p:spPr>
        <p:txBody>
          <a:bodyPr wrap="square">
            <a:spAutoFit/>
          </a:bodyPr>
          <a:lstStyle/>
          <a:p>
            <a:r>
              <a:rPr lang="en-GB" sz="1800">
                <a:latin typeface="Twinkl" pitchFamily="50" charset="0"/>
              </a:rPr>
              <a:t>3</a:t>
            </a:r>
          </a:p>
        </p:txBody>
      </p:sp>
      <p:sp>
        <p:nvSpPr>
          <p:cNvPr id="20" name="Rectangle 19">
            <a:extLst>
              <a:ext uri="{FF2B5EF4-FFF2-40B4-BE49-F238E27FC236}">
                <a16:creationId xmlns:a16="http://schemas.microsoft.com/office/drawing/2014/main" id="{261B04EC-C296-474D-9641-FB95D476BB75}"/>
              </a:ext>
            </a:extLst>
          </p:cNvPr>
          <p:cNvSpPr/>
          <p:nvPr/>
        </p:nvSpPr>
        <p:spPr>
          <a:xfrm>
            <a:off x="4617287" y="5061177"/>
            <a:ext cx="264253" cy="369332"/>
          </a:xfrm>
          <a:prstGeom prst="rect">
            <a:avLst/>
          </a:prstGeom>
        </p:spPr>
        <p:txBody>
          <a:bodyPr wrap="square">
            <a:spAutoFit/>
          </a:bodyPr>
          <a:lstStyle/>
          <a:p>
            <a:r>
              <a:rPr lang="en-GB" sz="1800">
                <a:latin typeface="Twinkl" pitchFamily="50" charset="0"/>
              </a:rPr>
              <a:t>4</a:t>
            </a:r>
          </a:p>
        </p:txBody>
      </p:sp>
      <p:sp>
        <p:nvSpPr>
          <p:cNvPr id="21" name="Rectangle 20">
            <a:extLst>
              <a:ext uri="{FF2B5EF4-FFF2-40B4-BE49-F238E27FC236}">
                <a16:creationId xmlns:a16="http://schemas.microsoft.com/office/drawing/2014/main" id="{1974F2D3-3A5A-494B-ABAC-39E09526C185}"/>
              </a:ext>
            </a:extLst>
          </p:cNvPr>
          <p:cNvSpPr/>
          <p:nvPr/>
        </p:nvSpPr>
        <p:spPr>
          <a:xfrm>
            <a:off x="5172546" y="5061177"/>
            <a:ext cx="264253" cy="369332"/>
          </a:xfrm>
          <a:prstGeom prst="rect">
            <a:avLst/>
          </a:prstGeom>
        </p:spPr>
        <p:txBody>
          <a:bodyPr wrap="square">
            <a:spAutoFit/>
          </a:bodyPr>
          <a:lstStyle/>
          <a:p>
            <a:r>
              <a:rPr lang="en-GB" sz="1800">
                <a:latin typeface="Twinkl" pitchFamily="50" charset="0"/>
              </a:rPr>
              <a:t>5</a:t>
            </a:r>
          </a:p>
        </p:txBody>
      </p:sp>
      <p:sp>
        <p:nvSpPr>
          <p:cNvPr id="22" name="Rectangle 21">
            <a:extLst>
              <a:ext uri="{FF2B5EF4-FFF2-40B4-BE49-F238E27FC236}">
                <a16:creationId xmlns:a16="http://schemas.microsoft.com/office/drawing/2014/main" id="{9445D689-F14D-4F43-8917-4593B1805CB1}"/>
              </a:ext>
            </a:extLst>
          </p:cNvPr>
          <p:cNvSpPr/>
          <p:nvPr/>
        </p:nvSpPr>
        <p:spPr>
          <a:xfrm>
            <a:off x="5698387" y="5061177"/>
            <a:ext cx="264253" cy="369332"/>
          </a:xfrm>
          <a:prstGeom prst="rect">
            <a:avLst/>
          </a:prstGeom>
        </p:spPr>
        <p:txBody>
          <a:bodyPr wrap="square">
            <a:spAutoFit/>
          </a:bodyPr>
          <a:lstStyle/>
          <a:p>
            <a:r>
              <a:rPr lang="en-GB" sz="1800">
                <a:latin typeface="Twinkl" pitchFamily="50" charset="0"/>
              </a:rPr>
              <a:t>6</a:t>
            </a:r>
          </a:p>
        </p:txBody>
      </p:sp>
      <p:sp>
        <p:nvSpPr>
          <p:cNvPr id="5" name="Oval 4">
            <a:extLst>
              <a:ext uri="{FF2B5EF4-FFF2-40B4-BE49-F238E27FC236}">
                <a16:creationId xmlns:a16="http://schemas.microsoft.com/office/drawing/2014/main" id="{CAAE05EE-871A-4B07-BFB8-195506F168CF}"/>
              </a:ext>
            </a:extLst>
          </p:cNvPr>
          <p:cNvSpPr/>
          <p:nvPr/>
        </p:nvSpPr>
        <p:spPr>
          <a:xfrm>
            <a:off x="596317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Speech Bubble: Rectangle with Corners Rounded 13">
            <a:extLst>
              <a:ext uri="{FF2B5EF4-FFF2-40B4-BE49-F238E27FC236}">
                <a16:creationId xmlns:a16="http://schemas.microsoft.com/office/drawing/2014/main" id="{16DB3222-3152-4E79-853B-20C547E17C43}"/>
              </a:ext>
            </a:extLst>
          </p:cNvPr>
          <p:cNvSpPr/>
          <p:nvPr/>
        </p:nvSpPr>
        <p:spPr>
          <a:xfrm>
            <a:off x="6266101" y="1678733"/>
            <a:ext cx="2422754" cy="1337841"/>
          </a:xfrm>
          <a:prstGeom prst="wedgeRoundRectCallout">
            <a:avLst>
              <a:gd name="adj1" fmla="val 37320"/>
              <a:gd name="adj2" fmla="val 67241"/>
              <a:gd name="adj3" fmla="val 16667"/>
            </a:avLst>
          </a:prstGeom>
          <a:solidFill>
            <a:srgbClr val="F1864B"/>
          </a:solid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Twinkl" pitchFamily="50" charset="0"/>
              </a:rPr>
              <a:t>My favourite sports to watch are (5,3), (2,5) and (0,1).</a:t>
            </a:r>
          </a:p>
        </p:txBody>
      </p:sp>
      <p:sp>
        <p:nvSpPr>
          <p:cNvPr id="25" name="Oval 24">
            <a:extLst>
              <a:ext uri="{FF2B5EF4-FFF2-40B4-BE49-F238E27FC236}">
                <a16:creationId xmlns:a16="http://schemas.microsoft.com/office/drawing/2014/main" id="{E575ABED-E2E4-42D5-84C7-1FE36F0CC4F9}"/>
              </a:ext>
            </a:extLst>
          </p:cNvPr>
          <p:cNvSpPr/>
          <p:nvPr/>
        </p:nvSpPr>
        <p:spPr>
          <a:xfrm>
            <a:off x="7352233"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3,0">
            <a:extLst>
              <a:ext uri="{FF2B5EF4-FFF2-40B4-BE49-F238E27FC236}">
                <a16:creationId xmlns:a16="http://schemas.microsoft.com/office/drawing/2014/main" id="{41CC7234-21A0-4C57-A343-A7F7EDCB7172}"/>
              </a:ext>
            </a:extLst>
          </p:cNvPr>
          <p:cNvSpPr/>
          <p:nvPr/>
        </p:nvSpPr>
        <p:spPr>
          <a:xfrm>
            <a:off x="2483817" y="3274089"/>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4" name="0,0">
            <a:extLst>
              <a:ext uri="{FF2B5EF4-FFF2-40B4-BE49-F238E27FC236}">
                <a16:creationId xmlns:a16="http://schemas.microsoft.com/office/drawing/2014/main" id="{D0030822-004D-4BA2-95BF-E76E1C660693}"/>
              </a:ext>
            </a:extLst>
          </p:cNvPr>
          <p:cNvSpPr/>
          <p:nvPr/>
        </p:nvSpPr>
        <p:spPr>
          <a:xfrm>
            <a:off x="2483817" y="487071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5" name="4,0">
            <a:extLst>
              <a:ext uri="{FF2B5EF4-FFF2-40B4-BE49-F238E27FC236}">
                <a16:creationId xmlns:a16="http://schemas.microsoft.com/office/drawing/2014/main" id="{A20A6819-A6E7-4864-9851-FA318A6D77A2}"/>
              </a:ext>
            </a:extLst>
          </p:cNvPr>
          <p:cNvSpPr/>
          <p:nvPr/>
        </p:nvSpPr>
        <p:spPr>
          <a:xfrm>
            <a:off x="2483817" y="2750816"/>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6" name="5,0">
            <a:extLst>
              <a:ext uri="{FF2B5EF4-FFF2-40B4-BE49-F238E27FC236}">
                <a16:creationId xmlns:a16="http://schemas.microsoft.com/office/drawing/2014/main" id="{1025303B-E36C-4DFF-9F0C-00BCA63E0EB0}"/>
              </a:ext>
            </a:extLst>
          </p:cNvPr>
          <p:cNvSpPr/>
          <p:nvPr/>
        </p:nvSpPr>
        <p:spPr>
          <a:xfrm>
            <a:off x="2483817" y="2227544"/>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7" name="3,1">
            <a:extLst>
              <a:ext uri="{FF2B5EF4-FFF2-40B4-BE49-F238E27FC236}">
                <a16:creationId xmlns:a16="http://schemas.microsoft.com/office/drawing/2014/main" id="{A39EFE87-4234-490B-BF5D-D986F0CD888D}"/>
              </a:ext>
            </a:extLst>
          </p:cNvPr>
          <p:cNvSpPr/>
          <p:nvPr/>
        </p:nvSpPr>
        <p:spPr>
          <a:xfrm>
            <a:off x="3024374" y="3273882"/>
            <a:ext cx="227012"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8" name="2,1">
            <a:extLst>
              <a:ext uri="{FF2B5EF4-FFF2-40B4-BE49-F238E27FC236}">
                <a16:creationId xmlns:a16="http://schemas.microsoft.com/office/drawing/2014/main" id="{06B51080-40A7-48DA-9363-F51097718B1A}"/>
              </a:ext>
            </a:extLst>
          </p:cNvPr>
          <p:cNvSpPr/>
          <p:nvPr/>
        </p:nvSpPr>
        <p:spPr>
          <a:xfrm>
            <a:off x="3024374" y="3798673"/>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9" name="1,1">
            <a:extLst>
              <a:ext uri="{FF2B5EF4-FFF2-40B4-BE49-F238E27FC236}">
                <a16:creationId xmlns:a16="http://schemas.microsoft.com/office/drawing/2014/main" id="{AF2CD2C2-2952-4A19-8B5E-967AC6DDCAC5}"/>
              </a:ext>
            </a:extLst>
          </p:cNvPr>
          <p:cNvSpPr/>
          <p:nvPr/>
        </p:nvSpPr>
        <p:spPr>
          <a:xfrm>
            <a:off x="3024374" y="4321877"/>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0" name="0,1">
            <a:extLst>
              <a:ext uri="{FF2B5EF4-FFF2-40B4-BE49-F238E27FC236}">
                <a16:creationId xmlns:a16="http://schemas.microsoft.com/office/drawing/2014/main" id="{881FB7DD-5E26-4153-98F9-CBF82EAB9ED9}"/>
              </a:ext>
            </a:extLst>
          </p:cNvPr>
          <p:cNvSpPr/>
          <p:nvPr/>
        </p:nvSpPr>
        <p:spPr>
          <a:xfrm>
            <a:off x="3024374"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1" name="4,1">
            <a:extLst>
              <a:ext uri="{FF2B5EF4-FFF2-40B4-BE49-F238E27FC236}">
                <a16:creationId xmlns:a16="http://schemas.microsoft.com/office/drawing/2014/main" id="{158A1B42-FB2C-4AEE-910A-698D03D7F1D5}"/>
              </a:ext>
            </a:extLst>
          </p:cNvPr>
          <p:cNvSpPr/>
          <p:nvPr/>
        </p:nvSpPr>
        <p:spPr>
          <a:xfrm>
            <a:off x="3024374" y="2750679"/>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2" name="5,1">
            <a:extLst>
              <a:ext uri="{FF2B5EF4-FFF2-40B4-BE49-F238E27FC236}">
                <a16:creationId xmlns:a16="http://schemas.microsoft.com/office/drawing/2014/main" id="{DBA6C5ED-059C-44F1-B5D0-7A9989E5902B}"/>
              </a:ext>
            </a:extLst>
          </p:cNvPr>
          <p:cNvSpPr/>
          <p:nvPr/>
        </p:nvSpPr>
        <p:spPr>
          <a:xfrm>
            <a:off x="3024374" y="2227475"/>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3" name="3,2">
            <a:extLst>
              <a:ext uri="{FF2B5EF4-FFF2-40B4-BE49-F238E27FC236}">
                <a16:creationId xmlns:a16="http://schemas.microsoft.com/office/drawing/2014/main" id="{EB84348E-92A9-4411-BB98-0FB4DB54E751}"/>
              </a:ext>
            </a:extLst>
          </p:cNvPr>
          <p:cNvSpPr/>
          <p:nvPr/>
        </p:nvSpPr>
        <p:spPr>
          <a:xfrm>
            <a:off x="356862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4" name="2,2">
            <a:extLst>
              <a:ext uri="{FF2B5EF4-FFF2-40B4-BE49-F238E27FC236}">
                <a16:creationId xmlns:a16="http://schemas.microsoft.com/office/drawing/2014/main" id="{FBFDCB3D-4386-469C-9762-0D4837A1C8EA}"/>
              </a:ext>
            </a:extLst>
          </p:cNvPr>
          <p:cNvSpPr/>
          <p:nvPr/>
        </p:nvSpPr>
        <p:spPr>
          <a:xfrm>
            <a:off x="356862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5" name="1,2">
            <a:extLst>
              <a:ext uri="{FF2B5EF4-FFF2-40B4-BE49-F238E27FC236}">
                <a16:creationId xmlns:a16="http://schemas.microsoft.com/office/drawing/2014/main" id="{D1CF7D76-6518-4CDC-AE51-2D70F3868AC0}"/>
              </a:ext>
            </a:extLst>
          </p:cNvPr>
          <p:cNvSpPr/>
          <p:nvPr/>
        </p:nvSpPr>
        <p:spPr>
          <a:xfrm>
            <a:off x="356862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6" name="0,2">
            <a:extLst>
              <a:ext uri="{FF2B5EF4-FFF2-40B4-BE49-F238E27FC236}">
                <a16:creationId xmlns:a16="http://schemas.microsoft.com/office/drawing/2014/main" id="{F1857E35-6926-433B-BC0E-21E95EE9CB71}"/>
              </a:ext>
            </a:extLst>
          </p:cNvPr>
          <p:cNvSpPr/>
          <p:nvPr/>
        </p:nvSpPr>
        <p:spPr>
          <a:xfrm>
            <a:off x="3568621" y="4870717"/>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7" name="4,2">
            <a:extLst>
              <a:ext uri="{FF2B5EF4-FFF2-40B4-BE49-F238E27FC236}">
                <a16:creationId xmlns:a16="http://schemas.microsoft.com/office/drawing/2014/main" id="{F7EC9CBB-9B76-47B4-82BA-55E1011956D4}"/>
              </a:ext>
            </a:extLst>
          </p:cNvPr>
          <p:cNvSpPr/>
          <p:nvPr/>
        </p:nvSpPr>
        <p:spPr>
          <a:xfrm>
            <a:off x="356862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8" name="second answer">
            <a:extLst>
              <a:ext uri="{FF2B5EF4-FFF2-40B4-BE49-F238E27FC236}">
                <a16:creationId xmlns:a16="http://schemas.microsoft.com/office/drawing/2014/main" id="{4C476288-CC33-45AF-9AC1-ABCCC3A75E76}"/>
              </a:ext>
            </a:extLst>
          </p:cNvPr>
          <p:cNvSpPr/>
          <p:nvPr/>
        </p:nvSpPr>
        <p:spPr>
          <a:xfrm>
            <a:off x="356862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2" name="0,3">
            <a:extLst>
              <a:ext uri="{FF2B5EF4-FFF2-40B4-BE49-F238E27FC236}">
                <a16:creationId xmlns:a16="http://schemas.microsoft.com/office/drawing/2014/main" id="{EC43E9CE-01FC-4FDD-BCC0-FD9D221A62A2}"/>
              </a:ext>
            </a:extLst>
          </p:cNvPr>
          <p:cNvSpPr/>
          <p:nvPr/>
        </p:nvSpPr>
        <p:spPr>
          <a:xfrm>
            <a:off x="4114047"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8" name="0,4">
            <a:extLst>
              <a:ext uri="{FF2B5EF4-FFF2-40B4-BE49-F238E27FC236}">
                <a16:creationId xmlns:a16="http://schemas.microsoft.com/office/drawing/2014/main" id="{A1E97657-311C-4E4B-9132-5574BF47F799}"/>
              </a:ext>
            </a:extLst>
          </p:cNvPr>
          <p:cNvSpPr/>
          <p:nvPr/>
        </p:nvSpPr>
        <p:spPr>
          <a:xfrm>
            <a:off x="4671466" y="487071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3" name="1,5">
            <a:extLst>
              <a:ext uri="{FF2B5EF4-FFF2-40B4-BE49-F238E27FC236}">
                <a16:creationId xmlns:a16="http://schemas.microsoft.com/office/drawing/2014/main" id="{DDEF2C06-64D6-49EE-8BD9-A2180EF3E371}"/>
              </a:ext>
            </a:extLst>
          </p:cNvPr>
          <p:cNvSpPr/>
          <p:nvPr/>
        </p:nvSpPr>
        <p:spPr>
          <a:xfrm>
            <a:off x="5747939" y="487071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4" name="0,5">
            <a:extLst>
              <a:ext uri="{FF2B5EF4-FFF2-40B4-BE49-F238E27FC236}">
                <a16:creationId xmlns:a16="http://schemas.microsoft.com/office/drawing/2014/main" id="{4C9902C1-FBE1-4C97-9A74-0943E7F137FA}"/>
              </a:ext>
            </a:extLst>
          </p:cNvPr>
          <p:cNvSpPr/>
          <p:nvPr/>
        </p:nvSpPr>
        <p:spPr>
          <a:xfrm>
            <a:off x="5210177" y="4870717"/>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6" name="5,5">
            <a:extLst>
              <a:ext uri="{FF2B5EF4-FFF2-40B4-BE49-F238E27FC236}">
                <a16:creationId xmlns:a16="http://schemas.microsoft.com/office/drawing/2014/main" id="{4CBBA953-AD3E-4BA4-9709-2D9FE2E3BAC0}"/>
              </a:ext>
            </a:extLst>
          </p:cNvPr>
          <p:cNvSpPr/>
          <p:nvPr/>
        </p:nvSpPr>
        <p:spPr>
          <a:xfrm>
            <a:off x="4671465" y="1688748"/>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7" name="5,0">
            <a:extLst>
              <a:ext uri="{FF2B5EF4-FFF2-40B4-BE49-F238E27FC236}">
                <a16:creationId xmlns:a16="http://schemas.microsoft.com/office/drawing/2014/main" id="{A424D2D8-B046-400B-873E-40330230B963}"/>
              </a:ext>
            </a:extLst>
          </p:cNvPr>
          <p:cNvSpPr/>
          <p:nvPr/>
        </p:nvSpPr>
        <p:spPr>
          <a:xfrm>
            <a:off x="2483817"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8" name="5,1">
            <a:extLst>
              <a:ext uri="{FF2B5EF4-FFF2-40B4-BE49-F238E27FC236}">
                <a16:creationId xmlns:a16="http://schemas.microsoft.com/office/drawing/2014/main" id="{2F38924A-241F-4C82-A55D-109C378505DC}"/>
              </a:ext>
            </a:extLst>
          </p:cNvPr>
          <p:cNvSpPr/>
          <p:nvPr/>
        </p:nvSpPr>
        <p:spPr>
          <a:xfrm>
            <a:off x="3024374" y="1704272"/>
            <a:ext cx="227012"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9" name="5,2">
            <a:extLst>
              <a:ext uri="{FF2B5EF4-FFF2-40B4-BE49-F238E27FC236}">
                <a16:creationId xmlns:a16="http://schemas.microsoft.com/office/drawing/2014/main" id="{88A7F8A2-71C9-46F6-B7A3-9DCD5D46BF90}"/>
              </a:ext>
            </a:extLst>
          </p:cNvPr>
          <p:cNvSpPr/>
          <p:nvPr/>
        </p:nvSpPr>
        <p:spPr>
          <a:xfrm>
            <a:off x="3568621" y="170427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0" name="5,3">
            <a:extLst>
              <a:ext uri="{FF2B5EF4-FFF2-40B4-BE49-F238E27FC236}">
                <a16:creationId xmlns:a16="http://schemas.microsoft.com/office/drawing/2014/main" id="{B5034DFD-53F5-4A3E-89E0-AA434D8A96A1}"/>
              </a:ext>
            </a:extLst>
          </p:cNvPr>
          <p:cNvSpPr/>
          <p:nvPr/>
        </p:nvSpPr>
        <p:spPr>
          <a:xfrm>
            <a:off x="4123837" y="1702684"/>
            <a:ext cx="227012"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1" name="5,4">
            <a:extLst>
              <a:ext uri="{FF2B5EF4-FFF2-40B4-BE49-F238E27FC236}">
                <a16:creationId xmlns:a16="http://schemas.microsoft.com/office/drawing/2014/main" id="{BF9E16BD-52F4-4962-8C3F-7FFAB809CD39}"/>
              </a:ext>
            </a:extLst>
          </p:cNvPr>
          <p:cNvSpPr/>
          <p:nvPr/>
        </p:nvSpPr>
        <p:spPr>
          <a:xfrm>
            <a:off x="5217450"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2" name="5,4">
            <a:extLst>
              <a:ext uri="{FF2B5EF4-FFF2-40B4-BE49-F238E27FC236}">
                <a16:creationId xmlns:a16="http://schemas.microsoft.com/office/drawing/2014/main" id="{6AC49F8D-0081-47E6-958F-10AF86E4ED59}"/>
              </a:ext>
            </a:extLst>
          </p:cNvPr>
          <p:cNvSpPr/>
          <p:nvPr/>
        </p:nvSpPr>
        <p:spPr>
          <a:xfrm>
            <a:off x="5729942" y="170427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3" name="third answer">
            <a:extLst>
              <a:ext uri="{FF2B5EF4-FFF2-40B4-BE49-F238E27FC236}">
                <a16:creationId xmlns:a16="http://schemas.microsoft.com/office/drawing/2014/main" id="{0D1B30F9-8879-435B-9DC8-03E1C43CC81B}"/>
              </a:ext>
            </a:extLst>
          </p:cNvPr>
          <p:cNvSpPr/>
          <p:nvPr/>
        </p:nvSpPr>
        <p:spPr>
          <a:xfrm>
            <a:off x="2482822" y="4347515"/>
            <a:ext cx="227012"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4" name="3,2">
            <a:extLst>
              <a:ext uri="{FF2B5EF4-FFF2-40B4-BE49-F238E27FC236}">
                <a16:creationId xmlns:a16="http://schemas.microsoft.com/office/drawing/2014/main" id="{7022584C-1C29-40B1-8906-B85C72C2C4D0}"/>
              </a:ext>
            </a:extLst>
          </p:cNvPr>
          <p:cNvSpPr/>
          <p:nvPr/>
        </p:nvSpPr>
        <p:spPr>
          <a:xfrm>
            <a:off x="411645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5" name="2,2">
            <a:extLst>
              <a:ext uri="{FF2B5EF4-FFF2-40B4-BE49-F238E27FC236}">
                <a16:creationId xmlns:a16="http://schemas.microsoft.com/office/drawing/2014/main" id="{C7F4114F-525F-4CB9-9F4C-368C5A504EBF}"/>
              </a:ext>
            </a:extLst>
          </p:cNvPr>
          <p:cNvSpPr/>
          <p:nvPr/>
        </p:nvSpPr>
        <p:spPr>
          <a:xfrm>
            <a:off x="411645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6" name="1,2">
            <a:extLst>
              <a:ext uri="{FF2B5EF4-FFF2-40B4-BE49-F238E27FC236}">
                <a16:creationId xmlns:a16="http://schemas.microsoft.com/office/drawing/2014/main" id="{10C41CF3-77F1-417D-A6B6-432E7B076755}"/>
              </a:ext>
            </a:extLst>
          </p:cNvPr>
          <p:cNvSpPr/>
          <p:nvPr/>
        </p:nvSpPr>
        <p:spPr>
          <a:xfrm>
            <a:off x="411645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7" name="4,2">
            <a:extLst>
              <a:ext uri="{FF2B5EF4-FFF2-40B4-BE49-F238E27FC236}">
                <a16:creationId xmlns:a16="http://schemas.microsoft.com/office/drawing/2014/main" id="{C6B27C85-B988-49EC-9E19-85C2C39E77DB}"/>
              </a:ext>
            </a:extLst>
          </p:cNvPr>
          <p:cNvSpPr/>
          <p:nvPr/>
        </p:nvSpPr>
        <p:spPr>
          <a:xfrm>
            <a:off x="411645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8" name="5,2">
            <a:extLst>
              <a:ext uri="{FF2B5EF4-FFF2-40B4-BE49-F238E27FC236}">
                <a16:creationId xmlns:a16="http://schemas.microsoft.com/office/drawing/2014/main" id="{C649EF0F-E582-4576-9997-3DE746EA5A28}"/>
              </a:ext>
            </a:extLst>
          </p:cNvPr>
          <p:cNvSpPr/>
          <p:nvPr/>
        </p:nvSpPr>
        <p:spPr>
          <a:xfrm>
            <a:off x="411645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9" name="3,2">
            <a:extLst>
              <a:ext uri="{FF2B5EF4-FFF2-40B4-BE49-F238E27FC236}">
                <a16:creationId xmlns:a16="http://schemas.microsoft.com/office/drawing/2014/main" id="{ED4BBD58-01BB-40C8-9FCD-91AD784438FC}"/>
              </a:ext>
            </a:extLst>
          </p:cNvPr>
          <p:cNvSpPr/>
          <p:nvPr/>
        </p:nvSpPr>
        <p:spPr>
          <a:xfrm>
            <a:off x="4661971" y="3301108"/>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0" name="2,2">
            <a:extLst>
              <a:ext uri="{FF2B5EF4-FFF2-40B4-BE49-F238E27FC236}">
                <a16:creationId xmlns:a16="http://schemas.microsoft.com/office/drawing/2014/main" id="{0F8B069A-B974-496F-8C4B-30F618E6263F}"/>
              </a:ext>
            </a:extLst>
          </p:cNvPr>
          <p:cNvSpPr/>
          <p:nvPr/>
        </p:nvSpPr>
        <p:spPr>
          <a:xfrm>
            <a:off x="4661971" y="383285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1" name="1,2">
            <a:extLst>
              <a:ext uri="{FF2B5EF4-FFF2-40B4-BE49-F238E27FC236}">
                <a16:creationId xmlns:a16="http://schemas.microsoft.com/office/drawing/2014/main" id="{7941E336-D1BE-47BD-A09E-676C360100C1}"/>
              </a:ext>
            </a:extLst>
          </p:cNvPr>
          <p:cNvSpPr/>
          <p:nvPr/>
        </p:nvSpPr>
        <p:spPr>
          <a:xfrm>
            <a:off x="4661971" y="4364608"/>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2" name="4,2">
            <a:extLst>
              <a:ext uri="{FF2B5EF4-FFF2-40B4-BE49-F238E27FC236}">
                <a16:creationId xmlns:a16="http://schemas.microsoft.com/office/drawing/2014/main" id="{CAC46A96-56E0-473B-A262-7D5EC541D5DB}"/>
              </a:ext>
            </a:extLst>
          </p:cNvPr>
          <p:cNvSpPr/>
          <p:nvPr/>
        </p:nvSpPr>
        <p:spPr>
          <a:xfrm>
            <a:off x="4661971" y="2767771"/>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3" name="5,2">
            <a:extLst>
              <a:ext uri="{FF2B5EF4-FFF2-40B4-BE49-F238E27FC236}">
                <a16:creationId xmlns:a16="http://schemas.microsoft.com/office/drawing/2014/main" id="{A798733E-65B3-4525-8148-134C877C2EDB}"/>
              </a:ext>
            </a:extLst>
          </p:cNvPr>
          <p:cNvSpPr/>
          <p:nvPr/>
        </p:nvSpPr>
        <p:spPr>
          <a:xfrm>
            <a:off x="4661971" y="223602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4" name="first asnwer">
            <a:extLst>
              <a:ext uri="{FF2B5EF4-FFF2-40B4-BE49-F238E27FC236}">
                <a16:creationId xmlns:a16="http://schemas.microsoft.com/office/drawing/2014/main" id="{5B258D21-AC7A-4FFE-9D37-F166FDD65A36}"/>
              </a:ext>
            </a:extLst>
          </p:cNvPr>
          <p:cNvSpPr/>
          <p:nvPr/>
        </p:nvSpPr>
        <p:spPr>
          <a:xfrm>
            <a:off x="5199635" y="329256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5" name="2,2">
            <a:extLst>
              <a:ext uri="{FF2B5EF4-FFF2-40B4-BE49-F238E27FC236}">
                <a16:creationId xmlns:a16="http://schemas.microsoft.com/office/drawing/2014/main" id="{FBFC58F7-9086-4F56-9ADA-C2722720A247}"/>
              </a:ext>
            </a:extLst>
          </p:cNvPr>
          <p:cNvSpPr/>
          <p:nvPr/>
        </p:nvSpPr>
        <p:spPr>
          <a:xfrm>
            <a:off x="5199635" y="382431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6" name="1,2">
            <a:extLst>
              <a:ext uri="{FF2B5EF4-FFF2-40B4-BE49-F238E27FC236}">
                <a16:creationId xmlns:a16="http://schemas.microsoft.com/office/drawing/2014/main" id="{4BBCD164-A8AF-44DD-90EC-7AEDCDB0E4FC}"/>
              </a:ext>
            </a:extLst>
          </p:cNvPr>
          <p:cNvSpPr/>
          <p:nvPr/>
        </p:nvSpPr>
        <p:spPr>
          <a:xfrm>
            <a:off x="5199635" y="435606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7" name="4,2">
            <a:extLst>
              <a:ext uri="{FF2B5EF4-FFF2-40B4-BE49-F238E27FC236}">
                <a16:creationId xmlns:a16="http://schemas.microsoft.com/office/drawing/2014/main" id="{562FE591-C1F7-40D8-A81B-2030883DA4D9}"/>
              </a:ext>
            </a:extLst>
          </p:cNvPr>
          <p:cNvSpPr/>
          <p:nvPr/>
        </p:nvSpPr>
        <p:spPr>
          <a:xfrm>
            <a:off x="5199635" y="2759225"/>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8" name="5,2">
            <a:extLst>
              <a:ext uri="{FF2B5EF4-FFF2-40B4-BE49-F238E27FC236}">
                <a16:creationId xmlns:a16="http://schemas.microsoft.com/office/drawing/2014/main" id="{0DD9785C-D2C8-421D-BDE0-EA32A757771C}"/>
              </a:ext>
            </a:extLst>
          </p:cNvPr>
          <p:cNvSpPr/>
          <p:nvPr/>
        </p:nvSpPr>
        <p:spPr>
          <a:xfrm>
            <a:off x="5199635" y="2227476"/>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9" name="3,2">
            <a:extLst>
              <a:ext uri="{FF2B5EF4-FFF2-40B4-BE49-F238E27FC236}">
                <a16:creationId xmlns:a16="http://schemas.microsoft.com/office/drawing/2014/main" id="{88780930-1DF9-4FE7-B081-79AC1FEC23CB}"/>
              </a:ext>
            </a:extLst>
          </p:cNvPr>
          <p:cNvSpPr/>
          <p:nvPr/>
        </p:nvSpPr>
        <p:spPr>
          <a:xfrm>
            <a:off x="5752674" y="3292562"/>
            <a:ext cx="227013" cy="227012"/>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0" name="2,2">
            <a:extLst>
              <a:ext uri="{FF2B5EF4-FFF2-40B4-BE49-F238E27FC236}">
                <a16:creationId xmlns:a16="http://schemas.microsoft.com/office/drawing/2014/main" id="{D2C68D2E-3042-4E5D-84C4-8DE7246EA048}"/>
              </a:ext>
            </a:extLst>
          </p:cNvPr>
          <p:cNvSpPr/>
          <p:nvPr/>
        </p:nvSpPr>
        <p:spPr>
          <a:xfrm>
            <a:off x="5752674" y="382431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1" name="1,2">
            <a:extLst>
              <a:ext uri="{FF2B5EF4-FFF2-40B4-BE49-F238E27FC236}">
                <a16:creationId xmlns:a16="http://schemas.microsoft.com/office/drawing/2014/main" id="{488B71B6-CAA1-41A0-9DB0-5D60C884CA66}"/>
              </a:ext>
            </a:extLst>
          </p:cNvPr>
          <p:cNvSpPr/>
          <p:nvPr/>
        </p:nvSpPr>
        <p:spPr>
          <a:xfrm>
            <a:off x="5752674" y="4356062"/>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2" name="4,2">
            <a:extLst>
              <a:ext uri="{FF2B5EF4-FFF2-40B4-BE49-F238E27FC236}">
                <a16:creationId xmlns:a16="http://schemas.microsoft.com/office/drawing/2014/main" id="{6EE87253-040C-4926-BAF1-7D5DF1A2E9D4}"/>
              </a:ext>
            </a:extLst>
          </p:cNvPr>
          <p:cNvSpPr/>
          <p:nvPr/>
        </p:nvSpPr>
        <p:spPr>
          <a:xfrm>
            <a:off x="5752674" y="2759225"/>
            <a:ext cx="227013" cy="228600"/>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3" name="5,2">
            <a:extLst>
              <a:ext uri="{FF2B5EF4-FFF2-40B4-BE49-F238E27FC236}">
                <a16:creationId xmlns:a16="http://schemas.microsoft.com/office/drawing/2014/main" id="{97F4B80C-687B-4971-8B6F-974C5FD0B48B}"/>
              </a:ext>
            </a:extLst>
          </p:cNvPr>
          <p:cNvSpPr/>
          <p:nvPr/>
        </p:nvSpPr>
        <p:spPr>
          <a:xfrm>
            <a:off x="5752674" y="2227476"/>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pic>
        <p:nvPicPr>
          <p:cNvPr id="95" name="Picture 94">
            <a:extLst>
              <a:ext uri="{FF2B5EF4-FFF2-40B4-BE49-F238E27FC236}">
                <a16:creationId xmlns:a16="http://schemas.microsoft.com/office/drawing/2014/main" id="{459E11B7-B502-4938-803A-F0EC39A0F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356" y="5030815"/>
            <a:ext cx="827583" cy="1107493"/>
          </a:xfrm>
          <a:prstGeom prst="rect">
            <a:avLst/>
          </a:prstGeom>
        </p:spPr>
      </p:pic>
      <p:grpSp>
        <p:nvGrpSpPr>
          <p:cNvPr id="110" name="Group 109">
            <a:extLst>
              <a:ext uri="{FF2B5EF4-FFF2-40B4-BE49-F238E27FC236}">
                <a16:creationId xmlns:a16="http://schemas.microsoft.com/office/drawing/2014/main" id="{E1A82AD5-EDED-4A43-BA10-24599716DFF0}"/>
              </a:ext>
            </a:extLst>
          </p:cNvPr>
          <p:cNvGrpSpPr/>
          <p:nvPr/>
        </p:nvGrpSpPr>
        <p:grpSpPr>
          <a:xfrm>
            <a:off x="8739524" y="4918068"/>
            <a:ext cx="1348647" cy="1363566"/>
            <a:chOff x="7215523" y="4918068"/>
            <a:chExt cx="1348647" cy="1363566"/>
          </a:xfrm>
        </p:grpSpPr>
        <p:sp>
          <p:nvSpPr>
            <p:cNvPr id="28" name="Oval 27">
              <a:extLst>
                <a:ext uri="{FF2B5EF4-FFF2-40B4-BE49-F238E27FC236}">
                  <a16:creationId xmlns:a16="http://schemas.microsoft.com/office/drawing/2014/main" id="{0338D2E7-1918-44DA-9163-153194348F7E}"/>
                </a:ext>
              </a:extLst>
            </p:cNvPr>
            <p:cNvSpPr/>
            <p:nvPr/>
          </p:nvSpPr>
          <p:spPr>
            <a:xfrm>
              <a:off x="7215523" y="4932987"/>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7" name="Picture 96">
              <a:extLst>
                <a:ext uri="{FF2B5EF4-FFF2-40B4-BE49-F238E27FC236}">
                  <a16:creationId xmlns:a16="http://schemas.microsoft.com/office/drawing/2014/main" id="{5713F926-5BCC-40E6-A2E1-71160799DB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98" t="-11638" r="14719" b="2393"/>
            <a:stretch/>
          </p:blipFill>
          <p:spPr>
            <a:xfrm>
              <a:off x="7218125" y="4918068"/>
              <a:ext cx="1331830" cy="1350075"/>
            </a:xfrm>
            <a:prstGeom prst="ellipse">
              <a:avLst/>
            </a:prstGeom>
            <a:ln>
              <a:noFill/>
            </a:ln>
          </p:spPr>
        </p:pic>
      </p:grpSp>
      <p:pic>
        <p:nvPicPr>
          <p:cNvPr id="99" name="Picture 98">
            <a:extLst>
              <a:ext uri="{FF2B5EF4-FFF2-40B4-BE49-F238E27FC236}">
                <a16:creationId xmlns:a16="http://schemas.microsoft.com/office/drawing/2014/main" id="{482CFD89-EAEC-4B42-8338-5B174E876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2223" y="5153450"/>
            <a:ext cx="1081100" cy="826528"/>
          </a:xfrm>
          <a:prstGeom prst="rect">
            <a:avLst/>
          </a:prstGeom>
        </p:spPr>
      </p:pic>
      <p:sp>
        <p:nvSpPr>
          <p:cNvPr id="100" name="Oval 99">
            <a:extLst>
              <a:ext uri="{FF2B5EF4-FFF2-40B4-BE49-F238E27FC236}">
                <a16:creationId xmlns:a16="http://schemas.microsoft.com/office/drawing/2014/main" id="{F210D11A-45B8-4745-A540-2C7905DF605E}"/>
              </a:ext>
            </a:extLst>
          </p:cNvPr>
          <p:cNvSpPr/>
          <p:nvPr/>
        </p:nvSpPr>
        <p:spPr>
          <a:xfrm>
            <a:off x="5970154"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04" name="Oval 103">
            <a:extLst>
              <a:ext uri="{FF2B5EF4-FFF2-40B4-BE49-F238E27FC236}">
                <a16:creationId xmlns:a16="http://schemas.microsoft.com/office/drawing/2014/main" id="{81087ADF-BE41-4678-BB64-F90A3E958F37}"/>
              </a:ext>
            </a:extLst>
          </p:cNvPr>
          <p:cNvSpPr/>
          <p:nvPr/>
        </p:nvSpPr>
        <p:spPr>
          <a:xfrm>
            <a:off x="7354463"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1" name="Oval 110">
            <a:extLst>
              <a:ext uri="{FF2B5EF4-FFF2-40B4-BE49-F238E27FC236}">
                <a16:creationId xmlns:a16="http://schemas.microsoft.com/office/drawing/2014/main" id="{294766C0-3BE3-4C8A-A00C-A9A7211813D2}"/>
              </a:ext>
            </a:extLst>
          </p:cNvPr>
          <p:cNvSpPr/>
          <p:nvPr/>
        </p:nvSpPr>
        <p:spPr>
          <a:xfrm>
            <a:off x="8747228" y="4932988"/>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4" name="3,0">
            <a:extLst>
              <a:ext uri="{FF2B5EF4-FFF2-40B4-BE49-F238E27FC236}">
                <a16:creationId xmlns:a16="http://schemas.microsoft.com/office/drawing/2014/main" id="{364841FE-C093-45C7-905A-25E9A450C1CC}"/>
              </a:ext>
            </a:extLst>
          </p:cNvPr>
          <p:cNvSpPr/>
          <p:nvPr/>
        </p:nvSpPr>
        <p:spPr>
          <a:xfrm>
            <a:off x="2483817" y="3817800"/>
            <a:ext cx="227013" cy="227013"/>
          </a:xfrm>
          <a:prstGeom prst="ellipse">
            <a:avLst/>
          </a:prstGeom>
          <a:solidFill>
            <a:srgbClr val="F186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Tree>
    <p:extLst>
      <p:ext uri="{BB962C8B-B14F-4D97-AF65-F5344CB8AC3E}">
        <p14:creationId xmlns:p14="http://schemas.microsoft.com/office/powerpoint/2010/main" val="13429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04"/>
                                        </p:tgtEl>
                                      </p:cBhvr>
                                    </p:animEffect>
                                    <p:set>
                                      <p:cBhvr>
                                        <p:cTn id="2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66"/>
                                        </p:tgtEl>
                                      </p:cBhvr>
                                    </p:animEffect>
                                    <p:set>
                                      <p:cBhvr>
                                        <p:cTn id="34"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9" restart="whenNotActive" fill="hold" evtFilter="cancelBubble" nodeType="interactiveSeq">
                <p:stCondLst>
                  <p:cond evt="onClick" delay="0">
                    <p:tgtEl>
                      <p:spTgt spid="4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5"/>
                                        </p:tgtEl>
                                      </p:cBhvr>
                                    </p:animEffect>
                                    <p:set>
                                      <p:cBhvr>
                                        <p:cTn id="9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5" restart="whenNotActive" fill="hold" evtFilter="cancelBubble" nodeType="interactiveSeq">
                <p:stCondLst>
                  <p:cond evt="onClick" delay="0">
                    <p:tgtEl>
                      <p:spTgt spid="63"/>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63"/>
                                        </p:tgtEl>
                                      </p:cBhvr>
                                    </p:animEffect>
                                    <p:set>
                                      <p:cBhvr>
                                        <p:cTn id="10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40"/>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3" restart="whenNotActive" fill="hold" evtFilter="cancelBubble" nodeType="interactiveSeq">
                <p:stCondLst>
                  <p:cond evt="onClick" delay="0">
                    <p:tgtEl>
                      <p:spTgt spid="46"/>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46"/>
                                        </p:tgtEl>
                                      </p:cBhvr>
                                    </p:animEffect>
                                    <p:set>
                                      <p:cBhvr>
                                        <p:cTn id="11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9" restart="whenNotActive" fill="hold" evtFilter="cancelBubble" nodeType="interactiveSeq">
                <p:stCondLst>
                  <p:cond evt="onClick" delay="0">
                    <p:tgtEl>
                      <p:spTgt spid="52"/>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52"/>
                                        </p:tgtEl>
                                      </p:cBhvr>
                                    </p:animEffect>
                                    <p:set>
                                      <p:cBhvr>
                                        <p:cTn id="12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grpId="0" nodeType="clickEffect">
                                  <p:stCondLst>
                                    <p:cond delay="0"/>
                                  </p:stCondLst>
                                  <p:childTnLst>
                                    <p:animEffect transition="out" filter="fade">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1" restart="whenNotActive" fill="hold" evtFilter="cancelBubble" nodeType="interactiveSeq">
                <p:stCondLst>
                  <p:cond evt="onClick" delay="0">
                    <p:tgtEl>
                      <p:spTgt spid="64"/>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64"/>
                                        </p:tgtEl>
                                      </p:cBhvr>
                                    </p:animEffect>
                                    <p:set>
                                      <p:cBhvr>
                                        <p:cTn id="136"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7" restart="whenNotActive" fill="hold" evtFilter="cancelBubble" nodeType="interactiveSeq">
                <p:stCondLst>
                  <p:cond evt="onClick" delay="0">
                    <p:tgtEl>
                      <p:spTgt spid="67"/>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67"/>
                                        </p:tgtEl>
                                      </p:cBhvr>
                                    </p:animEffect>
                                    <p:set>
                                      <p:cBhvr>
                                        <p:cTn id="142"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3" restart="whenNotActive" fill="hold" evtFilter="cancelBubble" nodeType="interactiveSeq">
                <p:stCondLst>
                  <p:cond evt="onClick" delay="0">
                    <p:tgtEl>
                      <p:spTgt spid="68"/>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8"/>
                                        </p:tgtEl>
                                      </p:cBhvr>
                                    </p:animEffect>
                                    <p:set>
                                      <p:cBhvr>
                                        <p:cTn id="14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9" restart="whenNotActive" fill="hold" evtFilter="cancelBubble" nodeType="interactiveSeq">
                <p:stCondLst>
                  <p:cond evt="onClick" delay="0">
                    <p:tgtEl>
                      <p:spTgt spid="69"/>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69"/>
                                        </p:tgtEl>
                                      </p:cBhvr>
                                    </p:animEffect>
                                    <p:set>
                                      <p:cBhvr>
                                        <p:cTn id="154"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70"/>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70"/>
                                        </p:tgtEl>
                                      </p:cBhvr>
                                    </p:animEffect>
                                    <p:set>
                                      <p:cBhvr>
                                        <p:cTn id="16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1" restart="whenNotActive" fill="hold" evtFilter="cancelBubble" nodeType="interactiveSeq">
                <p:stCondLst>
                  <p:cond evt="onClick" delay="0">
                    <p:tgtEl>
                      <p:spTgt spid="71"/>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1"/>
                                        </p:tgtEl>
                                      </p:cBhvr>
                                    </p:animEffect>
                                    <p:set>
                                      <p:cBhvr>
                                        <p:cTn id="166"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67" restart="whenNotActive" fill="hold" evtFilter="cancelBubble" nodeType="interactiveSeq">
                <p:stCondLst>
                  <p:cond evt="onClick" delay="0">
                    <p:tgtEl>
                      <p:spTgt spid="72"/>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72"/>
                                        </p:tgtEl>
                                      </p:cBhvr>
                                    </p:animEffect>
                                    <p:set>
                                      <p:cBhvr>
                                        <p:cTn id="172"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73" restart="whenNotActive" fill="hold" evtFilter="cancelBubble" nodeType="interactiveSeq">
                <p:stCondLst>
                  <p:cond evt="onClick" delay="0">
                    <p:tgtEl>
                      <p:spTgt spid="73"/>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73"/>
                                        </p:tgtEl>
                                      </p:cBhvr>
                                    </p:animEffect>
                                    <p:set>
                                      <p:cBhvr>
                                        <p:cTn id="178" dur="1" fill="hold">
                                          <p:stCondLst>
                                            <p:cond delay="499"/>
                                          </p:stCondLst>
                                        </p:cTn>
                                        <p:tgtEl>
                                          <p:spTgt spid="73"/>
                                        </p:tgtEl>
                                        <p:attrNameLst>
                                          <p:attrName>style.visibility</p:attrName>
                                        </p:attrNameLst>
                                      </p:cBhvr>
                                      <p:to>
                                        <p:strVal val="hidden"/>
                                      </p:to>
                                    </p:set>
                                  </p:childTnLst>
                                </p:cTn>
                              </p:par>
                              <p:par>
                                <p:cTn id="179" presetID="14" presetClass="exit" presetSubtype="10" fill="hold" grpId="0" nodeType="withEffect">
                                  <p:stCondLst>
                                    <p:cond delay="0"/>
                                  </p:stCondLst>
                                  <p:childTnLst>
                                    <p:animEffect transition="out" filter="randombar(horizontal)">
                                      <p:cBhvr>
                                        <p:cTn id="180" dur="500"/>
                                        <p:tgtEl>
                                          <p:spTgt spid="111"/>
                                        </p:tgtEl>
                                      </p:cBhvr>
                                    </p:animEffect>
                                    <p:set>
                                      <p:cBhvr>
                                        <p:cTn id="18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2" restart="whenNotActive" fill="hold" evtFilter="cancelBubble" nodeType="interactiveSeq">
                <p:stCondLst>
                  <p:cond evt="onClick" delay="0">
                    <p:tgtEl>
                      <p:spTgt spid="78"/>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78"/>
                                        </p:tgtEl>
                                      </p:cBhvr>
                                    </p:animEffect>
                                    <p:set>
                                      <p:cBhvr>
                                        <p:cTn id="18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8" restart="whenNotActive" fill="hold" evtFilter="cancelBubble" nodeType="interactiveSeq">
                <p:stCondLst>
                  <p:cond evt="onClick" delay="0">
                    <p:tgtEl>
                      <p:spTgt spid="7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77"/>
                                        </p:tgtEl>
                                      </p:cBhvr>
                                    </p:animEffect>
                                    <p:set>
                                      <p:cBhvr>
                                        <p:cTn id="19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4" restart="whenNotActive" fill="hold" evtFilter="cancelBubble" nodeType="interactiveSeq">
                <p:stCondLst>
                  <p:cond evt="onClick" delay="0">
                    <p:tgtEl>
                      <p:spTgt spid="7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74"/>
                                        </p:tgtEl>
                                      </p:cBhvr>
                                    </p:animEffect>
                                    <p:set>
                                      <p:cBhvr>
                                        <p:cTn id="19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0" restart="whenNotActive" fill="hold" evtFilter="cancelBubble" nodeType="interactiveSeq">
                <p:stCondLst>
                  <p:cond evt="onClick" delay="0">
                    <p:tgtEl>
                      <p:spTgt spid="7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75"/>
                                        </p:tgtEl>
                                      </p:cBhvr>
                                    </p:animEffect>
                                    <p:set>
                                      <p:cBhvr>
                                        <p:cTn id="20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6" restart="whenNotActive" fill="hold" evtFilter="cancelBubble" nodeType="interactiveSeq">
                <p:stCondLst>
                  <p:cond evt="onClick" delay="0">
                    <p:tgtEl>
                      <p:spTgt spid="7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76"/>
                                        </p:tgtEl>
                                      </p:cBhvr>
                                    </p:animEffect>
                                    <p:set>
                                      <p:cBhvr>
                                        <p:cTn id="21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2" restart="whenNotActive" fill="hold" evtFilter="cancelBubble" nodeType="interactiveSeq">
                <p:stCondLst>
                  <p:cond evt="onClick" delay="0">
                    <p:tgtEl>
                      <p:spTgt spid="83"/>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3"/>
                                        </p:tgtEl>
                                      </p:cBhvr>
                                    </p:animEffect>
                                    <p:set>
                                      <p:cBhvr>
                                        <p:cTn id="217"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18" restart="whenNotActive" fill="hold" evtFilter="cancelBubble" nodeType="interactiveSeq">
                <p:stCondLst>
                  <p:cond evt="onClick" delay="0">
                    <p:tgtEl>
                      <p:spTgt spid="8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2"/>
                                        </p:tgtEl>
                                      </p:cBhvr>
                                    </p:animEffect>
                                    <p:set>
                                      <p:cBhvr>
                                        <p:cTn id="22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24" restart="whenNotActive" fill="hold" evtFilter="cancelBubble" nodeType="interactiveSeq">
                <p:stCondLst>
                  <p:cond evt="onClick" delay="0">
                    <p:tgtEl>
                      <p:spTgt spid="7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79"/>
                                        </p:tgtEl>
                                      </p:cBhvr>
                                    </p:animEffect>
                                    <p:set>
                                      <p:cBhvr>
                                        <p:cTn id="22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30" restart="whenNotActive" fill="hold" evtFilter="cancelBubble" nodeType="interactiveSeq">
                <p:stCondLst>
                  <p:cond evt="onClick" delay="0">
                    <p:tgtEl>
                      <p:spTgt spid="8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80"/>
                                        </p:tgtEl>
                                      </p:cBhvr>
                                    </p:animEffect>
                                    <p:set>
                                      <p:cBhvr>
                                        <p:cTn id="23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36" restart="whenNotActive" fill="hold" evtFilter="cancelBubble" nodeType="interactiveSeq">
                <p:stCondLst>
                  <p:cond evt="onClick" delay="0">
                    <p:tgtEl>
                      <p:spTgt spid="8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81"/>
                                        </p:tgtEl>
                                      </p:cBhvr>
                                    </p:animEffect>
                                    <p:set>
                                      <p:cBhvr>
                                        <p:cTn id="24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2" restart="whenNotActive" fill="hold" evtFilter="cancelBubble" nodeType="interactiveSeq">
                <p:stCondLst>
                  <p:cond evt="onClick" delay="0">
                    <p:tgtEl>
                      <p:spTgt spid="88"/>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88"/>
                                        </p:tgtEl>
                                      </p:cBhvr>
                                    </p:animEffect>
                                    <p:set>
                                      <p:cBhvr>
                                        <p:cTn id="24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48" restart="whenNotActive" fill="hold" evtFilter="cancelBubble" nodeType="interactiveSeq">
                <p:stCondLst>
                  <p:cond evt="onClick" delay="0">
                    <p:tgtEl>
                      <p:spTgt spid="8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87"/>
                                        </p:tgtEl>
                                      </p:cBhvr>
                                    </p:animEffect>
                                    <p:set>
                                      <p:cBhvr>
                                        <p:cTn id="25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54" restart="whenNotActive" fill="hold" evtFilter="cancelBubble" nodeType="interactiveSeq">
                <p:stCondLst>
                  <p:cond evt="onClick" delay="0">
                    <p:tgtEl>
                      <p:spTgt spid="84"/>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84"/>
                                        </p:tgtEl>
                                      </p:cBhvr>
                                    </p:animEffect>
                                    <p:set>
                                      <p:cBhvr>
                                        <p:cTn id="259" dur="1" fill="hold">
                                          <p:stCondLst>
                                            <p:cond delay="499"/>
                                          </p:stCondLst>
                                        </p:cTn>
                                        <p:tgtEl>
                                          <p:spTgt spid="84"/>
                                        </p:tgtEl>
                                        <p:attrNameLst>
                                          <p:attrName>style.visibility</p:attrName>
                                        </p:attrNameLst>
                                      </p:cBhvr>
                                      <p:to>
                                        <p:strVal val="hidden"/>
                                      </p:to>
                                    </p:set>
                                  </p:childTnLst>
                                </p:cTn>
                              </p:par>
                              <p:par>
                                <p:cTn id="260" presetID="14" presetClass="exit" presetSubtype="10" fill="hold" grpId="0" nodeType="withEffect">
                                  <p:stCondLst>
                                    <p:cond delay="0"/>
                                  </p:stCondLst>
                                  <p:childTnLst>
                                    <p:animEffect transition="out" filter="randombar(horizontal)">
                                      <p:cBhvr>
                                        <p:cTn id="261" dur="500"/>
                                        <p:tgtEl>
                                          <p:spTgt spid="100"/>
                                        </p:tgtEl>
                                      </p:cBhvr>
                                    </p:animEffect>
                                    <p:set>
                                      <p:cBhvr>
                                        <p:cTn id="262"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63" restart="whenNotActive" fill="hold" evtFilter="cancelBubble" nodeType="interactiveSeq">
                <p:stCondLst>
                  <p:cond evt="onClick" delay="0">
                    <p:tgtEl>
                      <p:spTgt spid="85"/>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0" nodeType="clickEffect">
                                  <p:stCondLst>
                                    <p:cond delay="0"/>
                                  </p:stCondLst>
                                  <p:childTnLst>
                                    <p:animEffect transition="out" filter="fade">
                                      <p:cBhvr>
                                        <p:cTn id="267" dur="500"/>
                                        <p:tgtEl>
                                          <p:spTgt spid="85"/>
                                        </p:tgtEl>
                                      </p:cBhvr>
                                    </p:animEffect>
                                    <p:set>
                                      <p:cBhvr>
                                        <p:cTn id="268"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69" restart="whenNotActive" fill="hold" evtFilter="cancelBubble" nodeType="interactiveSeq">
                <p:stCondLst>
                  <p:cond evt="onClick" delay="0">
                    <p:tgtEl>
                      <p:spTgt spid="86"/>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0" nodeType="clickEffect">
                                  <p:stCondLst>
                                    <p:cond delay="0"/>
                                  </p:stCondLst>
                                  <p:childTnLst>
                                    <p:animEffect transition="out" filter="fade">
                                      <p:cBhvr>
                                        <p:cTn id="273" dur="500"/>
                                        <p:tgtEl>
                                          <p:spTgt spid="86"/>
                                        </p:tgtEl>
                                      </p:cBhvr>
                                    </p:animEffect>
                                    <p:set>
                                      <p:cBhvr>
                                        <p:cTn id="274"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75" restart="whenNotActive" fill="hold" evtFilter="cancelBubble" nodeType="interactiveSeq">
                <p:stCondLst>
                  <p:cond evt="onClick" delay="0">
                    <p:tgtEl>
                      <p:spTgt spid="93"/>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93"/>
                                        </p:tgtEl>
                                      </p:cBhvr>
                                    </p:animEffect>
                                    <p:set>
                                      <p:cBhvr>
                                        <p:cTn id="280"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81" restart="whenNotActive" fill="hold" evtFilter="cancelBubble" nodeType="interactiveSeq">
                <p:stCondLst>
                  <p:cond evt="onClick" delay="0">
                    <p:tgtEl>
                      <p:spTgt spid="92"/>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0" nodeType="clickEffect">
                                  <p:stCondLst>
                                    <p:cond delay="0"/>
                                  </p:stCondLst>
                                  <p:childTnLst>
                                    <p:animEffect transition="out" filter="fade">
                                      <p:cBhvr>
                                        <p:cTn id="285" dur="500"/>
                                        <p:tgtEl>
                                          <p:spTgt spid="92"/>
                                        </p:tgtEl>
                                      </p:cBhvr>
                                    </p:animEffect>
                                    <p:set>
                                      <p:cBhvr>
                                        <p:cTn id="28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87" restart="whenNotActive" fill="hold" evtFilter="cancelBubble" nodeType="interactiveSeq">
                <p:stCondLst>
                  <p:cond evt="onClick" delay="0">
                    <p:tgtEl>
                      <p:spTgt spid="89"/>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0" nodeType="clickEffect">
                                  <p:stCondLst>
                                    <p:cond delay="0"/>
                                  </p:stCondLst>
                                  <p:childTnLst>
                                    <p:animEffect transition="out" filter="fade">
                                      <p:cBhvr>
                                        <p:cTn id="291" dur="500"/>
                                        <p:tgtEl>
                                          <p:spTgt spid="89"/>
                                        </p:tgtEl>
                                      </p:cBhvr>
                                    </p:animEffect>
                                    <p:set>
                                      <p:cBhvr>
                                        <p:cTn id="292"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93" restart="whenNotActive" fill="hold" evtFilter="cancelBubble" nodeType="interactiveSeq">
                <p:stCondLst>
                  <p:cond evt="onClick" delay="0">
                    <p:tgtEl>
                      <p:spTgt spid="90"/>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0" nodeType="clickEffect">
                                  <p:stCondLst>
                                    <p:cond delay="0"/>
                                  </p:stCondLst>
                                  <p:childTnLst>
                                    <p:animEffect transition="out" filter="fade">
                                      <p:cBhvr>
                                        <p:cTn id="297" dur="500"/>
                                        <p:tgtEl>
                                          <p:spTgt spid="90"/>
                                        </p:tgtEl>
                                      </p:cBhvr>
                                    </p:animEffect>
                                    <p:set>
                                      <p:cBhvr>
                                        <p:cTn id="298"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99" restart="whenNotActive" fill="hold" evtFilter="cancelBubble" nodeType="interactiveSeq">
                <p:stCondLst>
                  <p:cond evt="onClick" delay="0">
                    <p:tgtEl>
                      <p:spTgt spid="91"/>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0" nodeType="clickEffect">
                                  <p:stCondLst>
                                    <p:cond delay="0"/>
                                  </p:stCondLst>
                                  <p:childTnLst>
                                    <p:animEffect transition="out" filter="fade">
                                      <p:cBhvr>
                                        <p:cTn id="303" dur="500"/>
                                        <p:tgtEl>
                                          <p:spTgt spid="91"/>
                                        </p:tgtEl>
                                      </p:cBhvr>
                                    </p:animEffect>
                                    <p:set>
                                      <p:cBhvr>
                                        <p:cTn id="30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05" restart="whenNotActive" fill="hold" evtFilter="cancelBubble" nodeType="interactiveSeq">
                <p:stCondLst>
                  <p:cond evt="onClick" delay="0">
                    <p:tgtEl>
                      <p:spTgt spid="114"/>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grpId="0" nodeType="clickEffect">
                                  <p:stCondLst>
                                    <p:cond delay="0"/>
                                  </p:stCondLst>
                                  <p:childTnLst>
                                    <p:animEffect transition="out" filter="fade">
                                      <p:cBhvr>
                                        <p:cTn id="309" dur="500"/>
                                        <p:tgtEl>
                                          <p:spTgt spid="114"/>
                                        </p:tgtEl>
                                      </p:cBhvr>
                                    </p:animEffect>
                                    <p:set>
                                      <p:cBhvr>
                                        <p:cTn id="310"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bldLst>
      <p:bldP spid="14"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2" grpId="0" animBg="1"/>
      <p:bldP spid="58"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00" grpId="0" animBg="1"/>
      <p:bldP spid="104" grpId="0" animBg="1"/>
      <p:bldP spid="111" grpId="0" animBg="1"/>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CB72406A-0A47-473A-86C4-CE41DE1517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9" t="15748" r="7850" b="2903"/>
          <a:stretch/>
        </p:blipFill>
        <p:spPr>
          <a:xfrm>
            <a:off x="2223383" y="1553359"/>
            <a:ext cx="7726771" cy="4454795"/>
          </a:xfrm>
          <a:prstGeom prst="rect">
            <a:avLst/>
          </a:prstGeom>
        </p:spPr>
      </p:pic>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Olympic Sports Coordinates</a:t>
            </a:r>
            <a:endParaRPr lang="en-GB" sz="3600"/>
          </a:p>
        </p:txBody>
      </p:sp>
      <p:sp>
        <p:nvSpPr>
          <p:cNvPr id="108" name="Rectangle 107">
            <a:extLst>
              <a:ext uri="{FF2B5EF4-FFF2-40B4-BE49-F238E27FC236}">
                <a16:creationId xmlns:a16="http://schemas.microsoft.com/office/drawing/2014/main" id="{F195A652-35C9-4164-AB09-0765556F05FD}"/>
              </a:ext>
            </a:extLst>
          </p:cNvPr>
          <p:cNvSpPr/>
          <p:nvPr/>
        </p:nvSpPr>
        <p:spPr>
          <a:xfrm>
            <a:off x="2223383" y="1553359"/>
            <a:ext cx="7743863" cy="4454795"/>
          </a:xfrm>
          <a:prstGeom prst="rect">
            <a:avLst/>
          </a:prstGeom>
          <a:solidFill>
            <a:schemeClr val="bg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94" name="Picture 93">
            <a:extLst>
              <a:ext uri="{FF2B5EF4-FFF2-40B4-BE49-F238E27FC236}">
                <a16:creationId xmlns:a16="http://schemas.microsoft.com/office/drawing/2014/main" id="{BFC9400E-2069-4995-812C-9F091F924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8" t="-5570" r="3299" b="31838"/>
          <a:stretch/>
        </p:blipFill>
        <p:spPr>
          <a:xfrm flipH="1">
            <a:off x="7100373" y="2557392"/>
            <a:ext cx="2849780" cy="3322116"/>
          </a:xfrm>
          <a:prstGeom prst="rect">
            <a:avLst/>
          </a:prstGeom>
        </p:spPr>
      </p:pic>
      <p:sp>
        <p:nvSpPr>
          <p:cNvPr id="109" name="Rectangle 108">
            <a:extLst>
              <a:ext uri="{FF2B5EF4-FFF2-40B4-BE49-F238E27FC236}">
                <a16:creationId xmlns:a16="http://schemas.microsoft.com/office/drawing/2014/main" id="{A3A161E6-3E20-498D-A8DE-654E26581D18}"/>
              </a:ext>
            </a:extLst>
          </p:cNvPr>
          <p:cNvSpPr/>
          <p:nvPr/>
        </p:nvSpPr>
        <p:spPr>
          <a:xfrm>
            <a:off x="2223383" y="1553358"/>
            <a:ext cx="3871931" cy="44266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3" name="Picture 12">
            <a:extLst>
              <a:ext uri="{FF2B5EF4-FFF2-40B4-BE49-F238E27FC236}">
                <a16:creationId xmlns:a16="http://schemas.microsoft.com/office/drawing/2014/main" id="{EA07657A-4E25-44F5-A941-7497DF4E72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2000" y="63046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62B77A-8C46-499D-B70E-8AF8CA18328B}"/>
              </a:ext>
            </a:extLst>
          </p:cNvPr>
          <p:cNvSpPr/>
          <p:nvPr/>
        </p:nvSpPr>
        <p:spPr>
          <a:xfrm>
            <a:off x="2223383" y="5438424"/>
            <a:ext cx="7470396" cy="646331"/>
          </a:xfrm>
          <a:prstGeom prst="rect">
            <a:avLst/>
          </a:prstGeom>
          <a:solidFill>
            <a:srgbClr val="669FC7"/>
          </a:solidFill>
        </p:spPr>
        <p:txBody>
          <a:bodyPr wrap="square">
            <a:spAutoFit/>
          </a:bodyPr>
          <a:lstStyle/>
          <a:p>
            <a:r>
              <a:rPr lang="en-GB" sz="1800">
                <a:solidFill>
                  <a:schemeClr val="bg1"/>
                </a:solidFill>
              </a:rPr>
              <a:t>Click the correct coordinates to find </a:t>
            </a:r>
            <a:br>
              <a:rPr lang="en-GB" sz="1800">
                <a:solidFill>
                  <a:schemeClr val="bg1"/>
                </a:solidFill>
              </a:rPr>
            </a:br>
            <a:r>
              <a:rPr lang="en-GB" sz="1800">
                <a:solidFill>
                  <a:schemeClr val="bg1"/>
                </a:solidFill>
              </a:rPr>
              <a:t>Anika’s favourite Olympic sports:</a:t>
            </a:r>
            <a:endParaRPr lang="en-GB" sz="1800">
              <a:solidFill>
                <a:schemeClr val="bg1"/>
              </a:solidFill>
              <a:latin typeface="Twinkl" pitchFamily="50" charset="0"/>
            </a:endParaRPr>
          </a:p>
        </p:txBody>
      </p:sp>
      <p:graphicFrame>
        <p:nvGraphicFramePr>
          <p:cNvPr id="7" name="Table 6">
            <a:extLst>
              <a:ext uri="{FF2B5EF4-FFF2-40B4-BE49-F238E27FC236}">
                <a16:creationId xmlns:a16="http://schemas.microsoft.com/office/drawing/2014/main" id="{A707A4D7-F081-4BD3-A4FF-26BECA2535FA}"/>
              </a:ext>
            </a:extLst>
          </p:cNvPr>
          <p:cNvGraphicFramePr>
            <a:graphicFrameLocks noGrp="1"/>
          </p:cNvGraphicFramePr>
          <p:nvPr/>
        </p:nvGraphicFramePr>
        <p:xfrm>
          <a:off x="2586604" y="1803652"/>
          <a:ext cx="3273936" cy="3212106"/>
        </p:xfrm>
        <a:graphic>
          <a:graphicData uri="http://schemas.openxmlformats.org/drawingml/2006/table">
            <a:tbl>
              <a:tblPr firstRow="1" bandRow="1">
                <a:tableStyleId>{5940675A-B579-460E-94D1-54222C63F5DA}</a:tableStyleId>
              </a:tblPr>
              <a:tblGrid>
                <a:gridCol w="545656">
                  <a:extLst>
                    <a:ext uri="{9D8B030D-6E8A-4147-A177-3AD203B41FA5}">
                      <a16:colId xmlns:a16="http://schemas.microsoft.com/office/drawing/2014/main" val="3453724286"/>
                    </a:ext>
                  </a:extLst>
                </a:gridCol>
                <a:gridCol w="545656">
                  <a:extLst>
                    <a:ext uri="{9D8B030D-6E8A-4147-A177-3AD203B41FA5}">
                      <a16:colId xmlns:a16="http://schemas.microsoft.com/office/drawing/2014/main" val="1291528541"/>
                    </a:ext>
                  </a:extLst>
                </a:gridCol>
                <a:gridCol w="545656">
                  <a:extLst>
                    <a:ext uri="{9D8B030D-6E8A-4147-A177-3AD203B41FA5}">
                      <a16:colId xmlns:a16="http://schemas.microsoft.com/office/drawing/2014/main" val="2669484942"/>
                    </a:ext>
                  </a:extLst>
                </a:gridCol>
                <a:gridCol w="545656">
                  <a:extLst>
                    <a:ext uri="{9D8B030D-6E8A-4147-A177-3AD203B41FA5}">
                      <a16:colId xmlns:a16="http://schemas.microsoft.com/office/drawing/2014/main" val="4254877710"/>
                    </a:ext>
                  </a:extLst>
                </a:gridCol>
                <a:gridCol w="545656">
                  <a:extLst>
                    <a:ext uri="{9D8B030D-6E8A-4147-A177-3AD203B41FA5}">
                      <a16:colId xmlns:a16="http://schemas.microsoft.com/office/drawing/2014/main" val="3012404891"/>
                    </a:ext>
                  </a:extLst>
                </a:gridCol>
                <a:gridCol w="545656">
                  <a:extLst>
                    <a:ext uri="{9D8B030D-6E8A-4147-A177-3AD203B41FA5}">
                      <a16:colId xmlns:a16="http://schemas.microsoft.com/office/drawing/2014/main" val="1890205353"/>
                    </a:ext>
                  </a:extLst>
                </a:gridCol>
              </a:tblGrid>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033330891"/>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54249676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4005931846"/>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607719189"/>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1135677882"/>
                  </a:ext>
                </a:extLst>
              </a:tr>
              <a:tr h="535351">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tc>
                  <a:txBody>
                    <a:bodyPr/>
                    <a:lstStyle/>
                    <a:p>
                      <a:endParaRPr lang="en-GB" sz="1500"/>
                    </a:p>
                  </a:txBody>
                  <a:tcPr marL="73227" marR="73227" marT="36614" marB="36614"/>
                </a:tc>
                <a:extLst>
                  <a:ext uri="{0D108BD9-81ED-4DB2-BD59-A6C34878D82A}">
                    <a16:rowId xmlns:a16="http://schemas.microsoft.com/office/drawing/2014/main" val="2612159369"/>
                  </a:ext>
                </a:extLst>
              </a:tr>
            </a:tbl>
          </a:graphicData>
        </a:graphic>
      </p:graphicFrame>
      <p:sp>
        <p:nvSpPr>
          <p:cNvPr id="8" name="Rectangle 7">
            <a:extLst>
              <a:ext uri="{FF2B5EF4-FFF2-40B4-BE49-F238E27FC236}">
                <a16:creationId xmlns:a16="http://schemas.microsoft.com/office/drawing/2014/main" id="{4763C424-446F-48F3-BCEE-F090C2585143}"/>
              </a:ext>
            </a:extLst>
          </p:cNvPr>
          <p:cNvSpPr/>
          <p:nvPr/>
        </p:nvSpPr>
        <p:spPr>
          <a:xfrm>
            <a:off x="2223382" y="1613710"/>
            <a:ext cx="4391638" cy="369332"/>
          </a:xfrm>
          <a:prstGeom prst="rect">
            <a:avLst/>
          </a:prstGeom>
        </p:spPr>
        <p:txBody>
          <a:bodyPr wrap="square">
            <a:spAutoFit/>
          </a:bodyPr>
          <a:lstStyle/>
          <a:p>
            <a:r>
              <a:rPr lang="en-GB" sz="1800">
                <a:latin typeface="Twinkl" pitchFamily="50" charset="0"/>
              </a:rPr>
              <a:t>6</a:t>
            </a:r>
          </a:p>
        </p:txBody>
      </p:sp>
      <p:sp>
        <p:nvSpPr>
          <p:cNvPr id="9" name="Rectangle 8">
            <a:extLst>
              <a:ext uri="{FF2B5EF4-FFF2-40B4-BE49-F238E27FC236}">
                <a16:creationId xmlns:a16="http://schemas.microsoft.com/office/drawing/2014/main" id="{1BD5725E-97B0-48A6-8DC1-AD5E220444B6}"/>
              </a:ext>
            </a:extLst>
          </p:cNvPr>
          <p:cNvSpPr/>
          <p:nvPr/>
        </p:nvSpPr>
        <p:spPr>
          <a:xfrm>
            <a:off x="2223382" y="2145671"/>
            <a:ext cx="4391638" cy="369332"/>
          </a:xfrm>
          <a:prstGeom prst="rect">
            <a:avLst/>
          </a:prstGeom>
        </p:spPr>
        <p:txBody>
          <a:bodyPr wrap="square">
            <a:spAutoFit/>
          </a:bodyPr>
          <a:lstStyle/>
          <a:p>
            <a:r>
              <a:rPr lang="en-GB" sz="1800">
                <a:latin typeface="Twinkl" pitchFamily="50" charset="0"/>
              </a:rPr>
              <a:t>5</a:t>
            </a:r>
          </a:p>
        </p:txBody>
      </p:sp>
      <p:sp>
        <p:nvSpPr>
          <p:cNvPr id="10" name="Rectangle 9">
            <a:extLst>
              <a:ext uri="{FF2B5EF4-FFF2-40B4-BE49-F238E27FC236}">
                <a16:creationId xmlns:a16="http://schemas.microsoft.com/office/drawing/2014/main" id="{F88381E6-81F4-46BF-9DF0-95E851663537}"/>
              </a:ext>
            </a:extLst>
          </p:cNvPr>
          <p:cNvSpPr/>
          <p:nvPr/>
        </p:nvSpPr>
        <p:spPr>
          <a:xfrm>
            <a:off x="2223382" y="2693404"/>
            <a:ext cx="4391638" cy="369332"/>
          </a:xfrm>
          <a:prstGeom prst="rect">
            <a:avLst/>
          </a:prstGeom>
        </p:spPr>
        <p:txBody>
          <a:bodyPr wrap="square">
            <a:spAutoFit/>
          </a:bodyPr>
          <a:lstStyle/>
          <a:p>
            <a:r>
              <a:rPr lang="en-GB" sz="1800">
                <a:latin typeface="Twinkl" pitchFamily="50" charset="0"/>
              </a:rPr>
              <a:t>4</a:t>
            </a:r>
          </a:p>
        </p:txBody>
      </p:sp>
      <p:sp>
        <p:nvSpPr>
          <p:cNvPr id="11" name="Rectangle 10">
            <a:extLst>
              <a:ext uri="{FF2B5EF4-FFF2-40B4-BE49-F238E27FC236}">
                <a16:creationId xmlns:a16="http://schemas.microsoft.com/office/drawing/2014/main" id="{227FF146-BEFD-4566-9735-027D5E31138B}"/>
              </a:ext>
            </a:extLst>
          </p:cNvPr>
          <p:cNvSpPr/>
          <p:nvPr/>
        </p:nvSpPr>
        <p:spPr>
          <a:xfrm>
            <a:off x="2223382" y="3221424"/>
            <a:ext cx="4391638" cy="369332"/>
          </a:xfrm>
          <a:prstGeom prst="rect">
            <a:avLst/>
          </a:prstGeom>
        </p:spPr>
        <p:txBody>
          <a:bodyPr wrap="square">
            <a:spAutoFit/>
          </a:bodyPr>
          <a:lstStyle/>
          <a:p>
            <a:r>
              <a:rPr lang="en-GB" sz="1800">
                <a:latin typeface="Twinkl" pitchFamily="50" charset="0"/>
              </a:rPr>
              <a:t>3</a:t>
            </a:r>
          </a:p>
        </p:txBody>
      </p:sp>
      <p:sp>
        <p:nvSpPr>
          <p:cNvPr id="12" name="Rectangle 11">
            <a:extLst>
              <a:ext uri="{FF2B5EF4-FFF2-40B4-BE49-F238E27FC236}">
                <a16:creationId xmlns:a16="http://schemas.microsoft.com/office/drawing/2014/main" id="{52BE1D8F-8199-4DA0-8793-0A295B4C4F60}"/>
              </a:ext>
            </a:extLst>
          </p:cNvPr>
          <p:cNvSpPr/>
          <p:nvPr/>
        </p:nvSpPr>
        <p:spPr>
          <a:xfrm>
            <a:off x="2223382" y="3726239"/>
            <a:ext cx="4391638" cy="369332"/>
          </a:xfrm>
          <a:prstGeom prst="rect">
            <a:avLst/>
          </a:prstGeom>
        </p:spPr>
        <p:txBody>
          <a:bodyPr wrap="square">
            <a:spAutoFit/>
          </a:bodyPr>
          <a:lstStyle/>
          <a:p>
            <a:r>
              <a:rPr lang="en-GB" sz="1800">
                <a:latin typeface="Twinkl" pitchFamily="50" charset="0"/>
              </a:rPr>
              <a:t>2</a:t>
            </a:r>
          </a:p>
        </p:txBody>
      </p:sp>
      <p:sp>
        <p:nvSpPr>
          <p:cNvPr id="15" name="Rectangle 14">
            <a:extLst>
              <a:ext uri="{FF2B5EF4-FFF2-40B4-BE49-F238E27FC236}">
                <a16:creationId xmlns:a16="http://schemas.microsoft.com/office/drawing/2014/main" id="{C28BBCFB-C8C4-44D0-A0BF-C72F8CC22C6D}"/>
              </a:ext>
            </a:extLst>
          </p:cNvPr>
          <p:cNvSpPr/>
          <p:nvPr/>
        </p:nvSpPr>
        <p:spPr>
          <a:xfrm>
            <a:off x="2223382" y="4296505"/>
            <a:ext cx="4391638" cy="369332"/>
          </a:xfrm>
          <a:prstGeom prst="rect">
            <a:avLst/>
          </a:prstGeom>
        </p:spPr>
        <p:txBody>
          <a:bodyPr wrap="square">
            <a:spAutoFit/>
          </a:bodyPr>
          <a:lstStyle/>
          <a:p>
            <a:r>
              <a:rPr lang="en-GB" sz="1800">
                <a:latin typeface="Twinkl" pitchFamily="50" charset="0"/>
              </a:rPr>
              <a:t>1</a:t>
            </a:r>
          </a:p>
        </p:txBody>
      </p:sp>
      <p:sp>
        <p:nvSpPr>
          <p:cNvPr id="16" name="Rectangle 15">
            <a:extLst>
              <a:ext uri="{FF2B5EF4-FFF2-40B4-BE49-F238E27FC236}">
                <a16:creationId xmlns:a16="http://schemas.microsoft.com/office/drawing/2014/main" id="{FD3C81DD-41CA-4637-959D-F621BE8A0B88}"/>
              </a:ext>
            </a:extLst>
          </p:cNvPr>
          <p:cNvSpPr/>
          <p:nvPr/>
        </p:nvSpPr>
        <p:spPr>
          <a:xfrm>
            <a:off x="2223382" y="4931559"/>
            <a:ext cx="4391638" cy="369332"/>
          </a:xfrm>
          <a:prstGeom prst="rect">
            <a:avLst/>
          </a:prstGeom>
        </p:spPr>
        <p:txBody>
          <a:bodyPr wrap="square">
            <a:spAutoFit/>
          </a:bodyPr>
          <a:lstStyle/>
          <a:p>
            <a:r>
              <a:rPr lang="en-GB" sz="1800">
                <a:latin typeface="Twinkl" pitchFamily="50" charset="0"/>
              </a:rPr>
              <a:t>0</a:t>
            </a:r>
          </a:p>
        </p:txBody>
      </p:sp>
      <p:sp>
        <p:nvSpPr>
          <p:cNvPr id="17" name="Rectangle 16">
            <a:extLst>
              <a:ext uri="{FF2B5EF4-FFF2-40B4-BE49-F238E27FC236}">
                <a16:creationId xmlns:a16="http://schemas.microsoft.com/office/drawing/2014/main" id="{DD153785-D496-4149-AD3C-E6A68A29A056}"/>
              </a:ext>
            </a:extLst>
          </p:cNvPr>
          <p:cNvSpPr/>
          <p:nvPr/>
        </p:nvSpPr>
        <p:spPr>
          <a:xfrm>
            <a:off x="3002777" y="5061177"/>
            <a:ext cx="264253" cy="369332"/>
          </a:xfrm>
          <a:prstGeom prst="rect">
            <a:avLst/>
          </a:prstGeom>
        </p:spPr>
        <p:txBody>
          <a:bodyPr wrap="square">
            <a:spAutoFit/>
          </a:bodyPr>
          <a:lstStyle/>
          <a:p>
            <a:r>
              <a:rPr lang="en-GB" sz="1800">
                <a:latin typeface="Twinkl" pitchFamily="50" charset="0"/>
              </a:rPr>
              <a:t>1</a:t>
            </a:r>
          </a:p>
        </p:txBody>
      </p:sp>
      <p:sp>
        <p:nvSpPr>
          <p:cNvPr id="18" name="Rectangle 17">
            <a:extLst>
              <a:ext uri="{FF2B5EF4-FFF2-40B4-BE49-F238E27FC236}">
                <a16:creationId xmlns:a16="http://schemas.microsoft.com/office/drawing/2014/main" id="{81A072BD-995A-4513-852B-782BED8B170C}"/>
              </a:ext>
            </a:extLst>
          </p:cNvPr>
          <p:cNvSpPr/>
          <p:nvPr/>
        </p:nvSpPr>
        <p:spPr>
          <a:xfrm>
            <a:off x="3533983" y="5061177"/>
            <a:ext cx="264253" cy="369332"/>
          </a:xfrm>
          <a:prstGeom prst="rect">
            <a:avLst/>
          </a:prstGeom>
        </p:spPr>
        <p:txBody>
          <a:bodyPr wrap="square">
            <a:spAutoFit/>
          </a:bodyPr>
          <a:lstStyle/>
          <a:p>
            <a:r>
              <a:rPr lang="en-GB" sz="1800">
                <a:latin typeface="Twinkl" pitchFamily="50" charset="0"/>
              </a:rPr>
              <a:t>2</a:t>
            </a:r>
          </a:p>
        </p:txBody>
      </p:sp>
      <p:sp>
        <p:nvSpPr>
          <p:cNvPr id="19" name="Rectangle 18">
            <a:extLst>
              <a:ext uri="{FF2B5EF4-FFF2-40B4-BE49-F238E27FC236}">
                <a16:creationId xmlns:a16="http://schemas.microsoft.com/office/drawing/2014/main" id="{E4085D39-543F-48DC-B1BD-513CE1071F72}"/>
              </a:ext>
            </a:extLst>
          </p:cNvPr>
          <p:cNvSpPr/>
          <p:nvPr/>
        </p:nvSpPr>
        <p:spPr>
          <a:xfrm>
            <a:off x="4091446" y="5061177"/>
            <a:ext cx="264253" cy="369332"/>
          </a:xfrm>
          <a:prstGeom prst="rect">
            <a:avLst/>
          </a:prstGeom>
        </p:spPr>
        <p:txBody>
          <a:bodyPr wrap="square">
            <a:spAutoFit/>
          </a:bodyPr>
          <a:lstStyle/>
          <a:p>
            <a:r>
              <a:rPr lang="en-GB" sz="1800">
                <a:latin typeface="Twinkl" pitchFamily="50" charset="0"/>
              </a:rPr>
              <a:t>3</a:t>
            </a:r>
          </a:p>
        </p:txBody>
      </p:sp>
      <p:sp>
        <p:nvSpPr>
          <p:cNvPr id="20" name="Rectangle 19">
            <a:extLst>
              <a:ext uri="{FF2B5EF4-FFF2-40B4-BE49-F238E27FC236}">
                <a16:creationId xmlns:a16="http://schemas.microsoft.com/office/drawing/2014/main" id="{261B04EC-C296-474D-9641-FB95D476BB75}"/>
              </a:ext>
            </a:extLst>
          </p:cNvPr>
          <p:cNvSpPr/>
          <p:nvPr/>
        </p:nvSpPr>
        <p:spPr>
          <a:xfrm>
            <a:off x="4617287" y="5061177"/>
            <a:ext cx="264253" cy="369332"/>
          </a:xfrm>
          <a:prstGeom prst="rect">
            <a:avLst/>
          </a:prstGeom>
        </p:spPr>
        <p:txBody>
          <a:bodyPr wrap="square">
            <a:spAutoFit/>
          </a:bodyPr>
          <a:lstStyle/>
          <a:p>
            <a:r>
              <a:rPr lang="en-GB" sz="1800">
                <a:latin typeface="Twinkl" pitchFamily="50" charset="0"/>
              </a:rPr>
              <a:t>4</a:t>
            </a:r>
          </a:p>
        </p:txBody>
      </p:sp>
      <p:sp>
        <p:nvSpPr>
          <p:cNvPr id="21" name="Rectangle 20">
            <a:extLst>
              <a:ext uri="{FF2B5EF4-FFF2-40B4-BE49-F238E27FC236}">
                <a16:creationId xmlns:a16="http://schemas.microsoft.com/office/drawing/2014/main" id="{1974F2D3-3A5A-494B-ABAC-39E09526C185}"/>
              </a:ext>
            </a:extLst>
          </p:cNvPr>
          <p:cNvSpPr/>
          <p:nvPr/>
        </p:nvSpPr>
        <p:spPr>
          <a:xfrm>
            <a:off x="5172546" y="5061177"/>
            <a:ext cx="264253" cy="369332"/>
          </a:xfrm>
          <a:prstGeom prst="rect">
            <a:avLst/>
          </a:prstGeom>
        </p:spPr>
        <p:txBody>
          <a:bodyPr wrap="square">
            <a:spAutoFit/>
          </a:bodyPr>
          <a:lstStyle/>
          <a:p>
            <a:r>
              <a:rPr lang="en-GB" sz="1800">
                <a:latin typeface="Twinkl" pitchFamily="50" charset="0"/>
              </a:rPr>
              <a:t>5</a:t>
            </a:r>
          </a:p>
        </p:txBody>
      </p:sp>
      <p:sp>
        <p:nvSpPr>
          <p:cNvPr id="22" name="Rectangle 21">
            <a:extLst>
              <a:ext uri="{FF2B5EF4-FFF2-40B4-BE49-F238E27FC236}">
                <a16:creationId xmlns:a16="http://schemas.microsoft.com/office/drawing/2014/main" id="{9445D689-F14D-4F43-8917-4593B1805CB1}"/>
              </a:ext>
            </a:extLst>
          </p:cNvPr>
          <p:cNvSpPr/>
          <p:nvPr/>
        </p:nvSpPr>
        <p:spPr>
          <a:xfrm>
            <a:off x="5698387" y="5061177"/>
            <a:ext cx="264253" cy="369332"/>
          </a:xfrm>
          <a:prstGeom prst="rect">
            <a:avLst/>
          </a:prstGeom>
        </p:spPr>
        <p:txBody>
          <a:bodyPr wrap="square">
            <a:spAutoFit/>
          </a:bodyPr>
          <a:lstStyle/>
          <a:p>
            <a:r>
              <a:rPr lang="en-GB" sz="1800">
                <a:latin typeface="Twinkl" pitchFamily="50" charset="0"/>
              </a:rPr>
              <a:t>6</a:t>
            </a:r>
          </a:p>
        </p:txBody>
      </p:sp>
      <p:sp>
        <p:nvSpPr>
          <p:cNvPr id="5" name="Oval 4">
            <a:extLst>
              <a:ext uri="{FF2B5EF4-FFF2-40B4-BE49-F238E27FC236}">
                <a16:creationId xmlns:a16="http://schemas.microsoft.com/office/drawing/2014/main" id="{CAAE05EE-871A-4B07-BFB8-195506F168CF}"/>
              </a:ext>
            </a:extLst>
          </p:cNvPr>
          <p:cNvSpPr/>
          <p:nvPr/>
        </p:nvSpPr>
        <p:spPr>
          <a:xfrm>
            <a:off x="596317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Speech Bubble: Rectangle with Corners Rounded 13">
            <a:extLst>
              <a:ext uri="{FF2B5EF4-FFF2-40B4-BE49-F238E27FC236}">
                <a16:creationId xmlns:a16="http://schemas.microsoft.com/office/drawing/2014/main" id="{16DB3222-3152-4E79-853B-20C547E17C43}"/>
              </a:ext>
            </a:extLst>
          </p:cNvPr>
          <p:cNvSpPr/>
          <p:nvPr/>
        </p:nvSpPr>
        <p:spPr>
          <a:xfrm>
            <a:off x="6198102" y="1686436"/>
            <a:ext cx="2277295" cy="1337841"/>
          </a:xfrm>
          <a:prstGeom prst="wedgeRoundRectCallout">
            <a:avLst>
              <a:gd name="adj1" fmla="val 37320"/>
              <a:gd name="adj2" fmla="val 67241"/>
              <a:gd name="adj3" fmla="val 16667"/>
            </a:avLst>
          </a:prstGeom>
          <a:solidFill>
            <a:srgbClr val="87BD31"/>
          </a:solid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Twinkl" pitchFamily="50" charset="0"/>
              </a:rPr>
              <a:t>My favourite sports to watch are (6,2), (1,6) and (3,3).</a:t>
            </a:r>
          </a:p>
        </p:txBody>
      </p:sp>
      <p:sp>
        <p:nvSpPr>
          <p:cNvPr id="25" name="Oval 24">
            <a:extLst>
              <a:ext uri="{FF2B5EF4-FFF2-40B4-BE49-F238E27FC236}">
                <a16:creationId xmlns:a16="http://schemas.microsoft.com/office/drawing/2014/main" id="{E575ABED-E2E4-42D5-84C7-1FE36F0CC4F9}"/>
              </a:ext>
            </a:extLst>
          </p:cNvPr>
          <p:cNvSpPr/>
          <p:nvPr/>
        </p:nvSpPr>
        <p:spPr>
          <a:xfrm>
            <a:off x="7352233"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3,0">
            <a:extLst>
              <a:ext uri="{FF2B5EF4-FFF2-40B4-BE49-F238E27FC236}">
                <a16:creationId xmlns:a16="http://schemas.microsoft.com/office/drawing/2014/main" id="{41CC7234-21A0-4C57-A343-A7F7EDCB7172}"/>
              </a:ext>
            </a:extLst>
          </p:cNvPr>
          <p:cNvSpPr/>
          <p:nvPr/>
        </p:nvSpPr>
        <p:spPr>
          <a:xfrm>
            <a:off x="2483817" y="3274089"/>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4" name="0,0">
            <a:extLst>
              <a:ext uri="{FF2B5EF4-FFF2-40B4-BE49-F238E27FC236}">
                <a16:creationId xmlns:a16="http://schemas.microsoft.com/office/drawing/2014/main" id="{D0030822-004D-4BA2-95BF-E76E1C660693}"/>
              </a:ext>
            </a:extLst>
          </p:cNvPr>
          <p:cNvSpPr/>
          <p:nvPr/>
        </p:nvSpPr>
        <p:spPr>
          <a:xfrm>
            <a:off x="2483817" y="487071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5" name="4,0">
            <a:extLst>
              <a:ext uri="{FF2B5EF4-FFF2-40B4-BE49-F238E27FC236}">
                <a16:creationId xmlns:a16="http://schemas.microsoft.com/office/drawing/2014/main" id="{A20A6819-A6E7-4864-9851-FA318A6D77A2}"/>
              </a:ext>
            </a:extLst>
          </p:cNvPr>
          <p:cNvSpPr/>
          <p:nvPr/>
        </p:nvSpPr>
        <p:spPr>
          <a:xfrm>
            <a:off x="2483817" y="2750816"/>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6" name="5,0">
            <a:extLst>
              <a:ext uri="{FF2B5EF4-FFF2-40B4-BE49-F238E27FC236}">
                <a16:creationId xmlns:a16="http://schemas.microsoft.com/office/drawing/2014/main" id="{1025303B-E36C-4DFF-9F0C-00BCA63E0EB0}"/>
              </a:ext>
            </a:extLst>
          </p:cNvPr>
          <p:cNvSpPr/>
          <p:nvPr/>
        </p:nvSpPr>
        <p:spPr>
          <a:xfrm>
            <a:off x="2483817" y="2227544"/>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7" name="3,1">
            <a:extLst>
              <a:ext uri="{FF2B5EF4-FFF2-40B4-BE49-F238E27FC236}">
                <a16:creationId xmlns:a16="http://schemas.microsoft.com/office/drawing/2014/main" id="{A39EFE87-4234-490B-BF5D-D986F0CD888D}"/>
              </a:ext>
            </a:extLst>
          </p:cNvPr>
          <p:cNvSpPr/>
          <p:nvPr/>
        </p:nvSpPr>
        <p:spPr>
          <a:xfrm>
            <a:off x="3024374" y="3273882"/>
            <a:ext cx="227012"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8" name="2,1">
            <a:extLst>
              <a:ext uri="{FF2B5EF4-FFF2-40B4-BE49-F238E27FC236}">
                <a16:creationId xmlns:a16="http://schemas.microsoft.com/office/drawing/2014/main" id="{06B51080-40A7-48DA-9363-F51097718B1A}"/>
              </a:ext>
            </a:extLst>
          </p:cNvPr>
          <p:cNvSpPr/>
          <p:nvPr/>
        </p:nvSpPr>
        <p:spPr>
          <a:xfrm>
            <a:off x="3024374" y="3798673"/>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39" name="1,1">
            <a:extLst>
              <a:ext uri="{FF2B5EF4-FFF2-40B4-BE49-F238E27FC236}">
                <a16:creationId xmlns:a16="http://schemas.microsoft.com/office/drawing/2014/main" id="{AF2CD2C2-2952-4A19-8B5E-967AC6DDCAC5}"/>
              </a:ext>
            </a:extLst>
          </p:cNvPr>
          <p:cNvSpPr/>
          <p:nvPr/>
        </p:nvSpPr>
        <p:spPr>
          <a:xfrm>
            <a:off x="3024374" y="4321877"/>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0" name="0,1">
            <a:extLst>
              <a:ext uri="{FF2B5EF4-FFF2-40B4-BE49-F238E27FC236}">
                <a16:creationId xmlns:a16="http://schemas.microsoft.com/office/drawing/2014/main" id="{881FB7DD-5E26-4153-98F9-CBF82EAB9ED9}"/>
              </a:ext>
            </a:extLst>
          </p:cNvPr>
          <p:cNvSpPr/>
          <p:nvPr/>
        </p:nvSpPr>
        <p:spPr>
          <a:xfrm>
            <a:off x="3024374"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1" name="4,1">
            <a:extLst>
              <a:ext uri="{FF2B5EF4-FFF2-40B4-BE49-F238E27FC236}">
                <a16:creationId xmlns:a16="http://schemas.microsoft.com/office/drawing/2014/main" id="{158A1B42-FB2C-4AEE-910A-698D03D7F1D5}"/>
              </a:ext>
            </a:extLst>
          </p:cNvPr>
          <p:cNvSpPr/>
          <p:nvPr/>
        </p:nvSpPr>
        <p:spPr>
          <a:xfrm>
            <a:off x="3024374" y="2750679"/>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2" name="5,1">
            <a:extLst>
              <a:ext uri="{FF2B5EF4-FFF2-40B4-BE49-F238E27FC236}">
                <a16:creationId xmlns:a16="http://schemas.microsoft.com/office/drawing/2014/main" id="{DBA6C5ED-059C-44F1-B5D0-7A9989E5902B}"/>
              </a:ext>
            </a:extLst>
          </p:cNvPr>
          <p:cNvSpPr/>
          <p:nvPr/>
        </p:nvSpPr>
        <p:spPr>
          <a:xfrm>
            <a:off x="3024374" y="2227475"/>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3" name="3,2">
            <a:extLst>
              <a:ext uri="{FF2B5EF4-FFF2-40B4-BE49-F238E27FC236}">
                <a16:creationId xmlns:a16="http://schemas.microsoft.com/office/drawing/2014/main" id="{EB84348E-92A9-4411-BB98-0FB4DB54E751}"/>
              </a:ext>
            </a:extLst>
          </p:cNvPr>
          <p:cNvSpPr/>
          <p:nvPr/>
        </p:nvSpPr>
        <p:spPr>
          <a:xfrm>
            <a:off x="356862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4" name="2,2">
            <a:extLst>
              <a:ext uri="{FF2B5EF4-FFF2-40B4-BE49-F238E27FC236}">
                <a16:creationId xmlns:a16="http://schemas.microsoft.com/office/drawing/2014/main" id="{FBFDCB3D-4386-469C-9762-0D4837A1C8EA}"/>
              </a:ext>
            </a:extLst>
          </p:cNvPr>
          <p:cNvSpPr/>
          <p:nvPr/>
        </p:nvSpPr>
        <p:spPr>
          <a:xfrm>
            <a:off x="356862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5" name="1,2">
            <a:extLst>
              <a:ext uri="{FF2B5EF4-FFF2-40B4-BE49-F238E27FC236}">
                <a16:creationId xmlns:a16="http://schemas.microsoft.com/office/drawing/2014/main" id="{D1CF7D76-6518-4CDC-AE51-2D70F3868AC0}"/>
              </a:ext>
            </a:extLst>
          </p:cNvPr>
          <p:cNvSpPr/>
          <p:nvPr/>
        </p:nvSpPr>
        <p:spPr>
          <a:xfrm>
            <a:off x="356862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6" name="0,2">
            <a:extLst>
              <a:ext uri="{FF2B5EF4-FFF2-40B4-BE49-F238E27FC236}">
                <a16:creationId xmlns:a16="http://schemas.microsoft.com/office/drawing/2014/main" id="{F1857E35-6926-433B-BC0E-21E95EE9CB71}"/>
              </a:ext>
            </a:extLst>
          </p:cNvPr>
          <p:cNvSpPr/>
          <p:nvPr/>
        </p:nvSpPr>
        <p:spPr>
          <a:xfrm>
            <a:off x="3568621" y="4870717"/>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7" name="4,2">
            <a:extLst>
              <a:ext uri="{FF2B5EF4-FFF2-40B4-BE49-F238E27FC236}">
                <a16:creationId xmlns:a16="http://schemas.microsoft.com/office/drawing/2014/main" id="{F7EC9CBB-9B76-47B4-82BA-55E1011956D4}"/>
              </a:ext>
            </a:extLst>
          </p:cNvPr>
          <p:cNvSpPr/>
          <p:nvPr/>
        </p:nvSpPr>
        <p:spPr>
          <a:xfrm>
            <a:off x="356862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48" name="second answer">
            <a:extLst>
              <a:ext uri="{FF2B5EF4-FFF2-40B4-BE49-F238E27FC236}">
                <a16:creationId xmlns:a16="http://schemas.microsoft.com/office/drawing/2014/main" id="{4C476288-CC33-45AF-9AC1-ABCCC3A75E76}"/>
              </a:ext>
            </a:extLst>
          </p:cNvPr>
          <p:cNvSpPr/>
          <p:nvPr/>
        </p:nvSpPr>
        <p:spPr>
          <a:xfrm>
            <a:off x="356862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2" name="0,3">
            <a:extLst>
              <a:ext uri="{FF2B5EF4-FFF2-40B4-BE49-F238E27FC236}">
                <a16:creationId xmlns:a16="http://schemas.microsoft.com/office/drawing/2014/main" id="{EC43E9CE-01FC-4FDD-BCC0-FD9D221A62A2}"/>
              </a:ext>
            </a:extLst>
          </p:cNvPr>
          <p:cNvSpPr/>
          <p:nvPr/>
        </p:nvSpPr>
        <p:spPr>
          <a:xfrm>
            <a:off x="4114047"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58" name="0,4">
            <a:extLst>
              <a:ext uri="{FF2B5EF4-FFF2-40B4-BE49-F238E27FC236}">
                <a16:creationId xmlns:a16="http://schemas.microsoft.com/office/drawing/2014/main" id="{A1E97657-311C-4E4B-9132-5574BF47F799}"/>
              </a:ext>
            </a:extLst>
          </p:cNvPr>
          <p:cNvSpPr/>
          <p:nvPr/>
        </p:nvSpPr>
        <p:spPr>
          <a:xfrm>
            <a:off x="4671466" y="487071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3" name="1,5">
            <a:extLst>
              <a:ext uri="{FF2B5EF4-FFF2-40B4-BE49-F238E27FC236}">
                <a16:creationId xmlns:a16="http://schemas.microsoft.com/office/drawing/2014/main" id="{DDEF2C06-64D6-49EE-8BD9-A2180EF3E371}"/>
              </a:ext>
            </a:extLst>
          </p:cNvPr>
          <p:cNvSpPr/>
          <p:nvPr/>
        </p:nvSpPr>
        <p:spPr>
          <a:xfrm>
            <a:off x="5747939" y="487071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4" name="0,5">
            <a:extLst>
              <a:ext uri="{FF2B5EF4-FFF2-40B4-BE49-F238E27FC236}">
                <a16:creationId xmlns:a16="http://schemas.microsoft.com/office/drawing/2014/main" id="{4C9902C1-FBE1-4C97-9A74-0943E7F137FA}"/>
              </a:ext>
            </a:extLst>
          </p:cNvPr>
          <p:cNvSpPr/>
          <p:nvPr/>
        </p:nvSpPr>
        <p:spPr>
          <a:xfrm>
            <a:off x="5210177" y="4870717"/>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6" name="5,5">
            <a:extLst>
              <a:ext uri="{FF2B5EF4-FFF2-40B4-BE49-F238E27FC236}">
                <a16:creationId xmlns:a16="http://schemas.microsoft.com/office/drawing/2014/main" id="{4CBBA953-AD3E-4BA4-9709-2D9FE2E3BAC0}"/>
              </a:ext>
            </a:extLst>
          </p:cNvPr>
          <p:cNvSpPr/>
          <p:nvPr/>
        </p:nvSpPr>
        <p:spPr>
          <a:xfrm>
            <a:off x="4671465" y="1688748"/>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7" name="5,0">
            <a:extLst>
              <a:ext uri="{FF2B5EF4-FFF2-40B4-BE49-F238E27FC236}">
                <a16:creationId xmlns:a16="http://schemas.microsoft.com/office/drawing/2014/main" id="{A424D2D8-B046-400B-873E-40330230B963}"/>
              </a:ext>
            </a:extLst>
          </p:cNvPr>
          <p:cNvSpPr/>
          <p:nvPr/>
        </p:nvSpPr>
        <p:spPr>
          <a:xfrm>
            <a:off x="2483817"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8" name="second answer pg2">
            <a:extLst>
              <a:ext uri="{FF2B5EF4-FFF2-40B4-BE49-F238E27FC236}">
                <a16:creationId xmlns:a16="http://schemas.microsoft.com/office/drawing/2014/main" id="{2F38924A-241F-4C82-A55D-109C378505DC}"/>
              </a:ext>
            </a:extLst>
          </p:cNvPr>
          <p:cNvSpPr/>
          <p:nvPr/>
        </p:nvSpPr>
        <p:spPr>
          <a:xfrm>
            <a:off x="3024374" y="1704272"/>
            <a:ext cx="227012"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69" name="5,2">
            <a:extLst>
              <a:ext uri="{FF2B5EF4-FFF2-40B4-BE49-F238E27FC236}">
                <a16:creationId xmlns:a16="http://schemas.microsoft.com/office/drawing/2014/main" id="{88A7F8A2-71C9-46F6-B7A3-9DCD5D46BF90}"/>
              </a:ext>
            </a:extLst>
          </p:cNvPr>
          <p:cNvSpPr/>
          <p:nvPr/>
        </p:nvSpPr>
        <p:spPr>
          <a:xfrm>
            <a:off x="3568621" y="170427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0" name="5,3">
            <a:extLst>
              <a:ext uri="{FF2B5EF4-FFF2-40B4-BE49-F238E27FC236}">
                <a16:creationId xmlns:a16="http://schemas.microsoft.com/office/drawing/2014/main" id="{B5034DFD-53F5-4A3E-89E0-AA434D8A96A1}"/>
              </a:ext>
            </a:extLst>
          </p:cNvPr>
          <p:cNvSpPr/>
          <p:nvPr/>
        </p:nvSpPr>
        <p:spPr>
          <a:xfrm>
            <a:off x="4123837" y="1702684"/>
            <a:ext cx="227012"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1" name="5,4">
            <a:extLst>
              <a:ext uri="{FF2B5EF4-FFF2-40B4-BE49-F238E27FC236}">
                <a16:creationId xmlns:a16="http://schemas.microsoft.com/office/drawing/2014/main" id="{BF9E16BD-52F4-4962-8C3F-7FFAB809CD39}"/>
              </a:ext>
            </a:extLst>
          </p:cNvPr>
          <p:cNvSpPr/>
          <p:nvPr/>
        </p:nvSpPr>
        <p:spPr>
          <a:xfrm>
            <a:off x="5217450"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2" name="5,4">
            <a:extLst>
              <a:ext uri="{FF2B5EF4-FFF2-40B4-BE49-F238E27FC236}">
                <a16:creationId xmlns:a16="http://schemas.microsoft.com/office/drawing/2014/main" id="{6AC49F8D-0081-47E6-958F-10AF86E4ED59}"/>
              </a:ext>
            </a:extLst>
          </p:cNvPr>
          <p:cNvSpPr/>
          <p:nvPr/>
        </p:nvSpPr>
        <p:spPr>
          <a:xfrm>
            <a:off x="5729942" y="170427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3" name="third answer">
            <a:extLst>
              <a:ext uri="{FF2B5EF4-FFF2-40B4-BE49-F238E27FC236}">
                <a16:creationId xmlns:a16="http://schemas.microsoft.com/office/drawing/2014/main" id="{0D1B30F9-8879-435B-9DC8-03E1C43CC81B}"/>
              </a:ext>
            </a:extLst>
          </p:cNvPr>
          <p:cNvSpPr/>
          <p:nvPr/>
        </p:nvSpPr>
        <p:spPr>
          <a:xfrm>
            <a:off x="2482822" y="4347515"/>
            <a:ext cx="227012"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4" name="third answer pg2">
            <a:extLst>
              <a:ext uri="{FF2B5EF4-FFF2-40B4-BE49-F238E27FC236}">
                <a16:creationId xmlns:a16="http://schemas.microsoft.com/office/drawing/2014/main" id="{7022584C-1C29-40B1-8906-B85C72C2C4D0}"/>
              </a:ext>
            </a:extLst>
          </p:cNvPr>
          <p:cNvSpPr/>
          <p:nvPr/>
        </p:nvSpPr>
        <p:spPr>
          <a:xfrm>
            <a:off x="411645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5" name="2,2">
            <a:extLst>
              <a:ext uri="{FF2B5EF4-FFF2-40B4-BE49-F238E27FC236}">
                <a16:creationId xmlns:a16="http://schemas.microsoft.com/office/drawing/2014/main" id="{C7F4114F-525F-4CB9-9F4C-368C5A504EBF}"/>
              </a:ext>
            </a:extLst>
          </p:cNvPr>
          <p:cNvSpPr/>
          <p:nvPr/>
        </p:nvSpPr>
        <p:spPr>
          <a:xfrm>
            <a:off x="411645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6" name="1,2">
            <a:extLst>
              <a:ext uri="{FF2B5EF4-FFF2-40B4-BE49-F238E27FC236}">
                <a16:creationId xmlns:a16="http://schemas.microsoft.com/office/drawing/2014/main" id="{10C41CF3-77F1-417D-A6B6-432E7B076755}"/>
              </a:ext>
            </a:extLst>
          </p:cNvPr>
          <p:cNvSpPr/>
          <p:nvPr/>
        </p:nvSpPr>
        <p:spPr>
          <a:xfrm>
            <a:off x="411645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7" name="4,2">
            <a:extLst>
              <a:ext uri="{FF2B5EF4-FFF2-40B4-BE49-F238E27FC236}">
                <a16:creationId xmlns:a16="http://schemas.microsoft.com/office/drawing/2014/main" id="{C6B27C85-B988-49EC-9E19-85C2C39E77DB}"/>
              </a:ext>
            </a:extLst>
          </p:cNvPr>
          <p:cNvSpPr/>
          <p:nvPr/>
        </p:nvSpPr>
        <p:spPr>
          <a:xfrm>
            <a:off x="411645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8" name="5,2">
            <a:extLst>
              <a:ext uri="{FF2B5EF4-FFF2-40B4-BE49-F238E27FC236}">
                <a16:creationId xmlns:a16="http://schemas.microsoft.com/office/drawing/2014/main" id="{C649EF0F-E582-4576-9997-3DE746EA5A28}"/>
              </a:ext>
            </a:extLst>
          </p:cNvPr>
          <p:cNvSpPr/>
          <p:nvPr/>
        </p:nvSpPr>
        <p:spPr>
          <a:xfrm>
            <a:off x="411645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79" name="3,2">
            <a:extLst>
              <a:ext uri="{FF2B5EF4-FFF2-40B4-BE49-F238E27FC236}">
                <a16:creationId xmlns:a16="http://schemas.microsoft.com/office/drawing/2014/main" id="{ED4BBD58-01BB-40C8-9FCD-91AD784438FC}"/>
              </a:ext>
            </a:extLst>
          </p:cNvPr>
          <p:cNvSpPr/>
          <p:nvPr/>
        </p:nvSpPr>
        <p:spPr>
          <a:xfrm>
            <a:off x="4661971" y="3301108"/>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0" name="2,2">
            <a:extLst>
              <a:ext uri="{FF2B5EF4-FFF2-40B4-BE49-F238E27FC236}">
                <a16:creationId xmlns:a16="http://schemas.microsoft.com/office/drawing/2014/main" id="{0F8B069A-B974-496F-8C4B-30F618E6263F}"/>
              </a:ext>
            </a:extLst>
          </p:cNvPr>
          <p:cNvSpPr/>
          <p:nvPr/>
        </p:nvSpPr>
        <p:spPr>
          <a:xfrm>
            <a:off x="4661971" y="383285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1" name="1,2">
            <a:extLst>
              <a:ext uri="{FF2B5EF4-FFF2-40B4-BE49-F238E27FC236}">
                <a16:creationId xmlns:a16="http://schemas.microsoft.com/office/drawing/2014/main" id="{7941E336-D1BE-47BD-A09E-676C360100C1}"/>
              </a:ext>
            </a:extLst>
          </p:cNvPr>
          <p:cNvSpPr/>
          <p:nvPr/>
        </p:nvSpPr>
        <p:spPr>
          <a:xfrm>
            <a:off x="4661971" y="4364608"/>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2" name="4,2">
            <a:extLst>
              <a:ext uri="{FF2B5EF4-FFF2-40B4-BE49-F238E27FC236}">
                <a16:creationId xmlns:a16="http://schemas.microsoft.com/office/drawing/2014/main" id="{CAC46A96-56E0-473B-A262-7D5EC541D5DB}"/>
              </a:ext>
            </a:extLst>
          </p:cNvPr>
          <p:cNvSpPr/>
          <p:nvPr/>
        </p:nvSpPr>
        <p:spPr>
          <a:xfrm>
            <a:off x="4661971" y="2767771"/>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3" name="5,2">
            <a:extLst>
              <a:ext uri="{FF2B5EF4-FFF2-40B4-BE49-F238E27FC236}">
                <a16:creationId xmlns:a16="http://schemas.microsoft.com/office/drawing/2014/main" id="{A798733E-65B3-4525-8148-134C877C2EDB}"/>
              </a:ext>
            </a:extLst>
          </p:cNvPr>
          <p:cNvSpPr/>
          <p:nvPr/>
        </p:nvSpPr>
        <p:spPr>
          <a:xfrm>
            <a:off x="4661971" y="223602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4" name="first asnwer">
            <a:extLst>
              <a:ext uri="{FF2B5EF4-FFF2-40B4-BE49-F238E27FC236}">
                <a16:creationId xmlns:a16="http://schemas.microsoft.com/office/drawing/2014/main" id="{5B258D21-AC7A-4FFE-9D37-F166FDD65A36}"/>
              </a:ext>
            </a:extLst>
          </p:cNvPr>
          <p:cNvSpPr/>
          <p:nvPr/>
        </p:nvSpPr>
        <p:spPr>
          <a:xfrm>
            <a:off x="5199635" y="329256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5" name="2,2">
            <a:extLst>
              <a:ext uri="{FF2B5EF4-FFF2-40B4-BE49-F238E27FC236}">
                <a16:creationId xmlns:a16="http://schemas.microsoft.com/office/drawing/2014/main" id="{FBFC58F7-9086-4F56-9ADA-C2722720A247}"/>
              </a:ext>
            </a:extLst>
          </p:cNvPr>
          <p:cNvSpPr/>
          <p:nvPr/>
        </p:nvSpPr>
        <p:spPr>
          <a:xfrm>
            <a:off x="5199635" y="382431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6" name="1,2">
            <a:extLst>
              <a:ext uri="{FF2B5EF4-FFF2-40B4-BE49-F238E27FC236}">
                <a16:creationId xmlns:a16="http://schemas.microsoft.com/office/drawing/2014/main" id="{4BBCD164-A8AF-44DD-90EC-7AEDCDB0E4FC}"/>
              </a:ext>
            </a:extLst>
          </p:cNvPr>
          <p:cNvSpPr/>
          <p:nvPr/>
        </p:nvSpPr>
        <p:spPr>
          <a:xfrm>
            <a:off x="5199635" y="435606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7" name="4,2">
            <a:extLst>
              <a:ext uri="{FF2B5EF4-FFF2-40B4-BE49-F238E27FC236}">
                <a16:creationId xmlns:a16="http://schemas.microsoft.com/office/drawing/2014/main" id="{562FE591-C1F7-40D8-A81B-2030883DA4D9}"/>
              </a:ext>
            </a:extLst>
          </p:cNvPr>
          <p:cNvSpPr/>
          <p:nvPr/>
        </p:nvSpPr>
        <p:spPr>
          <a:xfrm>
            <a:off x="5199635" y="2759225"/>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8" name="5,2">
            <a:extLst>
              <a:ext uri="{FF2B5EF4-FFF2-40B4-BE49-F238E27FC236}">
                <a16:creationId xmlns:a16="http://schemas.microsoft.com/office/drawing/2014/main" id="{0DD9785C-D2C8-421D-BDE0-EA32A757771C}"/>
              </a:ext>
            </a:extLst>
          </p:cNvPr>
          <p:cNvSpPr/>
          <p:nvPr/>
        </p:nvSpPr>
        <p:spPr>
          <a:xfrm>
            <a:off x="5199635" y="2227476"/>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89" name="3,2">
            <a:extLst>
              <a:ext uri="{FF2B5EF4-FFF2-40B4-BE49-F238E27FC236}">
                <a16:creationId xmlns:a16="http://schemas.microsoft.com/office/drawing/2014/main" id="{88780930-1DF9-4FE7-B081-79AC1FEC23CB}"/>
              </a:ext>
            </a:extLst>
          </p:cNvPr>
          <p:cNvSpPr/>
          <p:nvPr/>
        </p:nvSpPr>
        <p:spPr>
          <a:xfrm>
            <a:off x="5752674" y="3292562"/>
            <a:ext cx="227013" cy="227012"/>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0" name="first answer pg2">
            <a:extLst>
              <a:ext uri="{FF2B5EF4-FFF2-40B4-BE49-F238E27FC236}">
                <a16:creationId xmlns:a16="http://schemas.microsoft.com/office/drawing/2014/main" id="{D2C68D2E-3042-4E5D-84C4-8DE7246EA048}"/>
              </a:ext>
            </a:extLst>
          </p:cNvPr>
          <p:cNvSpPr/>
          <p:nvPr/>
        </p:nvSpPr>
        <p:spPr>
          <a:xfrm>
            <a:off x="5752674" y="382431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1" name="1,2">
            <a:extLst>
              <a:ext uri="{FF2B5EF4-FFF2-40B4-BE49-F238E27FC236}">
                <a16:creationId xmlns:a16="http://schemas.microsoft.com/office/drawing/2014/main" id="{488B71B6-CAA1-41A0-9DB0-5D60C884CA66}"/>
              </a:ext>
            </a:extLst>
          </p:cNvPr>
          <p:cNvSpPr/>
          <p:nvPr/>
        </p:nvSpPr>
        <p:spPr>
          <a:xfrm>
            <a:off x="5752674" y="4356062"/>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2" name="4,2">
            <a:extLst>
              <a:ext uri="{FF2B5EF4-FFF2-40B4-BE49-F238E27FC236}">
                <a16:creationId xmlns:a16="http://schemas.microsoft.com/office/drawing/2014/main" id="{6EE87253-040C-4926-BAF1-7D5DF1A2E9D4}"/>
              </a:ext>
            </a:extLst>
          </p:cNvPr>
          <p:cNvSpPr/>
          <p:nvPr/>
        </p:nvSpPr>
        <p:spPr>
          <a:xfrm>
            <a:off x="5752674" y="2759225"/>
            <a:ext cx="227013" cy="228600"/>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93" name="5,2">
            <a:extLst>
              <a:ext uri="{FF2B5EF4-FFF2-40B4-BE49-F238E27FC236}">
                <a16:creationId xmlns:a16="http://schemas.microsoft.com/office/drawing/2014/main" id="{97F4B80C-687B-4971-8B6F-974C5FD0B48B}"/>
              </a:ext>
            </a:extLst>
          </p:cNvPr>
          <p:cNvSpPr/>
          <p:nvPr/>
        </p:nvSpPr>
        <p:spPr>
          <a:xfrm>
            <a:off x="5752674" y="2227476"/>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sp>
        <p:nvSpPr>
          <p:cNvPr id="28" name="Oval 27">
            <a:extLst>
              <a:ext uri="{FF2B5EF4-FFF2-40B4-BE49-F238E27FC236}">
                <a16:creationId xmlns:a16="http://schemas.microsoft.com/office/drawing/2014/main" id="{0338D2E7-1918-44DA-9163-153194348F7E}"/>
              </a:ext>
            </a:extLst>
          </p:cNvPr>
          <p:cNvSpPr/>
          <p:nvPr/>
        </p:nvSpPr>
        <p:spPr>
          <a:xfrm>
            <a:off x="8739524" y="4932988"/>
            <a:ext cx="1348647" cy="1348647"/>
          </a:xfrm>
          <a:prstGeom prst="ellipse">
            <a:avLst/>
          </a:prstGeom>
          <a:solidFill>
            <a:srgbClr val="AACAE0"/>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3,0">
            <a:extLst>
              <a:ext uri="{FF2B5EF4-FFF2-40B4-BE49-F238E27FC236}">
                <a16:creationId xmlns:a16="http://schemas.microsoft.com/office/drawing/2014/main" id="{364841FE-C093-45C7-905A-25E9A450C1CC}"/>
              </a:ext>
            </a:extLst>
          </p:cNvPr>
          <p:cNvSpPr/>
          <p:nvPr/>
        </p:nvSpPr>
        <p:spPr>
          <a:xfrm>
            <a:off x="2483817" y="3817800"/>
            <a:ext cx="227013" cy="22701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a:solidFill>
                  <a:srgbClr val="FFFFFF"/>
                </a:solidFill>
              </a:rPr>
              <a:t>?</a:t>
            </a:r>
          </a:p>
        </p:txBody>
      </p:sp>
      <p:pic>
        <p:nvPicPr>
          <p:cNvPr id="23" name="Picture 22">
            <a:extLst>
              <a:ext uri="{FF2B5EF4-FFF2-40B4-BE49-F238E27FC236}">
                <a16:creationId xmlns:a16="http://schemas.microsoft.com/office/drawing/2014/main" id="{412F73E9-0695-4B15-B8F3-9399FE55C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281" y="5171274"/>
            <a:ext cx="1146666" cy="897453"/>
          </a:xfrm>
          <a:prstGeom prst="rect">
            <a:avLst/>
          </a:prstGeom>
        </p:spPr>
      </p:pic>
      <p:pic>
        <p:nvPicPr>
          <p:cNvPr id="26" name="Picture 25">
            <a:extLst>
              <a:ext uri="{FF2B5EF4-FFF2-40B4-BE49-F238E27FC236}">
                <a16:creationId xmlns:a16="http://schemas.microsoft.com/office/drawing/2014/main" id="{F01C3CE4-C7E2-4DD7-AF4C-EE9D76700D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00" t="-6011" r="-25571" b="2947"/>
          <a:stretch/>
        </p:blipFill>
        <p:spPr>
          <a:xfrm>
            <a:off x="7378929" y="4957297"/>
            <a:ext cx="1292167" cy="1305122"/>
          </a:xfrm>
          <a:prstGeom prst="ellipse">
            <a:avLst/>
          </a:prstGeom>
        </p:spPr>
      </p:pic>
      <p:pic>
        <p:nvPicPr>
          <p:cNvPr id="29" name="Picture 28">
            <a:extLst>
              <a:ext uri="{FF2B5EF4-FFF2-40B4-BE49-F238E27FC236}">
                <a16:creationId xmlns:a16="http://schemas.microsoft.com/office/drawing/2014/main" id="{1E3B2B67-59F2-4335-A726-AE35A6F72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9403" y="5226517"/>
            <a:ext cx="1022735" cy="789550"/>
          </a:xfrm>
          <a:prstGeom prst="rect">
            <a:avLst/>
          </a:prstGeom>
        </p:spPr>
      </p:pic>
      <p:sp>
        <p:nvSpPr>
          <p:cNvPr id="100" name="Oval 99">
            <a:extLst>
              <a:ext uri="{FF2B5EF4-FFF2-40B4-BE49-F238E27FC236}">
                <a16:creationId xmlns:a16="http://schemas.microsoft.com/office/drawing/2014/main" id="{F210D11A-45B8-4745-A540-2C7905DF605E}"/>
              </a:ext>
            </a:extLst>
          </p:cNvPr>
          <p:cNvSpPr/>
          <p:nvPr/>
        </p:nvSpPr>
        <p:spPr>
          <a:xfrm>
            <a:off x="5970154"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04" name="Oval 103">
            <a:extLst>
              <a:ext uri="{FF2B5EF4-FFF2-40B4-BE49-F238E27FC236}">
                <a16:creationId xmlns:a16="http://schemas.microsoft.com/office/drawing/2014/main" id="{81087ADF-BE41-4678-BB64-F90A3E958F37}"/>
              </a:ext>
            </a:extLst>
          </p:cNvPr>
          <p:cNvSpPr/>
          <p:nvPr/>
        </p:nvSpPr>
        <p:spPr>
          <a:xfrm>
            <a:off x="7354463"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
        <p:nvSpPr>
          <p:cNvPr id="111" name="Oval 110">
            <a:extLst>
              <a:ext uri="{FF2B5EF4-FFF2-40B4-BE49-F238E27FC236}">
                <a16:creationId xmlns:a16="http://schemas.microsoft.com/office/drawing/2014/main" id="{294766C0-3BE3-4C8A-A00C-A9A7211813D2}"/>
              </a:ext>
            </a:extLst>
          </p:cNvPr>
          <p:cNvSpPr/>
          <p:nvPr/>
        </p:nvSpPr>
        <p:spPr>
          <a:xfrm>
            <a:off x="8747228" y="4937167"/>
            <a:ext cx="1348647" cy="1348647"/>
          </a:xfrm>
          <a:prstGeom prst="ellipse">
            <a:avLst/>
          </a:prstGeom>
          <a:solidFill>
            <a:srgbClr val="669FC7"/>
          </a:solidFill>
          <a:ln w="38100">
            <a:solidFill>
              <a:srgbClr val="669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a:t>?</a:t>
            </a:r>
          </a:p>
        </p:txBody>
      </p:sp>
    </p:spTree>
    <p:extLst>
      <p:ext uri="{BB962C8B-B14F-4D97-AF65-F5344CB8AC3E}">
        <p14:creationId xmlns:p14="http://schemas.microsoft.com/office/powerpoint/2010/main" val="14820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6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6"/>
                                        </p:tgtEl>
                                      </p:cBhvr>
                                    </p:animEffect>
                                    <p:set>
                                      <p:cBhvr>
                                        <p:cTn id="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6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6" restart="whenNotActive" fill="hold" evtFilter="cancelBubble" nodeType="interactiveSeq">
                <p:stCondLst>
                  <p:cond evt="onClick" delay="0">
                    <p:tgtEl>
                      <p:spTgt spid="5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2" restart="whenNotActive" fill="hold" evtFilter="cancelBubble" nodeType="interactiveSeq">
                <p:stCondLst>
                  <p:cond evt="onClick" delay="0">
                    <p:tgtEl>
                      <p:spTgt spid="5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8" restart="whenNotActive" fill="hold" evtFilter="cancelBubble" nodeType="interactiveSeq">
                <p:stCondLst>
                  <p:cond evt="onClick" delay="0">
                    <p:tgtEl>
                      <p:spTgt spid="6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4"/>
                                        </p:tgtEl>
                                      </p:cBhvr>
                                    </p:animEffect>
                                    <p:set>
                                      <p:cBhvr>
                                        <p:cTn id="13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4" restart="whenNotActive" fill="hold" evtFilter="cancelBubble" nodeType="interactiveSeq">
                <p:stCondLst>
                  <p:cond evt="onClick" delay="0">
                    <p:tgtEl>
                      <p:spTgt spid="6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67"/>
                                        </p:tgtEl>
                                      </p:cBhvr>
                                    </p:animEffect>
                                    <p:set>
                                      <p:cBhvr>
                                        <p:cTn id="13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0" restart="whenNotActive" fill="hold" evtFilter="cancelBubble" nodeType="interactiveSeq">
                <p:stCondLst>
                  <p:cond evt="onClick" delay="0">
                    <p:tgtEl>
                      <p:spTgt spid="68"/>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68"/>
                                        </p:tgtEl>
                                      </p:cBhvr>
                                    </p:animEffect>
                                    <p:set>
                                      <p:cBhvr>
                                        <p:cTn id="145" dur="1" fill="hold">
                                          <p:stCondLst>
                                            <p:cond delay="499"/>
                                          </p:stCondLst>
                                        </p:cTn>
                                        <p:tgtEl>
                                          <p:spTgt spid="68"/>
                                        </p:tgtEl>
                                        <p:attrNameLst>
                                          <p:attrName>style.visibility</p:attrName>
                                        </p:attrNameLst>
                                      </p:cBhvr>
                                      <p:to>
                                        <p:strVal val="hidden"/>
                                      </p:to>
                                    </p:set>
                                  </p:childTnLst>
                                </p:cTn>
                              </p:par>
                              <p:par>
                                <p:cTn id="146" presetID="14" presetClass="exit" presetSubtype="10" fill="hold" grpId="0" nodeType="withEffect">
                                  <p:stCondLst>
                                    <p:cond delay="0"/>
                                  </p:stCondLst>
                                  <p:childTnLst>
                                    <p:animEffect transition="out" filter="randombar(horizontal)">
                                      <p:cBhvr>
                                        <p:cTn id="147" dur="500"/>
                                        <p:tgtEl>
                                          <p:spTgt spid="104"/>
                                        </p:tgtEl>
                                      </p:cBhvr>
                                    </p:animEffect>
                                    <p:set>
                                      <p:cBhvr>
                                        <p:cTn id="14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9" restart="whenNotActive" fill="hold" evtFilter="cancelBubble" nodeType="interactiveSeq">
                <p:stCondLst>
                  <p:cond evt="onClick" delay="0">
                    <p:tgtEl>
                      <p:spTgt spid="69"/>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69"/>
                                        </p:tgtEl>
                                      </p:cBhvr>
                                    </p:animEffect>
                                    <p:set>
                                      <p:cBhvr>
                                        <p:cTn id="154"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70"/>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70"/>
                                        </p:tgtEl>
                                      </p:cBhvr>
                                    </p:animEffect>
                                    <p:set>
                                      <p:cBhvr>
                                        <p:cTn id="16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1" restart="whenNotActive" fill="hold" evtFilter="cancelBubble" nodeType="interactiveSeq">
                <p:stCondLst>
                  <p:cond evt="onClick" delay="0">
                    <p:tgtEl>
                      <p:spTgt spid="71"/>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1"/>
                                        </p:tgtEl>
                                      </p:cBhvr>
                                    </p:animEffect>
                                    <p:set>
                                      <p:cBhvr>
                                        <p:cTn id="166"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67" restart="whenNotActive" fill="hold" evtFilter="cancelBubble" nodeType="interactiveSeq">
                <p:stCondLst>
                  <p:cond evt="onClick" delay="0">
                    <p:tgtEl>
                      <p:spTgt spid="72"/>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72"/>
                                        </p:tgtEl>
                                      </p:cBhvr>
                                    </p:animEffect>
                                    <p:set>
                                      <p:cBhvr>
                                        <p:cTn id="172"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73" restart="whenNotActive" fill="hold" evtFilter="cancelBubble" nodeType="interactiveSeq">
                <p:stCondLst>
                  <p:cond evt="onClick" delay="0">
                    <p:tgtEl>
                      <p:spTgt spid="73"/>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73"/>
                                        </p:tgtEl>
                                      </p:cBhvr>
                                    </p:animEffect>
                                    <p:set>
                                      <p:cBhvr>
                                        <p:cTn id="178"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78"/>
                                        </p:tgtEl>
                                      </p:cBhvr>
                                    </p:animEffect>
                                    <p:set>
                                      <p:cBhvr>
                                        <p:cTn id="184"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85" restart="whenNotActive" fill="hold" evtFilter="cancelBubble" nodeType="interactiveSeq">
                <p:stCondLst>
                  <p:cond evt="onClick" delay="0">
                    <p:tgtEl>
                      <p:spTgt spid="77"/>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0" nodeType="clickEffect">
                                  <p:stCondLst>
                                    <p:cond delay="0"/>
                                  </p:stCondLst>
                                  <p:childTnLst>
                                    <p:animEffect transition="out" filter="fade">
                                      <p:cBhvr>
                                        <p:cTn id="189" dur="500"/>
                                        <p:tgtEl>
                                          <p:spTgt spid="77"/>
                                        </p:tgtEl>
                                      </p:cBhvr>
                                    </p:animEffect>
                                    <p:set>
                                      <p:cBhvr>
                                        <p:cTn id="190"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4"/>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0" nodeType="clickEffect">
                                  <p:stCondLst>
                                    <p:cond delay="0"/>
                                  </p:stCondLst>
                                  <p:childTnLst>
                                    <p:animEffect transition="out" filter="fade">
                                      <p:cBhvr>
                                        <p:cTn id="195" dur="500"/>
                                        <p:tgtEl>
                                          <p:spTgt spid="74"/>
                                        </p:tgtEl>
                                      </p:cBhvr>
                                    </p:animEffect>
                                    <p:set>
                                      <p:cBhvr>
                                        <p:cTn id="196" dur="1" fill="hold">
                                          <p:stCondLst>
                                            <p:cond delay="499"/>
                                          </p:stCondLst>
                                        </p:cTn>
                                        <p:tgtEl>
                                          <p:spTgt spid="74"/>
                                        </p:tgtEl>
                                        <p:attrNameLst>
                                          <p:attrName>style.visibility</p:attrName>
                                        </p:attrNameLst>
                                      </p:cBhvr>
                                      <p:to>
                                        <p:strVal val="hidden"/>
                                      </p:to>
                                    </p:set>
                                  </p:childTnLst>
                                </p:cTn>
                              </p:par>
                              <p:par>
                                <p:cTn id="197" presetID="14" presetClass="exit" presetSubtype="10" fill="hold" grpId="0" nodeType="withEffect">
                                  <p:stCondLst>
                                    <p:cond delay="0"/>
                                  </p:stCondLst>
                                  <p:childTnLst>
                                    <p:animEffect transition="out" filter="randombar(horizontal)">
                                      <p:cBhvr>
                                        <p:cTn id="198" dur="500"/>
                                        <p:tgtEl>
                                          <p:spTgt spid="111"/>
                                        </p:tgtEl>
                                      </p:cBhvr>
                                    </p:animEffect>
                                    <p:set>
                                      <p:cBhvr>
                                        <p:cTn id="19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0" restart="whenNotActive" fill="hold" evtFilter="cancelBubble" nodeType="interactiveSeq">
                <p:stCondLst>
                  <p:cond evt="onClick" delay="0">
                    <p:tgtEl>
                      <p:spTgt spid="7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75"/>
                                        </p:tgtEl>
                                      </p:cBhvr>
                                    </p:animEffect>
                                    <p:set>
                                      <p:cBhvr>
                                        <p:cTn id="20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6" restart="whenNotActive" fill="hold" evtFilter="cancelBubble" nodeType="interactiveSeq">
                <p:stCondLst>
                  <p:cond evt="onClick" delay="0">
                    <p:tgtEl>
                      <p:spTgt spid="7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76"/>
                                        </p:tgtEl>
                                      </p:cBhvr>
                                    </p:animEffect>
                                    <p:set>
                                      <p:cBhvr>
                                        <p:cTn id="21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2" restart="whenNotActive" fill="hold" evtFilter="cancelBubble" nodeType="interactiveSeq">
                <p:stCondLst>
                  <p:cond evt="onClick" delay="0">
                    <p:tgtEl>
                      <p:spTgt spid="83"/>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3"/>
                                        </p:tgtEl>
                                      </p:cBhvr>
                                    </p:animEffect>
                                    <p:set>
                                      <p:cBhvr>
                                        <p:cTn id="217"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18" restart="whenNotActive" fill="hold" evtFilter="cancelBubble" nodeType="interactiveSeq">
                <p:stCondLst>
                  <p:cond evt="onClick" delay="0">
                    <p:tgtEl>
                      <p:spTgt spid="8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2"/>
                                        </p:tgtEl>
                                      </p:cBhvr>
                                    </p:animEffect>
                                    <p:set>
                                      <p:cBhvr>
                                        <p:cTn id="22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24" restart="whenNotActive" fill="hold" evtFilter="cancelBubble" nodeType="interactiveSeq">
                <p:stCondLst>
                  <p:cond evt="onClick" delay="0">
                    <p:tgtEl>
                      <p:spTgt spid="7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79"/>
                                        </p:tgtEl>
                                      </p:cBhvr>
                                    </p:animEffect>
                                    <p:set>
                                      <p:cBhvr>
                                        <p:cTn id="22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30" restart="whenNotActive" fill="hold" evtFilter="cancelBubble" nodeType="interactiveSeq">
                <p:stCondLst>
                  <p:cond evt="onClick" delay="0">
                    <p:tgtEl>
                      <p:spTgt spid="8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80"/>
                                        </p:tgtEl>
                                      </p:cBhvr>
                                    </p:animEffect>
                                    <p:set>
                                      <p:cBhvr>
                                        <p:cTn id="23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36" restart="whenNotActive" fill="hold" evtFilter="cancelBubble" nodeType="interactiveSeq">
                <p:stCondLst>
                  <p:cond evt="onClick" delay="0">
                    <p:tgtEl>
                      <p:spTgt spid="8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81"/>
                                        </p:tgtEl>
                                      </p:cBhvr>
                                    </p:animEffect>
                                    <p:set>
                                      <p:cBhvr>
                                        <p:cTn id="24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2" restart="whenNotActive" fill="hold" evtFilter="cancelBubble" nodeType="interactiveSeq">
                <p:stCondLst>
                  <p:cond evt="onClick" delay="0">
                    <p:tgtEl>
                      <p:spTgt spid="88"/>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88"/>
                                        </p:tgtEl>
                                      </p:cBhvr>
                                    </p:animEffect>
                                    <p:set>
                                      <p:cBhvr>
                                        <p:cTn id="24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48" restart="whenNotActive" fill="hold" evtFilter="cancelBubble" nodeType="interactiveSeq">
                <p:stCondLst>
                  <p:cond evt="onClick" delay="0">
                    <p:tgtEl>
                      <p:spTgt spid="8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87"/>
                                        </p:tgtEl>
                                      </p:cBhvr>
                                    </p:animEffect>
                                    <p:set>
                                      <p:cBhvr>
                                        <p:cTn id="25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54" restart="whenNotActive" fill="hold" evtFilter="cancelBubble" nodeType="interactiveSeq">
                <p:stCondLst>
                  <p:cond evt="onClick" delay="0">
                    <p:tgtEl>
                      <p:spTgt spid="84"/>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84"/>
                                        </p:tgtEl>
                                      </p:cBhvr>
                                    </p:animEffect>
                                    <p:set>
                                      <p:cBhvr>
                                        <p:cTn id="259"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60" restart="whenNotActive" fill="hold" evtFilter="cancelBubble" nodeType="interactiveSeq">
                <p:stCondLst>
                  <p:cond evt="onClick" delay="0">
                    <p:tgtEl>
                      <p:spTgt spid="85"/>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85"/>
                                        </p:tgtEl>
                                      </p:cBhvr>
                                    </p:animEffect>
                                    <p:set>
                                      <p:cBhvr>
                                        <p:cTn id="265"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66" restart="whenNotActive" fill="hold" evtFilter="cancelBubble" nodeType="interactiveSeq">
                <p:stCondLst>
                  <p:cond evt="onClick" delay="0">
                    <p:tgtEl>
                      <p:spTgt spid="86"/>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86"/>
                                        </p:tgtEl>
                                      </p:cBhvr>
                                    </p:animEffect>
                                    <p:set>
                                      <p:cBhvr>
                                        <p:cTn id="271"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72" restart="whenNotActive" fill="hold" evtFilter="cancelBubble" nodeType="interactiveSeq">
                <p:stCondLst>
                  <p:cond evt="onClick" delay="0">
                    <p:tgtEl>
                      <p:spTgt spid="93"/>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93"/>
                                        </p:tgtEl>
                                      </p:cBhvr>
                                    </p:animEffect>
                                    <p:set>
                                      <p:cBhvr>
                                        <p:cTn id="277"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78" restart="whenNotActive" fill="hold" evtFilter="cancelBubble" nodeType="interactiveSeq">
                <p:stCondLst>
                  <p:cond evt="onClick" delay="0">
                    <p:tgtEl>
                      <p:spTgt spid="9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92"/>
                                        </p:tgtEl>
                                      </p:cBhvr>
                                    </p:animEffect>
                                    <p:set>
                                      <p:cBhvr>
                                        <p:cTn id="28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84" restart="whenNotActive" fill="hold" evtFilter="cancelBubble" nodeType="interactiveSeq">
                <p:stCondLst>
                  <p:cond evt="onClick" delay="0">
                    <p:tgtEl>
                      <p:spTgt spid="89"/>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89"/>
                                        </p:tgtEl>
                                      </p:cBhvr>
                                    </p:animEffect>
                                    <p:set>
                                      <p:cBhvr>
                                        <p:cTn id="289"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90" restart="whenNotActive" fill="hold" evtFilter="cancelBubble" nodeType="interactiveSeq">
                <p:stCondLst>
                  <p:cond evt="onClick" delay="0">
                    <p:tgtEl>
                      <p:spTgt spid="90"/>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90"/>
                                        </p:tgtEl>
                                      </p:cBhvr>
                                    </p:animEffect>
                                    <p:set>
                                      <p:cBhvr>
                                        <p:cTn id="295" dur="1" fill="hold">
                                          <p:stCondLst>
                                            <p:cond delay="499"/>
                                          </p:stCondLst>
                                        </p:cTn>
                                        <p:tgtEl>
                                          <p:spTgt spid="90"/>
                                        </p:tgtEl>
                                        <p:attrNameLst>
                                          <p:attrName>style.visibility</p:attrName>
                                        </p:attrNameLst>
                                      </p:cBhvr>
                                      <p:to>
                                        <p:strVal val="hidden"/>
                                      </p:to>
                                    </p:set>
                                  </p:childTnLst>
                                </p:cTn>
                              </p:par>
                              <p:par>
                                <p:cTn id="296" presetID="14" presetClass="exit" presetSubtype="10" fill="hold" grpId="0" nodeType="withEffect">
                                  <p:stCondLst>
                                    <p:cond delay="0"/>
                                  </p:stCondLst>
                                  <p:childTnLst>
                                    <p:animEffect transition="out" filter="randombar(horizontal)">
                                      <p:cBhvr>
                                        <p:cTn id="297" dur="500"/>
                                        <p:tgtEl>
                                          <p:spTgt spid="100"/>
                                        </p:tgtEl>
                                      </p:cBhvr>
                                    </p:animEffect>
                                    <p:set>
                                      <p:cBhvr>
                                        <p:cTn id="29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99" restart="whenNotActive" fill="hold" evtFilter="cancelBubble" nodeType="interactiveSeq">
                <p:stCondLst>
                  <p:cond evt="onClick" delay="0">
                    <p:tgtEl>
                      <p:spTgt spid="91"/>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0" nodeType="clickEffect">
                                  <p:stCondLst>
                                    <p:cond delay="0"/>
                                  </p:stCondLst>
                                  <p:childTnLst>
                                    <p:animEffect transition="out" filter="fade">
                                      <p:cBhvr>
                                        <p:cTn id="303" dur="500"/>
                                        <p:tgtEl>
                                          <p:spTgt spid="91"/>
                                        </p:tgtEl>
                                      </p:cBhvr>
                                    </p:animEffect>
                                    <p:set>
                                      <p:cBhvr>
                                        <p:cTn id="30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05" restart="whenNotActive" fill="hold" evtFilter="cancelBubble" nodeType="interactiveSeq">
                <p:stCondLst>
                  <p:cond evt="onClick" delay="0">
                    <p:tgtEl>
                      <p:spTgt spid="114"/>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grpId="0" nodeType="clickEffect">
                                  <p:stCondLst>
                                    <p:cond delay="0"/>
                                  </p:stCondLst>
                                  <p:childTnLst>
                                    <p:animEffect transition="out" filter="fade">
                                      <p:cBhvr>
                                        <p:cTn id="309" dur="500"/>
                                        <p:tgtEl>
                                          <p:spTgt spid="114"/>
                                        </p:tgtEl>
                                      </p:cBhvr>
                                    </p:animEffect>
                                    <p:set>
                                      <p:cBhvr>
                                        <p:cTn id="310"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bldLst>
      <p:bldP spid="14"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2" grpId="0" animBg="1"/>
      <p:bldP spid="58"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14" grpId="0" animBg="1"/>
      <p:bldP spid="100" grpId="0" animBg="1"/>
      <p:bldP spid="104" grpId="0" animBg="1"/>
      <p:bldP spid="1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640-379D-4822-B055-FE23486183A6}"/>
              </a:ext>
            </a:extLst>
          </p:cNvPr>
          <p:cNvSpPr>
            <a:spLocks noGrp="1"/>
          </p:cNvSpPr>
          <p:nvPr>
            <p:ph type="title"/>
          </p:nvPr>
        </p:nvSpPr>
        <p:spPr>
          <a:xfrm>
            <a:off x="1981199" y="571174"/>
            <a:ext cx="8220075" cy="994306"/>
          </a:xfrm>
        </p:spPr>
        <p:txBody>
          <a:bodyPr/>
          <a:lstStyle/>
          <a:p>
            <a:r>
              <a:rPr lang="en-GB" sz="3600">
                <a:latin typeface="Twinkl" pitchFamily="50" charset="0"/>
              </a:rPr>
              <a:t>The Four Quadrants</a:t>
            </a:r>
            <a:endParaRPr lang="en-GB" sz="3600"/>
          </a:p>
        </p:txBody>
      </p:sp>
      <p:grpSp>
        <p:nvGrpSpPr>
          <p:cNvPr id="56" name="Group 55">
            <a:extLst>
              <a:ext uri="{FF2B5EF4-FFF2-40B4-BE49-F238E27FC236}">
                <a16:creationId xmlns:a16="http://schemas.microsoft.com/office/drawing/2014/main" id="{2BD08AD0-F075-49B0-A4A7-B296B2D1AB29}"/>
              </a:ext>
            </a:extLst>
          </p:cNvPr>
          <p:cNvGrpSpPr/>
          <p:nvPr/>
        </p:nvGrpSpPr>
        <p:grpSpPr>
          <a:xfrm>
            <a:off x="1972995" y="1407193"/>
            <a:ext cx="4912713" cy="4915339"/>
            <a:chOff x="747758" y="1309400"/>
            <a:chExt cx="4912713" cy="4915339"/>
          </a:xfrm>
        </p:grpSpPr>
        <p:pic>
          <p:nvPicPr>
            <p:cNvPr id="23" name="Picture 22">
              <a:extLst>
                <a:ext uri="{FF2B5EF4-FFF2-40B4-BE49-F238E27FC236}">
                  <a16:creationId xmlns:a16="http://schemas.microsoft.com/office/drawing/2014/main" id="{C6B010CE-25CA-460A-AE93-3112019311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56" t="3478" r="16921" b="3891"/>
            <a:stretch/>
          </p:blipFill>
          <p:spPr>
            <a:xfrm>
              <a:off x="906010" y="1418565"/>
              <a:ext cx="4714613" cy="4713787"/>
            </a:xfrm>
            <a:prstGeom prst="rect">
              <a:avLst/>
            </a:prstGeom>
          </p:spPr>
        </p:pic>
        <p:sp>
          <p:nvSpPr>
            <p:cNvPr id="24" name="Rectangle 23">
              <a:extLst>
                <a:ext uri="{FF2B5EF4-FFF2-40B4-BE49-F238E27FC236}">
                  <a16:creationId xmlns:a16="http://schemas.microsoft.com/office/drawing/2014/main" id="{E63B0CE9-2865-4CA9-BBA0-8DDE0AD2C7C4}"/>
                </a:ext>
              </a:extLst>
            </p:cNvPr>
            <p:cNvSpPr/>
            <p:nvPr/>
          </p:nvSpPr>
          <p:spPr>
            <a:xfrm>
              <a:off x="3015842" y="1309400"/>
              <a:ext cx="264253" cy="369332"/>
            </a:xfrm>
            <a:prstGeom prst="rect">
              <a:avLst/>
            </a:prstGeom>
          </p:spPr>
          <p:txBody>
            <a:bodyPr wrap="square">
              <a:spAutoFit/>
            </a:bodyPr>
            <a:lstStyle/>
            <a:p>
              <a:r>
                <a:rPr lang="en-GB" sz="1800" b="1">
                  <a:solidFill>
                    <a:srgbClr val="699326"/>
                  </a:solidFill>
                  <a:latin typeface="Twinkl" pitchFamily="50" charset="0"/>
                </a:rPr>
                <a:t>6</a:t>
              </a:r>
            </a:p>
          </p:txBody>
        </p:sp>
        <p:sp>
          <p:nvSpPr>
            <p:cNvPr id="25" name="Rectangle 24">
              <a:extLst>
                <a:ext uri="{FF2B5EF4-FFF2-40B4-BE49-F238E27FC236}">
                  <a16:creationId xmlns:a16="http://schemas.microsoft.com/office/drawing/2014/main" id="{BC7C90F6-B031-4A75-91AC-F2B24F935151}"/>
                </a:ext>
              </a:extLst>
            </p:cNvPr>
            <p:cNvSpPr/>
            <p:nvPr/>
          </p:nvSpPr>
          <p:spPr>
            <a:xfrm>
              <a:off x="3015842" y="1674645"/>
              <a:ext cx="264253" cy="369332"/>
            </a:xfrm>
            <a:prstGeom prst="rect">
              <a:avLst/>
            </a:prstGeom>
          </p:spPr>
          <p:txBody>
            <a:bodyPr wrap="square">
              <a:spAutoFit/>
            </a:bodyPr>
            <a:lstStyle/>
            <a:p>
              <a:r>
                <a:rPr lang="en-GB" sz="1800" b="1">
                  <a:solidFill>
                    <a:srgbClr val="699326"/>
                  </a:solidFill>
                  <a:latin typeface="Twinkl" pitchFamily="50" charset="0"/>
                </a:rPr>
                <a:t>5</a:t>
              </a:r>
            </a:p>
          </p:txBody>
        </p:sp>
        <p:sp>
          <p:nvSpPr>
            <p:cNvPr id="27" name="Rectangle 26">
              <a:extLst>
                <a:ext uri="{FF2B5EF4-FFF2-40B4-BE49-F238E27FC236}">
                  <a16:creationId xmlns:a16="http://schemas.microsoft.com/office/drawing/2014/main" id="{5A4ED30F-9DA6-4EA4-9D93-5E407A63F870}"/>
                </a:ext>
              </a:extLst>
            </p:cNvPr>
            <p:cNvSpPr/>
            <p:nvPr/>
          </p:nvSpPr>
          <p:spPr>
            <a:xfrm>
              <a:off x="3015842" y="2043539"/>
              <a:ext cx="264253" cy="369332"/>
            </a:xfrm>
            <a:prstGeom prst="rect">
              <a:avLst/>
            </a:prstGeom>
          </p:spPr>
          <p:txBody>
            <a:bodyPr wrap="square">
              <a:spAutoFit/>
            </a:bodyPr>
            <a:lstStyle/>
            <a:p>
              <a:r>
                <a:rPr lang="en-GB" sz="1800" b="1">
                  <a:solidFill>
                    <a:srgbClr val="699326"/>
                  </a:solidFill>
                  <a:latin typeface="Twinkl" pitchFamily="50" charset="0"/>
                </a:rPr>
                <a:t>4</a:t>
              </a:r>
            </a:p>
          </p:txBody>
        </p:sp>
        <p:sp>
          <p:nvSpPr>
            <p:cNvPr id="28" name="Rectangle 27">
              <a:extLst>
                <a:ext uri="{FF2B5EF4-FFF2-40B4-BE49-F238E27FC236}">
                  <a16:creationId xmlns:a16="http://schemas.microsoft.com/office/drawing/2014/main" id="{8E34C845-1FCB-45A6-BF42-F6E228344B83}"/>
                </a:ext>
              </a:extLst>
            </p:cNvPr>
            <p:cNvSpPr/>
            <p:nvPr/>
          </p:nvSpPr>
          <p:spPr>
            <a:xfrm>
              <a:off x="3015842" y="2408346"/>
              <a:ext cx="264253" cy="369332"/>
            </a:xfrm>
            <a:prstGeom prst="rect">
              <a:avLst/>
            </a:prstGeom>
          </p:spPr>
          <p:txBody>
            <a:bodyPr wrap="square">
              <a:spAutoFit/>
            </a:bodyPr>
            <a:lstStyle/>
            <a:p>
              <a:r>
                <a:rPr lang="en-GB" sz="1800" b="1">
                  <a:solidFill>
                    <a:srgbClr val="699326"/>
                  </a:solidFill>
                  <a:latin typeface="Twinkl" pitchFamily="50" charset="0"/>
                </a:rPr>
                <a:t>3</a:t>
              </a:r>
            </a:p>
          </p:txBody>
        </p:sp>
        <p:sp>
          <p:nvSpPr>
            <p:cNvPr id="29" name="Rectangle 28">
              <a:extLst>
                <a:ext uri="{FF2B5EF4-FFF2-40B4-BE49-F238E27FC236}">
                  <a16:creationId xmlns:a16="http://schemas.microsoft.com/office/drawing/2014/main" id="{272E4C7A-5659-4E42-B84E-548DF8A85613}"/>
                </a:ext>
              </a:extLst>
            </p:cNvPr>
            <p:cNvSpPr/>
            <p:nvPr/>
          </p:nvSpPr>
          <p:spPr>
            <a:xfrm>
              <a:off x="3015842" y="2802071"/>
              <a:ext cx="264253" cy="369332"/>
            </a:xfrm>
            <a:prstGeom prst="rect">
              <a:avLst/>
            </a:prstGeom>
          </p:spPr>
          <p:txBody>
            <a:bodyPr wrap="square">
              <a:spAutoFit/>
            </a:bodyPr>
            <a:lstStyle/>
            <a:p>
              <a:r>
                <a:rPr lang="en-GB" sz="1800" b="1">
                  <a:solidFill>
                    <a:srgbClr val="699326"/>
                  </a:solidFill>
                  <a:latin typeface="Twinkl" pitchFamily="50" charset="0"/>
                </a:rPr>
                <a:t>2</a:t>
              </a:r>
            </a:p>
          </p:txBody>
        </p:sp>
        <p:sp>
          <p:nvSpPr>
            <p:cNvPr id="30" name="Rectangle 29">
              <a:extLst>
                <a:ext uri="{FF2B5EF4-FFF2-40B4-BE49-F238E27FC236}">
                  <a16:creationId xmlns:a16="http://schemas.microsoft.com/office/drawing/2014/main" id="{0D04BE36-CD7A-413B-90C7-5E6DCD75158D}"/>
                </a:ext>
              </a:extLst>
            </p:cNvPr>
            <p:cNvSpPr/>
            <p:nvPr/>
          </p:nvSpPr>
          <p:spPr>
            <a:xfrm>
              <a:off x="3015842" y="3204549"/>
              <a:ext cx="264253" cy="369332"/>
            </a:xfrm>
            <a:prstGeom prst="rect">
              <a:avLst/>
            </a:prstGeom>
          </p:spPr>
          <p:txBody>
            <a:bodyPr wrap="square">
              <a:spAutoFit/>
            </a:bodyPr>
            <a:lstStyle/>
            <a:p>
              <a:r>
                <a:rPr lang="en-GB" sz="1800" b="1">
                  <a:solidFill>
                    <a:srgbClr val="699326"/>
                  </a:solidFill>
                  <a:latin typeface="Twinkl" pitchFamily="50" charset="0"/>
                </a:rPr>
                <a:t>1</a:t>
              </a:r>
            </a:p>
          </p:txBody>
        </p:sp>
        <p:sp>
          <p:nvSpPr>
            <p:cNvPr id="34" name="Rectangle 33">
              <a:extLst>
                <a:ext uri="{FF2B5EF4-FFF2-40B4-BE49-F238E27FC236}">
                  <a16:creationId xmlns:a16="http://schemas.microsoft.com/office/drawing/2014/main" id="{942C2A33-635C-495F-8B94-B8CBF5F4D62E}"/>
                </a:ext>
              </a:extLst>
            </p:cNvPr>
            <p:cNvSpPr/>
            <p:nvPr/>
          </p:nvSpPr>
          <p:spPr>
            <a:xfrm>
              <a:off x="3099735" y="3599173"/>
              <a:ext cx="264253" cy="369332"/>
            </a:xfrm>
            <a:prstGeom prst="rect">
              <a:avLst/>
            </a:prstGeom>
          </p:spPr>
          <p:txBody>
            <a:bodyPr wrap="square">
              <a:spAutoFit/>
            </a:bodyPr>
            <a:lstStyle/>
            <a:p>
              <a:r>
                <a:rPr lang="en-GB" sz="1800" b="1">
                  <a:solidFill>
                    <a:schemeClr val="accent1">
                      <a:lumMod val="75000"/>
                    </a:schemeClr>
                  </a:solidFill>
                  <a:latin typeface="Twinkl" pitchFamily="50" charset="0"/>
                </a:rPr>
                <a:t>0</a:t>
              </a:r>
            </a:p>
          </p:txBody>
        </p:sp>
        <p:sp>
          <p:nvSpPr>
            <p:cNvPr id="37" name="Rectangle 36">
              <a:extLst>
                <a:ext uri="{FF2B5EF4-FFF2-40B4-BE49-F238E27FC236}">
                  <a16:creationId xmlns:a16="http://schemas.microsoft.com/office/drawing/2014/main" id="{FE1171F0-4F98-4965-A1A2-1446F2AFDAD0}"/>
                </a:ext>
              </a:extLst>
            </p:cNvPr>
            <p:cNvSpPr/>
            <p:nvPr/>
          </p:nvSpPr>
          <p:spPr>
            <a:xfrm>
              <a:off x="2948730" y="3968334"/>
              <a:ext cx="432033" cy="369332"/>
            </a:xfrm>
            <a:prstGeom prst="rect">
              <a:avLst/>
            </a:prstGeom>
          </p:spPr>
          <p:txBody>
            <a:bodyPr wrap="square">
              <a:spAutoFit/>
            </a:bodyPr>
            <a:lstStyle/>
            <a:p>
              <a:r>
                <a:rPr lang="en-GB" sz="1800" b="1">
                  <a:solidFill>
                    <a:srgbClr val="816B99"/>
                  </a:solidFill>
                  <a:latin typeface="Twinkl" pitchFamily="50" charset="0"/>
                </a:rPr>
                <a:t>-1</a:t>
              </a:r>
            </a:p>
          </p:txBody>
        </p:sp>
        <p:sp>
          <p:nvSpPr>
            <p:cNvPr id="38" name="Rectangle 37">
              <a:extLst>
                <a:ext uri="{FF2B5EF4-FFF2-40B4-BE49-F238E27FC236}">
                  <a16:creationId xmlns:a16="http://schemas.microsoft.com/office/drawing/2014/main" id="{B9FFCEFC-4393-4A57-8039-1179DE84BD17}"/>
                </a:ext>
              </a:extLst>
            </p:cNvPr>
            <p:cNvSpPr/>
            <p:nvPr/>
          </p:nvSpPr>
          <p:spPr>
            <a:xfrm>
              <a:off x="2910980" y="4338053"/>
              <a:ext cx="494949" cy="369332"/>
            </a:xfrm>
            <a:prstGeom prst="rect">
              <a:avLst/>
            </a:prstGeom>
          </p:spPr>
          <p:txBody>
            <a:bodyPr wrap="square">
              <a:spAutoFit/>
            </a:bodyPr>
            <a:lstStyle/>
            <a:p>
              <a:r>
                <a:rPr lang="en-GB" sz="1800" b="1">
                  <a:solidFill>
                    <a:srgbClr val="816B99"/>
                  </a:solidFill>
                  <a:latin typeface="Twinkl" pitchFamily="50" charset="0"/>
                </a:rPr>
                <a:t>-2</a:t>
              </a:r>
            </a:p>
          </p:txBody>
        </p:sp>
        <p:sp>
          <p:nvSpPr>
            <p:cNvPr id="39" name="Rectangle 38">
              <a:extLst>
                <a:ext uri="{FF2B5EF4-FFF2-40B4-BE49-F238E27FC236}">
                  <a16:creationId xmlns:a16="http://schemas.microsoft.com/office/drawing/2014/main" id="{FDC6108A-3262-489F-9E0E-8188CD74FF10}"/>
                </a:ext>
              </a:extLst>
            </p:cNvPr>
            <p:cNvSpPr/>
            <p:nvPr/>
          </p:nvSpPr>
          <p:spPr>
            <a:xfrm>
              <a:off x="2910979" y="4707556"/>
              <a:ext cx="394283" cy="369332"/>
            </a:xfrm>
            <a:prstGeom prst="rect">
              <a:avLst/>
            </a:prstGeom>
          </p:spPr>
          <p:txBody>
            <a:bodyPr wrap="square">
              <a:spAutoFit/>
            </a:bodyPr>
            <a:lstStyle/>
            <a:p>
              <a:r>
                <a:rPr lang="en-GB" sz="1800" b="1">
                  <a:solidFill>
                    <a:srgbClr val="816B99"/>
                  </a:solidFill>
                  <a:latin typeface="Twinkl" pitchFamily="50" charset="0"/>
                </a:rPr>
                <a:t>-3</a:t>
              </a:r>
            </a:p>
          </p:txBody>
        </p:sp>
        <p:sp>
          <p:nvSpPr>
            <p:cNvPr id="40" name="Rectangle 39">
              <a:extLst>
                <a:ext uri="{FF2B5EF4-FFF2-40B4-BE49-F238E27FC236}">
                  <a16:creationId xmlns:a16="http://schemas.microsoft.com/office/drawing/2014/main" id="{A796E21B-B679-41DB-85CE-BE82CAB1A28D}"/>
                </a:ext>
              </a:extLst>
            </p:cNvPr>
            <p:cNvSpPr/>
            <p:nvPr/>
          </p:nvSpPr>
          <p:spPr>
            <a:xfrm>
              <a:off x="2902591" y="5085163"/>
              <a:ext cx="469783" cy="369332"/>
            </a:xfrm>
            <a:prstGeom prst="rect">
              <a:avLst/>
            </a:prstGeom>
          </p:spPr>
          <p:txBody>
            <a:bodyPr wrap="square">
              <a:spAutoFit/>
            </a:bodyPr>
            <a:lstStyle/>
            <a:p>
              <a:r>
                <a:rPr lang="en-GB" sz="1800" b="1">
                  <a:solidFill>
                    <a:srgbClr val="816B99"/>
                  </a:solidFill>
                  <a:latin typeface="Twinkl" pitchFamily="50" charset="0"/>
                </a:rPr>
                <a:t>-4</a:t>
              </a:r>
            </a:p>
          </p:txBody>
        </p:sp>
        <p:sp>
          <p:nvSpPr>
            <p:cNvPr id="41" name="Rectangle 40">
              <a:extLst>
                <a:ext uri="{FF2B5EF4-FFF2-40B4-BE49-F238E27FC236}">
                  <a16:creationId xmlns:a16="http://schemas.microsoft.com/office/drawing/2014/main" id="{F7825018-6734-4B25-92E3-41E25D4A705A}"/>
                </a:ext>
              </a:extLst>
            </p:cNvPr>
            <p:cNvSpPr/>
            <p:nvPr/>
          </p:nvSpPr>
          <p:spPr>
            <a:xfrm>
              <a:off x="2902591" y="5462884"/>
              <a:ext cx="402671" cy="369332"/>
            </a:xfrm>
            <a:prstGeom prst="rect">
              <a:avLst/>
            </a:prstGeom>
          </p:spPr>
          <p:txBody>
            <a:bodyPr wrap="square">
              <a:spAutoFit/>
            </a:bodyPr>
            <a:lstStyle/>
            <a:p>
              <a:r>
                <a:rPr lang="en-GB" sz="1800" b="1">
                  <a:solidFill>
                    <a:srgbClr val="816B99"/>
                  </a:solidFill>
                  <a:latin typeface="Twinkl" pitchFamily="50" charset="0"/>
                </a:rPr>
                <a:t>-5</a:t>
              </a:r>
            </a:p>
          </p:txBody>
        </p:sp>
        <p:sp>
          <p:nvSpPr>
            <p:cNvPr id="42" name="Rectangle 41">
              <a:extLst>
                <a:ext uri="{FF2B5EF4-FFF2-40B4-BE49-F238E27FC236}">
                  <a16:creationId xmlns:a16="http://schemas.microsoft.com/office/drawing/2014/main" id="{2B0969D5-922C-4032-A630-8E71AE5FD951}"/>
                </a:ext>
              </a:extLst>
            </p:cNvPr>
            <p:cNvSpPr/>
            <p:nvPr/>
          </p:nvSpPr>
          <p:spPr>
            <a:xfrm>
              <a:off x="2910979" y="5855407"/>
              <a:ext cx="394283" cy="369332"/>
            </a:xfrm>
            <a:prstGeom prst="rect">
              <a:avLst/>
            </a:prstGeom>
          </p:spPr>
          <p:txBody>
            <a:bodyPr wrap="square">
              <a:spAutoFit/>
            </a:bodyPr>
            <a:lstStyle/>
            <a:p>
              <a:r>
                <a:rPr lang="en-GB" sz="1800" b="1">
                  <a:solidFill>
                    <a:srgbClr val="816B99"/>
                  </a:solidFill>
                  <a:latin typeface="Twinkl" pitchFamily="50" charset="0"/>
                </a:rPr>
                <a:t>-6</a:t>
              </a:r>
            </a:p>
          </p:txBody>
        </p:sp>
        <p:sp>
          <p:nvSpPr>
            <p:cNvPr id="43" name="Rectangle 42">
              <a:extLst>
                <a:ext uri="{FF2B5EF4-FFF2-40B4-BE49-F238E27FC236}">
                  <a16:creationId xmlns:a16="http://schemas.microsoft.com/office/drawing/2014/main" id="{FD442C15-6E60-4951-8E2B-2DC4C0B2F5FE}"/>
                </a:ext>
              </a:extLst>
            </p:cNvPr>
            <p:cNvSpPr/>
            <p:nvPr/>
          </p:nvSpPr>
          <p:spPr>
            <a:xfrm>
              <a:off x="3498210" y="3706320"/>
              <a:ext cx="264253" cy="369332"/>
            </a:xfrm>
            <a:prstGeom prst="rect">
              <a:avLst/>
            </a:prstGeom>
          </p:spPr>
          <p:txBody>
            <a:bodyPr wrap="square">
              <a:spAutoFit/>
            </a:bodyPr>
            <a:lstStyle/>
            <a:p>
              <a:r>
                <a:rPr lang="en-GB" sz="1800" b="1">
                  <a:solidFill>
                    <a:srgbClr val="699327"/>
                  </a:solidFill>
                  <a:latin typeface="Twinkl" pitchFamily="50" charset="0"/>
                </a:rPr>
                <a:t>1</a:t>
              </a:r>
            </a:p>
          </p:txBody>
        </p:sp>
        <p:sp>
          <p:nvSpPr>
            <p:cNvPr id="44" name="Rectangle 43">
              <a:extLst>
                <a:ext uri="{FF2B5EF4-FFF2-40B4-BE49-F238E27FC236}">
                  <a16:creationId xmlns:a16="http://schemas.microsoft.com/office/drawing/2014/main" id="{73B540E1-4CFF-4855-AE73-ED2708925405}"/>
                </a:ext>
              </a:extLst>
            </p:cNvPr>
            <p:cNvSpPr/>
            <p:nvPr/>
          </p:nvSpPr>
          <p:spPr>
            <a:xfrm>
              <a:off x="3875715" y="3706320"/>
              <a:ext cx="264253" cy="369332"/>
            </a:xfrm>
            <a:prstGeom prst="rect">
              <a:avLst/>
            </a:prstGeom>
          </p:spPr>
          <p:txBody>
            <a:bodyPr wrap="square">
              <a:spAutoFit/>
            </a:bodyPr>
            <a:lstStyle/>
            <a:p>
              <a:r>
                <a:rPr lang="en-GB" sz="1800" b="1">
                  <a:solidFill>
                    <a:srgbClr val="699327"/>
                  </a:solidFill>
                  <a:latin typeface="Twinkl" pitchFamily="50" charset="0"/>
                </a:rPr>
                <a:t>2</a:t>
              </a:r>
            </a:p>
          </p:txBody>
        </p:sp>
        <p:sp>
          <p:nvSpPr>
            <p:cNvPr id="45" name="Rectangle 44">
              <a:extLst>
                <a:ext uri="{FF2B5EF4-FFF2-40B4-BE49-F238E27FC236}">
                  <a16:creationId xmlns:a16="http://schemas.microsoft.com/office/drawing/2014/main" id="{177884AC-D2D2-4EEC-A6F7-F333F9328D9F}"/>
                </a:ext>
              </a:extLst>
            </p:cNvPr>
            <p:cNvSpPr/>
            <p:nvPr/>
          </p:nvSpPr>
          <p:spPr>
            <a:xfrm>
              <a:off x="4253220" y="3706320"/>
              <a:ext cx="264253" cy="369332"/>
            </a:xfrm>
            <a:prstGeom prst="rect">
              <a:avLst/>
            </a:prstGeom>
          </p:spPr>
          <p:txBody>
            <a:bodyPr wrap="square">
              <a:spAutoFit/>
            </a:bodyPr>
            <a:lstStyle/>
            <a:p>
              <a:r>
                <a:rPr lang="en-GB" sz="1800" b="1">
                  <a:solidFill>
                    <a:srgbClr val="699327"/>
                  </a:solidFill>
                  <a:latin typeface="Twinkl" pitchFamily="50" charset="0"/>
                </a:rPr>
                <a:t>3</a:t>
              </a:r>
            </a:p>
          </p:txBody>
        </p:sp>
        <p:sp>
          <p:nvSpPr>
            <p:cNvPr id="46" name="Rectangle 45">
              <a:extLst>
                <a:ext uri="{FF2B5EF4-FFF2-40B4-BE49-F238E27FC236}">
                  <a16:creationId xmlns:a16="http://schemas.microsoft.com/office/drawing/2014/main" id="{8FEA2B94-E1F6-4F49-9A6D-21B1CA7293E6}"/>
                </a:ext>
              </a:extLst>
            </p:cNvPr>
            <p:cNvSpPr/>
            <p:nvPr/>
          </p:nvSpPr>
          <p:spPr>
            <a:xfrm>
              <a:off x="4630725" y="3706320"/>
              <a:ext cx="264253" cy="369332"/>
            </a:xfrm>
            <a:prstGeom prst="rect">
              <a:avLst/>
            </a:prstGeom>
          </p:spPr>
          <p:txBody>
            <a:bodyPr wrap="square">
              <a:spAutoFit/>
            </a:bodyPr>
            <a:lstStyle/>
            <a:p>
              <a:r>
                <a:rPr lang="en-GB" sz="1800" b="1">
                  <a:solidFill>
                    <a:srgbClr val="699327"/>
                  </a:solidFill>
                  <a:latin typeface="Twinkl" pitchFamily="50" charset="0"/>
                </a:rPr>
                <a:t>4</a:t>
              </a:r>
            </a:p>
          </p:txBody>
        </p:sp>
        <p:sp>
          <p:nvSpPr>
            <p:cNvPr id="47" name="Rectangle 46">
              <a:extLst>
                <a:ext uri="{FF2B5EF4-FFF2-40B4-BE49-F238E27FC236}">
                  <a16:creationId xmlns:a16="http://schemas.microsoft.com/office/drawing/2014/main" id="{9FC7250C-55EC-42A8-B035-DF5980202686}"/>
                </a:ext>
              </a:extLst>
            </p:cNvPr>
            <p:cNvSpPr/>
            <p:nvPr/>
          </p:nvSpPr>
          <p:spPr>
            <a:xfrm>
              <a:off x="4993547" y="3706320"/>
              <a:ext cx="264253" cy="369332"/>
            </a:xfrm>
            <a:prstGeom prst="rect">
              <a:avLst/>
            </a:prstGeom>
          </p:spPr>
          <p:txBody>
            <a:bodyPr wrap="square">
              <a:spAutoFit/>
            </a:bodyPr>
            <a:lstStyle/>
            <a:p>
              <a:r>
                <a:rPr lang="en-GB" sz="1800" b="1">
                  <a:solidFill>
                    <a:srgbClr val="699327"/>
                  </a:solidFill>
                  <a:latin typeface="Twinkl" pitchFamily="50" charset="0"/>
                </a:rPr>
                <a:t>5</a:t>
              </a:r>
            </a:p>
          </p:txBody>
        </p:sp>
        <p:sp>
          <p:nvSpPr>
            <p:cNvPr id="48" name="Rectangle 47">
              <a:extLst>
                <a:ext uri="{FF2B5EF4-FFF2-40B4-BE49-F238E27FC236}">
                  <a16:creationId xmlns:a16="http://schemas.microsoft.com/office/drawing/2014/main" id="{BA43A80C-3C25-4AB2-86F7-C93DE7973FD7}"/>
                </a:ext>
              </a:extLst>
            </p:cNvPr>
            <p:cNvSpPr/>
            <p:nvPr/>
          </p:nvSpPr>
          <p:spPr>
            <a:xfrm>
              <a:off x="5396218" y="3706320"/>
              <a:ext cx="264253" cy="369332"/>
            </a:xfrm>
            <a:prstGeom prst="rect">
              <a:avLst/>
            </a:prstGeom>
          </p:spPr>
          <p:txBody>
            <a:bodyPr wrap="square">
              <a:spAutoFit/>
            </a:bodyPr>
            <a:lstStyle/>
            <a:p>
              <a:r>
                <a:rPr lang="en-GB" sz="1800" b="1">
                  <a:solidFill>
                    <a:srgbClr val="699327"/>
                  </a:solidFill>
                  <a:latin typeface="Twinkl" pitchFamily="50" charset="0"/>
                </a:rPr>
                <a:t>6</a:t>
              </a:r>
            </a:p>
          </p:txBody>
        </p:sp>
        <p:sp>
          <p:nvSpPr>
            <p:cNvPr id="49" name="Rectangle 48">
              <a:extLst>
                <a:ext uri="{FF2B5EF4-FFF2-40B4-BE49-F238E27FC236}">
                  <a16:creationId xmlns:a16="http://schemas.microsoft.com/office/drawing/2014/main" id="{9A7A7401-016E-4350-B990-4B06005CE999}"/>
                </a:ext>
              </a:extLst>
            </p:cNvPr>
            <p:cNvSpPr/>
            <p:nvPr/>
          </p:nvSpPr>
          <p:spPr>
            <a:xfrm>
              <a:off x="747758" y="3706320"/>
              <a:ext cx="448812" cy="369332"/>
            </a:xfrm>
            <a:prstGeom prst="rect">
              <a:avLst/>
            </a:prstGeom>
          </p:spPr>
          <p:txBody>
            <a:bodyPr wrap="square">
              <a:spAutoFit/>
            </a:bodyPr>
            <a:lstStyle/>
            <a:p>
              <a:r>
                <a:rPr lang="en-GB" sz="1800" b="1">
                  <a:solidFill>
                    <a:srgbClr val="7768AD"/>
                  </a:solidFill>
                  <a:latin typeface="Twinkl" pitchFamily="50" charset="0"/>
                </a:rPr>
                <a:t>-6</a:t>
              </a:r>
            </a:p>
          </p:txBody>
        </p:sp>
        <p:sp>
          <p:nvSpPr>
            <p:cNvPr id="50" name="Rectangle 49">
              <a:extLst>
                <a:ext uri="{FF2B5EF4-FFF2-40B4-BE49-F238E27FC236}">
                  <a16:creationId xmlns:a16="http://schemas.microsoft.com/office/drawing/2014/main" id="{D29898C7-8592-42BC-8044-E0E701CB4018}"/>
                </a:ext>
              </a:extLst>
            </p:cNvPr>
            <p:cNvSpPr/>
            <p:nvPr/>
          </p:nvSpPr>
          <p:spPr>
            <a:xfrm>
              <a:off x="1134621" y="3704922"/>
              <a:ext cx="407911" cy="369332"/>
            </a:xfrm>
            <a:prstGeom prst="rect">
              <a:avLst/>
            </a:prstGeom>
          </p:spPr>
          <p:txBody>
            <a:bodyPr wrap="square">
              <a:spAutoFit/>
            </a:bodyPr>
            <a:lstStyle/>
            <a:p>
              <a:r>
                <a:rPr lang="en-GB" sz="1800" b="1">
                  <a:solidFill>
                    <a:srgbClr val="7768AD"/>
                  </a:solidFill>
                  <a:latin typeface="Twinkl" pitchFamily="50" charset="0"/>
                </a:rPr>
                <a:t>-5</a:t>
              </a:r>
            </a:p>
          </p:txBody>
        </p:sp>
        <p:sp>
          <p:nvSpPr>
            <p:cNvPr id="51" name="Rectangle 50">
              <a:extLst>
                <a:ext uri="{FF2B5EF4-FFF2-40B4-BE49-F238E27FC236}">
                  <a16:creationId xmlns:a16="http://schemas.microsoft.com/office/drawing/2014/main" id="{A9591496-F531-4499-BD24-0483D60AFFC0}"/>
                </a:ext>
              </a:extLst>
            </p:cNvPr>
            <p:cNvSpPr/>
            <p:nvPr/>
          </p:nvSpPr>
          <p:spPr>
            <a:xfrm>
              <a:off x="1538334" y="3706320"/>
              <a:ext cx="448812" cy="369332"/>
            </a:xfrm>
            <a:prstGeom prst="rect">
              <a:avLst/>
            </a:prstGeom>
          </p:spPr>
          <p:txBody>
            <a:bodyPr wrap="square">
              <a:spAutoFit/>
            </a:bodyPr>
            <a:lstStyle/>
            <a:p>
              <a:r>
                <a:rPr lang="en-GB" sz="1800" b="1">
                  <a:solidFill>
                    <a:srgbClr val="7768AD"/>
                  </a:solidFill>
                  <a:latin typeface="Twinkl" pitchFamily="50" charset="0"/>
                </a:rPr>
                <a:t>-4</a:t>
              </a:r>
            </a:p>
          </p:txBody>
        </p:sp>
        <p:sp>
          <p:nvSpPr>
            <p:cNvPr id="52" name="Rectangle 51">
              <a:extLst>
                <a:ext uri="{FF2B5EF4-FFF2-40B4-BE49-F238E27FC236}">
                  <a16:creationId xmlns:a16="http://schemas.microsoft.com/office/drawing/2014/main" id="{46415F4F-68BF-48A7-B474-831DC17CE3B3}"/>
                </a:ext>
              </a:extLst>
            </p:cNvPr>
            <p:cNvSpPr/>
            <p:nvPr/>
          </p:nvSpPr>
          <p:spPr>
            <a:xfrm>
              <a:off x="1908496" y="3706320"/>
              <a:ext cx="402671" cy="369332"/>
            </a:xfrm>
            <a:prstGeom prst="rect">
              <a:avLst/>
            </a:prstGeom>
          </p:spPr>
          <p:txBody>
            <a:bodyPr wrap="square">
              <a:spAutoFit/>
            </a:bodyPr>
            <a:lstStyle/>
            <a:p>
              <a:r>
                <a:rPr lang="en-GB" sz="1800" b="1">
                  <a:solidFill>
                    <a:srgbClr val="7768AD"/>
                  </a:solidFill>
                  <a:latin typeface="Twinkl" pitchFamily="50" charset="0"/>
                </a:rPr>
                <a:t>-3</a:t>
              </a:r>
            </a:p>
          </p:txBody>
        </p:sp>
        <p:sp>
          <p:nvSpPr>
            <p:cNvPr id="53" name="Rectangle 52">
              <a:extLst>
                <a:ext uri="{FF2B5EF4-FFF2-40B4-BE49-F238E27FC236}">
                  <a16:creationId xmlns:a16="http://schemas.microsoft.com/office/drawing/2014/main" id="{C9DE40D0-DC18-4E23-871A-C611060CFD68}"/>
                </a:ext>
              </a:extLst>
            </p:cNvPr>
            <p:cNvSpPr/>
            <p:nvPr/>
          </p:nvSpPr>
          <p:spPr>
            <a:xfrm>
              <a:off x="2271315" y="3706320"/>
              <a:ext cx="463495" cy="369332"/>
            </a:xfrm>
            <a:prstGeom prst="rect">
              <a:avLst/>
            </a:prstGeom>
          </p:spPr>
          <p:txBody>
            <a:bodyPr wrap="square">
              <a:spAutoFit/>
            </a:bodyPr>
            <a:lstStyle/>
            <a:p>
              <a:r>
                <a:rPr lang="en-GB" sz="1800" b="1">
                  <a:solidFill>
                    <a:srgbClr val="7768AD"/>
                  </a:solidFill>
                  <a:latin typeface="Twinkl" pitchFamily="50" charset="0"/>
                </a:rPr>
                <a:t>-2</a:t>
              </a:r>
            </a:p>
          </p:txBody>
        </p:sp>
        <p:sp>
          <p:nvSpPr>
            <p:cNvPr id="54" name="Rectangle 53">
              <a:extLst>
                <a:ext uri="{FF2B5EF4-FFF2-40B4-BE49-F238E27FC236}">
                  <a16:creationId xmlns:a16="http://schemas.microsoft.com/office/drawing/2014/main" id="{450463C8-6622-4FC0-AA55-5F82C4996715}"/>
                </a:ext>
              </a:extLst>
            </p:cNvPr>
            <p:cNvSpPr/>
            <p:nvPr/>
          </p:nvSpPr>
          <p:spPr>
            <a:xfrm>
              <a:off x="2648824" y="3706320"/>
              <a:ext cx="371215" cy="369332"/>
            </a:xfrm>
            <a:prstGeom prst="rect">
              <a:avLst/>
            </a:prstGeom>
          </p:spPr>
          <p:txBody>
            <a:bodyPr wrap="square">
              <a:spAutoFit/>
            </a:bodyPr>
            <a:lstStyle/>
            <a:p>
              <a:r>
                <a:rPr lang="en-GB" sz="1800" b="1">
                  <a:solidFill>
                    <a:srgbClr val="7768AD"/>
                  </a:solidFill>
                  <a:latin typeface="Twinkl" pitchFamily="50" charset="0"/>
                </a:rPr>
                <a:t>-1</a:t>
              </a:r>
            </a:p>
          </p:txBody>
        </p:sp>
      </p:grpSp>
      <p:grpSp>
        <p:nvGrpSpPr>
          <p:cNvPr id="67" name="Group 66">
            <a:extLst>
              <a:ext uri="{FF2B5EF4-FFF2-40B4-BE49-F238E27FC236}">
                <a16:creationId xmlns:a16="http://schemas.microsoft.com/office/drawing/2014/main" id="{70219E5D-ED16-4971-A85D-3AEF5D63BEB3}"/>
              </a:ext>
            </a:extLst>
          </p:cNvPr>
          <p:cNvGrpSpPr/>
          <p:nvPr/>
        </p:nvGrpSpPr>
        <p:grpSpPr>
          <a:xfrm>
            <a:off x="5007648" y="2097048"/>
            <a:ext cx="1272619" cy="1272619"/>
            <a:chOff x="5042103" y="1974125"/>
            <a:chExt cx="1272619" cy="1272619"/>
          </a:xfrm>
        </p:grpSpPr>
        <p:sp>
          <p:nvSpPr>
            <p:cNvPr id="57" name="Oval 56">
              <a:extLst>
                <a:ext uri="{FF2B5EF4-FFF2-40B4-BE49-F238E27FC236}">
                  <a16:creationId xmlns:a16="http://schemas.microsoft.com/office/drawing/2014/main" id="{440CF05D-8E60-4BF5-96A2-9D34CBC3202E}"/>
                </a:ext>
              </a:extLst>
            </p:cNvPr>
            <p:cNvSpPr/>
            <p:nvPr/>
          </p:nvSpPr>
          <p:spPr>
            <a:xfrm>
              <a:off x="5042103" y="1974125"/>
              <a:ext cx="1272619" cy="1272619"/>
            </a:xfrm>
            <a:prstGeom prst="ellipse">
              <a:avLst/>
            </a:prstGeom>
            <a:solidFill>
              <a:srgbClr val="0079C2"/>
            </a:solidFill>
            <a:ln w="28575">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8" name="Rectangle 57">
              <a:extLst>
                <a:ext uri="{FF2B5EF4-FFF2-40B4-BE49-F238E27FC236}">
                  <a16:creationId xmlns:a16="http://schemas.microsoft.com/office/drawing/2014/main" id="{38213479-FEE3-4D45-8922-1F0B71617E83}"/>
                </a:ext>
              </a:extLst>
            </p:cNvPr>
            <p:cNvSpPr/>
            <p:nvPr/>
          </p:nvSpPr>
          <p:spPr>
            <a:xfrm>
              <a:off x="5116135" y="2284328"/>
              <a:ext cx="1130438" cy="646331"/>
            </a:xfrm>
            <a:prstGeom prst="rect">
              <a:avLst/>
            </a:prstGeom>
            <a:noFill/>
          </p:spPr>
          <p:txBody>
            <a:bodyPr wrap="none">
              <a:spAutoFit/>
            </a:bodyPr>
            <a:lstStyle/>
            <a:p>
              <a:pPr algn="ctr"/>
              <a:r>
                <a:rPr lang="en-GB" sz="1800">
                  <a:solidFill>
                    <a:schemeClr val="bg1"/>
                  </a:solidFill>
                  <a:latin typeface="Twinkl" pitchFamily="50" charset="0"/>
                </a:rPr>
                <a:t>first</a:t>
              </a:r>
            </a:p>
            <a:p>
              <a:pPr algn="ctr"/>
              <a:r>
                <a:rPr lang="en-GB" sz="1800">
                  <a:solidFill>
                    <a:schemeClr val="bg1"/>
                  </a:solidFill>
                  <a:latin typeface="Twinkl" pitchFamily="50" charset="0"/>
                </a:rPr>
                <a:t>quadrant</a:t>
              </a:r>
            </a:p>
          </p:txBody>
        </p:sp>
      </p:grpSp>
      <p:grpSp>
        <p:nvGrpSpPr>
          <p:cNvPr id="66" name="Group 65">
            <a:extLst>
              <a:ext uri="{FF2B5EF4-FFF2-40B4-BE49-F238E27FC236}">
                <a16:creationId xmlns:a16="http://schemas.microsoft.com/office/drawing/2014/main" id="{05A79CC6-45F9-48F6-BCDF-EFB9E681BE14}"/>
              </a:ext>
            </a:extLst>
          </p:cNvPr>
          <p:cNvGrpSpPr/>
          <p:nvPr/>
        </p:nvGrpSpPr>
        <p:grpSpPr>
          <a:xfrm>
            <a:off x="2702020" y="2097048"/>
            <a:ext cx="1272619" cy="1272619"/>
            <a:chOff x="2680512" y="1974125"/>
            <a:chExt cx="1272619" cy="1272619"/>
          </a:xfrm>
          <a:solidFill>
            <a:srgbClr val="F1864B"/>
          </a:solidFill>
        </p:grpSpPr>
        <p:sp>
          <p:nvSpPr>
            <p:cNvPr id="60" name="Oval 59">
              <a:extLst>
                <a:ext uri="{FF2B5EF4-FFF2-40B4-BE49-F238E27FC236}">
                  <a16:creationId xmlns:a16="http://schemas.microsoft.com/office/drawing/2014/main" id="{DD225EE4-0BA2-4B41-B685-EE92205DF064}"/>
                </a:ext>
              </a:extLst>
            </p:cNvPr>
            <p:cNvSpPr/>
            <p:nvPr/>
          </p:nvSpPr>
          <p:spPr>
            <a:xfrm>
              <a:off x="2680512" y="1974125"/>
              <a:ext cx="1272619" cy="1272619"/>
            </a:xfrm>
            <a:prstGeom prst="ellipse">
              <a:avLst/>
            </a:prstGeom>
            <a:grpFill/>
            <a:ln w="28575">
              <a:solidFill>
                <a:srgbClr val="D64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1" name="Rectangle 60">
              <a:extLst>
                <a:ext uri="{FF2B5EF4-FFF2-40B4-BE49-F238E27FC236}">
                  <a16:creationId xmlns:a16="http://schemas.microsoft.com/office/drawing/2014/main" id="{73C892B5-723C-45E9-AE94-DD02C069ACD8}"/>
                </a:ext>
              </a:extLst>
            </p:cNvPr>
            <p:cNvSpPr/>
            <p:nvPr/>
          </p:nvSpPr>
          <p:spPr>
            <a:xfrm>
              <a:off x="2754544" y="2284328"/>
              <a:ext cx="1130438" cy="646331"/>
            </a:xfrm>
            <a:prstGeom prst="rect">
              <a:avLst/>
            </a:prstGeom>
            <a:noFill/>
          </p:spPr>
          <p:txBody>
            <a:bodyPr wrap="none">
              <a:spAutoFit/>
            </a:bodyPr>
            <a:lstStyle/>
            <a:p>
              <a:pPr algn="ctr"/>
              <a:r>
                <a:rPr lang="en-GB" sz="1800">
                  <a:solidFill>
                    <a:schemeClr val="bg1"/>
                  </a:solidFill>
                  <a:latin typeface="Twinkl" pitchFamily="50" charset="0"/>
                </a:rPr>
                <a:t>second</a:t>
              </a:r>
            </a:p>
            <a:p>
              <a:pPr algn="ctr"/>
              <a:r>
                <a:rPr lang="en-GB" sz="1800">
                  <a:solidFill>
                    <a:schemeClr val="bg1"/>
                  </a:solidFill>
                  <a:latin typeface="Twinkl" pitchFamily="50" charset="0"/>
                </a:rPr>
                <a:t>quadrant</a:t>
              </a:r>
            </a:p>
          </p:txBody>
        </p:sp>
      </p:grpSp>
      <p:grpSp>
        <p:nvGrpSpPr>
          <p:cNvPr id="69" name="Group 68">
            <a:extLst>
              <a:ext uri="{FF2B5EF4-FFF2-40B4-BE49-F238E27FC236}">
                <a16:creationId xmlns:a16="http://schemas.microsoft.com/office/drawing/2014/main" id="{D9B34305-794C-414A-A344-6CD33CEE1126}"/>
              </a:ext>
            </a:extLst>
          </p:cNvPr>
          <p:cNvGrpSpPr/>
          <p:nvPr/>
        </p:nvGrpSpPr>
        <p:grpSpPr>
          <a:xfrm>
            <a:off x="5021666" y="4406164"/>
            <a:ext cx="1272619" cy="1272619"/>
            <a:chOff x="5042103" y="4425817"/>
            <a:chExt cx="1272619" cy="1272619"/>
          </a:xfrm>
          <a:solidFill>
            <a:srgbClr val="87BD31"/>
          </a:solidFill>
        </p:grpSpPr>
        <p:sp>
          <p:nvSpPr>
            <p:cNvPr id="62" name="Oval 61">
              <a:extLst>
                <a:ext uri="{FF2B5EF4-FFF2-40B4-BE49-F238E27FC236}">
                  <a16:creationId xmlns:a16="http://schemas.microsoft.com/office/drawing/2014/main" id="{97A88AA2-F9ED-4C6E-9303-8894D2D4D8E5}"/>
                </a:ext>
              </a:extLst>
            </p:cNvPr>
            <p:cNvSpPr/>
            <p:nvPr/>
          </p:nvSpPr>
          <p:spPr>
            <a:xfrm>
              <a:off x="5042103" y="4425817"/>
              <a:ext cx="1272619" cy="1272619"/>
            </a:xfrm>
            <a:prstGeom prst="ellipse">
              <a:avLst/>
            </a:prstGeom>
            <a:grpFill/>
            <a:ln w="28575">
              <a:solidFill>
                <a:srgbClr val="69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3" name="Rectangle 62">
              <a:extLst>
                <a:ext uri="{FF2B5EF4-FFF2-40B4-BE49-F238E27FC236}">
                  <a16:creationId xmlns:a16="http://schemas.microsoft.com/office/drawing/2014/main" id="{1C72797D-9432-4F32-A64C-F88ECA4CFD54}"/>
                </a:ext>
              </a:extLst>
            </p:cNvPr>
            <p:cNvSpPr/>
            <p:nvPr/>
          </p:nvSpPr>
          <p:spPr>
            <a:xfrm>
              <a:off x="5116135" y="4736020"/>
              <a:ext cx="1130438" cy="646331"/>
            </a:xfrm>
            <a:prstGeom prst="rect">
              <a:avLst/>
            </a:prstGeom>
            <a:noFill/>
          </p:spPr>
          <p:txBody>
            <a:bodyPr wrap="none">
              <a:spAutoFit/>
            </a:bodyPr>
            <a:lstStyle/>
            <a:p>
              <a:pPr algn="ctr"/>
              <a:r>
                <a:rPr lang="en-GB" sz="1800">
                  <a:solidFill>
                    <a:schemeClr val="bg1"/>
                  </a:solidFill>
                  <a:latin typeface="Twinkl" pitchFamily="50" charset="0"/>
                </a:rPr>
                <a:t>fourth</a:t>
              </a:r>
            </a:p>
            <a:p>
              <a:pPr algn="ctr"/>
              <a:r>
                <a:rPr lang="en-GB" sz="1800">
                  <a:solidFill>
                    <a:schemeClr val="bg1"/>
                  </a:solidFill>
                  <a:latin typeface="Twinkl" pitchFamily="50" charset="0"/>
                </a:rPr>
                <a:t>quadrant</a:t>
              </a:r>
            </a:p>
          </p:txBody>
        </p:sp>
      </p:grpSp>
      <p:grpSp>
        <p:nvGrpSpPr>
          <p:cNvPr id="68" name="Group 67">
            <a:extLst>
              <a:ext uri="{FF2B5EF4-FFF2-40B4-BE49-F238E27FC236}">
                <a16:creationId xmlns:a16="http://schemas.microsoft.com/office/drawing/2014/main" id="{BA8EE62D-5882-48D4-B784-153F8B17DAEE}"/>
              </a:ext>
            </a:extLst>
          </p:cNvPr>
          <p:cNvGrpSpPr/>
          <p:nvPr/>
        </p:nvGrpSpPr>
        <p:grpSpPr>
          <a:xfrm>
            <a:off x="2693631" y="4406164"/>
            <a:ext cx="1272619" cy="1272619"/>
            <a:chOff x="2680512" y="4425817"/>
            <a:chExt cx="1272619" cy="1272619"/>
          </a:xfrm>
          <a:solidFill>
            <a:srgbClr val="7768AD"/>
          </a:solidFill>
        </p:grpSpPr>
        <p:sp>
          <p:nvSpPr>
            <p:cNvPr id="64" name="Oval 63">
              <a:extLst>
                <a:ext uri="{FF2B5EF4-FFF2-40B4-BE49-F238E27FC236}">
                  <a16:creationId xmlns:a16="http://schemas.microsoft.com/office/drawing/2014/main" id="{577EDF81-7EA1-41C7-8618-4D88F7188A02}"/>
                </a:ext>
              </a:extLst>
            </p:cNvPr>
            <p:cNvSpPr/>
            <p:nvPr/>
          </p:nvSpPr>
          <p:spPr>
            <a:xfrm>
              <a:off x="2680512" y="4425817"/>
              <a:ext cx="1272619" cy="1272619"/>
            </a:xfrm>
            <a:prstGeom prst="ellipse">
              <a:avLst/>
            </a:prstGeom>
            <a:grpFill/>
            <a:ln w="28575">
              <a:solidFill>
                <a:srgbClr val="49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DE0E2930-7644-4FB6-826C-BE524A72FE23}"/>
                </a:ext>
              </a:extLst>
            </p:cNvPr>
            <p:cNvSpPr/>
            <p:nvPr/>
          </p:nvSpPr>
          <p:spPr>
            <a:xfrm>
              <a:off x="2754544" y="4736020"/>
              <a:ext cx="1130438" cy="646331"/>
            </a:xfrm>
            <a:prstGeom prst="rect">
              <a:avLst/>
            </a:prstGeom>
            <a:noFill/>
          </p:spPr>
          <p:txBody>
            <a:bodyPr wrap="none">
              <a:spAutoFit/>
            </a:bodyPr>
            <a:lstStyle/>
            <a:p>
              <a:pPr algn="ctr"/>
              <a:r>
                <a:rPr lang="en-GB" sz="1800">
                  <a:solidFill>
                    <a:schemeClr val="bg1"/>
                  </a:solidFill>
                  <a:latin typeface="Twinkl" pitchFamily="50" charset="0"/>
                </a:rPr>
                <a:t>third</a:t>
              </a:r>
            </a:p>
            <a:p>
              <a:pPr algn="ctr"/>
              <a:r>
                <a:rPr lang="en-GB" sz="1800">
                  <a:solidFill>
                    <a:schemeClr val="bg1"/>
                  </a:solidFill>
                  <a:latin typeface="Twinkl" pitchFamily="50" charset="0"/>
                </a:rPr>
                <a:t>quadrant</a:t>
              </a:r>
            </a:p>
          </p:txBody>
        </p:sp>
      </p:grpSp>
      <p:sp>
        <p:nvSpPr>
          <p:cNvPr id="75" name="Rectangle 74">
            <a:extLst>
              <a:ext uri="{FF2B5EF4-FFF2-40B4-BE49-F238E27FC236}">
                <a16:creationId xmlns:a16="http://schemas.microsoft.com/office/drawing/2014/main" id="{5B1F1757-5E7B-480F-A011-B9FCCFA185B1}"/>
              </a:ext>
            </a:extLst>
          </p:cNvPr>
          <p:cNvSpPr/>
          <p:nvPr/>
        </p:nvSpPr>
        <p:spPr>
          <a:xfrm>
            <a:off x="6885708" y="1573870"/>
            <a:ext cx="3169893" cy="1157240"/>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In the first activity, you were identifying coordinates in the </a:t>
            </a:r>
            <a:r>
              <a:rPr lang="en-GB" sz="1730" b="1">
                <a:solidFill>
                  <a:schemeClr val="bg1"/>
                </a:solidFill>
                <a:latin typeface="Twinkl" pitchFamily="50" charset="0"/>
              </a:rPr>
              <a:t>first quadrant</a:t>
            </a:r>
            <a:r>
              <a:rPr lang="en-GB" sz="1730">
                <a:solidFill>
                  <a:schemeClr val="bg1"/>
                </a:solidFill>
                <a:latin typeface="Twinkl" pitchFamily="50" charset="0"/>
              </a:rPr>
              <a:t>, using the </a:t>
            </a:r>
            <a:r>
              <a:rPr lang="en-GB" sz="1730" b="1">
                <a:solidFill>
                  <a:schemeClr val="bg1"/>
                </a:solidFill>
                <a:latin typeface="Twinkl" pitchFamily="50" charset="0"/>
              </a:rPr>
              <a:t>horizontal x-axis </a:t>
            </a:r>
            <a:r>
              <a:rPr lang="en-GB" sz="1730">
                <a:solidFill>
                  <a:schemeClr val="bg1"/>
                </a:solidFill>
                <a:latin typeface="Twinkl" pitchFamily="50" charset="0"/>
              </a:rPr>
              <a:t>and </a:t>
            </a:r>
            <a:r>
              <a:rPr lang="en-GB" sz="1730" b="1">
                <a:solidFill>
                  <a:schemeClr val="bg1"/>
                </a:solidFill>
                <a:latin typeface="Twinkl" pitchFamily="50" charset="0"/>
              </a:rPr>
              <a:t>vertical y-axis</a:t>
            </a:r>
            <a:r>
              <a:rPr lang="en-GB" sz="1730">
                <a:solidFill>
                  <a:schemeClr val="bg1"/>
                </a:solidFill>
                <a:latin typeface="Twinkl" pitchFamily="50" charset="0"/>
              </a:rPr>
              <a:t>.</a:t>
            </a:r>
          </a:p>
        </p:txBody>
      </p:sp>
      <p:sp>
        <p:nvSpPr>
          <p:cNvPr id="77" name="Rectangle 76">
            <a:extLst>
              <a:ext uri="{FF2B5EF4-FFF2-40B4-BE49-F238E27FC236}">
                <a16:creationId xmlns:a16="http://schemas.microsoft.com/office/drawing/2014/main" id="{B82570F7-5CBD-4825-AD1A-A865B3BD0E6C}"/>
              </a:ext>
            </a:extLst>
          </p:cNvPr>
          <p:cNvSpPr/>
          <p:nvPr/>
        </p:nvSpPr>
        <p:spPr>
          <a:xfrm>
            <a:off x="6885708" y="3160333"/>
            <a:ext cx="3169893" cy="886397"/>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The point where the horizontal and vertical axes intersect is at </a:t>
            </a:r>
            <a:r>
              <a:rPr lang="en-GB" sz="1730" b="1">
                <a:solidFill>
                  <a:schemeClr val="bg1"/>
                </a:solidFill>
                <a:latin typeface="Twinkl" pitchFamily="50" charset="0"/>
              </a:rPr>
              <a:t>(0,0)</a:t>
            </a:r>
            <a:r>
              <a:rPr lang="en-GB" sz="1730">
                <a:solidFill>
                  <a:schemeClr val="bg1"/>
                </a:solidFill>
                <a:latin typeface="Twinkl" pitchFamily="50" charset="0"/>
              </a:rPr>
              <a:t>.</a:t>
            </a:r>
            <a:r>
              <a:rPr lang="en-GB" sz="1730" b="1">
                <a:solidFill>
                  <a:schemeClr val="bg1"/>
                </a:solidFill>
                <a:latin typeface="Twinkl" pitchFamily="50" charset="0"/>
              </a:rPr>
              <a:t> </a:t>
            </a:r>
            <a:r>
              <a:rPr lang="en-GB" sz="1730">
                <a:solidFill>
                  <a:schemeClr val="bg1"/>
                </a:solidFill>
                <a:latin typeface="Twinkl" pitchFamily="50" charset="0"/>
              </a:rPr>
              <a:t>This is called the </a:t>
            </a:r>
            <a:r>
              <a:rPr lang="en-GB" sz="1730" b="1">
                <a:solidFill>
                  <a:schemeClr val="bg1"/>
                </a:solidFill>
                <a:latin typeface="Twinkl" pitchFamily="50" charset="0"/>
              </a:rPr>
              <a:t>origin</a:t>
            </a:r>
            <a:r>
              <a:rPr lang="en-GB" sz="1730">
                <a:solidFill>
                  <a:schemeClr val="bg1"/>
                </a:solidFill>
                <a:latin typeface="Twinkl" pitchFamily="50" charset="0"/>
              </a:rPr>
              <a:t>.</a:t>
            </a:r>
          </a:p>
        </p:txBody>
      </p:sp>
      <p:sp>
        <p:nvSpPr>
          <p:cNvPr id="79" name="Rectangle 78">
            <a:extLst>
              <a:ext uri="{FF2B5EF4-FFF2-40B4-BE49-F238E27FC236}">
                <a16:creationId xmlns:a16="http://schemas.microsoft.com/office/drawing/2014/main" id="{B424284C-3321-4352-8DF2-0DB1EBCC8611}"/>
              </a:ext>
            </a:extLst>
          </p:cNvPr>
          <p:cNvSpPr/>
          <p:nvPr/>
        </p:nvSpPr>
        <p:spPr>
          <a:xfrm>
            <a:off x="6883609" y="4194337"/>
            <a:ext cx="3174118" cy="1689693"/>
          </a:xfrm>
          <a:prstGeom prst="rect">
            <a:avLst/>
          </a:prstGeom>
          <a:solidFill>
            <a:srgbClr val="669FC7"/>
          </a:solidFill>
        </p:spPr>
        <p:txBody>
          <a:bodyPr wrap="square" lIns="72000" rIns="72000">
            <a:spAutoFit/>
          </a:bodyPr>
          <a:lstStyle/>
          <a:p>
            <a:r>
              <a:rPr lang="en-GB" sz="1730">
                <a:solidFill>
                  <a:schemeClr val="bg1"/>
                </a:solidFill>
                <a:latin typeface="Twinkl" pitchFamily="50" charset="0"/>
              </a:rPr>
              <a:t>When the x-axis and y-axis number lines are extended beyond the origin, into </a:t>
            </a:r>
            <a:r>
              <a:rPr lang="en-GB" sz="1730" b="1">
                <a:solidFill>
                  <a:schemeClr val="bg1"/>
                </a:solidFill>
                <a:latin typeface="Twinkl" pitchFamily="50" charset="0"/>
              </a:rPr>
              <a:t>negative numbers</a:t>
            </a:r>
            <a:r>
              <a:rPr lang="en-GB" sz="1730">
                <a:solidFill>
                  <a:schemeClr val="bg1"/>
                </a:solidFill>
                <a:latin typeface="Twinkl" pitchFamily="50" charset="0"/>
              </a:rPr>
              <a:t>, a much larger coordinate grid is created, made of four areas called </a:t>
            </a:r>
            <a:r>
              <a:rPr lang="en-GB" sz="1730" b="1">
                <a:solidFill>
                  <a:schemeClr val="bg1"/>
                </a:solidFill>
                <a:latin typeface="Twinkl" pitchFamily="50" charset="0"/>
              </a:rPr>
              <a:t>quadrants</a:t>
            </a:r>
            <a:r>
              <a:rPr lang="en-GB" sz="1730">
                <a:solidFill>
                  <a:schemeClr val="bg1"/>
                </a:solidFill>
                <a:latin typeface="Twinkl" pitchFamily="50" charset="0"/>
              </a:rPr>
              <a:t>.</a:t>
            </a:r>
          </a:p>
        </p:txBody>
      </p:sp>
      <p:pic>
        <p:nvPicPr>
          <p:cNvPr id="81" name="Whole Class">
            <a:extLst>
              <a:ext uri="{FF2B5EF4-FFF2-40B4-BE49-F238E27FC236}">
                <a16:creationId xmlns:a16="http://schemas.microsoft.com/office/drawing/2014/main" id="{2F9D35F7-DD9B-4592-A068-4C28016AE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751" y="612000"/>
            <a:ext cx="1238498" cy="864000"/>
          </a:xfrm>
          <a:prstGeom prst="rect">
            <a:avLst/>
          </a:prstGeom>
        </p:spPr>
      </p:pic>
    </p:spTree>
    <p:extLst>
      <p:ext uri="{BB962C8B-B14F-4D97-AF65-F5344CB8AC3E}">
        <p14:creationId xmlns:p14="http://schemas.microsoft.com/office/powerpoint/2010/main" val="7247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p:cTn id="25" dur="500" fill="hold"/>
                                        <p:tgtEl>
                                          <p:spTgt spid="69"/>
                                        </p:tgtEl>
                                        <p:attrNameLst>
                                          <p:attrName>ppt_w</p:attrName>
                                        </p:attrNameLst>
                                      </p:cBhvr>
                                      <p:tavLst>
                                        <p:tav tm="0">
                                          <p:val>
                                            <p:fltVal val="0"/>
                                          </p:val>
                                        </p:tav>
                                        <p:tav tm="100000">
                                          <p:val>
                                            <p:strVal val="#ppt_w"/>
                                          </p:val>
                                        </p:tav>
                                      </p:tavLst>
                                    </p:anim>
                                    <p:anim calcmode="lin" valueType="num">
                                      <p:cBhvr>
                                        <p:cTn id="26" dur="500" fill="hold"/>
                                        <p:tgtEl>
                                          <p:spTgt spid="69"/>
                                        </p:tgtEl>
                                        <p:attrNameLst>
                                          <p:attrName>ppt_h</p:attrName>
                                        </p:attrNameLst>
                                      </p:cBhvr>
                                      <p:tavLst>
                                        <p:tav tm="0">
                                          <p:val>
                                            <p:fltVal val="0"/>
                                          </p:val>
                                        </p:tav>
                                        <p:tav tm="100000">
                                          <p:val>
                                            <p:strVal val="#ppt_h"/>
                                          </p:val>
                                        </p:tav>
                                      </p:tavLst>
                                    </p:anim>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F0BE93-FF79-4B8B-979C-DC11782F57F0}">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A0B47DE-966C-4892-B01D-39A487B829FE}"/>
</file>

<file path=customXml/itemProps3.xml><?xml version="1.0" encoding="utf-8"?>
<ds:datastoreItem xmlns:ds="http://schemas.openxmlformats.org/officeDocument/2006/customXml" ds:itemID="{2610A999-F400-4268-90DF-2E855D10C1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0</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Morning challenge</vt:lpstr>
      <vt:lpstr>Word work: (on whiteboards)</vt:lpstr>
      <vt:lpstr>24.4.26 TBAT- read, write and plot coordinates.   1) 5.907 x 1000  =    2)  5/6 x 3 =   3) 2, 453 Nearest 10=               Nearest 100 =         Nearest 1, 000=</vt:lpstr>
      <vt:lpstr>Daily 10   Daily 10 - Mental Maths Challenge - Topmarks</vt:lpstr>
      <vt:lpstr>Talk partners: Which axis is 'x' and which is 'y'? </vt:lpstr>
      <vt:lpstr>Talk partners: Which axis do you read or plot first? </vt:lpstr>
      <vt:lpstr>Olympic Sports Coordinates</vt:lpstr>
      <vt:lpstr>Olympic Sports Coordinates</vt:lpstr>
      <vt:lpstr>The Four Quadrants</vt:lpstr>
      <vt:lpstr>The Four Quadrants</vt:lpstr>
      <vt:lpstr>Missing Coordinates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Humanities    Quiz Time!!!</vt:lpstr>
      <vt:lpstr>Asia</vt:lpstr>
      <vt:lpstr>How many countries are there in Asia?  56     40     48       9 </vt:lpstr>
      <vt:lpstr>Which ocean is a natural border to Asia?  Pacific    Atlantic     Artic </vt:lpstr>
      <vt:lpstr>Which country has the largest population?   China     Maldives       India </vt:lpstr>
      <vt:lpstr>The hottest part of the Earth structure is...   mantle     crust     inner core </vt:lpstr>
      <vt:lpstr>The name of the supercontinent is called...  Asia     continental drift      Pangaea </vt:lpstr>
      <vt:lpstr>Mountains </vt:lpstr>
      <vt:lpstr>Mountains are formed when tectonic plates...    1)                        2)                        3)</vt:lpstr>
      <vt:lpstr>Tectonic plates are like jigsaw pieces on the Earth's....    mantle       crust       outer core </vt:lpstr>
      <vt:lpstr>Volcanoes </vt:lpstr>
      <vt:lpstr>Magma escapes through only the main vent.   True                    False </vt:lpstr>
      <vt:lpstr>What are the three types of volcanoes?     When magma reaches the surface it is called?  </vt:lpstr>
      <vt:lpstr>Earthquakes </vt:lpstr>
      <vt:lpstr>An earthquake happens when tectonic plates get stuck and then there is a sudden movement.   It creates _________ lines in the ground.</vt:lpstr>
      <vt:lpstr>Seismic waves are felt more strongly at the epicentre of the earthquake.   True                    False </vt:lpstr>
      <vt:lpstr>Buildings in Asia are made to absorb seismic energy.    True            False        The engineers use shock ________________</vt:lpstr>
      <vt:lpstr>PowerPoint Presentation</vt:lpstr>
      <vt:lpstr>Complete both parts of the quiz- show off what you have learnt. </vt:lpstr>
      <vt:lpstr>Easter Fayre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28</cp:revision>
  <dcterms:created xsi:type="dcterms:W3CDTF">2026-03-20T11:56:39Z</dcterms:created>
  <dcterms:modified xsi:type="dcterms:W3CDTF">2026-03-23T20:32:02Z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