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9" r:id="rId5"/>
    <p:sldId id="427" r:id="rId6"/>
    <p:sldId id="257" r:id="rId7"/>
    <p:sldId id="417" r:id="rId8"/>
    <p:sldId id="256" r:id="rId9"/>
    <p:sldId id="418" r:id="rId10"/>
    <p:sldId id="425" r:id="rId11"/>
    <p:sldId id="426" r:id="rId12"/>
    <p:sldId id="421" r:id="rId13"/>
    <p:sldId id="422" r:id="rId14"/>
    <p:sldId id="423" r:id="rId15"/>
    <p:sldId id="424" r:id="rId16"/>
    <p:sldId id="420" r:id="rId1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AF037F-AFC8-5332-41C7-89E0C6063AF5}" v="505" dt="2026-03-19T13:53:22.8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9.1 Keyword (4)">
  <p:cSld name="CUSTOM_27_1">
    <p:spTree>
      <p:nvGrpSpPr>
        <p:cNvPr id="1" name="Shape 121"/>
        <p:cNvGrpSpPr/>
        <p:nvPr/>
      </p:nvGrpSpPr>
      <p:grpSpPr>
        <a:xfrm>
          <a:off x="0" y="0"/>
          <a:ext cx="0" cy="0"/>
          <a:chOff x="0" y="0"/>
          <a:chExt cx="0" cy="0"/>
        </a:xfrm>
      </p:grpSpPr>
      <p:sp>
        <p:nvSpPr>
          <p:cNvPr id="122" name="Google Shape;122;p15"/>
          <p:cNvSpPr/>
          <p:nvPr/>
        </p:nvSpPr>
        <p:spPr>
          <a:xfrm>
            <a:off x="0" y="1"/>
            <a:ext cx="12192400" cy="720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sz="1867"/>
          </a:p>
        </p:txBody>
      </p:sp>
      <p:pic>
        <p:nvPicPr>
          <p:cNvPr id="123" name="Google Shape;123;p15"/>
          <p:cNvPicPr preferRelativeResize="0"/>
          <p:nvPr/>
        </p:nvPicPr>
        <p:blipFill>
          <a:blip r:embed="rId2">
            <a:alphaModFix/>
          </a:blip>
          <a:srcRect t="1699" b="1709"/>
          <a:stretch>
            <a:fillRect/>
          </a:stretch>
        </p:blipFill>
        <p:spPr>
          <a:xfrm>
            <a:off x="0" y="710034"/>
            <a:ext cx="12201603" cy="155612"/>
          </a:xfrm>
          <a:prstGeom prst="rect">
            <a:avLst/>
          </a:prstGeom>
          <a:noFill/>
          <a:ln>
            <a:noFill/>
          </a:ln>
        </p:spPr>
      </p:pic>
      <p:sp>
        <p:nvSpPr>
          <p:cNvPr id="124" name="Google Shape;124;p15"/>
          <p:cNvSpPr txBox="1">
            <a:spLocks noGrp="1"/>
          </p:cNvSpPr>
          <p:nvPr>
            <p:ph type="subTitle" idx="1"/>
          </p:nvPr>
        </p:nvSpPr>
        <p:spPr>
          <a:xfrm>
            <a:off x="432000" y="1211300"/>
            <a:ext cx="9621200" cy="519600"/>
          </a:xfrm>
          <a:prstGeom prst="rect">
            <a:avLst/>
          </a:prstGeom>
        </p:spPr>
        <p:txBody>
          <a:bodyPr spcFirstLastPara="1" wrap="square" lIns="0" tIns="0" rIns="0" bIns="0" anchor="t" anchorCtr="0">
            <a:noAutofit/>
          </a:bodyPr>
          <a:lstStyle>
            <a:lvl1pPr lvl="0" rtl="0">
              <a:lnSpc>
                <a:spcPct val="115000"/>
              </a:lnSpc>
              <a:spcBef>
                <a:spcPct val="0"/>
              </a:spcBef>
              <a:spcAft>
                <a:spcPct val="0"/>
              </a:spcAft>
              <a:buClr>
                <a:srgbClr val="282828"/>
              </a:buClr>
              <a:buSzPts val="2200"/>
              <a:buFont typeface="Lexend"/>
              <a:buNone/>
              <a:defRPr b="1">
                <a:solidFill>
                  <a:srgbClr val="282828"/>
                </a:solidFill>
                <a:latin typeface="Lexend"/>
                <a:ea typeface="Lexend"/>
                <a:cs typeface="Lexend"/>
                <a:sym typeface="Lexend"/>
              </a:defRPr>
            </a:lvl1pPr>
            <a:lvl2pPr lvl="1" rtl="0">
              <a:spcBef>
                <a:spcPts val="1333"/>
              </a:spcBef>
              <a:spcAft>
                <a:spcPct val="0"/>
              </a:spcAft>
              <a:buClr>
                <a:srgbClr val="282828"/>
              </a:buClr>
              <a:buSzPts val="2200"/>
              <a:buFont typeface="Lexend"/>
              <a:buNone/>
              <a:defRPr sz="2933">
                <a:solidFill>
                  <a:srgbClr val="282828"/>
                </a:solidFill>
                <a:latin typeface="Lexend"/>
                <a:ea typeface="Lexend"/>
                <a:cs typeface="Lexend"/>
                <a:sym typeface="Lexend"/>
              </a:defRPr>
            </a:lvl2pPr>
            <a:lvl3pPr lvl="2" rtl="0">
              <a:spcBef>
                <a:spcPts val="1333"/>
              </a:spcBef>
              <a:spcAft>
                <a:spcPct val="0"/>
              </a:spcAft>
              <a:buClr>
                <a:srgbClr val="282828"/>
              </a:buClr>
              <a:buSzPts val="2200"/>
              <a:buFont typeface="Lexend"/>
              <a:buNone/>
              <a:defRPr sz="2933">
                <a:solidFill>
                  <a:srgbClr val="282828"/>
                </a:solidFill>
                <a:latin typeface="Lexend"/>
                <a:ea typeface="Lexend"/>
                <a:cs typeface="Lexend"/>
                <a:sym typeface="Lexend"/>
              </a:defRPr>
            </a:lvl3pPr>
            <a:lvl4pPr lvl="3" rtl="0">
              <a:spcBef>
                <a:spcPts val="1067"/>
              </a:spcBef>
              <a:spcAft>
                <a:spcPct val="0"/>
              </a:spcAft>
              <a:buClr>
                <a:srgbClr val="282828"/>
              </a:buClr>
              <a:buSzPts val="2200"/>
              <a:buFont typeface="Lexend"/>
              <a:buNone/>
              <a:defRPr sz="2933">
                <a:solidFill>
                  <a:srgbClr val="282828"/>
                </a:solidFill>
                <a:latin typeface="Lexend"/>
                <a:ea typeface="Lexend"/>
                <a:cs typeface="Lexend"/>
                <a:sym typeface="Lexend"/>
              </a:defRPr>
            </a:lvl4pPr>
            <a:lvl5pPr lvl="4" rtl="0">
              <a:spcBef>
                <a:spcPts val="1067"/>
              </a:spcBef>
              <a:spcAft>
                <a:spcPct val="0"/>
              </a:spcAft>
              <a:buClr>
                <a:srgbClr val="282828"/>
              </a:buClr>
              <a:buSzPts val="2200"/>
              <a:buFont typeface="Lexend"/>
              <a:buNone/>
              <a:defRPr sz="2933">
                <a:solidFill>
                  <a:srgbClr val="282828"/>
                </a:solidFill>
                <a:latin typeface="Lexend"/>
                <a:ea typeface="Lexend"/>
                <a:cs typeface="Lexend"/>
                <a:sym typeface="Lexend"/>
              </a:defRPr>
            </a:lvl5pPr>
            <a:lvl6pPr lvl="5" rtl="0">
              <a:spcBef>
                <a:spcPts val="800"/>
              </a:spcBef>
              <a:spcAft>
                <a:spcPct val="0"/>
              </a:spcAft>
              <a:buClr>
                <a:srgbClr val="282828"/>
              </a:buClr>
              <a:buSzPts val="2200"/>
              <a:buFont typeface="Lexend"/>
              <a:buNone/>
              <a:defRPr sz="2933">
                <a:solidFill>
                  <a:srgbClr val="282828"/>
                </a:solidFill>
                <a:latin typeface="Lexend"/>
                <a:ea typeface="Lexend"/>
                <a:cs typeface="Lexend"/>
                <a:sym typeface="Lexend"/>
              </a:defRPr>
            </a:lvl6pPr>
            <a:lvl7pPr lvl="6" rtl="0">
              <a:spcBef>
                <a:spcPts val="800"/>
              </a:spcBef>
              <a:spcAft>
                <a:spcPct val="0"/>
              </a:spcAft>
              <a:buClr>
                <a:srgbClr val="282828"/>
              </a:buClr>
              <a:buSzPts val="2200"/>
              <a:buFont typeface="Lexend"/>
              <a:buNone/>
              <a:defRPr sz="2933">
                <a:solidFill>
                  <a:srgbClr val="282828"/>
                </a:solidFill>
                <a:latin typeface="Lexend"/>
                <a:ea typeface="Lexend"/>
                <a:cs typeface="Lexend"/>
                <a:sym typeface="Lexend"/>
              </a:defRPr>
            </a:lvl7pPr>
            <a:lvl8pPr lvl="7" rtl="0">
              <a:spcBef>
                <a:spcPts val="533"/>
              </a:spcBef>
              <a:spcAft>
                <a:spcPct val="0"/>
              </a:spcAft>
              <a:buClr>
                <a:srgbClr val="282828"/>
              </a:buClr>
              <a:buSzPts val="2200"/>
              <a:buFont typeface="Lexend"/>
              <a:buNone/>
              <a:defRPr sz="2933">
                <a:solidFill>
                  <a:srgbClr val="282828"/>
                </a:solidFill>
                <a:latin typeface="Lexend"/>
                <a:ea typeface="Lexend"/>
                <a:cs typeface="Lexend"/>
                <a:sym typeface="Lexend"/>
              </a:defRPr>
            </a:lvl8pPr>
            <a:lvl9pPr lvl="8" rtl="0">
              <a:spcBef>
                <a:spcPts val="533"/>
              </a:spcBef>
              <a:spcAft>
                <a:spcPts val="267"/>
              </a:spcAft>
              <a:buClr>
                <a:srgbClr val="282828"/>
              </a:buClr>
              <a:buSzPts val="2200"/>
              <a:buFont typeface="Lexend"/>
              <a:buNone/>
              <a:defRPr sz="2933">
                <a:solidFill>
                  <a:srgbClr val="282828"/>
                </a:solidFill>
                <a:latin typeface="Lexend"/>
                <a:ea typeface="Lexend"/>
                <a:cs typeface="Lexend"/>
                <a:sym typeface="Lexend"/>
              </a:defRPr>
            </a:lvl9pPr>
          </a:lstStyle>
          <a:p>
            <a:endParaRPr/>
          </a:p>
        </p:txBody>
      </p:sp>
      <p:sp>
        <p:nvSpPr>
          <p:cNvPr id="125" name="Google Shape;125;p15"/>
          <p:cNvSpPr txBox="1">
            <a:spLocks noGrp="1"/>
          </p:cNvSpPr>
          <p:nvPr>
            <p:ph type="subTitle" idx="2"/>
          </p:nvPr>
        </p:nvSpPr>
        <p:spPr>
          <a:xfrm>
            <a:off x="432000" y="2540833"/>
            <a:ext cx="9621200" cy="519600"/>
          </a:xfrm>
          <a:prstGeom prst="rect">
            <a:avLst/>
          </a:prstGeom>
        </p:spPr>
        <p:txBody>
          <a:bodyPr spcFirstLastPara="1" wrap="square" lIns="0" tIns="0" rIns="0" bIns="0" anchor="t" anchorCtr="0">
            <a:noAutofit/>
          </a:bodyPr>
          <a:lstStyle>
            <a:lvl1pPr lvl="0" rtl="0">
              <a:lnSpc>
                <a:spcPct val="115000"/>
              </a:lnSpc>
              <a:spcBef>
                <a:spcPct val="0"/>
              </a:spcBef>
              <a:spcAft>
                <a:spcPct val="0"/>
              </a:spcAft>
              <a:buClr>
                <a:srgbClr val="282828"/>
              </a:buClr>
              <a:buSzPts val="2200"/>
              <a:buFont typeface="Lexend"/>
              <a:buNone/>
              <a:defRPr b="1">
                <a:solidFill>
                  <a:srgbClr val="282828"/>
                </a:solidFill>
                <a:latin typeface="Lexend"/>
                <a:ea typeface="Lexend"/>
                <a:cs typeface="Lexend"/>
                <a:sym typeface="Lexend"/>
              </a:defRPr>
            </a:lvl1pPr>
            <a:lvl2pPr lvl="1" rtl="0">
              <a:spcBef>
                <a:spcPts val="1333"/>
              </a:spcBef>
              <a:spcAft>
                <a:spcPct val="0"/>
              </a:spcAft>
              <a:buClr>
                <a:srgbClr val="282828"/>
              </a:buClr>
              <a:buSzPts val="2200"/>
              <a:buFont typeface="Lexend"/>
              <a:buNone/>
              <a:defRPr sz="2933">
                <a:solidFill>
                  <a:srgbClr val="282828"/>
                </a:solidFill>
                <a:latin typeface="Lexend"/>
                <a:ea typeface="Lexend"/>
                <a:cs typeface="Lexend"/>
                <a:sym typeface="Lexend"/>
              </a:defRPr>
            </a:lvl2pPr>
            <a:lvl3pPr lvl="2" rtl="0">
              <a:spcBef>
                <a:spcPts val="1333"/>
              </a:spcBef>
              <a:spcAft>
                <a:spcPct val="0"/>
              </a:spcAft>
              <a:buClr>
                <a:srgbClr val="282828"/>
              </a:buClr>
              <a:buSzPts val="2200"/>
              <a:buFont typeface="Lexend"/>
              <a:buNone/>
              <a:defRPr sz="2933">
                <a:solidFill>
                  <a:srgbClr val="282828"/>
                </a:solidFill>
                <a:latin typeface="Lexend"/>
                <a:ea typeface="Lexend"/>
                <a:cs typeface="Lexend"/>
                <a:sym typeface="Lexend"/>
              </a:defRPr>
            </a:lvl3pPr>
            <a:lvl4pPr lvl="3" rtl="0">
              <a:spcBef>
                <a:spcPts val="1067"/>
              </a:spcBef>
              <a:spcAft>
                <a:spcPct val="0"/>
              </a:spcAft>
              <a:buClr>
                <a:srgbClr val="282828"/>
              </a:buClr>
              <a:buSzPts val="2200"/>
              <a:buFont typeface="Lexend"/>
              <a:buNone/>
              <a:defRPr sz="2933">
                <a:solidFill>
                  <a:srgbClr val="282828"/>
                </a:solidFill>
                <a:latin typeface="Lexend"/>
                <a:ea typeface="Lexend"/>
                <a:cs typeface="Lexend"/>
                <a:sym typeface="Lexend"/>
              </a:defRPr>
            </a:lvl4pPr>
            <a:lvl5pPr lvl="4" rtl="0">
              <a:spcBef>
                <a:spcPts val="1067"/>
              </a:spcBef>
              <a:spcAft>
                <a:spcPct val="0"/>
              </a:spcAft>
              <a:buClr>
                <a:srgbClr val="282828"/>
              </a:buClr>
              <a:buSzPts val="2200"/>
              <a:buFont typeface="Lexend"/>
              <a:buNone/>
              <a:defRPr sz="2933">
                <a:solidFill>
                  <a:srgbClr val="282828"/>
                </a:solidFill>
                <a:latin typeface="Lexend"/>
                <a:ea typeface="Lexend"/>
                <a:cs typeface="Lexend"/>
                <a:sym typeface="Lexend"/>
              </a:defRPr>
            </a:lvl5pPr>
            <a:lvl6pPr lvl="5" rtl="0">
              <a:spcBef>
                <a:spcPts val="800"/>
              </a:spcBef>
              <a:spcAft>
                <a:spcPct val="0"/>
              </a:spcAft>
              <a:buClr>
                <a:srgbClr val="282828"/>
              </a:buClr>
              <a:buSzPts val="2200"/>
              <a:buFont typeface="Lexend"/>
              <a:buNone/>
              <a:defRPr sz="2933">
                <a:solidFill>
                  <a:srgbClr val="282828"/>
                </a:solidFill>
                <a:latin typeface="Lexend"/>
                <a:ea typeface="Lexend"/>
                <a:cs typeface="Lexend"/>
                <a:sym typeface="Lexend"/>
              </a:defRPr>
            </a:lvl6pPr>
            <a:lvl7pPr lvl="6" rtl="0">
              <a:spcBef>
                <a:spcPts val="800"/>
              </a:spcBef>
              <a:spcAft>
                <a:spcPct val="0"/>
              </a:spcAft>
              <a:buClr>
                <a:srgbClr val="282828"/>
              </a:buClr>
              <a:buSzPts val="2200"/>
              <a:buFont typeface="Lexend"/>
              <a:buNone/>
              <a:defRPr sz="2933">
                <a:solidFill>
                  <a:srgbClr val="282828"/>
                </a:solidFill>
                <a:latin typeface="Lexend"/>
                <a:ea typeface="Lexend"/>
                <a:cs typeface="Lexend"/>
                <a:sym typeface="Lexend"/>
              </a:defRPr>
            </a:lvl7pPr>
            <a:lvl8pPr lvl="7" rtl="0">
              <a:spcBef>
                <a:spcPts val="533"/>
              </a:spcBef>
              <a:spcAft>
                <a:spcPct val="0"/>
              </a:spcAft>
              <a:buClr>
                <a:srgbClr val="282828"/>
              </a:buClr>
              <a:buSzPts val="2200"/>
              <a:buFont typeface="Lexend"/>
              <a:buNone/>
              <a:defRPr sz="2933">
                <a:solidFill>
                  <a:srgbClr val="282828"/>
                </a:solidFill>
                <a:latin typeface="Lexend"/>
                <a:ea typeface="Lexend"/>
                <a:cs typeface="Lexend"/>
                <a:sym typeface="Lexend"/>
              </a:defRPr>
            </a:lvl8pPr>
            <a:lvl9pPr lvl="8" rtl="0">
              <a:spcBef>
                <a:spcPts val="533"/>
              </a:spcBef>
              <a:spcAft>
                <a:spcPts val="267"/>
              </a:spcAft>
              <a:buClr>
                <a:srgbClr val="282828"/>
              </a:buClr>
              <a:buSzPts val="2200"/>
              <a:buFont typeface="Lexend"/>
              <a:buNone/>
              <a:defRPr sz="2933">
                <a:solidFill>
                  <a:srgbClr val="282828"/>
                </a:solidFill>
                <a:latin typeface="Lexend"/>
                <a:ea typeface="Lexend"/>
                <a:cs typeface="Lexend"/>
                <a:sym typeface="Lexend"/>
              </a:defRPr>
            </a:lvl9pPr>
          </a:lstStyle>
          <a:p>
            <a:endParaRPr/>
          </a:p>
        </p:txBody>
      </p:sp>
      <p:sp>
        <p:nvSpPr>
          <p:cNvPr id="126" name="Google Shape;126;p15"/>
          <p:cNvSpPr txBox="1">
            <a:spLocks noGrp="1"/>
          </p:cNvSpPr>
          <p:nvPr>
            <p:ph type="subTitle" idx="3"/>
          </p:nvPr>
        </p:nvSpPr>
        <p:spPr>
          <a:xfrm>
            <a:off x="432000" y="3863567"/>
            <a:ext cx="9621200" cy="519600"/>
          </a:xfrm>
          <a:prstGeom prst="rect">
            <a:avLst/>
          </a:prstGeom>
        </p:spPr>
        <p:txBody>
          <a:bodyPr spcFirstLastPara="1" wrap="square" lIns="0" tIns="0" rIns="0" bIns="0" anchor="t" anchorCtr="0">
            <a:noAutofit/>
          </a:bodyPr>
          <a:lstStyle>
            <a:lvl1pPr lvl="0" rtl="0">
              <a:lnSpc>
                <a:spcPct val="115000"/>
              </a:lnSpc>
              <a:spcBef>
                <a:spcPct val="0"/>
              </a:spcBef>
              <a:spcAft>
                <a:spcPct val="0"/>
              </a:spcAft>
              <a:buClr>
                <a:srgbClr val="282828"/>
              </a:buClr>
              <a:buSzPts val="2200"/>
              <a:buFont typeface="Lexend"/>
              <a:buNone/>
              <a:defRPr b="1">
                <a:solidFill>
                  <a:srgbClr val="282828"/>
                </a:solidFill>
                <a:latin typeface="Lexend"/>
                <a:ea typeface="Lexend"/>
                <a:cs typeface="Lexend"/>
                <a:sym typeface="Lexend"/>
              </a:defRPr>
            </a:lvl1pPr>
            <a:lvl2pPr lvl="1" rtl="0">
              <a:spcBef>
                <a:spcPts val="1333"/>
              </a:spcBef>
              <a:spcAft>
                <a:spcPct val="0"/>
              </a:spcAft>
              <a:buClr>
                <a:srgbClr val="282828"/>
              </a:buClr>
              <a:buSzPts val="2200"/>
              <a:buFont typeface="Lexend"/>
              <a:buNone/>
              <a:defRPr sz="2933">
                <a:solidFill>
                  <a:srgbClr val="282828"/>
                </a:solidFill>
                <a:latin typeface="Lexend"/>
                <a:ea typeface="Lexend"/>
                <a:cs typeface="Lexend"/>
                <a:sym typeface="Lexend"/>
              </a:defRPr>
            </a:lvl2pPr>
            <a:lvl3pPr lvl="2" rtl="0">
              <a:spcBef>
                <a:spcPts val="1333"/>
              </a:spcBef>
              <a:spcAft>
                <a:spcPct val="0"/>
              </a:spcAft>
              <a:buClr>
                <a:srgbClr val="282828"/>
              </a:buClr>
              <a:buSzPts val="2200"/>
              <a:buFont typeface="Lexend"/>
              <a:buNone/>
              <a:defRPr sz="2933">
                <a:solidFill>
                  <a:srgbClr val="282828"/>
                </a:solidFill>
                <a:latin typeface="Lexend"/>
                <a:ea typeface="Lexend"/>
                <a:cs typeface="Lexend"/>
                <a:sym typeface="Lexend"/>
              </a:defRPr>
            </a:lvl3pPr>
            <a:lvl4pPr lvl="3" rtl="0">
              <a:spcBef>
                <a:spcPts val="1067"/>
              </a:spcBef>
              <a:spcAft>
                <a:spcPct val="0"/>
              </a:spcAft>
              <a:buClr>
                <a:srgbClr val="282828"/>
              </a:buClr>
              <a:buSzPts val="2200"/>
              <a:buFont typeface="Lexend"/>
              <a:buNone/>
              <a:defRPr sz="2933">
                <a:solidFill>
                  <a:srgbClr val="282828"/>
                </a:solidFill>
                <a:latin typeface="Lexend"/>
                <a:ea typeface="Lexend"/>
                <a:cs typeface="Lexend"/>
                <a:sym typeface="Lexend"/>
              </a:defRPr>
            </a:lvl4pPr>
            <a:lvl5pPr lvl="4" rtl="0">
              <a:spcBef>
                <a:spcPts val="1067"/>
              </a:spcBef>
              <a:spcAft>
                <a:spcPct val="0"/>
              </a:spcAft>
              <a:buClr>
                <a:srgbClr val="282828"/>
              </a:buClr>
              <a:buSzPts val="2200"/>
              <a:buFont typeface="Lexend"/>
              <a:buNone/>
              <a:defRPr sz="2933">
                <a:solidFill>
                  <a:srgbClr val="282828"/>
                </a:solidFill>
                <a:latin typeface="Lexend"/>
                <a:ea typeface="Lexend"/>
                <a:cs typeface="Lexend"/>
                <a:sym typeface="Lexend"/>
              </a:defRPr>
            </a:lvl5pPr>
            <a:lvl6pPr lvl="5" rtl="0">
              <a:spcBef>
                <a:spcPts val="800"/>
              </a:spcBef>
              <a:spcAft>
                <a:spcPct val="0"/>
              </a:spcAft>
              <a:buClr>
                <a:srgbClr val="282828"/>
              </a:buClr>
              <a:buSzPts val="2200"/>
              <a:buFont typeface="Lexend"/>
              <a:buNone/>
              <a:defRPr sz="2933">
                <a:solidFill>
                  <a:srgbClr val="282828"/>
                </a:solidFill>
                <a:latin typeface="Lexend"/>
                <a:ea typeface="Lexend"/>
                <a:cs typeface="Lexend"/>
                <a:sym typeface="Lexend"/>
              </a:defRPr>
            </a:lvl6pPr>
            <a:lvl7pPr lvl="6" rtl="0">
              <a:spcBef>
                <a:spcPts val="800"/>
              </a:spcBef>
              <a:spcAft>
                <a:spcPct val="0"/>
              </a:spcAft>
              <a:buClr>
                <a:srgbClr val="282828"/>
              </a:buClr>
              <a:buSzPts val="2200"/>
              <a:buFont typeface="Lexend"/>
              <a:buNone/>
              <a:defRPr sz="2933">
                <a:solidFill>
                  <a:srgbClr val="282828"/>
                </a:solidFill>
                <a:latin typeface="Lexend"/>
                <a:ea typeface="Lexend"/>
                <a:cs typeface="Lexend"/>
                <a:sym typeface="Lexend"/>
              </a:defRPr>
            </a:lvl7pPr>
            <a:lvl8pPr lvl="7" rtl="0">
              <a:spcBef>
                <a:spcPts val="533"/>
              </a:spcBef>
              <a:spcAft>
                <a:spcPct val="0"/>
              </a:spcAft>
              <a:buClr>
                <a:srgbClr val="282828"/>
              </a:buClr>
              <a:buSzPts val="2200"/>
              <a:buFont typeface="Lexend"/>
              <a:buNone/>
              <a:defRPr sz="2933">
                <a:solidFill>
                  <a:srgbClr val="282828"/>
                </a:solidFill>
                <a:latin typeface="Lexend"/>
                <a:ea typeface="Lexend"/>
                <a:cs typeface="Lexend"/>
                <a:sym typeface="Lexend"/>
              </a:defRPr>
            </a:lvl8pPr>
            <a:lvl9pPr lvl="8" rtl="0">
              <a:spcBef>
                <a:spcPts val="533"/>
              </a:spcBef>
              <a:spcAft>
                <a:spcPts val="267"/>
              </a:spcAft>
              <a:buClr>
                <a:srgbClr val="282828"/>
              </a:buClr>
              <a:buSzPts val="2200"/>
              <a:buFont typeface="Lexend"/>
              <a:buNone/>
              <a:defRPr sz="2933">
                <a:solidFill>
                  <a:srgbClr val="282828"/>
                </a:solidFill>
                <a:latin typeface="Lexend"/>
                <a:ea typeface="Lexend"/>
                <a:cs typeface="Lexend"/>
                <a:sym typeface="Lexend"/>
              </a:defRPr>
            </a:lvl9pPr>
          </a:lstStyle>
          <a:p>
            <a:endParaRPr/>
          </a:p>
        </p:txBody>
      </p:sp>
      <p:sp>
        <p:nvSpPr>
          <p:cNvPr id="127" name="Google Shape;127;p15"/>
          <p:cNvSpPr txBox="1">
            <a:spLocks noGrp="1"/>
          </p:cNvSpPr>
          <p:nvPr>
            <p:ph type="subTitle" idx="4"/>
          </p:nvPr>
        </p:nvSpPr>
        <p:spPr>
          <a:xfrm>
            <a:off x="432000" y="5183000"/>
            <a:ext cx="9621200" cy="519600"/>
          </a:xfrm>
          <a:prstGeom prst="rect">
            <a:avLst/>
          </a:prstGeom>
        </p:spPr>
        <p:txBody>
          <a:bodyPr spcFirstLastPara="1" wrap="square" lIns="0" tIns="0" rIns="0" bIns="0" anchor="t" anchorCtr="0">
            <a:noAutofit/>
          </a:bodyPr>
          <a:lstStyle>
            <a:lvl1pPr lvl="0" rtl="0">
              <a:lnSpc>
                <a:spcPct val="115000"/>
              </a:lnSpc>
              <a:spcBef>
                <a:spcPct val="0"/>
              </a:spcBef>
              <a:spcAft>
                <a:spcPct val="0"/>
              </a:spcAft>
              <a:buClr>
                <a:srgbClr val="282828"/>
              </a:buClr>
              <a:buSzPts val="2200"/>
              <a:buFont typeface="Lexend"/>
              <a:buNone/>
              <a:defRPr b="1">
                <a:solidFill>
                  <a:srgbClr val="282828"/>
                </a:solidFill>
                <a:latin typeface="Lexend"/>
                <a:ea typeface="Lexend"/>
                <a:cs typeface="Lexend"/>
                <a:sym typeface="Lexend"/>
              </a:defRPr>
            </a:lvl1pPr>
            <a:lvl2pPr lvl="1" rtl="0">
              <a:spcBef>
                <a:spcPts val="1333"/>
              </a:spcBef>
              <a:spcAft>
                <a:spcPct val="0"/>
              </a:spcAft>
              <a:buClr>
                <a:srgbClr val="282828"/>
              </a:buClr>
              <a:buSzPts val="2200"/>
              <a:buFont typeface="Lexend"/>
              <a:buNone/>
              <a:defRPr sz="2933">
                <a:solidFill>
                  <a:srgbClr val="282828"/>
                </a:solidFill>
                <a:latin typeface="Lexend"/>
                <a:ea typeface="Lexend"/>
                <a:cs typeface="Lexend"/>
                <a:sym typeface="Lexend"/>
              </a:defRPr>
            </a:lvl2pPr>
            <a:lvl3pPr lvl="2" rtl="0">
              <a:spcBef>
                <a:spcPts val="1333"/>
              </a:spcBef>
              <a:spcAft>
                <a:spcPct val="0"/>
              </a:spcAft>
              <a:buClr>
                <a:srgbClr val="282828"/>
              </a:buClr>
              <a:buSzPts val="2200"/>
              <a:buFont typeface="Lexend"/>
              <a:buNone/>
              <a:defRPr sz="2933">
                <a:solidFill>
                  <a:srgbClr val="282828"/>
                </a:solidFill>
                <a:latin typeface="Lexend"/>
                <a:ea typeface="Lexend"/>
                <a:cs typeface="Lexend"/>
                <a:sym typeface="Lexend"/>
              </a:defRPr>
            </a:lvl3pPr>
            <a:lvl4pPr lvl="3" rtl="0">
              <a:spcBef>
                <a:spcPts val="1067"/>
              </a:spcBef>
              <a:spcAft>
                <a:spcPct val="0"/>
              </a:spcAft>
              <a:buClr>
                <a:srgbClr val="282828"/>
              </a:buClr>
              <a:buSzPts val="2200"/>
              <a:buFont typeface="Lexend"/>
              <a:buNone/>
              <a:defRPr sz="2933">
                <a:solidFill>
                  <a:srgbClr val="282828"/>
                </a:solidFill>
                <a:latin typeface="Lexend"/>
                <a:ea typeface="Lexend"/>
                <a:cs typeface="Lexend"/>
                <a:sym typeface="Lexend"/>
              </a:defRPr>
            </a:lvl4pPr>
            <a:lvl5pPr lvl="4" rtl="0">
              <a:spcBef>
                <a:spcPts val="1067"/>
              </a:spcBef>
              <a:spcAft>
                <a:spcPct val="0"/>
              </a:spcAft>
              <a:buClr>
                <a:srgbClr val="282828"/>
              </a:buClr>
              <a:buSzPts val="2200"/>
              <a:buFont typeface="Lexend"/>
              <a:buNone/>
              <a:defRPr sz="2933">
                <a:solidFill>
                  <a:srgbClr val="282828"/>
                </a:solidFill>
                <a:latin typeface="Lexend"/>
                <a:ea typeface="Lexend"/>
                <a:cs typeface="Lexend"/>
                <a:sym typeface="Lexend"/>
              </a:defRPr>
            </a:lvl5pPr>
            <a:lvl6pPr lvl="5" rtl="0">
              <a:spcBef>
                <a:spcPts val="800"/>
              </a:spcBef>
              <a:spcAft>
                <a:spcPct val="0"/>
              </a:spcAft>
              <a:buClr>
                <a:srgbClr val="282828"/>
              </a:buClr>
              <a:buSzPts val="2200"/>
              <a:buFont typeface="Lexend"/>
              <a:buNone/>
              <a:defRPr sz="2933">
                <a:solidFill>
                  <a:srgbClr val="282828"/>
                </a:solidFill>
                <a:latin typeface="Lexend"/>
                <a:ea typeface="Lexend"/>
                <a:cs typeface="Lexend"/>
                <a:sym typeface="Lexend"/>
              </a:defRPr>
            </a:lvl6pPr>
            <a:lvl7pPr lvl="6" rtl="0">
              <a:spcBef>
                <a:spcPts val="800"/>
              </a:spcBef>
              <a:spcAft>
                <a:spcPct val="0"/>
              </a:spcAft>
              <a:buClr>
                <a:srgbClr val="282828"/>
              </a:buClr>
              <a:buSzPts val="2200"/>
              <a:buFont typeface="Lexend"/>
              <a:buNone/>
              <a:defRPr sz="2933">
                <a:solidFill>
                  <a:srgbClr val="282828"/>
                </a:solidFill>
                <a:latin typeface="Lexend"/>
                <a:ea typeface="Lexend"/>
                <a:cs typeface="Lexend"/>
                <a:sym typeface="Lexend"/>
              </a:defRPr>
            </a:lvl7pPr>
            <a:lvl8pPr lvl="7" rtl="0">
              <a:spcBef>
                <a:spcPts val="533"/>
              </a:spcBef>
              <a:spcAft>
                <a:spcPct val="0"/>
              </a:spcAft>
              <a:buClr>
                <a:srgbClr val="282828"/>
              </a:buClr>
              <a:buSzPts val="2200"/>
              <a:buFont typeface="Lexend"/>
              <a:buNone/>
              <a:defRPr sz="2933">
                <a:solidFill>
                  <a:srgbClr val="282828"/>
                </a:solidFill>
                <a:latin typeface="Lexend"/>
                <a:ea typeface="Lexend"/>
                <a:cs typeface="Lexend"/>
                <a:sym typeface="Lexend"/>
              </a:defRPr>
            </a:lvl8pPr>
            <a:lvl9pPr lvl="8" rtl="0">
              <a:spcBef>
                <a:spcPts val="533"/>
              </a:spcBef>
              <a:spcAft>
                <a:spcPts val="267"/>
              </a:spcAft>
              <a:buClr>
                <a:srgbClr val="282828"/>
              </a:buClr>
              <a:buSzPts val="2200"/>
              <a:buFont typeface="Lexend"/>
              <a:buNone/>
              <a:defRPr sz="2933">
                <a:solidFill>
                  <a:srgbClr val="282828"/>
                </a:solidFill>
                <a:latin typeface="Lexend"/>
                <a:ea typeface="Lexend"/>
                <a:cs typeface="Lexend"/>
                <a:sym typeface="Lexend"/>
              </a:defRPr>
            </a:lvl9pPr>
          </a:lstStyle>
          <a:p>
            <a:endParaRPr/>
          </a:p>
        </p:txBody>
      </p:sp>
      <p:sp>
        <p:nvSpPr>
          <p:cNvPr id="128" name="Google Shape;128;p15"/>
          <p:cNvSpPr/>
          <p:nvPr/>
        </p:nvSpPr>
        <p:spPr>
          <a:xfrm>
            <a:off x="432000" y="152600"/>
            <a:ext cx="8895600" cy="4864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ct val="0"/>
              </a:spcBef>
              <a:spcAft>
                <a:spcPct val="0"/>
              </a:spcAft>
              <a:buNone/>
            </a:pPr>
            <a:r>
              <a:rPr lang="en-GB" sz="2667" b="1" i="0" u="none" strike="noStrike" cap="none">
                <a:solidFill>
                  <a:srgbClr val="282828"/>
                </a:solidFill>
                <a:latin typeface="Lexend"/>
                <a:ea typeface="Lexend"/>
                <a:cs typeface="Lexend"/>
                <a:sym typeface="Lexend"/>
              </a:rPr>
              <a:t>Keywords</a:t>
            </a:r>
            <a:endParaRPr sz="2667" b="0" i="0" u="none" strike="noStrike" cap="none">
              <a:solidFill>
                <a:srgbClr val="282828"/>
              </a:solidFill>
              <a:latin typeface="Calibri"/>
              <a:ea typeface="Calibri"/>
              <a:cs typeface="Calibri"/>
              <a:sym typeface="Calibri"/>
            </a:endParaRPr>
          </a:p>
        </p:txBody>
      </p:sp>
    </p:spTree>
    <p:extLst>
      <p:ext uri="{BB962C8B-B14F-4D97-AF65-F5344CB8AC3E}">
        <p14:creationId xmlns:p14="http://schemas.microsoft.com/office/powerpoint/2010/main" val="77552970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1.1 Keyword definitions (4)">
  <p:cSld name="CUSTOM_27_1_2">
    <p:spTree>
      <p:nvGrpSpPr>
        <p:cNvPr id="1" name="Shape 129"/>
        <p:cNvGrpSpPr/>
        <p:nvPr/>
      </p:nvGrpSpPr>
      <p:grpSpPr>
        <a:xfrm>
          <a:off x="0" y="0"/>
          <a:ext cx="0" cy="0"/>
          <a:chOff x="0" y="0"/>
          <a:chExt cx="0" cy="0"/>
        </a:xfrm>
      </p:grpSpPr>
      <p:sp>
        <p:nvSpPr>
          <p:cNvPr id="130" name="Google Shape;130;p16"/>
          <p:cNvSpPr/>
          <p:nvPr/>
        </p:nvSpPr>
        <p:spPr>
          <a:xfrm>
            <a:off x="0" y="1"/>
            <a:ext cx="12192400" cy="720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sz="1867"/>
          </a:p>
        </p:txBody>
      </p:sp>
      <p:pic>
        <p:nvPicPr>
          <p:cNvPr id="131" name="Google Shape;131;p16"/>
          <p:cNvPicPr preferRelativeResize="0"/>
          <p:nvPr/>
        </p:nvPicPr>
        <p:blipFill>
          <a:blip r:embed="rId2">
            <a:alphaModFix/>
          </a:blip>
          <a:srcRect t="1699" b="1709"/>
          <a:stretch>
            <a:fillRect/>
          </a:stretch>
        </p:blipFill>
        <p:spPr>
          <a:xfrm>
            <a:off x="0" y="710034"/>
            <a:ext cx="12201603" cy="155612"/>
          </a:xfrm>
          <a:prstGeom prst="rect">
            <a:avLst/>
          </a:prstGeom>
          <a:noFill/>
          <a:ln>
            <a:noFill/>
          </a:ln>
        </p:spPr>
      </p:pic>
      <p:sp>
        <p:nvSpPr>
          <p:cNvPr id="132" name="Google Shape;132;p16"/>
          <p:cNvSpPr txBox="1">
            <a:spLocks noGrp="1"/>
          </p:cNvSpPr>
          <p:nvPr>
            <p:ph type="subTitle" idx="1"/>
          </p:nvPr>
        </p:nvSpPr>
        <p:spPr>
          <a:xfrm>
            <a:off x="432000" y="1211300"/>
            <a:ext cx="11328000" cy="519600"/>
          </a:xfrm>
          <a:prstGeom prst="rect">
            <a:avLst/>
          </a:prstGeom>
        </p:spPr>
        <p:txBody>
          <a:bodyPr spcFirstLastPara="1" wrap="square" lIns="0" tIns="0" rIns="0" bIns="0" anchor="t" anchorCtr="0">
            <a:noAutofit/>
          </a:bodyPr>
          <a:lstStyle>
            <a:lvl1pPr lvl="0" rtl="0">
              <a:lnSpc>
                <a:spcPct val="115000"/>
              </a:lnSpc>
              <a:spcBef>
                <a:spcPct val="0"/>
              </a:spcBef>
              <a:spcAft>
                <a:spcPct val="0"/>
              </a:spcAft>
              <a:buClr>
                <a:srgbClr val="282828"/>
              </a:buClr>
              <a:buSzPts val="2000"/>
              <a:buNone/>
              <a:defRPr sz="2667">
                <a:solidFill>
                  <a:srgbClr val="282828"/>
                </a:solidFill>
              </a:defRPr>
            </a:lvl1pPr>
            <a:lvl2pPr lvl="1" rtl="0">
              <a:spcBef>
                <a:spcPts val="1333"/>
              </a:spcBef>
              <a:spcAft>
                <a:spcPct val="0"/>
              </a:spcAft>
              <a:buClr>
                <a:srgbClr val="282828"/>
              </a:buClr>
              <a:buSzPts val="2000"/>
              <a:buFont typeface="Lexend"/>
              <a:buNone/>
              <a:defRPr sz="2667">
                <a:solidFill>
                  <a:srgbClr val="282828"/>
                </a:solidFill>
                <a:latin typeface="Lexend"/>
                <a:ea typeface="Lexend"/>
                <a:cs typeface="Lexend"/>
                <a:sym typeface="Lexend"/>
              </a:defRPr>
            </a:lvl2pPr>
            <a:lvl3pPr lvl="2" rtl="0">
              <a:spcBef>
                <a:spcPts val="1333"/>
              </a:spcBef>
              <a:spcAft>
                <a:spcPct val="0"/>
              </a:spcAft>
              <a:buClr>
                <a:srgbClr val="282828"/>
              </a:buClr>
              <a:buSzPts val="2000"/>
              <a:buFont typeface="Lexend"/>
              <a:buNone/>
              <a:defRPr>
                <a:solidFill>
                  <a:srgbClr val="282828"/>
                </a:solidFill>
                <a:latin typeface="Lexend"/>
                <a:ea typeface="Lexend"/>
                <a:cs typeface="Lexend"/>
                <a:sym typeface="Lexend"/>
              </a:defRPr>
            </a:lvl3pPr>
            <a:lvl4pPr lvl="3" rtl="0">
              <a:spcBef>
                <a:spcPts val="1067"/>
              </a:spcBef>
              <a:spcAft>
                <a:spcPct val="0"/>
              </a:spcAft>
              <a:buClr>
                <a:srgbClr val="282828"/>
              </a:buClr>
              <a:buSzPts val="2000"/>
              <a:buFont typeface="Lexend"/>
              <a:buNone/>
              <a:defRPr sz="2667">
                <a:solidFill>
                  <a:srgbClr val="282828"/>
                </a:solidFill>
                <a:latin typeface="Lexend"/>
                <a:ea typeface="Lexend"/>
                <a:cs typeface="Lexend"/>
                <a:sym typeface="Lexend"/>
              </a:defRPr>
            </a:lvl4pPr>
            <a:lvl5pPr lvl="4" rtl="0">
              <a:spcBef>
                <a:spcPts val="1067"/>
              </a:spcBef>
              <a:spcAft>
                <a:spcPct val="0"/>
              </a:spcAft>
              <a:buClr>
                <a:srgbClr val="282828"/>
              </a:buClr>
              <a:buSzPts val="2000"/>
              <a:buFont typeface="Lexend"/>
              <a:buNone/>
              <a:defRPr sz="2667">
                <a:solidFill>
                  <a:srgbClr val="282828"/>
                </a:solidFill>
                <a:latin typeface="Lexend"/>
                <a:ea typeface="Lexend"/>
                <a:cs typeface="Lexend"/>
                <a:sym typeface="Lexend"/>
              </a:defRPr>
            </a:lvl5pPr>
            <a:lvl6pPr lvl="5" rtl="0">
              <a:spcBef>
                <a:spcPts val="800"/>
              </a:spcBef>
              <a:spcAft>
                <a:spcPct val="0"/>
              </a:spcAft>
              <a:buClr>
                <a:srgbClr val="282828"/>
              </a:buClr>
              <a:buSzPts val="2000"/>
              <a:buFont typeface="Lexend"/>
              <a:buNone/>
              <a:defRPr sz="2667">
                <a:solidFill>
                  <a:srgbClr val="282828"/>
                </a:solidFill>
                <a:latin typeface="Lexend"/>
                <a:ea typeface="Lexend"/>
                <a:cs typeface="Lexend"/>
                <a:sym typeface="Lexend"/>
              </a:defRPr>
            </a:lvl6pPr>
            <a:lvl7pPr lvl="6" rtl="0">
              <a:spcBef>
                <a:spcPts val="800"/>
              </a:spcBef>
              <a:spcAft>
                <a:spcPct val="0"/>
              </a:spcAft>
              <a:buClr>
                <a:srgbClr val="282828"/>
              </a:buClr>
              <a:buSzPts val="2000"/>
              <a:buFont typeface="Lexend"/>
              <a:buNone/>
              <a:defRPr sz="2667">
                <a:solidFill>
                  <a:srgbClr val="282828"/>
                </a:solidFill>
                <a:latin typeface="Lexend"/>
                <a:ea typeface="Lexend"/>
                <a:cs typeface="Lexend"/>
                <a:sym typeface="Lexend"/>
              </a:defRPr>
            </a:lvl7pPr>
            <a:lvl8pPr lvl="7" rtl="0">
              <a:spcBef>
                <a:spcPts val="533"/>
              </a:spcBef>
              <a:spcAft>
                <a:spcPct val="0"/>
              </a:spcAft>
              <a:buClr>
                <a:srgbClr val="282828"/>
              </a:buClr>
              <a:buSzPts val="2000"/>
              <a:buFont typeface="Lexend"/>
              <a:buNone/>
              <a:defRPr sz="2667">
                <a:solidFill>
                  <a:srgbClr val="282828"/>
                </a:solidFill>
                <a:latin typeface="Lexend"/>
                <a:ea typeface="Lexend"/>
                <a:cs typeface="Lexend"/>
                <a:sym typeface="Lexend"/>
              </a:defRPr>
            </a:lvl8pPr>
            <a:lvl9pPr lvl="8" rtl="0">
              <a:spcBef>
                <a:spcPts val="533"/>
              </a:spcBef>
              <a:spcAft>
                <a:spcPts val="267"/>
              </a:spcAft>
              <a:buClr>
                <a:srgbClr val="282828"/>
              </a:buClr>
              <a:buSzPts val="2000"/>
              <a:buFont typeface="Lexend"/>
              <a:buNone/>
              <a:defRPr sz="2667">
                <a:solidFill>
                  <a:srgbClr val="282828"/>
                </a:solidFill>
                <a:latin typeface="Lexend"/>
                <a:ea typeface="Lexend"/>
                <a:cs typeface="Lexend"/>
                <a:sym typeface="Lexend"/>
              </a:defRPr>
            </a:lvl9pPr>
          </a:lstStyle>
          <a:p>
            <a:endParaRPr/>
          </a:p>
        </p:txBody>
      </p:sp>
      <p:sp>
        <p:nvSpPr>
          <p:cNvPr id="133" name="Google Shape;133;p16"/>
          <p:cNvSpPr txBox="1">
            <a:spLocks noGrp="1"/>
          </p:cNvSpPr>
          <p:nvPr>
            <p:ph type="subTitle" idx="2"/>
          </p:nvPr>
        </p:nvSpPr>
        <p:spPr>
          <a:xfrm>
            <a:off x="432000" y="2540833"/>
            <a:ext cx="11328000" cy="519600"/>
          </a:xfrm>
          <a:prstGeom prst="rect">
            <a:avLst/>
          </a:prstGeom>
        </p:spPr>
        <p:txBody>
          <a:bodyPr spcFirstLastPara="1" wrap="square" lIns="0" tIns="0" rIns="0" bIns="0" anchor="t" anchorCtr="0">
            <a:noAutofit/>
          </a:bodyPr>
          <a:lstStyle>
            <a:lvl1pPr lvl="0" rtl="0">
              <a:lnSpc>
                <a:spcPct val="115000"/>
              </a:lnSpc>
              <a:spcBef>
                <a:spcPct val="0"/>
              </a:spcBef>
              <a:spcAft>
                <a:spcPct val="0"/>
              </a:spcAft>
              <a:buClr>
                <a:srgbClr val="282828"/>
              </a:buClr>
              <a:buSzPts val="2000"/>
              <a:buNone/>
              <a:defRPr sz="2667">
                <a:solidFill>
                  <a:srgbClr val="282828"/>
                </a:solidFill>
              </a:defRPr>
            </a:lvl1pPr>
            <a:lvl2pPr lvl="1" rtl="0">
              <a:spcBef>
                <a:spcPts val="1333"/>
              </a:spcBef>
              <a:spcAft>
                <a:spcPct val="0"/>
              </a:spcAft>
              <a:buClr>
                <a:srgbClr val="282828"/>
              </a:buClr>
              <a:buSzPts val="2000"/>
              <a:buFont typeface="Lexend"/>
              <a:buNone/>
              <a:defRPr sz="2667">
                <a:solidFill>
                  <a:srgbClr val="282828"/>
                </a:solidFill>
                <a:latin typeface="Lexend"/>
                <a:ea typeface="Lexend"/>
                <a:cs typeface="Lexend"/>
                <a:sym typeface="Lexend"/>
              </a:defRPr>
            </a:lvl2pPr>
            <a:lvl3pPr lvl="2" rtl="0">
              <a:spcBef>
                <a:spcPts val="1333"/>
              </a:spcBef>
              <a:spcAft>
                <a:spcPct val="0"/>
              </a:spcAft>
              <a:buClr>
                <a:srgbClr val="282828"/>
              </a:buClr>
              <a:buSzPts val="2000"/>
              <a:buFont typeface="Lexend"/>
              <a:buNone/>
              <a:defRPr>
                <a:solidFill>
                  <a:srgbClr val="282828"/>
                </a:solidFill>
                <a:latin typeface="Lexend"/>
                <a:ea typeface="Lexend"/>
                <a:cs typeface="Lexend"/>
                <a:sym typeface="Lexend"/>
              </a:defRPr>
            </a:lvl3pPr>
            <a:lvl4pPr lvl="3" rtl="0">
              <a:spcBef>
                <a:spcPts val="1067"/>
              </a:spcBef>
              <a:spcAft>
                <a:spcPct val="0"/>
              </a:spcAft>
              <a:buClr>
                <a:srgbClr val="282828"/>
              </a:buClr>
              <a:buSzPts val="2000"/>
              <a:buFont typeface="Lexend"/>
              <a:buNone/>
              <a:defRPr sz="2667">
                <a:solidFill>
                  <a:srgbClr val="282828"/>
                </a:solidFill>
                <a:latin typeface="Lexend"/>
                <a:ea typeface="Lexend"/>
                <a:cs typeface="Lexend"/>
                <a:sym typeface="Lexend"/>
              </a:defRPr>
            </a:lvl4pPr>
            <a:lvl5pPr lvl="4" rtl="0">
              <a:spcBef>
                <a:spcPts val="1067"/>
              </a:spcBef>
              <a:spcAft>
                <a:spcPct val="0"/>
              </a:spcAft>
              <a:buClr>
                <a:srgbClr val="282828"/>
              </a:buClr>
              <a:buSzPts val="2000"/>
              <a:buFont typeface="Lexend"/>
              <a:buNone/>
              <a:defRPr sz="2667">
                <a:solidFill>
                  <a:srgbClr val="282828"/>
                </a:solidFill>
                <a:latin typeface="Lexend"/>
                <a:ea typeface="Lexend"/>
                <a:cs typeface="Lexend"/>
                <a:sym typeface="Lexend"/>
              </a:defRPr>
            </a:lvl5pPr>
            <a:lvl6pPr lvl="5" rtl="0">
              <a:spcBef>
                <a:spcPts val="800"/>
              </a:spcBef>
              <a:spcAft>
                <a:spcPct val="0"/>
              </a:spcAft>
              <a:buClr>
                <a:srgbClr val="282828"/>
              </a:buClr>
              <a:buSzPts val="2000"/>
              <a:buFont typeface="Lexend"/>
              <a:buNone/>
              <a:defRPr sz="2667">
                <a:solidFill>
                  <a:srgbClr val="282828"/>
                </a:solidFill>
                <a:latin typeface="Lexend"/>
                <a:ea typeface="Lexend"/>
                <a:cs typeface="Lexend"/>
                <a:sym typeface="Lexend"/>
              </a:defRPr>
            </a:lvl6pPr>
            <a:lvl7pPr lvl="6" rtl="0">
              <a:spcBef>
                <a:spcPts val="800"/>
              </a:spcBef>
              <a:spcAft>
                <a:spcPct val="0"/>
              </a:spcAft>
              <a:buClr>
                <a:srgbClr val="282828"/>
              </a:buClr>
              <a:buSzPts val="2000"/>
              <a:buFont typeface="Lexend"/>
              <a:buNone/>
              <a:defRPr sz="2667">
                <a:solidFill>
                  <a:srgbClr val="282828"/>
                </a:solidFill>
                <a:latin typeface="Lexend"/>
                <a:ea typeface="Lexend"/>
                <a:cs typeface="Lexend"/>
                <a:sym typeface="Lexend"/>
              </a:defRPr>
            </a:lvl7pPr>
            <a:lvl8pPr lvl="7" rtl="0">
              <a:spcBef>
                <a:spcPts val="533"/>
              </a:spcBef>
              <a:spcAft>
                <a:spcPct val="0"/>
              </a:spcAft>
              <a:buClr>
                <a:srgbClr val="282828"/>
              </a:buClr>
              <a:buSzPts val="2000"/>
              <a:buFont typeface="Lexend"/>
              <a:buNone/>
              <a:defRPr sz="2667">
                <a:solidFill>
                  <a:srgbClr val="282828"/>
                </a:solidFill>
                <a:latin typeface="Lexend"/>
                <a:ea typeface="Lexend"/>
                <a:cs typeface="Lexend"/>
                <a:sym typeface="Lexend"/>
              </a:defRPr>
            </a:lvl8pPr>
            <a:lvl9pPr lvl="8" rtl="0">
              <a:spcBef>
                <a:spcPts val="533"/>
              </a:spcBef>
              <a:spcAft>
                <a:spcPts val="267"/>
              </a:spcAft>
              <a:buClr>
                <a:srgbClr val="282828"/>
              </a:buClr>
              <a:buSzPts val="2000"/>
              <a:buFont typeface="Lexend"/>
              <a:buNone/>
              <a:defRPr sz="2667">
                <a:solidFill>
                  <a:srgbClr val="282828"/>
                </a:solidFill>
                <a:latin typeface="Lexend"/>
                <a:ea typeface="Lexend"/>
                <a:cs typeface="Lexend"/>
                <a:sym typeface="Lexend"/>
              </a:defRPr>
            </a:lvl9pPr>
          </a:lstStyle>
          <a:p>
            <a:endParaRPr/>
          </a:p>
        </p:txBody>
      </p:sp>
      <p:sp>
        <p:nvSpPr>
          <p:cNvPr id="134" name="Google Shape;134;p16"/>
          <p:cNvSpPr txBox="1">
            <a:spLocks noGrp="1"/>
          </p:cNvSpPr>
          <p:nvPr>
            <p:ph type="subTitle" idx="3"/>
          </p:nvPr>
        </p:nvSpPr>
        <p:spPr>
          <a:xfrm>
            <a:off x="432000" y="3863567"/>
            <a:ext cx="11328000" cy="519600"/>
          </a:xfrm>
          <a:prstGeom prst="rect">
            <a:avLst/>
          </a:prstGeom>
        </p:spPr>
        <p:txBody>
          <a:bodyPr spcFirstLastPara="1" wrap="square" lIns="0" tIns="0" rIns="0" bIns="0" anchor="t" anchorCtr="0">
            <a:noAutofit/>
          </a:bodyPr>
          <a:lstStyle>
            <a:lvl1pPr lvl="0" rtl="0">
              <a:lnSpc>
                <a:spcPct val="115000"/>
              </a:lnSpc>
              <a:spcBef>
                <a:spcPct val="0"/>
              </a:spcBef>
              <a:spcAft>
                <a:spcPct val="0"/>
              </a:spcAft>
              <a:buClr>
                <a:srgbClr val="282828"/>
              </a:buClr>
              <a:buSzPts val="2000"/>
              <a:buNone/>
              <a:defRPr sz="2667">
                <a:solidFill>
                  <a:srgbClr val="282828"/>
                </a:solidFill>
              </a:defRPr>
            </a:lvl1pPr>
            <a:lvl2pPr lvl="1" rtl="0">
              <a:spcBef>
                <a:spcPts val="1333"/>
              </a:spcBef>
              <a:spcAft>
                <a:spcPct val="0"/>
              </a:spcAft>
              <a:buClr>
                <a:srgbClr val="282828"/>
              </a:buClr>
              <a:buSzPts val="2000"/>
              <a:buFont typeface="Lexend"/>
              <a:buNone/>
              <a:defRPr sz="2667">
                <a:solidFill>
                  <a:srgbClr val="282828"/>
                </a:solidFill>
                <a:latin typeface="Lexend"/>
                <a:ea typeface="Lexend"/>
                <a:cs typeface="Lexend"/>
                <a:sym typeface="Lexend"/>
              </a:defRPr>
            </a:lvl2pPr>
            <a:lvl3pPr lvl="2" rtl="0">
              <a:spcBef>
                <a:spcPts val="1333"/>
              </a:spcBef>
              <a:spcAft>
                <a:spcPct val="0"/>
              </a:spcAft>
              <a:buClr>
                <a:srgbClr val="282828"/>
              </a:buClr>
              <a:buSzPts val="2000"/>
              <a:buFont typeface="Lexend"/>
              <a:buNone/>
              <a:defRPr>
                <a:solidFill>
                  <a:srgbClr val="282828"/>
                </a:solidFill>
                <a:latin typeface="Lexend"/>
                <a:ea typeface="Lexend"/>
                <a:cs typeface="Lexend"/>
                <a:sym typeface="Lexend"/>
              </a:defRPr>
            </a:lvl3pPr>
            <a:lvl4pPr lvl="3" rtl="0">
              <a:spcBef>
                <a:spcPts val="1067"/>
              </a:spcBef>
              <a:spcAft>
                <a:spcPct val="0"/>
              </a:spcAft>
              <a:buClr>
                <a:srgbClr val="282828"/>
              </a:buClr>
              <a:buSzPts val="2000"/>
              <a:buFont typeface="Lexend"/>
              <a:buNone/>
              <a:defRPr sz="2667">
                <a:solidFill>
                  <a:srgbClr val="282828"/>
                </a:solidFill>
                <a:latin typeface="Lexend"/>
                <a:ea typeface="Lexend"/>
                <a:cs typeface="Lexend"/>
                <a:sym typeface="Lexend"/>
              </a:defRPr>
            </a:lvl4pPr>
            <a:lvl5pPr lvl="4" rtl="0">
              <a:spcBef>
                <a:spcPts val="1067"/>
              </a:spcBef>
              <a:spcAft>
                <a:spcPct val="0"/>
              </a:spcAft>
              <a:buClr>
                <a:srgbClr val="282828"/>
              </a:buClr>
              <a:buSzPts val="2000"/>
              <a:buFont typeface="Lexend"/>
              <a:buNone/>
              <a:defRPr sz="2667">
                <a:solidFill>
                  <a:srgbClr val="282828"/>
                </a:solidFill>
                <a:latin typeface="Lexend"/>
                <a:ea typeface="Lexend"/>
                <a:cs typeface="Lexend"/>
                <a:sym typeface="Lexend"/>
              </a:defRPr>
            </a:lvl5pPr>
            <a:lvl6pPr lvl="5" rtl="0">
              <a:spcBef>
                <a:spcPts val="800"/>
              </a:spcBef>
              <a:spcAft>
                <a:spcPct val="0"/>
              </a:spcAft>
              <a:buClr>
                <a:srgbClr val="282828"/>
              </a:buClr>
              <a:buSzPts val="2000"/>
              <a:buFont typeface="Lexend"/>
              <a:buNone/>
              <a:defRPr sz="2667">
                <a:solidFill>
                  <a:srgbClr val="282828"/>
                </a:solidFill>
                <a:latin typeface="Lexend"/>
                <a:ea typeface="Lexend"/>
                <a:cs typeface="Lexend"/>
                <a:sym typeface="Lexend"/>
              </a:defRPr>
            </a:lvl6pPr>
            <a:lvl7pPr lvl="6" rtl="0">
              <a:spcBef>
                <a:spcPts val="800"/>
              </a:spcBef>
              <a:spcAft>
                <a:spcPct val="0"/>
              </a:spcAft>
              <a:buClr>
                <a:srgbClr val="282828"/>
              </a:buClr>
              <a:buSzPts val="2000"/>
              <a:buFont typeface="Lexend"/>
              <a:buNone/>
              <a:defRPr sz="2667">
                <a:solidFill>
                  <a:srgbClr val="282828"/>
                </a:solidFill>
                <a:latin typeface="Lexend"/>
                <a:ea typeface="Lexend"/>
                <a:cs typeface="Lexend"/>
                <a:sym typeface="Lexend"/>
              </a:defRPr>
            </a:lvl7pPr>
            <a:lvl8pPr lvl="7" rtl="0">
              <a:spcBef>
                <a:spcPts val="533"/>
              </a:spcBef>
              <a:spcAft>
                <a:spcPct val="0"/>
              </a:spcAft>
              <a:buClr>
                <a:srgbClr val="282828"/>
              </a:buClr>
              <a:buSzPts val="2000"/>
              <a:buFont typeface="Lexend"/>
              <a:buNone/>
              <a:defRPr sz="2667">
                <a:solidFill>
                  <a:srgbClr val="282828"/>
                </a:solidFill>
                <a:latin typeface="Lexend"/>
                <a:ea typeface="Lexend"/>
                <a:cs typeface="Lexend"/>
                <a:sym typeface="Lexend"/>
              </a:defRPr>
            </a:lvl8pPr>
            <a:lvl9pPr lvl="8" rtl="0">
              <a:spcBef>
                <a:spcPts val="533"/>
              </a:spcBef>
              <a:spcAft>
                <a:spcPts val="267"/>
              </a:spcAft>
              <a:buClr>
                <a:srgbClr val="282828"/>
              </a:buClr>
              <a:buSzPts val="2000"/>
              <a:buFont typeface="Lexend"/>
              <a:buNone/>
              <a:defRPr sz="2667">
                <a:solidFill>
                  <a:srgbClr val="282828"/>
                </a:solidFill>
                <a:latin typeface="Lexend"/>
                <a:ea typeface="Lexend"/>
                <a:cs typeface="Lexend"/>
                <a:sym typeface="Lexend"/>
              </a:defRPr>
            </a:lvl9pPr>
          </a:lstStyle>
          <a:p>
            <a:endParaRPr/>
          </a:p>
        </p:txBody>
      </p:sp>
      <p:sp>
        <p:nvSpPr>
          <p:cNvPr id="135" name="Google Shape;135;p16"/>
          <p:cNvSpPr txBox="1">
            <a:spLocks noGrp="1"/>
          </p:cNvSpPr>
          <p:nvPr>
            <p:ph type="subTitle" idx="4"/>
          </p:nvPr>
        </p:nvSpPr>
        <p:spPr>
          <a:xfrm>
            <a:off x="432000" y="5183000"/>
            <a:ext cx="11328000" cy="519600"/>
          </a:xfrm>
          <a:prstGeom prst="rect">
            <a:avLst/>
          </a:prstGeom>
        </p:spPr>
        <p:txBody>
          <a:bodyPr spcFirstLastPara="1" wrap="square" lIns="0" tIns="0" rIns="0" bIns="0" anchor="t" anchorCtr="0">
            <a:noAutofit/>
          </a:bodyPr>
          <a:lstStyle>
            <a:lvl1pPr lvl="0" rtl="0">
              <a:lnSpc>
                <a:spcPct val="115000"/>
              </a:lnSpc>
              <a:spcBef>
                <a:spcPct val="0"/>
              </a:spcBef>
              <a:spcAft>
                <a:spcPct val="0"/>
              </a:spcAft>
              <a:buClr>
                <a:srgbClr val="282828"/>
              </a:buClr>
              <a:buSzPts val="2000"/>
              <a:buNone/>
              <a:defRPr sz="2667">
                <a:solidFill>
                  <a:srgbClr val="282828"/>
                </a:solidFill>
              </a:defRPr>
            </a:lvl1pPr>
            <a:lvl2pPr lvl="1" rtl="0">
              <a:spcBef>
                <a:spcPts val="1333"/>
              </a:spcBef>
              <a:spcAft>
                <a:spcPct val="0"/>
              </a:spcAft>
              <a:buClr>
                <a:srgbClr val="282828"/>
              </a:buClr>
              <a:buSzPts val="2000"/>
              <a:buFont typeface="Lexend"/>
              <a:buNone/>
              <a:defRPr sz="2667">
                <a:solidFill>
                  <a:srgbClr val="282828"/>
                </a:solidFill>
                <a:latin typeface="Lexend"/>
                <a:ea typeface="Lexend"/>
                <a:cs typeface="Lexend"/>
                <a:sym typeface="Lexend"/>
              </a:defRPr>
            </a:lvl2pPr>
            <a:lvl3pPr lvl="2" rtl="0">
              <a:spcBef>
                <a:spcPts val="1333"/>
              </a:spcBef>
              <a:spcAft>
                <a:spcPct val="0"/>
              </a:spcAft>
              <a:buClr>
                <a:srgbClr val="282828"/>
              </a:buClr>
              <a:buSzPts val="2000"/>
              <a:buFont typeface="Lexend"/>
              <a:buNone/>
              <a:defRPr>
                <a:solidFill>
                  <a:srgbClr val="282828"/>
                </a:solidFill>
                <a:latin typeface="Lexend"/>
                <a:ea typeface="Lexend"/>
                <a:cs typeface="Lexend"/>
                <a:sym typeface="Lexend"/>
              </a:defRPr>
            </a:lvl3pPr>
            <a:lvl4pPr lvl="3" rtl="0">
              <a:spcBef>
                <a:spcPts val="1067"/>
              </a:spcBef>
              <a:spcAft>
                <a:spcPct val="0"/>
              </a:spcAft>
              <a:buClr>
                <a:srgbClr val="282828"/>
              </a:buClr>
              <a:buSzPts val="2000"/>
              <a:buFont typeface="Lexend"/>
              <a:buNone/>
              <a:defRPr sz="2667">
                <a:solidFill>
                  <a:srgbClr val="282828"/>
                </a:solidFill>
                <a:latin typeface="Lexend"/>
                <a:ea typeface="Lexend"/>
                <a:cs typeface="Lexend"/>
                <a:sym typeface="Lexend"/>
              </a:defRPr>
            </a:lvl4pPr>
            <a:lvl5pPr lvl="4" rtl="0">
              <a:spcBef>
                <a:spcPts val="1067"/>
              </a:spcBef>
              <a:spcAft>
                <a:spcPct val="0"/>
              </a:spcAft>
              <a:buClr>
                <a:srgbClr val="282828"/>
              </a:buClr>
              <a:buSzPts val="2000"/>
              <a:buFont typeface="Lexend"/>
              <a:buNone/>
              <a:defRPr sz="2667">
                <a:solidFill>
                  <a:srgbClr val="282828"/>
                </a:solidFill>
                <a:latin typeface="Lexend"/>
                <a:ea typeface="Lexend"/>
                <a:cs typeface="Lexend"/>
                <a:sym typeface="Lexend"/>
              </a:defRPr>
            </a:lvl5pPr>
            <a:lvl6pPr lvl="5" rtl="0">
              <a:spcBef>
                <a:spcPts val="800"/>
              </a:spcBef>
              <a:spcAft>
                <a:spcPct val="0"/>
              </a:spcAft>
              <a:buClr>
                <a:srgbClr val="282828"/>
              </a:buClr>
              <a:buSzPts val="2000"/>
              <a:buFont typeface="Lexend"/>
              <a:buNone/>
              <a:defRPr sz="2667">
                <a:solidFill>
                  <a:srgbClr val="282828"/>
                </a:solidFill>
                <a:latin typeface="Lexend"/>
                <a:ea typeface="Lexend"/>
                <a:cs typeface="Lexend"/>
                <a:sym typeface="Lexend"/>
              </a:defRPr>
            </a:lvl6pPr>
            <a:lvl7pPr lvl="6" rtl="0">
              <a:spcBef>
                <a:spcPts val="800"/>
              </a:spcBef>
              <a:spcAft>
                <a:spcPct val="0"/>
              </a:spcAft>
              <a:buClr>
                <a:srgbClr val="282828"/>
              </a:buClr>
              <a:buSzPts val="2000"/>
              <a:buFont typeface="Lexend"/>
              <a:buNone/>
              <a:defRPr sz="2667">
                <a:solidFill>
                  <a:srgbClr val="282828"/>
                </a:solidFill>
                <a:latin typeface="Lexend"/>
                <a:ea typeface="Lexend"/>
                <a:cs typeface="Lexend"/>
                <a:sym typeface="Lexend"/>
              </a:defRPr>
            </a:lvl7pPr>
            <a:lvl8pPr lvl="7" rtl="0">
              <a:spcBef>
                <a:spcPts val="533"/>
              </a:spcBef>
              <a:spcAft>
                <a:spcPct val="0"/>
              </a:spcAft>
              <a:buClr>
                <a:srgbClr val="282828"/>
              </a:buClr>
              <a:buSzPts val="2000"/>
              <a:buFont typeface="Lexend"/>
              <a:buNone/>
              <a:defRPr sz="2667">
                <a:solidFill>
                  <a:srgbClr val="282828"/>
                </a:solidFill>
                <a:latin typeface="Lexend"/>
                <a:ea typeface="Lexend"/>
                <a:cs typeface="Lexend"/>
                <a:sym typeface="Lexend"/>
              </a:defRPr>
            </a:lvl8pPr>
            <a:lvl9pPr lvl="8" rtl="0">
              <a:spcBef>
                <a:spcPts val="533"/>
              </a:spcBef>
              <a:spcAft>
                <a:spcPts val="267"/>
              </a:spcAft>
              <a:buClr>
                <a:srgbClr val="282828"/>
              </a:buClr>
              <a:buSzPts val="2000"/>
              <a:buFont typeface="Lexend"/>
              <a:buNone/>
              <a:defRPr sz="2667">
                <a:solidFill>
                  <a:srgbClr val="282828"/>
                </a:solidFill>
                <a:latin typeface="Lexend"/>
                <a:ea typeface="Lexend"/>
                <a:cs typeface="Lexend"/>
                <a:sym typeface="Lexend"/>
              </a:defRPr>
            </a:lvl9pPr>
          </a:lstStyle>
          <a:p>
            <a:endParaRPr/>
          </a:p>
        </p:txBody>
      </p:sp>
      <p:sp>
        <p:nvSpPr>
          <p:cNvPr id="136" name="Google Shape;136;p16"/>
          <p:cNvSpPr/>
          <p:nvPr/>
        </p:nvSpPr>
        <p:spPr>
          <a:xfrm>
            <a:off x="432000" y="152600"/>
            <a:ext cx="8895600" cy="486400"/>
          </a:xfrm>
          <a:prstGeom prst="rect">
            <a:avLst/>
          </a:prstGeom>
          <a:noFill/>
          <a:ln>
            <a:noFill/>
          </a:ln>
        </p:spPr>
        <p:txBody>
          <a:bodyPr spcFirstLastPara="1" wrap="square" lIns="0" tIns="0" rIns="0" bIns="0" anchor="t" anchorCtr="0">
            <a:noAutofit/>
          </a:bodyPr>
          <a:lstStyle/>
          <a:p>
            <a:pPr marL="0" marR="0" lvl="0" indent="0" algn="l" rtl="0">
              <a:lnSpc>
                <a:spcPct val="115000"/>
              </a:lnSpc>
              <a:spcBef>
                <a:spcPct val="0"/>
              </a:spcBef>
              <a:spcAft>
                <a:spcPct val="0"/>
              </a:spcAft>
              <a:buNone/>
            </a:pPr>
            <a:r>
              <a:rPr lang="en-GB" sz="2667" b="1" i="0" u="none" strike="noStrike" cap="none">
                <a:solidFill>
                  <a:srgbClr val="282828"/>
                </a:solidFill>
                <a:latin typeface="Lexend"/>
                <a:ea typeface="Lexend"/>
                <a:cs typeface="Lexend"/>
                <a:sym typeface="Lexend"/>
              </a:rPr>
              <a:t>Keywords</a:t>
            </a:r>
            <a:endParaRPr sz="2667" b="0" i="0" u="none" strike="noStrike" cap="none">
              <a:solidFill>
                <a:srgbClr val="282828"/>
              </a:solidFill>
              <a:latin typeface="Calibri"/>
              <a:ea typeface="Calibri"/>
              <a:cs typeface="Calibri"/>
              <a:sym typeface="Calibri"/>
            </a:endParaRPr>
          </a:p>
        </p:txBody>
      </p:sp>
    </p:spTree>
    <p:extLst>
      <p:ext uri="{BB962C8B-B14F-4D97-AF65-F5344CB8AC3E}">
        <p14:creationId xmlns:p14="http://schemas.microsoft.com/office/powerpoint/2010/main" val="253171318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9.3 Lesson outline (3)">
  <p:cSld name="CUSTOM_3_2">
    <p:spTree>
      <p:nvGrpSpPr>
        <p:cNvPr id="1" name="Shape 909"/>
        <p:cNvGrpSpPr/>
        <p:nvPr/>
      </p:nvGrpSpPr>
      <p:grpSpPr>
        <a:xfrm>
          <a:off x="0" y="0"/>
          <a:ext cx="0" cy="0"/>
          <a:chOff x="0" y="0"/>
          <a:chExt cx="0" cy="0"/>
        </a:xfrm>
      </p:grpSpPr>
      <p:pic>
        <p:nvPicPr>
          <p:cNvPr id="910" name="Google Shape;910;p83"/>
          <p:cNvPicPr preferRelativeResize="0"/>
          <p:nvPr/>
        </p:nvPicPr>
        <p:blipFill>
          <a:blip r:embed="rId2">
            <a:alphaModFix/>
          </a:blip>
          <a:srcRect t="4429" b="4438"/>
          <a:stretch>
            <a:fillRect/>
          </a:stretch>
        </p:blipFill>
        <p:spPr>
          <a:xfrm>
            <a:off x="1151401" y="4856298"/>
            <a:ext cx="9918833" cy="750969"/>
          </a:xfrm>
          <a:prstGeom prst="rect">
            <a:avLst/>
          </a:prstGeom>
          <a:noFill/>
          <a:ln>
            <a:noFill/>
          </a:ln>
        </p:spPr>
      </p:pic>
      <p:pic>
        <p:nvPicPr>
          <p:cNvPr id="911" name="Google Shape;911;p83"/>
          <p:cNvPicPr preferRelativeResize="0"/>
          <p:nvPr/>
        </p:nvPicPr>
        <p:blipFill>
          <a:blip r:embed="rId3">
            <a:alphaModFix/>
          </a:blip>
          <a:srcRect l="74623"/>
          <a:stretch>
            <a:fillRect/>
          </a:stretch>
        </p:blipFill>
        <p:spPr>
          <a:xfrm>
            <a:off x="1151400" y="4801200"/>
            <a:ext cx="194533" cy="861165"/>
          </a:xfrm>
          <a:prstGeom prst="rect">
            <a:avLst/>
          </a:prstGeom>
          <a:noFill/>
          <a:ln>
            <a:noFill/>
          </a:ln>
        </p:spPr>
      </p:pic>
      <p:pic>
        <p:nvPicPr>
          <p:cNvPr id="912" name="Google Shape;912;p83"/>
          <p:cNvPicPr preferRelativeResize="0"/>
          <p:nvPr/>
        </p:nvPicPr>
        <p:blipFill>
          <a:blip r:embed="rId4">
            <a:alphaModFix/>
          </a:blip>
          <a:srcRect t="3678" b="3669"/>
          <a:stretch>
            <a:fillRect/>
          </a:stretch>
        </p:blipFill>
        <p:spPr>
          <a:xfrm>
            <a:off x="1151400" y="3605582"/>
            <a:ext cx="9918835" cy="762765"/>
          </a:xfrm>
          <a:prstGeom prst="rect">
            <a:avLst/>
          </a:prstGeom>
          <a:noFill/>
          <a:ln>
            <a:noFill/>
          </a:ln>
        </p:spPr>
      </p:pic>
      <p:pic>
        <p:nvPicPr>
          <p:cNvPr id="913" name="Google Shape;913;p83"/>
          <p:cNvPicPr preferRelativeResize="0"/>
          <p:nvPr/>
        </p:nvPicPr>
        <p:blipFill>
          <a:blip r:embed="rId3">
            <a:alphaModFix/>
          </a:blip>
          <a:srcRect l="74623"/>
          <a:stretch>
            <a:fillRect/>
          </a:stretch>
        </p:blipFill>
        <p:spPr>
          <a:xfrm>
            <a:off x="1151400" y="3570651"/>
            <a:ext cx="194533" cy="861165"/>
          </a:xfrm>
          <a:prstGeom prst="rect">
            <a:avLst/>
          </a:prstGeom>
          <a:noFill/>
          <a:ln>
            <a:noFill/>
          </a:ln>
        </p:spPr>
      </p:pic>
      <p:pic>
        <p:nvPicPr>
          <p:cNvPr id="914" name="Google Shape;914;p83"/>
          <p:cNvPicPr preferRelativeResize="0"/>
          <p:nvPr/>
        </p:nvPicPr>
        <p:blipFill>
          <a:blip r:embed="rId5">
            <a:alphaModFix/>
          </a:blip>
          <a:srcRect t="3678" b="3669"/>
          <a:stretch>
            <a:fillRect/>
          </a:stretch>
        </p:blipFill>
        <p:spPr>
          <a:xfrm>
            <a:off x="1151400" y="2237767"/>
            <a:ext cx="9918835" cy="762765"/>
          </a:xfrm>
          <a:prstGeom prst="rect">
            <a:avLst/>
          </a:prstGeom>
          <a:noFill/>
          <a:ln>
            <a:noFill/>
          </a:ln>
        </p:spPr>
      </p:pic>
      <p:pic>
        <p:nvPicPr>
          <p:cNvPr id="915" name="Google Shape;915;p83"/>
          <p:cNvPicPr preferRelativeResize="0"/>
          <p:nvPr/>
        </p:nvPicPr>
        <p:blipFill>
          <a:blip r:embed="rId3">
            <a:alphaModFix/>
          </a:blip>
          <a:srcRect l="74623"/>
          <a:stretch>
            <a:fillRect/>
          </a:stretch>
        </p:blipFill>
        <p:spPr>
          <a:xfrm>
            <a:off x="1151400" y="2191300"/>
            <a:ext cx="194533" cy="861165"/>
          </a:xfrm>
          <a:prstGeom prst="rect">
            <a:avLst/>
          </a:prstGeom>
          <a:noFill/>
          <a:ln>
            <a:noFill/>
          </a:ln>
        </p:spPr>
      </p:pic>
      <p:cxnSp>
        <p:nvCxnSpPr>
          <p:cNvPr id="916" name="Google Shape;916;p83"/>
          <p:cNvCxnSpPr>
            <a:endCxn id="917" idx="2"/>
          </p:cNvCxnSpPr>
          <p:nvPr/>
        </p:nvCxnSpPr>
        <p:spPr>
          <a:xfrm flipH="1">
            <a:off x="863736" y="2455864"/>
            <a:ext cx="0" cy="3155200"/>
          </a:xfrm>
          <a:prstGeom prst="straightConnector1">
            <a:avLst/>
          </a:prstGeom>
          <a:noFill/>
          <a:ln w="38100" cap="flat" cmpd="sng">
            <a:solidFill>
              <a:srgbClr val="282828"/>
            </a:solidFill>
            <a:prstDash val="solid"/>
            <a:round/>
            <a:headEnd type="none" w="med" len="med"/>
            <a:tailEnd type="none" w="med" len="med"/>
          </a:ln>
        </p:spPr>
      </p:cxnSp>
      <p:pic>
        <p:nvPicPr>
          <p:cNvPr id="917" name="Google Shape;917;p83"/>
          <p:cNvPicPr preferRelativeResize="0"/>
          <p:nvPr/>
        </p:nvPicPr>
        <p:blipFill>
          <a:blip r:embed="rId6">
            <a:alphaModFix/>
          </a:blip>
          <a:stretch>
            <a:fillRect/>
          </a:stretch>
        </p:blipFill>
        <p:spPr>
          <a:xfrm>
            <a:off x="488106" y="4848294"/>
            <a:ext cx="751261" cy="762769"/>
          </a:xfrm>
          <a:prstGeom prst="rect">
            <a:avLst/>
          </a:prstGeom>
          <a:noFill/>
          <a:ln>
            <a:noFill/>
          </a:ln>
        </p:spPr>
      </p:pic>
      <p:pic>
        <p:nvPicPr>
          <p:cNvPr id="918" name="Google Shape;918;p83"/>
          <p:cNvPicPr preferRelativeResize="0"/>
          <p:nvPr/>
        </p:nvPicPr>
        <p:blipFill>
          <a:blip r:embed="rId7">
            <a:alphaModFix/>
          </a:blip>
          <a:stretch>
            <a:fillRect/>
          </a:stretch>
        </p:blipFill>
        <p:spPr>
          <a:xfrm>
            <a:off x="484643" y="2243344"/>
            <a:ext cx="750913" cy="762789"/>
          </a:xfrm>
          <a:prstGeom prst="rect">
            <a:avLst/>
          </a:prstGeom>
          <a:noFill/>
          <a:ln>
            <a:noFill/>
          </a:ln>
        </p:spPr>
      </p:pic>
      <p:sp>
        <p:nvSpPr>
          <p:cNvPr id="919" name="Google Shape;919;p83"/>
          <p:cNvSpPr txBox="1">
            <a:spLocks noGrp="1"/>
          </p:cNvSpPr>
          <p:nvPr>
            <p:ph type="title"/>
          </p:nvPr>
        </p:nvSpPr>
        <p:spPr>
          <a:xfrm>
            <a:off x="1632800" y="2382700"/>
            <a:ext cx="9134400" cy="492400"/>
          </a:xfrm>
          <a:prstGeom prst="rect">
            <a:avLst/>
          </a:prstGeom>
        </p:spPr>
        <p:txBody>
          <a:bodyPr spcFirstLastPara="1" wrap="square" lIns="0" tIns="0" rIns="0" bIns="0" anchor="t" anchorCtr="0">
            <a:noAutofit/>
          </a:bodyPr>
          <a:lstStyle>
            <a:lvl1pPr lvl="0" rtl="0">
              <a:spcBef>
                <a:spcPct val="0"/>
              </a:spcBef>
              <a:spcAft>
                <a:spcPct val="0"/>
              </a:spcAft>
              <a:buClr>
                <a:schemeClr val="lt1"/>
              </a:buClr>
              <a:buSzPts val="1800"/>
              <a:buFont typeface="Lexend"/>
              <a:buNone/>
              <a:defRPr sz="2400" b="0">
                <a:solidFill>
                  <a:schemeClr val="lt1"/>
                </a:solidFill>
                <a:latin typeface="Lexend"/>
                <a:ea typeface="Lexend"/>
                <a:cs typeface="Lexend"/>
                <a:sym typeface="Lexend"/>
              </a:defRPr>
            </a:lvl1pPr>
            <a:lvl2pPr lvl="1" rtl="0">
              <a:spcBef>
                <a:spcPct val="0"/>
              </a:spcBef>
              <a:spcAft>
                <a:spcPct val="0"/>
              </a:spcAft>
              <a:buSzPts val="1800"/>
              <a:buNone/>
              <a:defRPr sz="2400"/>
            </a:lvl2pPr>
            <a:lvl3pPr lvl="2" rtl="0">
              <a:spcBef>
                <a:spcPct val="0"/>
              </a:spcBef>
              <a:spcAft>
                <a:spcPct val="0"/>
              </a:spcAft>
              <a:buSzPts val="1800"/>
              <a:buNone/>
              <a:defRPr sz="2400"/>
            </a:lvl3pPr>
            <a:lvl4pPr lvl="3" rtl="0">
              <a:spcBef>
                <a:spcPct val="0"/>
              </a:spcBef>
              <a:spcAft>
                <a:spcPct val="0"/>
              </a:spcAft>
              <a:buSzPts val="1800"/>
              <a:buNone/>
              <a:defRPr sz="2400"/>
            </a:lvl4pPr>
            <a:lvl5pPr lvl="4" rtl="0">
              <a:spcBef>
                <a:spcPct val="0"/>
              </a:spcBef>
              <a:spcAft>
                <a:spcPct val="0"/>
              </a:spcAft>
              <a:buSzPts val="1800"/>
              <a:buNone/>
              <a:defRPr sz="2400"/>
            </a:lvl5pPr>
            <a:lvl6pPr lvl="5" rtl="0">
              <a:spcBef>
                <a:spcPct val="0"/>
              </a:spcBef>
              <a:spcAft>
                <a:spcPct val="0"/>
              </a:spcAft>
              <a:buSzPts val="1800"/>
              <a:buNone/>
              <a:defRPr sz="2400"/>
            </a:lvl6pPr>
            <a:lvl7pPr lvl="6" rtl="0">
              <a:spcBef>
                <a:spcPct val="0"/>
              </a:spcBef>
              <a:spcAft>
                <a:spcPct val="0"/>
              </a:spcAft>
              <a:buSzPts val="1800"/>
              <a:buNone/>
              <a:defRPr sz="2400"/>
            </a:lvl7pPr>
            <a:lvl8pPr lvl="7" rtl="0">
              <a:spcBef>
                <a:spcPct val="0"/>
              </a:spcBef>
              <a:spcAft>
                <a:spcPct val="0"/>
              </a:spcAft>
              <a:buSzPts val="1800"/>
              <a:buNone/>
              <a:defRPr sz="2400"/>
            </a:lvl8pPr>
            <a:lvl9pPr lvl="8" rtl="0">
              <a:spcBef>
                <a:spcPct val="0"/>
              </a:spcBef>
              <a:spcAft>
                <a:spcPct val="0"/>
              </a:spcAft>
              <a:buSzPts val="1800"/>
              <a:buNone/>
              <a:defRPr sz="2400"/>
            </a:lvl9pPr>
          </a:lstStyle>
          <a:p>
            <a:endParaRPr/>
          </a:p>
        </p:txBody>
      </p:sp>
      <p:sp>
        <p:nvSpPr>
          <p:cNvPr id="920" name="Google Shape;920;p83"/>
          <p:cNvSpPr txBox="1">
            <a:spLocks noGrp="1"/>
          </p:cNvSpPr>
          <p:nvPr>
            <p:ph type="title" idx="2"/>
          </p:nvPr>
        </p:nvSpPr>
        <p:spPr>
          <a:xfrm>
            <a:off x="1632000" y="3774367"/>
            <a:ext cx="9134400" cy="492400"/>
          </a:xfrm>
          <a:prstGeom prst="rect">
            <a:avLst/>
          </a:prstGeom>
        </p:spPr>
        <p:txBody>
          <a:bodyPr spcFirstLastPara="1" wrap="square" lIns="0" tIns="0" rIns="0" bIns="0" anchor="t" anchorCtr="0">
            <a:noAutofit/>
          </a:bodyPr>
          <a:lstStyle>
            <a:lvl1pPr lvl="0" rtl="0">
              <a:spcBef>
                <a:spcPct val="0"/>
              </a:spcBef>
              <a:spcAft>
                <a:spcPct val="0"/>
              </a:spcAft>
              <a:buClr>
                <a:schemeClr val="lt1"/>
              </a:buClr>
              <a:buSzPts val="1800"/>
              <a:buFont typeface="Lexend"/>
              <a:buNone/>
              <a:defRPr sz="2400" b="0">
                <a:solidFill>
                  <a:schemeClr val="lt1"/>
                </a:solidFill>
                <a:latin typeface="Lexend"/>
                <a:ea typeface="Lexend"/>
                <a:cs typeface="Lexend"/>
                <a:sym typeface="Lexend"/>
              </a:defRPr>
            </a:lvl1pPr>
            <a:lvl2pPr lvl="1" rtl="0">
              <a:spcBef>
                <a:spcPct val="0"/>
              </a:spcBef>
              <a:spcAft>
                <a:spcPct val="0"/>
              </a:spcAft>
              <a:buSzPts val="1800"/>
              <a:buNone/>
              <a:defRPr sz="2400"/>
            </a:lvl2pPr>
            <a:lvl3pPr lvl="2" rtl="0">
              <a:spcBef>
                <a:spcPct val="0"/>
              </a:spcBef>
              <a:spcAft>
                <a:spcPct val="0"/>
              </a:spcAft>
              <a:buSzPts val="1800"/>
              <a:buNone/>
              <a:defRPr sz="2400"/>
            </a:lvl3pPr>
            <a:lvl4pPr lvl="3" rtl="0">
              <a:spcBef>
                <a:spcPct val="0"/>
              </a:spcBef>
              <a:spcAft>
                <a:spcPct val="0"/>
              </a:spcAft>
              <a:buSzPts val="1800"/>
              <a:buNone/>
              <a:defRPr sz="2400"/>
            </a:lvl4pPr>
            <a:lvl5pPr lvl="4" rtl="0">
              <a:spcBef>
                <a:spcPct val="0"/>
              </a:spcBef>
              <a:spcAft>
                <a:spcPct val="0"/>
              </a:spcAft>
              <a:buSzPts val="1800"/>
              <a:buNone/>
              <a:defRPr sz="2400"/>
            </a:lvl5pPr>
            <a:lvl6pPr lvl="5" rtl="0">
              <a:spcBef>
                <a:spcPct val="0"/>
              </a:spcBef>
              <a:spcAft>
                <a:spcPct val="0"/>
              </a:spcAft>
              <a:buSzPts val="1800"/>
              <a:buNone/>
              <a:defRPr sz="2400"/>
            </a:lvl6pPr>
            <a:lvl7pPr lvl="6" rtl="0">
              <a:spcBef>
                <a:spcPct val="0"/>
              </a:spcBef>
              <a:spcAft>
                <a:spcPct val="0"/>
              </a:spcAft>
              <a:buSzPts val="1800"/>
              <a:buNone/>
              <a:defRPr sz="2400"/>
            </a:lvl7pPr>
            <a:lvl8pPr lvl="7" rtl="0">
              <a:spcBef>
                <a:spcPct val="0"/>
              </a:spcBef>
              <a:spcAft>
                <a:spcPct val="0"/>
              </a:spcAft>
              <a:buSzPts val="1800"/>
              <a:buNone/>
              <a:defRPr sz="2400"/>
            </a:lvl8pPr>
            <a:lvl9pPr lvl="8" rtl="0">
              <a:spcBef>
                <a:spcPct val="0"/>
              </a:spcBef>
              <a:spcAft>
                <a:spcPct val="0"/>
              </a:spcAft>
              <a:buSzPts val="1800"/>
              <a:buNone/>
              <a:defRPr sz="2400"/>
            </a:lvl9pPr>
          </a:lstStyle>
          <a:p>
            <a:endParaRPr/>
          </a:p>
        </p:txBody>
      </p:sp>
      <p:sp>
        <p:nvSpPr>
          <p:cNvPr id="921" name="Google Shape;921;p83"/>
          <p:cNvSpPr txBox="1">
            <a:spLocks noGrp="1"/>
          </p:cNvSpPr>
          <p:nvPr>
            <p:ph type="title" idx="3"/>
          </p:nvPr>
        </p:nvSpPr>
        <p:spPr>
          <a:xfrm>
            <a:off x="1632000" y="5011036"/>
            <a:ext cx="9134400" cy="492400"/>
          </a:xfrm>
          <a:prstGeom prst="rect">
            <a:avLst/>
          </a:prstGeom>
        </p:spPr>
        <p:txBody>
          <a:bodyPr spcFirstLastPara="1" wrap="square" lIns="0" tIns="0" rIns="0" bIns="0" anchor="t" anchorCtr="0">
            <a:noAutofit/>
          </a:bodyPr>
          <a:lstStyle>
            <a:lvl1pPr lvl="0" rtl="0">
              <a:spcBef>
                <a:spcPct val="0"/>
              </a:spcBef>
              <a:spcAft>
                <a:spcPct val="0"/>
              </a:spcAft>
              <a:buClr>
                <a:schemeClr val="lt1"/>
              </a:buClr>
              <a:buSzPts val="1800"/>
              <a:buFont typeface="Lexend"/>
              <a:buNone/>
              <a:defRPr sz="2400" b="0">
                <a:solidFill>
                  <a:schemeClr val="lt1"/>
                </a:solidFill>
                <a:latin typeface="Lexend"/>
                <a:ea typeface="Lexend"/>
                <a:cs typeface="Lexend"/>
                <a:sym typeface="Lexend"/>
              </a:defRPr>
            </a:lvl1pPr>
            <a:lvl2pPr lvl="1" rtl="0">
              <a:spcBef>
                <a:spcPct val="0"/>
              </a:spcBef>
              <a:spcAft>
                <a:spcPct val="0"/>
              </a:spcAft>
              <a:buSzPts val="1800"/>
              <a:buNone/>
              <a:defRPr sz="2400"/>
            </a:lvl2pPr>
            <a:lvl3pPr lvl="2" rtl="0">
              <a:spcBef>
                <a:spcPct val="0"/>
              </a:spcBef>
              <a:spcAft>
                <a:spcPct val="0"/>
              </a:spcAft>
              <a:buSzPts val="1800"/>
              <a:buNone/>
              <a:defRPr sz="2400"/>
            </a:lvl3pPr>
            <a:lvl4pPr lvl="3" rtl="0">
              <a:spcBef>
                <a:spcPct val="0"/>
              </a:spcBef>
              <a:spcAft>
                <a:spcPct val="0"/>
              </a:spcAft>
              <a:buSzPts val="1800"/>
              <a:buNone/>
              <a:defRPr sz="2400"/>
            </a:lvl4pPr>
            <a:lvl5pPr lvl="4" rtl="0">
              <a:spcBef>
                <a:spcPct val="0"/>
              </a:spcBef>
              <a:spcAft>
                <a:spcPct val="0"/>
              </a:spcAft>
              <a:buSzPts val="1800"/>
              <a:buNone/>
              <a:defRPr sz="2400"/>
            </a:lvl5pPr>
            <a:lvl6pPr lvl="5" rtl="0">
              <a:spcBef>
                <a:spcPct val="0"/>
              </a:spcBef>
              <a:spcAft>
                <a:spcPct val="0"/>
              </a:spcAft>
              <a:buSzPts val="1800"/>
              <a:buNone/>
              <a:defRPr sz="2400"/>
            </a:lvl6pPr>
            <a:lvl7pPr lvl="6" rtl="0">
              <a:spcBef>
                <a:spcPct val="0"/>
              </a:spcBef>
              <a:spcAft>
                <a:spcPct val="0"/>
              </a:spcAft>
              <a:buSzPts val="1800"/>
              <a:buNone/>
              <a:defRPr sz="2400"/>
            </a:lvl7pPr>
            <a:lvl8pPr lvl="7" rtl="0">
              <a:spcBef>
                <a:spcPct val="0"/>
              </a:spcBef>
              <a:spcAft>
                <a:spcPct val="0"/>
              </a:spcAft>
              <a:buSzPts val="1800"/>
              <a:buNone/>
              <a:defRPr sz="2400"/>
            </a:lvl8pPr>
            <a:lvl9pPr lvl="8" rtl="0">
              <a:spcBef>
                <a:spcPct val="0"/>
              </a:spcBef>
              <a:spcAft>
                <a:spcPct val="0"/>
              </a:spcAft>
              <a:buSzPts val="1800"/>
              <a:buNone/>
              <a:defRPr sz="2400"/>
            </a:lvl9pPr>
          </a:lstStyle>
          <a:p>
            <a:endParaRPr/>
          </a:p>
        </p:txBody>
      </p:sp>
      <p:pic>
        <p:nvPicPr>
          <p:cNvPr id="922" name="Google Shape;922;p83"/>
          <p:cNvPicPr preferRelativeResize="0"/>
          <p:nvPr/>
        </p:nvPicPr>
        <p:blipFill>
          <a:blip r:embed="rId8">
            <a:alphaModFix/>
          </a:blip>
          <a:stretch>
            <a:fillRect/>
          </a:stretch>
        </p:blipFill>
        <p:spPr>
          <a:xfrm>
            <a:off x="484454" y="3604556"/>
            <a:ext cx="751261" cy="762769"/>
          </a:xfrm>
          <a:prstGeom prst="rect">
            <a:avLst/>
          </a:prstGeom>
          <a:noFill/>
          <a:ln>
            <a:noFill/>
          </a:ln>
        </p:spPr>
      </p:pic>
      <p:sp>
        <p:nvSpPr>
          <p:cNvPr id="923" name="Google Shape;923;p83"/>
          <p:cNvSpPr/>
          <p:nvPr/>
        </p:nvSpPr>
        <p:spPr>
          <a:xfrm>
            <a:off x="0" y="0"/>
            <a:ext cx="12192400" cy="647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sz="1867"/>
          </a:p>
        </p:txBody>
      </p:sp>
      <p:pic>
        <p:nvPicPr>
          <p:cNvPr id="924" name="Google Shape;924;p83"/>
          <p:cNvPicPr preferRelativeResize="0"/>
          <p:nvPr/>
        </p:nvPicPr>
        <p:blipFill>
          <a:blip r:embed="rId9">
            <a:alphaModFix/>
          </a:blip>
          <a:srcRect t="1699" b="1709"/>
          <a:stretch>
            <a:fillRect/>
          </a:stretch>
        </p:blipFill>
        <p:spPr>
          <a:xfrm>
            <a:off x="-16" y="642201"/>
            <a:ext cx="12201603" cy="155612"/>
          </a:xfrm>
          <a:prstGeom prst="rect">
            <a:avLst/>
          </a:prstGeom>
          <a:noFill/>
          <a:ln>
            <a:noFill/>
          </a:ln>
        </p:spPr>
      </p:pic>
      <p:sp>
        <p:nvSpPr>
          <p:cNvPr id="925" name="Google Shape;925;p83"/>
          <p:cNvSpPr txBox="1"/>
          <p:nvPr/>
        </p:nvSpPr>
        <p:spPr>
          <a:xfrm>
            <a:off x="432000" y="150000"/>
            <a:ext cx="3073200" cy="410400"/>
          </a:xfrm>
          <a:prstGeom prst="rect">
            <a:avLst/>
          </a:prstGeom>
          <a:noFill/>
          <a:ln>
            <a:noFill/>
          </a:ln>
        </p:spPr>
        <p:txBody>
          <a:bodyPr spcFirstLastPara="1" wrap="square" lIns="0" tIns="0" rIns="0" bIns="0" anchor="t" anchorCtr="0">
            <a:spAutoFit/>
          </a:bodyPr>
          <a:lstStyle/>
          <a:p>
            <a:pPr marL="0" lvl="0" indent="0" algn="l" rtl="0">
              <a:spcBef>
                <a:spcPct val="0"/>
              </a:spcBef>
              <a:spcAft>
                <a:spcPct val="0"/>
              </a:spcAft>
              <a:buNone/>
            </a:pPr>
            <a:r>
              <a:rPr lang="en-GB" sz="2667" b="1">
                <a:solidFill>
                  <a:schemeClr val="dk1"/>
                </a:solidFill>
                <a:latin typeface="Lexend"/>
                <a:ea typeface="Lexend"/>
                <a:cs typeface="Lexend"/>
                <a:sym typeface="Lexend"/>
              </a:rPr>
              <a:t>Lesson outline</a:t>
            </a:r>
            <a:endParaRPr sz="2667" b="1">
              <a:solidFill>
                <a:schemeClr val="dk1"/>
              </a:solidFill>
              <a:latin typeface="Lexend"/>
              <a:ea typeface="Lexend"/>
              <a:cs typeface="Lexend"/>
              <a:sym typeface="Lexend"/>
            </a:endParaRPr>
          </a:p>
        </p:txBody>
      </p:sp>
      <p:sp>
        <p:nvSpPr>
          <p:cNvPr id="926" name="Google Shape;926;p83"/>
          <p:cNvSpPr txBox="1">
            <a:spLocks noGrp="1"/>
          </p:cNvSpPr>
          <p:nvPr>
            <p:ph type="title" idx="4"/>
          </p:nvPr>
        </p:nvSpPr>
        <p:spPr>
          <a:xfrm>
            <a:off x="432000" y="876800"/>
            <a:ext cx="7655200" cy="820800"/>
          </a:xfrm>
          <a:prstGeom prst="rect">
            <a:avLst/>
          </a:prstGeom>
        </p:spPr>
        <p:txBody>
          <a:bodyPr spcFirstLastPara="1" wrap="square" lIns="0" tIns="0" rIns="0" bIns="0" anchor="t" anchorCtr="0">
            <a:noAutofit/>
          </a:bodyPr>
          <a:lstStyle>
            <a:lvl1pPr lvl="0" rtl="0">
              <a:spcBef>
                <a:spcPct val="0"/>
              </a:spcBef>
              <a:spcAft>
                <a:spcPct val="0"/>
              </a:spcAft>
              <a:buSzPts val="1800"/>
              <a:buFont typeface="Lexend"/>
              <a:buNone/>
              <a:defRPr sz="2400" b="0">
                <a:latin typeface="Lexend"/>
                <a:ea typeface="Lexend"/>
                <a:cs typeface="Lexend"/>
                <a:sym typeface="Lexend"/>
              </a:defRPr>
            </a:lvl1pPr>
            <a:lvl2pPr lvl="1" rtl="0">
              <a:spcBef>
                <a:spcPct val="0"/>
              </a:spcBef>
              <a:spcAft>
                <a:spcPct val="0"/>
              </a:spcAft>
              <a:buSzPts val="1800"/>
              <a:buNone/>
              <a:defRPr sz="2400"/>
            </a:lvl2pPr>
            <a:lvl3pPr lvl="2" rtl="0">
              <a:spcBef>
                <a:spcPct val="0"/>
              </a:spcBef>
              <a:spcAft>
                <a:spcPct val="0"/>
              </a:spcAft>
              <a:buSzPts val="1800"/>
              <a:buNone/>
              <a:defRPr sz="2400"/>
            </a:lvl3pPr>
            <a:lvl4pPr lvl="3" rtl="0">
              <a:spcBef>
                <a:spcPct val="0"/>
              </a:spcBef>
              <a:spcAft>
                <a:spcPct val="0"/>
              </a:spcAft>
              <a:buSzPts val="1800"/>
              <a:buNone/>
              <a:defRPr sz="2400"/>
            </a:lvl4pPr>
            <a:lvl5pPr lvl="4" rtl="0">
              <a:spcBef>
                <a:spcPct val="0"/>
              </a:spcBef>
              <a:spcAft>
                <a:spcPct val="0"/>
              </a:spcAft>
              <a:buSzPts val="1800"/>
              <a:buNone/>
              <a:defRPr sz="2400"/>
            </a:lvl5pPr>
            <a:lvl6pPr lvl="5" rtl="0">
              <a:spcBef>
                <a:spcPct val="0"/>
              </a:spcBef>
              <a:spcAft>
                <a:spcPct val="0"/>
              </a:spcAft>
              <a:buSzPts val="1800"/>
              <a:buNone/>
              <a:defRPr sz="2400"/>
            </a:lvl6pPr>
            <a:lvl7pPr lvl="6" rtl="0">
              <a:spcBef>
                <a:spcPct val="0"/>
              </a:spcBef>
              <a:spcAft>
                <a:spcPct val="0"/>
              </a:spcAft>
              <a:buSzPts val="1800"/>
              <a:buNone/>
              <a:defRPr sz="2400"/>
            </a:lvl7pPr>
            <a:lvl8pPr lvl="7" rtl="0">
              <a:spcBef>
                <a:spcPct val="0"/>
              </a:spcBef>
              <a:spcAft>
                <a:spcPct val="0"/>
              </a:spcAft>
              <a:buSzPts val="1800"/>
              <a:buNone/>
              <a:defRPr sz="2400"/>
            </a:lvl8pPr>
            <a:lvl9pPr lvl="8" rtl="0">
              <a:spcBef>
                <a:spcPct val="0"/>
              </a:spcBef>
              <a:spcAft>
                <a:spcPct val="0"/>
              </a:spcAft>
              <a:buSzPts val="1800"/>
              <a:buNone/>
              <a:defRPr sz="2400"/>
            </a:lvl9pPr>
          </a:lstStyle>
          <a:p>
            <a:endParaRPr/>
          </a:p>
        </p:txBody>
      </p:sp>
    </p:spTree>
    <p:extLst>
      <p:ext uri="{BB962C8B-B14F-4D97-AF65-F5344CB8AC3E}">
        <p14:creationId xmlns:p14="http://schemas.microsoft.com/office/powerpoint/2010/main" val="296764701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00 Explanation blank - purple ">
  <p:cSld name="TITLE_AND_TWO_COLUMNS_1_1_6_2_1_4">
    <p:spTree>
      <p:nvGrpSpPr>
        <p:cNvPr id="1" name="Shape 949"/>
        <p:cNvGrpSpPr/>
        <p:nvPr/>
      </p:nvGrpSpPr>
      <p:grpSpPr>
        <a:xfrm>
          <a:off x="0" y="0"/>
          <a:ext cx="0" cy="0"/>
          <a:chOff x="0" y="0"/>
          <a:chExt cx="0" cy="0"/>
        </a:xfrm>
      </p:grpSpPr>
      <p:pic>
        <p:nvPicPr>
          <p:cNvPr id="950" name="Google Shape;950;p85"/>
          <p:cNvPicPr preferRelativeResize="0"/>
          <p:nvPr/>
        </p:nvPicPr>
        <p:blipFill>
          <a:blip r:embed="rId2">
            <a:alphaModFix/>
          </a:blip>
          <a:stretch>
            <a:fillRect/>
          </a:stretch>
        </p:blipFill>
        <p:spPr>
          <a:xfrm>
            <a:off x="0" y="710033"/>
            <a:ext cx="12201603" cy="155600"/>
          </a:xfrm>
          <a:prstGeom prst="rect">
            <a:avLst/>
          </a:prstGeom>
          <a:noFill/>
          <a:ln>
            <a:noFill/>
          </a:ln>
        </p:spPr>
      </p:pic>
      <p:sp>
        <p:nvSpPr>
          <p:cNvPr id="951" name="Google Shape;951;p85"/>
          <p:cNvSpPr/>
          <p:nvPr/>
        </p:nvSpPr>
        <p:spPr>
          <a:xfrm>
            <a:off x="-1" y="-3"/>
            <a:ext cx="121968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sz="1867"/>
          </a:p>
        </p:txBody>
      </p:sp>
      <p:sp>
        <p:nvSpPr>
          <p:cNvPr id="952" name="Google Shape;952;p85"/>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ct val="0"/>
              </a:spcBef>
              <a:spcAft>
                <a:spcPct val="0"/>
              </a:spcAft>
              <a:buSzPts val="2200"/>
              <a:buFont typeface="Lexend"/>
              <a:buChar char="●"/>
              <a:defRPr sz="2933">
                <a:latin typeface="Lexend"/>
                <a:ea typeface="Lexend"/>
                <a:cs typeface="Lexend"/>
                <a:sym typeface="Lexend"/>
              </a:defRPr>
            </a:lvl1pPr>
            <a:lvl2pPr marL="1219170" lvl="1" indent="-491054" rtl="0">
              <a:spcBef>
                <a:spcPts val="1333"/>
              </a:spcBef>
              <a:spcAft>
                <a:spcPct val="0"/>
              </a:spcAft>
              <a:buSzPts val="2200"/>
              <a:buFont typeface="Lexend"/>
              <a:buChar char="–"/>
              <a:defRPr sz="2933">
                <a:latin typeface="Lexend"/>
                <a:ea typeface="Lexend"/>
                <a:cs typeface="Lexend"/>
                <a:sym typeface="Lexend"/>
              </a:defRPr>
            </a:lvl2pPr>
            <a:lvl3pPr marL="1828754" lvl="2" indent="-474121" rtl="0">
              <a:spcBef>
                <a:spcPts val="1333"/>
              </a:spcBef>
              <a:spcAft>
                <a:spcPct val="0"/>
              </a:spcAft>
              <a:buSzPts val="2000"/>
              <a:buFont typeface="Lexend"/>
              <a:buChar char="–"/>
              <a:defRPr>
                <a:latin typeface="Lexend"/>
                <a:ea typeface="Lexend"/>
                <a:cs typeface="Lexend"/>
                <a:sym typeface="Lexend"/>
              </a:defRPr>
            </a:lvl3pPr>
            <a:lvl4pPr marL="2438339" lvl="3" indent="-491054" rtl="0">
              <a:spcBef>
                <a:spcPts val="1067"/>
              </a:spcBef>
              <a:spcAft>
                <a:spcPct val="0"/>
              </a:spcAft>
              <a:buSzPts val="2200"/>
              <a:buFont typeface="Lexend"/>
              <a:buChar char="–"/>
              <a:defRPr sz="2933">
                <a:latin typeface="Lexend"/>
                <a:ea typeface="Lexend"/>
                <a:cs typeface="Lexend"/>
                <a:sym typeface="Lexend"/>
              </a:defRPr>
            </a:lvl4pPr>
            <a:lvl5pPr marL="3047924" lvl="4" indent="-457189" rtl="0">
              <a:spcBef>
                <a:spcPts val="1067"/>
              </a:spcBef>
              <a:spcAft>
                <a:spcPct val="0"/>
              </a:spcAft>
              <a:buSzPts val="1800"/>
              <a:buFont typeface="Lexend"/>
              <a:buChar char="–"/>
              <a:defRPr>
                <a:latin typeface="Lexend"/>
                <a:ea typeface="Lexend"/>
                <a:cs typeface="Lexend"/>
                <a:sym typeface="Lexend"/>
              </a:defRPr>
            </a:lvl5pPr>
            <a:lvl6pPr marL="3657509" lvl="5" indent="-457189" rtl="0">
              <a:spcBef>
                <a:spcPts val="800"/>
              </a:spcBef>
              <a:spcAft>
                <a:spcPct val="0"/>
              </a:spcAft>
              <a:buSzPts val="1800"/>
              <a:buFont typeface="Lexend"/>
              <a:buChar char="–"/>
              <a:defRPr sz="2400">
                <a:latin typeface="Lexend"/>
                <a:ea typeface="Lexend"/>
                <a:cs typeface="Lexend"/>
                <a:sym typeface="Lexend"/>
              </a:defRPr>
            </a:lvl6pPr>
            <a:lvl7pPr marL="4267093" lvl="6" indent="-457189" rtl="0">
              <a:spcBef>
                <a:spcPts val="800"/>
              </a:spcBef>
              <a:spcAft>
                <a:spcPct val="0"/>
              </a:spcAft>
              <a:buSzPts val="1800"/>
              <a:buFont typeface="Lexend"/>
              <a:buChar char="–"/>
              <a:defRPr>
                <a:latin typeface="Lexend"/>
                <a:ea typeface="Lexend"/>
                <a:cs typeface="Lexend"/>
                <a:sym typeface="Lexend"/>
              </a:defRPr>
            </a:lvl7pPr>
            <a:lvl8pPr marL="4876678" lvl="7" indent="-457189" rtl="0">
              <a:spcBef>
                <a:spcPts val="533"/>
              </a:spcBef>
              <a:spcAft>
                <a:spcPct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953" name="Google Shape;953;p85"/>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ct val="0"/>
              </a:spcBef>
              <a:spcAft>
                <a:spcPct val="0"/>
              </a:spcAft>
              <a:buClr>
                <a:schemeClr val="lt1"/>
              </a:buClr>
              <a:buSzPts val="2000"/>
              <a:buFont typeface="Lexend"/>
              <a:buNone/>
              <a:defRPr sz="2667">
                <a:solidFill>
                  <a:schemeClr val="lt1"/>
                </a:solidFill>
                <a:latin typeface="Lexend"/>
                <a:ea typeface="Lexend"/>
                <a:cs typeface="Lexend"/>
                <a:sym typeface="Lexend"/>
              </a:defRPr>
            </a:lvl1pPr>
            <a:lvl2pPr lvl="1" rtl="0">
              <a:spcBef>
                <a:spcPct val="0"/>
              </a:spcBef>
              <a:spcAft>
                <a:spcPct val="0"/>
              </a:spcAft>
              <a:buSzPts val="2800"/>
              <a:buNone/>
              <a:defRPr/>
            </a:lvl2pPr>
            <a:lvl3pPr lvl="2" rtl="0">
              <a:spcBef>
                <a:spcPct val="0"/>
              </a:spcBef>
              <a:spcAft>
                <a:spcPct val="0"/>
              </a:spcAft>
              <a:buSzPts val="2800"/>
              <a:buNone/>
              <a:defRPr/>
            </a:lvl3pPr>
            <a:lvl4pPr lvl="3" rtl="0">
              <a:spcBef>
                <a:spcPct val="0"/>
              </a:spcBef>
              <a:spcAft>
                <a:spcPct val="0"/>
              </a:spcAft>
              <a:buSzPts val="2800"/>
              <a:buNone/>
              <a:defRPr/>
            </a:lvl4pPr>
            <a:lvl5pPr lvl="4" rtl="0">
              <a:spcBef>
                <a:spcPct val="0"/>
              </a:spcBef>
              <a:spcAft>
                <a:spcPct val="0"/>
              </a:spcAft>
              <a:buSzPts val="2800"/>
              <a:buNone/>
              <a:defRPr/>
            </a:lvl5pPr>
            <a:lvl6pPr lvl="5" rtl="0">
              <a:spcBef>
                <a:spcPct val="0"/>
              </a:spcBef>
              <a:spcAft>
                <a:spcPct val="0"/>
              </a:spcAft>
              <a:buSzPts val="2800"/>
              <a:buNone/>
              <a:defRPr/>
            </a:lvl6pPr>
            <a:lvl7pPr lvl="6" rtl="0">
              <a:spcBef>
                <a:spcPct val="0"/>
              </a:spcBef>
              <a:spcAft>
                <a:spcPct val="0"/>
              </a:spcAft>
              <a:buSzPts val="2800"/>
              <a:buNone/>
              <a:defRPr/>
            </a:lvl7pPr>
            <a:lvl8pPr lvl="7" rtl="0">
              <a:spcBef>
                <a:spcPct val="0"/>
              </a:spcBef>
              <a:spcAft>
                <a:spcPct val="0"/>
              </a:spcAft>
              <a:buSzPts val="2800"/>
              <a:buNone/>
              <a:defRPr/>
            </a:lvl8pPr>
            <a:lvl9pPr lvl="8" rtl="0">
              <a:spcBef>
                <a:spcPct val="0"/>
              </a:spcBef>
              <a:spcAft>
                <a:spcPct val="0"/>
              </a:spcAft>
              <a:buSzPts val="2800"/>
              <a:buNone/>
              <a:defRPr/>
            </a:lvl9pPr>
          </a:lstStyle>
          <a:p>
            <a:endParaRPr/>
          </a:p>
        </p:txBody>
      </p:sp>
      <p:pic>
        <p:nvPicPr>
          <p:cNvPr id="954" name="Google Shape;954;p85"/>
          <p:cNvPicPr preferRelativeResize="0"/>
          <p:nvPr/>
        </p:nvPicPr>
        <p:blipFill>
          <a:blip r:embed="rId3">
            <a:alphaModFix/>
          </a:blip>
          <a:stretch>
            <a:fillRect/>
          </a:stretch>
        </p:blipFill>
        <p:spPr>
          <a:xfrm>
            <a:off x="11235933" y="-750"/>
            <a:ext cx="666267" cy="666267"/>
          </a:xfrm>
          <a:prstGeom prst="rect">
            <a:avLst/>
          </a:prstGeom>
          <a:noFill/>
          <a:ln>
            <a:noFill/>
          </a:ln>
        </p:spPr>
      </p:pic>
      <p:sp>
        <p:nvSpPr>
          <p:cNvPr id="955" name="Google Shape;955;p85"/>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ct val="0"/>
              </a:spcBef>
              <a:spcAft>
                <a:spcPct val="0"/>
              </a:spcAft>
              <a:buNone/>
            </a:pPr>
            <a:r>
              <a:rPr lang="en-GB" sz="1200" b="1">
                <a:solidFill>
                  <a:srgbClr val="F3EEFB"/>
                </a:solidFill>
                <a:latin typeface="Lexend"/>
                <a:ea typeface="Lexend"/>
                <a:cs typeface="Lexend"/>
                <a:sym typeface="Lexend"/>
              </a:rPr>
              <a:t>Explanation</a:t>
            </a:r>
            <a:endParaRPr sz="1200" b="1">
              <a:solidFill>
                <a:srgbClr val="F3EEFB"/>
              </a:solidFill>
              <a:latin typeface="Lexend"/>
              <a:ea typeface="Lexend"/>
              <a:cs typeface="Lexend"/>
              <a:sym typeface="Lexend"/>
            </a:endParaRPr>
          </a:p>
        </p:txBody>
      </p:sp>
    </p:spTree>
    <p:extLst>
      <p:ext uri="{BB962C8B-B14F-4D97-AF65-F5344CB8AC3E}">
        <p14:creationId xmlns:p14="http://schemas.microsoft.com/office/powerpoint/2010/main" val="415320221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04 CfU 4 options - purple">
  <p:cSld name="TITLE_AND_TWO_COLUMNS_1_1_8_1">
    <p:bg>
      <p:bgPr>
        <a:solidFill>
          <a:srgbClr val="F3EEFB"/>
        </a:solidFill>
        <a:effectLst/>
      </p:bgPr>
    </p:bg>
    <p:spTree>
      <p:nvGrpSpPr>
        <p:cNvPr id="1" name="Shape 1197"/>
        <p:cNvGrpSpPr/>
        <p:nvPr/>
      </p:nvGrpSpPr>
      <p:grpSpPr>
        <a:xfrm>
          <a:off x="0" y="0"/>
          <a:ext cx="0" cy="0"/>
          <a:chOff x="0" y="0"/>
          <a:chExt cx="0" cy="0"/>
        </a:xfrm>
      </p:grpSpPr>
      <p:pic>
        <p:nvPicPr>
          <p:cNvPr id="1198" name="Google Shape;1198;p101"/>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1199" name="Google Shape;1199;p101"/>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sz="1867"/>
          </a:p>
        </p:txBody>
      </p:sp>
      <p:sp>
        <p:nvSpPr>
          <p:cNvPr id="1200" name="Google Shape;1200;p101"/>
          <p:cNvSpPr txBox="1">
            <a:spLocks noGrp="1"/>
          </p:cNvSpPr>
          <p:nvPr>
            <p:ph type="title"/>
          </p:nvPr>
        </p:nvSpPr>
        <p:spPr>
          <a:xfrm>
            <a:off x="432000" y="1079984"/>
            <a:ext cx="10905600" cy="652800"/>
          </a:xfrm>
          <a:prstGeom prst="rect">
            <a:avLst/>
          </a:prstGeom>
        </p:spPr>
        <p:txBody>
          <a:bodyPr spcFirstLastPara="1" wrap="square" lIns="0" tIns="0" rIns="0" bIns="0" anchor="t" anchorCtr="0">
            <a:noAutofit/>
          </a:bodyPr>
          <a:lstStyle>
            <a:lvl1pPr lvl="0" rtl="0">
              <a:spcBef>
                <a:spcPct val="0"/>
              </a:spcBef>
              <a:spcAft>
                <a:spcPct val="0"/>
              </a:spcAft>
              <a:buSzPts val="2200"/>
              <a:buFont typeface="Lexend"/>
              <a:buNone/>
              <a:defRPr sz="2933" b="0">
                <a:latin typeface="Lexend"/>
                <a:ea typeface="Lexend"/>
                <a:cs typeface="Lexend"/>
                <a:sym typeface="Lexend"/>
              </a:defRPr>
            </a:lvl1pPr>
            <a:lvl2pPr lvl="1" rtl="0">
              <a:spcBef>
                <a:spcPct val="0"/>
              </a:spcBef>
              <a:spcAft>
                <a:spcPct val="0"/>
              </a:spcAft>
              <a:buSzPts val="2800"/>
              <a:buNone/>
              <a:defRPr/>
            </a:lvl2pPr>
            <a:lvl3pPr lvl="2" rtl="0">
              <a:spcBef>
                <a:spcPct val="0"/>
              </a:spcBef>
              <a:spcAft>
                <a:spcPct val="0"/>
              </a:spcAft>
              <a:buSzPts val="2800"/>
              <a:buNone/>
              <a:defRPr/>
            </a:lvl3pPr>
            <a:lvl4pPr lvl="3" rtl="0">
              <a:spcBef>
                <a:spcPct val="0"/>
              </a:spcBef>
              <a:spcAft>
                <a:spcPct val="0"/>
              </a:spcAft>
              <a:buSzPts val="2800"/>
              <a:buNone/>
              <a:defRPr/>
            </a:lvl4pPr>
            <a:lvl5pPr lvl="4" rtl="0">
              <a:spcBef>
                <a:spcPct val="0"/>
              </a:spcBef>
              <a:spcAft>
                <a:spcPct val="0"/>
              </a:spcAft>
              <a:buSzPts val="2800"/>
              <a:buNone/>
              <a:defRPr/>
            </a:lvl5pPr>
            <a:lvl6pPr lvl="5" rtl="0">
              <a:spcBef>
                <a:spcPct val="0"/>
              </a:spcBef>
              <a:spcAft>
                <a:spcPct val="0"/>
              </a:spcAft>
              <a:buSzPts val="2800"/>
              <a:buNone/>
              <a:defRPr/>
            </a:lvl6pPr>
            <a:lvl7pPr lvl="6" rtl="0">
              <a:spcBef>
                <a:spcPct val="0"/>
              </a:spcBef>
              <a:spcAft>
                <a:spcPct val="0"/>
              </a:spcAft>
              <a:buSzPts val="2800"/>
              <a:buNone/>
              <a:defRPr/>
            </a:lvl7pPr>
            <a:lvl8pPr lvl="7" rtl="0">
              <a:spcBef>
                <a:spcPct val="0"/>
              </a:spcBef>
              <a:spcAft>
                <a:spcPct val="0"/>
              </a:spcAft>
              <a:buSzPts val="2800"/>
              <a:buNone/>
              <a:defRPr/>
            </a:lvl8pPr>
            <a:lvl9pPr lvl="8" rtl="0">
              <a:spcBef>
                <a:spcPct val="0"/>
              </a:spcBef>
              <a:spcAft>
                <a:spcPct val="0"/>
              </a:spcAft>
              <a:buSzPts val="2800"/>
              <a:buNone/>
              <a:defRPr/>
            </a:lvl9pPr>
          </a:lstStyle>
          <a:p>
            <a:endParaRPr/>
          </a:p>
        </p:txBody>
      </p:sp>
      <p:pic>
        <p:nvPicPr>
          <p:cNvPr id="1201" name="Google Shape;1201;p101"/>
          <p:cNvPicPr preferRelativeResize="0"/>
          <p:nvPr/>
        </p:nvPicPr>
        <p:blipFill>
          <a:blip r:embed="rId3">
            <a:alphaModFix/>
          </a:blip>
          <a:stretch>
            <a:fillRect/>
          </a:stretch>
        </p:blipFill>
        <p:spPr>
          <a:xfrm>
            <a:off x="11371447" y="-15299"/>
            <a:ext cx="666267" cy="666267"/>
          </a:xfrm>
          <a:prstGeom prst="rect">
            <a:avLst/>
          </a:prstGeom>
          <a:noFill/>
          <a:ln>
            <a:noFill/>
          </a:ln>
        </p:spPr>
      </p:pic>
      <p:sp>
        <p:nvSpPr>
          <p:cNvPr id="1202" name="Google Shape;1202;p101"/>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ct val="0"/>
              </a:spcBef>
              <a:spcAft>
                <a:spcPct val="0"/>
              </a:spcAft>
              <a:buNone/>
            </a:pPr>
            <a:r>
              <a:rPr lang="en-GB" sz="1200" b="1">
                <a:solidFill>
                  <a:srgbClr val="EBEDFE"/>
                </a:solidFill>
                <a:latin typeface="Lexend"/>
                <a:ea typeface="Lexend"/>
                <a:cs typeface="Lexend"/>
                <a:sym typeface="Lexend"/>
              </a:rPr>
              <a:t>Check</a:t>
            </a:r>
            <a:endParaRPr sz="1200" b="1">
              <a:solidFill>
                <a:srgbClr val="EBEDFE"/>
              </a:solidFill>
              <a:latin typeface="Lexend"/>
              <a:ea typeface="Lexend"/>
              <a:cs typeface="Lexend"/>
              <a:sym typeface="Lexend"/>
            </a:endParaRPr>
          </a:p>
        </p:txBody>
      </p:sp>
      <p:sp>
        <p:nvSpPr>
          <p:cNvPr id="1203" name="Google Shape;1203;p101"/>
          <p:cNvSpPr txBox="1">
            <a:spLocks noGrp="1"/>
          </p:cNvSpPr>
          <p:nvPr>
            <p:ph type="title" idx="2"/>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ct val="0"/>
              </a:spcBef>
              <a:spcAft>
                <a:spcPct val="0"/>
              </a:spcAft>
              <a:buClr>
                <a:schemeClr val="lt1"/>
              </a:buClr>
              <a:buSzPts val="2000"/>
              <a:buFont typeface="Lexend"/>
              <a:buNone/>
              <a:defRPr sz="2667">
                <a:solidFill>
                  <a:schemeClr val="lt1"/>
                </a:solidFill>
                <a:latin typeface="Lexend"/>
                <a:ea typeface="Lexend"/>
                <a:cs typeface="Lexend"/>
                <a:sym typeface="Lexend"/>
              </a:defRPr>
            </a:lvl1pPr>
            <a:lvl2pPr lvl="1" rtl="0">
              <a:spcBef>
                <a:spcPct val="0"/>
              </a:spcBef>
              <a:spcAft>
                <a:spcPct val="0"/>
              </a:spcAft>
              <a:buSzPts val="2800"/>
              <a:buNone/>
              <a:defRPr/>
            </a:lvl2pPr>
            <a:lvl3pPr lvl="2" rtl="0">
              <a:spcBef>
                <a:spcPct val="0"/>
              </a:spcBef>
              <a:spcAft>
                <a:spcPct val="0"/>
              </a:spcAft>
              <a:buSzPts val="2800"/>
              <a:buNone/>
              <a:defRPr/>
            </a:lvl3pPr>
            <a:lvl4pPr lvl="3" rtl="0">
              <a:spcBef>
                <a:spcPct val="0"/>
              </a:spcBef>
              <a:spcAft>
                <a:spcPct val="0"/>
              </a:spcAft>
              <a:buSzPts val="2800"/>
              <a:buNone/>
              <a:defRPr/>
            </a:lvl4pPr>
            <a:lvl5pPr lvl="4" rtl="0">
              <a:spcBef>
                <a:spcPct val="0"/>
              </a:spcBef>
              <a:spcAft>
                <a:spcPct val="0"/>
              </a:spcAft>
              <a:buSzPts val="2800"/>
              <a:buNone/>
              <a:defRPr/>
            </a:lvl5pPr>
            <a:lvl6pPr lvl="5" rtl="0">
              <a:spcBef>
                <a:spcPct val="0"/>
              </a:spcBef>
              <a:spcAft>
                <a:spcPct val="0"/>
              </a:spcAft>
              <a:buSzPts val="2800"/>
              <a:buNone/>
              <a:defRPr/>
            </a:lvl6pPr>
            <a:lvl7pPr lvl="6" rtl="0">
              <a:spcBef>
                <a:spcPct val="0"/>
              </a:spcBef>
              <a:spcAft>
                <a:spcPct val="0"/>
              </a:spcAft>
              <a:buSzPts val="2800"/>
              <a:buNone/>
              <a:defRPr/>
            </a:lvl7pPr>
            <a:lvl8pPr lvl="7" rtl="0">
              <a:spcBef>
                <a:spcPct val="0"/>
              </a:spcBef>
              <a:spcAft>
                <a:spcPct val="0"/>
              </a:spcAft>
              <a:buSzPts val="2800"/>
              <a:buNone/>
              <a:defRPr/>
            </a:lvl8pPr>
            <a:lvl9pPr lvl="8" rtl="0">
              <a:spcBef>
                <a:spcPct val="0"/>
              </a:spcBef>
              <a:spcAft>
                <a:spcPct val="0"/>
              </a:spcAft>
              <a:buSzPts val="2800"/>
              <a:buNone/>
              <a:defRPr/>
            </a:lvl9pPr>
          </a:lstStyle>
          <a:p>
            <a:endParaRPr/>
          </a:p>
        </p:txBody>
      </p:sp>
      <p:sp>
        <p:nvSpPr>
          <p:cNvPr id="1204" name="Google Shape;1204;p101"/>
          <p:cNvSpPr txBox="1">
            <a:spLocks noGrp="1"/>
          </p:cNvSpPr>
          <p:nvPr>
            <p:ph type="subTitle" idx="1"/>
          </p:nvPr>
        </p:nvSpPr>
        <p:spPr>
          <a:xfrm>
            <a:off x="1379233" y="2247167"/>
            <a:ext cx="10008800" cy="432800"/>
          </a:xfrm>
          <a:prstGeom prst="rect">
            <a:avLst/>
          </a:prstGeom>
        </p:spPr>
        <p:txBody>
          <a:bodyPr spcFirstLastPara="1" wrap="square" lIns="0" tIns="0" rIns="0" bIns="0" anchor="t" anchorCtr="0">
            <a:noAutofit/>
          </a:bodyPr>
          <a:lstStyle>
            <a:lvl1pPr lvl="0" rtl="0">
              <a:spcBef>
                <a:spcPct val="0"/>
              </a:spcBef>
              <a:spcAft>
                <a:spcPct val="0"/>
              </a:spcAft>
              <a:buSzPts val="2200"/>
              <a:buFont typeface="Lexend"/>
              <a:buNone/>
              <a:defRPr sz="2933">
                <a:latin typeface="Lexend"/>
                <a:ea typeface="Lexend"/>
                <a:cs typeface="Lexend"/>
                <a:sym typeface="Lexend"/>
              </a:defRPr>
            </a:lvl1pPr>
            <a:lvl2pPr lvl="1" rtl="0">
              <a:spcBef>
                <a:spcPts val="1333"/>
              </a:spcBef>
              <a:spcAft>
                <a:spcPct val="0"/>
              </a:spcAft>
              <a:buSzPts val="2100"/>
              <a:buNone/>
              <a:defRPr/>
            </a:lvl2pPr>
            <a:lvl3pPr lvl="2" rtl="0">
              <a:spcBef>
                <a:spcPts val="1333"/>
              </a:spcBef>
              <a:spcAft>
                <a:spcPct val="0"/>
              </a:spcAft>
              <a:buSzPts val="2000"/>
              <a:buNone/>
              <a:defRPr/>
            </a:lvl3pPr>
            <a:lvl4pPr lvl="3" rtl="0">
              <a:spcBef>
                <a:spcPts val="1067"/>
              </a:spcBef>
              <a:spcAft>
                <a:spcPct val="0"/>
              </a:spcAft>
              <a:buSzPts val="1900"/>
              <a:buNone/>
              <a:defRPr/>
            </a:lvl4pPr>
            <a:lvl5pPr lvl="4" rtl="0">
              <a:spcBef>
                <a:spcPts val="1067"/>
              </a:spcBef>
              <a:spcAft>
                <a:spcPct val="0"/>
              </a:spcAft>
              <a:buSzPts val="1800"/>
              <a:buNone/>
              <a:defRPr/>
            </a:lvl5pPr>
            <a:lvl6pPr lvl="5" rtl="0">
              <a:spcBef>
                <a:spcPts val="800"/>
              </a:spcBef>
              <a:spcAft>
                <a:spcPct val="0"/>
              </a:spcAft>
              <a:buSzPts val="1800"/>
              <a:buNone/>
              <a:defRPr/>
            </a:lvl6pPr>
            <a:lvl7pPr lvl="6" rtl="0">
              <a:spcBef>
                <a:spcPts val="800"/>
              </a:spcBef>
              <a:spcAft>
                <a:spcPct val="0"/>
              </a:spcAft>
              <a:buSzPts val="1800"/>
              <a:buNone/>
              <a:defRPr/>
            </a:lvl7pPr>
            <a:lvl8pPr lvl="7" rtl="0">
              <a:spcBef>
                <a:spcPts val="533"/>
              </a:spcBef>
              <a:spcAft>
                <a:spcPct val="0"/>
              </a:spcAft>
              <a:buSzPts val="1800"/>
              <a:buNone/>
              <a:defRPr/>
            </a:lvl8pPr>
            <a:lvl9pPr lvl="8" rtl="0">
              <a:spcBef>
                <a:spcPts val="533"/>
              </a:spcBef>
              <a:spcAft>
                <a:spcPts val="267"/>
              </a:spcAft>
              <a:buSzPts val="1800"/>
              <a:buNone/>
              <a:defRPr/>
            </a:lvl9pPr>
          </a:lstStyle>
          <a:p>
            <a:endParaRPr/>
          </a:p>
        </p:txBody>
      </p:sp>
      <p:sp>
        <p:nvSpPr>
          <p:cNvPr id="1205" name="Google Shape;1205;p101"/>
          <p:cNvSpPr txBox="1">
            <a:spLocks noGrp="1"/>
          </p:cNvSpPr>
          <p:nvPr>
            <p:ph type="subTitle" idx="3"/>
          </p:nvPr>
        </p:nvSpPr>
        <p:spPr>
          <a:xfrm>
            <a:off x="1379233" y="3319263"/>
            <a:ext cx="10008800" cy="518800"/>
          </a:xfrm>
          <a:prstGeom prst="rect">
            <a:avLst/>
          </a:prstGeom>
        </p:spPr>
        <p:txBody>
          <a:bodyPr spcFirstLastPara="1" wrap="square" lIns="0" tIns="0" rIns="0" bIns="0" anchor="t" anchorCtr="0">
            <a:noAutofit/>
          </a:bodyPr>
          <a:lstStyle>
            <a:lvl1pPr lvl="0" rtl="0">
              <a:spcBef>
                <a:spcPct val="0"/>
              </a:spcBef>
              <a:spcAft>
                <a:spcPct val="0"/>
              </a:spcAft>
              <a:buSzPts val="2200"/>
              <a:buFont typeface="Lexend"/>
              <a:buNone/>
              <a:defRPr sz="2933">
                <a:latin typeface="Lexend"/>
                <a:ea typeface="Lexend"/>
                <a:cs typeface="Lexend"/>
                <a:sym typeface="Lexend"/>
              </a:defRPr>
            </a:lvl1pPr>
            <a:lvl2pPr lvl="1" rtl="0">
              <a:spcBef>
                <a:spcPts val="1333"/>
              </a:spcBef>
              <a:spcAft>
                <a:spcPct val="0"/>
              </a:spcAft>
              <a:buSzPts val="2100"/>
              <a:buNone/>
              <a:defRPr/>
            </a:lvl2pPr>
            <a:lvl3pPr lvl="2" rtl="0">
              <a:spcBef>
                <a:spcPts val="1333"/>
              </a:spcBef>
              <a:spcAft>
                <a:spcPct val="0"/>
              </a:spcAft>
              <a:buSzPts val="2000"/>
              <a:buNone/>
              <a:defRPr/>
            </a:lvl3pPr>
            <a:lvl4pPr lvl="3" rtl="0">
              <a:spcBef>
                <a:spcPts val="1067"/>
              </a:spcBef>
              <a:spcAft>
                <a:spcPct val="0"/>
              </a:spcAft>
              <a:buSzPts val="1900"/>
              <a:buNone/>
              <a:defRPr/>
            </a:lvl4pPr>
            <a:lvl5pPr lvl="4" rtl="0">
              <a:spcBef>
                <a:spcPts val="1067"/>
              </a:spcBef>
              <a:spcAft>
                <a:spcPct val="0"/>
              </a:spcAft>
              <a:buSzPts val="1800"/>
              <a:buNone/>
              <a:defRPr/>
            </a:lvl5pPr>
            <a:lvl6pPr lvl="5" rtl="0">
              <a:spcBef>
                <a:spcPts val="800"/>
              </a:spcBef>
              <a:spcAft>
                <a:spcPct val="0"/>
              </a:spcAft>
              <a:buSzPts val="1800"/>
              <a:buNone/>
              <a:defRPr/>
            </a:lvl6pPr>
            <a:lvl7pPr lvl="6" rtl="0">
              <a:spcBef>
                <a:spcPts val="800"/>
              </a:spcBef>
              <a:spcAft>
                <a:spcPct val="0"/>
              </a:spcAft>
              <a:buSzPts val="1800"/>
              <a:buNone/>
              <a:defRPr/>
            </a:lvl7pPr>
            <a:lvl8pPr lvl="7" rtl="0">
              <a:spcBef>
                <a:spcPts val="533"/>
              </a:spcBef>
              <a:spcAft>
                <a:spcPct val="0"/>
              </a:spcAft>
              <a:buSzPts val="1800"/>
              <a:buNone/>
              <a:defRPr/>
            </a:lvl8pPr>
            <a:lvl9pPr lvl="8" rtl="0">
              <a:spcBef>
                <a:spcPts val="533"/>
              </a:spcBef>
              <a:spcAft>
                <a:spcPts val="267"/>
              </a:spcAft>
              <a:buSzPts val="1800"/>
              <a:buNone/>
              <a:defRPr/>
            </a:lvl9pPr>
          </a:lstStyle>
          <a:p>
            <a:endParaRPr/>
          </a:p>
        </p:txBody>
      </p:sp>
      <p:sp>
        <p:nvSpPr>
          <p:cNvPr id="1206" name="Google Shape;1206;p101"/>
          <p:cNvSpPr txBox="1">
            <a:spLocks noGrp="1"/>
          </p:cNvSpPr>
          <p:nvPr>
            <p:ph type="subTitle" idx="4"/>
          </p:nvPr>
        </p:nvSpPr>
        <p:spPr>
          <a:xfrm>
            <a:off x="1379233" y="4413020"/>
            <a:ext cx="9952800" cy="432800"/>
          </a:xfrm>
          <a:prstGeom prst="rect">
            <a:avLst/>
          </a:prstGeom>
        </p:spPr>
        <p:txBody>
          <a:bodyPr spcFirstLastPara="1" wrap="square" lIns="0" tIns="0" rIns="0" bIns="0" anchor="t" anchorCtr="0">
            <a:noAutofit/>
          </a:bodyPr>
          <a:lstStyle>
            <a:lvl1pPr lvl="0" rtl="0">
              <a:spcBef>
                <a:spcPct val="0"/>
              </a:spcBef>
              <a:spcAft>
                <a:spcPct val="0"/>
              </a:spcAft>
              <a:buSzPts val="2200"/>
              <a:buFont typeface="Lexend"/>
              <a:buNone/>
              <a:defRPr sz="2933">
                <a:latin typeface="Lexend"/>
                <a:ea typeface="Lexend"/>
                <a:cs typeface="Lexend"/>
                <a:sym typeface="Lexend"/>
              </a:defRPr>
            </a:lvl1pPr>
            <a:lvl2pPr lvl="1" rtl="0">
              <a:spcBef>
                <a:spcPts val="1333"/>
              </a:spcBef>
              <a:spcAft>
                <a:spcPct val="0"/>
              </a:spcAft>
              <a:buSzPts val="2100"/>
              <a:buNone/>
              <a:defRPr/>
            </a:lvl2pPr>
            <a:lvl3pPr lvl="2" rtl="0">
              <a:spcBef>
                <a:spcPts val="1333"/>
              </a:spcBef>
              <a:spcAft>
                <a:spcPct val="0"/>
              </a:spcAft>
              <a:buSzPts val="2000"/>
              <a:buNone/>
              <a:defRPr/>
            </a:lvl3pPr>
            <a:lvl4pPr lvl="3" rtl="0">
              <a:spcBef>
                <a:spcPts val="1067"/>
              </a:spcBef>
              <a:spcAft>
                <a:spcPct val="0"/>
              </a:spcAft>
              <a:buSzPts val="1900"/>
              <a:buNone/>
              <a:defRPr/>
            </a:lvl4pPr>
            <a:lvl5pPr lvl="4" rtl="0">
              <a:spcBef>
                <a:spcPts val="1067"/>
              </a:spcBef>
              <a:spcAft>
                <a:spcPct val="0"/>
              </a:spcAft>
              <a:buSzPts val="1800"/>
              <a:buNone/>
              <a:defRPr/>
            </a:lvl5pPr>
            <a:lvl6pPr lvl="5" rtl="0">
              <a:spcBef>
                <a:spcPts val="800"/>
              </a:spcBef>
              <a:spcAft>
                <a:spcPct val="0"/>
              </a:spcAft>
              <a:buSzPts val="1800"/>
              <a:buNone/>
              <a:defRPr/>
            </a:lvl6pPr>
            <a:lvl7pPr lvl="6" rtl="0">
              <a:spcBef>
                <a:spcPts val="800"/>
              </a:spcBef>
              <a:spcAft>
                <a:spcPct val="0"/>
              </a:spcAft>
              <a:buSzPts val="1800"/>
              <a:buNone/>
              <a:defRPr/>
            </a:lvl7pPr>
            <a:lvl8pPr lvl="7" rtl="0">
              <a:spcBef>
                <a:spcPts val="533"/>
              </a:spcBef>
              <a:spcAft>
                <a:spcPct val="0"/>
              </a:spcAft>
              <a:buSzPts val="1800"/>
              <a:buNone/>
              <a:defRPr/>
            </a:lvl8pPr>
            <a:lvl9pPr lvl="8" rtl="0">
              <a:spcBef>
                <a:spcPts val="533"/>
              </a:spcBef>
              <a:spcAft>
                <a:spcPts val="267"/>
              </a:spcAft>
              <a:buSzPts val="1800"/>
              <a:buNone/>
              <a:defRPr/>
            </a:lvl9pPr>
          </a:lstStyle>
          <a:p>
            <a:endParaRPr/>
          </a:p>
        </p:txBody>
      </p:sp>
      <p:sp>
        <p:nvSpPr>
          <p:cNvPr id="1207" name="Google Shape;1207;p101"/>
          <p:cNvSpPr txBox="1">
            <a:spLocks noGrp="1"/>
          </p:cNvSpPr>
          <p:nvPr>
            <p:ph type="subTitle" idx="5"/>
          </p:nvPr>
        </p:nvSpPr>
        <p:spPr>
          <a:xfrm>
            <a:off x="1379233" y="5485116"/>
            <a:ext cx="10008800" cy="480400"/>
          </a:xfrm>
          <a:prstGeom prst="rect">
            <a:avLst/>
          </a:prstGeom>
        </p:spPr>
        <p:txBody>
          <a:bodyPr spcFirstLastPara="1" wrap="square" lIns="0" tIns="0" rIns="0" bIns="0" anchor="t" anchorCtr="0">
            <a:noAutofit/>
          </a:bodyPr>
          <a:lstStyle>
            <a:lvl1pPr lvl="0" rtl="0">
              <a:spcBef>
                <a:spcPct val="0"/>
              </a:spcBef>
              <a:spcAft>
                <a:spcPct val="0"/>
              </a:spcAft>
              <a:buSzPts val="2200"/>
              <a:buFont typeface="Lexend"/>
              <a:buNone/>
              <a:defRPr sz="2933">
                <a:latin typeface="Lexend"/>
                <a:ea typeface="Lexend"/>
                <a:cs typeface="Lexend"/>
                <a:sym typeface="Lexend"/>
              </a:defRPr>
            </a:lvl1pPr>
            <a:lvl2pPr lvl="1" rtl="0">
              <a:spcBef>
                <a:spcPts val="1333"/>
              </a:spcBef>
              <a:spcAft>
                <a:spcPct val="0"/>
              </a:spcAft>
              <a:buSzPts val="2100"/>
              <a:buNone/>
              <a:defRPr/>
            </a:lvl2pPr>
            <a:lvl3pPr lvl="2" rtl="0">
              <a:spcBef>
                <a:spcPts val="1333"/>
              </a:spcBef>
              <a:spcAft>
                <a:spcPct val="0"/>
              </a:spcAft>
              <a:buSzPts val="2000"/>
              <a:buNone/>
              <a:defRPr/>
            </a:lvl3pPr>
            <a:lvl4pPr lvl="3" rtl="0">
              <a:spcBef>
                <a:spcPts val="1067"/>
              </a:spcBef>
              <a:spcAft>
                <a:spcPct val="0"/>
              </a:spcAft>
              <a:buSzPts val="1900"/>
              <a:buNone/>
              <a:defRPr/>
            </a:lvl4pPr>
            <a:lvl5pPr lvl="4" rtl="0">
              <a:spcBef>
                <a:spcPts val="1067"/>
              </a:spcBef>
              <a:spcAft>
                <a:spcPct val="0"/>
              </a:spcAft>
              <a:buSzPts val="1800"/>
              <a:buNone/>
              <a:defRPr/>
            </a:lvl5pPr>
            <a:lvl6pPr lvl="5" rtl="0">
              <a:spcBef>
                <a:spcPts val="800"/>
              </a:spcBef>
              <a:spcAft>
                <a:spcPct val="0"/>
              </a:spcAft>
              <a:buSzPts val="1800"/>
              <a:buNone/>
              <a:defRPr/>
            </a:lvl6pPr>
            <a:lvl7pPr lvl="6" rtl="0">
              <a:spcBef>
                <a:spcPts val="800"/>
              </a:spcBef>
              <a:spcAft>
                <a:spcPct val="0"/>
              </a:spcAft>
              <a:buSzPts val="1800"/>
              <a:buNone/>
              <a:defRPr/>
            </a:lvl7pPr>
            <a:lvl8pPr lvl="7" rtl="0">
              <a:spcBef>
                <a:spcPts val="533"/>
              </a:spcBef>
              <a:spcAft>
                <a:spcPct val="0"/>
              </a:spcAft>
              <a:buSzPts val="1800"/>
              <a:buNone/>
              <a:defRPr/>
            </a:lvl8pPr>
            <a:lvl9pPr lvl="8" rtl="0">
              <a:spcBef>
                <a:spcPts val="533"/>
              </a:spcBef>
              <a:spcAft>
                <a:spcPts val="267"/>
              </a:spcAft>
              <a:buSzPts val="1800"/>
              <a:buNone/>
              <a:defRPr/>
            </a:lvl9pPr>
          </a:lstStyle>
          <a:p>
            <a:endParaRPr/>
          </a:p>
        </p:txBody>
      </p:sp>
      <p:grpSp>
        <p:nvGrpSpPr>
          <p:cNvPr id="1208" name="Google Shape;1208;p101"/>
          <p:cNvGrpSpPr/>
          <p:nvPr/>
        </p:nvGrpSpPr>
        <p:grpSpPr>
          <a:xfrm>
            <a:off x="431537" y="2202717"/>
            <a:ext cx="609600" cy="609600"/>
            <a:chOff x="1020916" y="1442088"/>
            <a:chExt cx="457200" cy="457200"/>
          </a:xfrm>
        </p:grpSpPr>
        <p:pic>
          <p:nvPicPr>
            <p:cNvPr id="1209" name="Google Shape;1209;p10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210" name="Google Shape;1210;p10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ct val="0"/>
                </a:spcBef>
                <a:spcAft>
                  <a:spcPct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1211" name="Google Shape;1211;p101"/>
          <p:cNvGrpSpPr/>
          <p:nvPr/>
        </p:nvGrpSpPr>
        <p:grpSpPr>
          <a:xfrm>
            <a:off x="431537" y="3282367"/>
            <a:ext cx="609600" cy="609600"/>
            <a:chOff x="1020916" y="1442088"/>
            <a:chExt cx="457200" cy="457200"/>
          </a:xfrm>
        </p:grpSpPr>
        <p:pic>
          <p:nvPicPr>
            <p:cNvPr id="1212" name="Google Shape;1212;p10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213" name="Google Shape;1213;p10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ct val="0"/>
                </a:spcBef>
                <a:spcAft>
                  <a:spcPct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1214" name="Google Shape;1214;p101"/>
          <p:cNvGrpSpPr/>
          <p:nvPr/>
        </p:nvGrpSpPr>
        <p:grpSpPr>
          <a:xfrm>
            <a:off x="431521" y="4362451"/>
            <a:ext cx="609600" cy="609600"/>
            <a:chOff x="1020916" y="1442088"/>
            <a:chExt cx="457200" cy="457200"/>
          </a:xfrm>
        </p:grpSpPr>
        <p:pic>
          <p:nvPicPr>
            <p:cNvPr id="1215" name="Google Shape;1215;p10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216" name="Google Shape;1216;p10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ct val="0"/>
                </a:spcBef>
                <a:spcAft>
                  <a:spcPct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grpSp>
        <p:nvGrpSpPr>
          <p:cNvPr id="1217" name="Google Shape;1217;p101"/>
          <p:cNvGrpSpPr/>
          <p:nvPr/>
        </p:nvGrpSpPr>
        <p:grpSpPr>
          <a:xfrm>
            <a:off x="431521" y="5442351"/>
            <a:ext cx="609600" cy="609600"/>
            <a:chOff x="1020916" y="1442088"/>
            <a:chExt cx="457200" cy="457200"/>
          </a:xfrm>
        </p:grpSpPr>
        <p:pic>
          <p:nvPicPr>
            <p:cNvPr id="1218" name="Google Shape;1218;p10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1219" name="Google Shape;1219;p10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ct val="0"/>
                </a:spcBef>
                <a:spcAft>
                  <a:spcPct val="0"/>
                </a:spcAft>
                <a:buNone/>
              </a:pPr>
              <a:r>
                <a:rPr lang="en-GB" sz="2400" b="1">
                  <a:solidFill>
                    <a:srgbClr val="FFFFFF"/>
                  </a:solidFill>
                  <a:latin typeface="Lexend"/>
                  <a:ea typeface="Lexend"/>
                  <a:cs typeface="Lexend"/>
                  <a:sym typeface="Lexend"/>
                </a:rPr>
                <a:t>d</a:t>
              </a:r>
              <a:endParaRPr sz="2400" b="1">
                <a:solidFill>
                  <a:srgbClr val="FFFFFF"/>
                </a:solidFill>
                <a:latin typeface="Lexend"/>
                <a:ea typeface="Lexend"/>
                <a:cs typeface="Lexend"/>
                <a:sym typeface="Lexend"/>
              </a:endParaRPr>
            </a:p>
          </p:txBody>
        </p:sp>
      </p:grpSp>
    </p:spTree>
    <p:extLst>
      <p:ext uri="{BB962C8B-B14F-4D97-AF65-F5344CB8AC3E}">
        <p14:creationId xmlns:p14="http://schemas.microsoft.com/office/powerpoint/2010/main" val="327604558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07 Practice - purple ">
  <p:cSld name="TITLE_AND_TWO_COLUMNS_1_1_5_1_3_1_1">
    <p:spTree>
      <p:nvGrpSpPr>
        <p:cNvPr id="1" name="Shape 1393"/>
        <p:cNvGrpSpPr/>
        <p:nvPr/>
      </p:nvGrpSpPr>
      <p:grpSpPr>
        <a:xfrm>
          <a:off x="0" y="0"/>
          <a:ext cx="0" cy="0"/>
          <a:chOff x="0" y="0"/>
          <a:chExt cx="0" cy="0"/>
        </a:xfrm>
      </p:grpSpPr>
      <p:pic>
        <p:nvPicPr>
          <p:cNvPr id="1394" name="Google Shape;1394;p113"/>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1395" name="Google Shape;1395;p113"/>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sz="1867"/>
          </a:p>
        </p:txBody>
      </p:sp>
      <p:sp>
        <p:nvSpPr>
          <p:cNvPr id="1396" name="Google Shape;1396;p113"/>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ct val="0"/>
              </a:spcBef>
              <a:spcAft>
                <a:spcPct val="0"/>
              </a:spcAft>
              <a:buSzPts val="2200"/>
              <a:buFont typeface="Lexend"/>
              <a:buChar char="●"/>
              <a:defRPr sz="2933">
                <a:latin typeface="Lexend"/>
                <a:ea typeface="Lexend"/>
                <a:cs typeface="Lexend"/>
                <a:sym typeface="Lexend"/>
              </a:defRPr>
            </a:lvl1pPr>
            <a:lvl2pPr marL="1219170" lvl="1" indent="-491054" rtl="0">
              <a:spcBef>
                <a:spcPts val="1333"/>
              </a:spcBef>
              <a:spcAft>
                <a:spcPct val="0"/>
              </a:spcAft>
              <a:buSzPts val="2200"/>
              <a:buFont typeface="Lexend"/>
              <a:buChar char="–"/>
              <a:defRPr sz="2933">
                <a:latin typeface="Lexend"/>
                <a:ea typeface="Lexend"/>
                <a:cs typeface="Lexend"/>
                <a:sym typeface="Lexend"/>
              </a:defRPr>
            </a:lvl2pPr>
            <a:lvl3pPr marL="1828754" lvl="2" indent="-474121" rtl="0">
              <a:spcBef>
                <a:spcPts val="1333"/>
              </a:spcBef>
              <a:spcAft>
                <a:spcPct val="0"/>
              </a:spcAft>
              <a:buSzPts val="2000"/>
              <a:buFont typeface="Lexend"/>
              <a:buChar char="–"/>
              <a:defRPr>
                <a:latin typeface="Lexend"/>
                <a:ea typeface="Lexend"/>
                <a:cs typeface="Lexend"/>
                <a:sym typeface="Lexend"/>
              </a:defRPr>
            </a:lvl3pPr>
            <a:lvl4pPr marL="2438339" lvl="3" indent="-491054" rtl="0">
              <a:spcBef>
                <a:spcPts val="1067"/>
              </a:spcBef>
              <a:spcAft>
                <a:spcPct val="0"/>
              </a:spcAft>
              <a:buSzPts val="2200"/>
              <a:buFont typeface="Lexend"/>
              <a:buChar char="–"/>
              <a:defRPr sz="2933">
                <a:latin typeface="Lexend"/>
                <a:ea typeface="Lexend"/>
                <a:cs typeface="Lexend"/>
                <a:sym typeface="Lexend"/>
              </a:defRPr>
            </a:lvl4pPr>
            <a:lvl5pPr marL="3047924" lvl="4" indent="-457189" rtl="0">
              <a:spcBef>
                <a:spcPts val="1067"/>
              </a:spcBef>
              <a:spcAft>
                <a:spcPct val="0"/>
              </a:spcAft>
              <a:buSzPts val="1800"/>
              <a:buFont typeface="Lexend"/>
              <a:buChar char="–"/>
              <a:defRPr>
                <a:latin typeface="Lexend"/>
                <a:ea typeface="Lexend"/>
                <a:cs typeface="Lexend"/>
                <a:sym typeface="Lexend"/>
              </a:defRPr>
            </a:lvl5pPr>
            <a:lvl6pPr marL="3657509" lvl="5" indent="-457189" rtl="0">
              <a:spcBef>
                <a:spcPts val="800"/>
              </a:spcBef>
              <a:spcAft>
                <a:spcPct val="0"/>
              </a:spcAft>
              <a:buSzPts val="1800"/>
              <a:buFont typeface="Lexend"/>
              <a:buChar char="–"/>
              <a:defRPr sz="2400">
                <a:latin typeface="Lexend"/>
                <a:ea typeface="Lexend"/>
                <a:cs typeface="Lexend"/>
                <a:sym typeface="Lexend"/>
              </a:defRPr>
            </a:lvl6pPr>
            <a:lvl7pPr marL="4267093" lvl="6" indent="-457189" rtl="0">
              <a:spcBef>
                <a:spcPts val="800"/>
              </a:spcBef>
              <a:spcAft>
                <a:spcPct val="0"/>
              </a:spcAft>
              <a:buSzPts val="1800"/>
              <a:buFont typeface="Lexend"/>
              <a:buChar char="–"/>
              <a:defRPr>
                <a:latin typeface="Lexend"/>
                <a:ea typeface="Lexend"/>
                <a:cs typeface="Lexend"/>
                <a:sym typeface="Lexend"/>
              </a:defRPr>
            </a:lvl7pPr>
            <a:lvl8pPr marL="4876678" lvl="7" indent="-457189" rtl="0">
              <a:spcBef>
                <a:spcPts val="533"/>
              </a:spcBef>
              <a:spcAft>
                <a:spcPct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1397" name="Google Shape;1397;p113"/>
          <p:cNvSpPr txBox="1"/>
          <p:nvPr/>
        </p:nvSpPr>
        <p:spPr>
          <a:xfrm>
            <a:off x="432000" y="60700"/>
            <a:ext cx="1538400" cy="656800"/>
          </a:xfrm>
          <a:prstGeom prst="rect">
            <a:avLst/>
          </a:prstGeom>
          <a:noFill/>
          <a:ln>
            <a:noFill/>
          </a:ln>
        </p:spPr>
        <p:txBody>
          <a:bodyPr spcFirstLastPara="1" wrap="square" lIns="0" tIns="121900" rIns="121900" bIns="121900" anchor="t" anchorCtr="0">
            <a:spAutoFit/>
          </a:bodyPr>
          <a:lstStyle/>
          <a:p>
            <a:pPr marL="0" lvl="0" indent="0" algn="l" rtl="0">
              <a:spcBef>
                <a:spcPct val="0"/>
              </a:spcBef>
              <a:spcAft>
                <a:spcPct val="0"/>
              </a:spcAft>
              <a:buNone/>
            </a:pPr>
            <a:r>
              <a:rPr lang="en-GB" sz="2667" b="1">
                <a:solidFill>
                  <a:schemeClr val="lt1"/>
                </a:solidFill>
                <a:latin typeface="Lexend"/>
                <a:ea typeface="Lexend"/>
                <a:cs typeface="Lexend"/>
                <a:sym typeface="Lexend"/>
              </a:rPr>
              <a:t>Task A</a:t>
            </a:r>
            <a:endParaRPr sz="2667" b="1">
              <a:solidFill>
                <a:schemeClr val="lt1"/>
              </a:solidFill>
              <a:latin typeface="Lexend"/>
              <a:ea typeface="Lexend"/>
              <a:cs typeface="Lexend"/>
              <a:sym typeface="Lexend"/>
            </a:endParaRPr>
          </a:p>
        </p:txBody>
      </p:sp>
      <p:sp>
        <p:nvSpPr>
          <p:cNvPr id="1398" name="Google Shape;1398;p113"/>
          <p:cNvSpPr txBox="1">
            <a:spLocks noGrp="1"/>
          </p:cNvSpPr>
          <p:nvPr>
            <p:ph type="subTitle" idx="2"/>
          </p:nvPr>
        </p:nvSpPr>
        <p:spPr>
          <a:xfrm>
            <a:off x="2093367" y="179967"/>
            <a:ext cx="9140400" cy="449600"/>
          </a:xfrm>
          <a:prstGeom prst="rect">
            <a:avLst/>
          </a:prstGeom>
        </p:spPr>
        <p:txBody>
          <a:bodyPr spcFirstLastPara="1" wrap="square" lIns="0" tIns="0" rIns="0" bIns="0" anchor="t" anchorCtr="0">
            <a:noAutofit/>
          </a:bodyPr>
          <a:lstStyle>
            <a:lvl1pPr lvl="0" rtl="0">
              <a:spcBef>
                <a:spcPct val="0"/>
              </a:spcBef>
              <a:spcAft>
                <a:spcPct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1333"/>
              </a:spcBef>
              <a:spcAft>
                <a:spcPct val="0"/>
              </a:spcAft>
              <a:buClr>
                <a:schemeClr val="lt1"/>
              </a:buClr>
              <a:buSzPts val="2100"/>
              <a:buNone/>
              <a:defRPr>
                <a:solidFill>
                  <a:schemeClr val="lt1"/>
                </a:solidFill>
              </a:defRPr>
            </a:lvl2pPr>
            <a:lvl3pPr lvl="2" rtl="0">
              <a:spcBef>
                <a:spcPts val="1333"/>
              </a:spcBef>
              <a:spcAft>
                <a:spcPct val="0"/>
              </a:spcAft>
              <a:buClr>
                <a:schemeClr val="lt1"/>
              </a:buClr>
              <a:buSzPts val="2000"/>
              <a:buNone/>
              <a:defRPr>
                <a:solidFill>
                  <a:schemeClr val="lt1"/>
                </a:solidFill>
              </a:defRPr>
            </a:lvl3pPr>
            <a:lvl4pPr lvl="3" rtl="0">
              <a:spcBef>
                <a:spcPts val="1067"/>
              </a:spcBef>
              <a:spcAft>
                <a:spcPct val="0"/>
              </a:spcAft>
              <a:buClr>
                <a:schemeClr val="lt1"/>
              </a:buClr>
              <a:buSzPts val="1900"/>
              <a:buNone/>
              <a:defRPr>
                <a:solidFill>
                  <a:schemeClr val="lt1"/>
                </a:solidFill>
              </a:defRPr>
            </a:lvl4pPr>
            <a:lvl5pPr lvl="4" rtl="0">
              <a:spcBef>
                <a:spcPts val="1067"/>
              </a:spcBef>
              <a:spcAft>
                <a:spcPct val="0"/>
              </a:spcAft>
              <a:buClr>
                <a:schemeClr val="lt1"/>
              </a:buClr>
              <a:buSzPts val="1800"/>
              <a:buNone/>
              <a:defRPr>
                <a:solidFill>
                  <a:schemeClr val="lt1"/>
                </a:solidFill>
              </a:defRPr>
            </a:lvl5pPr>
            <a:lvl6pPr lvl="5" rtl="0">
              <a:spcBef>
                <a:spcPts val="800"/>
              </a:spcBef>
              <a:spcAft>
                <a:spcPct val="0"/>
              </a:spcAft>
              <a:buClr>
                <a:schemeClr val="lt1"/>
              </a:buClr>
              <a:buSzPts val="1800"/>
              <a:buNone/>
              <a:defRPr>
                <a:solidFill>
                  <a:schemeClr val="lt1"/>
                </a:solidFill>
              </a:defRPr>
            </a:lvl6pPr>
            <a:lvl7pPr lvl="6" rtl="0">
              <a:spcBef>
                <a:spcPts val="800"/>
              </a:spcBef>
              <a:spcAft>
                <a:spcPct val="0"/>
              </a:spcAft>
              <a:buClr>
                <a:schemeClr val="lt1"/>
              </a:buClr>
              <a:buSzPts val="1800"/>
              <a:buNone/>
              <a:defRPr>
                <a:solidFill>
                  <a:schemeClr val="lt1"/>
                </a:solidFill>
              </a:defRPr>
            </a:lvl7pPr>
            <a:lvl8pPr lvl="7" rtl="0">
              <a:spcBef>
                <a:spcPts val="533"/>
              </a:spcBef>
              <a:spcAft>
                <a:spcPct val="0"/>
              </a:spcAft>
              <a:buClr>
                <a:schemeClr val="lt1"/>
              </a:buClr>
              <a:buSzPts val="1800"/>
              <a:buNone/>
              <a:defRPr>
                <a:solidFill>
                  <a:schemeClr val="lt1"/>
                </a:solidFill>
              </a:defRPr>
            </a:lvl8pPr>
            <a:lvl9pPr lvl="8" rtl="0">
              <a:spcBef>
                <a:spcPts val="533"/>
              </a:spcBef>
              <a:spcAft>
                <a:spcPts val="267"/>
              </a:spcAft>
              <a:buClr>
                <a:schemeClr val="lt1"/>
              </a:buClr>
              <a:buSzPts val="1800"/>
              <a:buNone/>
              <a:defRPr>
                <a:solidFill>
                  <a:schemeClr val="lt1"/>
                </a:solidFill>
              </a:defRPr>
            </a:lvl9pPr>
          </a:lstStyle>
          <a:p>
            <a:endParaRPr/>
          </a:p>
        </p:txBody>
      </p:sp>
      <p:pic>
        <p:nvPicPr>
          <p:cNvPr id="1399" name="Google Shape;1399;p113"/>
          <p:cNvPicPr preferRelativeResize="0"/>
          <p:nvPr/>
        </p:nvPicPr>
        <p:blipFill>
          <a:blip r:embed="rId3">
            <a:alphaModFix/>
          </a:blip>
          <a:stretch>
            <a:fillRect/>
          </a:stretch>
        </p:blipFill>
        <p:spPr>
          <a:xfrm>
            <a:off x="11356657" y="-15299"/>
            <a:ext cx="666267" cy="666267"/>
          </a:xfrm>
          <a:prstGeom prst="rect">
            <a:avLst/>
          </a:prstGeom>
          <a:noFill/>
          <a:ln>
            <a:noFill/>
          </a:ln>
        </p:spPr>
      </p:pic>
      <p:sp>
        <p:nvSpPr>
          <p:cNvPr id="1400" name="Google Shape;1400;p113"/>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ct val="0"/>
              </a:spcBef>
              <a:spcAft>
                <a:spcPct val="0"/>
              </a:spcAft>
              <a:buNone/>
            </a:pPr>
            <a:r>
              <a:rPr lang="en-GB" sz="1200" b="1">
                <a:solidFill>
                  <a:srgbClr val="EBEDFE"/>
                </a:solidFill>
                <a:latin typeface="Lexend"/>
                <a:ea typeface="Lexend"/>
                <a:cs typeface="Lexend"/>
                <a:sym typeface="Lexend"/>
              </a:rPr>
              <a:t>Practice</a:t>
            </a:r>
            <a:endParaRPr sz="1200" b="1">
              <a:solidFill>
                <a:srgbClr val="EBEDFE"/>
              </a:solidFill>
              <a:latin typeface="Lexend"/>
              <a:ea typeface="Lexend"/>
              <a:cs typeface="Lexend"/>
              <a:sym typeface="Lexend"/>
            </a:endParaRPr>
          </a:p>
        </p:txBody>
      </p:sp>
    </p:spTree>
    <p:extLst>
      <p:ext uri="{BB962C8B-B14F-4D97-AF65-F5344CB8AC3E}">
        <p14:creationId xmlns:p14="http://schemas.microsoft.com/office/powerpoint/2010/main" val="391156175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08 Feedback - purple">
  <p:cSld name="TITLE_AND_TWO_COLUMNS_1_1_5_1_3_1_1_1">
    <p:bg>
      <p:bgPr>
        <a:solidFill>
          <a:srgbClr val="F3EEFB"/>
        </a:solidFill>
        <a:effectLst/>
      </p:bgPr>
    </p:bg>
    <p:spTree>
      <p:nvGrpSpPr>
        <p:cNvPr id="1" name="Shape 1425"/>
        <p:cNvGrpSpPr/>
        <p:nvPr/>
      </p:nvGrpSpPr>
      <p:grpSpPr>
        <a:xfrm>
          <a:off x="0" y="0"/>
          <a:ext cx="0" cy="0"/>
          <a:chOff x="0" y="0"/>
          <a:chExt cx="0" cy="0"/>
        </a:xfrm>
      </p:grpSpPr>
      <p:pic>
        <p:nvPicPr>
          <p:cNvPr id="1426" name="Google Shape;1426;p117"/>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1427" name="Google Shape;1427;p117"/>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ct val="0"/>
              </a:spcBef>
              <a:spcAft>
                <a:spcPct val="0"/>
              </a:spcAft>
              <a:buNone/>
            </a:pPr>
            <a:endParaRPr sz="1867"/>
          </a:p>
        </p:txBody>
      </p:sp>
      <p:sp>
        <p:nvSpPr>
          <p:cNvPr id="1428" name="Google Shape;1428;p117"/>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ct val="0"/>
              </a:spcBef>
              <a:spcAft>
                <a:spcPct val="0"/>
              </a:spcAft>
              <a:buSzPts val="2200"/>
              <a:buFont typeface="Lexend"/>
              <a:buChar char="●"/>
              <a:defRPr sz="2933">
                <a:latin typeface="Lexend"/>
                <a:ea typeface="Lexend"/>
                <a:cs typeface="Lexend"/>
                <a:sym typeface="Lexend"/>
              </a:defRPr>
            </a:lvl1pPr>
            <a:lvl2pPr marL="1219170" lvl="1" indent="-491054" rtl="0">
              <a:spcBef>
                <a:spcPts val="1333"/>
              </a:spcBef>
              <a:spcAft>
                <a:spcPct val="0"/>
              </a:spcAft>
              <a:buSzPts val="2200"/>
              <a:buFont typeface="Lexend"/>
              <a:buChar char="–"/>
              <a:defRPr sz="2933">
                <a:latin typeface="Lexend"/>
                <a:ea typeface="Lexend"/>
                <a:cs typeface="Lexend"/>
                <a:sym typeface="Lexend"/>
              </a:defRPr>
            </a:lvl2pPr>
            <a:lvl3pPr marL="1828754" lvl="2" indent="-474121" rtl="0">
              <a:spcBef>
                <a:spcPts val="1333"/>
              </a:spcBef>
              <a:spcAft>
                <a:spcPct val="0"/>
              </a:spcAft>
              <a:buSzPts val="2000"/>
              <a:buFont typeface="Lexend"/>
              <a:buChar char="–"/>
              <a:defRPr>
                <a:latin typeface="Lexend"/>
                <a:ea typeface="Lexend"/>
                <a:cs typeface="Lexend"/>
                <a:sym typeface="Lexend"/>
              </a:defRPr>
            </a:lvl3pPr>
            <a:lvl4pPr marL="2438339" lvl="3" indent="-491054" rtl="0">
              <a:spcBef>
                <a:spcPts val="1067"/>
              </a:spcBef>
              <a:spcAft>
                <a:spcPct val="0"/>
              </a:spcAft>
              <a:buSzPts val="2200"/>
              <a:buFont typeface="Lexend"/>
              <a:buChar char="–"/>
              <a:defRPr sz="2933">
                <a:latin typeface="Lexend"/>
                <a:ea typeface="Lexend"/>
                <a:cs typeface="Lexend"/>
                <a:sym typeface="Lexend"/>
              </a:defRPr>
            </a:lvl4pPr>
            <a:lvl5pPr marL="3047924" lvl="4" indent="-457189" rtl="0">
              <a:spcBef>
                <a:spcPts val="1067"/>
              </a:spcBef>
              <a:spcAft>
                <a:spcPct val="0"/>
              </a:spcAft>
              <a:buSzPts val="1800"/>
              <a:buFont typeface="Lexend"/>
              <a:buChar char="–"/>
              <a:defRPr>
                <a:latin typeface="Lexend"/>
                <a:ea typeface="Lexend"/>
                <a:cs typeface="Lexend"/>
                <a:sym typeface="Lexend"/>
              </a:defRPr>
            </a:lvl5pPr>
            <a:lvl6pPr marL="3657509" lvl="5" indent="-457189" rtl="0">
              <a:spcBef>
                <a:spcPts val="800"/>
              </a:spcBef>
              <a:spcAft>
                <a:spcPct val="0"/>
              </a:spcAft>
              <a:buSzPts val="1800"/>
              <a:buFont typeface="Lexend"/>
              <a:buChar char="–"/>
              <a:defRPr sz="2400">
                <a:latin typeface="Lexend"/>
                <a:ea typeface="Lexend"/>
                <a:cs typeface="Lexend"/>
                <a:sym typeface="Lexend"/>
              </a:defRPr>
            </a:lvl6pPr>
            <a:lvl7pPr marL="4267093" lvl="6" indent="-457189" rtl="0">
              <a:spcBef>
                <a:spcPts val="800"/>
              </a:spcBef>
              <a:spcAft>
                <a:spcPct val="0"/>
              </a:spcAft>
              <a:buSzPts val="1800"/>
              <a:buFont typeface="Lexend"/>
              <a:buChar char="–"/>
              <a:defRPr>
                <a:latin typeface="Lexend"/>
                <a:ea typeface="Lexend"/>
                <a:cs typeface="Lexend"/>
                <a:sym typeface="Lexend"/>
              </a:defRPr>
            </a:lvl7pPr>
            <a:lvl8pPr marL="4876678" lvl="7" indent="-457189" rtl="0">
              <a:spcBef>
                <a:spcPts val="533"/>
              </a:spcBef>
              <a:spcAft>
                <a:spcPct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1429" name="Google Shape;1429;p117"/>
          <p:cNvSpPr txBox="1"/>
          <p:nvPr/>
        </p:nvSpPr>
        <p:spPr>
          <a:xfrm>
            <a:off x="432000" y="60700"/>
            <a:ext cx="1456000" cy="656800"/>
          </a:xfrm>
          <a:prstGeom prst="rect">
            <a:avLst/>
          </a:prstGeom>
          <a:noFill/>
          <a:ln>
            <a:noFill/>
          </a:ln>
        </p:spPr>
        <p:txBody>
          <a:bodyPr spcFirstLastPara="1" wrap="square" lIns="0" tIns="121900" rIns="121900" bIns="121900" anchor="t" anchorCtr="0">
            <a:spAutoFit/>
          </a:bodyPr>
          <a:lstStyle/>
          <a:p>
            <a:pPr marL="0" lvl="0" indent="0" algn="l" rtl="0">
              <a:spcBef>
                <a:spcPct val="0"/>
              </a:spcBef>
              <a:spcAft>
                <a:spcPct val="0"/>
              </a:spcAft>
              <a:buNone/>
            </a:pPr>
            <a:r>
              <a:rPr lang="en-GB" sz="2667" b="1">
                <a:solidFill>
                  <a:schemeClr val="lt1"/>
                </a:solidFill>
                <a:latin typeface="Lexend"/>
                <a:ea typeface="Lexend"/>
                <a:cs typeface="Lexend"/>
                <a:sym typeface="Lexend"/>
              </a:rPr>
              <a:t>Task A</a:t>
            </a:r>
            <a:endParaRPr sz="2667" b="1">
              <a:solidFill>
                <a:schemeClr val="lt1"/>
              </a:solidFill>
              <a:latin typeface="Lexend"/>
              <a:ea typeface="Lexend"/>
              <a:cs typeface="Lexend"/>
              <a:sym typeface="Lexend"/>
            </a:endParaRPr>
          </a:p>
        </p:txBody>
      </p:sp>
      <p:sp>
        <p:nvSpPr>
          <p:cNvPr id="1430" name="Google Shape;1430;p117"/>
          <p:cNvSpPr txBox="1">
            <a:spLocks noGrp="1"/>
          </p:cNvSpPr>
          <p:nvPr>
            <p:ph type="subTitle" idx="2"/>
          </p:nvPr>
        </p:nvSpPr>
        <p:spPr>
          <a:xfrm>
            <a:off x="2093367" y="179967"/>
            <a:ext cx="9140400" cy="449600"/>
          </a:xfrm>
          <a:prstGeom prst="rect">
            <a:avLst/>
          </a:prstGeom>
        </p:spPr>
        <p:txBody>
          <a:bodyPr spcFirstLastPara="1" wrap="square" lIns="0" tIns="0" rIns="0" bIns="0" anchor="t" anchorCtr="0">
            <a:noAutofit/>
          </a:bodyPr>
          <a:lstStyle>
            <a:lvl1pPr lvl="0" rtl="0">
              <a:spcBef>
                <a:spcPct val="0"/>
              </a:spcBef>
              <a:spcAft>
                <a:spcPct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1333"/>
              </a:spcBef>
              <a:spcAft>
                <a:spcPct val="0"/>
              </a:spcAft>
              <a:buClr>
                <a:schemeClr val="lt1"/>
              </a:buClr>
              <a:buSzPts val="2100"/>
              <a:buNone/>
              <a:defRPr>
                <a:solidFill>
                  <a:schemeClr val="lt1"/>
                </a:solidFill>
              </a:defRPr>
            </a:lvl2pPr>
            <a:lvl3pPr lvl="2" rtl="0">
              <a:spcBef>
                <a:spcPts val="1333"/>
              </a:spcBef>
              <a:spcAft>
                <a:spcPct val="0"/>
              </a:spcAft>
              <a:buClr>
                <a:schemeClr val="lt1"/>
              </a:buClr>
              <a:buSzPts val="2000"/>
              <a:buNone/>
              <a:defRPr>
                <a:solidFill>
                  <a:schemeClr val="lt1"/>
                </a:solidFill>
              </a:defRPr>
            </a:lvl3pPr>
            <a:lvl4pPr lvl="3" rtl="0">
              <a:spcBef>
                <a:spcPts val="1067"/>
              </a:spcBef>
              <a:spcAft>
                <a:spcPct val="0"/>
              </a:spcAft>
              <a:buClr>
                <a:schemeClr val="lt1"/>
              </a:buClr>
              <a:buSzPts val="1900"/>
              <a:buNone/>
              <a:defRPr>
                <a:solidFill>
                  <a:schemeClr val="lt1"/>
                </a:solidFill>
              </a:defRPr>
            </a:lvl4pPr>
            <a:lvl5pPr lvl="4" rtl="0">
              <a:spcBef>
                <a:spcPts val="1067"/>
              </a:spcBef>
              <a:spcAft>
                <a:spcPct val="0"/>
              </a:spcAft>
              <a:buClr>
                <a:schemeClr val="lt1"/>
              </a:buClr>
              <a:buSzPts val="1800"/>
              <a:buNone/>
              <a:defRPr>
                <a:solidFill>
                  <a:schemeClr val="lt1"/>
                </a:solidFill>
              </a:defRPr>
            </a:lvl5pPr>
            <a:lvl6pPr lvl="5" rtl="0">
              <a:spcBef>
                <a:spcPts val="800"/>
              </a:spcBef>
              <a:spcAft>
                <a:spcPct val="0"/>
              </a:spcAft>
              <a:buClr>
                <a:schemeClr val="lt1"/>
              </a:buClr>
              <a:buSzPts val="1800"/>
              <a:buNone/>
              <a:defRPr>
                <a:solidFill>
                  <a:schemeClr val="lt1"/>
                </a:solidFill>
              </a:defRPr>
            </a:lvl6pPr>
            <a:lvl7pPr lvl="6" rtl="0">
              <a:spcBef>
                <a:spcPts val="800"/>
              </a:spcBef>
              <a:spcAft>
                <a:spcPct val="0"/>
              </a:spcAft>
              <a:buClr>
                <a:schemeClr val="lt1"/>
              </a:buClr>
              <a:buSzPts val="1800"/>
              <a:buNone/>
              <a:defRPr>
                <a:solidFill>
                  <a:schemeClr val="lt1"/>
                </a:solidFill>
              </a:defRPr>
            </a:lvl7pPr>
            <a:lvl8pPr lvl="7" rtl="0">
              <a:spcBef>
                <a:spcPts val="533"/>
              </a:spcBef>
              <a:spcAft>
                <a:spcPct val="0"/>
              </a:spcAft>
              <a:buClr>
                <a:schemeClr val="lt1"/>
              </a:buClr>
              <a:buSzPts val="1800"/>
              <a:buNone/>
              <a:defRPr>
                <a:solidFill>
                  <a:schemeClr val="lt1"/>
                </a:solidFill>
              </a:defRPr>
            </a:lvl8pPr>
            <a:lvl9pPr lvl="8" rtl="0">
              <a:spcBef>
                <a:spcPts val="533"/>
              </a:spcBef>
              <a:spcAft>
                <a:spcPts val="267"/>
              </a:spcAft>
              <a:buClr>
                <a:schemeClr val="lt1"/>
              </a:buClr>
              <a:buSzPts val="1800"/>
              <a:buNone/>
              <a:defRPr>
                <a:solidFill>
                  <a:schemeClr val="lt1"/>
                </a:solidFill>
              </a:defRPr>
            </a:lvl9pPr>
          </a:lstStyle>
          <a:p>
            <a:endParaRPr/>
          </a:p>
        </p:txBody>
      </p:sp>
      <p:pic>
        <p:nvPicPr>
          <p:cNvPr id="1431" name="Google Shape;1431;p117"/>
          <p:cNvPicPr preferRelativeResize="0"/>
          <p:nvPr/>
        </p:nvPicPr>
        <p:blipFill>
          <a:blip r:embed="rId3">
            <a:alphaModFix/>
          </a:blip>
          <a:stretch>
            <a:fillRect/>
          </a:stretch>
        </p:blipFill>
        <p:spPr>
          <a:xfrm>
            <a:off x="11371447" y="-15299"/>
            <a:ext cx="666267" cy="666267"/>
          </a:xfrm>
          <a:prstGeom prst="rect">
            <a:avLst/>
          </a:prstGeom>
          <a:noFill/>
          <a:ln>
            <a:noFill/>
          </a:ln>
        </p:spPr>
      </p:pic>
      <p:sp>
        <p:nvSpPr>
          <p:cNvPr id="1432" name="Google Shape;1432;p117"/>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ct val="0"/>
              </a:spcBef>
              <a:spcAft>
                <a:spcPct val="0"/>
              </a:spcAft>
              <a:buNone/>
            </a:pPr>
            <a:r>
              <a:rPr lang="en-GB" sz="1200" b="1">
                <a:solidFill>
                  <a:srgbClr val="F3EEFB"/>
                </a:solidFill>
                <a:latin typeface="Lexend"/>
                <a:ea typeface="Lexend"/>
                <a:cs typeface="Lexend"/>
                <a:sym typeface="Lexend"/>
              </a:rPr>
              <a:t>Feedback</a:t>
            </a:r>
            <a:endParaRPr sz="1200" b="1">
              <a:solidFill>
                <a:srgbClr val="F3EEFB"/>
              </a:solidFill>
              <a:latin typeface="Lexend"/>
              <a:ea typeface="Lexend"/>
              <a:cs typeface="Lexend"/>
              <a:sym typeface="Lexend"/>
            </a:endParaRPr>
          </a:p>
        </p:txBody>
      </p:sp>
    </p:spTree>
    <p:extLst>
      <p:ext uri="{BB962C8B-B14F-4D97-AF65-F5344CB8AC3E}">
        <p14:creationId xmlns:p14="http://schemas.microsoft.com/office/powerpoint/2010/main" val="314929726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12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bjectives / Questions / Lists">
  <p:cSld name="TITLE_4_1_1_1_2">
    <p:spTree>
      <p:nvGrpSpPr>
        <p:cNvPr id="1" name="Shape 15"/>
        <p:cNvGrpSpPr/>
        <p:nvPr/>
      </p:nvGrpSpPr>
      <p:grpSpPr>
        <a:xfrm>
          <a:off x="0" y="0"/>
          <a:ext cx="0" cy="0"/>
          <a:chOff x="0" y="0"/>
          <a:chExt cx="0" cy="0"/>
        </a:xfrm>
      </p:grpSpPr>
      <p:sp>
        <p:nvSpPr>
          <p:cNvPr id="16" name="Google Shape;16;p3"/>
          <p:cNvSpPr txBox="1">
            <a:spLocks noGrp="1"/>
          </p:cNvSpPr>
          <p:nvPr>
            <p:ph type="body" idx="1"/>
          </p:nvPr>
        </p:nvSpPr>
        <p:spPr>
          <a:xfrm>
            <a:off x="414533" y="1356967"/>
            <a:ext cx="11362800" cy="5082000"/>
          </a:xfrm>
          <a:prstGeom prst="rect">
            <a:avLst/>
          </a:prstGeom>
          <a:ln>
            <a:noFill/>
          </a:ln>
        </p:spPr>
        <p:txBody>
          <a:bodyPr spcFirstLastPara="1" wrap="square" lIns="91425" tIns="91425" rIns="91425" bIns="91425" anchor="t" anchorCtr="0">
            <a:noAutofit/>
          </a:bodyPr>
          <a:lstStyle>
            <a:lvl1pPr marL="609585" lvl="0" indent="-457189" rtl="0">
              <a:lnSpc>
                <a:spcPct val="115000"/>
              </a:lnSpc>
              <a:spcBef>
                <a:spcPts val="0"/>
              </a:spcBef>
              <a:spcAft>
                <a:spcPts val="0"/>
              </a:spcAft>
              <a:buSzPts val="1800"/>
              <a:buChar char="●"/>
              <a:defRPr/>
            </a:lvl1pPr>
            <a:lvl2pPr marL="1219170" lvl="1" indent="-423323" rtl="0">
              <a:lnSpc>
                <a:spcPct val="115000"/>
              </a:lnSpc>
              <a:spcBef>
                <a:spcPts val="2133"/>
              </a:spcBef>
              <a:spcAft>
                <a:spcPts val="0"/>
              </a:spcAft>
              <a:buSzPts val="1400"/>
              <a:buChar char="○"/>
              <a:defRPr/>
            </a:lvl2pPr>
            <a:lvl3pPr marL="1828754" lvl="2" indent="-423323" rtl="0">
              <a:lnSpc>
                <a:spcPct val="115000"/>
              </a:lnSpc>
              <a:spcBef>
                <a:spcPts val="2133"/>
              </a:spcBef>
              <a:spcAft>
                <a:spcPts val="0"/>
              </a:spcAft>
              <a:buSzPts val="1400"/>
              <a:buChar char="■"/>
              <a:defRPr/>
            </a:lvl3pPr>
            <a:lvl4pPr marL="2438339" lvl="3" indent="-423323" rtl="0">
              <a:lnSpc>
                <a:spcPct val="115000"/>
              </a:lnSpc>
              <a:spcBef>
                <a:spcPts val="2133"/>
              </a:spcBef>
              <a:spcAft>
                <a:spcPts val="0"/>
              </a:spcAft>
              <a:buSzPts val="1400"/>
              <a:buChar char="●"/>
              <a:defRPr/>
            </a:lvl4pPr>
            <a:lvl5pPr marL="3047924" lvl="4" indent="-423323" rtl="0">
              <a:lnSpc>
                <a:spcPct val="115000"/>
              </a:lnSpc>
              <a:spcBef>
                <a:spcPts val="2133"/>
              </a:spcBef>
              <a:spcAft>
                <a:spcPts val="0"/>
              </a:spcAft>
              <a:buSzPts val="1400"/>
              <a:buChar char="○"/>
              <a:defRPr/>
            </a:lvl5pPr>
            <a:lvl6pPr marL="3657509" lvl="5" indent="-423323" rtl="0">
              <a:lnSpc>
                <a:spcPct val="115000"/>
              </a:lnSpc>
              <a:spcBef>
                <a:spcPts val="2133"/>
              </a:spcBef>
              <a:spcAft>
                <a:spcPts val="0"/>
              </a:spcAft>
              <a:buSzPts val="1400"/>
              <a:buChar char="■"/>
              <a:defRPr/>
            </a:lvl6pPr>
            <a:lvl7pPr marL="4267093" lvl="6" indent="-423323" rtl="0">
              <a:lnSpc>
                <a:spcPct val="115000"/>
              </a:lnSpc>
              <a:spcBef>
                <a:spcPts val="2133"/>
              </a:spcBef>
              <a:spcAft>
                <a:spcPts val="0"/>
              </a:spcAft>
              <a:buSzPts val="1400"/>
              <a:buChar char="●"/>
              <a:defRPr/>
            </a:lvl7pPr>
            <a:lvl8pPr marL="4876678" lvl="7" indent="-423323" rtl="0">
              <a:lnSpc>
                <a:spcPct val="115000"/>
              </a:lnSpc>
              <a:spcBef>
                <a:spcPts val="2133"/>
              </a:spcBef>
              <a:spcAft>
                <a:spcPts val="0"/>
              </a:spcAft>
              <a:buSzPts val="1400"/>
              <a:buChar char="○"/>
              <a:defRPr/>
            </a:lvl8pPr>
            <a:lvl9pPr marL="5486263" lvl="8" indent="-423323" rtl="0">
              <a:lnSpc>
                <a:spcPct val="115000"/>
              </a:lnSpc>
              <a:spcBef>
                <a:spcPts val="2133"/>
              </a:spcBef>
              <a:spcAft>
                <a:spcPts val="2133"/>
              </a:spcAft>
              <a:buSzPts val="1400"/>
              <a:buChar char="■"/>
              <a:defRPr/>
            </a:lvl9pPr>
          </a:lstStyle>
          <a:p>
            <a:endParaRPr/>
          </a:p>
        </p:txBody>
      </p:sp>
      <p:sp>
        <p:nvSpPr>
          <p:cNvPr id="17" name="Google Shape;17;p3"/>
          <p:cNvSpPr txBox="1">
            <a:spLocks noGrp="1"/>
          </p:cNvSpPr>
          <p:nvPr>
            <p:ph type="title"/>
          </p:nvPr>
        </p:nvSpPr>
        <p:spPr>
          <a:xfrm>
            <a:off x="414533" y="414533"/>
            <a:ext cx="11362800" cy="942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8" name="Google Shape;18;p3"/>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19" name="Google Shape;19;p3"/>
          <p:cNvSpPr txBox="1">
            <a:spLocks noGrp="1"/>
          </p:cNvSpPr>
          <p:nvPr>
            <p:ph type="subTitle" idx="2"/>
          </p:nvPr>
        </p:nvSpPr>
        <p:spPr>
          <a:xfrm>
            <a:off x="7010400" y="0"/>
            <a:ext cx="4753200" cy="418800"/>
          </a:xfrm>
          <a:prstGeom prst="rect">
            <a:avLst/>
          </a:prstGeom>
        </p:spPr>
        <p:txBody>
          <a:bodyPr spcFirstLastPara="1" wrap="square" lIns="91425" tIns="91425" rIns="0" bIns="91425" anchor="ctr" anchorCtr="0">
            <a:noAutofit/>
          </a:bodyPr>
          <a:lstStyle>
            <a:lvl1pPr lvl="0" algn="r">
              <a:lnSpc>
                <a:spcPct val="100000"/>
              </a:lnSpc>
              <a:spcBef>
                <a:spcPts val="0"/>
              </a:spcBef>
              <a:spcAft>
                <a:spcPts val="0"/>
              </a:spcAft>
              <a:buNone/>
              <a:defRPr sz="1600" b="1"/>
            </a:lvl1pPr>
            <a:lvl2pPr lvl="1">
              <a:spcBef>
                <a:spcPts val="0"/>
              </a:spcBef>
              <a:spcAft>
                <a:spcPts val="0"/>
              </a:spcAft>
              <a:buNone/>
              <a:defRPr/>
            </a:lvl2pPr>
            <a:lvl3pPr lvl="2">
              <a:spcBef>
                <a:spcPts val="2133"/>
              </a:spcBef>
              <a:spcAft>
                <a:spcPts val="0"/>
              </a:spcAft>
              <a:buNone/>
              <a:defRPr/>
            </a:lvl3pPr>
            <a:lvl4pPr lvl="3">
              <a:spcBef>
                <a:spcPts val="2133"/>
              </a:spcBef>
              <a:spcAft>
                <a:spcPts val="0"/>
              </a:spcAft>
              <a:buNone/>
              <a:defRPr/>
            </a:lvl4pPr>
            <a:lvl5pPr lvl="4">
              <a:spcBef>
                <a:spcPts val="2133"/>
              </a:spcBef>
              <a:spcAft>
                <a:spcPts val="0"/>
              </a:spcAft>
              <a:buNone/>
              <a:defRPr/>
            </a:lvl5pPr>
            <a:lvl6pPr lvl="5">
              <a:spcBef>
                <a:spcPts val="2133"/>
              </a:spcBef>
              <a:spcAft>
                <a:spcPts val="0"/>
              </a:spcAft>
              <a:buNone/>
              <a:defRPr/>
            </a:lvl6pPr>
            <a:lvl7pPr lvl="6">
              <a:spcBef>
                <a:spcPts val="2133"/>
              </a:spcBef>
              <a:spcAft>
                <a:spcPts val="0"/>
              </a:spcAft>
              <a:buNone/>
              <a:defRPr/>
            </a:lvl7pPr>
            <a:lvl8pPr lvl="7">
              <a:spcBef>
                <a:spcPts val="2133"/>
              </a:spcBef>
              <a:spcAft>
                <a:spcPts val="0"/>
              </a:spcAft>
              <a:buNone/>
              <a:defRPr/>
            </a:lvl8pPr>
            <a:lvl9pPr lvl="8">
              <a:spcBef>
                <a:spcPts val="2133"/>
              </a:spcBef>
              <a:spcAft>
                <a:spcPts val="2133"/>
              </a:spcAft>
              <a:buNone/>
              <a:defRPr/>
            </a:lvl9pPr>
          </a:lstStyle>
          <a:p>
            <a:endParaRPr/>
          </a:p>
        </p:txBody>
      </p:sp>
    </p:spTree>
    <p:extLst>
      <p:ext uri="{BB962C8B-B14F-4D97-AF65-F5344CB8AC3E}">
        <p14:creationId xmlns:p14="http://schemas.microsoft.com/office/powerpoint/2010/main" val="164483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or Images side by side">
  <p:cSld name="TITLE_4_1_1_1_3_1_1_1">
    <p:spTree>
      <p:nvGrpSpPr>
        <p:cNvPr id="1" name="Shape 36"/>
        <p:cNvGrpSpPr/>
        <p:nvPr/>
      </p:nvGrpSpPr>
      <p:grpSpPr>
        <a:xfrm>
          <a:off x="0" y="0"/>
          <a:ext cx="0" cy="0"/>
          <a:chOff x="0" y="0"/>
          <a:chExt cx="0" cy="0"/>
        </a:xfrm>
      </p:grpSpPr>
      <p:sp>
        <p:nvSpPr>
          <p:cNvPr id="37" name="Google Shape;37;p7"/>
          <p:cNvSpPr txBox="1">
            <a:spLocks noGrp="1"/>
          </p:cNvSpPr>
          <p:nvPr>
            <p:ph type="body" idx="1"/>
          </p:nvPr>
        </p:nvSpPr>
        <p:spPr>
          <a:xfrm>
            <a:off x="414533" y="1560165"/>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38" name="Google Shape;38;p7"/>
          <p:cNvSpPr txBox="1">
            <a:spLocks noGrp="1"/>
          </p:cNvSpPr>
          <p:nvPr>
            <p:ph type="title"/>
          </p:nvPr>
        </p:nvSpPr>
        <p:spPr>
          <a:xfrm>
            <a:off x="414533" y="426133"/>
            <a:ext cx="11361600" cy="930800"/>
          </a:xfrm>
          <a:prstGeom prst="rect">
            <a:avLst/>
          </a:prstGeom>
        </p:spPr>
        <p:txBody>
          <a:bodyPr spcFirstLastPara="1" wrap="square" lIns="91425" tIns="91425" rIns="91425" bIns="91425" anchor="ctr" anchorCtr="0">
            <a:noAutofit/>
          </a:bodyPr>
          <a:lstStyle>
            <a:lvl1pPr lvl="0" rtl="0">
              <a:spcBef>
                <a:spcPts val="0"/>
              </a:spcBef>
              <a:spcAft>
                <a:spcPts val="0"/>
              </a:spcAft>
              <a:buNone/>
              <a:defRPr sz="32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7"/>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40" name="Google Shape;40;p7"/>
          <p:cNvSpPr txBox="1">
            <a:spLocks noGrp="1"/>
          </p:cNvSpPr>
          <p:nvPr>
            <p:ph type="body" idx="2"/>
          </p:nvPr>
        </p:nvSpPr>
        <p:spPr>
          <a:xfrm>
            <a:off x="6315467" y="1560133"/>
            <a:ext cx="5462000" cy="48788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1" name="Google Shape;41;p7"/>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38488878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arge image and text under (no heading)">
  <p:cSld name="TITLE_4_1_1_1_4_1">
    <p:spTree>
      <p:nvGrpSpPr>
        <p:cNvPr id="1" name="Shape 26"/>
        <p:cNvGrpSpPr/>
        <p:nvPr/>
      </p:nvGrpSpPr>
      <p:grpSpPr>
        <a:xfrm>
          <a:off x="0" y="0"/>
          <a:ext cx="0" cy="0"/>
          <a:chOff x="0" y="0"/>
          <a:chExt cx="0" cy="0"/>
        </a:xfrm>
      </p:grpSpPr>
      <p:sp>
        <p:nvSpPr>
          <p:cNvPr id="27" name="Google Shape;27;p5"/>
          <p:cNvSpPr txBox="1">
            <a:spLocks noGrp="1"/>
          </p:cNvSpPr>
          <p:nvPr>
            <p:ph type="body" idx="1"/>
          </p:nvPr>
        </p:nvSpPr>
        <p:spPr>
          <a:xfrm>
            <a:off x="414533" y="629333"/>
            <a:ext cx="11361600" cy="5060400"/>
          </a:xfrm>
          <a:prstGeom prst="rect">
            <a:avLst/>
          </a:prstGeom>
          <a:ln>
            <a:noFill/>
          </a:ln>
        </p:spPr>
        <p:txBody>
          <a:bodyPr spcFirstLastPara="1" wrap="square" lIns="91425" tIns="91425" rIns="91425" bIns="91425" anchor="t" anchorCtr="0">
            <a:noAutofit/>
          </a:bodyPr>
          <a:lstStyle>
            <a:lvl1pPr marL="609585" lvl="0" indent="-457189" rtl="0">
              <a:spcBef>
                <a:spcPts val="0"/>
              </a:spcBef>
              <a:spcAft>
                <a:spcPts val="0"/>
              </a:spcAft>
              <a:buSzPts val="1800"/>
              <a:buChar char="●"/>
              <a:defRPr/>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28" name="Google Shape;28;p5"/>
          <p:cNvSpPr txBox="1">
            <a:spLocks noGrp="1"/>
          </p:cNvSpPr>
          <p:nvPr>
            <p:ph type="body" idx="2"/>
          </p:nvPr>
        </p:nvSpPr>
        <p:spPr>
          <a:xfrm>
            <a:off x="414533" y="5709567"/>
            <a:ext cx="11361600" cy="728000"/>
          </a:xfrm>
          <a:prstGeom prst="rect">
            <a:avLst/>
          </a:prstGeom>
        </p:spPr>
        <p:txBody>
          <a:bodyPr spcFirstLastPara="1" wrap="square" lIns="91425" tIns="91425" rIns="91425" bIns="91425" anchor="t" anchorCtr="0">
            <a:noAutofit/>
          </a:bodyPr>
          <a:lstStyle>
            <a:lvl1pPr marL="609585" lvl="0" indent="-457189" algn="ctr" rtl="0">
              <a:spcBef>
                <a:spcPts val="0"/>
              </a:spcBef>
              <a:spcAft>
                <a:spcPts val="0"/>
              </a:spcAft>
              <a:buSzPts val="1800"/>
              <a:buChar char="●"/>
              <a:defRPr/>
            </a:lvl1pPr>
            <a:lvl2pPr marL="1219170" lvl="1" indent="-423323" algn="ctr" rtl="0">
              <a:spcBef>
                <a:spcPts val="2133"/>
              </a:spcBef>
              <a:spcAft>
                <a:spcPts val="0"/>
              </a:spcAft>
              <a:buSzPts val="1400"/>
              <a:buChar char="○"/>
              <a:defRPr/>
            </a:lvl2pPr>
            <a:lvl3pPr marL="1828754" lvl="2" indent="-423323" algn="ctr" rtl="0">
              <a:spcBef>
                <a:spcPts val="2133"/>
              </a:spcBef>
              <a:spcAft>
                <a:spcPts val="0"/>
              </a:spcAft>
              <a:buSzPts val="1400"/>
              <a:buChar char="■"/>
              <a:defRPr/>
            </a:lvl3pPr>
            <a:lvl4pPr marL="2438339" lvl="3" indent="-423323" algn="ctr" rtl="0">
              <a:spcBef>
                <a:spcPts val="2133"/>
              </a:spcBef>
              <a:spcAft>
                <a:spcPts val="0"/>
              </a:spcAft>
              <a:buSzPts val="1400"/>
              <a:buChar char="●"/>
              <a:defRPr/>
            </a:lvl4pPr>
            <a:lvl5pPr marL="3047924" lvl="4" indent="-423323" algn="ctr" rtl="0">
              <a:spcBef>
                <a:spcPts val="2133"/>
              </a:spcBef>
              <a:spcAft>
                <a:spcPts val="0"/>
              </a:spcAft>
              <a:buSzPts val="1400"/>
              <a:buChar char="○"/>
              <a:defRPr/>
            </a:lvl5pPr>
            <a:lvl6pPr marL="3657509" lvl="5" indent="-423323" algn="ctr" rtl="0">
              <a:spcBef>
                <a:spcPts val="2133"/>
              </a:spcBef>
              <a:spcAft>
                <a:spcPts val="0"/>
              </a:spcAft>
              <a:buSzPts val="1400"/>
              <a:buChar char="■"/>
              <a:defRPr/>
            </a:lvl6pPr>
            <a:lvl7pPr marL="4267093" lvl="6" indent="-423323" algn="ctr" rtl="0">
              <a:spcBef>
                <a:spcPts val="2133"/>
              </a:spcBef>
              <a:spcAft>
                <a:spcPts val="0"/>
              </a:spcAft>
              <a:buSzPts val="1400"/>
              <a:buChar char="●"/>
              <a:defRPr/>
            </a:lvl7pPr>
            <a:lvl8pPr marL="4876678" lvl="7" indent="-423323" algn="ctr" rtl="0">
              <a:spcBef>
                <a:spcPts val="2133"/>
              </a:spcBef>
              <a:spcAft>
                <a:spcPts val="0"/>
              </a:spcAft>
              <a:buSzPts val="1400"/>
              <a:buChar char="○"/>
              <a:defRPr/>
            </a:lvl8pPr>
            <a:lvl9pPr marL="5486263" lvl="8" indent="-423323" algn="ctr" rtl="0">
              <a:spcBef>
                <a:spcPts val="2133"/>
              </a:spcBef>
              <a:spcAft>
                <a:spcPts val="2133"/>
              </a:spcAft>
              <a:buSzPts val="1400"/>
              <a:buChar char="■"/>
              <a:defRPr/>
            </a:lvl9pPr>
          </a:lstStyle>
          <a:p>
            <a:endParaRPr/>
          </a:p>
        </p:txBody>
      </p:sp>
      <p:sp>
        <p:nvSpPr>
          <p:cNvPr id="29" name="Google Shape;29;p5"/>
          <p:cNvSpPr txBox="1">
            <a:spLocks noGrp="1"/>
          </p:cNvSpPr>
          <p:nvPr>
            <p:ph type="sldNum" idx="12"/>
          </p:nvPr>
        </p:nvSpPr>
        <p:spPr>
          <a:xfrm>
            <a:off x="11776267" y="6439067"/>
            <a:ext cx="415600" cy="418800"/>
          </a:xfrm>
          <a:prstGeom prst="rect">
            <a:avLst/>
          </a:prstGeom>
        </p:spPr>
        <p:txBody>
          <a:bodyPr spcFirstLastPara="1" wrap="square" lIns="91425" tIns="91425" rIns="91425" bIns="91425" anchor="t" anchorCtr="0">
            <a:noAutofit/>
          </a:bodyPr>
          <a:lstStyle>
            <a:lvl1pPr lvl="0" rtl="0">
              <a:buNone/>
              <a:defRPr sz="1067">
                <a:solidFill>
                  <a:srgbClr val="494985"/>
                </a:solidFill>
                <a:latin typeface="Quicksand Medium"/>
                <a:ea typeface="Quicksand Medium"/>
                <a:cs typeface="Quicksand Medium"/>
                <a:sym typeface="Quicksand Medium"/>
              </a:defRPr>
            </a:lvl1pPr>
            <a:lvl2pPr lvl="1" rtl="0">
              <a:buNone/>
              <a:defRPr sz="1067">
                <a:solidFill>
                  <a:srgbClr val="494985"/>
                </a:solidFill>
                <a:latin typeface="Quicksand Medium"/>
                <a:ea typeface="Quicksand Medium"/>
                <a:cs typeface="Quicksand Medium"/>
                <a:sym typeface="Quicksand Medium"/>
              </a:defRPr>
            </a:lvl2pPr>
            <a:lvl3pPr lvl="2" rtl="0">
              <a:buNone/>
              <a:defRPr sz="1067">
                <a:solidFill>
                  <a:srgbClr val="494985"/>
                </a:solidFill>
                <a:latin typeface="Quicksand Medium"/>
                <a:ea typeface="Quicksand Medium"/>
                <a:cs typeface="Quicksand Medium"/>
                <a:sym typeface="Quicksand Medium"/>
              </a:defRPr>
            </a:lvl3pPr>
            <a:lvl4pPr lvl="3" rtl="0">
              <a:buNone/>
              <a:defRPr sz="1067">
                <a:solidFill>
                  <a:srgbClr val="494985"/>
                </a:solidFill>
                <a:latin typeface="Quicksand Medium"/>
                <a:ea typeface="Quicksand Medium"/>
                <a:cs typeface="Quicksand Medium"/>
                <a:sym typeface="Quicksand Medium"/>
              </a:defRPr>
            </a:lvl4pPr>
            <a:lvl5pPr lvl="4" rtl="0">
              <a:buNone/>
              <a:defRPr sz="1067">
                <a:solidFill>
                  <a:srgbClr val="494985"/>
                </a:solidFill>
                <a:latin typeface="Quicksand Medium"/>
                <a:ea typeface="Quicksand Medium"/>
                <a:cs typeface="Quicksand Medium"/>
                <a:sym typeface="Quicksand Medium"/>
              </a:defRPr>
            </a:lvl5pPr>
            <a:lvl6pPr lvl="5" rtl="0">
              <a:buNone/>
              <a:defRPr sz="1067">
                <a:solidFill>
                  <a:srgbClr val="494985"/>
                </a:solidFill>
                <a:latin typeface="Quicksand Medium"/>
                <a:ea typeface="Quicksand Medium"/>
                <a:cs typeface="Quicksand Medium"/>
                <a:sym typeface="Quicksand Medium"/>
              </a:defRPr>
            </a:lvl6pPr>
            <a:lvl7pPr lvl="6" rtl="0">
              <a:buNone/>
              <a:defRPr sz="1067">
                <a:solidFill>
                  <a:srgbClr val="494985"/>
                </a:solidFill>
                <a:latin typeface="Quicksand Medium"/>
                <a:ea typeface="Quicksand Medium"/>
                <a:cs typeface="Quicksand Medium"/>
                <a:sym typeface="Quicksand Medium"/>
              </a:defRPr>
            </a:lvl7pPr>
            <a:lvl8pPr lvl="7" rtl="0">
              <a:buNone/>
              <a:defRPr sz="1067">
                <a:solidFill>
                  <a:srgbClr val="494985"/>
                </a:solidFill>
                <a:latin typeface="Quicksand Medium"/>
                <a:ea typeface="Quicksand Medium"/>
                <a:cs typeface="Quicksand Medium"/>
                <a:sym typeface="Quicksand Medium"/>
              </a:defRPr>
            </a:lvl8pPr>
            <a:lvl9pPr lvl="8" rtl="0">
              <a:buNone/>
              <a:defRPr sz="1067">
                <a:solidFill>
                  <a:srgbClr val="494985"/>
                </a:solidFill>
                <a:latin typeface="Quicksand Medium"/>
                <a:ea typeface="Quicksand Medium"/>
                <a:cs typeface="Quicksand Medium"/>
                <a:sym typeface="Quicksand Medium"/>
              </a:defRPr>
            </a:lvl9pPr>
          </a:lstStyle>
          <a:p>
            <a:pPr marL="0" lvl="0" indent="0" algn="ctr" rtl="0">
              <a:spcBef>
                <a:spcPts val="0"/>
              </a:spcBef>
              <a:spcAft>
                <a:spcPts val="0"/>
              </a:spcAft>
              <a:buNone/>
            </a:pPr>
            <a:fld id="{00000000-1234-1234-1234-123412341234}" type="slidenum">
              <a:rPr lang="en-GB"/>
              <a:pPr marL="0" lvl="0" indent="0" algn="ctr" rtl="0">
                <a:spcBef>
                  <a:spcPts val="0"/>
                </a:spcBef>
                <a:spcAft>
                  <a:spcPts val="0"/>
                </a:spcAft>
                <a:buNone/>
              </a:pPr>
              <a:t>‹#›</a:t>
            </a:fld>
            <a:endParaRPr/>
          </a:p>
        </p:txBody>
      </p:sp>
      <p:sp>
        <p:nvSpPr>
          <p:cNvPr id="30" name="Google Shape;30;p5"/>
          <p:cNvSpPr txBox="1">
            <a:spLocks noGrp="1"/>
          </p:cNvSpPr>
          <p:nvPr>
            <p:ph type="subTitle" idx="3"/>
          </p:nvPr>
        </p:nvSpPr>
        <p:spPr>
          <a:xfrm>
            <a:off x="7010400" y="0"/>
            <a:ext cx="4753200" cy="418800"/>
          </a:xfrm>
          <a:prstGeom prst="rect">
            <a:avLst/>
          </a:prstGeom>
        </p:spPr>
        <p:txBody>
          <a:bodyPr spcFirstLastPara="1" wrap="square" lIns="91425" tIns="91425" rIns="0" bIns="91425" anchor="ctr" anchorCtr="0">
            <a:noAutofit/>
          </a:bodyPr>
          <a:lstStyle>
            <a:lvl1pPr lvl="0" algn="r" rtl="0">
              <a:lnSpc>
                <a:spcPct val="100000"/>
              </a:lnSpc>
              <a:spcBef>
                <a:spcPts val="0"/>
              </a:spcBef>
              <a:spcAft>
                <a:spcPts val="0"/>
              </a:spcAft>
              <a:buNone/>
              <a:defRPr sz="1600" b="1"/>
            </a:lvl1pPr>
            <a:lvl2pPr lvl="1" rtl="0">
              <a:spcBef>
                <a:spcPts val="0"/>
              </a:spcBef>
              <a:spcAft>
                <a:spcPts val="0"/>
              </a:spcAft>
              <a:buNone/>
              <a:defRPr/>
            </a:lvl2pPr>
            <a:lvl3pPr lvl="2" rtl="0">
              <a:spcBef>
                <a:spcPts val="2133"/>
              </a:spcBef>
              <a:spcAft>
                <a:spcPts val="0"/>
              </a:spcAft>
              <a:buNone/>
              <a:defRPr/>
            </a:lvl3pPr>
            <a:lvl4pPr lvl="3" rtl="0">
              <a:spcBef>
                <a:spcPts val="2133"/>
              </a:spcBef>
              <a:spcAft>
                <a:spcPts val="0"/>
              </a:spcAft>
              <a:buNone/>
              <a:defRPr/>
            </a:lvl4pPr>
            <a:lvl5pPr lvl="4" rtl="0">
              <a:spcBef>
                <a:spcPts val="2133"/>
              </a:spcBef>
              <a:spcAft>
                <a:spcPts val="0"/>
              </a:spcAft>
              <a:buNone/>
              <a:defRPr/>
            </a:lvl5pPr>
            <a:lvl6pPr lvl="5" rtl="0">
              <a:spcBef>
                <a:spcPts val="2133"/>
              </a:spcBef>
              <a:spcAft>
                <a:spcPts val="0"/>
              </a:spcAft>
              <a:buNone/>
              <a:defRPr/>
            </a:lvl6pPr>
            <a:lvl7pPr lvl="6" rtl="0">
              <a:spcBef>
                <a:spcPts val="2133"/>
              </a:spcBef>
              <a:spcAft>
                <a:spcPts val="0"/>
              </a:spcAft>
              <a:buNone/>
              <a:defRPr/>
            </a:lvl7pPr>
            <a:lvl8pPr lvl="7" rtl="0">
              <a:spcBef>
                <a:spcPts val="2133"/>
              </a:spcBef>
              <a:spcAft>
                <a:spcPts val="0"/>
              </a:spcAft>
              <a:buNone/>
              <a:defRPr/>
            </a:lvl8pPr>
            <a:lvl9pPr lvl="8" rtl="0">
              <a:spcBef>
                <a:spcPts val="2133"/>
              </a:spcBef>
              <a:spcAft>
                <a:spcPts val="2133"/>
              </a:spcAft>
              <a:buNone/>
              <a:defRPr/>
            </a:lvl9pPr>
          </a:lstStyle>
          <a:p>
            <a:endParaRPr/>
          </a:p>
        </p:txBody>
      </p:sp>
    </p:spTree>
    <p:extLst>
      <p:ext uri="{BB962C8B-B14F-4D97-AF65-F5344CB8AC3E}">
        <p14:creationId xmlns:p14="http://schemas.microsoft.com/office/powerpoint/2010/main" val="4273654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00 Explanation blank - purple ">
  <p:cSld name="TITLE_AND_TWO_COLUMNS_1_1_6_2_1_4">
    <p:spTree>
      <p:nvGrpSpPr>
        <p:cNvPr id="1" name="Shape 208"/>
        <p:cNvGrpSpPr/>
        <p:nvPr/>
      </p:nvGrpSpPr>
      <p:grpSpPr>
        <a:xfrm>
          <a:off x="0" y="0"/>
          <a:ext cx="0" cy="0"/>
          <a:chOff x="0" y="0"/>
          <a:chExt cx="0" cy="0"/>
        </a:xfrm>
      </p:grpSpPr>
      <p:pic>
        <p:nvPicPr>
          <p:cNvPr id="209" name="Google Shape;209;p22"/>
          <p:cNvPicPr preferRelativeResize="0"/>
          <p:nvPr/>
        </p:nvPicPr>
        <p:blipFill>
          <a:blip r:embed="rId2">
            <a:alphaModFix/>
          </a:blip>
          <a:stretch>
            <a:fillRect/>
          </a:stretch>
        </p:blipFill>
        <p:spPr>
          <a:xfrm>
            <a:off x="0" y="710033"/>
            <a:ext cx="12201603" cy="155600"/>
          </a:xfrm>
          <a:prstGeom prst="rect">
            <a:avLst/>
          </a:prstGeom>
          <a:noFill/>
          <a:ln>
            <a:noFill/>
          </a:ln>
        </p:spPr>
      </p:pic>
      <p:sp>
        <p:nvSpPr>
          <p:cNvPr id="210" name="Google Shape;210;p22"/>
          <p:cNvSpPr/>
          <p:nvPr/>
        </p:nvSpPr>
        <p:spPr>
          <a:xfrm>
            <a:off x="-1" y="-3"/>
            <a:ext cx="121968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1" name="Google Shape;211;p22"/>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212" name="Google Shape;212;p22"/>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13" name="Google Shape;213;p22"/>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214" name="Google Shape;214;p22"/>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Explanation</a:t>
            </a:r>
            <a:endParaRPr sz="1200" b="1">
              <a:solidFill>
                <a:srgbClr val="F3EEFB"/>
              </a:solidFill>
              <a:latin typeface="Lexend"/>
              <a:ea typeface="Lexend"/>
              <a:cs typeface="Lexend"/>
              <a:sym typeface="Lexend"/>
            </a:endParaRPr>
          </a:p>
        </p:txBody>
      </p:sp>
    </p:spTree>
    <p:extLst>
      <p:ext uri="{BB962C8B-B14F-4D97-AF65-F5344CB8AC3E}">
        <p14:creationId xmlns:p14="http://schemas.microsoft.com/office/powerpoint/2010/main" val="1833286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02 CfU true/false justify - purple">
  <p:cSld name="TITLE_AND_TWO_COLUMNS_1_1_9_1_3_1">
    <p:bg>
      <p:bgPr>
        <a:solidFill>
          <a:srgbClr val="F3EEFB"/>
        </a:solidFill>
        <a:effectLst/>
      </p:bgPr>
    </p:bg>
    <p:spTree>
      <p:nvGrpSpPr>
        <p:cNvPr id="1" name="Shape 288"/>
        <p:cNvGrpSpPr/>
        <p:nvPr/>
      </p:nvGrpSpPr>
      <p:grpSpPr>
        <a:xfrm>
          <a:off x="0" y="0"/>
          <a:ext cx="0" cy="0"/>
          <a:chOff x="0" y="0"/>
          <a:chExt cx="0" cy="0"/>
        </a:xfrm>
      </p:grpSpPr>
      <p:pic>
        <p:nvPicPr>
          <p:cNvPr id="289" name="Google Shape;289;p30"/>
          <p:cNvPicPr preferRelativeResize="0"/>
          <p:nvPr/>
        </p:nvPicPr>
        <p:blipFill>
          <a:blip r:embed="rId2">
            <a:alphaModFix/>
          </a:blip>
          <a:stretch>
            <a:fillRect/>
          </a:stretch>
        </p:blipFill>
        <p:spPr>
          <a:xfrm>
            <a:off x="3239685" y="2374022"/>
            <a:ext cx="609900" cy="609900"/>
          </a:xfrm>
          <a:prstGeom prst="rect">
            <a:avLst/>
          </a:prstGeom>
          <a:noFill/>
          <a:ln>
            <a:noFill/>
          </a:ln>
        </p:spPr>
      </p:pic>
      <p:pic>
        <p:nvPicPr>
          <p:cNvPr id="290" name="Google Shape;290;p30"/>
          <p:cNvPicPr preferRelativeResize="0"/>
          <p:nvPr/>
        </p:nvPicPr>
        <p:blipFill>
          <a:blip r:embed="rId2">
            <a:alphaModFix/>
          </a:blip>
          <a:stretch>
            <a:fillRect/>
          </a:stretch>
        </p:blipFill>
        <p:spPr>
          <a:xfrm>
            <a:off x="6431985" y="2374022"/>
            <a:ext cx="609900" cy="609900"/>
          </a:xfrm>
          <a:prstGeom prst="rect">
            <a:avLst/>
          </a:prstGeom>
          <a:noFill/>
          <a:ln>
            <a:noFill/>
          </a:ln>
        </p:spPr>
      </p:pic>
      <p:pic>
        <p:nvPicPr>
          <p:cNvPr id="291" name="Google Shape;291;p30"/>
          <p:cNvPicPr preferRelativeResize="0"/>
          <p:nvPr/>
        </p:nvPicPr>
        <p:blipFill>
          <a:blip r:embed="rId3">
            <a:alphaModFix/>
          </a:blip>
          <a:stretch>
            <a:fillRect/>
          </a:stretch>
        </p:blipFill>
        <p:spPr>
          <a:xfrm>
            <a:off x="0" y="710034"/>
            <a:ext cx="12201603" cy="155612"/>
          </a:xfrm>
          <a:prstGeom prst="rect">
            <a:avLst/>
          </a:prstGeom>
          <a:noFill/>
          <a:ln>
            <a:noFill/>
          </a:ln>
        </p:spPr>
      </p:pic>
      <p:sp>
        <p:nvSpPr>
          <p:cNvPr id="292" name="Google Shape;292;p30"/>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93" name="Google Shape;293;p30"/>
          <p:cNvSpPr txBox="1"/>
          <p:nvPr/>
        </p:nvSpPr>
        <p:spPr>
          <a:xfrm>
            <a:off x="4033767" y="2453167"/>
            <a:ext cx="17188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a:t>
            </a:r>
            <a:endParaRPr sz="2933" b="1">
              <a:solidFill>
                <a:schemeClr val="dk1"/>
              </a:solidFill>
              <a:latin typeface="Lexend"/>
              <a:ea typeface="Lexend"/>
              <a:cs typeface="Lexend"/>
              <a:sym typeface="Lexend"/>
            </a:endParaRPr>
          </a:p>
        </p:txBody>
      </p:sp>
      <p:sp>
        <p:nvSpPr>
          <p:cNvPr id="294" name="Google Shape;294;p30"/>
          <p:cNvSpPr txBox="1"/>
          <p:nvPr/>
        </p:nvSpPr>
        <p:spPr>
          <a:xfrm>
            <a:off x="7241467" y="2422867"/>
            <a:ext cx="14136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False</a:t>
            </a:r>
            <a:endParaRPr sz="2933" b="1">
              <a:solidFill>
                <a:schemeClr val="dk1"/>
              </a:solidFill>
              <a:latin typeface="Lexend"/>
              <a:ea typeface="Lexend"/>
              <a:cs typeface="Lexend"/>
              <a:sym typeface="Lexend"/>
            </a:endParaRPr>
          </a:p>
        </p:txBody>
      </p:sp>
      <p:sp>
        <p:nvSpPr>
          <p:cNvPr id="295" name="Google Shape;295;p30"/>
          <p:cNvSpPr txBox="1"/>
          <p:nvPr/>
        </p:nvSpPr>
        <p:spPr>
          <a:xfrm>
            <a:off x="432000" y="3498400"/>
            <a:ext cx="52912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Justify your answer</a:t>
            </a:r>
            <a:endParaRPr sz="2933" b="1">
              <a:solidFill>
                <a:schemeClr val="dk1"/>
              </a:solidFill>
              <a:latin typeface="Lexend"/>
              <a:ea typeface="Lexend"/>
              <a:cs typeface="Lexend"/>
              <a:sym typeface="Lexend"/>
            </a:endParaRPr>
          </a:p>
        </p:txBody>
      </p:sp>
      <p:sp>
        <p:nvSpPr>
          <p:cNvPr id="296" name="Google Shape;296;p30"/>
          <p:cNvSpPr txBox="1">
            <a:spLocks noGrp="1"/>
          </p:cNvSpPr>
          <p:nvPr>
            <p:ph type="subTitle" idx="1"/>
          </p:nvPr>
        </p:nvSpPr>
        <p:spPr>
          <a:xfrm>
            <a:off x="1307433" y="4261484"/>
            <a:ext cx="9936800" cy="9744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297" name="Google Shape;297;p30"/>
          <p:cNvSpPr txBox="1">
            <a:spLocks noGrp="1"/>
          </p:cNvSpPr>
          <p:nvPr>
            <p:ph type="subTitle" idx="2"/>
          </p:nvPr>
        </p:nvSpPr>
        <p:spPr>
          <a:xfrm>
            <a:off x="432000" y="1440000"/>
            <a:ext cx="8963200" cy="3340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298" name="Google Shape;298;p30"/>
          <p:cNvSpPr txBox="1"/>
          <p:nvPr/>
        </p:nvSpPr>
        <p:spPr>
          <a:xfrm>
            <a:off x="432000" y="881000"/>
            <a:ext cx="2918800" cy="4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 or false?</a:t>
            </a:r>
            <a:r>
              <a:rPr lang="en-GB" sz="3200">
                <a:solidFill>
                  <a:schemeClr val="dk1"/>
                </a:solidFill>
                <a:latin typeface="ABeeZee"/>
                <a:ea typeface="ABeeZee"/>
                <a:cs typeface="ABeeZee"/>
                <a:sym typeface="ABeeZee"/>
              </a:rPr>
              <a:t> </a:t>
            </a:r>
            <a:endParaRPr sz="3200">
              <a:solidFill>
                <a:schemeClr val="dk1"/>
              </a:solidFill>
              <a:latin typeface="ABeeZee"/>
              <a:ea typeface="ABeeZee"/>
              <a:cs typeface="ABeeZee"/>
              <a:sym typeface="ABeeZee"/>
            </a:endParaRPr>
          </a:p>
        </p:txBody>
      </p:sp>
      <p:sp>
        <p:nvSpPr>
          <p:cNvPr id="299" name="Google Shape;299;p30"/>
          <p:cNvSpPr txBox="1">
            <a:spLocks noGrp="1"/>
          </p:cNvSpPr>
          <p:nvPr>
            <p:ph type="subTitle" idx="3"/>
          </p:nvPr>
        </p:nvSpPr>
        <p:spPr>
          <a:xfrm>
            <a:off x="1307433" y="5387127"/>
            <a:ext cx="9936800" cy="9744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300" name="Google Shape;300;p30"/>
          <p:cNvSpPr txBox="1"/>
          <p:nvPr/>
        </p:nvSpPr>
        <p:spPr>
          <a:xfrm>
            <a:off x="3272651" y="24941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T</a:t>
            </a:r>
            <a:endParaRPr sz="2400" b="1">
              <a:solidFill>
                <a:schemeClr val="lt1"/>
              </a:solidFill>
              <a:latin typeface="Lexend"/>
              <a:ea typeface="Lexend"/>
              <a:cs typeface="Lexend"/>
              <a:sym typeface="Lexend"/>
            </a:endParaRPr>
          </a:p>
        </p:txBody>
      </p:sp>
      <p:sp>
        <p:nvSpPr>
          <p:cNvPr id="301" name="Google Shape;301;p30"/>
          <p:cNvSpPr txBox="1"/>
          <p:nvPr/>
        </p:nvSpPr>
        <p:spPr>
          <a:xfrm>
            <a:off x="6464951" y="24941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F</a:t>
            </a:r>
            <a:endParaRPr sz="2400" b="1">
              <a:solidFill>
                <a:schemeClr val="lt1"/>
              </a:solidFill>
              <a:latin typeface="Lexend"/>
              <a:ea typeface="Lexend"/>
              <a:cs typeface="Lexend"/>
              <a:sym typeface="Lexend"/>
            </a:endParaRPr>
          </a:p>
        </p:txBody>
      </p:sp>
      <p:pic>
        <p:nvPicPr>
          <p:cNvPr id="302" name="Google Shape;302;p30"/>
          <p:cNvPicPr preferRelativeResize="0"/>
          <p:nvPr/>
        </p:nvPicPr>
        <p:blipFill rotWithShape="1">
          <a:blip r:embed="rId4">
            <a:alphaModFix/>
          </a:blip>
          <a:srcRect/>
          <a:stretch/>
        </p:blipFill>
        <p:spPr>
          <a:xfrm>
            <a:off x="11371447" y="-15299"/>
            <a:ext cx="666267" cy="666267"/>
          </a:xfrm>
          <a:prstGeom prst="rect">
            <a:avLst/>
          </a:prstGeom>
          <a:noFill/>
          <a:ln>
            <a:noFill/>
          </a:ln>
        </p:spPr>
      </p:pic>
      <p:sp>
        <p:nvSpPr>
          <p:cNvPr id="303" name="Google Shape;303;p30"/>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Check</a:t>
            </a:r>
            <a:endParaRPr sz="1200" b="1">
              <a:solidFill>
                <a:srgbClr val="F3EEFB"/>
              </a:solidFill>
              <a:latin typeface="Lexend"/>
              <a:ea typeface="Lexend"/>
              <a:cs typeface="Lexend"/>
              <a:sym typeface="Lexend"/>
            </a:endParaRPr>
          </a:p>
        </p:txBody>
      </p:sp>
      <p:sp>
        <p:nvSpPr>
          <p:cNvPr id="304" name="Google Shape;304;p30"/>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grpSp>
        <p:nvGrpSpPr>
          <p:cNvPr id="305" name="Google Shape;305;p30"/>
          <p:cNvGrpSpPr/>
          <p:nvPr/>
        </p:nvGrpSpPr>
        <p:grpSpPr>
          <a:xfrm>
            <a:off x="432171" y="4185951"/>
            <a:ext cx="609600" cy="609600"/>
            <a:chOff x="1020916" y="1442088"/>
            <a:chExt cx="457200" cy="457200"/>
          </a:xfrm>
        </p:grpSpPr>
        <p:pic>
          <p:nvPicPr>
            <p:cNvPr id="306" name="Google Shape;306;p30"/>
            <p:cNvPicPr preferRelativeResize="0"/>
            <p:nvPr/>
          </p:nvPicPr>
          <p:blipFill>
            <a:blip r:embed="rId5">
              <a:alphaModFix/>
            </a:blip>
            <a:stretch>
              <a:fillRect/>
            </a:stretch>
          </p:blipFill>
          <p:spPr>
            <a:xfrm>
              <a:off x="1020916" y="1442088"/>
              <a:ext cx="457200" cy="457200"/>
            </a:xfrm>
            <a:prstGeom prst="rect">
              <a:avLst/>
            </a:prstGeom>
            <a:noFill/>
            <a:ln>
              <a:noFill/>
            </a:ln>
          </p:spPr>
        </p:pic>
        <p:sp>
          <p:nvSpPr>
            <p:cNvPr id="307" name="Google Shape;307;p3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308" name="Google Shape;308;p30"/>
          <p:cNvGrpSpPr/>
          <p:nvPr/>
        </p:nvGrpSpPr>
        <p:grpSpPr>
          <a:xfrm>
            <a:off x="432171" y="5317100"/>
            <a:ext cx="609600" cy="609600"/>
            <a:chOff x="1020916" y="1442088"/>
            <a:chExt cx="457200" cy="457200"/>
          </a:xfrm>
        </p:grpSpPr>
        <p:pic>
          <p:nvPicPr>
            <p:cNvPr id="309" name="Google Shape;309;p30"/>
            <p:cNvPicPr preferRelativeResize="0"/>
            <p:nvPr/>
          </p:nvPicPr>
          <p:blipFill>
            <a:blip r:embed="rId5">
              <a:alphaModFix/>
            </a:blip>
            <a:stretch>
              <a:fillRect/>
            </a:stretch>
          </p:blipFill>
          <p:spPr>
            <a:xfrm>
              <a:off x="1020916" y="1442088"/>
              <a:ext cx="457200" cy="457200"/>
            </a:xfrm>
            <a:prstGeom prst="rect">
              <a:avLst/>
            </a:prstGeom>
            <a:noFill/>
            <a:ln>
              <a:noFill/>
            </a:ln>
          </p:spPr>
        </p:pic>
        <p:sp>
          <p:nvSpPr>
            <p:cNvPr id="310" name="Google Shape;310;p30"/>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spTree>
    <p:extLst>
      <p:ext uri="{BB962C8B-B14F-4D97-AF65-F5344CB8AC3E}">
        <p14:creationId xmlns:p14="http://schemas.microsoft.com/office/powerpoint/2010/main" val="36432264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07 Practice - purple ">
  <p:cSld name="TITLE_AND_TWO_COLUMNS_1_1_5_1_3_1_1">
    <p:spTree>
      <p:nvGrpSpPr>
        <p:cNvPr id="1" name="Shape 652"/>
        <p:cNvGrpSpPr/>
        <p:nvPr/>
      </p:nvGrpSpPr>
      <p:grpSpPr>
        <a:xfrm>
          <a:off x="0" y="0"/>
          <a:ext cx="0" cy="0"/>
          <a:chOff x="0" y="0"/>
          <a:chExt cx="0" cy="0"/>
        </a:xfrm>
      </p:grpSpPr>
      <p:pic>
        <p:nvPicPr>
          <p:cNvPr id="653" name="Google Shape;653;p50"/>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654" name="Google Shape;654;p50"/>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55" name="Google Shape;655;p50"/>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656" name="Google Shape;656;p50"/>
          <p:cNvSpPr txBox="1"/>
          <p:nvPr/>
        </p:nvSpPr>
        <p:spPr>
          <a:xfrm>
            <a:off x="432000" y="60700"/>
            <a:ext cx="1538400" cy="656800"/>
          </a:xfrm>
          <a:prstGeom prst="rect">
            <a:avLst/>
          </a:prstGeom>
          <a:noFill/>
          <a:ln>
            <a:noFill/>
          </a:ln>
        </p:spPr>
        <p:txBody>
          <a:bodyPr spcFirstLastPara="1" wrap="square" lIns="0" tIns="121900" rIns="121900" bIns="121900" anchor="t" anchorCtr="0">
            <a:spAutoFit/>
          </a:bodyPr>
          <a:lstStyle/>
          <a:p>
            <a:pPr marL="0" lvl="0" indent="0" algn="l" rtl="0">
              <a:spcBef>
                <a:spcPts val="0"/>
              </a:spcBef>
              <a:spcAft>
                <a:spcPts val="0"/>
              </a:spcAft>
              <a:buNone/>
            </a:pPr>
            <a:r>
              <a:rPr lang="en-GB" sz="2667" b="1">
                <a:solidFill>
                  <a:schemeClr val="lt1"/>
                </a:solidFill>
                <a:latin typeface="Lexend"/>
                <a:ea typeface="Lexend"/>
                <a:cs typeface="Lexend"/>
                <a:sym typeface="Lexend"/>
              </a:rPr>
              <a:t>Task A</a:t>
            </a:r>
            <a:endParaRPr sz="2667" b="1">
              <a:solidFill>
                <a:schemeClr val="lt1"/>
              </a:solidFill>
              <a:latin typeface="Lexend"/>
              <a:ea typeface="Lexend"/>
              <a:cs typeface="Lexend"/>
              <a:sym typeface="Lexend"/>
            </a:endParaRPr>
          </a:p>
        </p:txBody>
      </p:sp>
      <p:sp>
        <p:nvSpPr>
          <p:cNvPr id="657" name="Google Shape;657;p50"/>
          <p:cNvSpPr txBox="1">
            <a:spLocks noGrp="1"/>
          </p:cNvSpPr>
          <p:nvPr>
            <p:ph type="subTitle" idx="2"/>
          </p:nvPr>
        </p:nvSpPr>
        <p:spPr>
          <a:xfrm>
            <a:off x="2093367" y="179967"/>
            <a:ext cx="9140400" cy="449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1333"/>
              </a:spcBef>
              <a:spcAft>
                <a:spcPts val="0"/>
              </a:spcAft>
              <a:buClr>
                <a:schemeClr val="lt1"/>
              </a:buClr>
              <a:buSzPts val="2100"/>
              <a:buNone/>
              <a:defRPr>
                <a:solidFill>
                  <a:schemeClr val="lt1"/>
                </a:solidFill>
              </a:defRPr>
            </a:lvl2pPr>
            <a:lvl3pPr lvl="2" rtl="0">
              <a:spcBef>
                <a:spcPts val="1333"/>
              </a:spcBef>
              <a:spcAft>
                <a:spcPts val="0"/>
              </a:spcAft>
              <a:buClr>
                <a:schemeClr val="lt1"/>
              </a:buClr>
              <a:buSzPts val="2000"/>
              <a:buNone/>
              <a:defRPr>
                <a:solidFill>
                  <a:schemeClr val="lt1"/>
                </a:solidFill>
              </a:defRPr>
            </a:lvl3pPr>
            <a:lvl4pPr lvl="3" rtl="0">
              <a:spcBef>
                <a:spcPts val="1067"/>
              </a:spcBef>
              <a:spcAft>
                <a:spcPts val="0"/>
              </a:spcAft>
              <a:buClr>
                <a:schemeClr val="lt1"/>
              </a:buClr>
              <a:buSzPts val="1900"/>
              <a:buNone/>
              <a:defRPr>
                <a:solidFill>
                  <a:schemeClr val="lt1"/>
                </a:solidFill>
              </a:defRPr>
            </a:lvl4pPr>
            <a:lvl5pPr lvl="4" rtl="0">
              <a:spcBef>
                <a:spcPts val="1067"/>
              </a:spcBef>
              <a:spcAft>
                <a:spcPts val="0"/>
              </a:spcAft>
              <a:buClr>
                <a:schemeClr val="lt1"/>
              </a:buClr>
              <a:buSzPts val="1800"/>
              <a:buNone/>
              <a:defRPr>
                <a:solidFill>
                  <a:schemeClr val="lt1"/>
                </a:solidFill>
              </a:defRPr>
            </a:lvl5pPr>
            <a:lvl6pPr lvl="5" rtl="0">
              <a:spcBef>
                <a:spcPts val="800"/>
              </a:spcBef>
              <a:spcAft>
                <a:spcPts val="0"/>
              </a:spcAft>
              <a:buClr>
                <a:schemeClr val="lt1"/>
              </a:buClr>
              <a:buSzPts val="1800"/>
              <a:buNone/>
              <a:defRPr>
                <a:solidFill>
                  <a:schemeClr val="lt1"/>
                </a:solidFill>
              </a:defRPr>
            </a:lvl6pPr>
            <a:lvl7pPr lvl="6" rtl="0">
              <a:spcBef>
                <a:spcPts val="800"/>
              </a:spcBef>
              <a:spcAft>
                <a:spcPts val="0"/>
              </a:spcAft>
              <a:buClr>
                <a:schemeClr val="lt1"/>
              </a:buClr>
              <a:buSzPts val="1800"/>
              <a:buNone/>
              <a:defRPr>
                <a:solidFill>
                  <a:schemeClr val="lt1"/>
                </a:solidFill>
              </a:defRPr>
            </a:lvl7pPr>
            <a:lvl8pPr lvl="7" rtl="0">
              <a:spcBef>
                <a:spcPts val="533"/>
              </a:spcBef>
              <a:spcAft>
                <a:spcPts val="0"/>
              </a:spcAft>
              <a:buClr>
                <a:schemeClr val="lt1"/>
              </a:buClr>
              <a:buSzPts val="1800"/>
              <a:buNone/>
              <a:defRPr>
                <a:solidFill>
                  <a:schemeClr val="lt1"/>
                </a:solidFill>
              </a:defRPr>
            </a:lvl8pPr>
            <a:lvl9pPr lvl="8" rtl="0">
              <a:spcBef>
                <a:spcPts val="533"/>
              </a:spcBef>
              <a:spcAft>
                <a:spcPts val="267"/>
              </a:spcAft>
              <a:buClr>
                <a:schemeClr val="lt1"/>
              </a:buClr>
              <a:buSzPts val="1800"/>
              <a:buNone/>
              <a:defRPr>
                <a:solidFill>
                  <a:schemeClr val="lt1"/>
                </a:solidFill>
              </a:defRPr>
            </a:lvl9pPr>
          </a:lstStyle>
          <a:p>
            <a:endParaRPr/>
          </a:p>
        </p:txBody>
      </p:sp>
      <p:pic>
        <p:nvPicPr>
          <p:cNvPr id="658" name="Google Shape;658;p50"/>
          <p:cNvPicPr preferRelativeResize="0"/>
          <p:nvPr/>
        </p:nvPicPr>
        <p:blipFill rotWithShape="1">
          <a:blip r:embed="rId3">
            <a:alphaModFix/>
          </a:blip>
          <a:srcRect/>
          <a:stretch/>
        </p:blipFill>
        <p:spPr>
          <a:xfrm>
            <a:off x="11356657" y="-15299"/>
            <a:ext cx="666267" cy="666267"/>
          </a:xfrm>
          <a:prstGeom prst="rect">
            <a:avLst/>
          </a:prstGeom>
          <a:noFill/>
          <a:ln>
            <a:noFill/>
          </a:ln>
        </p:spPr>
      </p:pic>
      <p:sp>
        <p:nvSpPr>
          <p:cNvPr id="659" name="Google Shape;659;p50"/>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BEDFE"/>
                </a:solidFill>
                <a:latin typeface="Lexend"/>
                <a:ea typeface="Lexend"/>
                <a:cs typeface="Lexend"/>
                <a:sym typeface="Lexend"/>
              </a:rPr>
              <a:t>Practice</a:t>
            </a:r>
            <a:endParaRPr sz="1200" b="1">
              <a:solidFill>
                <a:srgbClr val="EBEDFE"/>
              </a:solidFill>
              <a:latin typeface="Lexend"/>
              <a:ea typeface="Lexend"/>
              <a:cs typeface="Lexend"/>
              <a:sym typeface="Lexend"/>
            </a:endParaRPr>
          </a:p>
        </p:txBody>
      </p:sp>
    </p:spTree>
    <p:extLst>
      <p:ext uri="{BB962C8B-B14F-4D97-AF65-F5344CB8AC3E}">
        <p14:creationId xmlns:p14="http://schemas.microsoft.com/office/powerpoint/2010/main" val="4084486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08 Feedback - purple">
  <p:cSld name="TITLE_AND_TWO_COLUMNS_1_1_5_1_3_1_1_1">
    <p:bg>
      <p:bgPr>
        <a:solidFill>
          <a:srgbClr val="F3EEFB"/>
        </a:solidFill>
        <a:effectLst/>
      </p:bgPr>
    </p:bg>
    <p:spTree>
      <p:nvGrpSpPr>
        <p:cNvPr id="1" name="Shape 684"/>
        <p:cNvGrpSpPr/>
        <p:nvPr/>
      </p:nvGrpSpPr>
      <p:grpSpPr>
        <a:xfrm>
          <a:off x="0" y="0"/>
          <a:ext cx="0" cy="0"/>
          <a:chOff x="0" y="0"/>
          <a:chExt cx="0" cy="0"/>
        </a:xfrm>
      </p:grpSpPr>
      <p:pic>
        <p:nvPicPr>
          <p:cNvPr id="685" name="Google Shape;685;p54"/>
          <p:cNvPicPr preferRelativeResize="0"/>
          <p:nvPr/>
        </p:nvPicPr>
        <p:blipFill>
          <a:blip r:embed="rId2">
            <a:alphaModFix/>
          </a:blip>
          <a:stretch>
            <a:fillRect/>
          </a:stretch>
        </p:blipFill>
        <p:spPr>
          <a:xfrm>
            <a:off x="0" y="710034"/>
            <a:ext cx="12201603" cy="155612"/>
          </a:xfrm>
          <a:prstGeom prst="rect">
            <a:avLst/>
          </a:prstGeom>
          <a:noFill/>
          <a:ln>
            <a:noFill/>
          </a:ln>
        </p:spPr>
      </p:pic>
      <p:sp>
        <p:nvSpPr>
          <p:cNvPr id="686" name="Google Shape;686;p54"/>
          <p:cNvSpPr/>
          <p:nvPr/>
        </p:nvSpPr>
        <p:spPr>
          <a:xfrm>
            <a:off x="-1" y="-3"/>
            <a:ext cx="121924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87" name="Google Shape;687;p54"/>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688" name="Google Shape;688;p54"/>
          <p:cNvSpPr txBox="1"/>
          <p:nvPr/>
        </p:nvSpPr>
        <p:spPr>
          <a:xfrm>
            <a:off x="432000" y="60700"/>
            <a:ext cx="1456000" cy="656800"/>
          </a:xfrm>
          <a:prstGeom prst="rect">
            <a:avLst/>
          </a:prstGeom>
          <a:noFill/>
          <a:ln>
            <a:noFill/>
          </a:ln>
        </p:spPr>
        <p:txBody>
          <a:bodyPr spcFirstLastPara="1" wrap="square" lIns="0" tIns="121900" rIns="121900" bIns="121900" anchor="t" anchorCtr="0">
            <a:spAutoFit/>
          </a:bodyPr>
          <a:lstStyle/>
          <a:p>
            <a:pPr marL="0" lvl="0" indent="0" algn="l" rtl="0">
              <a:spcBef>
                <a:spcPts val="0"/>
              </a:spcBef>
              <a:spcAft>
                <a:spcPts val="0"/>
              </a:spcAft>
              <a:buNone/>
            </a:pPr>
            <a:r>
              <a:rPr lang="en-GB" sz="2667" b="1">
                <a:solidFill>
                  <a:schemeClr val="lt1"/>
                </a:solidFill>
                <a:latin typeface="Lexend"/>
                <a:ea typeface="Lexend"/>
                <a:cs typeface="Lexend"/>
                <a:sym typeface="Lexend"/>
              </a:rPr>
              <a:t>Task A</a:t>
            </a:r>
            <a:endParaRPr sz="2667" b="1">
              <a:solidFill>
                <a:schemeClr val="lt1"/>
              </a:solidFill>
              <a:latin typeface="Lexend"/>
              <a:ea typeface="Lexend"/>
              <a:cs typeface="Lexend"/>
              <a:sym typeface="Lexend"/>
            </a:endParaRPr>
          </a:p>
        </p:txBody>
      </p:sp>
      <p:sp>
        <p:nvSpPr>
          <p:cNvPr id="689" name="Google Shape;689;p54"/>
          <p:cNvSpPr txBox="1">
            <a:spLocks noGrp="1"/>
          </p:cNvSpPr>
          <p:nvPr>
            <p:ph type="subTitle" idx="2"/>
          </p:nvPr>
        </p:nvSpPr>
        <p:spPr>
          <a:xfrm>
            <a:off x="2093367" y="179967"/>
            <a:ext cx="9140400" cy="449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1333"/>
              </a:spcBef>
              <a:spcAft>
                <a:spcPts val="0"/>
              </a:spcAft>
              <a:buClr>
                <a:schemeClr val="lt1"/>
              </a:buClr>
              <a:buSzPts val="2100"/>
              <a:buNone/>
              <a:defRPr>
                <a:solidFill>
                  <a:schemeClr val="lt1"/>
                </a:solidFill>
              </a:defRPr>
            </a:lvl2pPr>
            <a:lvl3pPr lvl="2" rtl="0">
              <a:spcBef>
                <a:spcPts val="1333"/>
              </a:spcBef>
              <a:spcAft>
                <a:spcPts val="0"/>
              </a:spcAft>
              <a:buClr>
                <a:schemeClr val="lt1"/>
              </a:buClr>
              <a:buSzPts val="2000"/>
              <a:buNone/>
              <a:defRPr>
                <a:solidFill>
                  <a:schemeClr val="lt1"/>
                </a:solidFill>
              </a:defRPr>
            </a:lvl3pPr>
            <a:lvl4pPr lvl="3" rtl="0">
              <a:spcBef>
                <a:spcPts val="1067"/>
              </a:spcBef>
              <a:spcAft>
                <a:spcPts val="0"/>
              </a:spcAft>
              <a:buClr>
                <a:schemeClr val="lt1"/>
              </a:buClr>
              <a:buSzPts val="1900"/>
              <a:buNone/>
              <a:defRPr>
                <a:solidFill>
                  <a:schemeClr val="lt1"/>
                </a:solidFill>
              </a:defRPr>
            </a:lvl4pPr>
            <a:lvl5pPr lvl="4" rtl="0">
              <a:spcBef>
                <a:spcPts val="1067"/>
              </a:spcBef>
              <a:spcAft>
                <a:spcPts val="0"/>
              </a:spcAft>
              <a:buClr>
                <a:schemeClr val="lt1"/>
              </a:buClr>
              <a:buSzPts val="1800"/>
              <a:buNone/>
              <a:defRPr>
                <a:solidFill>
                  <a:schemeClr val="lt1"/>
                </a:solidFill>
              </a:defRPr>
            </a:lvl5pPr>
            <a:lvl6pPr lvl="5" rtl="0">
              <a:spcBef>
                <a:spcPts val="800"/>
              </a:spcBef>
              <a:spcAft>
                <a:spcPts val="0"/>
              </a:spcAft>
              <a:buClr>
                <a:schemeClr val="lt1"/>
              </a:buClr>
              <a:buSzPts val="1800"/>
              <a:buNone/>
              <a:defRPr>
                <a:solidFill>
                  <a:schemeClr val="lt1"/>
                </a:solidFill>
              </a:defRPr>
            </a:lvl6pPr>
            <a:lvl7pPr lvl="6" rtl="0">
              <a:spcBef>
                <a:spcPts val="800"/>
              </a:spcBef>
              <a:spcAft>
                <a:spcPts val="0"/>
              </a:spcAft>
              <a:buClr>
                <a:schemeClr val="lt1"/>
              </a:buClr>
              <a:buSzPts val="1800"/>
              <a:buNone/>
              <a:defRPr>
                <a:solidFill>
                  <a:schemeClr val="lt1"/>
                </a:solidFill>
              </a:defRPr>
            </a:lvl7pPr>
            <a:lvl8pPr lvl="7" rtl="0">
              <a:spcBef>
                <a:spcPts val="533"/>
              </a:spcBef>
              <a:spcAft>
                <a:spcPts val="0"/>
              </a:spcAft>
              <a:buClr>
                <a:schemeClr val="lt1"/>
              </a:buClr>
              <a:buSzPts val="1800"/>
              <a:buNone/>
              <a:defRPr>
                <a:solidFill>
                  <a:schemeClr val="lt1"/>
                </a:solidFill>
              </a:defRPr>
            </a:lvl8pPr>
            <a:lvl9pPr lvl="8" rtl="0">
              <a:spcBef>
                <a:spcPts val="533"/>
              </a:spcBef>
              <a:spcAft>
                <a:spcPts val="267"/>
              </a:spcAft>
              <a:buClr>
                <a:schemeClr val="lt1"/>
              </a:buClr>
              <a:buSzPts val="1800"/>
              <a:buNone/>
              <a:defRPr>
                <a:solidFill>
                  <a:schemeClr val="lt1"/>
                </a:solidFill>
              </a:defRPr>
            </a:lvl9pPr>
          </a:lstStyle>
          <a:p>
            <a:endParaRPr/>
          </a:p>
        </p:txBody>
      </p:sp>
      <p:pic>
        <p:nvPicPr>
          <p:cNvPr id="690" name="Google Shape;690;p54"/>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691" name="Google Shape;691;p54"/>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Feedback</a:t>
            </a:r>
            <a:endParaRPr sz="1200" b="1">
              <a:solidFill>
                <a:srgbClr val="F3EEFB"/>
              </a:solidFill>
              <a:latin typeface="Lexend"/>
              <a:ea typeface="Lexend"/>
              <a:cs typeface="Lexend"/>
              <a:sym typeface="Lexend"/>
            </a:endParaRPr>
          </a:p>
        </p:txBody>
      </p:sp>
    </p:spTree>
    <p:extLst>
      <p:ext uri="{BB962C8B-B14F-4D97-AF65-F5344CB8AC3E}">
        <p14:creationId xmlns:p14="http://schemas.microsoft.com/office/powerpoint/2010/main" val="31471892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9.3 Lesson outline (2)">
  <p:cSld name="CUSTOM_3">
    <p:spTree>
      <p:nvGrpSpPr>
        <p:cNvPr id="1" name="Shape 155"/>
        <p:cNvGrpSpPr/>
        <p:nvPr/>
      </p:nvGrpSpPr>
      <p:grpSpPr>
        <a:xfrm>
          <a:off x="0" y="0"/>
          <a:ext cx="0" cy="0"/>
          <a:chOff x="0" y="0"/>
          <a:chExt cx="0" cy="0"/>
        </a:xfrm>
      </p:grpSpPr>
      <p:sp>
        <p:nvSpPr>
          <p:cNvPr id="156" name="Google Shape;156;p19"/>
          <p:cNvSpPr/>
          <p:nvPr/>
        </p:nvSpPr>
        <p:spPr>
          <a:xfrm>
            <a:off x="0" y="0"/>
            <a:ext cx="12192400" cy="6476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157" name="Google Shape;157;p19"/>
          <p:cNvPicPr preferRelativeResize="0"/>
          <p:nvPr/>
        </p:nvPicPr>
        <p:blipFill rotWithShape="1">
          <a:blip r:embed="rId2">
            <a:alphaModFix/>
          </a:blip>
          <a:srcRect t="3678" b="3669"/>
          <a:stretch/>
        </p:blipFill>
        <p:spPr>
          <a:xfrm>
            <a:off x="1151400" y="3901963"/>
            <a:ext cx="9918835" cy="762771"/>
          </a:xfrm>
          <a:prstGeom prst="rect">
            <a:avLst/>
          </a:prstGeom>
          <a:noFill/>
          <a:ln>
            <a:noFill/>
          </a:ln>
        </p:spPr>
      </p:pic>
      <p:pic>
        <p:nvPicPr>
          <p:cNvPr id="158" name="Google Shape;158;p19"/>
          <p:cNvPicPr preferRelativeResize="0"/>
          <p:nvPr/>
        </p:nvPicPr>
        <p:blipFill rotWithShape="1">
          <a:blip r:embed="rId3">
            <a:alphaModFix/>
          </a:blip>
          <a:srcRect t="3678" b="3669"/>
          <a:stretch/>
        </p:blipFill>
        <p:spPr>
          <a:xfrm>
            <a:off x="1151400" y="2652567"/>
            <a:ext cx="9918835" cy="762771"/>
          </a:xfrm>
          <a:prstGeom prst="rect">
            <a:avLst/>
          </a:prstGeom>
          <a:noFill/>
          <a:ln>
            <a:noFill/>
          </a:ln>
        </p:spPr>
      </p:pic>
      <p:pic>
        <p:nvPicPr>
          <p:cNvPr id="159" name="Google Shape;159;p19"/>
          <p:cNvPicPr preferRelativeResize="0"/>
          <p:nvPr/>
        </p:nvPicPr>
        <p:blipFill rotWithShape="1">
          <a:blip r:embed="rId4">
            <a:alphaModFix/>
          </a:blip>
          <a:srcRect l="74623"/>
          <a:stretch/>
        </p:blipFill>
        <p:spPr>
          <a:xfrm>
            <a:off x="1151400" y="2606115"/>
            <a:ext cx="194533" cy="861165"/>
          </a:xfrm>
          <a:prstGeom prst="rect">
            <a:avLst/>
          </a:prstGeom>
          <a:noFill/>
          <a:ln>
            <a:noFill/>
          </a:ln>
        </p:spPr>
      </p:pic>
      <p:cxnSp>
        <p:nvCxnSpPr>
          <p:cNvPr id="160" name="Google Shape;160;p19"/>
          <p:cNvCxnSpPr>
            <a:endCxn id="161" idx="2"/>
          </p:cNvCxnSpPr>
          <p:nvPr/>
        </p:nvCxnSpPr>
        <p:spPr>
          <a:xfrm flipH="1">
            <a:off x="860084" y="2689709"/>
            <a:ext cx="3600" cy="1974000"/>
          </a:xfrm>
          <a:prstGeom prst="straightConnector1">
            <a:avLst/>
          </a:prstGeom>
          <a:noFill/>
          <a:ln w="38100" cap="flat" cmpd="sng">
            <a:solidFill>
              <a:srgbClr val="282828"/>
            </a:solidFill>
            <a:prstDash val="solid"/>
            <a:round/>
            <a:headEnd type="none" w="med" len="med"/>
            <a:tailEnd type="none" w="med" len="med"/>
          </a:ln>
        </p:spPr>
      </p:cxnSp>
      <p:pic>
        <p:nvPicPr>
          <p:cNvPr id="162" name="Google Shape;162;p19"/>
          <p:cNvPicPr preferRelativeResize="0"/>
          <p:nvPr/>
        </p:nvPicPr>
        <p:blipFill>
          <a:blip r:embed="rId5">
            <a:alphaModFix/>
          </a:blip>
          <a:stretch>
            <a:fillRect/>
          </a:stretch>
        </p:blipFill>
        <p:spPr>
          <a:xfrm>
            <a:off x="484643" y="2658159"/>
            <a:ext cx="750913" cy="762789"/>
          </a:xfrm>
          <a:prstGeom prst="rect">
            <a:avLst/>
          </a:prstGeom>
          <a:noFill/>
          <a:ln>
            <a:noFill/>
          </a:ln>
        </p:spPr>
      </p:pic>
      <p:sp>
        <p:nvSpPr>
          <p:cNvPr id="163" name="Google Shape;163;p19"/>
          <p:cNvSpPr txBox="1">
            <a:spLocks noGrp="1"/>
          </p:cNvSpPr>
          <p:nvPr>
            <p:ph type="title"/>
          </p:nvPr>
        </p:nvSpPr>
        <p:spPr>
          <a:xfrm>
            <a:off x="1633633" y="2787751"/>
            <a:ext cx="9136400" cy="4924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1800"/>
              <a:buFont typeface="Lexend"/>
              <a:buNone/>
              <a:defRPr sz="2400" b="0">
                <a:solidFill>
                  <a:schemeClr val="lt1"/>
                </a:solidFill>
                <a:latin typeface="Lexend"/>
                <a:ea typeface="Lexend"/>
                <a:cs typeface="Lexend"/>
                <a:sym typeface="Lexend"/>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164" name="Google Shape;164;p19"/>
          <p:cNvSpPr txBox="1">
            <a:spLocks noGrp="1"/>
          </p:cNvSpPr>
          <p:nvPr>
            <p:ph type="title" idx="2"/>
          </p:nvPr>
        </p:nvSpPr>
        <p:spPr>
          <a:xfrm>
            <a:off x="1633633" y="4036117"/>
            <a:ext cx="9136400" cy="4924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1800"/>
              <a:buFont typeface="Lexend"/>
              <a:buNone/>
              <a:defRPr sz="2400" b="0">
                <a:solidFill>
                  <a:schemeClr val="lt1"/>
                </a:solidFill>
                <a:latin typeface="Lexend"/>
                <a:ea typeface="Lexend"/>
                <a:cs typeface="Lexend"/>
                <a:sym typeface="Lexend"/>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pic>
        <p:nvPicPr>
          <p:cNvPr id="161" name="Google Shape;161;p19"/>
          <p:cNvPicPr preferRelativeResize="0"/>
          <p:nvPr/>
        </p:nvPicPr>
        <p:blipFill>
          <a:blip r:embed="rId6">
            <a:alphaModFix/>
          </a:blip>
          <a:stretch>
            <a:fillRect/>
          </a:stretch>
        </p:blipFill>
        <p:spPr>
          <a:xfrm>
            <a:off x="484454" y="3900941"/>
            <a:ext cx="751261" cy="762769"/>
          </a:xfrm>
          <a:prstGeom prst="rect">
            <a:avLst/>
          </a:prstGeom>
          <a:noFill/>
          <a:ln>
            <a:noFill/>
          </a:ln>
        </p:spPr>
      </p:pic>
      <p:pic>
        <p:nvPicPr>
          <p:cNvPr id="165" name="Google Shape;165;p19"/>
          <p:cNvPicPr preferRelativeResize="0"/>
          <p:nvPr/>
        </p:nvPicPr>
        <p:blipFill rotWithShape="1">
          <a:blip r:embed="rId7">
            <a:alphaModFix/>
          </a:blip>
          <a:srcRect t="1699" b="1709"/>
          <a:stretch/>
        </p:blipFill>
        <p:spPr>
          <a:xfrm>
            <a:off x="-16" y="642201"/>
            <a:ext cx="12201603" cy="155612"/>
          </a:xfrm>
          <a:prstGeom prst="rect">
            <a:avLst/>
          </a:prstGeom>
          <a:noFill/>
          <a:ln>
            <a:noFill/>
          </a:ln>
        </p:spPr>
      </p:pic>
      <p:sp>
        <p:nvSpPr>
          <p:cNvPr id="166" name="Google Shape;166;p19"/>
          <p:cNvSpPr txBox="1"/>
          <p:nvPr/>
        </p:nvSpPr>
        <p:spPr>
          <a:xfrm>
            <a:off x="432000" y="150000"/>
            <a:ext cx="3073200" cy="410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667" b="1">
                <a:solidFill>
                  <a:schemeClr val="dk1"/>
                </a:solidFill>
                <a:latin typeface="Lexend"/>
                <a:ea typeface="Lexend"/>
                <a:cs typeface="Lexend"/>
                <a:sym typeface="Lexend"/>
              </a:rPr>
              <a:t>Lesson outline</a:t>
            </a:r>
            <a:endParaRPr sz="2667" b="1">
              <a:solidFill>
                <a:schemeClr val="dk1"/>
              </a:solidFill>
              <a:latin typeface="Lexend"/>
              <a:ea typeface="Lexend"/>
              <a:cs typeface="Lexend"/>
              <a:sym typeface="Lexend"/>
            </a:endParaRPr>
          </a:p>
        </p:txBody>
      </p:sp>
      <p:sp>
        <p:nvSpPr>
          <p:cNvPr id="167" name="Google Shape;167;p19"/>
          <p:cNvSpPr txBox="1">
            <a:spLocks noGrp="1"/>
          </p:cNvSpPr>
          <p:nvPr>
            <p:ph type="title" idx="3"/>
          </p:nvPr>
        </p:nvSpPr>
        <p:spPr>
          <a:xfrm>
            <a:off x="432000" y="876800"/>
            <a:ext cx="7655200" cy="820800"/>
          </a:xfrm>
          <a:prstGeom prst="rect">
            <a:avLst/>
          </a:prstGeom>
        </p:spPr>
        <p:txBody>
          <a:bodyPr spcFirstLastPara="1" wrap="square" lIns="0" tIns="0" rIns="0" bIns="0" anchor="t" anchorCtr="0">
            <a:noAutofit/>
          </a:bodyPr>
          <a:lstStyle>
            <a:lvl1pPr lvl="0" rtl="0">
              <a:spcBef>
                <a:spcPts val="0"/>
              </a:spcBef>
              <a:spcAft>
                <a:spcPts val="0"/>
              </a:spcAft>
              <a:buSzPts val="1800"/>
              <a:buFont typeface="Lexend"/>
              <a:buNone/>
              <a:defRPr sz="2400" b="0">
                <a:latin typeface="Lexend"/>
                <a:ea typeface="Lexend"/>
                <a:cs typeface="Lexend"/>
                <a:sym typeface="Lexend"/>
              </a:defRPr>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Tree>
    <p:extLst>
      <p:ext uri="{BB962C8B-B14F-4D97-AF65-F5344CB8AC3E}">
        <p14:creationId xmlns:p14="http://schemas.microsoft.com/office/powerpoint/2010/main" val="2744965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00 Explanation blank - jade">
  <p:cSld name="TITLE_AND_TWO_COLUMNS_1_1_6_2_1_2">
    <p:spTree>
      <p:nvGrpSpPr>
        <p:cNvPr id="1" name="Shape 215"/>
        <p:cNvGrpSpPr/>
        <p:nvPr/>
      </p:nvGrpSpPr>
      <p:grpSpPr>
        <a:xfrm>
          <a:off x="0" y="0"/>
          <a:ext cx="0" cy="0"/>
          <a:chOff x="0" y="0"/>
          <a:chExt cx="0" cy="0"/>
        </a:xfrm>
      </p:grpSpPr>
      <p:pic>
        <p:nvPicPr>
          <p:cNvPr id="216" name="Google Shape;216;p23"/>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217" name="Google Shape;217;p23"/>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218" name="Google Shape;218;p23"/>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219" name="Google Shape;219;p23"/>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Explanation</a:t>
            </a:r>
            <a:endParaRPr sz="1200" b="1">
              <a:solidFill>
                <a:srgbClr val="E6F2F2"/>
              </a:solidFill>
              <a:latin typeface="Lexend"/>
              <a:ea typeface="Lexend"/>
              <a:cs typeface="Lexend"/>
              <a:sym typeface="Lexend"/>
            </a:endParaRPr>
          </a:p>
        </p:txBody>
      </p:sp>
      <p:sp>
        <p:nvSpPr>
          <p:cNvPr id="220" name="Google Shape;220;p23"/>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221" name="Google Shape;221;p23"/>
          <p:cNvPicPr preferRelativeResize="0"/>
          <p:nvPr/>
        </p:nvPicPr>
        <p:blipFill rotWithShape="1">
          <a:blip r:embed="rId3">
            <a:alphaModFix/>
          </a:blip>
          <a:srcRect/>
          <a:stretch/>
        </p:blipFill>
        <p:spPr>
          <a:xfrm>
            <a:off x="11235933" y="-750"/>
            <a:ext cx="666267" cy="666267"/>
          </a:xfrm>
          <a:prstGeom prst="rect">
            <a:avLst/>
          </a:prstGeom>
          <a:noFill/>
          <a:ln>
            <a:noFill/>
          </a:ln>
        </p:spPr>
      </p:pic>
    </p:spTree>
    <p:extLst>
      <p:ext uri="{BB962C8B-B14F-4D97-AF65-F5344CB8AC3E}">
        <p14:creationId xmlns:p14="http://schemas.microsoft.com/office/powerpoint/2010/main" val="12764444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02 CfU true/false justify - jade">
  <p:cSld name="TITLE_AND_TWO_COLUMNS_1_1_9_1_3_1_1_1">
    <p:bg>
      <p:bgPr>
        <a:solidFill>
          <a:srgbClr val="E6F2F2"/>
        </a:solidFill>
        <a:effectLst/>
      </p:bgPr>
    </p:bg>
    <p:spTree>
      <p:nvGrpSpPr>
        <p:cNvPr id="1" name="Shape 311"/>
        <p:cNvGrpSpPr/>
        <p:nvPr/>
      </p:nvGrpSpPr>
      <p:grpSpPr>
        <a:xfrm>
          <a:off x="0" y="0"/>
          <a:ext cx="0" cy="0"/>
          <a:chOff x="0" y="0"/>
          <a:chExt cx="0" cy="0"/>
        </a:xfrm>
      </p:grpSpPr>
      <p:pic>
        <p:nvPicPr>
          <p:cNvPr id="312" name="Google Shape;312;p31"/>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313" name="Google Shape;313;p31"/>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14" name="Google Shape;314;p31"/>
          <p:cNvSpPr txBox="1"/>
          <p:nvPr/>
        </p:nvSpPr>
        <p:spPr>
          <a:xfrm>
            <a:off x="4033767" y="2453167"/>
            <a:ext cx="17188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a:t>
            </a:r>
            <a:endParaRPr sz="2933" b="1">
              <a:solidFill>
                <a:schemeClr val="dk1"/>
              </a:solidFill>
              <a:latin typeface="Lexend"/>
              <a:ea typeface="Lexend"/>
              <a:cs typeface="Lexend"/>
              <a:sym typeface="Lexend"/>
            </a:endParaRPr>
          </a:p>
        </p:txBody>
      </p:sp>
      <p:sp>
        <p:nvSpPr>
          <p:cNvPr id="315" name="Google Shape;315;p31"/>
          <p:cNvSpPr txBox="1"/>
          <p:nvPr/>
        </p:nvSpPr>
        <p:spPr>
          <a:xfrm>
            <a:off x="7241467" y="2422867"/>
            <a:ext cx="14136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False</a:t>
            </a:r>
            <a:endParaRPr sz="2933" b="1">
              <a:solidFill>
                <a:schemeClr val="dk1"/>
              </a:solidFill>
              <a:latin typeface="Lexend"/>
              <a:ea typeface="Lexend"/>
              <a:cs typeface="Lexend"/>
              <a:sym typeface="Lexend"/>
            </a:endParaRPr>
          </a:p>
        </p:txBody>
      </p:sp>
      <p:sp>
        <p:nvSpPr>
          <p:cNvPr id="316" name="Google Shape;316;p31"/>
          <p:cNvSpPr txBox="1"/>
          <p:nvPr/>
        </p:nvSpPr>
        <p:spPr>
          <a:xfrm>
            <a:off x="432000" y="3498400"/>
            <a:ext cx="5291200" cy="4516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Justify your answer</a:t>
            </a:r>
            <a:endParaRPr sz="2933" b="1">
              <a:solidFill>
                <a:schemeClr val="dk1"/>
              </a:solidFill>
              <a:latin typeface="Lexend"/>
              <a:ea typeface="Lexend"/>
              <a:cs typeface="Lexend"/>
              <a:sym typeface="Lexend"/>
            </a:endParaRPr>
          </a:p>
        </p:txBody>
      </p:sp>
      <p:sp>
        <p:nvSpPr>
          <p:cNvPr id="317" name="Google Shape;317;p31"/>
          <p:cNvSpPr txBox="1">
            <a:spLocks noGrp="1"/>
          </p:cNvSpPr>
          <p:nvPr>
            <p:ph type="subTitle" idx="1"/>
          </p:nvPr>
        </p:nvSpPr>
        <p:spPr>
          <a:xfrm>
            <a:off x="432000" y="1440000"/>
            <a:ext cx="8963200" cy="3340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318" name="Google Shape;318;p31"/>
          <p:cNvSpPr txBox="1"/>
          <p:nvPr/>
        </p:nvSpPr>
        <p:spPr>
          <a:xfrm>
            <a:off x="432000" y="881000"/>
            <a:ext cx="2918800" cy="4924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GB" sz="2933" b="1">
                <a:solidFill>
                  <a:schemeClr val="dk1"/>
                </a:solidFill>
                <a:latin typeface="Lexend"/>
                <a:ea typeface="Lexend"/>
                <a:cs typeface="Lexend"/>
                <a:sym typeface="Lexend"/>
              </a:rPr>
              <a:t>True or false?</a:t>
            </a:r>
            <a:r>
              <a:rPr lang="en-GB" sz="3200">
                <a:solidFill>
                  <a:schemeClr val="dk1"/>
                </a:solidFill>
                <a:latin typeface="ABeeZee"/>
                <a:ea typeface="ABeeZee"/>
                <a:cs typeface="ABeeZee"/>
                <a:sym typeface="ABeeZee"/>
              </a:rPr>
              <a:t> </a:t>
            </a:r>
            <a:endParaRPr sz="3200">
              <a:solidFill>
                <a:schemeClr val="dk1"/>
              </a:solidFill>
              <a:latin typeface="ABeeZee"/>
              <a:ea typeface="ABeeZee"/>
              <a:cs typeface="ABeeZee"/>
              <a:sym typeface="ABeeZee"/>
            </a:endParaRPr>
          </a:p>
        </p:txBody>
      </p:sp>
      <p:pic>
        <p:nvPicPr>
          <p:cNvPr id="319" name="Google Shape;319;p31"/>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320" name="Google Shape;320;p31"/>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sp>
        <p:nvSpPr>
          <p:cNvPr id="321" name="Google Shape;321;p31"/>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2" name="Google Shape;322;p31"/>
          <p:cNvSpPr txBox="1">
            <a:spLocks noGrp="1"/>
          </p:cNvSpPr>
          <p:nvPr>
            <p:ph type="subTitle" idx="2"/>
          </p:nvPr>
        </p:nvSpPr>
        <p:spPr>
          <a:xfrm>
            <a:off x="1307433" y="4261484"/>
            <a:ext cx="9936800" cy="9744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323" name="Google Shape;323;p31"/>
          <p:cNvSpPr txBox="1">
            <a:spLocks noGrp="1"/>
          </p:cNvSpPr>
          <p:nvPr>
            <p:ph type="subTitle" idx="3"/>
          </p:nvPr>
        </p:nvSpPr>
        <p:spPr>
          <a:xfrm>
            <a:off x="1307433" y="5387127"/>
            <a:ext cx="9936800" cy="9744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324" name="Google Shape;324;p31"/>
          <p:cNvGrpSpPr/>
          <p:nvPr/>
        </p:nvGrpSpPr>
        <p:grpSpPr>
          <a:xfrm>
            <a:off x="432171" y="4185951"/>
            <a:ext cx="609600" cy="609600"/>
            <a:chOff x="1020916" y="1442088"/>
            <a:chExt cx="457200" cy="457200"/>
          </a:xfrm>
        </p:grpSpPr>
        <p:pic>
          <p:nvPicPr>
            <p:cNvPr id="325" name="Google Shape;325;p3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326" name="Google Shape;326;p3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327" name="Google Shape;327;p31"/>
          <p:cNvGrpSpPr/>
          <p:nvPr/>
        </p:nvGrpSpPr>
        <p:grpSpPr>
          <a:xfrm>
            <a:off x="432171" y="5317100"/>
            <a:ext cx="609600" cy="609600"/>
            <a:chOff x="1020916" y="1442088"/>
            <a:chExt cx="457200" cy="457200"/>
          </a:xfrm>
        </p:grpSpPr>
        <p:pic>
          <p:nvPicPr>
            <p:cNvPr id="328" name="Google Shape;328;p31"/>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329" name="Google Shape;329;p31"/>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pic>
        <p:nvPicPr>
          <p:cNvPr id="330" name="Google Shape;330;p31"/>
          <p:cNvPicPr preferRelativeResize="0"/>
          <p:nvPr/>
        </p:nvPicPr>
        <p:blipFill>
          <a:blip r:embed="rId5">
            <a:alphaModFix/>
          </a:blip>
          <a:stretch>
            <a:fillRect/>
          </a:stretch>
        </p:blipFill>
        <p:spPr>
          <a:xfrm>
            <a:off x="3239685" y="2374022"/>
            <a:ext cx="609900" cy="609900"/>
          </a:xfrm>
          <a:prstGeom prst="rect">
            <a:avLst/>
          </a:prstGeom>
          <a:noFill/>
          <a:ln>
            <a:noFill/>
          </a:ln>
        </p:spPr>
      </p:pic>
      <p:pic>
        <p:nvPicPr>
          <p:cNvPr id="331" name="Google Shape;331;p31"/>
          <p:cNvPicPr preferRelativeResize="0"/>
          <p:nvPr/>
        </p:nvPicPr>
        <p:blipFill>
          <a:blip r:embed="rId5">
            <a:alphaModFix/>
          </a:blip>
          <a:stretch>
            <a:fillRect/>
          </a:stretch>
        </p:blipFill>
        <p:spPr>
          <a:xfrm>
            <a:off x="6431985" y="2374022"/>
            <a:ext cx="609900" cy="609900"/>
          </a:xfrm>
          <a:prstGeom prst="rect">
            <a:avLst/>
          </a:prstGeom>
          <a:noFill/>
          <a:ln>
            <a:noFill/>
          </a:ln>
        </p:spPr>
      </p:pic>
      <p:sp>
        <p:nvSpPr>
          <p:cNvPr id="332" name="Google Shape;332;p31"/>
          <p:cNvSpPr txBox="1"/>
          <p:nvPr/>
        </p:nvSpPr>
        <p:spPr>
          <a:xfrm>
            <a:off x="3272651" y="24941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T</a:t>
            </a:r>
            <a:endParaRPr sz="2400" b="1">
              <a:solidFill>
                <a:schemeClr val="lt1"/>
              </a:solidFill>
              <a:latin typeface="Lexend"/>
              <a:ea typeface="Lexend"/>
              <a:cs typeface="Lexend"/>
              <a:sym typeface="Lexend"/>
            </a:endParaRPr>
          </a:p>
        </p:txBody>
      </p:sp>
      <p:sp>
        <p:nvSpPr>
          <p:cNvPr id="333" name="Google Shape;333;p31"/>
          <p:cNvSpPr txBox="1"/>
          <p:nvPr/>
        </p:nvSpPr>
        <p:spPr>
          <a:xfrm>
            <a:off x="6464951" y="2494151"/>
            <a:ext cx="544000" cy="369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chemeClr val="lt1"/>
                </a:solidFill>
                <a:latin typeface="Lexend"/>
                <a:ea typeface="Lexend"/>
                <a:cs typeface="Lexend"/>
                <a:sym typeface="Lexend"/>
              </a:rPr>
              <a:t>F</a:t>
            </a:r>
            <a:endParaRPr sz="2400" b="1">
              <a:solidFill>
                <a:schemeClr val="lt1"/>
              </a:solidFill>
              <a:latin typeface="Lexend"/>
              <a:ea typeface="Lexend"/>
              <a:cs typeface="Lexend"/>
              <a:sym typeface="Lexend"/>
            </a:endParaRPr>
          </a:p>
        </p:txBody>
      </p:sp>
    </p:spTree>
    <p:extLst>
      <p:ext uri="{BB962C8B-B14F-4D97-AF65-F5344CB8AC3E}">
        <p14:creationId xmlns:p14="http://schemas.microsoft.com/office/powerpoint/2010/main" val="274917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19/03/2026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03 CfU 3 options - jade">
  <p:cSld name="TITLE_AND_TWO_COLUMNS_1_1_7_1_1_1">
    <p:bg>
      <p:bgPr>
        <a:solidFill>
          <a:srgbClr val="E6F2F2"/>
        </a:solidFill>
        <a:effectLst/>
      </p:bgPr>
    </p:bg>
    <p:spTree>
      <p:nvGrpSpPr>
        <p:cNvPr id="1" name="Shape 399"/>
        <p:cNvGrpSpPr/>
        <p:nvPr/>
      </p:nvGrpSpPr>
      <p:grpSpPr>
        <a:xfrm>
          <a:off x="0" y="0"/>
          <a:ext cx="0" cy="0"/>
          <a:chOff x="0" y="0"/>
          <a:chExt cx="0" cy="0"/>
        </a:xfrm>
      </p:grpSpPr>
      <p:pic>
        <p:nvPicPr>
          <p:cNvPr id="400" name="Google Shape;400;p35"/>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401" name="Google Shape;401;p35"/>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402" name="Google Shape;402;p35"/>
          <p:cNvSpPr txBox="1">
            <a:spLocks noGrp="1"/>
          </p:cNvSpPr>
          <p:nvPr>
            <p:ph type="title"/>
          </p:nvPr>
        </p:nvSpPr>
        <p:spPr>
          <a:xfrm>
            <a:off x="432000" y="998351"/>
            <a:ext cx="10905600" cy="6528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b="0">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403" name="Google Shape;403;p35"/>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404" name="Google Shape;404;p35"/>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Check</a:t>
            </a:r>
            <a:endParaRPr sz="1200" b="1">
              <a:solidFill>
                <a:srgbClr val="E6F2F2"/>
              </a:solidFill>
              <a:latin typeface="Lexend"/>
              <a:ea typeface="Lexend"/>
              <a:cs typeface="Lexend"/>
              <a:sym typeface="Lexend"/>
            </a:endParaRPr>
          </a:p>
        </p:txBody>
      </p:sp>
      <p:sp>
        <p:nvSpPr>
          <p:cNvPr id="405" name="Google Shape;405;p35"/>
          <p:cNvSpPr txBox="1">
            <a:spLocks noGrp="1"/>
          </p:cNvSpPr>
          <p:nvPr>
            <p:ph type="title" idx="2"/>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06" name="Google Shape;406;p35"/>
          <p:cNvSpPr txBox="1">
            <a:spLocks noGrp="1"/>
          </p:cNvSpPr>
          <p:nvPr>
            <p:ph type="subTitle" idx="1"/>
          </p:nvPr>
        </p:nvSpPr>
        <p:spPr>
          <a:xfrm>
            <a:off x="1379233" y="2450367"/>
            <a:ext cx="10008800" cy="4328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407" name="Google Shape;407;p35"/>
          <p:cNvSpPr txBox="1">
            <a:spLocks noGrp="1"/>
          </p:cNvSpPr>
          <p:nvPr>
            <p:ph type="subTitle" idx="3"/>
          </p:nvPr>
        </p:nvSpPr>
        <p:spPr>
          <a:xfrm>
            <a:off x="1379233" y="3725663"/>
            <a:ext cx="10008800" cy="5188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sp>
        <p:nvSpPr>
          <p:cNvPr id="408" name="Google Shape;408;p35"/>
          <p:cNvSpPr txBox="1">
            <a:spLocks noGrp="1"/>
          </p:cNvSpPr>
          <p:nvPr>
            <p:ph type="subTitle" idx="4"/>
          </p:nvPr>
        </p:nvSpPr>
        <p:spPr>
          <a:xfrm>
            <a:off x="1379233" y="5022620"/>
            <a:ext cx="9952800" cy="432800"/>
          </a:xfrm>
          <a:prstGeom prst="rect">
            <a:avLst/>
          </a:prstGeom>
        </p:spPr>
        <p:txBody>
          <a:bodyPr spcFirstLastPara="1" wrap="square" lIns="0" tIns="0" rIns="0" bIns="0" anchor="t" anchorCtr="0">
            <a:noAutofit/>
          </a:bodyPr>
          <a:lstStyle>
            <a:lvl1pPr lvl="0" rtl="0">
              <a:spcBef>
                <a:spcPts val="0"/>
              </a:spcBef>
              <a:spcAft>
                <a:spcPts val="0"/>
              </a:spcAft>
              <a:buSzPts val="2200"/>
              <a:buFont typeface="Lexend"/>
              <a:buNone/>
              <a:defRPr sz="2933">
                <a:latin typeface="Lexend"/>
                <a:ea typeface="Lexend"/>
                <a:cs typeface="Lexend"/>
                <a:sym typeface="Lexend"/>
              </a:defRPr>
            </a:lvl1pPr>
            <a:lvl2pPr lvl="1" rtl="0">
              <a:spcBef>
                <a:spcPts val="1333"/>
              </a:spcBef>
              <a:spcAft>
                <a:spcPts val="0"/>
              </a:spcAft>
              <a:buSzPts val="2100"/>
              <a:buNone/>
              <a:defRPr/>
            </a:lvl2pPr>
            <a:lvl3pPr lvl="2" rtl="0">
              <a:spcBef>
                <a:spcPts val="1333"/>
              </a:spcBef>
              <a:spcAft>
                <a:spcPts val="0"/>
              </a:spcAft>
              <a:buSzPts val="2000"/>
              <a:buNone/>
              <a:defRPr/>
            </a:lvl3pPr>
            <a:lvl4pPr lvl="3" rtl="0">
              <a:spcBef>
                <a:spcPts val="1067"/>
              </a:spcBef>
              <a:spcAft>
                <a:spcPts val="0"/>
              </a:spcAft>
              <a:buSzPts val="1900"/>
              <a:buNone/>
              <a:defRPr/>
            </a:lvl4pPr>
            <a:lvl5pPr lvl="4" rtl="0">
              <a:spcBef>
                <a:spcPts val="1067"/>
              </a:spcBef>
              <a:spcAft>
                <a:spcPts val="0"/>
              </a:spcAft>
              <a:buSzPts val="1800"/>
              <a:buNone/>
              <a:defRPr/>
            </a:lvl5pPr>
            <a:lvl6pPr lvl="5" rtl="0">
              <a:spcBef>
                <a:spcPts val="800"/>
              </a:spcBef>
              <a:spcAft>
                <a:spcPts val="0"/>
              </a:spcAft>
              <a:buSzPts val="1800"/>
              <a:buNone/>
              <a:defRPr/>
            </a:lvl6pPr>
            <a:lvl7pPr lvl="6" rtl="0">
              <a:spcBef>
                <a:spcPts val="800"/>
              </a:spcBef>
              <a:spcAft>
                <a:spcPts val="0"/>
              </a:spcAft>
              <a:buSzPts val="1800"/>
              <a:buNone/>
              <a:defRPr/>
            </a:lvl7pPr>
            <a:lvl8pPr lvl="7" rtl="0">
              <a:spcBef>
                <a:spcPts val="533"/>
              </a:spcBef>
              <a:spcAft>
                <a:spcPts val="0"/>
              </a:spcAft>
              <a:buSzPts val="1800"/>
              <a:buNone/>
              <a:defRPr/>
            </a:lvl8pPr>
            <a:lvl9pPr lvl="8" rtl="0">
              <a:spcBef>
                <a:spcPts val="533"/>
              </a:spcBef>
              <a:spcAft>
                <a:spcPts val="267"/>
              </a:spcAft>
              <a:buSzPts val="1800"/>
              <a:buNone/>
              <a:defRPr/>
            </a:lvl9pPr>
          </a:lstStyle>
          <a:p>
            <a:endParaRPr/>
          </a:p>
        </p:txBody>
      </p:sp>
      <p:grpSp>
        <p:nvGrpSpPr>
          <p:cNvPr id="409" name="Google Shape;409;p35"/>
          <p:cNvGrpSpPr/>
          <p:nvPr/>
        </p:nvGrpSpPr>
        <p:grpSpPr>
          <a:xfrm>
            <a:off x="431537" y="2405917"/>
            <a:ext cx="609600" cy="609600"/>
            <a:chOff x="1020916" y="1442088"/>
            <a:chExt cx="457200" cy="457200"/>
          </a:xfrm>
        </p:grpSpPr>
        <p:pic>
          <p:nvPicPr>
            <p:cNvPr id="410" name="Google Shape;410;p3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11" name="Google Shape;411;p3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a</a:t>
              </a:r>
              <a:endParaRPr sz="2400" b="1">
                <a:solidFill>
                  <a:srgbClr val="FFFFFF"/>
                </a:solidFill>
                <a:latin typeface="Lexend"/>
                <a:ea typeface="Lexend"/>
                <a:cs typeface="Lexend"/>
                <a:sym typeface="Lexend"/>
              </a:endParaRPr>
            </a:p>
          </p:txBody>
        </p:sp>
      </p:grpSp>
      <p:grpSp>
        <p:nvGrpSpPr>
          <p:cNvPr id="412" name="Google Shape;412;p35"/>
          <p:cNvGrpSpPr/>
          <p:nvPr/>
        </p:nvGrpSpPr>
        <p:grpSpPr>
          <a:xfrm>
            <a:off x="431537" y="3688767"/>
            <a:ext cx="609600" cy="609600"/>
            <a:chOff x="1020916" y="1442088"/>
            <a:chExt cx="457200" cy="457200"/>
          </a:xfrm>
        </p:grpSpPr>
        <p:pic>
          <p:nvPicPr>
            <p:cNvPr id="413" name="Google Shape;413;p3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14" name="Google Shape;414;p3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b</a:t>
              </a:r>
              <a:endParaRPr sz="2400" b="1">
                <a:solidFill>
                  <a:srgbClr val="FFFFFF"/>
                </a:solidFill>
                <a:latin typeface="Lexend"/>
                <a:ea typeface="Lexend"/>
                <a:cs typeface="Lexend"/>
                <a:sym typeface="Lexend"/>
              </a:endParaRPr>
            </a:p>
          </p:txBody>
        </p:sp>
      </p:grpSp>
      <p:grpSp>
        <p:nvGrpSpPr>
          <p:cNvPr id="415" name="Google Shape;415;p35"/>
          <p:cNvGrpSpPr/>
          <p:nvPr/>
        </p:nvGrpSpPr>
        <p:grpSpPr>
          <a:xfrm>
            <a:off x="431521" y="4972051"/>
            <a:ext cx="609600" cy="609600"/>
            <a:chOff x="1020916" y="1442088"/>
            <a:chExt cx="457200" cy="457200"/>
          </a:xfrm>
        </p:grpSpPr>
        <p:pic>
          <p:nvPicPr>
            <p:cNvPr id="416" name="Google Shape;416;p35"/>
            <p:cNvPicPr preferRelativeResize="0"/>
            <p:nvPr/>
          </p:nvPicPr>
          <p:blipFill>
            <a:blip r:embed="rId4">
              <a:alphaModFix/>
            </a:blip>
            <a:stretch>
              <a:fillRect/>
            </a:stretch>
          </p:blipFill>
          <p:spPr>
            <a:xfrm>
              <a:off x="1020916" y="1442088"/>
              <a:ext cx="457200" cy="457200"/>
            </a:xfrm>
            <a:prstGeom prst="rect">
              <a:avLst/>
            </a:prstGeom>
            <a:noFill/>
            <a:ln>
              <a:noFill/>
            </a:ln>
          </p:spPr>
        </p:pic>
        <p:sp>
          <p:nvSpPr>
            <p:cNvPr id="417" name="Google Shape;417;p35"/>
            <p:cNvSpPr txBox="1"/>
            <p:nvPr/>
          </p:nvSpPr>
          <p:spPr>
            <a:xfrm>
              <a:off x="1045528" y="1526400"/>
              <a:ext cx="408000" cy="27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GB" sz="2400" b="1">
                  <a:solidFill>
                    <a:srgbClr val="FFFFFF"/>
                  </a:solidFill>
                  <a:latin typeface="Lexend"/>
                  <a:ea typeface="Lexend"/>
                  <a:cs typeface="Lexend"/>
                  <a:sym typeface="Lexend"/>
                </a:rPr>
                <a:t>c</a:t>
              </a:r>
              <a:endParaRPr sz="2400" b="1">
                <a:solidFill>
                  <a:srgbClr val="FFFFFF"/>
                </a:solidFill>
                <a:latin typeface="Lexend"/>
                <a:ea typeface="Lexend"/>
                <a:cs typeface="Lexend"/>
                <a:sym typeface="Lexend"/>
              </a:endParaRPr>
            </a:p>
          </p:txBody>
        </p:sp>
      </p:grpSp>
    </p:spTree>
    <p:extLst>
      <p:ext uri="{BB962C8B-B14F-4D97-AF65-F5344CB8AC3E}">
        <p14:creationId xmlns:p14="http://schemas.microsoft.com/office/powerpoint/2010/main" val="2802358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07 Practice - jade">
  <p:cSld name="TITLE_AND_TWO_COLUMNS_1_1_5_1_3_1_1_1_1">
    <p:spTree>
      <p:nvGrpSpPr>
        <p:cNvPr id="1" name="Shape 660"/>
        <p:cNvGrpSpPr/>
        <p:nvPr/>
      </p:nvGrpSpPr>
      <p:grpSpPr>
        <a:xfrm>
          <a:off x="0" y="0"/>
          <a:ext cx="0" cy="0"/>
          <a:chOff x="0" y="0"/>
          <a:chExt cx="0" cy="0"/>
        </a:xfrm>
      </p:grpSpPr>
      <p:pic>
        <p:nvPicPr>
          <p:cNvPr id="661" name="Google Shape;661;p51"/>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662" name="Google Shape;662;p51"/>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63" name="Google Shape;663;p51"/>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664" name="Google Shape;664;p51"/>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Practice</a:t>
            </a:r>
            <a:endParaRPr sz="1200" b="1">
              <a:solidFill>
                <a:srgbClr val="E6F2F2"/>
              </a:solidFill>
              <a:latin typeface="Lexend"/>
              <a:ea typeface="Lexend"/>
              <a:cs typeface="Lexend"/>
              <a:sym typeface="Lexend"/>
            </a:endParaRPr>
          </a:p>
        </p:txBody>
      </p:sp>
      <p:sp>
        <p:nvSpPr>
          <p:cNvPr id="665" name="Google Shape;665;p51"/>
          <p:cNvSpPr txBox="1"/>
          <p:nvPr/>
        </p:nvSpPr>
        <p:spPr>
          <a:xfrm>
            <a:off x="432000" y="60700"/>
            <a:ext cx="1538400" cy="656800"/>
          </a:xfrm>
          <a:prstGeom prst="rect">
            <a:avLst/>
          </a:prstGeom>
          <a:noFill/>
          <a:ln>
            <a:noFill/>
          </a:ln>
        </p:spPr>
        <p:txBody>
          <a:bodyPr spcFirstLastPara="1" wrap="square" lIns="0" tIns="121900" rIns="121900" bIns="121900" anchor="t" anchorCtr="0">
            <a:spAutoFit/>
          </a:bodyPr>
          <a:lstStyle/>
          <a:p>
            <a:pPr marL="0" lvl="0" indent="0" algn="l" rtl="0">
              <a:spcBef>
                <a:spcPts val="0"/>
              </a:spcBef>
              <a:spcAft>
                <a:spcPts val="0"/>
              </a:spcAft>
              <a:buNone/>
            </a:pPr>
            <a:r>
              <a:rPr lang="en-GB" sz="2667" b="1">
                <a:solidFill>
                  <a:schemeClr val="lt1"/>
                </a:solidFill>
                <a:latin typeface="Lexend"/>
                <a:ea typeface="Lexend"/>
                <a:cs typeface="Lexend"/>
                <a:sym typeface="Lexend"/>
              </a:rPr>
              <a:t>Task B</a:t>
            </a:r>
            <a:endParaRPr sz="2667" b="1">
              <a:solidFill>
                <a:schemeClr val="lt1"/>
              </a:solidFill>
              <a:latin typeface="Lexend"/>
              <a:ea typeface="Lexend"/>
              <a:cs typeface="Lexend"/>
              <a:sym typeface="Lexend"/>
            </a:endParaRPr>
          </a:p>
        </p:txBody>
      </p:sp>
      <p:sp>
        <p:nvSpPr>
          <p:cNvPr id="666" name="Google Shape;666;p51"/>
          <p:cNvSpPr txBox="1">
            <a:spLocks noGrp="1"/>
          </p:cNvSpPr>
          <p:nvPr>
            <p:ph type="subTitle" idx="2"/>
          </p:nvPr>
        </p:nvSpPr>
        <p:spPr>
          <a:xfrm>
            <a:off x="2093367" y="179967"/>
            <a:ext cx="9140400" cy="449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1333"/>
              </a:spcBef>
              <a:spcAft>
                <a:spcPts val="0"/>
              </a:spcAft>
              <a:buClr>
                <a:schemeClr val="lt1"/>
              </a:buClr>
              <a:buSzPts val="2100"/>
              <a:buNone/>
              <a:defRPr>
                <a:solidFill>
                  <a:schemeClr val="lt1"/>
                </a:solidFill>
              </a:defRPr>
            </a:lvl2pPr>
            <a:lvl3pPr lvl="2" rtl="0">
              <a:spcBef>
                <a:spcPts val="1333"/>
              </a:spcBef>
              <a:spcAft>
                <a:spcPts val="0"/>
              </a:spcAft>
              <a:buClr>
                <a:schemeClr val="lt1"/>
              </a:buClr>
              <a:buSzPts val="2000"/>
              <a:buNone/>
              <a:defRPr>
                <a:solidFill>
                  <a:schemeClr val="lt1"/>
                </a:solidFill>
              </a:defRPr>
            </a:lvl3pPr>
            <a:lvl4pPr lvl="3" rtl="0">
              <a:spcBef>
                <a:spcPts val="1067"/>
              </a:spcBef>
              <a:spcAft>
                <a:spcPts val="0"/>
              </a:spcAft>
              <a:buClr>
                <a:schemeClr val="lt1"/>
              </a:buClr>
              <a:buSzPts val="1900"/>
              <a:buNone/>
              <a:defRPr>
                <a:solidFill>
                  <a:schemeClr val="lt1"/>
                </a:solidFill>
              </a:defRPr>
            </a:lvl4pPr>
            <a:lvl5pPr lvl="4" rtl="0">
              <a:spcBef>
                <a:spcPts val="1067"/>
              </a:spcBef>
              <a:spcAft>
                <a:spcPts val="0"/>
              </a:spcAft>
              <a:buClr>
                <a:schemeClr val="lt1"/>
              </a:buClr>
              <a:buSzPts val="1800"/>
              <a:buNone/>
              <a:defRPr>
                <a:solidFill>
                  <a:schemeClr val="lt1"/>
                </a:solidFill>
              </a:defRPr>
            </a:lvl5pPr>
            <a:lvl6pPr lvl="5" rtl="0">
              <a:spcBef>
                <a:spcPts val="800"/>
              </a:spcBef>
              <a:spcAft>
                <a:spcPts val="0"/>
              </a:spcAft>
              <a:buClr>
                <a:schemeClr val="lt1"/>
              </a:buClr>
              <a:buSzPts val="1800"/>
              <a:buNone/>
              <a:defRPr>
                <a:solidFill>
                  <a:schemeClr val="lt1"/>
                </a:solidFill>
              </a:defRPr>
            </a:lvl6pPr>
            <a:lvl7pPr lvl="6" rtl="0">
              <a:spcBef>
                <a:spcPts val="800"/>
              </a:spcBef>
              <a:spcAft>
                <a:spcPts val="0"/>
              </a:spcAft>
              <a:buClr>
                <a:schemeClr val="lt1"/>
              </a:buClr>
              <a:buSzPts val="1800"/>
              <a:buNone/>
              <a:defRPr>
                <a:solidFill>
                  <a:schemeClr val="lt1"/>
                </a:solidFill>
              </a:defRPr>
            </a:lvl7pPr>
            <a:lvl8pPr lvl="7" rtl="0">
              <a:spcBef>
                <a:spcPts val="533"/>
              </a:spcBef>
              <a:spcAft>
                <a:spcPts val="0"/>
              </a:spcAft>
              <a:buClr>
                <a:schemeClr val="lt1"/>
              </a:buClr>
              <a:buSzPts val="1800"/>
              <a:buNone/>
              <a:defRPr>
                <a:solidFill>
                  <a:schemeClr val="lt1"/>
                </a:solidFill>
              </a:defRPr>
            </a:lvl8pPr>
            <a:lvl9pPr lvl="8" rtl="0">
              <a:spcBef>
                <a:spcPts val="533"/>
              </a:spcBef>
              <a:spcAft>
                <a:spcPts val="267"/>
              </a:spcAft>
              <a:buClr>
                <a:schemeClr val="lt1"/>
              </a:buClr>
              <a:buSzPts val="1800"/>
              <a:buNone/>
              <a:defRPr>
                <a:solidFill>
                  <a:schemeClr val="lt1"/>
                </a:solidFill>
              </a:defRPr>
            </a:lvl9pPr>
          </a:lstStyle>
          <a:p>
            <a:endParaRPr/>
          </a:p>
        </p:txBody>
      </p:sp>
      <p:pic>
        <p:nvPicPr>
          <p:cNvPr id="667" name="Google Shape;667;p51"/>
          <p:cNvPicPr preferRelativeResize="0"/>
          <p:nvPr/>
        </p:nvPicPr>
        <p:blipFill rotWithShape="1">
          <a:blip r:embed="rId3">
            <a:alphaModFix/>
          </a:blip>
          <a:srcRect/>
          <a:stretch/>
        </p:blipFill>
        <p:spPr>
          <a:xfrm>
            <a:off x="11356657" y="-15299"/>
            <a:ext cx="666267" cy="666267"/>
          </a:xfrm>
          <a:prstGeom prst="rect">
            <a:avLst/>
          </a:prstGeom>
          <a:noFill/>
          <a:ln>
            <a:noFill/>
          </a:ln>
        </p:spPr>
      </p:pic>
    </p:spTree>
    <p:extLst>
      <p:ext uri="{BB962C8B-B14F-4D97-AF65-F5344CB8AC3E}">
        <p14:creationId xmlns:p14="http://schemas.microsoft.com/office/powerpoint/2010/main" val="812294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2.08 Feedback - jade">
  <p:cSld name="TITLE_AND_TWO_COLUMNS_1_1_5_1_3_1_1_1_1_2">
    <p:bg>
      <p:bgPr>
        <a:solidFill>
          <a:srgbClr val="E6F2F2"/>
        </a:solidFill>
        <a:effectLst/>
      </p:bgPr>
    </p:bg>
    <p:spTree>
      <p:nvGrpSpPr>
        <p:cNvPr id="1" name="Shape 692"/>
        <p:cNvGrpSpPr/>
        <p:nvPr/>
      </p:nvGrpSpPr>
      <p:grpSpPr>
        <a:xfrm>
          <a:off x="0" y="0"/>
          <a:ext cx="0" cy="0"/>
          <a:chOff x="0" y="0"/>
          <a:chExt cx="0" cy="0"/>
        </a:xfrm>
      </p:grpSpPr>
      <p:pic>
        <p:nvPicPr>
          <p:cNvPr id="693" name="Google Shape;693;p55"/>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694" name="Google Shape;694;p55"/>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695" name="Google Shape;695;p55"/>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696" name="Google Shape;696;p55"/>
          <p:cNvSpPr txBox="1"/>
          <p:nvPr/>
        </p:nvSpPr>
        <p:spPr>
          <a:xfrm>
            <a:off x="432000" y="60700"/>
            <a:ext cx="1523600" cy="656800"/>
          </a:xfrm>
          <a:prstGeom prst="rect">
            <a:avLst/>
          </a:prstGeom>
          <a:noFill/>
          <a:ln>
            <a:noFill/>
          </a:ln>
        </p:spPr>
        <p:txBody>
          <a:bodyPr spcFirstLastPara="1" wrap="square" lIns="0" tIns="121900" rIns="121900" bIns="121900" anchor="t" anchorCtr="0">
            <a:spAutoFit/>
          </a:bodyPr>
          <a:lstStyle/>
          <a:p>
            <a:pPr marL="0" lvl="0" indent="0" algn="l" rtl="0">
              <a:spcBef>
                <a:spcPts val="0"/>
              </a:spcBef>
              <a:spcAft>
                <a:spcPts val="0"/>
              </a:spcAft>
              <a:buNone/>
            </a:pPr>
            <a:r>
              <a:rPr lang="en-GB" sz="2667" b="1">
                <a:solidFill>
                  <a:schemeClr val="lt1"/>
                </a:solidFill>
                <a:latin typeface="Lexend"/>
                <a:ea typeface="Lexend"/>
                <a:cs typeface="Lexend"/>
                <a:sym typeface="Lexend"/>
              </a:rPr>
              <a:t>Task B</a:t>
            </a:r>
            <a:endParaRPr sz="2667" b="1">
              <a:solidFill>
                <a:schemeClr val="lt1"/>
              </a:solidFill>
              <a:latin typeface="Lexend"/>
              <a:ea typeface="Lexend"/>
              <a:cs typeface="Lexend"/>
              <a:sym typeface="Lexend"/>
            </a:endParaRPr>
          </a:p>
        </p:txBody>
      </p:sp>
      <p:sp>
        <p:nvSpPr>
          <p:cNvPr id="697" name="Google Shape;697;p55"/>
          <p:cNvSpPr txBox="1">
            <a:spLocks noGrp="1"/>
          </p:cNvSpPr>
          <p:nvPr>
            <p:ph type="subTitle" idx="2"/>
          </p:nvPr>
        </p:nvSpPr>
        <p:spPr>
          <a:xfrm>
            <a:off x="2093367" y="179967"/>
            <a:ext cx="9140400" cy="449600"/>
          </a:xfrm>
          <a:prstGeom prst="rect">
            <a:avLst/>
          </a:prstGeom>
        </p:spPr>
        <p:txBody>
          <a:bodyPr spcFirstLastPara="1" wrap="square" lIns="0" tIns="0" rIns="0" bIns="0" anchor="t" anchorCtr="0">
            <a:noAutofit/>
          </a:bodyPr>
          <a:lstStyle>
            <a:lvl1pPr lvl="0" rtl="0">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1333"/>
              </a:spcBef>
              <a:spcAft>
                <a:spcPts val="0"/>
              </a:spcAft>
              <a:buClr>
                <a:schemeClr val="lt1"/>
              </a:buClr>
              <a:buSzPts val="2100"/>
              <a:buNone/>
              <a:defRPr>
                <a:solidFill>
                  <a:schemeClr val="lt1"/>
                </a:solidFill>
              </a:defRPr>
            </a:lvl2pPr>
            <a:lvl3pPr lvl="2" rtl="0">
              <a:spcBef>
                <a:spcPts val="1333"/>
              </a:spcBef>
              <a:spcAft>
                <a:spcPts val="0"/>
              </a:spcAft>
              <a:buClr>
                <a:schemeClr val="lt1"/>
              </a:buClr>
              <a:buSzPts val="2000"/>
              <a:buNone/>
              <a:defRPr>
                <a:solidFill>
                  <a:schemeClr val="lt1"/>
                </a:solidFill>
              </a:defRPr>
            </a:lvl3pPr>
            <a:lvl4pPr lvl="3" rtl="0">
              <a:spcBef>
                <a:spcPts val="1067"/>
              </a:spcBef>
              <a:spcAft>
                <a:spcPts val="0"/>
              </a:spcAft>
              <a:buClr>
                <a:schemeClr val="lt1"/>
              </a:buClr>
              <a:buSzPts val="1900"/>
              <a:buNone/>
              <a:defRPr>
                <a:solidFill>
                  <a:schemeClr val="lt1"/>
                </a:solidFill>
              </a:defRPr>
            </a:lvl4pPr>
            <a:lvl5pPr lvl="4" rtl="0">
              <a:spcBef>
                <a:spcPts val="1067"/>
              </a:spcBef>
              <a:spcAft>
                <a:spcPts val="0"/>
              </a:spcAft>
              <a:buClr>
                <a:schemeClr val="lt1"/>
              </a:buClr>
              <a:buSzPts val="1800"/>
              <a:buNone/>
              <a:defRPr>
                <a:solidFill>
                  <a:schemeClr val="lt1"/>
                </a:solidFill>
              </a:defRPr>
            </a:lvl5pPr>
            <a:lvl6pPr lvl="5" rtl="0">
              <a:spcBef>
                <a:spcPts val="800"/>
              </a:spcBef>
              <a:spcAft>
                <a:spcPts val="0"/>
              </a:spcAft>
              <a:buClr>
                <a:schemeClr val="lt1"/>
              </a:buClr>
              <a:buSzPts val="1800"/>
              <a:buNone/>
              <a:defRPr>
                <a:solidFill>
                  <a:schemeClr val="lt1"/>
                </a:solidFill>
              </a:defRPr>
            </a:lvl6pPr>
            <a:lvl7pPr lvl="6" rtl="0">
              <a:spcBef>
                <a:spcPts val="800"/>
              </a:spcBef>
              <a:spcAft>
                <a:spcPts val="0"/>
              </a:spcAft>
              <a:buClr>
                <a:schemeClr val="lt1"/>
              </a:buClr>
              <a:buSzPts val="1800"/>
              <a:buNone/>
              <a:defRPr>
                <a:solidFill>
                  <a:schemeClr val="lt1"/>
                </a:solidFill>
              </a:defRPr>
            </a:lvl7pPr>
            <a:lvl8pPr lvl="7" rtl="0">
              <a:spcBef>
                <a:spcPts val="533"/>
              </a:spcBef>
              <a:spcAft>
                <a:spcPts val="0"/>
              </a:spcAft>
              <a:buClr>
                <a:schemeClr val="lt1"/>
              </a:buClr>
              <a:buSzPts val="1800"/>
              <a:buNone/>
              <a:defRPr>
                <a:solidFill>
                  <a:schemeClr val="lt1"/>
                </a:solidFill>
              </a:defRPr>
            </a:lvl8pPr>
            <a:lvl9pPr lvl="8" rtl="0">
              <a:spcBef>
                <a:spcPts val="533"/>
              </a:spcBef>
              <a:spcAft>
                <a:spcPts val="267"/>
              </a:spcAft>
              <a:buClr>
                <a:schemeClr val="lt1"/>
              </a:buClr>
              <a:buSzPts val="1800"/>
              <a:buNone/>
              <a:defRPr>
                <a:solidFill>
                  <a:schemeClr val="lt1"/>
                </a:solidFill>
              </a:defRPr>
            </a:lvl9pPr>
          </a:lstStyle>
          <a:p>
            <a:endParaRPr/>
          </a:p>
        </p:txBody>
      </p:sp>
      <p:sp>
        <p:nvSpPr>
          <p:cNvPr id="698" name="Google Shape;698;p55"/>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Feedback</a:t>
            </a:r>
            <a:endParaRPr sz="1200" b="1">
              <a:solidFill>
                <a:srgbClr val="E6F2F2"/>
              </a:solidFill>
              <a:latin typeface="Lexend"/>
              <a:ea typeface="Lexend"/>
              <a:cs typeface="Lexend"/>
              <a:sym typeface="Lexend"/>
            </a:endParaRPr>
          </a:p>
        </p:txBody>
      </p:sp>
      <p:pic>
        <p:nvPicPr>
          <p:cNvPr id="699" name="Google Shape;699;p55"/>
          <p:cNvPicPr preferRelativeResize="0"/>
          <p:nvPr/>
        </p:nvPicPr>
        <p:blipFill rotWithShape="1">
          <a:blip r:embed="rId3">
            <a:alphaModFix/>
          </a:blip>
          <a:srcRect/>
          <a:stretch/>
        </p:blipFill>
        <p:spPr>
          <a:xfrm>
            <a:off x="11371447" y="-15299"/>
            <a:ext cx="666267" cy="666267"/>
          </a:xfrm>
          <a:prstGeom prst="rect">
            <a:avLst/>
          </a:prstGeom>
          <a:noFill/>
          <a:ln>
            <a:noFill/>
          </a:ln>
        </p:spPr>
      </p:pic>
    </p:spTree>
    <p:extLst>
      <p:ext uri="{BB962C8B-B14F-4D97-AF65-F5344CB8AC3E}">
        <p14:creationId xmlns:p14="http://schemas.microsoft.com/office/powerpoint/2010/main" val="31017226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00 Explanation blank - purple ">
  <p:cSld name="TITLE_AND_TWO_COLUMNS_1_1_6_2_1_4">
    <p:spTree>
      <p:nvGrpSpPr>
        <p:cNvPr id="1" name="Shape 325"/>
        <p:cNvGrpSpPr/>
        <p:nvPr/>
      </p:nvGrpSpPr>
      <p:grpSpPr>
        <a:xfrm>
          <a:off x="0" y="0"/>
          <a:ext cx="0" cy="0"/>
          <a:chOff x="0" y="0"/>
          <a:chExt cx="0" cy="0"/>
        </a:xfrm>
      </p:grpSpPr>
      <p:pic>
        <p:nvPicPr>
          <p:cNvPr id="326" name="Google Shape;326;p31"/>
          <p:cNvPicPr preferRelativeResize="0"/>
          <p:nvPr/>
        </p:nvPicPr>
        <p:blipFill>
          <a:blip r:embed="rId2">
            <a:alphaModFix/>
          </a:blip>
          <a:stretch>
            <a:fillRect/>
          </a:stretch>
        </p:blipFill>
        <p:spPr>
          <a:xfrm>
            <a:off x="0" y="710033"/>
            <a:ext cx="12201603" cy="155600"/>
          </a:xfrm>
          <a:prstGeom prst="rect">
            <a:avLst/>
          </a:prstGeom>
          <a:noFill/>
          <a:ln>
            <a:noFill/>
          </a:ln>
        </p:spPr>
      </p:pic>
      <p:sp>
        <p:nvSpPr>
          <p:cNvPr id="327" name="Google Shape;327;p31"/>
          <p:cNvSpPr/>
          <p:nvPr/>
        </p:nvSpPr>
        <p:spPr>
          <a:xfrm>
            <a:off x="-1" y="-3"/>
            <a:ext cx="12196800" cy="7204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28" name="Google Shape;328;p31"/>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329" name="Google Shape;329;p31"/>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30" name="Google Shape;330;p31"/>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31" name="Google Shape;331;p31"/>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Explanation</a:t>
            </a:r>
            <a:endParaRPr sz="1200" b="1">
              <a:solidFill>
                <a:srgbClr val="F3EEFB"/>
              </a:solidFill>
              <a:latin typeface="Lexend"/>
              <a:ea typeface="Lexend"/>
              <a:cs typeface="Lexend"/>
              <a:sym typeface="Lexend"/>
            </a:endParaRPr>
          </a:p>
        </p:txBody>
      </p:sp>
    </p:spTree>
    <p:extLst>
      <p:ext uri="{BB962C8B-B14F-4D97-AF65-F5344CB8AC3E}">
        <p14:creationId xmlns:p14="http://schemas.microsoft.com/office/powerpoint/2010/main" val="11713420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00 Explanation blank - jade">
  <p:cSld name="TITLE_AND_TWO_COLUMNS_1_1_6_2_1_2">
    <p:spTree>
      <p:nvGrpSpPr>
        <p:cNvPr id="1" name="Shape 332"/>
        <p:cNvGrpSpPr/>
        <p:nvPr/>
      </p:nvGrpSpPr>
      <p:grpSpPr>
        <a:xfrm>
          <a:off x="0" y="0"/>
          <a:ext cx="0" cy="0"/>
          <a:chOff x="0" y="0"/>
          <a:chExt cx="0" cy="0"/>
        </a:xfrm>
      </p:grpSpPr>
      <p:pic>
        <p:nvPicPr>
          <p:cNvPr id="333" name="Google Shape;333;p32"/>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334" name="Google Shape;334;p32"/>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335" name="Google Shape;335;p32"/>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336" name="Google Shape;336;p32"/>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Explanation</a:t>
            </a:r>
            <a:endParaRPr sz="1200" b="1">
              <a:solidFill>
                <a:srgbClr val="E6F2F2"/>
              </a:solidFill>
              <a:latin typeface="Lexend"/>
              <a:ea typeface="Lexend"/>
              <a:cs typeface="Lexend"/>
              <a:sym typeface="Lexend"/>
            </a:endParaRPr>
          </a:p>
        </p:txBody>
      </p:sp>
      <p:sp>
        <p:nvSpPr>
          <p:cNvPr id="337" name="Google Shape;337;p32"/>
          <p:cNvSpPr txBox="1">
            <a:spLocks noGrp="1"/>
          </p:cNvSpPr>
          <p:nvPr>
            <p:ph type="title"/>
          </p:nvPr>
        </p:nvSpPr>
        <p:spPr>
          <a:xfrm>
            <a:off x="432000" y="0"/>
            <a:ext cx="10513600" cy="8180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pic>
        <p:nvPicPr>
          <p:cNvPr id="338" name="Google Shape;338;p32"/>
          <p:cNvPicPr preferRelativeResize="0"/>
          <p:nvPr/>
        </p:nvPicPr>
        <p:blipFill rotWithShape="1">
          <a:blip r:embed="rId3">
            <a:alphaModFix/>
          </a:blip>
          <a:srcRect/>
          <a:stretch/>
        </p:blipFill>
        <p:spPr>
          <a:xfrm>
            <a:off x="11235933" y="-750"/>
            <a:ext cx="666267" cy="666267"/>
          </a:xfrm>
          <a:prstGeom prst="rect">
            <a:avLst/>
          </a:prstGeom>
          <a:noFill/>
          <a:ln>
            <a:noFill/>
          </a:ln>
        </p:spPr>
      </p:pic>
    </p:spTree>
    <p:extLst>
      <p:ext uri="{BB962C8B-B14F-4D97-AF65-F5344CB8AC3E}">
        <p14:creationId xmlns:p14="http://schemas.microsoft.com/office/powerpoint/2010/main" val="3812398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07 Practice - jade">
  <p:cSld name="TITLE_AND_TWO_COLUMNS_1_1_5_1_3_1_1_1_1">
    <p:spTree>
      <p:nvGrpSpPr>
        <p:cNvPr id="1" name="Shape 749"/>
        <p:cNvGrpSpPr/>
        <p:nvPr/>
      </p:nvGrpSpPr>
      <p:grpSpPr>
        <a:xfrm>
          <a:off x="0" y="0"/>
          <a:ext cx="0" cy="0"/>
          <a:chOff x="0" y="0"/>
          <a:chExt cx="0" cy="0"/>
        </a:xfrm>
      </p:grpSpPr>
      <p:pic>
        <p:nvPicPr>
          <p:cNvPr id="750" name="Google Shape;750;p60"/>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751" name="Google Shape;751;p60"/>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52" name="Google Shape;752;p60"/>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753" name="Google Shape;753;p60"/>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Practice</a:t>
            </a:r>
            <a:endParaRPr sz="1200" b="1">
              <a:solidFill>
                <a:srgbClr val="E6F2F2"/>
              </a:solidFill>
              <a:latin typeface="Lexend"/>
              <a:ea typeface="Lexend"/>
              <a:cs typeface="Lexend"/>
              <a:sym typeface="Lexend"/>
            </a:endParaRPr>
          </a:p>
        </p:txBody>
      </p:sp>
      <p:pic>
        <p:nvPicPr>
          <p:cNvPr id="754" name="Google Shape;754;p60"/>
          <p:cNvPicPr preferRelativeResize="0"/>
          <p:nvPr/>
        </p:nvPicPr>
        <p:blipFill rotWithShape="1">
          <a:blip r:embed="rId3">
            <a:alphaModFix/>
          </a:blip>
          <a:srcRect/>
          <a:stretch/>
        </p:blipFill>
        <p:spPr>
          <a:xfrm>
            <a:off x="11356657" y="-15299"/>
            <a:ext cx="666267" cy="666267"/>
          </a:xfrm>
          <a:prstGeom prst="rect">
            <a:avLst/>
          </a:prstGeom>
          <a:noFill/>
          <a:ln>
            <a:noFill/>
          </a:ln>
        </p:spPr>
      </p:pic>
      <p:sp>
        <p:nvSpPr>
          <p:cNvPr id="755" name="Google Shape;755;p60"/>
          <p:cNvSpPr txBox="1">
            <a:spLocks noGrp="1"/>
          </p:cNvSpPr>
          <p:nvPr>
            <p:ph type="title"/>
          </p:nvPr>
        </p:nvSpPr>
        <p:spPr>
          <a:xfrm>
            <a:off x="1972400" y="52867"/>
            <a:ext cx="9140400" cy="5104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lt1"/>
              </a:buClr>
              <a:buSzPts val="1800"/>
              <a:buNone/>
              <a:defRPr sz="2400" b="0">
                <a:solidFill>
                  <a:schemeClr val="lt1"/>
                </a:solidFill>
              </a:defRPr>
            </a:lvl1pPr>
            <a:lvl2pPr lvl="1" rtl="0">
              <a:lnSpc>
                <a:spcPct val="100000"/>
              </a:lnSpc>
              <a:spcBef>
                <a:spcPts val="0"/>
              </a:spcBef>
              <a:spcAft>
                <a:spcPts val="0"/>
              </a:spcAft>
              <a:buClr>
                <a:schemeClr val="lt1"/>
              </a:buClr>
              <a:buSzPts val="1800"/>
              <a:buNone/>
              <a:defRPr sz="2400">
                <a:solidFill>
                  <a:schemeClr val="lt1"/>
                </a:solidFill>
              </a:defRPr>
            </a:lvl2pPr>
            <a:lvl3pPr lvl="2" rtl="0">
              <a:lnSpc>
                <a:spcPct val="100000"/>
              </a:lnSpc>
              <a:spcBef>
                <a:spcPts val="0"/>
              </a:spcBef>
              <a:spcAft>
                <a:spcPts val="0"/>
              </a:spcAft>
              <a:buClr>
                <a:schemeClr val="lt1"/>
              </a:buClr>
              <a:buSzPts val="1800"/>
              <a:buNone/>
              <a:defRPr sz="2400">
                <a:solidFill>
                  <a:schemeClr val="lt1"/>
                </a:solidFill>
              </a:defRPr>
            </a:lvl3pPr>
            <a:lvl4pPr lvl="3" rtl="0">
              <a:lnSpc>
                <a:spcPct val="100000"/>
              </a:lnSpc>
              <a:spcBef>
                <a:spcPts val="0"/>
              </a:spcBef>
              <a:spcAft>
                <a:spcPts val="0"/>
              </a:spcAft>
              <a:buClr>
                <a:schemeClr val="lt1"/>
              </a:buClr>
              <a:buSzPts val="1800"/>
              <a:buNone/>
              <a:defRPr sz="2400">
                <a:solidFill>
                  <a:schemeClr val="lt1"/>
                </a:solidFill>
              </a:defRPr>
            </a:lvl4pPr>
            <a:lvl5pPr lvl="4" rtl="0">
              <a:lnSpc>
                <a:spcPct val="100000"/>
              </a:lnSpc>
              <a:spcBef>
                <a:spcPts val="0"/>
              </a:spcBef>
              <a:spcAft>
                <a:spcPts val="0"/>
              </a:spcAft>
              <a:buClr>
                <a:schemeClr val="lt1"/>
              </a:buClr>
              <a:buSzPts val="1800"/>
              <a:buNone/>
              <a:defRPr sz="2400">
                <a:solidFill>
                  <a:schemeClr val="lt1"/>
                </a:solidFill>
              </a:defRPr>
            </a:lvl5pPr>
            <a:lvl6pPr lvl="5" rtl="0">
              <a:lnSpc>
                <a:spcPct val="100000"/>
              </a:lnSpc>
              <a:spcBef>
                <a:spcPts val="0"/>
              </a:spcBef>
              <a:spcAft>
                <a:spcPts val="0"/>
              </a:spcAft>
              <a:buClr>
                <a:schemeClr val="lt1"/>
              </a:buClr>
              <a:buSzPts val="1800"/>
              <a:buNone/>
              <a:defRPr sz="2400">
                <a:solidFill>
                  <a:schemeClr val="lt1"/>
                </a:solidFill>
              </a:defRPr>
            </a:lvl6pPr>
            <a:lvl7pPr lvl="6" rtl="0">
              <a:lnSpc>
                <a:spcPct val="100000"/>
              </a:lnSpc>
              <a:spcBef>
                <a:spcPts val="0"/>
              </a:spcBef>
              <a:spcAft>
                <a:spcPts val="0"/>
              </a:spcAft>
              <a:buClr>
                <a:schemeClr val="lt1"/>
              </a:buClr>
              <a:buSzPts val="1800"/>
              <a:buNone/>
              <a:defRPr sz="2400">
                <a:solidFill>
                  <a:schemeClr val="lt1"/>
                </a:solidFill>
              </a:defRPr>
            </a:lvl7pPr>
            <a:lvl8pPr lvl="7" rtl="0">
              <a:lnSpc>
                <a:spcPct val="100000"/>
              </a:lnSpc>
              <a:spcBef>
                <a:spcPts val="0"/>
              </a:spcBef>
              <a:spcAft>
                <a:spcPts val="0"/>
              </a:spcAft>
              <a:buClr>
                <a:schemeClr val="lt1"/>
              </a:buClr>
              <a:buSzPts val="1800"/>
              <a:buNone/>
              <a:defRPr sz="2400">
                <a:solidFill>
                  <a:schemeClr val="lt1"/>
                </a:solidFill>
              </a:defRPr>
            </a:lvl8pPr>
            <a:lvl9pPr lvl="8"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756" name="Google Shape;756;p60"/>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B</a:t>
            </a:r>
            <a:endParaRPr sz="2667" b="1">
              <a:solidFill>
                <a:srgbClr val="FFFFFF"/>
              </a:solidFill>
              <a:latin typeface="Lexend"/>
              <a:ea typeface="Lexend"/>
              <a:cs typeface="Lexend"/>
              <a:sym typeface="Lexend"/>
            </a:endParaRPr>
          </a:p>
        </p:txBody>
      </p:sp>
    </p:spTree>
    <p:extLst>
      <p:ext uri="{BB962C8B-B14F-4D97-AF65-F5344CB8AC3E}">
        <p14:creationId xmlns:p14="http://schemas.microsoft.com/office/powerpoint/2010/main" val="7514984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2.08 Feedback - jade">
  <p:cSld name="TITLE_AND_TWO_COLUMNS_1_1_5_1_3_1_1_1_1_2">
    <p:bg>
      <p:bgPr>
        <a:solidFill>
          <a:srgbClr val="E6F2F2"/>
        </a:solidFill>
        <a:effectLst/>
      </p:bgPr>
    </p:bg>
    <p:spTree>
      <p:nvGrpSpPr>
        <p:cNvPr id="1" name="Shape 781"/>
        <p:cNvGrpSpPr/>
        <p:nvPr/>
      </p:nvGrpSpPr>
      <p:grpSpPr>
        <a:xfrm>
          <a:off x="0" y="0"/>
          <a:ext cx="0" cy="0"/>
          <a:chOff x="0" y="0"/>
          <a:chExt cx="0" cy="0"/>
        </a:xfrm>
      </p:grpSpPr>
      <p:pic>
        <p:nvPicPr>
          <p:cNvPr id="782" name="Google Shape;782;p64"/>
          <p:cNvPicPr preferRelativeResize="0"/>
          <p:nvPr/>
        </p:nvPicPr>
        <p:blipFill rotWithShape="1">
          <a:blip r:embed="rId2">
            <a:alphaModFix/>
          </a:blip>
          <a:srcRect t="1662" b="1672"/>
          <a:stretch/>
        </p:blipFill>
        <p:spPr>
          <a:xfrm>
            <a:off x="0" y="710034"/>
            <a:ext cx="12201603" cy="155612"/>
          </a:xfrm>
          <a:prstGeom prst="rect">
            <a:avLst/>
          </a:prstGeom>
          <a:noFill/>
          <a:ln>
            <a:noFill/>
          </a:ln>
        </p:spPr>
      </p:pic>
      <p:sp>
        <p:nvSpPr>
          <p:cNvPr id="783" name="Google Shape;783;p64"/>
          <p:cNvSpPr/>
          <p:nvPr/>
        </p:nvSpPr>
        <p:spPr>
          <a:xfrm>
            <a:off x="-1" y="-3"/>
            <a:ext cx="12192400" cy="720400"/>
          </a:xfrm>
          <a:prstGeom prst="rect">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sp>
        <p:nvSpPr>
          <p:cNvPr id="784" name="Google Shape;784;p64"/>
          <p:cNvSpPr txBox="1">
            <a:spLocks noGrp="1"/>
          </p:cNvSpPr>
          <p:nvPr>
            <p:ph type="body" idx="1"/>
          </p:nvPr>
        </p:nvSpPr>
        <p:spPr>
          <a:xfrm>
            <a:off x="432000" y="1012400"/>
            <a:ext cx="10983600" cy="40276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785" name="Google Shape;785;p64"/>
          <p:cNvSpPr txBox="1"/>
          <p:nvPr/>
        </p:nvSpPr>
        <p:spPr>
          <a:xfrm>
            <a:off x="11302080" y="585000"/>
            <a:ext cx="8052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Feedback</a:t>
            </a:r>
            <a:endParaRPr sz="1200" b="1">
              <a:solidFill>
                <a:srgbClr val="E6F2F2"/>
              </a:solidFill>
              <a:latin typeface="Lexend"/>
              <a:ea typeface="Lexend"/>
              <a:cs typeface="Lexend"/>
              <a:sym typeface="Lexend"/>
            </a:endParaRPr>
          </a:p>
        </p:txBody>
      </p:sp>
      <p:pic>
        <p:nvPicPr>
          <p:cNvPr id="786" name="Google Shape;786;p64"/>
          <p:cNvPicPr preferRelativeResize="0"/>
          <p:nvPr/>
        </p:nvPicPr>
        <p:blipFill rotWithShape="1">
          <a:blip r:embed="rId3">
            <a:alphaModFix/>
          </a:blip>
          <a:srcRect/>
          <a:stretch/>
        </p:blipFill>
        <p:spPr>
          <a:xfrm>
            <a:off x="11371447" y="-15299"/>
            <a:ext cx="666267" cy="666267"/>
          </a:xfrm>
          <a:prstGeom prst="rect">
            <a:avLst/>
          </a:prstGeom>
          <a:noFill/>
          <a:ln>
            <a:noFill/>
          </a:ln>
        </p:spPr>
      </p:pic>
      <p:sp>
        <p:nvSpPr>
          <p:cNvPr id="787" name="Google Shape;787;p64"/>
          <p:cNvSpPr txBox="1">
            <a:spLocks noGrp="1"/>
          </p:cNvSpPr>
          <p:nvPr>
            <p:ph type="title"/>
          </p:nvPr>
        </p:nvSpPr>
        <p:spPr>
          <a:xfrm>
            <a:off x="1972400" y="52867"/>
            <a:ext cx="9140400" cy="5104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Clr>
                <a:schemeClr val="lt1"/>
              </a:buClr>
              <a:buSzPts val="1800"/>
              <a:buNone/>
              <a:defRPr sz="2400" b="0">
                <a:solidFill>
                  <a:schemeClr val="lt1"/>
                </a:solidFill>
              </a:defRPr>
            </a:lvl1pPr>
            <a:lvl2pPr lvl="1" rtl="0">
              <a:lnSpc>
                <a:spcPct val="100000"/>
              </a:lnSpc>
              <a:spcBef>
                <a:spcPts val="0"/>
              </a:spcBef>
              <a:spcAft>
                <a:spcPts val="0"/>
              </a:spcAft>
              <a:buClr>
                <a:schemeClr val="lt1"/>
              </a:buClr>
              <a:buSzPts val="1800"/>
              <a:buNone/>
              <a:defRPr sz="2400">
                <a:solidFill>
                  <a:schemeClr val="lt1"/>
                </a:solidFill>
              </a:defRPr>
            </a:lvl2pPr>
            <a:lvl3pPr lvl="2" rtl="0">
              <a:lnSpc>
                <a:spcPct val="100000"/>
              </a:lnSpc>
              <a:spcBef>
                <a:spcPts val="0"/>
              </a:spcBef>
              <a:spcAft>
                <a:spcPts val="0"/>
              </a:spcAft>
              <a:buClr>
                <a:schemeClr val="lt1"/>
              </a:buClr>
              <a:buSzPts val="1800"/>
              <a:buNone/>
              <a:defRPr sz="2400">
                <a:solidFill>
                  <a:schemeClr val="lt1"/>
                </a:solidFill>
              </a:defRPr>
            </a:lvl3pPr>
            <a:lvl4pPr lvl="3" rtl="0">
              <a:lnSpc>
                <a:spcPct val="100000"/>
              </a:lnSpc>
              <a:spcBef>
                <a:spcPts val="0"/>
              </a:spcBef>
              <a:spcAft>
                <a:spcPts val="0"/>
              </a:spcAft>
              <a:buClr>
                <a:schemeClr val="lt1"/>
              </a:buClr>
              <a:buSzPts val="1800"/>
              <a:buNone/>
              <a:defRPr sz="2400">
                <a:solidFill>
                  <a:schemeClr val="lt1"/>
                </a:solidFill>
              </a:defRPr>
            </a:lvl4pPr>
            <a:lvl5pPr lvl="4" rtl="0">
              <a:lnSpc>
                <a:spcPct val="100000"/>
              </a:lnSpc>
              <a:spcBef>
                <a:spcPts val="0"/>
              </a:spcBef>
              <a:spcAft>
                <a:spcPts val="0"/>
              </a:spcAft>
              <a:buClr>
                <a:schemeClr val="lt1"/>
              </a:buClr>
              <a:buSzPts val="1800"/>
              <a:buNone/>
              <a:defRPr sz="2400">
                <a:solidFill>
                  <a:schemeClr val="lt1"/>
                </a:solidFill>
              </a:defRPr>
            </a:lvl5pPr>
            <a:lvl6pPr lvl="5" rtl="0">
              <a:lnSpc>
                <a:spcPct val="100000"/>
              </a:lnSpc>
              <a:spcBef>
                <a:spcPts val="0"/>
              </a:spcBef>
              <a:spcAft>
                <a:spcPts val="0"/>
              </a:spcAft>
              <a:buClr>
                <a:schemeClr val="lt1"/>
              </a:buClr>
              <a:buSzPts val="1800"/>
              <a:buNone/>
              <a:defRPr sz="2400">
                <a:solidFill>
                  <a:schemeClr val="lt1"/>
                </a:solidFill>
              </a:defRPr>
            </a:lvl6pPr>
            <a:lvl7pPr lvl="6" rtl="0">
              <a:lnSpc>
                <a:spcPct val="100000"/>
              </a:lnSpc>
              <a:spcBef>
                <a:spcPts val="0"/>
              </a:spcBef>
              <a:spcAft>
                <a:spcPts val="0"/>
              </a:spcAft>
              <a:buClr>
                <a:schemeClr val="lt1"/>
              </a:buClr>
              <a:buSzPts val="1800"/>
              <a:buNone/>
              <a:defRPr sz="2400">
                <a:solidFill>
                  <a:schemeClr val="lt1"/>
                </a:solidFill>
              </a:defRPr>
            </a:lvl7pPr>
            <a:lvl8pPr lvl="7" rtl="0">
              <a:lnSpc>
                <a:spcPct val="100000"/>
              </a:lnSpc>
              <a:spcBef>
                <a:spcPts val="0"/>
              </a:spcBef>
              <a:spcAft>
                <a:spcPts val="0"/>
              </a:spcAft>
              <a:buClr>
                <a:schemeClr val="lt1"/>
              </a:buClr>
              <a:buSzPts val="1800"/>
              <a:buNone/>
              <a:defRPr sz="2400">
                <a:solidFill>
                  <a:schemeClr val="lt1"/>
                </a:solidFill>
              </a:defRPr>
            </a:lvl8pPr>
            <a:lvl9pPr lvl="8" rtl="0">
              <a:lnSpc>
                <a:spcPct val="100000"/>
              </a:lnSpc>
              <a:spcBef>
                <a:spcPts val="0"/>
              </a:spcBef>
              <a:spcAft>
                <a:spcPts val="0"/>
              </a:spcAft>
              <a:buClr>
                <a:schemeClr val="lt1"/>
              </a:buClr>
              <a:buSzPts val="1800"/>
              <a:buNone/>
              <a:defRPr sz="2400">
                <a:solidFill>
                  <a:schemeClr val="lt1"/>
                </a:solidFill>
              </a:defRPr>
            </a:lvl9pPr>
          </a:lstStyle>
          <a:p>
            <a:endParaRPr/>
          </a:p>
        </p:txBody>
      </p:sp>
      <p:sp>
        <p:nvSpPr>
          <p:cNvPr id="788" name="Google Shape;788;p64"/>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None/>
            </a:pPr>
            <a:r>
              <a:rPr lang="en-GB" sz="2667" b="1">
                <a:solidFill>
                  <a:srgbClr val="FFFFFF"/>
                </a:solidFill>
                <a:latin typeface="Lexend"/>
                <a:ea typeface="Lexend"/>
                <a:cs typeface="Lexend"/>
                <a:sym typeface="Lexend"/>
              </a:rPr>
              <a:t>Task B</a:t>
            </a:r>
            <a:endParaRPr sz="2667" b="1">
              <a:solidFill>
                <a:srgbClr val="FFFFFF"/>
              </a:solidFill>
              <a:latin typeface="Lexend"/>
              <a:ea typeface="Lexend"/>
              <a:cs typeface="Lexend"/>
              <a:sym typeface="Lexend"/>
            </a:endParaRPr>
          </a:p>
        </p:txBody>
      </p:sp>
    </p:spTree>
    <p:extLst>
      <p:ext uri="{BB962C8B-B14F-4D97-AF65-F5344CB8AC3E}">
        <p14:creationId xmlns:p14="http://schemas.microsoft.com/office/powerpoint/2010/main" val="26996399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6 Summary 1">
  <p:cSld name="TITLE_AND_TWO_COLUMNS_1_1_5_1_2_1_1">
    <p:spTree>
      <p:nvGrpSpPr>
        <p:cNvPr id="1" name="Shape 805"/>
        <p:cNvGrpSpPr/>
        <p:nvPr/>
      </p:nvGrpSpPr>
      <p:grpSpPr>
        <a:xfrm>
          <a:off x="0" y="0"/>
          <a:ext cx="0" cy="0"/>
          <a:chOff x="0" y="0"/>
          <a:chExt cx="0" cy="0"/>
        </a:xfrm>
      </p:grpSpPr>
      <p:sp>
        <p:nvSpPr>
          <p:cNvPr id="806" name="Google Shape;806;p67"/>
          <p:cNvSpPr/>
          <p:nvPr/>
        </p:nvSpPr>
        <p:spPr>
          <a:xfrm>
            <a:off x="0" y="0"/>
            <a:ext cx="12192400" cy="7204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867"/>
          </a:p>
        </p:txBody>
      </p:sp>
      <p:pic>
        <p:nvPicPr>
          <p:cNvPr id="807" name="Google Shape;807;p67"/>
          <p:cNvPicPr preferRelativeResize="0"/>
          <p:nvPr/>
        </p:nvPicPr>
        <p:blipFill rotWithShape="1">
          <a:blip r:embed="rId2">
            <a:alphaModFix/>
          </a:blip>
          <a:srcRect t="1699" b="1709"/>
          <a:stretch/>
        </p:blipFill>
        <p:spPr>
          <a:xfrm>
            <a:off x="0" y="714434"/>
            <a:ext cx="12201603" cy="155612"/>
          </a:xfrm>
          <a:prstGeom prst="rect">
            <a:avLst/>
          </a:prstGeom>
          <a:noFill/>
          <a:ln>
            <a:noFill/>
          </a:ln>
        </p:spPr>
      </p:pic>
      <p:sp>
        <p:nvSpPr>
          <p:cNvPr id="808" name="Google Shape;808;p67"/>
          <p:cNvSpPr txBox="1">
            <a:spLocks noGrp="1"/>
          </p:cNvSpPr>
          <p:nvPr>
            <p:ph type="body" idx="1"/>
          </p:nvPr>
        </p:nvSpPr>
        <p:spPr>
          <a:xfrm>
            <a:off x="432000" y="1440000"/>
            <a:ext cx="10818400" cy="4987200"/>
          </a:xfrm>
          <a:prstGeom prst="rect">
            <a:avLst/>
          </a:prstGeom>
        </p:spPr>
        <p:txBody>
          <a:bodyPr spcFirstLastPara="1" wrap="square" lIns="0" tIns="0" rIns="0" bIns="0" anchor="t" anchorCtr="0">
            <a:no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809" name="Google Shape;809;p67"/>
          <p:cNvSpPr txBox="1"/>
          <p:nvPr/>
        </p:nvSpPr>
        <p:spPr>
          <a:xfrm>
            <a:off x="432000" y="58433"/>
            <a:ext cx="1755600" cy="5104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None/>
            </a:pPr>
            <a:r>
              <a:rPr lang="en-GB" sz="2667" b="1">
                <a:solidFill>
                  <a:schemeClr val="dk1"/>
                </a:solidFill>
                <a:latin typeface="Lexend"/>
                <a:ea typeface="Lexend"/>
                <a:cs typeface="Lexend"/>
                <a:sym typeface="Lexend"/>
              </a:rPr>
              <a:t>Summary</a:t>
            </a:r>
            <a:endParaRPr sz="2667" b="1">
              <a:solidFill>
                <a:schemeClr val="dk1"/>
              </a:solidFill>
              <a:latin typeface="Lexend"/>
              <a:ea typeface="Lexend"/>
              <a:cs typeface="Lexend"/>
              <a:sym typeface="Lexend"/>
            </a:endParaRPr>
          </a:p>
        </p:txBody>
      </p:sp>
      <p:sp>
        <p:nvSpPr>
          <p:cNvPr id="810" name="Google Shape;810;p67"/>
          <p:cNvSpPr txBox="1">
            <a:spLocks noGrp="1"/>
          </p:cNvSpPr>
          <p:nvPr>
            <p:ph type="title"/>
          </p:nvPr>
        </p:nvSpPr>
        <p:spPr>
          <a:xfrm>
            <a:off x="2246400" y="58433"/>
            <a:ext cx="7655200" cy="510400"/>
          </a:xfrm>
          <a:prstGeom prst="rect">
            <a:avLst/>
          </a:prstGeom>
        </p:spPr>
        <p:txBody>
          <a:bodyPr spcFirstLastPara="1" wrap="square" lIns="0" tIns="0" rIns="0" bIns="0" anchor="b" anchorCtr="0">
            <a:noAutofit/>
          </a:bodyPr>
          <a:lstStyle>
            <a:lvl1pPr lvl="0" rtl="0">
              <a:lnSpc>
                <a:spcPct val="100000"/>
              </a:lnSpc>
              <a:spcBef>
                <a:spcPts val="0"/>
              </a:spcBef>
              <a:spcAft>
                <a:spcPts val="0"/>
              </a:spcAft>
              <a:buSzPts val="2000"/>
              <a:buFont typeface="Lexend"/>
              <a:buNone/>
              <a:defRPr sz="2667" b="0">
                <a:latin typeface="Lexend"/>
                <a:ea typeface="Lexend"/>
                <a:cs typeface="Lexend"/>
                <a:sym typeface="Lexend"/>
              </a:defRPr>
            </a:lvl1pPr>
            <a:lvl2pPr lvl="1" rtl="0">
              <a:lnSpc>
                <a:spcPct val="100000"/>
              </a:lnSpc>
              <a:spcBef>
                <a:spcPts val="0"/>
              </a:spcBef>
              <a:spcAft>
                <a:spcPts val="0"/>
              </a:spcAft>
              <a:buSzPts val="2000"/>
              <a:buNone/>
              <a:defRPr sz="2667"/>
            </a:lvl2pPr>
            <a:lvl3pPr lvl="2" rtl="0">
              <a:lnSpc>
                <a:spcPct val="100000"/>
              </a:lnSpc>
              <a:spcBef>
                <a:spcPts val="0"/>
              </a:spcBef>
              <a:spcAft>
                <a:spcPts val="0"/>
              </a:spcAft>
              <a:buSzPts val="2000"/>
              <a:buNone/>
              <a:defRPr sz="2667"/>
            </a:lvl3pPr>
            <a:lvl4pPr lvl="3" rtl="0">
              <a:lnSpc>
                <a:spcPct val="100000"/>
              </a:lnSpc>
              <a:spcBef>
                <a:spcPts val="0"/>
              </a:spcBef>
              <a:spcAft>
                <a:spcPts val="0"/>
              </a:spcAft>
              <a:buSzPts val="2000"/>
              <a:buNone/>
              <a:defRPr sz="2667"/>
            </a:lvl4pPr>
            <a:lvl5pPr lvl="4" rtl="0">
              <a:lnSpc>
                <a:spcPct val="100000"/>
              </a:lnSpc>
              <a:spcBef>
                <a:spcPts val="0"/>
              </a:spcBef>
              <a:spcAft>
                <a:spcPts val="0"/>
              </a:spcAft>
              <a:buSzPts val="2000"/>
              <a:buNone/>
              <a:defRPr sz="2667"/>
            </a:lvl5pPr>
            <a:lvl6pPr lvl="5" rtl="0">
              <a:lnSpc>
                <a:spcPct val="100000"/>
              </a:lnSpc>
              <a:spcBef>
                <a:spcPts val="0"/>
              </a:spcBef>
              <a:spcAft>
                <a:spcPts val="0"/>
              </a:spcAft>
              <a:buSzPts val="2000"/>
              <a:buNone/>
              <a:defRPr sz="2667"/>
            </a:lvl6pPr>
            <a:lvl7pPr lvl="6" rtl="0">
              <a:lnSpc>
                <a:spcPct val="100000"/>
              </a:lnSpc>
              <a:spcBef>
                <a:spcPts val="0"/>
              </a:spcBef>
              <a:spcAft>
                <a:spcPts val="0"/>
              </a:spcAft>
              <a:buSzPts val="2000"/>
              <a:buNone/>
              <a:defRPr sz="2667"/>
            </a:lvl7pPr>
            <a:lvl8pPr lvl="7" rtl="0">
              <a:lnSpc>
                <a:spcPct val="100000"/>
              </a:lnSpc>
              <a:spcBef>
                <a:spcPts val="0"/>
              </a:spcBef>
              <a:spcAft>
                <a:spcPts val="0"/>
              </a:spcAft>
              <a:buSzPts val="2000"/>
              <a:buNone/>
              <a:defRPr sz="2667"/>
            </a:lvl8pPr>
            <a:lvl9pPr lvl="8" rtl="0">
              <a:lnSpc>
                <a:spcPct val="100000"/>
              </a:lnSpc>
              <a:spcBef>
                <a:spcPts val="0"/>
              </a:spcBef>
              <a:spcAft>
                <a:spcPts val="0"/>
              </a:spcAft>
              <a:buSzPts val="2000"/>
              <a:buNone/>
              <a:defRPr sz="2667"/>
            </a:lvl9pPr>
          </a:lstStyle>
          <a:p>
            <a:endParaRPr/>
          </a:p>
        </p:txBody>
      </p:sp>
    </p:spTree>
    <p:extLst>
      <p:ext uri="{BB962C8B-B14F-4D97-AF65-F5344CB8AC3E}">
        <p14:creationId xmlns:p14="http://schemas.microsoft.com/office/powerpoint/2010/main" val="4090190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Year 4 2A / Year 5 2B">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D911AD0E-1F8E-2A69-5ADC-A9B055B8F6F1}"/>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a:t> </a:t>
            </a:r>
          </a:p>
        </p:txBody>
      </p:sp>
    </p:spTree>
    <p:extLst>
      <p:ext uri="{BB962C8B-B14F-4D97-AF65-F5344CB8AC3E}">
        <p14:creationId xmlns:p14="http://schemas.microsoft.com/office/powerpoint/2010/main" val="33981095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00 Explanation blank - purple ">
  <p:cSld name="TITLE_AND_TWO_COLUMNS_1_1_6_2_1_4">
    <p:spTree>
      <p:nvGrpSpPr>
        <p:cNvPr id="1" name="Shape 349"/>
        <p:cNvGrpSpPr/>
        <p:nvPr/>
      </p:nvGrpSpPr>
      <p:grpSpPr>
        <a:xfrm>
          <a:off x="0" y="0"/>
          <a:ext cx="0" cy="0"/>
          <a:chOff x="0" y="0"/>
          <a:chExt cx="0" cy="0"/>
        </a:xfrm>
      </p:grpSpPr>
      <p:grpSp>
        <p:nvGrpSpPr>
          <p:cNvPr id="350" name="Google Shape;350;p32"/>
          <p:cNvGrpSpPr/>
          <p:nvPr/>
        </p:nvGrpSpPr>
        <p:grpSpPr>
          <a:xfrm>
            <a:off x="-1" y="-2"/>
            <a:ext cx="12201604" cy="865636"/>
            <a:chOff x="-1" y="-2"/>
            <a:chExt cx="9151203" cy="649227"/>
          </a:xfrm>
        </p:grpSpPr>
        <p:pic>
          <p:nvPicPr>
            <p:cNvPr id="351" name="Google Shape;351;p32"/>
            <p:cNvPicPr preferRelativeResize="0"/>
            <p:nvPr/>
          </p:nvPicPr>
          <p:blipFill>
            <a:blip r:embed="rId2">
              <a:alphaModFix/>
            </a:blip>
            <a:stretch>
              <a:fillRect/>
            </a:stretch>
          </p:blipFill>
          <p:spPr>
            <a:xfrm>
              <a:off x="0" y="532525"/>
              <a:ext cx="9151202" cy="116700"/>
            </a:xfrm>
            <a:prstGeom prst="rect">
              <a:avLst/>
            </a:prstGeom>
            <a:noFill/>
            <a:ln>
              <a:noFill/>
            </a:ln>
          </p:spPr>
        </p:pic>
        <p:sp>
          <p:nvSpPr>
            <p:cNvPr id="352" name="Google Shape;352;p32"/>
            <p:cNvSpPr/>
            <p:nvPr/>
          </p:nvSpPr>
          <p:spPr>
            <a:xfrm>
              <a:off x="-1" y="-2"/>
              <a:ext cx="9147600" cy="5403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53" name="Google Shape;353;p32"/>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pic>
        <p:nvPicPr>
          <p:cNvPr id="354" name="Google Shape;354;p32"/>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55" name="Google Shape;355;p32"/>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F3EEFB"/>
                </a:solidFill>
                <a:latin typeface="Lexend"/>
                <a:ea typeface="Lexend"/>
                <a:cs typeface="Lexend"/>
                <a:sym typeface="Lexend"/>
              </a:rPr>
              <a:t>Explanation</a:t>
            </a:r>
            <a:endParaRPr sz="1200" b="1">
              <a:solidFill>
                <a:srgbClr val="F3EEFB"/>
              </a:solidFill>
              <a:latin typeface="Lexend"/>
              <a:ea typeface="Lexend"/>
              <a:cs typeface="Lexend"/>
              <a:sym typeface="Lexend"/>
            </a:endParaRPr>
          </a:p>
        </p:txBody>
      </p:sp>
      <p:sp>
        <p:nvSpPr>
          <p:cNvPr id="356" name="Google Shape;356;p32"/>
          <p:cNvSpPr txBox="1">
            <a:spLocks noGrp="1"/>
          </p:cNvSpPr>
          <p:nvPr>
            <p:ph type="title"/>
          </p:nvPr>
        </p:nvSpPr>
        <p:spPr>
          <a:xfrm>
            <a:off x="432000" y="203200"/>
            <a:ext cx="9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7" name="Google Shape;357;p32"/>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252918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00 Explanation blank - jade">
  <p:cSld name="TITLE_AND_TWO_COLUMNS_1_1_6_2_1_2">
    <p:spTree>
      <p:nvGrpSpPr>
        <p:cNvPr id="1" name="Shape 358"/>
        <p:cNvGrpSpPr/>
        <p:nvPr/>
      </p:nvGrpSpPr>
      <p:grpSpPr>
        <a:xfrm>
          <a:off x="0" y="0"/>
          <a:ext cx="0" cy="0"/>
          <a:chOff x="0" y="0"/>
          <a:chExt cx="0" cy="0"/>
        </a:xfrm>
      </p:grpSpPr>
      <p:grpSp>
        <p:nvGrpSpPr>
          <p:cNvPr id="359" name="Google Shape;359;p33"/>
          <p:cNvGrpSpPr/>
          <p:nvPr/>
        </p:nvGrpSpPr>
        <p:grpSpPr>
          <a:xfrm>
            <a:off x="-1" y="-3"/>
            <a:ext cx="12201604" cy="865648"/>
            <a:chOff x="-1" y="-2"/>
            <a:chExt cx="9151203" cy="649236"/>
          </a:xfrm>
        </p:grpSpPr>
        <p:pic>
          <p:nvPicPr>
            <p:cNvPr id="360" name="Google Shape;360;p33"/>
            <p:cNvPicPr preferRelativeResize="0"/>
            <p:nvPr/>
          </p:nvPicPr>
          <p:blipFill rotWithShape="1">
            <a:blip r:embed="rId2">
              <a:alphaModFix/>
            </a:blip>
            <a:srcRect t="1662" b="1672"/>
            <a:stretch/>
          </p:blipFill>
          <p:spPr>
            <a:xfrm>
              <a:off x="0" y="532525"/>
              <a:ext cx="9151202" cy="116709"/>
            </a:xfrm>
            <a:prstGeom prst="rect">
              <a:avLst/>
            </a:prstGeom>
            <a:noFill/>
            <a:ln>
              <a:noFill/>
            </a:ln>
          </p:spPr>
        </p:pic>
        <p:sp>
          <p:nvSpPr>
            <p:cNvPr id="361" name="Google Shape;361;p33"/>
            <p:cNvSpPr/>
            <p:nvPr/>
          </p:nvSpPr>
          <p:spPr>
            <a:xfrm>
              <a:off x="-1" y="-2"/>
              <a:ext cx="9144300" cy="540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67"/>
            </a:p>
          </p:txBody>
        </p:sp>
      </p:grpSp>
      <p:sp>
        <p:nvSpPr>
          <p:cNvPr id="362" name="Google Shape;362;p33"/>
          <p:cNvSpPr txBox="1"/>
          <p:nvPr/>
        </p:nvSpPr>
        <p:spPr>
          <a:xfrm>
            <a:off x="10945667" y="585013"/>
            <a:ext cx="1246800" cy="1848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None/>
            </a:pPr>
            <a:r>
              <a:rPr lang="en-GB" sz="1200" b="1">
                <a:solidFill>
                  <a:srgbClr val="E6F2F2"/>
                </a:solidFill>
                <a:latin typeface="Lexend"/>
                <a:ea typeface="Lexend"/>
                <a:cs typeface="Lexend"/>
                <a:sym typeface="Lexend"/>
              </a:rPr>
              <a:t>Explanation</a:t>
            </a:r>
            <a:endParaRPr sz="1200" b="1">
              <a:solidFill>
                <a:srgbClr val="E6F2F2"/>
              </a:solidFill>
              <a:latin typeface="Lexend"/>
              <a:ea typeface="Lexend"/>
              <a:cs typeface="Lexend"/>
              <a:sym typeface="Lexend"/>
            </a:endParaRPr>
          </a:p>
        </p:txBody>
      </p:sp>
      <p:pic>
        <p:nvPicPr>
          <p:cNvPr id="363" name="Google Shape;363;p33"/>
          <p:cNvPicPr preferRelativeResize="0"/>
          <p:nvPr/>
        </p:nvPicPr>
        <p:blipFill rotWithShape="1">
          <a:blip r:embed="rId3">
            <a:alphaModFix/>
          </a:blip>
          <a:srcRect/>
          <a:stretch/>
        </p:blipFill>
        <p:spPr>
          <a:xfrm>
            <a:off x="11235933" y="-750"/>
            <a:ext cx="666267" cy="666267"/>
          </a:xfrm>
          <a:prstGeom prst="rect">
            <a:avLst/>
          </a:prstGeom>
          <a:noFill/>
          <a:ln>
            <a:noFill/>
          </a:ln>
        </p:spPr>
      </p:pic>
      <p:sp>
        <p:nvSpPr>
          <p:cNvPr id="364" name="Google Shape;364;p33"/>
          <p:cNvSpPr txBox="1">
            <a:spLocks noGrp="1"/>
          </p:cNvSpPr>
          <p:nvPr>
            <p:ph type="title"/>
          </p:nvPr>
        </p:nvSpPr>
        <p:spPr>
          <a:xfrm>
            <a:off x="432000" y="203200"/>
            <a:ext cx="9513600" cy="381600"/>
          </a:xfrm>
          <a:prstGeom prst="rect">
            <a:avLst/>
          </a:prstGeom>
        </p:spPr>
        <p:txBody>
          <a:bodyPr spcFirstLastPara="1" wrap="square" lIns="0" tIns="0" rIns="0" bIns="0" anchor="ctr" anchorCtr="0">
            <a:spAutoFit/>
          </a:bodyPr>
          <a:lstStyle>
            <a:lvl1pPr lvl="0" rtl="0">
              <a:lnSpc>
                <a:spcPct val="100000"/>
              </a:lnSpc>
              <a:spcBef>
                <a:spcPts val="0"/>
              </a:spcBef>
              <a:spcAft>
                <a:spcPts val="0"/>
              </a:spcAft>
              <a:buClr>
                <a:schemeClr val="lt1"/>
              </a:buClr>
              <a:buSzPts val="2000"/>
              <a:buFont typeface="Lexend"/>
              <a:buNone/>
              <a:defRPr sz="2667">
                <a:solidFill>
                  <a:schemeClr val="lt1"/>
                </a:solidFill>
                <a:latin typeface="Lexend"/>
                <a:ea typeface="Lexend"/>
                <a:cs typeface="Lexend"/>
                <a:sym typeface="Lexend"/>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5" name="Google Shape;365;p33"/>
          <p:cNvSpPr txBox="1">
            <a:spLocks noGrp="1"/>
          </p:cNvSpPr>
          <p:nvPr>
            <p:ph type="body" idx="1"/>
          </p:nvPr>
        </p:nvSpPr>
        <p:spPr>
          <a:xfrm>
            <a:off x="432000" y="1080000"/>
            <a:ext cx="10983600" cy="4027600"/>
          </a:xfrm>
          <a:prstGeom prst="rect">
            <a:avLst/>
          </a:prstGeom>
        </p:spPr>
        <p:txBody>
          <a:bodyPr spcFirstLastPara="1" wrap="square" lIns="0" tIns="0" rIns="0" bIns="0" anchor="t" anchorCtr="0">
            <a:spAutoFit/>
          </a:bodyPr>
          <a:lstStyle>
            <a:lvl1pPr marL="609585" lvl="0" indent="-491054" rtl="0">
              <a:lnSpc>
                <a:spcPct val="115000"/>
              </a:lnSpc>
              <a:spcBef>
                <a:spcPts val="0"/>
              </a:spcBef>
              <a:spcAft>
                <a:spcPts val="0"/>
              </a:spcAft>
              <a:buSzPts val="2200"/>
              <a:buFont typeface="Lexend"/>
              <a:buChar char="●"/>
              <a:defRPr sz="2933">
                <a:latin typeface="Lexend"/>
                <a:ea typeface="Lexend"/>
                <a:cs typeface="Lexend"/>
                <a:sym typeface="Lexend"/>
              </a:defRPr>
            </a:lvl1pPr>
            <a:lvl2pPr marL="1219170" lvl="1" indent="-491054" rtl="0">
              <a:spcBef>
                <a:spcPts val="1333"/>
              </a:spcBef>
              <a:spcAft>
                <a:spcPts val="0"/>
              </a:spcAft>
              <a:buSzPts val="2200"/>
              <a:buFont typeface="Lexend"/>
              <a:buChar char="–"/>
              <a:defRPr sz="2933">
                <a:latin typeface="Lexend"/>
                <a:ea typeface="Lexend"/>
                <a:cs typeface="Lexend"/>
                <a:sym typeface="Lexend"/>
              </a:defRPr>
            </a:lvl2pPr>
            <a:lvl3pPr marL="1828754" lvl="2" indent="-474121" rtl="0">
              <a:spcBef>
                <a:spcPts val="1333"/>
              </a:spcBef>
              <a:spcAft>
                <a:spcPts val="0"/>
              </a:spcAft>
              <a:buSzPts val="2000"/>
              <a:buFont typeface="Lexend"/>
              <a:buChar char="–"/>
              <a:defRPr>
                <a:latin typeface="Lexend"/>
                <a:ea typeface="Lexend"/>
                <a:cs typeface="Lexend"/>
                <a:sym typeface="Lexend"/>
              </a:defRPr>
            </a:lvl3pPr>
            <a:lvl4pPr marL="2438339" lvl="3" indent="-491054" rtl="0">
              <a:spcBef>
                <a:spcPts val="1067"/>
              </a:spcBef>
              <a:spcAft>
                <a:spcPts val="0"/>
              </a:spcAft>
              <a:buSzPts val="2200"/>
              <a:buFont typeface="Lexend"/>
              <a:buChar char="–"/>
              <a:defRPr sz="2933">
                <a:latin typeface="Lexend"/>
                <a:ea typeface="Lexend"/>
                <a:cs typeface="Lexend"/>
                <a:sym typeface="Lexend"/>
              </a:defRPr>
            </a:lvl4pPr>
            <a:lvl5pPr marL="3047924" lvl="4" indent="-457189" rtl="0">
              <a:spcBef>
                <a:spcPts val="1067"/>
              </a:spcBef>
              <a:spcAft>
                <a:spcPts val="0"/>
              </a:spcAft>
              <a:buSzPts val="1800"/>
              <a:buFont typeface="Lexend"/>
              <a:buChar char="–"/>
              <a:defRPr>
                <a:latin typeface="Lexend"/>
                <a:ea typeface="Lexend"/>
                <a:cs typeface="Lexend"/>
                <a:sym typeface="Lexend"/>
              </a:defRPr>
            </a:lvl5pPr>
            <a:lvl6pPr marL="3657509" lvl="5" indent="-457189" rtl="0">
              <a:spcBef>
                <a:spcPts val="800"/>
              </a:spcBef>
              <a:spcAft>
                <a:spcPts val="0"/>
              </a:spcAft>
              <a:buSzPts val="1800"/>
              <a:buFont typeface="Lexend"/>
              <a:buChar char="–"/>
              <a:defRPr sz="2400">
                <a:latin typeface="Lexend"/>
                <a:ea typeface="Lexend"/>
                <a:cs typeface="Lexend"/>
                <a:sym typeface="Lexend"/>
              </a:defRPr>
            </a:lvl6pPr>
            <a:lvl7pPr marL="4267093" lvl="6" indent="-457189" rtl="0">
              <a:spcBef>
                <a:spcPts val="800"/>
              </a:spcBef>
              <a:spcAft>
                <a:spcPts val="0"/>
              </a:spcAft>
              <a:buSzPts val="1800"/>
              <a:buFont typeface="Lexend"/>
              <a:buChar char="–"/>
              <a:defRPr>
                <a:latin typeface="Lexend"/>
                <a:ea typeface="Lexend"/>
                <a:cs typeface="Lexend"/>
                <a:sym typeface="Lexend"/>
              </a:defRPr>
            </a:lvl7pPr>
            <a:lvl8pPr marL="4876678" lvl="7" indent="-457189" rtl="0">
              <a:spcBef>
                <a:spcPts val="533"/>
              </a:spcBef>
              <a:spcAft>
                <a:spcPts val="0"/>
              </a:spcAft>
              <a:buSzPts val="1800"/>
              <a:buFont typeface="Lexend"/>
              <a:buChar char="–"/>
              <a:defRPr>
                <a:latin typeface="Lexend"/>
                <a:ea typeface="Lexend"/>
                <a:cs typeface="Lexend"/>
                <a:sym typeface="Lexend"/>
              </a:defRPr>
            </a:lvl8pPr>
            <a:lvl9pPr marL="5486263" lvl="8" indent="-457189" rtl="0">
              <a:spcBef>
                <a:spcPts val="533"/>
              </a:spcBef>
              <a:spcAft>
                <a:spcPts val="267"/>
              </a:spcAft>
              <a:buSzPts val="1800"/>
              <a:buFont typeface="Lexend"/>
              <a:buChar char="–"/>
              <a:defRPr>
                <a:latin typeface="Lexend"/>
                <a:ea typeface="Lexend"/>
                <a:cs typeface="Lexend"/>
                <a:sym typeface="Lexend"/>
              </a:defRPr>
            </a:lvl9pPr>
          </a:lstStyle>
          <a:p>
            <a:endParaRPr/>
          </a:p>
        </p:txBody>
      </p:sp>
      <p:sp>
        <p:nvSpPr>
          <p:cNvPr id="366" name="Google Shape;366;p33"/>
          <p:cNvSpPr txBox="1">
            <a:spLocks noGrp="1"/>
          </p:cNvSpPr>
          <p:nvPr>
            <p:ph type="body" idx="2"/>
          </p:nvPr>
        </p:nvSpPr>
        <p:spPr>
          <a:xfrm>
            <a:off x="432000" y="6331200"/>
            <a:ext cx="10955200" cy="318800"/>
          </a:xfrm>
          <a:prstGeom prst="rect">
            <a:avLst/>
          </a:prstGeom>
        </p:spPr>
        <p:txBody>
          <a:bodyPr spcFirstLastPara="1" wrap="square" lIns="0" tIns="0" rIns="0" bIns="0" anchor="t" anchorCtr="0">
            <a:spAutoFit/>
          </a:bodyPr>
          <a:lstStyle>
            <a:lvl1pPr marL="609585" lvl="0" indent="-355591">
              <a:spcBef>
                <a:spcPts val="0"/>
              </a:spcBef>
              <a:spcAft>
                <a:spcPts val="0"/>
              </a:spcAft>
              <a:buClr>
                <a:schemeClr val="dk2"/>
              </a:buClr>
              <a:buSzPts val="600"/>
              <a:buChar char="●"/>
              <a:defRPr sz="800">
                <a:solidFill>
                  <a:schemeClr val="dk2"/>
                </a:solidFill>
              </a:defRPr>
            </a:lvl1pPr>
            <a:lvl2pPr marL="1219170" lvl="1" indent="-355591">
              <a:spcBef>
                <a:spcPts val="1333"/>
              </a:spcBef>
              <a:spcAft>
                <a:spcPts val="0"/>
              </a:spcAft>
              <a:buClr>
                <a:schemeClr val="dk2"/>
              </a:buClr>
              <a:buSzPts val="600"/>
              <a:buChar char="–"/>
              <a:defRPr sz="800">
                <a:solidFill>
                  <a:schemeClr val="dk2"/>
                </a:solidFill>
              </a:defRPr>
            </a:lvl2pPr>
            <a:lvl3pPr marL="1828754" lvl="2" indent="-355591">
              <a:spcBef>
                <a:spcPts val="1333"/>
              </a:spcBef>
              <a:spcAft>
                <a:spcPts val="0"/>
              </a:spcAft>
              <a:buClr>
                <a:schemeClr val="dk2"/>
              </a:buClr>
              <a:buSzPts val="600"/>
              <a:buChar char="–"/>
              <a:defRPr sz="800">
                <a:solidFill>
                  <a:schemeClr val="dk2"/>
                </a:solidFill>
              </a:defRPr>
            </a:lvl3pPr>
            <a:lvl4pPr marL="2438339" lvl="3" indent="-355591">
              <a:spcBef>
                <a:spcPts val="1067"/>
              </a:spcBef>
              <a:spcAft>
                <a:spcPts val="0"/>
              </a:spcAft>
              <a:buClr>
                <a:schemeClr val="dk2"/>
              </a:buClr>
              <a:buSzPts val="600"/>
              <a:buChar char="–"/>
              <a:defRPr sz="800">
                <a:solidFill>
                  <a:schemeClr val="dk2"/>
                </a:solidFill>
              </a:defRPr>
            </a:lvl4pPr>
            <a:lvl5pPr marL="3047924" lvl="4" indent="-355591">
              <a:spcBef>
                <a:spcPts val="1067"/>
              </a:spcBef>
              <a:spcAft>
                <a:spcPts val="0"/>
              </a:spcAft>
              <a:buClr>
                <a:schemeClr val="dk2"/>
              </a:buClr>
              <a:buSzPts val="600"/>
              <a:buChar char="–"/>
              <a:defRPr sz="800">
                <a:solidFill>
                  <a:schemeClr val="dk2"/>
                </a:solidFill>
              </a:defRPr>
            </a:lvl5pPr>
            <a:lvl6pPr marL="3657509" lvl="5" indent="-355591">
              <a:spcBef>
                <a:spcPts val="800"/>
              </a:spcBef>
              <a:spcAft>
                <a:spcPts val="0"/>
              </a:spcAft>
              <a:buClr>
                <a:schemeClr val="dk2"/>
              </a:buClr>
              <a:buSzPts val="600"/>
              <a:buChar char="–"/>
              <a:defRPr sz="800">
                <a:solidFill>
                  <a:schemeClr val="dk2"/>
                </a:solidFill>
              </a:defRPr>
            </a:lvl6pPr>
            <a:lvl7pPr marL="4267093" lvl="6" indent="-355591">
              <a:spcBef>
                <a:spcPts val="800"/>
              </a:spcBef>
              <a:spcAft>
                <a:spcPts val="0"/>
              </a:spcAft>
              <a:buClr>
                <a:schemeClr val="dk2"/>
              </a:buClr>
              <a:buSzPts val="600"/>
              <a:buChar char="–"/>
              <a:defRPr sz="800">
                <a:solidFill>
                  <a:schemeClr val="dk2"/>
                </a:solidFill>
              </a:defRPr>
            </a:lvl7pPr>
            <a:lvl8pPr marL="4876678" lvl="7" indent="-355591">
              <a:spcBef>
                <a:spcPts val="533"/>
              </a:spcBef>
              <a:spcAft>
                <a:spcPts val="0"/>
              </a:spcAft>
              <a:buClr>
                <a:schemeClr val="dk2"/>
              </a:buClr>
              <a:buSzPts val="600"/>
              <a:buChar char="–"/>
              <a:defRPr sz="800">
                <a:solidFill>
                  <a:schemeClr val="dk2"/>
                </a:solidFill>
              </a:defRPr>
            </a:lvl8pPr>
            <a:lvl9pPr marL="5486263" lvl="8" indent="-355591">
              <a:spcBef>
                <a:spcPts val="533"/>
              </a:spcBef>
              <a:spcAft>
                <a:spcPts val="267"/>
              </a:spcAft>
              <a:buClr>
                <a:schemeClr val="dk2"/>
              </a:buClr>
              <a:buSzPts val="600"/>
              <a:buChar char="–"/>
              <a:defRPr sz="800">
                <a:solidFill>
                  <a:schemeClr val="dk2"/>
                </a:solidFill>
              </a:defRPr>
            </a:lvl9pPr>
          </a:lstStyle>
          <a:p>
            <a:endParaRPr/>
          </a:p>
        </p:txBody>
      </p:sp>
    </p:spTree>
    <p:extLst>
      <p:ext uri="{BB962C8B-B14F-4D97-AF65-F5344CB8AC3E}">
        <p14:creationId xmlns:p14="http://schemas.microsoft.com/office/powerpoint/2010/main" val="1369088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19/03/2026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19/03/2026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19/03/2026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19/03/2026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19/03/2026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22" r:id="rId12"/>
    <p:sldLayoutId id="2147483723" r:id="rId13"/>
    <p:sldLayoutId id="2147483739" r:id="rId14"/>
    <p:sldLayoutId id="2147483740" r:id="rId15"/>
    <p:sldLayoutId id="2147483741" r:id="rId16"/>
    <p:sldLayoutId id="2147483742" r:id="rId17"/>
    <p:sldLayoutId id="2147483743" r:id="rId18"/>
    <p:sldLayoutId id="2147483744"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 id="2147483745" r:id="rId28"/>
    <p:sldLayoutId id="2147483746" r:id="rId29"/>
    <p:sldLayoutId id="2147483747" r:id="rId30"/>
    <p:sldLayoutId id="2147483748" r:id="rId31"/>
    <p:sldLayoutId id="2147483749" r:id="rId32"/>
    <p:sldLayoutId id="2147483758" r:id="rId33"/>
    <p:sldLayoutId id="2147483759" r:id="rId34"/>
    <p:sldLayoutId id="2147483760" r:id="rId35"/>
    <p:sldLayoutId id="2147483761" r:id="rId36"/>
    <p:sldLayoutId id="2147483762" r:id="rId37"/>
    <p:sldLayoutId id="2147483763" r:id="rId38"/>
    <p:sldLayoutId id="2147483764" r:id="rId39"/>
    <p:sldLayoutId id="2147483765" r:id="rId4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topmarks.co.uk/maths-games/daily10"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90659-2138-C800-5074-8214C66FABA5}"/>
              </a:ext>
            </a:extLst>
          </p:cNvPr>
          <p:cNvSpPr>
            <a:spLocks noGrp="1"/>
          </p:cNvSpPr>
          <p:nvPr>
            <p:ph type="title"/>
          </p:nvPr>
        </p:nvSpPr>
        <p:spPr>
          <a:xfrm>
            <a:off x="-2628" y="-2737"/>
            <a:ext cx="9234557" cy="762346"/>
          </a:xfrm>
        </p:spPr>
        <p:txBody>
          <a:bodyPr>
            <a:normAutofit fontScale="90000"/>
          </a:bodyPr>
          <a:lstStyle/>
          <a:p>
            <a:r>
              <a:rPr lang="en-GB" u="sng"/>
              <a:t>Friday 20th March</a:t>
            </a:r>
            <a:br>
              <a:rPr lang="en-GB" u="sng" dirty="0"/>
            </a:br>
            <a:r>
              <a:rPr lang="en-GB" u="sng"/>
              <a:t>Morning Challenge</a:t>
            </a:r>
            <a:endParaRPr lang="en-GB" u="sng" dirty="0"/>
          </a:p>
        </p:txBody>
      </p:sp>
      <p:pic>
        <p:nvPicPr>
          <p:cNvPr id="3" name="Picture 2" descr="A group of bunnies with eggs&#10;&#10;AI-generated content may be incorrect.">
            <a:extLst>
              <a:ext uri="{FF2B5EF4-FFF2-40B4-BE49-F238E27FC236}">
                <a16:creationId xmlns:a16="http://schemas.microsoft.com/office/drawing/2014/main" id="{E0FB2727-BD44-9BFF-BDCC-08243F1D9233}"/>
              </a:ext>
            </a:extLst>
          </p:cNvPr>
          <p:cNvPicPr>
            <a:picLocks noChangeAspect="1"/>
          </p:cNvPicPr>
          <p:nvPr/>
        </p:nvPicPr>
        <p:blipFill>
          <a:blip r:embed="rId2"/>
          <a:stretch>
            <a:fillRect/>
          </a:stretch>
        </p:blipFill>
        <p:spPr>
          <a:xfrm>
            <a:off x="104792" y="1050071"/>
            <a:ext cx="6108810" cy="2902936"/>
          </a:xfrm>
          <a:prstGeom prst="rect">
            <a:avLst/>
          </a:prstGeom>
        </p:spPr>
      </p:pic>
      <p:pic>
        <p:nvPicPr>
          <p:cNvPr id="4" name="Picture 3" descr="A group of eggs with numbers&#10;&#10;AI-generated content may be incorrect.">
            <a:extLst>
              <a:ext uri="{FF2B5EF4-FFF2-40B4-BE49-F238E27FC236}">
                <a16:creationId xmlns:a16="http://schemas.microsoft.com/office/drawing/2014/main" id="{4D880BD5-DCF2-6D82-C0EB-5B2D67DD28D2}"/>
              </a:ext>
            </a:extLst>
          </p:cNvPr>
          <p:cNvPicPr>
            <a:picLocks noChangeAspect="1"/>
          </p:cNvPicPr>
          <p:nvPr/>
        </p:nvPicPr>
        <p:blipFill>
          <a:blip r:embed="rId3"/>
          <a:stretch>
            <a:fillRect/>
          </a:stretch>
        </p:blipFill>
        <p:spPr>
          <a:xfrm>
            <a:off x="6439521" y="1055895"/>
            <a:ext cx="5574610" cy="2901950"/>
          </a:xfrm>
          <a:prstGeom prst="rect">
            <a:avLst/>
          </a:prstGeom>
        </p:spPr>
      </p:pic>
      <p:pic>
        <p:nvPicPr>
          <p:cNvPr id="5" name="Picture 4" descr="A math problem with a piece of bread&#10;&#10;AI-generated content may be incorrect.">
            <a:extLst>
              <a:ext uri="{FF2B5EF4-FFF2-40B4-BE49-F238E27FC236}">
                <a16:creationId xmlns:a16="http://schemas.microsoft.com/office/drawing/2014/main" id="{3013419D-E6B7-2D0A-4B0A-85ED680D0608}"/>
              </a:ext>
            </a:extLst>
          </p:cNvPr>
          <p:cNvPicPr>
            <a:picLocks noChangeAspect="1"/>
          </p:cNvPicPr>
          <p:nvPr/>
        </p:nvPicPr>
        <p:blipFill>
          <a:blip r:embed="rId4"/>
          <a:stretch>
            <a:fillRect/>
          </a:stretch>
        </p:blipFill>
        <p:spPr>
          <a:xfrm>
            <a:off x="3040890" y="4074559"/>
            <a:ext cx="6353176" cy="2783924"/>
          </a:xfrm>
          <a:prstGeom prst="rect">
            <a:avLst/>
          </a:prstGeom>
        </p:spPr>
      </p:pic>
    </p:spTree>
    <p:extLst>
      <p:ext uri="{BB962C8B-B14F-4D97-AF65-F5344CB8AC3E}">
        <p14:creationId xmlns:p14="http://schemas.microsoft.com/office/powerpoint/2010/main" val="2858582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7AF60-CFFC-0D00-B76F-22853D4E23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DC4742-00BC-DF20-2230-BDCCA7F160CB}"/>
              </a:ext>
            </a:extLst>
          </p:cNvPr>
          <p:cNvSpPr>
            <a:spLocks noGrp="1"/>
          </p:cNvSpPr>
          <p:nvPr>
            <p:ph type="title"/>
          </p:nvPr>
        </p:nvSpPr>
        <p:spPr/>
        <p:txBody>
          <a:bodyPr/>
          <a:lstStyle/>
          <a:p>
            <a:r>
              <a:rPr lang="en-GB" u="sng" dirty="0"/>
              <a:t>Friday 20th March</a:t>
            </a:r>
            <a:br>
              <a:rPr lang="en-GB" u="sng" dirty="0"/>
            </a:br>
            <a:r>
              <a:rPr lang="en-GB" u="sng" dirty="0"/>
              <a:t>TBAT: Plan a narrative </a:t>
            </a:r>
            <a:r>
              <a:rPr lang="en-GB" u="sng"/>
              <a:t>non-fiction</a:t>
            </a:r>
            <a:r>
              <a:rPr lang="en-GB" u="sng" dirty="0"/>
              <a:t>.</a:t>
            </a:r>
          </a:p>
        </p:txBody>
      </p:sp>
      <p:sp>
        <p:nvSpPr>
          <p:cNvPr id="3" name="Content Placeholder 2">
            <a:extLst>
              <a:ext uri="{FF2B5EF4-FFF2-40B4-BE49-F238E27FC236}">
                <a16:creationId xmlns:a16="http://schemas.microsoft.com/office/drawing/2014/main" id="{B7B8F952-0826-D083-D6F9-57FBA1B01A50}"/>
              </a:ext>
            </a:extLst>
          </p:cNvPr>
          <p:cNvSpPr>
            <a:spLocks noGrp="1"/>
          </p:cNvSpPr>
          <p:nvPr>
            <p:ph idx="1"/>
          </p:nvPr>
        </p:nvSpPr>
        <p:spPr/>
        <p:txBody>
          <a:bodyPr vert="horz" lIns="91440" tIns="45720" rIns="91440" bIns="45720" rtlCol="0" anchor="t">
            <a:normAutofit/>
          </a:bodyPr>
          <a:lstStyle/>
          <a:p>
            <a:pPr>
              <a:buNone/>
            </a:pPr>
            <a:r>
              <a:rPr lang="en-GB">
                <a:latin typeface="Comic Sans MS"/>
              </a:rPr>
              <a:t>Box 2: </a:t>
            </a:r>
            <a:r>
              <a:rPr lang="en-GB" i="1">
                <a:latin typeface="Comic Sans MS"/>
              </a:rPr>
              <a:t>Millions of years ago…</a:t>
            </a:r>
            <a:r>
              <a:rPr lang="en-GB">
                <a:latin typeface="Comic Sans MS"/>
              </a:rPr>
              <a:t> (The beginning of the pebble)</a:t>
            </a:r>
            <a:endParaRPr lang="en-US">
              <a:latin typeface="Comic Sans MS"/>
            </a:endParaRPr>
          </a:p>
          <a:p>
            <a:pPr>
              <a:buNone/>
            </a:pPr>
            <a:r>
              <a:rPr lang="en-GB">
                <a:latin typeface="Comic Sans MS"/>
              </a:rPr>
              <a:t>Questions to help you plan:</a:t>
            </a:r>
            <a:br>
              <a:rPr lang="en-GB" dirty="0">
                <a:latin typeface="Comic Sans MS"/>
              </a:rPr>
            </a:br>
            <a:endParaRPr lang="en-GB" dirty="0">
              <a:latin typeface="Comic Sans MS"/>
            </a:endParaRPr>
          </a:p>
          <a:p>
            <a:pPr>
              <a:buFont typeface="Arial"/>
              <a:buChar char="•"/>
            </a:pPr>
            <a:r>
              <a:rPr lang="en-GB">
                <a:solidFill>
                  <a:srgbClr val="000000"/>
                </a:solidFill>
                <a:latin typeface="Comic Sans MS"/>
                <a:cs typeface="Segoe UI"/>
              </a:rPr>
              <a:t>How did the pebble begin?</a:t>
            </a:r>
            <a:endParaRPr lang="en-GB">
              <a:latin typeface="Comic Sans MS"/>
            </a:endParaRPr>
          </a:p>
          <a:p>
            <a:pPr>
              <a:buFont typeface="Arial"/>
              <a:buChar char="•"/>
            </a:pPr>
            <a:r>
              <a:rPr lang="en-GB">
                <a:solidFill>
                  <a:srgbClr val="000000"/>
                </a:solidFill>
                <a:latin typeface="Comic Sans MS"/>
                <a:cs typeface="Segoe UI"/>
              </a:rPr>
              <a:t>Was there a volcano?</a:t>
            </a:r>
            <a:endParaRPr lang="en-GB">
              <a:latin typeface="Comic Sans MS"/>
            </a:endParaRPr>
          </a:p>
          <a:p>
            <a:pPr>
              <a:buFont typeface="Arial"/>
              <a:buChar char="•"/>
            </a:pPr>
            <a:r>
              <a:rPr lang="en-GB">
                <a:solidFill>
                  <a:srgbClr val="000000"/>
                </a:solidFill>
                <a:latin typeface="Comic Sans MS"/>
                <a:cs typeface="Segoe UI"/>
              </a:rPr>
              <a:t>Did the rock melt, cool, or break?</a:t>
            </a:r>
            <a:endParaRPr lang="en-GB">
              <a:latin typeface="Comic Sans MS"/>
            </a:endParaRPr>
          </a:p>
          <a:p>
            <a:pPr>
              <a:buFont typeface="Arial"/>
              <a:buChar char="•"/>
            </a:pPr>
            <a:r>
              <a:rPr lang="en-GB">
                <a:solidFill>
                  <a:srgbClr val="000000"/>
                </a:solidFill>
                <a:latin typeface="Comic Sans MS"/>
                <a:cs typeface="Segoe UI"/>
              </a:rPr>
              <a:t>What natural forces were involved?</a:t>
            </a:r>
            <a:endParaRPr lang="en-GB">
              <a:latin typeface="Comic Sans MS"/>
            </a:endParaRPr>
          </a:p>
          <a:p>
            <a:pPr>
              <a:buNone/>
            </a:pPr>
            <a:endParaRPr lang="en-GB" dirty="0">
              <a:solidFill>
                <a:srgbClr val="000000"/>
              </a:solidFill>
              <a:latin typeface="Comic Sans MS"/>
            </a:endParaRPr>
          </a:p>
        </p:txBody>
      </p:sp>
      <p:sp>
        <p:nvSpPr>
          <p:cNvPr id="5" name="TextBox 4">
            <a:extLst>
              <a:ext uri="{FF2B5EF4-FFF2-40B4-BE49-F238E27FC236}">
                <a16:creationId xmlns:a16="http://schemas.microsoft.com/office/drawing/2014/main" id="{2310D58C-0284-F0EC-542B-3F5B0630DDCD}"/>
              </a:ext>
            </a:extLst>
          </p:cNvPr>
          <p:cNvSpPr txBox="1"/>
          <p:nvPr/>
        </p:nvSpPr>
        <p:spPr>
          <a:xfrm>
            <a:off x="7320564" y="2454877"/>
            <a:ext cx="4525469" cy="4278094"/>
          </a:xfrm>
          <a:prstGeom prst="rect">
            <a:avLst/>
          </a:prstGeom>
          <a:no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C00000"/>
                </a:solidFill>
                <a:latin typeface="Comic Sans MS"/>
              </a:rPr>
              <a:t>Sentence Starters:</a:t>
            </a:r>
            <a:endParaRPr lang="en-US" sz="2800">
              <a:solidFill>
                <a:srgbClr val="C00000"/>
              </a:solidFill>
              <a:latin typeface="Comic Sans MS"/>
            </a:endParaRPr>
          </a:p>
          <a:p>
            <a:pPr marL="285750" indent="-285750">
              <a:buFont typeface="Arial"/>
              <a:buChar char="•"/>
            </a:pPr>
            <a:r>
              <a:rPr lang="en-GB" sz="1600" i="1">
                <a:solidFill>
                  <a:srgbClr val="C00000"/>
                </a:solidFill>
                <a:latin typeface="Comic Sans MS"/>
                <a:cs typeface="Segoe UI"/>
              </a:rPr>
              <a:t>Millions of years ago, deep beneath the Earth’s surface…</a:t>
            </a:r>
            <a:endParaRPr lang="en-GB" sz="1600">
              <a:solidFill>
                <a:srgbClr val="C00000"/>
              </a:solidFill>
              <a:latin typeface="Comic Sans MS"/>
            </a:endParaRPr>
          </a:p>
          <a:p>
            <a:pPr marL="285750" indent="-285750">
              <a:buFont typeface="Arial"/>
              <a:buChar char="•"/>
            </a:pPr>
            <a:r>
              <a:rPr lang="en-GB" sz="1600" i="1">
                <a:solidFill>
                  <a:srgbClr val="C00000"/>
                </a:solidFill>
                <a:latin typeface="Comic Sans MS"/>
                <a:cs typeface="Segoe UI"/>
              </a:rPr>
              <a:t>Hot, melted rock burst out of a volcano…</a:t>
            </a:r>
            <a:endParaRPr lang="en-GB" sz="1600">
              <a:solidFill>
                <a:srgbClr val="C00000"/>
              </a:solidFill>
              <a:latin typeface="Comic Sans MS"/>
              <a:cs typeface="Segoe UI"/>
            </a:endParaRPr>
          </a:p>
          <a:p>
            <a:pPr marL="285750" indent="-285750">
              <a:buFont typeface="Arial"/>
              <a:buChar char="•"/>
            </a:pPr>
            <a:r>
              <a:rPr lang="en-GB" sz="1600" i="1">
                <a:solidFill>
                  <a:srgbClr val="C00000"/>
                </a:solidFill>
                <a:latin typeface="Comic Sans MS"/>
                <a:cs typeface="Segoe UI"/>
              </a:rPr>
              <a:t>As the lava cooled, it slowly hardened into solid rock.</a:t>
            </a:r>
            <a:endParaRPr lang="en-GB" sz="1600">
              <a:solidFill>
                <a:srgbClr val="C00000"/>
              </a:solidFill>
              <a:latin typeface="Comic Sans MS"/>
              <a:cs typeface="Segoe UI"/>
            </a:endParaRPr>
          </a:p>
          <a:p>
            <a:pPr marL="285750" indent="-285750">
              <a:buFont typeface="Arial"/>
              <a:buChar char="•"/>
            </a:pPr>
            <a:r>
              <a:rPr lang="en-GB" sz="1600" i="1">
                <a:solidFill>
                  <a:srgbClr val="C00000"/>
                </a:solidFill>
                <a:latin typeface="Comic Sans MS"/>
                <a:cs typeface="Segoe UI"/>
              </a:rPr>
              <a:t>Inside the rock, a tiny piece waited for its long journey to begin.</a:t>
            </a:r>
            <a:endParaRPr lang="en-GB" sz="1600">
              <a:solidFill>
                <a:srgbClr val="C00000"/>
              </a:solidFill>
              <a:latin typeface="Comic Sans MS"/>
              <a:cs typeface="Segoe UI"/>
            </a:endParaRPr>
          </a:p>
          <a:p>
            <a:r>
              <a:rPr lang="en-GB" sz="2800" b="1">
                <a:solidFill>
                  <a:srgbClr val="C00000"/>
                </a:solidFill>
                <a:latin typeface="Comic Sans MS"/>
              </a:rPr>
              <a:t>Example Ideas:</a:t>
            </a:r>
            <a:endParaRPr lang="en-GB" sz="2800">
              <a:solidFill>
                <a:srgbClr val="C00000"/>
              </a:solidFill>
              <a:latin typeface="Comic Sans MS"/>
            </a:endParaRPr>
          </a:p>
          <a:p>
            <a:pPr marL="285750" indent="-285750">
              <a:buFont typeface="Arial"/>
              <a:buChar char="•"/>
            </a:pPr>
            <a:r>
              <a:rPr lang="en-GB" sz="1600">
                <a:solidFill>
                  <a:srgbClr val="C00000"/>
                </a:solidFill>
                <a:latin typeface="Comic Sans MS"/>
                <a:cs typeface="Segoe UI"/>
              </a:rPr>
              <a:t>A powerful volcanic eruption</a:t>
            </a:r>
            <a:endParaRPr lang="en-GB" sz="1600">
              <a:solidFill>
                <a:srgbClr val="C00000"/>
              </a:solidFill>
              <a:latin typeface="Comic Sans MS"/>
            </a:endParaRPr>
          </a:p>
          <a:p>
            <a:pPr marL="285750" indent="-285750">
              <a:buFont typeface="Arial"/>
              <a:buChar char="•"/>
            </a:pPr>
            <a:r>
              <a:rPr lang="en-GB" sz="1600">
                <a:solidFill>
                  <a:srgbClr val="C00000"/>
                </a:solidFill>
                <a:latin typeface="Comic Sans MS"/>
                <a:cs typeface="Segoe UI"/>
              </a:rPr>
              <a:t>Lava cooling into hard, dark rock</a:t>
            </a:r>
            <a:endParaRPr lang="en-GB" sz="1600">
              <a:solidFill>
                <a:srgbClr val="C00000"/>
              </a:solidFill>
              <a:latin typeface="Comic Sans MS"/>
            </a:endParaRPr>
          </a:p>
          <a:p>
            <a:pPr marL="285750" indent="-285750">
              <a:buFont typeface="Arial"/>
              <a:buChar char="•"/>
            </a:pPr>
            <a:r>
              <a:rPr lang="en-GB" sz="1600">
                <a:solidFill>
                  <a:srgbClr val="C00000"/>
                </a:solidFill>
                <a:latin typeface="Comic Sans MS"/>
                <a:cs typeface="Segoe UI"/>
              </a:rPr>
              <a:t>A tiny fragment trapped inside a huge boulder</a:t>
            </a:r>
            <a:endParaRPr lang="en-GB" sz="1600">
              <a:solidFill>
                <a:srgbClr val="C00000"/>
              </a:solidFill>
              <a:latin typeface="Comic Sans MS"/>
            </a:endParaRPr>
          </a:p>
          <a:p>
            <a:pPr marL="285750" indent="-285750">
              <a:buFont typeface="Arial"/>
              <a:buChar char="•"/>
            </a:pPr>
            <a:r>
              <a:rPr lang="en-GB" sz="1600">
                <a:solidFill>
                  <a:srgbClr val="C00000"/>
                </a:solidFill>
                <a:latin typeface="Comic Sans MS"/>
                <a:cs typeface="Segoe UI"/>
              </a:rPr>
              <a:t>Heat, pressure, and molten rock</a:t>
            </a:r>
            <a:endParaRPr lang="en-GB" sz="1600">
              <a:latin typeface="Comic Sans MS"/>
            </a:endParaRPr>
          </a:p>
          <a:p>
            <a:endParaRPr lang="en-GB" sz="2400" b="1" dirty="0">
              <a:solidFill>
                <a:srgbClr val="C00000"/>
              </a:solidFill>
              <a:latin typeface="Comic Sans MS"/>
            </a:endParaRPr>
          </a:p>
        </p:txBody>
      </p:sp>
    </p:spTree>
    <p:extLst>
      <p:ext uri="{BB962C8B-B14F-4D97-AF65-F5344CB8AC3E}">
        <p14:creationId xmlns:p14="http://schemas.microsoft.com/office/powerpoint/2010/main" val="518542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A6C29-3A70-E873-7216-8765810362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3CFDB0-2B07-C9C9-96E5-176D917C0035}"/>
              </a:ext>
            </a:extLst>
          </p:cNvPr>
          <p:cNvSpPr>
            <a:spLocks noGrp="1"/>
          </p:cNvSpPr>
          <p:nvPr>
            <p:ph type="title"/>
          </p:nvPr>
        </p:nvSpPr>
        <p:spPr/>
        <p:txBody>
          <a:bodyPr/>
          <a:lstStyle/>
          <a:p>
            <a:r>
              <a:rPr lang="en-GB" u="sng" dirty="0"/>
              <a:t>Friday 20th March</a:t>
            </a:r>
            <a:br>
              <a:rPr lang="en-GB" u="sng" dirty="0"/>
            </a:br>
            <a:r>
              <a:rPr lang="en-GB" u="sng" dirty="0"/>
              <a:t>TBAT: Plan a narrative </a:t>
            </a:r>
            <a:r>
              <a:rPr lang="en-GB" u="sng"/>
              <a:t>non-fiction</a:t>
            </a:r>
            <a:r>
              <a:rPr lang="en-GB" u="sng" dirty="0"/>
              <a:t>.</a:t>
            </a:r>
          </a:p>
        </p:txBody>
      </p:sp>
      <p:sp>
        <p:nvSpPr>
          <p:cNvPr id="3" name="Content Placeholder 2">
            <a:extLst>
              <a:ext uri="{FF2B5EF4-FFF2-40B4-BE49-F238E27FC236}">
                <a16:creationId xmlns:a16="http://schemas.microsoft.com/office/drawing/2014/main" id="{CC528577-B5E1-C515-A721-1E014F703998}"/>
              </a:ext>
            </a:extLst>
          </p:cNvPr>
          <p:cNvSpPr>
            <a:spLocks noGrp="1"/>
          </p:cNvSpPr>
          <p:nvPr>
            <p:ph idx="1"/>
          </p:nvPr>
        </p:nvSpPr>
        <p:spPr/>
        <p:txBody>
          <a:bodyPr vert="horz" lIns="91440" tIns="45720" rIns="91440" bIns="45720" rtlCol="0" anchor="t">
            <a:normAutofit/>
          </a:bodyPr>
          <a:lstStyle/>
          <a:p>
            <a:pPr>
              <a:buNone/>
            </a:pPr>
            <a:r>
              <a:rPr lang="en-GB">
                <a:latin typeface="Comic Sans MS"/>
              </a:rPr>
              <a:t>Box 3: </a:t>
            </a:r>
            <a:r>
              <a:rPr lang="en-GB" i="1">
                <a:latin typeface="Comic Sans MS"/>
              </a:rPr>
              <a:t>As centuries passed…</a:t>
            </a:r>
            <a:r>
              <a:rPr lang="en-GB">
                <a:latin typeface="Comic Sans MS"/>
              </a:rPr>
              <a:t> (What journey has the pebble been on?)</a:t>
            </a:r>
            <a:endParaRPr lang="en-US">
              <a:latin typeface="Comic Sans MS"/>
            </a:endParaRPr>
          </a:p>
          <a:p>
            <a:pPr>
              <a:buNone/>
            </a:pPr>
            <a:r>
              <a:rPr lang="en-GB">
                <a:latin typeface="Comic Sans MS"/>
              </a:rPr>
              <a:t>Questions to help you plan:</a:t>
            </a:r>
            <a:br>
              <a:rPr lang="en-GB" dirty="0">
                <a:latin typeface="Comic Sans MS"/>
              </a:rPr>
            </a:br>
            <a:endParaRPr lang="en-GB" dirty="0">
              <a:latin typeface="Comic Sans MS"/>
            </a:endParaRPr>
          </a:p>
          <a:p>
            <a:pPr>
              <a:buFont typeface="Arial"/>
              <a:buChar char="•"/>
            </a:pPr>
            <a:r>
              <a:rPr lang="en-GB" sz="2400">
                <a:latin typeface="Comic Sans MS"/>
                <a:cs typeface="Segoe UI"/>
              </a:rPr>
              <a:t>How did the rock break apart?</a:t>
            </a:r>
            <a:endParaRPr lang="en-GB" sz="2400">
              <a:latin typeface="Comic Sans MS"/>
            </a:endParaRPr>
          </a:p>
          <a:p>
            <a:pPr>
              <a:buFont typeface="Arial"/>
              <a:buChar char="•"/>
            </a:pPr>
            <a:r>
              <a:rPr lang="en-GB" sz="2400">
                <a:latin typeface="Comic Sans MS"/>
                <a:cs typeface="Segoe UI"/>
              </a:rPr>
              <a:t>What natural forces shaped the pebble?</a:t>
            </a:r>
            <a:endParaRPr lang="en-GB" sz="2400">
              <a:latin typeface="Comic Sans MS"/>
            </a:endParaRPr>
          </a:p>
          <a:p>
            <a:pPr>
              <a:buFont typeface="Arial"/>
              <a:buChar char="•"/>
            </a:pPr>
            <a:r>
              <a:rPr lang="en-GB" sz="2400">
                <a:latin typeface="Comic Sans MS"/>
                <a:cs typeface="Segoe UI"/>
              </a:rPr>
              <a:t>Where did it travel?</a:t>
            </a:r>
            <a:endParaRPr lang="en-GB" sz="2400">
              <a:latin typeface="Comic Sans MS"/>
            </a:endParaRPr>
          </a:p>
          <a:p>
            <a:pPr>
              <a:buFont typeface="Arial"/>
              <a:buChar char="•"/>
            </a:pPr>
            <a:r>
              <a:rPr lang="en-GB" sz="2400">
                <a:latin typeface="Comic Sans MS"/>
                <a:cs typeface="Segoe UI"/>
              </a:rPr>
              <a:t>How did it change?</a:t>
            </a:r>
            <a:endParaRPr lang="en-GB" sz="2400">
              <a:latin typeface="Comic Sans MS"/>
            </a:endParaRPr>
          </a:p>
          <a:p>
            <a:pPr>
              <a:buNone/>
            </a:pPr>
            <a:endParaRPr lang="en-GB" dirty="0">
              <a:latin typeface="Comic Sans MS"/>
            </a:endParaRPr>
          </a:p>
          <a:p>
            <a:pPr>
              <a:buNone/>
            </a:pPr>
            <a:endParaRPr lang="en-GB" dirty="0">
              <a:solidFill>
                <a:srgbClr val="000000"/>
              </a:solidFill>
              <a:latin typeface="Comic Sans MS"/>
            </a:endParaRPr>
          </a:p>
        </p:txBody>
      </p:sp>
      <p:sp>
        <p:nvSpPr>
          <p:cNvPr id="5" name="TextBox 4">
            <a:extLst>
              <a:ext uri="{FF2B5EF4-FFF2-40B4-BE49-F238E27FC236}">
                <a16:creationId xmlns:a16="http://schemas.microsoft.com/office/drawing/2014/main" id="{1B9F99A0-316C-F741-702D-966CD0E63370}"/>
              </a:ext>
            </a:extLst>
          </p:cNvPr>
          <p:cNvSpPr txBox="1"/>
          <p:nvPr/>
        </p:nvSpPr>
        <p:spPr>
          <a:xfrm>
            <a:off x="7320564" y="2454877"/>
            <a:ext cx="4525469" cy="5201424"/>
          </a:xfrm>
          <a:prstGeom prst="rect">
            <a:avLst/>
          </a:prstGeom>
          <a:no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a:solidFill>
                  <a:srgbClr val="C00000"/>
                </a:solidFill>
                <a:latin typeface="Comic Sans MS"/>
              </a:rPr>
              <a:t>Sentence Starters:</a:t>
            </a:r>
            <a:endParaRPr lang="en-US" sz="2800">
              <a:solidFill>
                <a:srgbClr val="C00000"/>
              </a:solidFill>
              <a:latin typeface="Comic Sans MS"/>
            </a:endParaRPr>
          </a:p>
          <a:p>
            <a:pPr marL="285750" indent="-285750">
              <a:buFont typeface="Arial"/>
              <a:buChar char="•"/>
            </a:pPr>
            <a:r>
              <a:rPr lang="en-GB" sz="1600" i="1">
                <a:solidFill>
                  <a:srgbClr val="C00000"/>
                </a:solidFill>
                <a:latin typeface="Comic Sans MS"/>
                <a:cs typeface="Segoe UI"/>
              </a:rPr>
              <a:t>As centuries passed, wind and rain slowly shaped the rock…</a:t>
            </a:r>
            <a:endParaRPr lang="en-GB" sz="1600">
              <a:solidFill>
                <a:srgbClr val="C00000"/>
              </a:solidFill>
              <a:latin typeface="Comic Sans MS"/>
              <a:cs typeface="Segoe UI"/>
            </a:endParaRPr>
          </a:p>
          <a:p>
            <a:pPr marL="285750" indent="-285750">
              <a:buFont typeface="Arial"/>
              <a:buChar char="•"/>
            </a:pPr>
            <a:r>
              <a:rPr lang="en-GB" sz="1600" i="1">
                <a:solidFill>
                  <a:srgbClr val="C00000"/>
                </a:solidFill>
                <a:latin typeface="Comic Sans MS"/>
                <a:cs typeface="Segoe UI"/>
              </a:rPr>
              <a:t>Over time, the rock cracked and the pebble broke free.</a:t>
            </a:r>
            <a:endParaRPr lang="en-GB" sz="1600">
              <a:solidFill>
                <a:srgbClr val="C00000"/>
              </a:solidFill>
              <a:latin typeface="Comic Sans MS"/>
              <a:cs typeface="Segoe UI"/>
            </a:endParaRPr>
          </a:p>
          <a:p>
            <a:pPr marL="285750" indent="-285750">
              <a:buFont typeface="Arial"/>
              <a:buChar char="•"/>
            </a:pPr>
            <a:r>
              <a:rPr lang="en-GB" sz="1600" i="1">
                <a:solidFill>
                  <a:srgbClr val="C00000"/>
                </a:solidFill>
                <a:latin typeface="Comic Sans MS"/>
                <a:cs typeface="Segoe UI"/>
              </a:rPr>
              <a:t>Carried by rushing rivers, the pebble bumped against other stones…</a:t>
            </a:r>
            <a:endParaRPr lang="en-GB" sz="1600">
              <a:solidFill>
                <a:srgbClr val="C00000"/>
              </a:solidFill>
              <a:latin typeface="Comic Sans MS"/>
            </a:endParaRPr>
          </a:p>
          <a:p>
            <a:pPr marL="285750" indent="-285750">
              <a:buFont typeface="Arial"/>
              <a:buChar char="•"/>
            </a:pPr>
            <a:r>
              <a:rPr lang="en-GB" sz="1600" i="1">
                <a:solidFill>
                  <a:srgbClr val="C00000"/>
                </a:solidFill>
                <a:latin typeface="Comic Sans MS"/>
                <a:cs typeface="Segoe UI"/>
              </a:rPr>
              <a:t>Sometimes waves tossed it across the shore, smoothing its edges.</a:t>
            </a:r>
            <a:endParaRPr lang="en-GB" sz="1600">
              <a:solidFill>
                <a:srgbClr val="C00000"/>
              </a:solidFill>
              <a:latin typeface="Comic Sans MS"/>
              <a:cs typeface="Segoe UI"/>
            </a:endParaRPr>
          </a:p>
          <a:p>
            <a:r>
              <a:rPr lang="en-GB" sz="2800" b="1">
                <a:solidFill>
                  <a:srgbClr val="C00000"/>
                </a:solidFill>
                <a:latin typeface="Comic Sans MS"/>
              </a:rPr>
              <a:t>Example Ideas:</a:t>
            </a:r>
            <a:endParaRPr lang="en-GB" sz="2800">
              <a:solidFill>
                <a:srgbClr val="C00000"/>
              </a:solidFill>
              <a:latin typeface="Comic Sans MS"/>
            </a:endParaRPr>
          </a:p>
          <a:p>
            <a:pPr marL="285750" indent="-285750">
              <a:buFont typeface="Arial"/>
              <a:buChar char="•"/>
            </a:pPr>
            <a:r>
              <a:rPr lang="en-GB" sz="1600">
                <a:solidFill>
                  <a:srgbClr val="C00000"/>
                </a:solidFill>
                <a:latin typeface="Comic Sans MS"/>
                <a:cs typeface="Segoe UI"/>
              </a:rPr>
              <a:t>Weathering: wind, rain, ice</a:t>
            </a:r>
            <a:endParaRPr lang="en-GB" sz="1600">
              <a:solidFill>
                <a:srgbClr val="C00000"/>
              </a:solidFill>
              <a:latin typeface="Comic Sans MS"/>
            </a:endParaRPr>
          </a:p>
          <a:p>
            <a:pPr marL="285750" indent="-285750">
              <a:buFont typeface="Arial"/>
              <a:buChar char="•"/>
            </a:pPr>
            <a:r>
              <a:rPr lang="en-GB" sz="1600">
                <a:solidFill>
                  <a:srgbClr val="C00000"/>
                </a:solidFill>
                <a:latin typeface="Comic Sans MS"/>
                <a:cs typeface="Segoe UI"/>
              </a:rPr>
              <a:t>River journey: bumping, rolling, smoothing</a:t>
            </a:r>
            <a:endParaRPr lang="en-GB" sz="1600">
              <a:solidFill>
                <a:srgbClr val="C00000"/>
              </a:solidFill>
              <a:latin typeface="Comic Sans MS"/>
            </a:endParaRPr>
          </a:p>
          <a:p>
            <a:pPr marL="285750" indent="-285750">
              <a:buFont typeface="Arial"/>
              <a:buChar char="•"/>
            </a:pPr>
            <a:r>
              <a:rPr lang="en-GB" sz="1600">
                <a:solidFill>
                  <a:srgbClr val="C00000"/>
                </a:solidFill>
                <a:latin typeface="Comic Sans MS"/>
                <a:cs typeface="Segoe UI"/>
              </a:rPr>
              <a:t>Ocean waves polishing it</a:t>
            </a:r>
            <a:endParaRPr lang="en-GB" sz="1600">
              <a:solidFill>
                <a:srgbClr val="C00000"/>
              </a:solidFill>
              <a:latin typeface="Comic Sans MS"/>
            </a:endParaRPr>
          </a:p>
          <a:p>
            <a:pPr marL="285750" indent="-285750">
              <a:buFont typeface="Arial"/>
              <a:buChar char="•"/>
            </a:pPr>
            <a:r>
              <a:rPr lang="en-GB" sz="1600">
                <a:solidFill>
                  <a:srgbClr val="C00000"/>
                </a:solidFill>
                <a:latin typeface="Comic Sans MS"/>
                <a:cs typeface="Segoe UI"/>
              </a:rPr>
              <a:t>Being buried in sand and uncovered again</a:t>
            </a:r>
            <a:endParaRPr lang="en-GB" sz="1600">
              <a:solidFill>
                <a:srgbClr val="C00000"/>
              </a:solidFill>
              <a:latin typeface="Comic Sans MS"/>
            </a:endParaRPr>
          </a:p>
          <a:p>
            <a:pPr marL="285750" indent="-285750">
              <a:buFont typeface="Arial"/>
              <a:buChar char="•"/>
            </a:pPr>
            <a:r>
              <a:rPr lang="en-GB" sz="1600">
                <a:solidFill>
                  <a:srgbClr val="C00000"/>
                </a:solidFill>
                <a:latin typeface="Comic Sans MS"/>
                <a:cs typeface="Segoe UI"/>
              </a:rPr>
              <a:t>Travelling across beaches, riverbeds, cliffs, or oceans</a:t>
            </a:r>
            <a:endParaRPr lang="en-GB" sz="1600">
              <a:solidFill>
                <a:srgbClr val="C00000"/>
              </a:solidFill>
              <a:latin typeface="Comic Sans MS"/>
            </a:endParaRPr>
          </a:p>
          <a:p>
            <a:endParaRPr lang="en-GB" sz="2800" b="1" dirty="0">
              <a:solidFill>
                <a:srgbClr val="C00000"/>
              </a:solidFill>
              <a:latin typeface="Comic Sans MS"/>
            </a:endParaRPr>
          </a:p>
          <a:p>
            <a:endParaRPr lang="en-GB" sz="2400" b="1" dirty="0">
              <a:solidFill>
                <a:srgbClr val="C00000"/>
              </a:solidFill>
              <a:latin typeface="Comic Sans MS"/>
            </a:endParaRPr>
          </a:p>
        </p:txBody>
      </p:sp>
    </p:spTree>
    <p:extLst>
      <p:ext uri="{BB962C8B-B14F-4D97-AF65-F5344CB8AC3E}">
        <p14:creationId xmlns:p14="http://schemas.microsoft.com/office/powerpoint/2010/main" val="1826542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AC6CF-40D9-E5B6-91B4-40D695FE0C76}"/>
              </a:ext>
            </a:extLst>
          </p:cNvPr>
          <p:cNvSpPr>
            <a:spLocks noGrp="1"/>
          </p:cNvSpPr>
          <p:nvPr>
            <p:ph type="title"/>
          </p:nvPr>
        </p:nvSpPr>
        <p:spPr>
          <a:xfrm>
            <a:off x="-2628" y="-2737"/>
            <a:ext cx="10515600" cy="1325563"/>
          </a:xfrm>
        </p:spPr>
        <p:txBody>
          <a:bodyPr/>
          <a:lstStyle/>
          <a:p>
            <a:r>
              <a:rPr lang="en-GB"/>
              <a:t>Example:</a:t>
            </a:r>
          </a:p>
        </p:txBody>
      </p:sp>
      <p:sp>
        <p:nvSpPr>
          <p:cNvPr id="3" name="Content Placeholder 2">
            <a:extLst>
              <a:ext uri="{FF2B5EF4-FFF2-40B4-BE49-F238E27FC236}">
                <a16:creationId xmlns:a16="http://schemas.microsoft.com/office/drawing/2014/main" id="{9DCD9D76-59CE-C322-C1B6-509D6B6C61D7}"/>
              </a:ext>
            </a:extLst>
          </p:cNvPr>
          <p:cNvSpPr>
            <a:spLocks noGrp="1"/>
          </p:cNvSpPr>
          <p:nvPr>
            <p:ph idx="1"/>
          </p:nvPr>
        </p:nvSpPr>
        <p:spPr>
          <a:xfrm>
            <a:off x="-2626" y="1256315"/>
            <a:ext cx="12206012" cy="4351338"/>
          </a:xfrm>
        </p:spPr>
        <p:txBody>
          <a:bodyPr vert="horz" lIns="91440" tIns="45720" rIns="91440" bIns="45720" rtlCol="0" anchor="t">
            <a:noAutofit/>
          </a:bodyPr>
          <a:lstStyle/>
          <a:p>
            <a:pPr>
              <a:buNone/>
            </a:pPr>
            <a:r>
              <a:rPr lang="en-GB" sz="2400">
                <a:latin typeface="Comic Sans MS"/>
                <a:cs typeface="Segoe UI"/>
              </a:rPr>
              <a:t>As Clarissa walked along the riverbank, she spotted a small, grey stone glistening in the sunlight. Bending down, she picked it up and turned it over in her hand. </a:t>
            </a:r>
            <a:r>
              <a:rPr lang="en-GB" sz="2400">
                <a:highlight>
                  <a:srgbClr val="FFFF00"/>
                </a:highlight>
                <a:latin typeface="Comic Sans MS"/>
                <a:cs typeface="Segoe UI"/>
              </a:rPr>
              <a:t>“Where </a:t>
            </a:r>
            <a:r>
              <a:rPr lang="en-GB" sz="2400" dirty="0">
                <a:highlight>
                  <a:srgbClr val="FFFF00"/>
                </a:highlight>
                <a:latin typeface="Comic Sans MS"/>
                <a:cs typeface="Segoe UI"/>
              </a:rPr>
              <a:t>have you come from?”</a:t>
            </a:r>
            <a:r>
              <a:rPr lang="en-GB" sz="2400" dirty="0">
                <a:latin typeface="Comic Sans MS"/>
                <a:cs typeface="Segoe UI"/>
              </a:rPr>
              <a:t> she whispered, smiling softly to herself. The pebble felt cool and smooth, and she had a strange feeling that it had a long story to tell.</a:t>
            </a:r>
            <a:endParaRPr lang="en-US" sz="2400">
              <a:latin typeface="Comic Sans MS"/>
            </a:endParaRPr>
          </a:p>
          <a:p>
            <a:pPr>
              <a:buNone/>
            </a:pPr>
            <a:r>
              <a:rPr lang="en-GB" sz="2400" dirty="0">
                <a:latin typeface="Comic Sans MS"/>
                <a:cs typeface="Segoe UI"/>
              </a:rPr>
              <a:t>Millions of years ago, deep beneath the Earth’s surface, scorching hot magma bubbled and churned. Suddenly, a powerful volcano erupted, sending glowing lava </a:t>
            </a:r>
            <a:r>
              <a:rPr lang="en-GB" sz="2400">
                <a:latin typeface="Comic Sans MS"/>
                <a:cs typeface="Segoe UI"/>
              </a:rPr>
              <a:t>streaming down its sides. As the lava slowly cooled, it hardened into dark, solid rock. Hidden inside that rock was the tiny fragment that would one day become Clarissa’s pebble.</a:t>
            </a:r>
            <a:endParaRPr lang="en-GB" sz="2400">
              <a:latin typeface="Comic Sans MS"/>
            </a:endParaRPr>
          </a:p>
          <a:p>
            <a:pPr>
              <a:buNone/>
            </a:pPr>
            <a:r>
              <a:rPr lang="en-GB" sz="2400" dirty="0">
                <a:latin typeface="Comic Sans MS"/>
                <a:cs typeface="Segoe UI"/>
              </a:rPr>
              <a:t>As centuries passed, wind scratched the rock, rain soaked into its cracks, and ice expanded inside it until the rock finally split apart. The small pebble tumbled into a fast‑flowing river, bumping against other stones as it travelled. Over time, waves pushed it across sandy beaches and rolling tides polished its surface. The pebble changed shape again and again as it journeyed through rivers and oceans for thousands of years.</a:t>
            </a:r>
            <a:endParaRPr lang="en-GB" sz="2400">
              <a:latin typeface="Comic Sans MS"/>
            </a:endParaRPr>
          </a:p>
          <a:p>
            <a:pPr>
              <a:buNone/>
            </a:pPr>
            <a:endParaRPr lang="en-GB" sz="1100" dirty="0">
              <a:latin typeface="Segoe UI"/>
              <a:cs typeface="Segoe UI"/>
            </a:endParaRPr>
          </a:p>
          <a:p>
            <a:pPr marL="0" indent="0">
              <a:buNone/>
            </a:pPr>
            <a:endParaRPr lang="en-GB" dirty="0"/>
          </a:p>
        </p:txBody>
      </p:sp>
    </p:spTree>
    <p:extLst>
      <p:ext uri="{BB962C8B-B14F-4D97-AF65-F5344CB8AC3E}">
        <p14:creationId xmlns:p14="http://schemas.microsoft.com/office/powerpoint/2010/main" val="2233986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2E4D7-0649-663F-9157-2453E63E24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E68312-2FE9-BE1D-4FA2-6D20D5A37E6A}"/>
              </a:ext>
            </a:extLst>
          </p:cNvPr>
          <p:cNvSpPr>
            <a:spLocks noGrp="1"/>
          </p:cNvSpPr>
          <p:nvPr>
            <p:ph type="title"/>
          </p:nvPr>
        </p:nvSpPr>
        <p:spPr/>
        <p:txBody>
          <a:bodyPr/>
          <a:lstStyle/>
          <a:p>
            <a:r>
              <a:rPr lang="en-GB" u="sng" dirty="0"/>
              <a:t>Address Maths </a:t>
            </a:r>
            <a:r>
              <a:rPr lang="en-GB" u="sng"/>
              <a:t>misconceptions</a:t>
            </a:r>
            <a:endParaRPr lang="en-GB" u="sng" dirty="0"/>
          </a:p>
        </p:txBody>
      </p:sp>
      <p:sp>
        <p:nvSpPr>
          <p:cNvPr id="3" name="Content Placeholder 2">
            <a:extLst>
              <a:ext uri="{FF2B5EF4-FFF2-40B4-BE49-F238E27FC236}">
                <a16:creationId xmlns:a16="http://schemas.microsoft.com/office/drawing/2014/main" id="{008AE57E-97F4-0730-D201-C07E05C5DE87}"/>
              </a:ext>
            </a:extLst>
          </p:cNvPr>
          <p:cNvSpPr>
            <a:spLocks noGrp="1"/>
          </p:cNvSpPr>
          <p:nvPr>
            <p:ph idx="1"/>
          </p:nvPr>
        </p:nvSpPr>
        <p:spPr/>
        <p:txBody>
          <a:bodyPr vert="horz" lIns="91440" tIns="45720" rIns="91440" bIns="45720" rtlCol="0" anchor="t">
            <a:normAutofit/>
          </a:bodyPr>
          <a:lstStyle/>
          <a:p>
            <a:pPr marL="0" indent="0">
              <a:buNone/>
            </a:pPr>
            <a:endParaRPr lang="en-GB" u="sng" dirty="0"/>
          </a:p>
        </p:txBody>
      </p:sp>
    </p:spTree>
    <p:extLst>
      <p:ext uri="{BB962C8B-B14F-4D97-AF65-F5344CB8AC3E}">
        <p14:creationId xmlns:p14="http://schemas.microsoft.com/office/powerpoint/2010/main" val="420213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DBB85-8B73-B39D-D416-E90DB3C59B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D6F14-2DA9-90D1-BFA8-7D5856CB49C9}"/>
              </a:ext>
            </a:extLst>
          </p:cNvPr>
          <p:cNvSpPr>
            <a:spLocks noGrp="1"/>
          </p:cNvSpPr>
          <p:nvPr>
            <p:ph type="title"/>
          </p:nvPr>
        </p:nvSpPr>
        <p:spPr/>
        <p:txBody>
          <a:bodyPr/>
          <a:lstStyle/>
          <a:p>
            <a:r>
              <a:rPr lang="en-GB"/>
              <a:t>Address GPS misconceptions</a:t>
            </a:r>
          </a:p>
        </p:txBody>
      </p:sp>
    </p:spTree>
    <p:extLst>
      <p:ext uri="{BB962C8B-B14F-4D97-AF65-F5344CB8AC3E}">
        <p14:creationId xmlns:p14="http://schemas.microsoft.com/office/powerpoint/2010/main" val="949351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4B78E-FE83-0123-04A8-9B5A07850A81}"/>
              </a:ext>
            </a:extLst>
          </p:cNvPr>
          <p:cNvSpPr>
            <a:spLocks noGrp="1"/>
          </p:cNvSpPr>
          <p:nvPr>
            <p:ph type="title"/>
          </p:nvPr>
        </p:nvSpPr>
        <p:spPr>
          <a:xfrm>
            <a:off x="838200" y="2105368"/>
            <a:ext cx="10515600" cy="1325563"/>
          </a:xfrm>
        </p:spPr>
        <p:txBody>
          <a:bodyPr>
            <a:normAutofit fontScale="90000"/>
          </a:bodyPr>
          <a:lstStyle/>
          <a:p>
            <a:r>
              <a:rPr lang="en-GB" u="sng" dirty="0"/>
              <a:t>20.3.26 - </a:t>
            </a:r>
            <a:r>
              <a:rPr lang="en-GB" b="1" u="sng" dirty="0"/>
              <a:t>Whiteboards</a:t>
            </a:r>
            <a:br>
              <a:rPr lang="en-GB" u="sng" dirty="0"/>
            </a:br>
            <a:br>
              <a:rPr lang="en-GB" dirty="0"/>
            </a:br>
            <a:br>
              <a:rPr lang="en-GB" dirty="0"/>
            </a:br>
            <a:r>
              <a:rPr lang="en-GB" b="1" dirty="0"/>
              <a:t>1) 653 x 14 = </a:t>
            </a:r>
            <a:br>
              <a:rPr lang="en-GB" b="1" dirty="0"/>
            </a:br>
            <a:br>
              <a:rPr lang="en-GB" b="1" dirty="0"/>
            </a:br>
            <a:r>
              <a:rPr lang="en-GB" b="1" dirty="0"/>
              <a:t>2) 4/8 x 5 = </a:t>
            </a:r>
            <a:br>
              <a:rPr lang="en-GB" b="1" dirty="0"/>
            </a:br>
            <a:br>
              <a:rPr lang="en-GB" b="1" dirty="0"/>
            </a:br>
            <a:r>
              <a:rPr lang="en-GB" b="1"/>
              <a:t>3) 23 x ½ =</a:t>
            </a:r>
            <a:endParaRPr lang="en-GB" b="1" dirty="0"/>
          </a:p>
        </p:txBody>
      </p:sp>
      <p:sp>
        <p:nvSpPr>
          <p:cNvPr id="3" name="TextBox 2">
            <a:extLst>
              <a:ext uri="{FF2B5EF4-FFF2-40B4-BE49-F238E27FC236}">
                <a16:creationId xmlns:a16="http://schemas.microsoft.com/office/drawing/2014/main" id="{FBD54C1D-2829-87A9-A88C-FFA5D34BB00B}"/>
              </a:ext>
            </a:extLst>
          </p:cNvPr>
          <p:cNvSpPr txBox="1"/>
          <p:nvPr/>
        </p:nvSpPr>
        <p:spPr>
          <a:xfrm>
            <a:off x="5294375" y="1712895"/>
            <a:ext cx="6985809"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u="sng">
                <a:solidFill>
                  <a:srgbClr val="FF0000"/>
                </a:solidFill>
              </a:rPr>
              <a:t>Challenge:</a:t>
            </a:r>
            <a:br>
              <a:rPr lang="en-GB" sz="3200" u="sng" dirty="0"/>
            </a:br>
            <a:br>
              <a:rPr lang="en-GB" sz="3200" dirty="0"/>
            </a:br>
            <a:r>
              <a:rPr lang="en-GB" sz="3200">
                <a:solidFill>
                  <a:srgbClr val="FF0000"/>
                </a:solidFill>
              </a:rPr>
              <a:t>A stadium holds 8365 people.</a:t>
            </a:r>
            <a:endParaRPr lang="en-US" sz="3200"/>
          </a:p>
          <a:p>
            <a:br>
              <a:rPr lang="en-GB" sz="3200" dirty="0"/>
            </a:br>
            <a:r>
              <a:rPr lang="en-GB" sz="3200" dirty="0">
                <a:solidFill>
                  <a:srgbClr val="FF0000"/>
                </a:solidFill>
              </a:rPr>
              <a:t>3765 are seated </a:t>
            </a:r>
            <a:r>
              <a:rPr lang="en-GB" sz="3200">
                <a:solidFill>
                  <a:srgbClr val="FF0000"/>
                </a:solidFill>
              </a:rPr>
              <a:t>and 1572 are standing.</a:t>
            </a:r>
            <a:endParaRPr lang="en-GB" sz="3200" dirty="0">
              <a:solidFill>
                <a:srgbClr val="FF0000"/>
              </a:solidFill>
            </a:endParaRPr>
          </a:p>
          <a:p>
            <a:endParaRPr lang="en-GB" sz="3200" dirty="0">
              <a:solidFill>
                <a:srgbClr val="FF0000"/>
              </a:solidFill>
            </a:endParaRPr>
          </a:p>
          <a:p>
            <a:r>
              <a:rPr lang="en-GB" sz="3200">
                <a:solidFill>
                  <a:srgbClr val="FF0000"/>
                </a:solidFill>
              </a:rPr>
              <a:t>How many more people can fit in the stadium</a:t>
            </a:r>
            <a:r>
              <a:rPr lang="en-GB" sz="4000">
                <a:solidFill>
                  <a:srgbClr val="FF0000"/>
                </a:solidFill>
              </a:rPr>
              <a:t>?</a:t>
            </a:r>
            <a:endParaRPr lang="en-GB" sz="4000" dirty="0">
              <a:solidFill>
                <a:srgbClr val="FF0000"/>
              </a:solidFill>
            </a:endParaRPr>
          </a:p>
          <a:p>
            <a:endParaRPr lang="en-GB" sz="4000" dirty="0">
              <a:solidFill>
                <a:srgbClr val="FF0000"/>
              </a:solidFill>
            </a:endParaRPr>
          </a:p>
        </p:txBody>
      </p:sp>
    </p:spTree>
    <p:extLst>
      <p:ext uri="{BB962C8B-B14F-4D97-AF65-F5344CB8AC3E}">
        <p14:creationId xmlns:p14="http://schemas.microsoft.com/office/powerpoint/2010/main" val="4213788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D614C-CAFF-CA6A-6EF1-769AEE92C773}"/>
              </a:ext>
            </a:extLst>
          </p:cNvPr>
          <p:cNvSpPr>
            <a:spLocks noGrp="1"/>
          </p:cNvSpPr>
          <p:nvPr>
            <p:ph type="title"/>
          </p:nvPr>
        </p:nvSpPr>
        <p:spPr/>
        <p:txBody>
          <a:bodyPr/>
          <a:lstStyle/>
          <a:p>
            <a:r>
              <a:rPr lang="en-GB">
                <a:ea typeface="+mj-lt"/>
                <a:cs typeface="+mj-lt"/>
                <a:hlinkClick r:id="rId2"/>
              </a:rPr>
              <a:t>Daily 10 - Mental Maths Challenge - Topmarks</a:t>
            </a:r>
            <a:endParaRPr lang="en-US"/>
          </a:p>
        </p:txBody>
      </p:sp>
      <p:pic>
        <p:nvPicPr>
          <p:cNvPr id="3" name="Picture 2" descr="A screenshot of a game&#10;&#10;AI-generated content may be incorrect.">
            <a:extLst>
              <a:ext uri="{FF2B5EF4-FFF2-40B4-BE49-F238E27FC236}">
                <a16:creationId xmlns:a16="http://schemas.microsoft.com/office/drawing/2014/main" id="{32BF34AA-33F3-CA93-8BD0-45B4D5E0DFAB}"/>
              </a:ext>
            </a:extLst>
          </p:cNvPr>
          <p:cNvPicPr>
            <a:picLocks noChangeAspect="1"/>
          </p:cNvPicPr>
          <p:nvPr/>
        </p:nvPicPr>
        <p:blipFill>
          <a:blip r:embed="rId3"/>
          <a:stretch>
            <a:fillRect/>
          </a:stretch>
        </p:blipFill>
        <p:spPr>
          <a:xfrm>
            <a:off x="3538537" y="1323975"/>
            <a:ext cx="5114925" cy="4210050"/>
          </a:xfrm>
          <a:prstGeom prst="rect">
            <a:avLst/>
          </a:prstGeom>
        </p:spPr>
      </p:pic>
    </p:spTree>
    <p:extLst>
      <p:ext uri="{BB962C8B-B14F-4D97-AF65-F5344CB8AC3E}">
        <p14:creationId xmlns:p14="http://schemas.microsoft.com/office/powerpoint/2010/main" val="2323475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oster of a group of kids&#10;&#10;AI-generated content may be incorrect.">
            <a:extLst>
              <a:ext uri="{FF2B5EF4-FFF2-40B4-BE49-F238E27FC236}">
                <a16:creationId xmlns:a16="http://schemas.microsoft.com/office/drawing/2014/main" id="{56F88FBA-3FE2-A84B-51F8-5E58544107D1}"/>
              </a:ext>
            </a:extLst>
          </p:cNvPr>
          <p:cNvPicPr>
            <a:picLocks noChangeAspect="1"/>
          </p:cNvPicPr>
          <p:nvPr/>
        </p:nvPicPr>
        <p:blipFill>
          <a:blip r:embed="rId2"/>
          <a:stretch>
            <a:fillRect/>
          </a:stretch>
        </p:blipFill>
        <p:spPr>
          <a:xfrm>
            <a:off x="615667" y="252413"/>
            <a:ext cx="4676775" cy="6353175"/>
          </a:xfrm>
          <a:prstGeom prst="rect">
            <a:avLst/>
          </a:prstGeom>
        </p:spPr>
      </p:pic>
      <p:pic>
        <p:nvPicPr>
          <p:cNvPr id="5" name="Picture 4" descr="A table with numbers and letters&#10;&#10;AI-generated content may be incorrect.">
            <a:extLst>
              <a:ext uri="{FF2B5EF4-FFF2-40B4-BE49-F238E27FC236}">
                <a16:creationId xmlns:a16="http://schemas.microsoft.com/office/drawing/2014/main" id="{77AFD553-793C-1104-A9EB-68B1942F1ED2}"/>
              </a:ext>
            </a:extLst>
          </p:cNvPr>
          <p:cNvPicPr>
            <a:picLocks noChangeAspect="1"/>
          </p:cNvPicPr>
          <p:nvPr/>
        </p:nvPicPr>
        <p:blipFill>
          <a:blip r:embed="rId3"/>
          <a:stretch>
            <a:fillRect/>
          </a:stretch>
        </p:blipFill>
        <p:spPr>
          <a:xfrm>
            <a:off x="6100567" y="252413"/>
            <a:ext cx="4667250" cy="6353175"/>
          </a:xfrm>
          <a:prstGeom prst="rect">
            <a:avLst/>
          </a:prstGeom>
        </p:spPr>
      </p:pic>
    </p:spTree>
    <p:extLst>
      <p:ext uri="{BB962C8B-B14F-4D97-AF65-F5344CB8AC3E}">
        <p14:creationId xmlns:p14="http://schemas.microsoft.com/office/powerpoint/2010/main" val="111288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36919-2866-991D-E8C5-C71BC9703672}"/>
              </a:ext>
            </a:extLst>
          </p:cNvPr>
          <p:cNvSpPr>
            <a:spLocks noGrp="1"/>
          </p:cNvSpPr>
          <p:nvPr>
            <p:ph type="title"/>
          </p:nvPr>
        </p:nvSpPr>
        <p:spPr>
          <a:xfrm>
            <a:off x="-2628" y="163677"/>
            <a:ext cx="9858704" cy="686184"/>
          </a:xfrm>
        </p:spPr>
        <p:txBody>
          <a:bodyPr>
            <a:normAutofit fontScale="90000"/>
          </a:bodyPr>
          <a:lstStyle/>
          <a:p>
            <a:r>
              <a:rPr lang="en-GB" u="sng" dirty="0"/>
              <a:t>Friday 20th March</a:t>
            </a:r>
            <a:br>
              <a:rPr lang="en-GB" u="sng" dirty="0"/>
            </a:br>
            <a:r>
              <a:rPr lang="en-GB" u="sng" dirty="0"/>
              <a:t>TBAT: Plan a narrative </a:t>
            </a:r>
            <a:r>
              <a:rPr lang="en-GB" u="sng"/>
              <a:t>non-fiction</a:t>
            </a:r>
            <a:r>
              <a:rPr lang="en-GB" u="sng" dirty="0"/>
              <a:t>.</a:t>
            </a:r>
          </a:p>
        </p:txBody>
      </p:sp>
      <p:sp>
        <p:nvSpPr>
          <p:cNvPr id="3" name="Content Placeholder 2">
            <a:extLst>
              <a:ext uri="{FF2B5EF4-FFF2-40B4-BE49-F238E27FC236}">
                <a16:creationId xmlns:a16="http://schemas.microsoft.com/office/drawing/2014/main" id="{93A25E7A-E0FA-7964-A70E-825307725A04}"/>
              </a:ext>
            </a:extLst>
          </p:cNvPr>
          <p:cNvSpPr>
            <a:spLocks noGrp="1"/>
          </p:cNvSpPr>
          <p:nvPr>
            <p:ph idx="1"/>
          </p:nvPr>
        </p:nvSpPr>
        <p:spPr>
          <a:xfrm>
            <a:off x="-2626" y="1221281"/>
            <a:ext cx="12206012" cy="5630095"/>
          </a:xfrm>
        </p:spPr>
        <p:txBody>
          <a:bodyPr vert="horz" lIns="91440" tIns="45720" rIns="91440" bIns="45720" rtlCol="0" anchor="t">
            <a:normAutofit/>
          </a:bodyPr>
          <a:lstStyle/>
          <a:p>
            <a:pPr marL="0" indent="0">
              <a:buNone/>
            </a:pPr>
            <a:r>
              <a:rPr lang="en-GB" u="sng"/>
              <a:t>3 in 3</a:t>
            </a:r>
          </a:p>
          <a:p>
            <a:pPr>
              <a:buNone/>
            </a:pPr>
            <a:r>
              <a:rPr lang="en-GB" sz="2400" dirty="0">
                <a:latin typeface="Comic Sans MS"/>
                <a:cs typeface="Segoe UI"/>
              </a:rPr>
              <a:t>Luke walked slowly along the quiet riverbank after school, listening to the soft rush of water beside him. As he crouched to tie his shoelace, something smooth and grey caught his eye. He picked up a tiny pebble and held it carefully in his hand. “Where did you come from?” he whispered. It looked ordinary, but Luke had a feeling that this little stone had lived a very long, extraordinary life—one that began millions of years before he was born.</a:t>
            </a:r>
            <a:endParaRPr lang="en-GB" sz="2400">
              <a:latin typeface="Comic Sans MS"/>
            </a:endParaRPr>
          </a:p>
          <a:p>
            <a:pPr>
              <a:buNone/>
            </a:pPr>
            <a:endParaRPr lang="en-GB" sz="1800" dirty="0">
              <a:latin typeface="Comic Sans MS"/>
              <a:cs typeface="Segoe UI"/>
            </a:endParaRPr>
          </a:p>
          <a:p>
            <a:pPr>
              <a:buAutoNum type="arabicPeriod"/>
            </a:pPr>
            <a:r>
              <a:rPr lang="en-GB" sz="1800">
                <a:latin typeface="Comic Sans MS"/>
                <a:cs typeface="Segoe UI"/>
              </a:rPr>
              <a:t>What did Luke find on the riverbank?</a:t>
            </a:r>
            <a:br>
              <a:rPr lang="en-GB" sz="1800" dirty="0">
                <a:latin typeface="Comic Sans MS"/>
                <a:cs typeface="Segoe UI"/>
              </a:rPr>
            </a:br>
            <a:endParaRPr lang="en-GB" sz="1800">
              <a:latin typeface="Comic Sans MS"/>
            </a:endParaRPr>
          </a:p>
          <a:p>
            <a:pPr>
              <a:buNone/>
            </a:pPr>
            <a:r>
              <a:rPr lang="en-GB" sz="1800" dirty="0">
                <a:latin typeface="Comic Sans MS"/>
                <a:cs typeface="Segoe UI"/>
              </a:rPr>
              <a:t>2. What does the word </a:t>
            </a:r>
            <a:r>
              <a:rPr lang="en-GB" sz="1800" i="1" dirty="0">
                <a:latin typeface="Comic Sans MS"/>
                <a:cs typeface="Segoe UI"/>
              </a:rPr>
              <a:t>“ordinary”</a:t>
            </a:r>
            <a:r>
              <a:rPr lang="en-GB" sz="1800" dirty="0">
                <a:latin typeface="Comic Sans MS"/>
                <a:cs typeface="Segoe UI"/>
              </a:rPr>
              <a:t> mean in this paragraph?</a:t>
            </a:r>
            <a:br>
              <a:rPr lang="en-GB" sz="1800" dirty="0">
                <a:latin typeface="Comic Sans MS"/>
                <a:cs typeface="Segoe UI"/>
              </a:rPr>
            </a:br>
            <a:r>
              <a:rPr lang="en-GB" sz="1800" dirty="0">
                <a:latin typeface="Comic Sans MS"/>
                <a:cs typeface="Segoe UI"/>
              </a:rPr>
              <a:t> A. very special</a:t>
            </a:r>
            <a:br>
              <a:rPr lang="en-GB" sz="1800" dirty="0">
                <a:latin typeface="Comic Sans MS"/>
                <a:cs typeface="Segoe UI"/>
              </a:rPr>
            </a:br>
            <a:r>
              <a:rPr lang="en-GB" sz="1800" dirty="0">
                <a:latin typeface="Comic Sans MS"/>
                <a:cs typeface="Segoe UI"/>
              </a:rPr>
              <a:t> B. not unusual</a:t>
            </a:r>
            <a:br>
              <a:rPr lang="en-GB" sz="1800" dirty="0">
                <a:latin typeface="Comic Sans MS"/>
                <a:cs typeface="Segoe UI"/>
              </a:rPr>
            </a:br>
            <a:r>
              <a:rPr lang="en-GB" sz="1800" dirty="0">
                <a:latin typeface="Comic Sans MS"/>
                <a:cs typeface="Segoe UI"/>
              </a:rPr>
              <a:t> C. too heavy</a:t>
            </a:r>
            <a:br>
              <a:rPr lang="en-GB" sz="1800" dirty="0">
                <a:latin typeface="Comic Sans MS"/>
                <a:cs typeface="Segoe UI"/>
              </a:rPr>
            </a:br>
            <a:endParaRPr lang="en-GB" sz="1800">
              <a:latin typeface="Comic Sans MS"/>
            </a:endParaRPr>
          </a:p>
          <a:p>
            <a:pPr>
              <a:buNone/>
            </a:pPr>
            <a:r>
              <a:rPr lang="en-GB" sz="1800">
                <a:latin typeface="Comic Sans MS"/>
                <a:cs typeface="Segoe UI"/>
              </a:rPr>
              <a:t>3. Why do you think Luke whispered to the pebble instead of speaking loudly?</a:t>
            </a:r>
            <a:endParaRPr lang="en-GB" sz="1800">
              <a:latin typeface="Comic Sans MS"/>
            </a:endParaRPr>
          </a:p>
          <a:p>
            <a:pPr>
              <a:buNone/>
            </a:pPr>
            <a:endParaRPr lang="en-GB" sz="2400" dirty="0">
              <a:latin typeface="Comic Sans MS"/>
              <a:cs typeface="Segoe UI"/>
            </a:endParaRPr>
          </a:p>
          <a:p>
            <a:pPr marL="0" indent="0">
              <a:buNone/>
            </a:pPr>
            <a:endParaRPr lang="en-GB" u="sng" dirty="0"/>
          </a:p>
        </p:txBody>
      </p:sp>
    </p:spTree>
    <p:extLst>
      <p:ext uri="{BB962C8B-B14F-4D97-AF65-F5344CB8AC3E}">
        <p14:creationId xmlns:p14="http://schemas.microsoft.com/office/powerpoint/2010/main" val="455847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02999-B252-1D80-9AEB-ACF7B32F3D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ADC3A8-2E69-CD44-3F4C-CE806BAB1A51}"/>
              </a:ext>
            </a:extLst>
          </p:cNvPr>
          <p:cNvSpPr>
            <a:spLocks noGrp="1"/>
          </p:cNvSpPr>
          <p:nvPr>
            <p:ph type="title"/>
          </p:nvPr>
        </p:nvSpPr>
        <p:spPr>
          <a:xfrm>
            <a:off x="-2628" y="163677"/>
            <a:ext cx="9858704" cy="686184"/>
          </a:xfrm>
        </p:spPr>
        <p:txBody>
          <a:bodyPr>
            <a:normAutofit fontScale="90000"/>
          </a:bodyPr>
          <a:lstStyle/>
          <a:p>
            <a:r>
              <a:rPr lang="en-GB" u="sng" dirty="0"/>
              <a:t>Friday 20th March</a:t>
            </a:r>
            <a:br>
              <a:rPr lang="en-GB" u="sng" dirty="0"/>
            </a:br>
            <a:r>
              <a:rPr lang="en-GB" u="sng" dirty="0"/>
              <a:t>TBAT: Plan a narrative </a:t>
            </a:r>
            <a:r>
              <a:rPr lang="en-GB" u="sng"/>
              <a:t>non-fiction</a:t>
            </a:r>
            <a:r>
              <a:rPr lang="en-GB" u="sng" dirty="0"/>
              <a:t>.</a:t>
            </a:r>
          </a:p>
        </p:txBody>
      </p:sp>
      <p:sp>
        <p:nvSpPr>
          <p:cNvPr id="3" name="Content Placeholder 2">
            <a:extLst>
              <a:ext uri="{FF2B5EF4-FFF2-40B4-BE49-F238E27FC236}">
                <a16:creationId xmlns:a16="http://schemas.microsoft.com/office/drawing/2014/main" id="{57ADBFBB-574C-1522-53EC-38B57C4BB5D6}"/>
              </a:ext>
            </a:extLst>
          </p:cNvPr>
          <p:cNvSpPr>
            <a:spLocks noGrp="1"/>
          </p:cNvSpPr>
          <p:nvPr>
            <p:ph idx="1"/>
          </p:nvPr>
        </p:nvSpPr>
        <p:spPr>
          <a:xfrm>
            <a:off x="-2626" y="1221281"/>
            <a:ext cx="12206012" cy="5630095"/>
          </a:xfrm>
        </p:spPr>
        <p:txBody>
          <a:bodyPr vert="horz" lIns="91440" tIns="45720" rIns="91440" bIns="45720" rtlCol="0" anchor="t">
            <a:normAutofit/>
          </a:bodyPr>
          <a:lstStyle/>
          <a:p>
            <a:pPr marL="0" indent="0">
              <a:buNone/>
            </a:pPr>
            <a:r>
              <a:rPr lang="en-GB" sz="4000" u="sng" dirty="0">
                <a:latin typeface="Comic Sans MS"/>
              </a:rPr>
              <a:t>Talk partners:</a:t>
            </a:r>
            <a:br>
              <a:rPr lang="en-GB" sz="4000" u="sng" dirty="0">
                <a:latin typeface="Comic Sans MS"/>
              </a:rPr>
            </a:br>
            <a:br>
              <a:rPr lang="en-GB" sz="4000" u="sng" dirty="0">
                <a:latin typeface="Comic Sans MS"/>
              </a:rPr>
            </a:br>
            <a:r>
              <a:rPr lang="en-GB" sz="4000" dirty="0">
                <a:latin typeface="Comic Sans MS"/>
              </a:rPr>
              <a:t>Tell your partner about your character.</a:t>
            </a:r>
            <a:br>
              <a:rPr lang="en-GB" sz="4000" dirty="0">
                <a:latin typeface="Comic Sans MS"/>
              </a:rPr>
            </a:br>
            <a:br>
              <a:rPr lang="en-GB" sz="4000" dirty="0">
                <a:latin typeface="Comic Sans MS"/>
              </a:rPr>
            </a:br>
            <a:r>
              <a:rPr lang="en-GB" sz="4000">
                <a:latin typeface="Comic Sans MS"/>
              </a:rPr>
              <a:t>What is their name?</a:t>
            </a:r>
            <a:br>
              <a:rPr lang="en-GB" sz="4000" dirty="0">
                <a:latin typeface="Comic Sans MS"/>
              </a:rPr>
            </a:br>
            <a:r>
              <a:rPr lang="en-GB" sz="4000">
                <a:latin typeface="Comic Sans MS"/>
              </a:rPr>
              <a:t>What is their personality like?</a:t>
            </a:r>
            <a:br>
              <a:rPr lang="en-GB" sz="4000" dirty="0">
                <a:latin typeface="Comic Sans MS"/>
              </a:rPr>
            </a:br>
            <a:r>
              <a:rPr lang="en-GB" sz="4000">
                <a:latin typeface="Comic Sans MS"/>
              </a:rPr>
              <a:t>What do they look like?</a:t>
            </a:r>
            <a:endParaRPr lang="en-GB" sz="4000" dirty="0">
              <a:latin typeface="Comic Sans MS"/>
            </a:endParaRPr>
          </a:p>
          <a:p>
            <a:pPr>
              <a:buNone/>
            </a:pPr>
            <a:endParaRPr lang="en-GB" sz="2400" dirty="0">
              <a:latin typeface="Comic Sans MS"/>
              <a:cs typeface="Segoe UI"/>
            </a:endParaRPr>
          </a:p>
          <a:p>
            <a:pPr marL="0" indent="0">
              <a:buNone/>
            </a:pPr>
            <a:endParaRPr lang="en-GB" u="sng" dirty="0"/>
          </a:p>
        </p:txBody>
      </p:sp>
    </p:spTree>
    <p:extLst>
      <p:ext uri="{BB962C8B-B14F-4D97-AF65-F5344CB8AC3E}">
        <p14:creationId xmlns:p14="http://schemas.microsoft.com/office/powerpoint/2010/main" val="16408207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038D9-EC78-B4C2-7D6F-22E8F3CB2E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E05228-17B0-DE5B-99C2-C338CC1F4ED1}"/>
              </a:ext>
            </a:extLst>
          </p:cNvPr>
          <p:cNvSpPr>
            <a:spLocks noGrp="1"/>
          </p:cNvSpPr>
          <p:nvPr>
            <p:ph type="title"/>
          </p:nvPr>
        </p:nvSpPr>
        <p:spPr>
          <a:xfrm>
            <a:off x="-2628" y="163677"/>
            <a:ext cx="9858704" cy="686184"/>
          </a:xfrm>
        </p:spPr>
        <p:txBody>
          <a:bodyPr>
            <a:normAutofit fontScale="90000"/>
          </a:bodyPr>
          <a:lstStyle/>
          <a:p>
            <a:r>
              <a:rPr lang="en-GB" u="sng" dirty="0"/>
              <a:t>Friday 20th March</a:t>
            </a:r>
            <a:br>
              <a:rPr lang="en-GB" u="sng" dirty="0"/>
            </a:br>
            <a:r>
              <a:rPr lang="en-GB" u="sng" dirty="0"/>
              <a:t>TBAT: Plan a narrative </a:t>
            </a:r>
            <a:r>
              <a:rPr lang="en-GB" u="sng"/>
              <a:t>non-fiction</a:t>
            </a:r>
            <a:r>
              <a:rPr lang="en-GB" u="sng" dirty="0"/>
              <a:t>.</a:t>
            </a:r>
          </a:p>
        </p:txBody>
      </p:sp>
      <p:sp>
        <p:nvSpPr>
          <p:cNvPr id="3" name="Content Placeholder 2">
            <a:extLst>
              <a:ext uri="{FF2B5EF4-FFF2-40B4-BE49-F238E27FC236}">
                <a16:creationId xmlns:a16="http://schemas.microsoft.com/office/drawing/2014/main" id="{E0105192-8A50-956F-CA73-ED9FD1803161}"/>
              </a:ext>
            </a:extLst>
          </p:cNvPr>
          <p:cNvSpPr>
            <a:spLocks noGrp="1"/>
          </p:cNvSpPr>
          <p:nvPr>
            <p:ph idx="1"/>
          </p:nvPr>
        </p:nvSpPr>
        <p:spPr>
          <a:xfrm>
            <a:off x="-2626" y="1221281"/>
            <a:ext cx="12206012" cy="5630095"/>
          </a:xfrm>
        </p:spPr>
        <p:txBody>
          <a:bodyPr vert="horz" lIns="91440" tIns="45720" rIns="91440" bIns="45720" rtlCol="0" anchor="t">
            <a:normAutofit/>
          </a:bodyPr>
          <a:lstStyle/>
          <a:p>
            <a:pPr marL="0" indent="0">
              <a:buNone/>
            </a:pPr>
            <a:br>
              <a:rPr lang="en-GB" sz="4000" dirty="0">
                <a:latin typeface="Comic Sans MS"/>
              </a:rPr>
            </a:br>
            <a:r>
              <a:rPr lang="en-GB" sz="4000">
                <a:latin typeface="Comic Sans MS"/>
              </a:rPr>
              <a:t>Look back at the reading lesson from last week.</a:t>
            </a:r>
            <a:br>
              <a:rPr lang="en-GB" sz="4000" dirty="0">
                <a:latin typeface="Comic Sans MS"/>
              </a:rPr>
            </a:br>
            <a:br>
              <a:rPr lang="en-GB" sz="4000" dirty="0">
                <a:latin typeface="Comic Sans MS"/>
              </a:rPr>
            </a:br>
            <a:endParaRPr lang="en-GB" sz="4000" dirty="0">
              <a:latin typeface="Comic Sans MS"/>
            </a:endParaRPr>
          </a:p>
          <a:p>
            <a:pPr>
              <a:buNone/>
            </a:pPr>
            <a:r>
              <a:rPr lang="en-GB" sz="2400" dirty="0">
                <a:latin typeface="Comic Sans MS"/>
                <a:cs typeface="Segoe UI"/>
              </a:rPr>
              <a:t>What is the orde</a:t>
            </a:r>
            <a:r>
              <a:rPr lang="en-GB" sz="2400">
                <a:latin typeface="Comic Sans MS"/>
                <a:cs typeface="Segoe UI"/>
              </a:rPr>
              <a:t>r of the pebble's journey?</a:t>
            </a:r>
            <a:br>
              <a:rPr lang="en-GB" sz="2400" dirty="0">
                <a:latin typeface="Comic Sans MS"/>
                <a:cs typeface="Segoe UI"/>
              </a:rPr>
            </a:br>
            <a:br>
              <a:rPr lang="en-GB" sz="2400" dirty="0">
                <a:latin typeface="Comic Sans MS"/>
                <a:cs typeface="Segoe UI"/>
              </a:rPr>
            </a:br>
            <a:r>
              <a:rPr lang="en-GB" sz="2400">
                <a:latin typeface="Comic Sans MS"/>
                <a:cs typeface="Segoe UI"/>
              </a:rPr>
              <a:t>Can you draw this in your book?</a:t>
            </a:r>
            <a:endParaRPr lang="en-GB" sz="2400" dirty="0">
              <a:latin typeface="Comic Sans MS"/>
              <a:cs typeface="Segoe UI"/>
            </a:endParaRPr>
          </a:p>
          <a:p>
            <a:pPr marL="0" indent="0">
              <a:buNone/>
            </a:pPr>
            <a:endParaRPr lang="en-GB" u="sng" dirty="0"/>
          </a:p>
        </p:txBody>
      </p:sp>
    </p:spTree>
    <p:extLst>
      <p:ext uri="{BB962C8B-B14F-4D97-AF65-F5344CB8AC3E}">
        <p14:creationId xmlns:p14="http://schemas.microsoft.com/office/powerpoint/2010/main" val="2881779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DA4399-60BC-C258-1414-310343C366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875807-D803-06C3-5FD2-C9E934A7DE4E}"/>
              </a:ext>
            </a:extLst>
          </p:cNvPr>
          <p:cNvSpPr>
            <a:spLocks noGrp="1"/>
          </p:cNvSpPr>
          <p:nvPr>
            <p:ph type="title"/>
          </p:nvPr>
        </p:nvSpPr>
        <p:spPr/>
        <p:txBody>
          <a:bodyPr/>
          <a:lstStyle/>
          <a:p>
            <a:r>
              <a:rPr lang="en-GB" u="sng" dirty="0"/>
              <a:t>Friday 20th March</a:t>
            </a:r>
            <a:br>
              <a:rPr lang="en-GB" u="sng" dirty="0"/>
            </a:br>
            <a:r>
              <a:rPr lang="en-GB" u="sng" dirty="0"/>
              <a:t>TBAT: Plan a narrative </a:t>
            </a:r>
            <a:r>
              <a:rPr lang="en-GB" u="sng"/>
              <a:t>non-fiction</a:t>
            </a:r>
            <a:r>
              <a:rPr lang="en-GB" u="sng" dirty="0"/>
              <a:t>.</a:t>
            </a:r>
          </a:p>
        </p:txBody>
      </p:sp>
      <p:sp>
        <p:nvSpPr>
          <p:cNvPr id="3" name="Content Placeholder 2">
            <a:extLst>
              <a:ext uri="{FF2B5EF4-FFF2-40B4-BE49-F238E27FC236}">
                <a16:creationId xmlns:a16="http://schemas.microsoft.com/office/drawing/2014/main" id="{E1C91FCA-17A6-6FEA-96A5-B839662D4139}"/>
              </a:ext>
            </a:extLst>
          </p:cNvPr>
          <p:cNvSpPr>
            <a:spLocks noGrp="1"/>
          </p:cNvSpPr>
          <p:nvPr>
            <p:ph idx="1"/>
          </p:nvPr>
        </p:nvSpPr>
        <p:spPr/>
        <p:txBody>
          <a:bodyPr vert="horz" lIns="91440" tIns="45720" rIns="91440" bIns="45720" rtlCol="0" anchor="t">
            <a:normAutofit/>
          </a:bodyPr>
          <a:lstStyle/>
          <a:p>
            <a:pPr>
              <a:buNone/>
            </a:pPr>
            <a:r>
              <a:rPr lang="en-GB">
                <a:latin typeface="Comic Sans MS"/>
              </a:rPr>
              <a:t>Box 1: </a:t>
            </a:r>
            <a:r>
              <a:rPr lang="en-GB" i="1">
                <a:latin typeface="Comic Sans MS"/>
              </a:rPr>
              <a:t>Your character finds the stone</a:t>
            </a:r>
            <a:r>
              <a:rPr lang="en-GB">
                <a:latin typeface="Comic Sans MS"/>
              </a:rPr>
              <a:t> (Include speech)</a:t>
            </a:r>
            <a:endParaRPr lang="en-US">
              <a:latin typeface="Comic Sans MS"/>
            </a:endParaRPr>
          </a:p>
          <a:p>
            <a:pPr>
              <a:buNone/>
            </a:pPr>
            <a:r>
              <a:rPr lang="en-GB">
                <a:latin typeface="Comic Sans MS"/>
              </a:rPr>
              <a:t>Questions to help you plan:</a:t>
            </a:r>
          </a:p>
          <a:p>
            <a:pPr>
              <a:buFont typeface="Arial"/>
              <a:buChar char="•"/>
            </a:pPr>
            <a:r>
              <a:rPr lang="en-GB" sz="1800">
                <a:latin typeface="Comic Sans MS"/>
                <a:cs typeface="Segoe UI"/>
              </a:rPr>
              <a:t>Who is your character?</a:t>
            </a:r>
            <a:endParaRPr lang="en-GB" sz="1800">
              <a:latin typeface="Comic Sans MS"/>
            </a:endParaRPr>
          </a:p>
          <a:p>
            <a:pPr>
              <a:buFont typeface="Arial"/>
              <a:buChar char="•"/>
            </a:pPr>
            <a:r>
              <a:rPr lang="en-GB" sz="1800">
                <a:latin typeface="Comic Sans MS"/>
                <a:cs typeface="Segoe UI"/>
              </a:rPr>
              <a:t>Where are they when they find the stone?</a:t>
            </a:r>
            <a:endParaRPr lang="en-GB" sz="1800">
              <a:latin typeface="Comic Sans MS"/>
            </a:endParaRPr>
          </a:p>
          <a:p>
            <a:pPr>
              <a:buFont typeface="Arial"/>
              <a:buChar char="•"/>
            </a:pPr>
            <a:r>
              <a:rPr lang="en-GB" sz="1800">
                <a:latin typeface="Comic Sans MS"/>
                <a:cs typeface="Segoe UI"/>
              </a:rPr>
              <a:t>How do they feel when they discover it?</a:t>
            </a:r>
            <a:endParaRPr lang="en-GB" sz="1800">
              <a:latin typeface="Comic Sans MS"/>
            </a:endParaRPr>
          </a:p>
          <a:p>
            <a:pPr>
              <a:buFont typeface="Arial"/>
              <a:buChar char="•"/>
            </a:pPr>
            <a:r>
              <a:rPr lang="en-GB" sz="1800" dirty="0">
                <a:latin typeface="Comic Sans MS"/>
                <a:cs typeface="Segoe UI"/>
              </a:rPr>
              <a:t>What do they say out loud?</a:t>
            </a:r>
            <a:endParaRPr lang="en-GB" sz="1800">
              <a:latin typeface="Comic Sans MS"/>
            </a:endParaRPr>
          </a:p>
          <a:p>
            <a:pPr marL="0" indent="0">
              <a:buNone/>
            </a:pPr>
            <a:br>
              <a:rPr lang="en-GB" u="sng" dirty="0">
                <a:latin typeface="Comic Sans MS"/>
              </a:rPr>
            </a:br>
            <a:r>
              <a:rPr lang="en-GB">
                <a:latin typeface="Comic Sans MS"/>
              </a:rPr>
              <a:t>Model together</a:t>
            </a:r>
          </a:p>
          <a:p>
            <a:pPr marL="0" indent="0">
              <a:buNone/>
            </a:pPr>
            <a:br>
              <a:rPr lang="en-GB" dirty="0">
                <a:latin typeface="Comic Sans MS"/>
              </a:rPr>
            </a:br>
            <a:r>
              <a:rPr lang="en-GB">
                <a:solidFill>
                  <a:schemeClr val="accent5"/>
                </a:solidFill>
                <a:latin typeface="Comic Sans MS"/>
              </a:rPr>
              <a:t>What are the rules of speech?</a:t>
            </a:r>
          </a:p>
        </p:txBody>
      </p:sp>
      <p:sp>
        <p:nvSpPr>
          <p:cNvPr id="4" name="TextBox 3">
            <a:extLst>
              <a:ext uri="{FF2B5EF4-FFF2-40B4-BE49-F238E27FC236}">
                <a16:creationId xmlns:a16="http://schemas.microsoft.com/office/drawing/2014/main" id="{23118F47-BCF0-B80C-60C7-34408D427643}"/>
              </a:ext>
            </a:extLst>
          </p:cNvPr>
          <p:cNvSpPr txBox="1"/>
          <p:nvPr/>
        </p:nvSpPr>
        <p:spPr>
          <a:xfrm>
            <a:off x="7381874" y="3024187"/>
            <a:ext cx="4525469" cy="3631763"/>
          </a:xfrm>
          <a:prstGeom prst="rect">
            <a:avLst/>
          </a:prstGeom>
          <a:noFill/>
          <a:ln>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solidFill>
                  <a:srgbClr val="C00000"/>
                </a:solidFill>
                <a:latin typeface="Comic Sans MS"/>
              </a:rPr>
              <a:t>Sentence Starters:</a:t>
            </a:r>
            <a:endParaRPr lang="en-US" sz="2400">
              <a:solidFill>
                <a:srgbClr val="C00000"/>
              </a:solidFill>
              <a:latin typeface="Comic Sans MS"/>
            </a:endParaRPr>
          </a:p>
          <a:p>
            <a:pPr marL="285750" indent="-285750">
              <a:buFont typeface="Arial"/>
              <a:buChar char="•"/>
            </a:pPr>
            <a:r>
              <a:rPr lang="en-GB" sz="1400" i="1">
                <a:solidFill>
                  <a:srgbClr val="C00000"/>
                </a:solidFill>
                <a:latin typeface="Comic Sans MS"/>
                <a:cs typeface="Segoe UI"/>
              </a:rPr>
              <a:t>As ______ walked along the riverbank, she/he noticed…</a:t>
            </a:r>
            <a:endParaRPr lang="en-GB" sz="2400">
              <a:solidFill>
                <a:srgbClr val="C00000"/>
              </a:solidFill>
              <a:latin typeface="Comic Sans MS"/>
            </a:endParaRPr>
          </a:p>
          <a:p>
            <a:pPr marL="285750" indent="-285750">
              <a:buFont typeface="Arial"/>
              <a:buChar char="•"/>
            </a:pPr>
            <a:r>
              <a:rPr lang="en-GB" sz="1400" i="1">
                <a:solidFill>
                  <a:srgbClr val="C00000"/>
                </a:solidFill>
                <a:latin typeface="Comic Sans MS"/>
                <a:cs typeface="Segoe UI"/>
              </a:rPr>
              <a:t>“What are you doing here?” _____ whispered to the stone.</a:t>
            </a:r>
            <a:endParaRPr lang="en-GB" sz="2400">
              <a:solidFill>
                <a:srgbClr val="C00000"/>
              </a:solidFill>
              <a:latin typeface="Comic Sans MS"/>
            </a:endParaRPr>
          </a:p>
          <a:p>
            <a:pPr marL="285750" indent="-285750">
              <a:buFont typeface="Arial"/>
              <a:buChar char="•"/>
            </a:pPr>
            <a:r>
              <a:rPr lang="en-GB" sz="1400" i="1">
                <a:solidFill>
                  <a:srgbClr val="C00000"/>
                </a:solidFill>
                <a:latin typeface="Comic Sans MS"/>
                <a:cs typeface="Segoe UI"/>
              </a:rPr>
              <a:t>Bending down slowly, ______ picked up the tiny, smooth pebble.</a:t>
            </a:r>
            <a:endParaRPr lang="en-GB" sz="2400">
              <a:solidFill>
                <a:srgbClr val="C00000"/>
              </a:solidFill>
              <a:latin typeface="Comic Sans MS"/>
            </a:endParaRPr>
          </a:p>
          <a:p>
            <a:pPr marL="285750" indent="-285750">
              <a:buFont typeface="Arial"/>
              <a:buChar char="•"/>
            </a:pPr>
            <a:r>
              <a:rPr lang="en-GB" sz="1400" i="1">
                <a:solidFill>
                  <a:srgbClr val="C00000"/>
                </a:solidFill>
                <a:latin typeface="Comic Sans MS"/>
                <a:cs typeface="Segoe UI"/>
              </a:rPr>
              <a:t>The stone felt cool in _____’s hand as they murmured,</a:t>
            </a:r>
            <a:r>
              <a:rPr lang="en-GB" sz="1400">
                <a:solidFill>
                  <a:srgbClr val="C00000"/>
                </a:solidFill>
                <a:latin typeface="Comic Sans MS"/>
                <a:cs typeface="Segoe UI"/>
              </a:rPr>
              <a:t> “…”</a:t>
            </a:r>
            <a:endParaRPr lang="en-GB" sz="2400">
              <a:solidFill>
                <a:srgbClr val="C00000"/>
              </a:solidFill>
              <a:latin typeface="Comic Sans MS"/>
            </a:endParaRPr>
          </a:p>
          <a:p>
            <a:r>
              <a:rPr lang="en-GB" sz="2400" b="1">
                <a:solidFill>
                  <a:srgbClr val="C00000"/>
                </a:solidFill>
                <a:latin typeface="Comic Sans MS"/>
              </a:rPr>
              <a:t>Example Ideas:</a:t>
            </a:r>
            <a:endParaRPr lang="en-GB" sz="2400">
              <a:solidFill>
                <a:srgbClr val="C00000"/>
              </a:solidFill>
              <a:latin typeface="Comic Sans MS"/>
            </a:endParaRPr>
          </a:p>
          <a:p>
            <a:pPr marL="285750" indent="-285750">
              <a:buFont typeface="Arial"/>
              <a:buChar char="•"/>
            </a:pPr>
            <a:r>
              <a:rPr lang="en-GB" sz="1400">
                <a:solidFill>
                  <a:srgbClr val="C00000"/>
                </a:solidFill>
                <a:latin typeface="Comic Sans MS"/>
                <a:cs typeface="Segoe UI"/>
              </a:rPr>
              <a:t>A curious girl exploring the woods</a:t>
            </a:r>
            <a:endParaRPr lang="en-GB" sz="2400">
              <a:solidFill>
                <a:srgbClr val="C00000"/>
              </a:solidFill>
              <a:latin typeface="Comic Sans MS"/>
            </a:endParaRPr>
          </a:p>
          <a:p>
            <a:pPr marL="285750" indent="-285750">
              <a:buFont typeface="Arial"/>
              <a:buChar char="•"/>
            </a:pPr>
            <a:r>
              <a:rPr lang="en-GB" sz="1400">
                <a:solidFill>
                  <a:srgbClr val="C00000"/>
                </a:solidFill>
                <a:latin typeface="Comic Sans MS"/>
                <a:cs typeface="Segoe UI"/>
              </a:rPr>
              <a:t>A boy on the beach collecting shells</a:t>
            </a:r>
            <a:endParaRPr lang="en-GB" sz="2400">
              <a:solidFill>
                <a:srgbClr val="C00000"/>
              </a:solidFill>
              <a:latin typeface="Comic Sans MS"/>
            </a:endParaRPr>
          </a:p>
          <a:p>
            <a:pPr marL="285750" indent="-285750">
              <a:buFont typeface="Arial"/>
              <a:buChar char="•"/>
            </a:pPr>
            <a:r>
              <a:rPr lang="en-GB" sz="1400">
                <a:solidFill>
                  <a:srgbClr val="C00000"/>
                </a:solidFill>
                <a:latin typeface="Comic Sans MS"/>
                <a:cs typeface="Segoe UI"/>
              </a:rPr>
              <a:t>A child on a school trip discovering a strange stone</a:t>
            </a:r>
            <a:endParaRPr lang="en-GB" sz="2400">
              <a:solidFill>
                <a:srgbClr val="C00000"/>
              </a:solidFill>
              <a:latin typeface="Comic Sans MS"/>
            </a:endParaRPr>
          </a:p>
          <a:p>
            <a:pPr marL="285750" indent="-285750">
              <a:buFont typeface="Arial"/>
              <a:buChar char="•"/>
            </a:pPr>
            <a:r>
              <a:rPr lang="en-GB" sz="1400">
                <a:solidFill>
                  <a:srgbClr val="C00000"/>
                </a:solidFill>
                <a:latin typeface="Comic Sans MS"/>
                <a:cs typeface="Segoe UI"/>
              </a:rPr>
              <a:t>A young explorer who loves nature</a:t>
            </a:r>
            <a:endParaRPr lang="en-GB">
              <a:solidFill>
                <a:srgbClr val="C00000"/>
              </a:solidFill>
              <a:latin typeface="Comic Sans MS"/>
            </a:endParaRPr>
          </a:p>
        </p:txBody>
      </p:sp>
    </p:spTree>
    <p:extLst>
      <p:ext uri="{BB962C8B-B14F-4D97-AF65-F5344CB8AC3E}">
        <p14:creationId xmlns:p14="http://schemas.microsoft.com/office/powerpoint/2010/main" val="841682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9" ma:contentTypeDescription="Create a new document." ma:contentTypeScope="" ma:versionID="2bddcd1ac83bf6cc9d4e187e50cdfc19">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a945b1e6971e3546dc159e283e46c135"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6B4EB0-E421-439F-B0AD-7490CDA242D0}"/>
</file>

<file path=customXml/itemProps2.xml><?xml version="1.0" encoding="utf-8"?>
<ds:datastoreItem xmlns:ds="http://schemas.openxmlformats.org/officeDocument/2006/customXml" ds:itemID="{B5EF15DD-3824-45DB-A7FF-B2DD7B8768DD}">
  <ds:schemaRefs>
    <ds:schemaRef ds:uri="http://schemas.microsoft.com/office/2006/metadata/properties"/>
    <ds:schemaRef ds:uri="http://schemas.microsoft.com/office/infopath/2007/PartnerControls"/>
    <ds:schemaRef ds:uri="e255f982-5f1f-41c7-871f-7a91432a5484"/>
    <ds:schemaRef ds:uri="5519ec2d-3025-400a-aa14-bba49a7e18f3"/>
  </ds:schemaRefs>
</ds:datastoreItem>
</file>

<file path=customXml/itemProps3.xml><?xml version="1.0" encoding="utf-8"?>
<ds:datastoreItem xmlns:ds="http://schemas.openxmlformats.org/officeDocument/2006/customXml" ds:itemID="{6BC5689D-5D83-409F-A6CD-82A646EF345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Friday 20th March Morning Challenge</vt:lpstr>
      <vt:lpstr>Address GPS misconceptions</vt:lpstr>
      <vt:lpstr>20.3.26 - Whiteboards   1) 653 x 14 =   2) 4/8 x 5 =   3) 23 x ½ =</vt:lpstr>
      <vt:lpstr>Daily 10 - Mental Maths Challenge - Topmarks</vt:lpstr>
      <vt:lpstr>PowerPoint Presentation</vt:lpstr>
      <vt:lpstr>Friday 20th March TBAT: Plan a narrative non-fiction.</vt:lpstr>
      <vt:lpstr>Friday 20th March TBAT: Plan a narrative non-fiction.</vt:lpstr>
      <vt:lpstr>Friday 20th March TBAT: Plan a narrative non-fiction.</vt:lpstr>
      <vt:lpstr>Friday 20th March TBAT: Plan a narrative non-fiction.</vt:lpstr>
      <vt:lpstr>Friday 20th March TBAT: Plan a narrative non-fiction.</vt:lpstr>
      <vt:lpstr>Friday 20th March TBAT: Plan a narrative non-fiction.</vt:lpstr>
      <vt:lpstr>Example:</vt:lpstr>
      <vt:lpstr>Address Maths misconceptions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138</cp:revision>
  <dcterms:created xsi:type="dcterms:W3CDTF">2026-03-12T08:43:07Z</dcterms:created>
  <dcterms:modified xsi:type="dcterms:W3CDTF">2026-03-19T13:54:13Z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y fmtid="{D5CDD505-2E9C-101B-9397-08002B2CF9AE}" pid="3" name="MediaServiceImageTags">
    <vt:lpwstr/>
  </property>
</Properties>
</file>