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ink/ink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3.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48"/>
  </p:notesMasterIdLst>
  <p:sldIdLst>
    <p:sldId id="256" r:id="rId5"/>
    <p:sldId id="276" r:id="rId6"/>
    <p:sldId id="286" r:id="rId7"/>
    <p:sldId id="547" r:id="rId8"/>
    <p:sldId id="593" r:id="rId9"/>
    <p:sldId id="594" r:id="rId10"/>
    <p:sldId id="308" r:id="rId11"/>
    <p:sldId id="595" r:id="rId12"/>
    <p:sldId id="293" r:id="rId13"/>
    <p:sldId id="596" r:id="rId14"/>
    <p:sldId id="275" r:id="rId15"/>
    <p:sldId id="284" r:id="rId16"/>
    <p:sldId id="514" r:id="rId17"/>
    <p:sldId id="601" r:id="rId18"/>
    <p:sldId id="279" r:id="rId19"/>
    <p:sldId id="280" r:id="rId20"/>
    <p:sldId id="281" r:id="rId21"/>
    <p:sldId id="283" r:id="rId22"/>
    <p:sldId id="602" r:id="rId23"/>
    <p:sldId id="592" r:id="rId24"/>
    <p:sldId id="582" r:id="rId25"/>
    <p:sldId id="269" r:id="rId26"/>
    <p:sldId id="268" r:id="rId27"/>
    <p:sldId id="509" r:id="rId28"/>
    <p:sldId id="510" r:id="rId29"/>
    <p:sldId id="513" r:id="rId30"/>
    <p:sldId id="512" r:id="rId31"/>
    <p:sldId id="591" r:id="rId32"/>
    <p:sldId id="542" r:id="rId33"/>
    <p:sldId id="267" r:id="rId34"/>
    <p:sldId id="266" r:id="rId35"/>
    <p:sldId id="435" r:id="rId36"/>
    <p:sldId id="265" r:id="rId37"/>
    <p:sldId id="434" r:id="rId38"/>
    <p:sldId id="433" r:id="rId39"/>
    <p:sldId id="313" r:id="rId40"/>
    <p:sldId id="314" r:id="rId41"/>
    <p:sldId id="597" r:id="rId42"/>
    <p:sldId id="598" r:id="rId43"/>
    <p:sldId id="599" r:id="rId44"/>
    <p:sldId id="603" r:id="rId45"/>
    <p:sldId id="600" r:id="rId46"/>
    <p:sldId id="30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9C9419-25A5-92EF-1789-63F179F518ED}" v="722" dt="2026-03-20T13:33:40.777"/>
    <p1510:client id="{B0C05205-9BC0-AA0A-F637-5763518AAD60}" v="24" dt="2026-03-18T16:06:45.409"/>
    <p1510:client id="{F2E2BED0-2911-4C58-B536-7A3E8FC0854B}" v="105" dt="2026-03-19T10:29:00.8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Freel" userId="S::afreel@ohacademy.co.uk::f6dead3d-cc44-4b49-aee1-60fe86f08dbd" providerId="AD" clId="Web-{DEB03107-1B38-DEA3-B480-0349AD45B0EB}"/>
    <pc:docChg chg="addSld">
      <pc:chgData name="A Freel" userId="S::afreel@ohacademy.co.uk::f6dead3d-cc44-4b49-aee1-60fe86f08dbd" providerId="AD" clId="Web-{DEB03107-1B38-DEA3-B480-0349AD45B0EB}" dt="2026-03-01T15:30:37.027" v="7"/>
      <pc:docMkLst>
        <pc:docMk/>
      </pc:docMkLst>
      <pc:sldChg chg="add">
        <pc:chgData name="A Freel" userId="S::afreel@ohacademy.co.uk::f6dead3d-cc44-4b49-aee1-60fe86f08dbd" providerId="AD" clId="Web-{DEB03107-1B38-DEA3-B480-0349AD45B0EB}" dt="2026-03-01T15:30:36.574" v="3"/>
        <pc:sldMkLst>
          <pc:docMk/>
          <pc:sldMk cId="3223727370" sldId="265"/>
        </pc:sldMkLst>
      </pc:sldChg>
      <pc:sldChg chg="add">
        <pc:chgData name="A Freel" userId="S::afreel@ohacademy.co.uk::f6dead3d-cc44-4b49-aee1-60fe86f08dbd" providerId="AD" clId="Web-{DEB03107-1B38-DEA3-B480-0349AD45B0EB}" dt="2026-03-01T15:30:36.261" v="1"/>
        <pc:sldMkLst>
          <pc:docMk/>
          <pc:sldMk cId="1764466667" sldId="266"/>
        </pc:sldMkLst>
      </pc:sldChg>
      <pc:sldChg chg="add">
        <pc:chgData name="A Freel" userId="S::afreel@ohacademy.co.uk::f6dead3d-cc44-4b49-aee1-60fe86f08dbd" providerId="AD" clId="Web-{DEB03107-1B38-DEA3-B480-0349AD45B0EB}" dt="2026-03-01T15:30:36.183" v="0"/>
        <pc:sldMkLst>
          <pc:docMk/>
          <pc:sldMk cId="1071105729" sldId="267"/>
        </pc:sldMkLst>
      </pc:sldChg>
      <pc:sldChg chg="add">
        <pc:chgData name="A Freel" userId="S::afreel@ohacademy.co.uk::f6dead3d-cc44-4b49-aee1-60fe86f08dbd" providerId="AD" clId="Web-{DEB03107-1B38-DEA3-B480-0349AD45B0EB}" dt="2026-03-01T15:30:36.917" v="6"/>
        <pc:sldMkLst>
          <pc:docMk/>
          <pc:sldMk cId="1033355669" sldId="313"/>
        </pc:sldMkLst>
      </pc:sldChg>
      <pc:sldChg chg="add">
        <pc:chgData name="A Freel" userId="S::afreel@ohacademy.co.uk::f6dead3d-cc44-4b49-aee1-60fe86f08dbd" providerId="AD" clId="Web-{DEB03107-1B38-DEA3-B480-0349AD45B0EB}" dt="2026-03-01T15:30:37.027" v="7"/>
        <pc:sldMkLst>
          <pc:docMk/>
          <pc:sldMk cId="1810367149" sldId="314"/>
        </pc:sldMkLst>
      </pc:sldChg>
      <pc:sldChg chg="add">
        <pc:chgData name="A Freel" userId="S::afreel@ohacademy.co.uk::f6dead3d-cc44-4b49-aee1-60fe86f08dbd" providerId="AD" clId="Web-{DEB03107-1B38-DEA3-B480-0349AD45B0EB}" dt="2026-03-01T15:30:36.777" v="5"/>
        <pc:sldMkLst>
          <pc:docMk/>
          <pc:sldMk cId="4229627776" sldId="433"/>
        </pc:sldMkLst>
      </pc:sldChg>
      <pc:sldChg chg="add">
        <pc:chgData name="A Freel" userId="S::afreel@ohacademy.co.uk::f6dead3d-cc44-4b49-aee1-60fe86f08dbd" providerId="AD" clId="Web-{DEB03107-1B38-DEA3-B480-0349AD45B0EB}" dt="2026-03-01T15:30:36.699" v="4"/>
        <pc:sldMkLst>
          <pc:docMk/>
          <pc:sldMk cId="571981107" sldId="434"/>
        </pc:sldMkLst>
      </pc:sldChg>
      <pc:sldChg chg="add">
        <pc:chgData name="A Freel" userId="S::afreel@ohacademy.co.uk::f6dead3d-cc44-4b49-aee1-60fe86f08dbd" providerId="AD" clId="Web-{DEB03107-1B38-DEA3-B480-0349AD45B0EB}" dt="2026-03-01T15:30:36.480" v="2"/>
        <pc:sldMkLst>
          <pc:docMk/>
          <pc:sldMk cId="4091783909" sldId="435"/>
        </pc:sldMkLst>
      </pc:sldChg>
    </pc:docChg>
  </pc:docChgLst>
  <pc:docChgLst>
    <pc:chgData name="A Freel" userId="S::afreel@ohacademy.co.uk::f6dead3d-cc44-4b49-aee1-60fe86f08dbd" providerId="AD" clId="Web-{B0C05205-9BC0-AA0A-F637-5763518AAD60}"/>
    <pc:docChg chg="addSld modSld">
      <pc:chgData name="A Freel" userId="S::afreel@ohacademy.co.uk::f6dead3d-cc44-4b49-aee1-60fe86f08dbd" providerId="AD" clId="Web-{B0C05205-9BC0-AA0A-F637-5763518AAD60}" dt="2026-03-18T16:06:45.409" v="20" actId="1076"/>
      <pc:docMkLst>
        <pc:docMk/>
      </pc:docMkLst>
      <pc:sldChg chg="add">
        <pc:chgData name="A Freel" userId="S::afreel@ohacademy.co.uk::f6dead3d-cc44-4b49-aee1-60fe86f08dbd" providerId="AD" clId="Web-{B0C05205-9BC0-AA0A-F637-5763518AAD60}" dt="2026-03-18T15:39:55.143" v="0"/>
        <pc:sldMkLst>
          <pc:docMk/>
          <pc:sldMk cId="4110216635" sldId="582"/>
        </pc:sldMkLst>
      </pc:sldChg>
      <pc:sldChg chg="add">
        <pc:chgData name="A Freel" userId="S::afreel@ohacademy.co.uk::f6dead3d-cc44-4b49-aee1-60fe86f08dbd" providerId="AD" clId="Web-{B0C05205-9BC0-AA0A-F637-5763518AAD60}" dt="2026-03-18T15:40:41.912" v="1"/>
        <pc:sldMkLst>
          <pc:docMk/>
          <pc:sldMk cId="1546378450" sldId="591"/>
        </pc:sldMkLst>
      </pc:sldChg>
      <pc:sldChg chg="addSp modSp new">
        <pc:chgData name="A Freel" userId="S::afreel@ohacademy.co.uk::f6dead3d-cc44-4b49-aee1-60fe86f08dbd" providerId="AD" clId="Web-{B0C05205-9BC0-AA0A-F637-5763518AAD60}" dt="2026-03-18T16:06:45.409" v="20" actId="1076"/>
        <pc:sldMkLst>
          <pc:docMk/>
          <pc:sldMk cId="2158593703" sldId="592"/>
        </pc:sldMkLst>
        <pc:spChg chg="add mod">
          <ac:chgData name="A Freel" userId="S::afreel@ohacademy.co.uk::f6dead3d-cc44-4b49-aee1-60fe86f08dbd" providerId="AD" clId="Web-{B0C05205-9BC0-AA0A-F637-5763518AAD60}" dt="2026-03-18T15:41:28.821" v="16" actId="20577"/>
          <ac:spMkLst>
            <pc:docMk/>
            <pc:sldMk cId="2158593703" sldId="592"/>
            <ac:spMk id="2" creationId="{9F40889D-F46A-CD4F-5265-319B2BC9A8C6}"/>
          </ac:spMkLst>
        </pc:spChg>
        <pc:picChg chg="add mod">
          <ac:chgData name="A Freel" userId="S::afreel@ohacademy.co.uk::f6dead3d-cc44-4b49-aee1-60fe86f08dbd" providerId="AD" clId="Web-{B0C05205-9BC0-AA0A-F637-5763518AAD60}" dt="2026-03-18T16:06:45.409" v="20" actId="1076"/>
          <ac:picMkLst>
            <pc:docMk/>
            <pc:sldMk cId="2158593703" sldId="592"/>
            <ac:picMk id="3" creationId="{899E9C05-90C1-1A5E-7C92-C21B0A8D5197}"/>
          </ac:picMkLst>
        </pc:picChg>
      </pc:sldChg>
    </pc:docChg>
  </pc:docChgLst>
  <pc:docChgLst>
    <pc:chgData name="A Freel" userId="S::afreel@ohacademy.co.uk::f6dead3d-cc44-4b49-aee1-60fe86f08dbd" providerId="AD" clId="Web-{219C9419-25A5-92EF-1789-63F179F518ED}"/>
    <pc:docChg chg="addSld modSld">
      <pc:chgData name="A Freel" userId="S::afreel@ohacademy.co.uk::f6dead3d-cc44-4b49-aee1-60fe86f08dbd" providerId="AD" clId="Web-{219C9419-25A5-92EF-1789-63F179F518ED}" dt="2026-03-20T13:33:40.777" v="448" actId="1076"/>
      <pc:docMkLst>
        <pc:docMk/>
      </pc:docMkLst>
      <pc:sldChg chg="modSp">
        <pc:chgData name="A Freel" userId="S::afreel@ohacademy.co.uk::f6dead3d-cc44-4b49-aee1-60fe86f08dbd" providerId="AD" clId="Web-{219C9419-25A5-92EF-1789-63F179F518ED}" dt="2026-03-20T13:19:32.612" v="290" actId="1076"/>
        <pc:sldMkLst>
          <pc:docMk/>
          <pc:sldMk cId="1764466667" sldId="266"/>
        </pc:sldMkLst>
        <pc:spChg chg="mod">
          <ac:chgData name="A Freel" userId="S::afreel@ohacademy.co.uk::f6dead3d-cc44-4b49-aee1-60fe86f08dbd" providerId="AD" clId="Web-{219C9419-25A5-92EF-1789-63F179F518ED}" dt="2026-03-20T13:19:32.612" v="290" actId="1076"/>
          <ac:spMkLst>
            <pc:docMk/>
            <pc:sldMk cId="1764466667" sldId="266"/>
            <ac:spMk id="3" creationId="{5B4AE057-711C-B2C6-5E80-F0BBEF52CD75}"/>
          </ac:spMkLst>
        </pc:spChg>
      </pc:sldChg>
      <pc:sldChg chg="modSp">
        <pc:chgData name="A Freel" userId="S::afreel@ohacademy.co.uk::f6dead3d-cc44-4b49-aee1-60fe86f08dbd" providerId="AD" clId="Web-{219C9419-25A5-92EF-1789-63F179F518ED}" dt="2026-03-20T13:19:08.393" v="288" actId="20577"/>
        <pc:sldMkLst>
          <pc:docMk/>
          <pc:sldMk cId="1071105729" sldId="267"/>
        </pc:sldMkLst>
        <pc:spChg chg="mod">
          <ac:chgData name="A Freel" userId="S::afreel@ohacademy.co.uk::f6dead3d-cc44-4b49-aee1-60fe86f08dbd" providerId="AD" clId="Web-{219C9419-25A5-92EF-1789-63F179F518ED}" dt="2026-03-20T13:19:08.393" v="288" actId="20577"/>
          <ac:spMkLst>
            <pc:docMk/>
            <pc:sldMk cId="1071105729" sldId="267"/>
            <ac:spMk id="2" creationId="{00000000-0000-0000-0000-000000000000}"/>
          </ac:spMkLst>
        </pc:spChg>
        <pc:spChg chg="mod">
          <ac:chgData name="A Freel" userId="S::afreel@ohacademy.co.uk::f6dead3d-cc44-4b49-aee1-60fe86f08dbd" providerId="AD" clId="Web-{219C9419-25A5-92EF-1789-63F179F518ED}" dt="2026-03-20T13:18:58.471" v="284" actId="20577"/>
          <ac:spMkLst>
            <pc:docMk/>
            <pc:sldMk cId="1071105729" sldId="267"/>
            <ac:spMk id="4" creationId="{00000000-0000-0000-0000-000000000000}"/>
          </ac:spMkLst>
        </pc:spChg>
      </pc:sldChg>
      <pc:sldChg chg="addSp delSp modSp">
        <pc:chgData name="A Freel" userId="S::afreel@ohacademy.co.uk::f6dead3d-cc44-4b49-aee1-60fe86f08dbd" providerId="AD" clId="Web-{219C9419-25A5-92EF-1789-63F179F518ED}" dt="2026-03-19T10:14:11.303" v="18" actId="20577"/>
        <pc:sldMkLst>
          <pc:docMk/>
          <pc:sldMk cId="1857286759" sldId="279"/>
        </pc:sldMkLst>
        <pc:spChg chg="add del">
          <ac:chgData name="A Freel" userId="S::afreel@ohacademy.co.uk::f6dead3d-cc44-4b49-aee1-60fe86f08dbd" providerId="AD" clId="Web-{219C9419-25A5-92EF-1789-63F179F518ED}" dt="2026-03-19T10:12:54.579" v="1"/>
          <ac:spMkLst>
            <pc:docMk/>
            <pc:sldMk cId="1857286759" sldId="279"/>
            <ac:spMk id="2" creationId="{469C4521-7361-CBDC-C2F5-3E16BED30015}"/>
          </ac:spMkLst>
        </pc:spChg>
        <pc:spChg chg="add mod">
          <ac:chgData name="A Freel" userId="S::afreel@ohacademy.co.uk::f6dead3d-cc44-4b49-aee1-60fe86f08dbd" providerId="AD" clId="Web-{219C9419-25A5-92EF-1789-63F179F518ED}" dt="2026-03-19T10:14:11.303" v="18" actId="20577"/>
          <ac:spMkLst>
            <pc:docMk/>
            <pc:sldMk cId="1857286759" sldId="279"/>
            <ac:spMk id="4" creationId="{7333D9B5-9E6B-7FC5-9A89-C50A43A16654}"/>
          </ac:spMkLst>
        </pc:spChg>
        <pc:spChg chg="mod">
          <ac:chgData name="A Freel" userId="S::afreel@ohacademy.co.uk::f6dead3d-cc44-4b49-aee1-60fe86f08dbd" providerId="AD" clId="Web-{219C9419-25A5-92EF-1789-63F179F518ED}" dt="2026-03-19T10:13:43.770" v="12" actId="1076"/>
          <ac:spMkLst>
            <pc:docMk/>
            <pc:sldMk cId="1857286759" sldId="279"/>
            <ac:spMk id="6" creationId="{F0E4F485-3FE9-4F4F-A42C-ACFD9AC86DE8}"/>
          </ac:spMkLst>
        </pc:spChg>
        <pc:picChg chg="mod">
          <ac:chgData name="A Freel" userId="S::afreel@ohacademy.co.uk::f6dead3d-cc44-4b49-aee1-60fe86f08dbd" providerId="AD" clId="Web-{219C9419-25A5-92EF-1789-63F179F518ED}" dt="2026-03-19T10:13:39.363" v="10" actId="1076"/>
          <ac:picMkLst>
            <pc:docMk/>
            <pc:sldMk cId="1857286759" sldId="279"/>
            <ac:picMk id="3" creationId="{00000000-0000-0000-0000-000000000000}"/>
          </ac:picMkLst>
        </pc:picChg>
        <pc:picChg chg="mod">
          <ac:chgData name="A Freel" userId="S::afreel@ohacademy.co.uk::f6dead3d-cc44-4b49-aee1-60fe86f08dbd" providerId="AD" clId="Web-{219C9419-25A5-92EF-1789-63F179F518ED}" dt="2026-03-19T10:13:40.754" v="11" actId="1076"/>
          <ac:picMkLst>
            <pc:docMk/>
            <pc:sldMk cId="1857286759" sldId="279"/>
            <ac:picMk id="7" creationId="{00000000-0000-0000-0000-000000000000}"/>
          </ac:picMkLst>
        </pc:picChg>
        <pc:picChg chg="mod">
          <ac:chgData name="A Freel" userId="S::afreel@ohacademy.co.uk::f6dead3d-cc44-4b49-aee1-60fe86f08dbd" providerId="AD" clId="Web-{219C9419-25A5-92EF-1789-63F179F518ED}" dt="2026-03-19T10:13:37.660" v="9" actId="1076"/>
          <ac:picMkLst>
            <pc:docMk/>
            <pc:sldMk cId="1857286759" sldId="279"/>
            <ac:picMk id="8" creationId="{00000000-0000-0000-0000-000000000000}"/>
          </ac:picMkLst>
        </pc:picChg>
      </pc:sldChg>
      <pc:sldChg chg="addSp modSp">
        <pc:chgData name="A Freel" userId="S::afreel@ohacademy.co.uk::f6dead3d-cc44-4b49-aee1-60fe86f08dbd" providerId="AD" clId="Web-{219C9419-25A5-92EF-1789-63F179F518ED}" dt="2026-03-19T10:16:20.825" v="25" actId="1076"/>
        <pc:sldMkLst>
          <pc:docMk/>
          <pc:sldMk cId="1824781917" sldId="280"/>
        </pc:sldMkLst>
        <pc:spChg chg="add">
          <ac:chgData name="A Freel" userId="S::afreel@ohacademy.co.uk::f6dead3d-cc44-4b49-aee1-60fe86f08dbd" providerId="AD" clId="Web-{219C9419-25A5-92EF-1789-63F179F518ED}" dt="2026-03-19T10:14:19.006" v="19"/>
          <ac:spMkLst>
            <pc:docMk/>
            <pc:sldMk cId="1824781917" sldId="280"/>
            <ac:spMk id="4" creationId="{15FBB868-BABC-C621-02FA-99F76D47509E}"/>
          </ac:spMkLst>
        </pc:spChg>
        <pc:spChg chg="mod">
          <ac:chgData name="A Freel" userId="S::afreel@ohacademy.co.uk::f6dead3d-cc44-4b49-aee1-60fe86f08dbd" providerId="AD" clId="Web-{219C9419-25A5-92EF-1789-63F179F518ED}" dt="2026-03-19T10:16:20.825" v="25" actId="1076"/>
          <ac:spMkLst>
            <pc:docMk/>
            <pc:sldMk cId="1824781917" sldId="280"/>
            <ac:spMk id="6" creationId="{F0E4F485-3FE9-4F4F-A42C-ACFD9AC86DE8}"/>
          </ac:spMkLst>
        </pc:spChg>
        <pc:picChg chg="mod">
          <ac:chgData name="A Freel" userId="S::afreel@ohacademy.co.uk::f6dead3d-cc44-4b49-aee1-60fe86f08dbd" providerId="AD" clId="Web-{219C9419-25A5-92EF-1789-63F179F518ED}" dt="2026-03-19T10:16:17.059" v="24" actId="1076"/>
          <ac:picMkLst>
            <pc:docMk/>
            <pc:sldMk cId="1824781917" sldId="280"/>
            <ac:picMk id="3" creationId="{00000000-0000-0000-0000-000000000000}"/>
          </ac:picMkLst>
        </pc:picChg>
        <pc:picChg chg="mod">
          <ac:chgData name="A Freel" userId="S::afreel@ohacademy.co.uk::f6dead3d-cc44-4b49-aee1-60fe86f08dbd" providerId="AD" clId="Web-{219C9419-25A5-92EF-1789-63F179F518ED}" dt="2026-03-19T10:16:13.152" v="21" actId="1076"/>
          <ac:picMkLst>
            <pc:docMk/>
            <pc:sldMk cId="1824781917" sldId="280"/>
            <ac:picMk id="7" creationId="{00000000-0000-0000-0000-000000000000}"/>
          </ac:picMkLst>
        </pc:picChg>
        <pc:picChg chg="mod">
          <ac:chgData name="A Freel" userId="S::afreel@ohacademy.co.uk::f6dead3d-cc44-4b49-aee1-60fe86f08dbd" providerId="AD" clId="Web-{219C9419-25A5-92EF-1789-63F179F518ED}" dt="2026-03-19T10:16:10.965" v="20" actId="1076"/>
          <ac:picMkLst>
            <pc:docMk/>
            <pc:sldMk cId="1824781917" sldId="280"/>
            <ac:picMk id="8" creationId="{00000000-0000-0000-0000-000000000000}"/>
          </ac:picMkLst>
        </pc:picChg>
      </pc:sldChg>
      <pc:sldChg chg="addSp modSp">
        <pc:chgData name="A Freel" userId="S::afreel@ohacademy.co.uk::f6dead3d-cc44-4b49-aee1-60fe86f08dbd" providerId="AD" clId="Web-{219C9419-25A5-92EF-1789-63F179F518ED}" dt="2026-03-19T10:16:32.778" v="30"/>
        <pc:sldMkLst>
          <pc:docMk/>
          <pc:sldMk cId="1753418672" sldId="281"/>
        </pc:sldMkLst>
        <pc:spChg chg="add">
          <ac:chgData name="A Freel" userId="S::afreel@ohacademy.co.uk::f6dead3d-cc44-4b49-aee1-60fe86f08dbd" providerId="AD" clId="Web-{219C9419-25A5-92EF-1789-63F179F518ED}" dt="2026-03-19T10:16:32.778" v="30"/>
          <ac:spMkLst>
            <pc:docMk/>
            <pc:sldMk cId="1753418672" sldId="281"/>
            <ac:spMk id="4" creationId="{364B8726-EF1F-CCEC-E3B6-C7225D2126AB}"/>
          </ac:spMkLst>
        </pc:spChg>
        <pc:spChg chg="mod">
          <ac:chgData name="A Freel" userId="S::afreel@ohacademy.co.uk::f6dead3d-cc44-4b49-aee1-60fe86f08dbd" providerId="AD" clId="Web-{219C9419-25A5-92EF-1789-63F179F518ED}" dt="2026-03-19T10:16:31.356" v="29" actId="1076"/>
          <ac:spMkLst>
            <pc:docMk/>
            <pc:sldMk cId="1753418672" sldId="281"/>
            <ac:spMk id="6" creationId="{F0E4F485-3FE9-4F4F-A42C-ACFD9AC86DE8}"/>
          </ac:spMkLst>
        </pc:spChg>
        <pc:picChg chg="mod">
          <ac:chgData name="A Freel" userId="S::afreel@ohacademy.co.uk::f6dead3d-cc44-4b49-aee1-60fe86f08dbd" providerId="AD" clId="Web-{219C9419-25A5-92EF-1789-63F179F518ED}" dt="2026-03-19T10:16:28.528" v="28" actId="1076"/>
          <ac:picMkLst>
            <pc:docMk/>
            <pc:sldMk cId="1753418672" sldId="281"/>
            <ac:picMk id="3" creationId="{00000000-0000-0000-0000-000000000000}"/>
          </ac:picMkLst>
        </pc:picChg>
        <pc:picChg chg="mod">
          <ac:chgData name="A Freel" userId="S::afreel@ohacademy.co.uk::f6dead3d-cc44-4b49-aee1-60fe86f08dbd" providerId="AD" clId="Web-{219C9419-25A5-92EF-1789-63F179F518ED}" dt="2026-03-19T10:16:26.856" v="27" actId="1076"/>
          <ac:picMkLst>
            <pc:docMk/>
            <pc:sldMk cId="1753418672" sldId="281"/>
            <ac:picMk id="7" creationId="{00000000-0000-0000-0000-000000000000}"/>
          </ac:picMkLst>
        </pc:picChg>
        <pc:picChg chg="mod">
          <ac:chgData name="A Freel" userId="S::afreel@ohacademy.co.uk::f6dead3d-cc44-4b49-aee1-60fe86f08dbd" providerId="AD" clId="Web-{219C9419-25A5-92EF-1789-63F179F518ED}" dt="2026-03-19T10:16:25.044" v="26" actId="1076"/>
          <ac:picMkLst>
            <pc:docMk/>
            <pc:sldMk cId="1753418672" sldId="281"/>
            <ac:picMk id="8" creationId="{00000000-0000-0000-0000-000000000000}"/>
          </ac:picMkLst>
        </pc:picChg>
      </pc:sldChg>
      <pc:sldChg chg="addSp modSp">
        <pc:chgData name="A Freel" userId="S::afreel@ohacademy.co.uk::f6dead3d-cc44-4b49-aee1-60fe86f08dbd" providerId="AD" clId="Web-{219C9419-25A5-92EF-1789-63F179F518ED}" dt="2026-03-19T10:16:50.842" v="35"/>
        <pc:sldMkLst>
          <pc:docMk/>
          <pc:sldMk cId="790519280" sldId="283"/>
        </pc:sldMkLst>
        <pc:spChg chg="add">
          <ac:chgData name="A Freel" userId="S::afreel@ohacademy.co.uk::f6dead3d-cc44-4b49-aee1-60fe86f08dbd" providerId="AD" clId="Web-{219C9419-25A5-92EF-1789-63F179F518ED}" dt="2026-03-19T10:16:50.842" v="35"/>
          <ac:spMkLst>
            <pc:docMk/>
            <pc:sldMk cId="790519280" sldId="283"/>
            <ac:spMk id="4" creationId="{8E8136AF-E9E2-1D1E-01E4-F4F315780092}"/>
          </ac:spMkLst>
        </pc:spChg>
        <pc:spChg chg="mod">
          <ac:chgData name="A Freel" userId="S::afreel@ohacademy.co.uk::f6dead3d-cc44-4b49-aee1-60fe86f08dbd" providerId="AD" clId="Web-{219C9419-25A5-92EF-1789-63F179F518ED}" dt="2026-03-19T10:16:49.263" v="34" actId="1076"/>
          <ac:spMkLst>
            <pc:docMk/>
            <pc:sldMk cId="790519280" sldId="283"/>
            <ac:spMk id="6" creationId="{F0E4F485-3FE9-4F4F-A42C-ACFD9AC86DE8}"/>
          </ac:spMkLst>
        </pc:spChg>
        <pc:picChg chg="mod">
          <ac:chgData name="A Freel" userId="S::afreel@ohacademy.co.uk::f6dead3d-cc44-4b49-aee1-60fe86f08dbd" providerId="AD" clId="Web-{219C9419-25A5-92EF-1789-63F179F518ED}" dt="2026-03-19T10:16:39.154" v="31" actId="1076"/>
          <ac:picMkLst>
            <pc:docMk/>
            <pc:sldMk cId="790519280" sldId="283"/>
            <ac:picMk id="3" creationId="{00000000-0000-0000-0000-000000000000}"/>
          </ac:picMkLst>
        </pc:picChg>
        <pc:picChg chg="mod">
          <ac:chgData name="A Freel" userId="S::afreel@ohacademy.co.uk::f6dead3d-cc44-4b49-aee1-60fe86f08dbd" providerId="AD" clId="Web-{219C9419-25A5-92EF-1789-63F179F518ED}" dt="2026-03-19T10:16:44.169" v="33" actId="1076"/>
          <ac:picMkLst>
            <pc:docMk/>
            <pc:sldMk cId="790519280" sldId="283"/>
            <ac:picMk id="7" creationId="{00000000-0000-0000-0000-000000000000}"/>
          </ac:picMkLst>
        </pc:picChg>
        <pc:picChg chg="mod">
          <ac:chgData name="A Freel" userId="S::afreel@ohacademy.co.uk::f6dead3d-cc44-4b49-aee1-60fe86f08dbd" providerId="AD" clId="Web-{219C9419-25A5-92EF-1789-63F179F518ED}" dt="2026-03-19T10:16:41.794" v="32" actId="1076"/>
          <ac:picMkLst>
            <pc:docMk/>
            <pc:sldMk cId="790519280" sldId="283"/>
            <ac:picMk id="8" creationId="{00000000-0000-0000-0000-000000000000}"/>
          </ac:picMkLst>
        </pc:picChg>
      </pc:sldChg>
      <pc:sldChg chg="modSp">
        <pc:chgData name="A Freel" userId="S::afreel@ohacademy.co.uk::f6dead3d-cc44-4b49-aee1-60fe86f08dbd" providerId="AD" clId="Web-{219C9419-25A5-92EF-1789-63F179F518ED}" dt="2026-03-20T13:18:22.375" v="281" actId="20577"/>
        <pc:sldMkLst>
          <pc:docMk/>
          <pc:sldMk cId="1810367149" sldId="314"/>
        </pc:sldMkLst>
        <pc:spChg chg="mod">
          <ac:chgData name="A Freel" userId="S::afreel@ohacademy.co.uk::f6dead3d-cc44-4b49-aee1-60fe86f08dbd" providerId="AD" clId="Web-{219C9419-25A5-92EF-1789-63F179F518ED}" dt="2026-03-20T13:18:22.375" v="281" actId="20577"/>
          <ac:spMkLst>
            <pc:docMk/>
            <pc:sldMk cId="1810367149" sldId="314"/>
            <ac:spMk id="12" creationId="{506A41F8-63D3-43CD-A164-6EF31A8C7625}"/>
          </ac:spMkLst>
        </pc:spChg>
      </pc:sldChg>
      <pc:sldChg chg="addSp delSp modSp add replId">
        <pc:chgData name="A Freel" userId="S::afreel@ohacademy.co.uk::f6dead3d-cc44-4b49-aee1-60fe86f08dbd" providerId="AD" clId="Web-{219C9419-25A5-92EF-1789-63F179F518ED}" dt="2026-03-20T13:33:40.777" v="448" actId="1076"/>
        <pc:sldMkLst>
          <pc:docMk/>
          <pc:sldMk cId="699094939" sldId="601"/>
        </pc:sldMkLst>
        <pc:spChg chg="add mod">
          <ac:chgData name="A Freel" userId="S::afreel@ohacademy.co.uk::f6dead3d-cc44-4b49-aee1-60fe86f08dbd" providerId="AD" clId="Web-{219C9419-25A5-92EF-1789-63F179F518ED}" dt="2026-03-20T13:31:37.278" v="406" actId="20577"/>
          <ac:spMkLst>
            <pc:docMk/>
            <pc:sldMk cId="699094939" sldId="601"/>
            <ac:spMk id="2" creationId="{AB6B5BF9-70C1-6E4C-4BB2-756A8E507DD9}"/>
          </ac:spMkLst>
        </pc:spChg>
        <pc:spChg chg="add mod">
          <ac:chgData name="A Freel" userId="S::afreel@ohacademy.co.uk::f6dead3d-cc44-4b49-aee1-60fe86f08dbd" providerId="AD" clId="Web-{219C9419-25A5-92EF-1789-63F179F518ED}" dt="2026-03-20T13:27:36.429" v="404" actId="20577"/>
          <ac:spMkLst>
            <pc:docMk/>
            <pc:sldMk cId="699094939" sldId="601"/>
            <ac:spMk id="3" creationId="{5E8197A5-AD02-301B-B919-D0083D750A92}"/>
          </ac:spMkLst>
        </pc:spChg>
        <pc:spChg chg="add">
          <ac:chgData name="A Freel" userId="S::afreel@ohacademy.co.uk::f6dead3d-cc44-4b49-aee1-60fe86f08dbd" providerId="AD" clId="Web-{219C9419-25A5-92EF-1789-63F179F518ED}" dt="2026-03-19T10:22:32.149" v="41"/>
          <ac:spMkLst>
            <pc:docMk/>
            <pc:sldMk cId="699094939" sldId="601"/>
            <ac:spMk id="4" creationId="{729A4D94-4C3D-46B3-D7AD-E48C333067DB}"/>
          </ac:spMkLst>
        </pc:spChg>
        <pc:spChg chg="add del">
          <ac:chgData name="A Freel" userId="S::afreel@ohacademy.co.uk::f6dead3d-cc44-4b49-aee1-60fe86f08dbd" providerId="AD" clId="Web-{219C9419-25A5-92EF-1789-63F179F518ED}" dt="2026-03-19T10:23:31.635" v="43"/>
          <ac:spMkLst>
            <pc:docMk/>
            <pc:sldMk cId="699094939" sldId="601"/>
            <ac:spMk id="5" creationId="{942BCF49-A504-22BD-35E5-DDDBCCA3BB8B}"/>
          </ac:spMkLst>
        </pc:spChg>
        <pc:spChg chg="add mod">
          <ac:chgData name="A Freel" userId="S::afreel@ohacademy.co.uk::f6dead3d-cc44-4b49-aee1-60fe86f08dbd" providerId="AD" clId="Web-{219C9419-25A5-92EF-1789-63F179F518ED}" dt="2026-03-20T13:32:12.262" v="426" actId="20577"/>
          <ac:spMkLst>
            <pc:docMk/>
            <pc:sldMk cId="699094939" sldId="601"/>
            <ac:spMk id="6" creationId="{3F1BEAEE-1C7B-C468-09CA-01420841D4C7}"/>
          </ac:spMkLst>
        </pc:spChg>
        <pc:spChg chg="del mod">
          <ac:chgData name="A Freel" userId="S::afreel@ohacademy.co.uk::f6dead3d-cc44-4b49-aee1-60fe86f08dbd" providerId="AD" clId="Web-{219C9419-25A5-92EF-1789-63F179F518ED}" dt="2026-03-19T10:22:22.399" v="39"/>
          <ac:spMkLst>
            <pc:docMk/>
            <pc:sldMk cId="699094939" sldId="601"/>
            <ac:spMk id="6" creationId="{62D9AF1F-505A-9490-C1E0-706E6749C722}"/>
          </ac:spMkLst>
        </pc:spChg>
        <pc:spChg chg="add mod">
          <ac:chgData name="A Freel" userId="S::afreel@ohacademy.co.uk::f6dead3d-cc44-4b49-aee1-60fe86f08dbd" providerId="AD" clId="Web-{219C9419-25A5-92EF-1789-63F179F518ED}" dt="2026-03-20T13:32:26.809" v="440" actId="20577"/>
          <ac:spMkLst>
            <pc:docMk/>
            <pc:sldMk cId="699094939" sldId="601"/>
            <ac:spMk id="7" creationId="{1C096429-69F3-5E57-C731-F618EDF501F8}"/>
          </ac:spMkLst>
        </pc:spChg>
        <pc:spChg chg="del">
          <ac:chgData name="A Freel" userId="S::afreel@ohacademy.co.uk::f6dead3d-cc44-4b49-aee1-60fe86f08dbd" providerId="AD" clId="Web-{219C9419-25A5-92EF-1789-63F179F518ED}" dt="2026-03-19T10:22:25.430" v="40"/>
          <ac:spMkLst>
            <pc:docMk/>
            <pc:sldMk cId="699094939" sldId="601"/>
            <ac:spMk id="7" creationId="{CAA32199-EF8A-A0FA-813D-19D75011F70B}"/>
          </ac:spMkLst>
        </pc:spChg>
        <pc:spChg chg="add mod">
          <ac:chgData name="A Freel" userId="S::afreel@ohacademy.co.uk::f6dead3d-cc44-4b49-aee1-60fe86f08dbd" providerId="AD" clId="Web-{219C9419-25A5-92EF-1789-63F179F518ED}" dt="2026-03-20T13:27:09.507" v="367" actId="14100"/>
          <ac:spMkLst>
            <pc:docMk/>
            <pc:sldMk cId="699094939" sldId="601"/>
            <ac:spMk id="8" creationId="{32E7F6E7-F4D0-A9B3-B378-C32BCB3023C8}"/>
          </ac:spMkLst>
        </pc:spChg>
        <pc:spChg chg="add mod">
          <ac:chgData name="A Freel" userId="S::afreel@ohacademy.co.uk::f6dead3d-cc44-4b49-aee1-60fe86f08dbd" providerId="AD" clId="Web-{219C9419-25A5-92EF-1789-63F179F518ED}" dt="2026-03-20T13:33:40.777" v="448" actId="1076"/>
          <ac:spMkLst>
            <pc:docMk/>
            <pc:sldMk cId="699094939" sldId="601"/>
            <ac:spMk id="9" creationId="{587D44C8-704D-7C6F-6DB5-E78531D2CAE4}"/>
          </ac:spMkLst>
        </pc:spChg>
        <pc:spChg chg="add mod">
          <ac:chgData name="A Freel" userId="S::afreel@ohacademy.co.uk::f6dead3d-cc44-4b49-aee1-60fe86f08dbd" providerId="AD" clId="Web-{219C9419-25A5-92EF-1789-63F179F518ED}" dt="2026-03-20T13:32:39.106" v="447" actId="20577"/>
          <ac:spMkLst>
            <pc:docMk/>
            <pc:sldMk cId="699094939" sldId="601"/>
            <ac:spMk id="10" creationId="{7E474AB7-2157-E238-0739-54FF6B8351DB}"/>
          </ac:spMkLst>
        </pc:spChg>
        <pc:picChg chg="del">
          <ac:chgData name="A Freel" userId="S::afreel@ohacademy.co.uk::f6dead3d-cc44-4b49-aee1-60fe86f08dbd" providerId="AD" clId="Web-{219C9419-25A5-92EF-1789-63F179F518ED}" dt="2026-03-19T10:22:19.086" v="37"/>
          <ac:picMkLst>
            <pc:docMk/>
            <pc:sldMk cId="699094939" sldId="601"/>
            <ac:picMk id="2" creationId="{FFD2238D-F5EB-ACD7-F4D8-3991A20DDFEF}"/>
          </ac:picMkLst>
        </pc:picChg>
        <pc:picChg chg="add del mod">
          <ac:chgData name="A Freel" userId="S::afreel@ohacademy.co.uk::f6dead3d-cc44-4b49-aee1-60fe86f08dbd" providerId="AD" clId="Web-{219C9419-25A5-92EF-1789-63F179F518ED}" dt="2026-03-20T13:31:42.981" v="408"/>
          <ac:picMkLst>
            <pc:docMk/>
            <pc:sldMk cId="699094939" sldId="601"/>
            <ac:picMk id="5" creationId="{1F30EB8F-8020-E565-9A6F-8F81C94556FB}"/>
          </ac:picMkLst>
        </pc:picChg>
      </pc:sldChg>
      <pc:sldChg chg="addSp delSp modSp add replId">
        <pc:chgData name="A Freel" userId="S::afreel@ohacademy.co.uk::f6dead3d-cc44-4b49-aee1-60fe86f08dbd" providerId="AD" clId="Web-{219C9419-25A5-92EF-1789-63F179F518ED}" dt="2026-03-19T10:31:22.801" v="272" actId="20577"/>
        <pc:sldMkLst>
          <pc:docMk/>
          <pc:sldMk cId="1899985524" sldId="602"/>
        </pc:sldMkLst>
        <pc:spChg chg="mod">
          <ac:chgData name="A Freel" userId="S::afreel@ohacademy.co.uk::f6dead3d-cc44-4b49-aee1-60fe86f08dbd" providerId="AD" clId="Web-{219C9419-25A5-92EF-1789-63F179F518ED}" dt="2026-03-19T10:30:01.546" v="134" actId="20577"/>
          <ac:spMkLst>
            <pc:docMk/>
            <pc:sldMk cId="1899985524" sldId="602"/>
            <ac:spMk id="6" creationId="{8F361D7A-13FA-AB59-C414-3C5DE49D68AA}"/>
          </ac:spMkLst>
        </pc:spChg>
        <pc:spChg chg="add mod">
          <ac:chgData name="A Freel" userId="S::afreel@ohacademy.co.uk::f6dead3d-cc44-4b49-aee1-60fe86f08dbd" providerId="AD" clId="Web-{219C9419-25A5-92EF-1789-63F179F518ED}" dt="2026-03-19T10:30:38.626" v="191" actId="20577"/>
          <ac:spMkLst>
            <pc:docMk/>
            <pc:sldMk cId="1899985524" sldId="602"/>
            <ac:spMk id="14" creationId="{BEC25AAA-1FD9-0AA3-0976-341D2667D236}"/>
          </ac:spMkLst>
        </pc:spChg>
        <pc:spChg chg="add mod">
          <ac:chgData name="A Freel" userId="S::afreel@ohacademy.co.uk::f6dead3d-cc44-4b49-aee1-60fe86f08dbd" providerId="AD" clId="Web-{219C9419-25A5-92EF-1789-63F179F518ED}" dt="2026-03-19T10:31:22.801" v="272" actId="20577"/>
          <ac:spMkLst>
            <pc:docMk/>
            <pc:sldMk cId="1899985524" sldId="602"/>
            <ac:spMk id="15" creationId="{9B89DB69-7478-B95B-A196-0D24F4BFE02A}"/>
          </ac:spMkLst>
        </pc:spChg>
        <pc:picChg chg="del">
          <ac:chgData name="A Freel" userId="S::afreel@ohacademy.co.uk::f6dead3d-cc44-4b49-aee1-60fe86f08dbd" providerId="AD" clId="Web-{219C9419-25A5-92EF-1789-63F179F518ED}" dt="2026-03-19T10:24:20.026" v="60"/>
          <ac:picMkLst>
            <pc:docMk/>
            <pc:sldMk cId="1899985524" sldId="602"/>
            <ac:picMk id="3" creationId="{87D0599D-30E3-8B13-706D-FDC614F9E10F}"/>
          </ac:picMkLst>
        </pc:picChg>
        <pc:picChg chg="add mod">
          <ac:chgData name="A Freel" userId="S::afreel@ohacademy.co.uk::f6dead3d-cc44-4b49-aee1-60fe86f08dbd" providerId="AD" clId="Web-{219C9419-25A5-92EF-1789-63F179F518ED}" dt="2026-03-19T10:30:41.158" v="192" actId="1076"/>
          <ac:picMkLst>
            <pc:docMk/>
            <pc:sldMk cId="1899985524" sldId="602"/>
            <ac:picMk id="5" creationId="{887EF8E9-34B6-D6F0-1513-639A15F35519}"/>
          </ac:picMkLst>
        </pc:picChg>
        <pc:picChg chg="del">
          <ac:chgData name="A Freel" userId="S::afreel@ohacademy.co.uk::f6dead3d-cc44-4b49-aee1-60fe86f08dbd" providerId="AD" clId="Web-{219C9419-25A5-92EF-1789-63F179F518ED}" dt="2026-03-19T10:24:20.026" v="59"/>
          <ac:picMkLst>
            <pc:docMk/>
            <pc:sldMk cId="1899985524" sldId="602"/>
            <ac:picMk id="7" creationId="{BD210AC9-BB08-6AE7-C85B-F7BD430DD4E4}"/>
          </ac:picMkLst>
        </pc:picChg>
        <pc:picChg chg="del">
          <ac:chgData name="A Freel" userId="S::afreel@ohacademy.co.uk::f6dead3d-cc44-4b49-aee1-60fe86f08dbd" providerId="AD" clId="Web-{219C9419-25A5-92EF-1789-63F179F518ED}" dt="2026-03-19T10:24:20.026" v="58"/>
          <ac:picMkLst>
            <pc:docMk/>
            <pc:sldMk cId="1899985524" sldId="602"/>
            <ac:picMk id="8" creationId="{0E6D5A64-3D55-A90C-CD72-C7CE0B8C89F7}"/>
          </ac:picMkLst>
        </pc:picChg>
        <pc:picChg chg="add mod">
          <ac:chgData name="A Freel" userId="S::afreel@ohacademy.co.uk::f6dead3d-cc44-4b49-aee1-60fe86f08dbd" providerId="AD" clId="Web-{219C9419-25A5-92EF-1789-63F179F518ED}" dt="2026-03-19T10:30:44.564" v="193" actId="1076"/>
          <ac:picMkLst>
            <pc:docMk/>
            <pc:sldMk cId="1899985524" sldId="602"/>
            <ac:picMk id="10" creationId="{6C2A13DE-561E-3038-203B-7E7C7529E2D9}"/>
          </ac:picMkLst>
        </pc:picChg>
        <pc:picChg chg="add mod">
          <ac:chgData name="A Freel" userId="S::afreel@ohacademy.co.uk::f6dead3d-cc44-4b49-aee1-60fe86f08dbd" providerId="AD" clId="Web-{219C9419-25A5-92EF-1789-63F179F518ED}" dt="2026-03-19T10:26:12.180" v="85" actId="14100"/>
          <ac:picMkLst>
            <pc:docMk/>
            <pc:sldMk cId="1899985524" sldId="602"/>
            <ac:picMk id="12" creationId="{58EF2D0A-444D-666D-08B9-BF322BD39B76}"/>
          </ac:picMkLst>
        </pc:picChg>
        <pc:picChg chg="add mod">
          <ac:chgData name="A Freel" userId="S::afreel@ohacademy.co.uk::f6dead3d-cc44-4b49-aee1-60fe86f08dbd" providerId="AD" clId="Web-{219C9419-25A5-92EF-1789-63F179F518ED}" dt="2026-03-19T10:29:12.620" v="89" actId="1076"/>
          <ac:picMkLst>
            <pc:docMk/>
            <pc:sldMk cId="1899985524" sldId="602"/>
            <ac:picMk id="13" creationId="{C659AC01-A859-D89E-BD4B-EE19B25667A1}"/>
          </ac:picMkLst>
        </pc:picChg>
      </pc:sldChg>
    </pc:docChg>
  </pc:docChgLst>
  <pc:docChgLst>
    <pc:chgData name="P McKenzie-Cook" userId="6605cc89-aaff-4d80-9ee6-20e4afa4ef0c" providerId="ADAL" clId="{C1EED9DC-9EC8-4349-96AA-3A3934B357C5}"/>
    <pc:docChg chg="undo custSel addSld modSld sldOrd modMainMaster">
      <pc:chgData name="P McKenzie-Cook" userId="6605cc89-aaff-4d80-9ee6-20e4afa4ef0c" providerId="ADAL" clId="{C1EED9DC-9EC8-4349-96AA-3A3934B357C5}" dt="2026-03-19T10:29:00.828" v="441" actId="1076"/>
      <pc:docMkLst>
        <pc:docMk/>
      </pc:docMkLst>
      <pc:sldChg chg="modSp">
        <pc:chgData name="P McKenzie-Cook" userId="6605cc89-aaff-4d80-9ee6-20e4afa4ef0c" providerId="ADAL" clId="{C1EED9DC-9EC8-4349-96AA-3A3934B357C5}" dt="2026-03-19T10:22:35.539" v="342"/>
        <pc:sldMkLst>
          <pc:docMk/>
          <pc:sldMk cId="109857222" sldId="256"/>
        </pc:sldMkLst>
        <pc:spChg chg="mod">
          <ac:chgData name="P McKenzie-Cook" userId="6605cc89-aaff-4d80-9ee6-20e4afa4ef0c" providerId="ADAL" clId="{C1EED9DC-9EC8-4349-96AA-3A3934B357C5}" dt="2026-03-19T10:22:35.539" v="342"/>
          <ac:spMkLst>
            <pc:docMk/>
            <pc:sldMk cId="109857222" sldId="256"/>
            <ac:spMk id="2" creationId="{00000000-0000-0000-0000-000000000000}"/>
          </ac:spMkLst>
        </pc:spChg>
      </pc:sldChg>
      <pc:sldChg chg="modSp">
        <pc:chgData name="P McKenzie-Cook" userId="6605cc89-aaff-4d80-9ee6-20e4afa4ef0c" providerId="ADAL" clId="{C1EED9DC-9EC8-4349-96AA-3A3934B357C5}" dt="2026-03-19T10:22:35.539" v="342"/>
        <pc:sldMkLst>
          <pc:docMk/>
          <pc:sldMk cId="3223727370" sldId="265"/>
        </pc:sldMkLst>
        <pc:spChg chg="mod">
          <ac:chgData name="P McKenzie-Cook" userId="6605cc89-aaff-4d80-9ee6-20e4afa4ef0c" providerId="ADAL" clId="{C1EED9DC-9EC8-4349-96AA-3A3934B357C5}" dt="2026-03-19T10:22:35.539" v="342"/>
          <ac:spMkLst>
            <pc:docMk/>
            <pc:sldMk cId="3223727370" sldId="265"/>
            <ac:spMk id="2" creationId="{00000000-0000-0000-0000-000000000000}"/>
          </ac:spMkLst>
        </pc:spChg>
      </pc:sldChg>
      <pc:sldChg chg="add">
        <pc:chgData name="P McKenzie-Cook" userId="6605cc89-aaff-4d80-9ee6-20e4afa4ef0c" providerId="ADAL" clId="{C1EED9DC-9EC8-4349-96AA-3A3934B357C5}" dt="2026-03-18T22:33:39.221" v="0"/>
        <pc:sldMkLst>
          <pc:docMk/>
          <pc:sldMk cId="3447920690" sldId="275"/>
        </pc:sldMkLst>
      </pc:sldChg>
      <pc:sldChg chg="add">
        <pc:chgData name="P McKenzie-Cook" userId="6605cc89-aaff-4d80-9ee6-20e4afa4ef0c" providerId="ADAL" clId="{C1EED9DC-9EC8-4349-96AA-3A3934B357C5}" dt="2026-03-18T22:33:39.221" v="0"/>
        <pc:sldMkLst>
          <pc:docMk/>
          <pc:sldMk cId="2775359954" sldId="276"/>
        </pc:sldMkLst>
      </pc:sldChg>
      <pc:sldChg chg="modSp mod">
        <pc:chgData name="P McKenzie-Cook" userId="6605cc89-aaff-4d80-9ee6-20e4afa4ef0c" providerId="ADAL" clId="{C1EED9DC-9EC8-4349-96AA-3A3934B357C5}" dt="2026-03-18T22:43:03.295" v="157" actId="27636"/>
        <pc:sldMkLst>
          <pc:docMk/>
          <pc:sldMk cId="1824781917" sldId="280"/>
        </pc:sldMkLst>
        <pc:spChg chg="mod">
          <ac:chgData name="P McKenzie-Cook" userId="6605cc89-aaff-4d80-9ee6-20e4afa4ef0c" providerId="ADAL" clId="{C1EED9DC-9EC8-4349-96AA-3A3934B357C5}" dt="2026-03-18T22:43:03.295" v="157" actId="27636"/>
          <ac:spMkLst>
            <pc:docMk/>
            <pc:sldMk cId="1824781917" sldId="280"/>
            <ac:spMk id="6" creationId="{F0E4F485-3FE9-4F4F-A42C-ACFD9AC86DE8}"/>
          </ac:spMkLst>
        </pc:spChg>
      </pc:sldChg>
      <pc:sldChg chg="modSp add mod">
        <pc:chgData name="P McKenzie-Cook" userId="6605cc89-aaff-4d80-9ee6-20e4afa4ef0c" providerId="ADAL" clId="{C1EED9DC-9EC8-4349-96AA-3A3934B357C5}" dt="2026-03-18T22:34:47.672" v="9" actId="20577"/>
        <pc:sldMkLst>
          <pc:docMk/>
          <pc:sldMk cId="38950919" sldId="284"/>
        </pc:sldMkLst>
        <pc:spChg chg="mod">
          <ac:chgData name="P McKenzie-Cook" userId="6605cc89-aaff-4d80-9ee6-20e4afa4ef0c" providerId="ADAL" clId="{C1EED9DC-9EC8-4349-96AA-3A3934B357C5}" dt="2026-03-18T22:34:47.672" v="9" actId="20577"/>
          <ac:spMkLst>
            <pc:docMk/>
            <pc:sldMk cId="38950919" sldId="284"/>
            <ac:spMk id="11" creationId="{67E44BAC-859F-7CB9-97FA-469563374851}"/>
          </ac:spMkLst>
        </pc:spChg>
      </pc:sldChg>
      <pc:sldChg chg="add">
        <pc:chgData name="P McKenzie-Cook" userId="6605cc89-aaff-4d80-9ee6-20e4afa4ef0c" providerId="ADAL" clId="{C1EED9DC-9EC8-4349-96AA-3A3934B357C5}" dt="2026-03-18T22:33:39.221" v="0"/>
        <pc:sldMkLst>
          <pc:docMk/>
          <pc:sldMk cId="246139630" sldId="286"/>
        </pc:sldMkLst>
      </pc:sldChg>
      <pc:sldChg chg="add">
        <pc:chgData name="P McKenzie-Cook" userId="6605cc89-aaff-4d80-9ee6-20e4afa4ef0c" providerId="ADAL" clId="{C1EED9DC-9EC8-4349-96AA-3A3934B357C5}" dt="2026-03-18T22:33:39.221" v="0"/>
        <pc:sldMkLst>
          <pc:docMk/>
          <pc:sldMk cId="2740508882" sldId="293"/>
        </pc:sldMkLst>
      </pc:sldChg>
      <pc:sldChg chg="modSp add ord">
        <pc:chgData name="P McKenzie-Cook" userId="6605cc89-aaff-4d80-9ee6-20e4afa4ef0c" providerId="ADAL" clId="{C1EED9DC-9EC8-4349-96AA-3A3934B357C5}" dt="2026-03-19T10:22:35.539" v="342"/>
        <pc:sldMkLst>
          <pc:docMk/>
          <pc:sldMk cId="3479684132" sldId="303"/>
        </pc:sldMkLst>
        <pc:spChg chg="mod">
          <ac:chgData name="P McKenzie-Cook" userId="6605cc89-aaff-4d80-9ee6-20e4afa4ef0c" providerId="ADAL" clId="{C1EED9DC-9EC8-4349-96AA-3A3934B357C5}" dt="2026-03-19T10:22:35.539" v="342"/>
          <ac:spMkLst>
            <pc:docMk/>
            <pc:sldMk cId="3479684132" sldId="303"/>
            <ac:spMk id="2" creationId="{106497E7-DCF1-E79E-A036-BDA5771CEB09}"/>
          </ac:spMkLst>
        </pc:spChg>
      </pc:sldChg>
      <pc:sldChg chg="add">
        <pc:chgData name="P McKenzie-Cook" userId="6605cc89-aaff-4d80-9ee6-20e4afa4ef0c" providerId="ADAL" clId="{C1EED9DC-9EC8-4349-96AA-3A3934B357C5}" dt="2026-03-18T22:33:39.221" v="0"/>
        <pc:sldMkLst>
          <pc:docMk/>
          <pc:sldMk cId="3100067699" sldId="308"/>
        </pc:sldMkLst>
      </pc:sldChg>
      <pc:sldChg chg="modSp">
        <pc:chgData name="P McKenzie-Cook" userId="6605cc89-aaff-4d80-9ee6-20e4afa4ef0c" providerId="ADAL" clId="{C1EED9DC-9EC8-4349-96AA-3A3934B357C5}" dt="2026-03-19T10:22:35.539" v="342"/>
        <pc:sldMkLst>
          <pc:docMk/>
          <pc:sldMk cId="1810367149" sldId="314"/>
        </pc:sldMkLst>
        <pc:spChg chg="mod">
          <ac:chgData name="P McKenzie-Cook" userId="6605cc89-aaff-4d80-9ee6-20e4afa4ef0c" providerId="ADAL" clId="{C1EED9DC-9EC8-4349-96AA-3A3934B357C5}" dt="2026-03-19T10:22:35.539" v="342"/>
          <ac:spMkLst>
            <pc:docMk/>
            <pc:sldMk cId="1810367149" sldId="314"/>
            <ac:spMk id="12" creationId="{506A41F8-63D3-43CD-A164-6EF31A8C7625}"/>
          </ac:spMkLst>
        </pc:spChg>
      </pc:sldChg>
      <pc:sldChg chg="modSp add">
        <pc:chgData name="P McKenzie-Cook" userId="6605cc89-aaff-4d80-9ee6-20e4afa4ef0c" providerId="ADAL" clId="{C1EED9DC-9EC8-4349-96AA-3A3934B357C5}" dt="2026-03-19T10:22:35.539" v="342"/>
        <pc:sldMkLst>
          <pc:docMk/>
          <pc:sldMk cId="2235925399" sldId="542"/>
        </pc:sldMkLst>
        <pc:spChg chg="mod">
          <ac:chgData name="P McKenzie-Cook" userId="6605cc89-aaff-4d80-9ee6-20e4afa4ef0c" providerId="ADAL" clId="{C1EED9DC-9EC8-4349-96AA-3A3934B357C5}" dt="2026-03-19T10:22:35.539" v="342"/>
          <ac:spMkLst>
            <pc:docMk/>
            <pc:sldMk cId="2235925399" sldId="542"/>
            <ac:spMk id="2" creationId="{02FE1D3A-911F-F80C-4F76-752868B14B72}"/>
          </ac:spMkLst>
        </pc:spChg>
      </pc:sldChg>
      <pc:sldChg chg="modSp add">
        <pc:chgData name="P McKenzie-Cook" userId="6605cc89-aaff-4d80-9ee6-20e4afa4ef0c" providerId="ADAL" clId="{C1EED9DC-9EC8-4349-96AA-3A3934B357C5}" dt="2026-03-19T10:22:35.539" v="342"/>
        <pc:sldMkLst>
          <pc:docMk/>
          <pc:sldMk cId="2192443846" sldId="547"/>
        </pc:sldMkLst>
        <pc:spChg chg="mod">
          <ac:chgData name="P McKenzie-Cook" userId="6605cc89-aaff-4d80-9ee6-20e4afa4ef0c" providerId="ADAL" clId="{C1EED9DC-9EC8-4349-96AA-3A3934B357C5}" dt="2026-03-19T10:22:35.539" v="342"/>
          <ac:spMkLst>
            <pc:docMk/>
            <pc:sldMk cId="2192443846" sldId="547"/>
            <ac:spMk id="2" creationId="{211125F8-88DE-9E87-4EC9-22D6D4EE6233}"/>
          </ac:spMkLst>
        </pc:spChg>
        <pc:spChg chg="mod">
          <ac:chgData name="P McKenzie-Cook" userId="6605cc89-aaff-4d80-9ee6-20e4afa4ef0c" providerId="ADAL" clId="{C1EED9DC-9EC8-4349-96AA-3A3934B357C5}" dt="2026-03-19T10:22:35.539" v="342"/>
          <ac:spMkLst>
            <pc:docMk/>
            <pc:sldMk cId="2192443846" sldId="547"/>
            <ac:spMk id="3" creationId="{F468161E-5DC2-B9C9-1B4E-673038DC1F83}"/>
          </ac:spMkLst>
        </pc:spChg>
      </pc:sldChg>
      <pc:sldChg chg="modSp">
        <pc:chgData name="P McKenzie-Cook" userId="6605cc89-aaff-4d80-9ee6-20e4afa4ef0c" providerId="ADAL" clId="{C1EED9DC-9EC8-4349-96AA-3A3934B357C5}" dt="2026-03-19T10:22:35.539" v="342"/>
        <pc:sldMkLst>
          <pc:docMk/>
          <pc:sldMk cId="4110216635" sldId="582"/>
        </pc:sldMkLst>
        <pc:spChg chg="mod">
          <ac:chgData name="P McKenzie-Cook" userId="6605cc89-aaff-4d80-9ee6-20e4afa4ef0c" providerId="ADAL" clId="{C1EED9DC-9EC8-4349-96AA-3A3934B357C5}" dt="2026-03-19T10:22:35.539" v="342"/>
          <ac:spMkLst>
            <pc:docMk/>
            <pc:sldMk cId="4110216635" sldId="582"/>
            <ac:spMk id="2" creationId="{DCABFAAF-9774-BA95-F307-4FC014E78631}"/>
          </ac:spMkLst>
        </pc:spChg>
      </pc:sldChg>
      <pc:sldChg chg="modSp">
        <pc:chgData name="P McKenzie-Cook" userId="6605cc89-aaff-4d80-9ee6-20e4afa4ef0c" providerId="ADAL" clId="{C1EED9DC-9EC8-4349-96AA-3A3934B357C5}" dt="2026-03-19T10:22:35.539" v="342"/>
        <pc:sldMkLst>
          <pc:docMk/>
          <pc:sldMk cId="1546378450" sldId="591"/>
        </pc:sldMkLst>
        <pc:spChg chg="mod">
          <ac:chgData name="P McKenzie-Cook" userId="6605cc89-aaff-4d80-9ee6-20e4afa4ef0c" providerId="ADAL" clId="{C1EED9DC-9EC8-4349-96AA-3A3934B357C5}" dt="2026-03-19T10:22:35.539" v="342"/>
          <ac:spMkLst>
            <pc:docMk/>
            <pc:sldMk cId="1546378450" sldId="591"/>
            <ac:spMk id="239" creationId="{00000000-0000-0000-0000-000000000000}"/>
          </ac:spMkLst>
        </pc:spChg>
      </pc:sldChg>
      <pc:sldChg chg="modSp add mod">
        <pc:chgData name="P McKenzie-Cook" userId="6605cc89-aaff-4d80-9ee6-20e4afa4ef0c" providerId="ADAL" clId="{C1EED9DC-9EC8-4349-96AA-3A3934B357C5}" dt="2026-03-18T22:33:55.700" v="2" actId="20577"/>
        <pc:sldMkLst>
          <pc:docMk/>
          <pc:sldMk cId="4270418185" sldId="593"/>
        </pc:sldMkLst>
        <pc:spChg chg="mod">
          <ac:chgData name="P McKenzie-Cook" userId="6605cc89-aaff-4d80-9ee6-20e4afa4ef0c" providerId="ADAL" clId="{C1EED9DC-9EC8-4349-96AA-3A3934B357C5}" dt="2026-03-18T22:33:55.700" v="2" actId="20577"/>
          <ac:spMkLst>
            <pc:docMk/>
            <pc:sldMk cId="4270418185" sldId="593"/>
            <ac:spMk id="9" creationId="{D922F654-5828-B20E-4BD4-FC2B2E35F93D}"/>
          </ac:spMkLst>
        </pc:spChg>
      </pc:sldChg>
      <pc:sldChg chg="add">
        <pc:chgData name="P McKenzie-Cook" userId="6605cc89-aaff-4d80-9ee6-20e4afa4ef0c" providerId="ADAL" clId="{C1EED9DC-9EC8-4349-96AA-3A3934B357C5}" dt="2026-03-18T22:33:39.221" v="0"/>
        <pc:sldMkLst>
          <pc:docMk/>
          <pc:sldMk cId="113685285" sldId="594"/>
        </pc:sldMkLst>
      </pc:sldChg>
      <pc:sldChg chg="modSp add mod">
        <pc:chgData name="P McKenzie-Cook" userId="6605cc89-aaff-4d80-9ee6-20e4afa4ef0c" providerId="ADAL" clId="{C1EED9DC-9EC8-4349-96AA-3A3934B357C5}" dt="2026-03-18T22:34:17.814" v="4" actId="20577"/>
        <pc:sldMkLst>
          <pc:docMk/>
          <pc:sldMk cId="3557845846" sldId="595"/>
        </pc:sldMkLst>
        <pc:spChg chg="mod">
          <ac:chgData name="P McKenzie-Cook" userId="6605cc89-aaff-4d80-9ee6-20e4afa4ef0c" providerId="ADAL" clId="{C1EED9DC-9EC8-4349-96AA-3A3934B357C5}" dt="2026-03-18T22:34:17.814" v="4" actId="20577"/>
          <ac:spMkLst>
            <pc:docMk/>
            <pc:sldMk cId="3557845846" sldId="595"/>
            <ac:spMk id="7" creationId="{FAC01E74-2C7B-BDB2-A0A7-940AA74B1685}"/>
          </ac:spMkLst>
        </pc:spChg>
      </pc:sldChg>
      <pc:sldChg chg="add">
        <pc:chgData name="P McKenzie-Cook" userId="6605cc89-aaff-4d80-9ee6-20e4afa4ef0c" providerId="ADAL" clId="{C1EED9DC-9EC8-4349-96AA-3A3934B357C5}" dt="2026-03-18T22:33:39.221" v="0"/>
        <pc:sldMkLst>
          <pc:docMk/>
          <pc:sldMk cId="522116067" sldId="596"/>
        </pc:sldMkLst>
      </pc:sldChg>
      <pc:sldChg chg="addSp delSp modSp new mod ord">
        <pc:chgData name="P McKenzie-Cook" userId="6605cc89-aaff-4d80-9ee6-20e4afa4ef0c" providerId="ADAL" clId="{C1EED9DC-9EC8-4349-96AA-3A3934B357C5}" dt="2026-03-18T22:42:47.799" v="123" actId="478"/>
        <pc:sldMkLst>
          <pc:docMk/>
          <pc:sldMk cId="679746241" sldId="597"/>
        </pc:sldMkLst>
        <pc:spChg chg="mod">
          <ac:chgData name="P McKenzie-Cook" userId="6605cc89-aaff-4d80-9ee6-20e4afa4ef0c" providerId="ADAL" clId="{C1EED9DC-9EC8-4349-96AA-3A3934B357C5}" dt="2026-03-18T22:42:35.640" v="118" actId="1076"/>
          <ac:spMkLst>
            <pc:docMk/>
            <pc:sldMk cId="679746241" sldId="597"/>
            <ac:spMk id="3" creationId="{5F70A701-96E1-65A5-1DED-C8CCB6AD1529}"/>
          </ac:spMkLst>
        </pc:spChg>
        <pc:picChg chg="add mod">
          <ac:chgData name="P McKenzie-Cook" userId="6605cc89-aaff-4d80-9ee6-20e4afa4ef0c" providerId="ADAL" clId="{C1EED9DC-9EC8-4349-96AA-3A3934B357C5}" dt="2026-03-18T22:42:33.296" v="117" actId="1076"/>
          <ac:picMkLst>
            <pc:docMk/>
            <pc:sldMk cId="679746241" sldId="597"/>
            <ac:picMk id="5" creationId="{2BB867BA-70C1-E659-1959-A9CE75B1D6D5}"/>
          </ac:picMkLst>
        </pc:picChg>
        <pc:picChg chg="add mod">
          <ac:chgData name="P McKenzie-Cook" userId="6605cc89-aaff-4d80-9ee6-20e4afa4ef0c" providerId="ADAL" clId="{C1EED9DC-9EC8-4349-96AA-3A3934B357C5}" dt="2026-03-18T22:42:44.412" v="122" actId="1076"/>
          <ac:picMkLst>
            <pc:docMk/>
            <pc:sldMk cId="679746241" sldId="597"/>
            <ac:picMk id="7" creationId="{189EB4B2-2B3F-8AD6-283F-D71F458F2E88}"/>
          </ac:picMkLst>
        </pc:picChg>
      </pc:sldChg>
      <pc:sldChg chg="addSp delSp modSp new mod">
        <pc:chgData name="P McKenzie-Cook" userId="6605cc89-aaff-4d80-9ee6-20e4afa4ef0c" providerId="ADAL" clId="{C1EED9DC-9EC8-4349-96AA-3A3934B357C5}" dt="2026-03-19T10:22:35.539" v="342"/>
        <pc:sldMkLst>
          <pc:docMk/>
          <pc:sldMk cId="1670850046" sldId="598"/>
        </pc:sldMkLst>
        <pc:spChg chg="mod">
          <ac:chgData name="P McKenzie-Cook" userId="6605cc89-aaff-4d80-9ee6-20e4afa4ef0c" providerId="ADAL" clId="{C1EED9DC-9EC8-4349-96AA-3A3934B357C5}" dt="2026-03-19T10:22:35.539" v="342"/>
          <ac:spMkLst>
            <pc:docMk/>
            <pc:sldMk cId="1670850046" sldId="598"/>
            <ac:spMk id="2" creationId="{27B4F6D1-3FCA-4919-9909-B961D4B4E8C0}"/>
          </ac:spMkLst>
        </pc:spChg>
        <pc:spChg chg="mod">
          <ac:chgData name="P McKenzie-Cook" userId="6605cc89-aaff-4d80-9ee6-20e4afa4ef0c" providerId="ADAL" clId="{C1EED9DC-9EC8-4349-96AA-3A3934B357C5}" dt="2026-03-19T10:22:35.539" v="342"/>
          <ac:spMkLst>
            <pc:docMk/>
            <pc:sldMk cId="1670850046" sldId="598"/>
            <ac:spMk id="3" creationId="{B6D9276F-F76D-F1AB-A2B8-18E364134B35}"/>
          </ac:spMkLst>
        </pc:spChg>
        <pc:picChg chg="add mod">
          <ac:chgData name="P McKenzie-Cook" userId="6605cc89-aaff-4d80-9ee6-20e4afa4ef0c" providerId="ADAL" clId="{C1EED9DC-9EC8-4349-96AA-3A3934B357C5}" dt="2026-03-18T22:43:30.671" v="191" actId="1076"/>
          <ac:picMkLst>
            <pc:docMk/>
            <pc:sldMk cId="1670850046" sldId="598"/>
            <ac:picMk id="5" creationId="{E67EB9AC-0D6B-EFCD-B585-FF62F14CAB04}"/>
          </ac:picMkLst>
        </pc:picChg>
        <pc:picChg chg="add mod">
          <ac:chgData name="P McKenzie-Cook" userId="6605cc89-aaff-4d80-9ee6-20e4afa4ef0c" providerId="ADAL" clId="{C1EED9DC-9EC8-4349-96AA-3A3934B357C5}" dt="2026-03-18T22:43:52.620" v="194" actId="14100"/>
          <ac:picMkLst>
            <pc:docMk/>
            <pc:sldMk cId="1670850046" sldId="598"/>
            <ac:picMk id="9" creationId="{CC5EA1DA-4442-DBF4-981C-2BCB66597851}"/>
          </ac:picMkLst>
        </pc:picChg>
      </pc:sldChg>
      <pc:sldChg chg="addSp delSp modSp new mod">
        <pc:chgData name="P McKenzie-Cook" userId="6605cc89-aaff-4d80-9ee6-20e4afa4ef0c" providerId="ADAL" clId="{C1EED9DC-9EC8-4349-96AA-3A3934B357C5}" dt="2026-03-18T22:46:17.750" v="340" actId="1076"/>
        <pc:sldMkLst>
          <pc:docMk/>
          <pc:sldMk cId="182221375" sldId="599"/>
        </pc:sldMkLst>
        <pc:spChg chg="mod">
          <ac:chgData name="P McKenzie-Cook" userId="6605cc89-aaff-4d80-9ee6-20e4afa4ef0c" providerId="ADAL" clId="{C1EED9DC-9EC8-4349-96AA-3A3934B357C5}" dt="2026-03-18T22:45:13.338" v="287" actId="1076"/>
          <ac:spMkLst>
            <pc:docMk/>
            <pc:sldMk cId="182221375" sldId="599"/>
            <ac:spMk id="2" creationId="{824CA08C-0B0D-F7D9-AFFC-EC01EA41A7B2}"/>
          </ac:spMkLst>
        </pc:spChg>
        <pc:spChg chg="add mod">
          <ac:chgData name="P McKenzie-Cook" userId="6605cc89-aaff-4d80-9ee6-20e4afa4ef0c" providerId="ADAL" clId="{C1EED9DC-9EC8-4349-96AA-3A3934B357C5}" dt="2026-03-18T22:46:11.524" v="337" actId="14100"/>
          <ac:spMkLst>
            <pc:docMk/>
            <pc:sldMk cId="182221375" sldId="599"/>
            <ac:spMk id="6" creationId="{414FACD8-47A1-0BD2-7BE1-EEB6139B4A30}"/>
          </ac:spMkLst>
        </pc:spChg>
        <pc:picChg chg="add mod ord">
          <ac:chgData name="P McKenzie-Cook" userId="6605cc89-aaff-4d80-9ee6-20e4afa4ef0c" providerId="ADAL" clId="{C1EED9DC-9EC8-4349-96AA-3A3934B357C5}" dt="2026-03-18T22:46:17.750" v="340" actId="1076"/>
          <ac:picMkLst>
            <pc:docMk/>
            <pc:sldMk cId="182221375" sldId="599"/>
            <ac:picMk id="5" creationId="{12AE9F49-D963-5097-51D5-14AB098F8C48}"/>
          </ac:picMkLst>
        </pc:picChg>
      </pc:sldChg>
      <pc:sldChg chg="addSp delSp modSp new mod">
        <pc:chgData name="P McKenzie-Cook" userId="6605cc89-aaff-4d80-9ee6-20e4afa4ef0c" providerId="ADAL" clId="{C1EED9DC-9EC8-4349-96AA-3A3934B357C5}" dt="2026-03-19T10:29:00.828" v="441" actId="1076"/>
        <pc:sldMkLst>
          <pc:docMk/>
          <pc:sldMk cId="1935293243" sldId="600"/>
        </pc:sldMkLst>
        <pc:spChg chg="mod">
          <ac:chgData name="P McKenzie-Cook" userId="6605cc89-aaff-4d80-9ee6-20e4afa4ef0c" providerId="ADAL" clId="{C1EED9DC-9EC8-4349-96AA-3A3934B357C5}" dt="2026-03-19T10:23:46.888" v="392" actId="20577"/>
          <ac:spMkLst>
            <pc:docMk/>
            <pc:sldMk cId="1935293243" sldId="600"/>
            <ac:spMk id="2" creationId="{8A2A1290-0CB8-CB53-1FBD-97F76F659581}"/>
          </ac:spMkLst>
        </pc:spChg>
        <pc:spChg chg="mod">
          <ac:chgData name="P McKenzie-Cook" userId="6605cc89-aaff-4d80-9ee6-20e4afa4ef0c" providerId="ADAL" clId="{C1EED9DC-9EC8-4349-96AA-3A3934B357C5}" dt="2026-03-19T10:22:35.539" v="342"/>
          <ac:spMkLst>
            <pc:docMk/>
            <pc:sldMk cId="1935293243" sldId="600"/>
            <ac:spMk id="3" creationId="{E7807663-56AD-75EC-9125-8FC5AB459145}"/>
          </ac:spMkLst>
        </pc:spChg>
        <pc:spChg chg="add mod">
          <ac:chgData name="P McKenzie-Cook" userId="6605cc89-aaff-4d80-9ee6-20e4afa4ef0c" providerId="ADAL" clId="{C1EED9DC-9EC8-4349-96AA-3A3934B357C5}" dt="2026-03-19T10:28:51.345" v="439" actId="1036"/>
          <ac:spMkLst>
            <pc:docMk/>
            <pc:sldMk cId="1935293243" sldId="600"/>
            <ac:spMk id="5" creationId="{EBB85ED9-9580-9963-F836-440ED617AD10}"/>
          </ac:spMkLst>
        </pc:spChg>
        <pc:spChg chg="add mod">
          <ac:chgData name="P McKenzie-Cook" userId="6605cc89-aaff-4d80-9ee6-20e4afa4ef0c" providerId="ADAL" clId="{C1EED9DC-9EC8-4349-96AA-3A3934B357C5}" dt="2026-03-19T10:27:41.462" v="418"/>
          <ac:spMkLst>
            <pc:docMk/>
            <pc:sldMk cId="1935293243" sldId="600"/>
            <ac:spMk id="11" creationId="{ACB955A3-0933-CCB5-9961-381ABAB25697}"/>
          </ac:spMkLst>
        </pc:spChg>
        <pc:picChg chg="add mod">
          <ac:chgData name="P McKenzie-Cook" userId="6605cc89-aaff-4d80-9ee6-20e4afa4ef0c" providerId="ADAL" clId="{C1EED9DC-9EC8-4349-96AA-3A3934B357C5}" dt="2026-03-19T10:26:31.964" v="405" actId="1076"/>
          <ac:picMkLst>
            <pc:docMk/>
            <pc:sldMk cId="1935293243" sldId="600"/>
            <ac:picMk id="6" creationId="{BE8DA0C1-EF0B-320B-3DD6-D6D33993C6AC}"/>
          </ac:picMkLst>
        </pc:picChg>
        <pc:picChg chg="add del mod ord">
          <ac:chgData name="P McKenzie-Cook" userId="6605cc89-aaff-4d80-9ee6-20e4afa4ef0c" providerId="ADAL" clId="{C1EED9DC-9EC8-4349-96AA-3A3934B357C5}" dt="2026-03-19T10:26:58.166" v="410" actId="478"/>
          <ac:picMkLst>
            <pc:docMk/>
            <pc:sldMk cId="1935293243" sldId="600"/>
            <ac:picMk id="8" creationId="{108B395F-0297-DD4F-1460-8795FDC700B7}"/>
          </ac:picMkLst>
        </pc:picChg>
        <pc:picChg chg="add mod ord">
          <ac:chgData name="P McKenzie-Cook" userId="6605cc89-aaff-4d80-9ee6-20e4afa4ef0c" providerId="ADAL" clId="{C1EED9DC-9EC8-4349-96AA-3A3934B357C5}" dt="2026-03-19T10:28:42.939" v="437" actId="1076"/>
          <ac:picMkLst>
            <pc:docMk/>
            <pc:sldMk cId="1935293243" sldId="600"/>
            <ac:picMk id="10" creationId="{AA41F29E-2FF5-9BEA-3690-BA9E4ABAA30D}"/>
          </ac:picMkLst>
        </pc:picChg>
        <pc:picChg chg="add mod ord">
          <ac:chgData name="P McKenzie-Cook" userId="6605cc89-aaff-4d80-9ee6-20e4afa4ef0c" providerId="ADAL" clId="{C1EED9DC-9EC8-4349-96AA-3A3934B357C5}" dt="2026-03-19T10:28:56.825" v="440" actId="1076"/>
          <ac:picMkLst>
            <pc:docMk/>
            <pc:sldMk cId="1935293243" sldId="600"/>
            <ac:picMk id="12" creationId="{893D8A54-407D-0154-E6AA-E87A6BD6BCAC}"/>
          </ac:picMkLst>
        </pc:picChg>
        <pc:picChg chg="add mod ord">
          <ac:chgData name="P McKenzie-Cook" userId="6605cc89-aaff-4d80-9ee6-20e4afa4ef0c" providerId="ADAL" clId="{C1EED9DC-9EC8-4349-96AA-3A3934B357C5}" dt="2026-03-19T10:29:00.828" v="441" actId="1076"/>
          <ac:picMkLst>
            <pc:docMk/>
            <pc:sldMk cId="1935293243" sldId="600"/>
            <ac:picMk id="13" creationId="{D908AEAA-5FF2-E7E3-FCBE-4B9A7996A510}"/>
          </ac:picMkLst>
        </pc:picChg>
      </pc:sldChg>
      <pc:sldChg chg="addSp modSp new mod">
        <pc:chgData name="P McKenzie-Cook" userId="6605cc89-aaff-4d80-9ee6-20e4afa4ef0c" providerId="ADAL" clId="{C1EED9DC-9EC8-4349-96AA-3A3934B357C5}" dt="2026-03-19T10:24:29.837" v="397" actId="14100"/>
        <pc:sldMkLst>
          <pc:docMk/>
          <pc:sldMk cId="1507288832" sldId="603"/>
        </pc:sldMkLst>
        <pc:picChg chg="add mod">
          <ac:chgData name="P McKenzie-Cook" userId="6605cc89-aaff-4d80-9ee6-20e4afa4ef0c" providerId="ADAL" clId="{C1EED9DC-9EC8-4349-96AA-3A3934B357C5}" dt="2026-03-19T10:24:29.837" v="397" actId="14100"/>
          <ac:picMkLst>
            <pc:docMk/>
            <pc:sldMk cId="1507288832" sldId="603"/>
            <ac:picMk id="4" creationId="{D2432C5E-E137-4719-341C-1E425F5516D7}"/>
          </ac:picMkLst>
        </pc:picChg>
      </pc:sldChg>
      <pc:sldMasterChg chg="addSp modSp mod">
        <pc:chgData name="P McKenzie-Cook" userId="6605cc89-aaff-4d80-9ee6-20e4afa4ef0c" providerId="ADAL" clId="{C1EED9DC-9EC8-4349-96AA-3A3934B357C5}" dt="2026-03-19T10:23:23.550" v="382" actId="20577"/>
        <pc:sldMasterMkLst>
          <pc:docMk/>
          <pc:sldMasterMk cId="2088619425" sldId="2147483680"/>
        </pc:sldMasterMkLst>
        <pc:spChg chg="add mod">
          <ac:chgData name="P McKenzie-Cook" userId="6605cc89-aaff-4d80-9ee6-20e4afa4ef0c" providerId="ADAL" clId="{C1EED9DC-9EC8-4349-96AA-3A3934B357C5}" dt="2026-03-19T10:23:23.550" v="382" actId="20577"/>
          <ac:spMkLst>
            <pc:docMk/>
            <pc:sldMasterMk cId="2088619425" sldId="2147483680"/>
            <ac:spMk id="7" creationId="{7EBA5F40-5F74-FEBA-97DD-200811BE7B07}"/>
          </ac:spMkLst>
        </pc:sp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30T09:25:04.763"/>
    </inkml:context>
    <inkml:brush xml:id="br0">
      <inkml:brushProperty name="width" value="0.1" units="cm"/>
      <inkml:brushProperty name="height" value="0.1" units="cm"/>
      <inkml:brushProperty name="color" value="#FFFFFF"/>
    </inkml:brush>
  </inkml:definitions>
  <inkml:trace contextRef="#ctx0" brushRef="#br0">14340 4434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30T09:25:04.763"/>
    </inkml:context>
    <inkml:brush xml:id="br0">
      <inkml:brushProperty name="width" value="0.1" units="cm"/>
      <inkml:brushProperty name="height" value="0.1" units="cm"/>
      <inkml:brushProperty name="color" value="#FFFFFF"/>
    </inkml:brush>
  </inkml:definitions>
  <inkml:trace contextRef="#ctx0" brushRef="#br0">14340 4434 16383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30T09:25:04.779"/>
    </inkml:context>
    <inkml:brush xml:id="br0">
      <inkml:brushProperty name="width" value="0.1" units="cm"/>
      <inkml:brushProperty name="height" value="0.1" units="cm"/>
      <inkml:brushProperty name="color" value="#FFFFFF"/>
    </inkml:brush>
  </inkml:definitions>
  <inkml:trace contextRef="#ctx0" brushRef="#br0">20944 6699 16383 0 0,'19'5'0'0'0,"30"6"0"0"0,16 1 0 0 0,-3-1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262C04-5770-4704-8A7D-DE84C88764C2}" type="datetimeFigureOut">
              <a:t>3/20/2026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863CF9-32CF-4B03-B0E4-C5998B65AD59}" type="slidenum">
              <a:t>‹#›</a:t>
            </a:fld>
            <a:endParaRPr lang="en-GB"/>
          </a:p>
        </p:txBody>
      </p:sp>
    </p:spTree>
    <p:extLst>
      <p:ext uri="{BB962C8B-B14F-4D97-AF65-F5344CB8AC3E}">
        <p14:creationId xmlns:p14="http://schemas.microsoft.com/office/powerpoint/2010/main" val="3159290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2</a:t>
            </a:fld>
            <a:endParaRPr lang="en-GB"/>
          </a:p>
        </p:txBody>
      </p:sp>
    </p:spTree>
    <p:extLst>
      <p:ext uri="{BB962C8B-B14F-4D97-AF65-F5344CB8AC3E}">
        <p14:creationId xmlns:p14="http://schemas.microsoft.com/office/powerpoint/2010/main" val="992043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12</a:t>
            </a:fld>
            <a:endParaRPr lang="en-GB"/>
          </a:p>
        </p:txBody>
      </p:sp>
    </p:spTree>
    <p:extLst>
      <p:ext uri="{BB962C8B-B14F-4D97-AF65-F5344CB8AC3E}">
        <p14:creationId xmlns:p14="http://schemas.microsoft.com/office/powerpoint/2010/main" val="3616983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6725" y="1233488"/>
            <a:ext cx="5924550" cy="3333750"/>
          </a:xfrm>
        </p:spPr>
      </p:sp>
      <p:sp>
        <p:nvSpPr>
          <p:cNvPr id="3" name="Notes Placeholder 2"/>
          <p:cNvSpPr>
            <a:spLocks noGrp="1"/>
          </p:cNvSpPr>
          <p:nvPr>
            <p:ph type="body" idx="1"/>
          </p:nvPr>
        </p:nvSpPr>
        <p:spPr/>
        <p:txBody>
          <a:bodyPr/>
          <a:lstStyle/>
          <a:p>
            <a:r>
              <a:rPr lang="en-GB"/>
              <a:t>Encourage pupils</a:t>
            </a:r>
            <a:r>
              <a:rPr lang="en-GB" baseline="0"/>
              <a:t> to think of as many ideas as they can. They call these out and you see how many you can write down as they go! </a:t>
            </a:r>
          </a:p>
          <a:p>
            <a:endParaRPr lang="en-GB"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t>Examples: b</a:t>
            </a:r>
            <a:r>
              <a:rPr lang="en-US" sz="1200" kern="1200" err="1">
                <a:solidFill>
                  <a:schemeClr val="tx1"/>
                </a:solidFill>
                <a:effectLst/>
                <a:latin typeface="+mn-lt"/>
                <a:ea typeface="+mn-ea"/>
                <a:cs typeface="+mn-cs"/>
              </a:rPr>
              <a:t>usiness</a:t>
            </a:r>
            <a:r>
              <a:rPr lang="en-US" sz="1200" kern="1200">
                <a:solidFill>
                  <a:schemeClr val="tx1"/>
                </a:solidFill>
                <a:effectLst/>
                <a:latin typeface="+mn-lt"/>
                <a:ea typeface="+mn-ea"/>
                <a:cs typeface="+mn-cs"/>
              </a:rPr>
              <a:t> people, builders, architects, shop workers, scientists, hairdressers, beauty therapists, fashion designers, hospital workers, doctors, nurses, drivers, chefs, police, public transport workers, teachers, electricians, plumbers, carpenters, farmers, </a:t>
            </a:r>
            <a:r>
              <a:rPr lang="en-US" sz="1200" kern="1200" err="1">
                <a:solidFill>
                  <a:schemeClr val="tx1"/>
                </a:solidFill>
                <a:effectLst/>
                <a:latin typeface="+mn-lt"/>
                <a:ea typeface="+mn-ea"/>
                <a:cs typeface="+mn-cs"/>
              </a:rPr>
              <a:t>labourers</a:t>
            </a:r>
            <a:r>
              <a:rPr lang="en-US" sz="1200" kern="1200">
                <a:solidFill>
                  <a:schemeClr val="tx1"/>
                </a:solidFill>
                <a:effectLst/>
                <a:latin typeface="+mn-lt"/>
                <a:ea typeface="+mn-ea"/>
                <a:cs typeface="+mn-cs"/>
              </a:rPr>
              <a:t>, grooms (riding stables), vets, shop workers, army personnel, fishermen, ferry and tunnel workers, life guards, water police, marine conservation workers, pilots, air maintenance crew, cabin crew, air traffic control, artists, dancers, actors, writers, set designers, costume departments, lighting and sound engineers.</a:t>
            </a:r>
            <a:r>
              <a:rPr lang="x-none" sz="1200" kern="1200">
                <a:solidFill>
                  <a:schemeClr val="tx1"/>
                </a:solidFill>
                <a:effectLst/>
                <a:latin typeface="+mn-lt"/>
                <a:ea typeface="+mn-ea"/>
                <a:cs typeface="+mn-cs"/>
              </a:rPr>
              <a:t> </a:t>
            </a:r>
            <a:endParaRPr lang="en-GB" sz="1200" kern="1200">
              <a:solidFill>
                <a:schemeClr val="tx1"/>
              </a:solidFill>
              <a:effectLst/>
              <a:latin typeface="+mn-lt"/>
              <a:ea typeface="+mn-ea"/>
              <a:cs typeface="+mn-cs"/>
            </a:endParaRPr>
          </a:p>
          <a:p>
            <a:r>
              <a:rPr lang="en-GB" baseline="0"/>
              <a:t> </a:t>
            </a:r>
          </a:p>
          <a:p>
            <a:endParaRPr lang="en-GB"/>
          </a:p>
        </p:txBody>
      </p:sp>
      <p:sp>
        <p:nvSpPr>
          <p:cNvPr id="4" name="Slide Number Placeholder 3"/>
          <p:cNvSpPr>
            <a:spLocks noGrp="1"/>
          </p:cNvSpPr>
          <p:nvPr>
            <p:ph type="sldNum" sz="quarter" idx="5"/>
          </p:nvPr>
        </p:nvSpPr>
        <p:spPr/>
        <p:txBody>
          <a:bodyPr/>
          <a:lstStyle/>
          <a:p>
            <a:fld id="{85101ED8-CB57-7848-91E9-17A9BBB3BCD6}" type="slidenum">
              <a:rPr lang="en-GB" smtClean="0"/>
              <a:pPr/>
              <a:t>13</a:t>
            </a:fld>
            <a:endParaRPr lang="en-GB"/>
          </a:p>
        </p:txBody>
      </p:sp>
    </p:spTree>
    <p:extLst>
      <p:ext uri="{BB962C8B-B14F-4D97-AF65-F5344CB8AC3E}">
        <p14:creationId xmlns:p14="http://schemas.microsoft.com/office/powerpoint/2010/main" val="3130417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64786-5E6A-0FEC-9765-D7DBE7435D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CC5840-D06B-E122-F24F-7F3861D7D239}"/>
              </a:ext>
            </a:extLst>
          </p:cNvPr>
          <p:cNvSpPr>
            <a:spLocks noGrp="1" noRot="1" noChangeAspect="1"/>
          </p:cNvSpPr>
          <p:nvPr>
            <p:ph type="sldImg"/>
          </p:nvPr>
        </p:nvSpPr>
        <p:spPr>
          <a:xfrm>
            <a:off x="466725" y="1233488"/>
            <a:ext cx="5924550" cy="3333750"/>
          </a:xfrm>
        </p:spPr>
      </p:sp>
      <p:sp>
        <p:nvSpPr>
          <p:cNvPr id="3" name="Notes Placeholder 2">
            <a:extLst>
              <a:ext uri="{FF2B5EF4-FFF2-40B4-BE49-F238E27FC236}">
                <a16:creationId xmlns:a16="http://schemas.microsoft.com/office/drawing/2014/main" id="{5EA371B0-0CB3-07BC-750D-32BBCADD925D}"/>
              </a:ext>
            </a:extLst>
          </p:cNvPr>
          <p:cNvSpPr>
            <a:spLocks noGrp="1"/>
          </p:cNvSpPr>
          <p:nvPr>
            <p:ph type="body" idx="1"/>
          </p:nvPr>
        </p:nvSpPr>
        <p:spPr/>
        <p:txBody>
          <a:bodyPr/>
          <a:lstStyle/>
          <a:p>
            <a:r>
              <a:rPr lang="en-GB"/>
              <a:t>Encourage pupils</a:t>
            </a:r>
            <a:r>
              <a:rPr lang="en-GB" baseline="0"/>
              <a:t> to think of as many ideas as they can. They call these out and you see how many you can write down as they go! </a:t>
            </a:r>
          </a:p>
          <a:p>
            <a:endParaRPr lang="en-GB"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t>Examples: b</a:t>
            </a:r>
            <a:r>
              <a:rPr lang="en-US" sz="1200" kern="1200" err="1">
                <a:solidFill>
                  <a:schemeClr val="tx1"/>
                </a:solidFill>
                <a:effectLst/>
                <a:latin typeface="+mn-lt"/>
                <a:ea typeface="+mn-ea"/>
                <a:cs typeface="+mn-cs"/>
              </a:rPr>
              <a:t>usiness</a:t>
            </a:r>
            <a:r>
              <a:rPr lang="en-US" sz="1200" kern="1200">
                <a:solidFill>
                  <a:schemeClr val="tx1"/>
                </a:solidFill>
                <a:effectLst/>
                <a:latin typeface="+mn-lt"/>
                <a:ea typeface="+mn-ea"/>
                <a:cs typeface="+mn-cs"/>
              </a:rPr>
              <a:t> people, builders, architects, shop workers, scientists, hairdressers, beauty therapists, fashion designers, hospital workers, doctors, nurses, drivers, chefs, police, public transport workers, teachers, electricians, plumbers, carpenters, farmers, </a:t>
            </a:r>
            <a:r>
              <a:rPr lang="en-US" sz="1200" kern="1200" err="1">
                <a:solidFill>
                  <a:schemeClr val="tx1"/>
                </a:solidFill>
                <a:effectLst/>
                <a:latin typeface="+mn-lt"/>
                <a:ea typeface="+mn-ea"/>
                <a:cs typeface="+mn-cs"/>
              </a:rPr>
              <a:t>labourers</a:t>
            </a:r>
            <a:r>
              <a:rPr lang="en-US" sz="1200" kern="1200">
                <a:solidFill>
                  <a:schemeClr val="tx1"/>
                </a:solidFill>
                <a:effectLst/>
                <a:latin typeface="+mn-lt"/>
                <a:ea typeface="+mn-ea"/>
                <a:cs typeface="+mn-cs"/>
              </a:rPr>
              <a:t>, grooms (riding stables), vets, shop workers, army personnel, fishermen, ferry and tunnel workers, life guards, water police, marine conservation workers, pilots, air maintenance crew, cabin crew, air traffic control, artists, dancers, actors, writers, set designers, costume departments, lighting and sound engineers.</a:t>
            </a:r>
            <a:r>
              <a:rPr lang="x-none" sz="1200" kern="1200">
                <a:solidFill>
                  <a:schemeClr val="tx1"/>
                </a:solidFill>
                <a:effectLst/>
                <a:latin typeface="+mn-lt"/>
                <a:ea typeface="+mn-ea"/>
                <a:cs typeface="+mn-cs"/>
              </a:rPr>
              <a:t> </a:t>
            </a:r>
            <a:endParaRPr lang="en-GB" sz="1200" kern="1200">
              <a:solidFill>
                <a:schemeClr val="tx1"/>
              </a:solidFill>
              <a:effectLst/>
              <a:latin typeface="+mn-lt"/>
              <a:ea typeface="+mn-ea"/>
              <a:cs typeface="+mn-cs"/>
            </a:endParaRPr>
          </a:p>
          <a:p>
            <a:r>
              <a:rPr lang="en-GB" baseline="0"/>
              <a:t> </a:t>
            </a:r>
          </a:p>
          <a:p>
            <a:endParaRPr lang="en-GB"/>
          </a:p>
        </p:txBody>
      </p:sp>
      <p:sp>
        <p:nvSpPr>
          <p:cNvPr id="4" name="Slide Number Placeholder 3">
            <a:extLst>
              <a:ext uri="{FF2B5EF4-FFF2-40B4-BE49-F238E27FC236}">
                <a16:creationId xmlns:a16="http://schemas.microsoft.com/office/drawing/2014/main" id="{75A19855-7606-10B4-1C9F-EE4AC2FA92CE}"/>
              </a:ext>
            </a:extLst>
          </p:cNvPr>
          <p:cNvSpPr>
            <a:spLocks noGrp="1"/>
          </p:cNvSpPr>
          <p:nvPr>
            <p:ph type="sldNum" sz="quarter" idx="5"/>
          </p:nvPr>
        </p:nvSpPr>
        <p:spPr/>
        <p:txBody>
          <a:bodyPr/>
          <a:lstStyle/>
          <a:p>
            <a:fld id="{85101ED8-CB57-7848-91E9-17A9BBB3BCD6}" type="slidenum">
              <a:rPr lang="en-GB" smtClean="0"/>
              <a:pPr/>
              <a:t>14</a:t>
            </a:fld>
            <a:endParaRPr lang="en-GB"/>
          </a:p>
        </p:txBody>
      </p:sp>
    </p:spTree>
    <p:extLst>
      <p:ext uri="{BB962C8B-B14F-4D97-AF65-F5344CB8AC3E}">
        <p14:creationId xmlns:p14="http://schemas.microsoft.com/office/powerpoint/2010/main" val="3024085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6725" y="1233488"/>
            <a:ext cx="5924550" cy="3333750"/>
          </a:xfrm>
        </p:spPr>
      </p:sp>
      <p:sp>
        <p:nvSpPr>
          <p:cNvPr id="3" name="Notes Placeholder 2"/>
          <p:cNvSpPr>
            <a:spLocks noGrp="1"/>
          </p:cNvSpPr>
          <p:nvPr>
            <p:ph type="body" idx="1"/>
          </p:nvPr>
        </p:nvSpPr>
        <p:spPr/>
        <p:txBody>
          <a:bodyPr/>
          <a:lstStyle/>
          <a:p>
            <a:r>
              <a:rPr lang="en-GB"/>
              <a:t>Include</a:t>
            </a:r>
            <a:r>
              <a:rPr lang="en-GB" baseline="0"/>
              <a:t> business people, builders, architects, shop workers, scientists, hairdressers, beauty therapists, fashion designers, hospital workers, doctors, nurses, drivers, chefs, police, public transport workers, teachers, electricians, plumbers, carpenters, etc. </a:t>
            </a:r>
          </a:p>
          <a:p>
            <a:endParaRPr lang="en-GB" baseline="0"/>
          </a:p>
          <a:p>
            <a:r>
              <a:rPr lang="en-GB" baseline="0"/>
              <a:t>Use these according to your pupils’ needs/understanding. Note: The main focus is to open their minds to the huge variety of jobs that are available to them when they grow up.</a:t>
            </a:r>
            <a:endParaRPr lang="en-GB"/>
          </a:p>
        </p:txBody>
      </p:sp>
      <p:sp>
        <p:nvSpPr>
          <p:cNvPr id="4" name="Slide Number Placeholder 3"/>
          <p:cNvSpPr>
            <a:spLocks noGrp="1"/>
          </p:cNvSpPr>
          <p:nvPr>
            <p:ph type="sldNum" sz="quarter" idx="10"/>
          </p:nvPr>
        </p:nvSpPr>
        <p:spPr/>
        <p:txBody>
          <a:bodyPr/>
          <a:lstStyle/>
          <a:p>
            <a:fld id="{85101ED8-CB57-7848-91E9-17A9BBB3BCD6}" type="slidenum">
              <a:rPr lang="en-GB" smtClean="0"/>
              <a:pPr/>
              <a:t>15</a:t>
            </a:fld>
            <a:endParaRPr lang="en-GB"/>
          </a:p>
        </p:txBody>
      </p:sp>
    </p:spTree>
    <p:extLst>
      <p:ext uri="{BB962C8B-B14F-4D97-AF65-F5344CB8AC3E}">
        <p14:creationId xmlns:p14="http://schemas.microsoft.com/office/powerpoint/2010/main" val="450818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6725" y="1233488"/>
            <a:ext cx="5924550" cy="3333750"/>
          </a:xfrm>
        </p:spPr>
      </p:sp>
      <p:sp>
        <p:nvSpPr>
          <p:cNvPr id="3" name="Notes Placeholder 2"/>
          <p:cNvSpPr>
            <a:spLocks noGrp="1"/>
          </p:cNvSpPr>
          <p:nvPr>
            <p:ph type="body" idx="1"/>
          </p:nvPr>
        </p:nvSpPr>
        <p:spPr/>
        <p:txBody>
          <a:bodyPr/>
          <a:lstStyle/>
          <a:p>
            <a:r>
              <a:rPr lang="en-GB"/>
              <a:t>Include</a:t>
            </a:r>
            <a:r>
              <a:rPr lang="en-GB" baseline="0"/>
              <a:t> farmers, labourers, grooms (riding stables), vets, shop workers, army personnel, business people, builders, architects, shop workers, hairdressers, beauty therapists, hospital workers, doctors, nurses, drivers, chefs, public transport workers, teachers, electricians, plumbers, carpenters, etc. (Many of these overlap with city work – it’s good to discuss this so they understand some work can be in either cities or the countryside.) </a:t>
            </a:r>
          </a:p>
          <a:p>
            <a:endParaRPr lang="en-GB" baseline="0"/>
          </a:p>
          <a:p>
            <a:r>
              <a:rPr lang="en-GB" baseline="0"/>
              <a:t>Use these according to your pupils’ needs/understanding. Note: The main focus is to open their minds to the huge variety of jobs that are available to them when they grow up.</a:t>
            </a:r>
            <a:endParaRPr lang="en-GB"/>
          </a:p>
        </p:txBody>
      </p:sp>
      <p:sp>
        <p:nvSpPr>
          <p:cNvPr id="4" name="Slide Number Placeholder 3"/>
          <p:cNvSpPr>
            <a:spLocks noGrp="1"/>
          </p:cNvSpPr>
          <p:nvPr>
            <p:ph type="sldNum" sz="quarter" idx="10"/>
          </p:nvPr>
        </p:nvSpPr>
        <p:spPr/>
        <p:txBody>
          <a:bodyPr/>
          <a:lstStyle/>
          <a:p>
            <a:fld id="{85101ED8-CB57-7848-91E9-17A9BBB3BCD6}" type="slidenum">
              <a:rPr lang="en-GB" smtClean="0"/>
              <a:pPr/>
              <a:t>16</a:t>
            </a:fld>
            <a:endParaRPr lang="en-GB"/>
          </a:p>
        </p:txBody>
      </p:sp>
    </p:spTree>
    <p:extLst>
      <p:ext uri="{BB962C8B-B14F-4D97-AF65-F5344CB8AC3E}">
        <p14:creationId xmlns:p14="http://schemas.microsoft.com/office/powerpoint/2010/main" val="2086186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6725" y="1233488"/>
            <a:ext cx="5924550" cy="3333750"/>
          </a:xfrm>
        </p:spPr>
      </p:sp>
      <p:sp>
        <p:nvSpPr>
          <p:cNvPr id="3" name="Notes Placeholder 2"/>
          <p:cNvSpPr>
            <a:spLocks noGrp="1"/>
          </p:cNvSpPr>
          <p:nvPr>
            <p:ph type="body" idx="1"/>
          </p:nvPr>
        </p:nvSpPr>
        <p:spPr/>
        <p:txBody>
          <a:bodyPr/>
          <a:lstStyle/>
          <a:p>
            <a:r>
              <a:rPr lang="en-GB"/>
              <a:t>Include fishermen, ferry and tunnel workers, life guards, water</a:t>
            </a:r>
            <a:r>
              <a:rPr lang="en-GB" baseline="0"/>
              <a:t> police, </a:t>
            </a:r>
            <a:r>
              <a:rPr lang="en-GB"/>
              <a:t>marine conservation workers and scientists.</a:t>
            </a:r>
            <a:r>
              <a:rPr lang="en-GB" baseline="0"/>
              <a:t> Also pilots, air maintenance crew, cabin crew, air traffic control, etc. </a:t>
            </a:r>
          </a:p>
          <a:p>
            <a:endParaRPr lang="en-GB" baseline="0"/>
          </a:p>
          <a:p>
            <a:r>
              <a:rPr lang="en-GB" baseline="0"/>
              <a:t>Use these according to your pupils’ needs/understanding. Note: The main focus is to open their minds to the huge variety of jobs that are available to them when they grow up.</a:t>
            </a:r>
            <a:endParaRPr lang="en-GB"/>
          </a:p>
        </p:txBody>
      </p:sp>
      <p:sp>
        <p:nvSpPr>
          <p:cNvPr id="4" name="Slide Number Placeholder 3"/>
          <p:cNvSpPr>
            <a:spLocks noGrp="1"/>
          </p:cNvSpPr>
          <p:nvPr>
            <p:ph type="sldNum" sz="quarter" idx="10"/>
          </p:nvPr>
        </p:nvSpPr>
        <p:spPr/>
        <p:txBody>
          <a:bodyPr/>
          <a:lstStyle/>
          <a:p>
            <a:fld id="{85101ED8-CB57-7848-91E9-17A9BBB3BCD6}" type="slidenum">
              <a:rPr lang="en-GB" smtClean="0"/>
              <a:pPr/>
              <a:t>17</a:t>
            </a:fld>
            <a:endParaRPr lang="en-GB"/>
          </a:p>
        </p:txBody>
      </p:sp>
    </p:spTree>
    <p:extLst>
      <p:ext uri="{BB962C8B-B14F-4D97-AF65-F5344CB8AC3E}">
        <p14:creationId xmlns:p14="http://schemas.microsoft.com/office/powerpoint/2010/main" val="3474589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6725" y="1233488"/>
            <a:ext cx="5924550" cy="3333750"/>
          </a:xfrm>
        </p:spPr>
      </p:sp>
      <p:sp>
        <p:nvSpPr>
          <p:cNvPr id="3" name="Notes Placeholder 2"/>
          <p:cNvSpPr>
            <a:spLocks noGrp="1"/>
          </p:cNvSpPr>
          <p:nvPr>
            <p:ph type="body" idx="1"/>
          </p:nvPr>
        </p:nvSpPr>
        <p:spPr/>
        <p:txBody>
          <a:bodyPr/>
          <a:lstStyle/>
          <a:p>
            <a:r>
              <a:rPr lang="en-GB"/>
              <a:t>Include</a:t>
            </a:r>
            <a:r>
              <a:rPr lang="en-GB" baseline="0"/>
              <a:t> artists, dancers, actors and writers, plus set designers, costume department workers, lighting and sound engineers, etc. Use these according to your pupils’ needs/understanding. </a:t>
            </a:r>
          </a:p>
          <a:p>
            <a:endParaRPr lang="en-GB" baseline="0"/>
          </a:p>
          <a:p>
            <a:r>
              <a:rPr lang="en-GB" baseline="0"/>
              <a:t>Note: The main focus is to open their minds to the huge variety of jobs that are available to them when they grow up.</a:t>
            </a:r>
            <a:endParaRPr lang="en-GB"/>
          </a:p>
        </p:txBody>
      </p:sp>
      <p:sp>
        <p:nvSpPr>
          <p:cNvPr id="4" name="Slide Number Placeholder 3"/>
          <p:cNvSpPr>
            <a:spLocks noGrp="1"/>
          </p:cNvSpPr>
          <p:nvPr>
            <p:ph type="sldNum" sz="quarter" idx="10"/>
          </p:nvPr>
        </p:nvSpPr>
        <p:spPr/>
        <p:txBody>
          <a:bodyPr/>
          <a:lstStyle/>
          <a:p>
            <a:fld id="{85101ED8-CB57-7848-91E9-17A9BBB3BCD6}" type="slidenum">
              <a:rPr lang="en-GB" smtClean="0"/>
              <a:pPr/>
              <a:t>18</a:t>
            </a:fld>
            <a:endParaRPr lang="en-GB"/>
          </a:p>
        </p:txBody>
      </p:sp>
    </p:spTree>
    <p:extLst>
      <p:ext uri="{BB962C8B-B14F-4D97-AF65-F5344CB8AC3E}">
        <p14:creationId xmlns:p14="http://schemas.microsoft.com/office/powerpoint/2010/main" val="3434955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B9FC4-713F-89BB-F077-847D12A0FA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AF4E86-7EF9-6177-78CC-EB70DA9CD2AC}"/>
              </a:ext>
            </a:extLst>
          </p:cNvPr>
          <p:cNvSpPr>
            <a:spLocks noGrp="1" noRot="1" noChangeAspect="1"/>
          </p:cNvSpPr>
          <p:nvPr>
            <p:ph type="sldImg"/>
          </p:nvPr>
        </p:nvSpPr>
        <p:spPr>
          <a:xfrm>
            <a:off x="466725" y="1233488"/>
            <a:ext cx="5924550" cy="3333750"/>
          </a:xfrm>
        </p:spPr>
      </p:sp>
      <p:sp>
        <p:nvSpPr>
          <p:cNvPr id="3" name="Notes Placeholder 2">
            <a:extLst>
              <a:ext uri="{FF2B5EF4-FFF2-40B4-BE49-F238E27FC236}">
                <a16:creationId xmlns:a16="http://schemas.microsoft.com/office/drawing/2014/main" id="{30DC12B6-DF0F-C5EB-97A9-21651598915F}"/>
              </a:ext>
            </a:extLst>
          </p:cNvPr>
          <p:cNvSpPr>
            <a:spLocks noGrp="1"/>
          </p:cNvSpPr>
          <p:nvPr>
            <p:ph type="body" idx="1"/>
          </p:nvPr>
        </p:nvSpPr>
        <p:spPr/>
        <p:txBody>
          <a:bodyPr/>
          <a:lstStyle/>
          <a:p>
            <a:r>
              <a:rPr lang="en-GB"/>
              <a:t>Include</a:t>
            </a:r>
            <a:r>
              <a:rPr lang="en-GB" baseline="0"/>
              <a:t> artists, dancers, actors and writers, plus set designers, costume department workers, lighting and sound engineers, etc. Use these according to your pupils’ needs/understanding. </a:t>
            </a:r>
          </a:p>
          <a:p>
            <a:endParaRPr lang="en-GB" baseline="0"/>
          </a:p>
          <a:p>
            <a:r>
              <a:rPr lang="en-GB" baseline="0"/>
              <a:t>Note: The main focus is to open their minds to the huge variety of jobs that are available to them when they grow up.</a:t>
            </a:r>
            <a:endParaRPr lang="en-GB"/>
          </a:p>
        </p:txBody>
      </p:sp>
      <p:sp>
        <p:nvSpPr>
          <p:cNvPr id="4" name="Slide Number Placeholder 3">
            <a:extLst>
              <a:ext uri="{FF2B5EF4-FFF2-40B4-BE49-F238E27FC236}">
                <a16:creationId xmlns:a16="http://schemas.microsoft.com/office/drawing/2014/main" id="{A587898A-A7AC-FFA8-64CD-B20005191EC0}"/>
              </a:ext>
            </a:extLst>
          </p:cNvPr>
          <p:cNvSpPr>
            <a:spLocks noGrp="1"/>
          </p:cNvSpPr>
          <p:nvPr>
            <p:ph type="sldNum" sz="quarter" idx="10"/>
          </p:nvPr>
        </p:nvSpPr>
        <p:spPr/>
        <p:txBody>
          <a:bodyPr/>
          <a:lstStyle/>
          <a:p>
            <a:fld id="{85101ED8-CB57-7848-91E9-17A9BBB3BCD6}" type="slidenum">
              <a:rPr lang="en-GB" smtClean="0"/>
              <a:pPr/>
              <a:t>19</a:t>
            </a:fld>
            <a:endParaRPr lang="en-GB"/>
          </a:p>
        </p:txBody>
      </p:sp>
    </p:spTree>
    <p:extLst>
      <p:ext uri="{BB962C8B-B14F-4D97-AF65-F5344CB8AC3E}">
        <p14:creationId xmlns:p14="http://schemas.microsoft.com/office/powerpoint/2010/main" val="3347682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21</a:t>
            </a:fld>
            <a:endParaRPr lang="en-GB"/>
          </a:p>
        </p:txBody>
      </p:sp>
    </p:spTree>
    <p:extLst>
      <p:ext uri="{BB962C8B-B14F-4D97-AF65-F5344CB8AC3E}">
        <p14:creationId xmlns:p14="http://schemas.microsoft.com/office/powerpoint/2010/main" val="3946642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ca61e715e_0_148: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eca61e715e_0_148:notes"/>
          <p:cNvSpPr txBox="1">
            <a:spLocks noGrp="1"/>
          </p:cNvSpPr>
          <p:nvPr>
            <p:ph type="body" idx="1"/>
          </p:nvPr>
        </p:nvSpPr>
        <p:spPr>
          <a:xfrm>
            <a:off x="673788" y="5118725"/>
            <a:ext cx="5390305" cy="484931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3</a:t>
            </a:fld>
            <a:endParaRPr lang="en-GB"/>
          </a:p>
        </p:txBody>
      </p:sp>
    </p:spTree>
    <p:extLst>
      <p:ext uri="{BB962C8B-B14F-4D97-AF65-F5344CB8AC3E}">
        <p14:creationId xmlns:p14="http://schemas.microsoft.com/office/powerpoint/2010/main" val="452082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5</a:t>
            </a:fld>
            <a:endParaRPr lang="en-GB"/>
          </a:p>
        </p:txBody>
      </p:sp>
    </p:spTree>
    <p:extLst>
      <p:ext uri="{BB962C8B-B14F-4D97-AF65-F5344CB8AC3E}">
        <p14:creationId xmlns:p14="http://schemas.microsoft.com/office/powerpoint/2010/main" val="3342497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6</a:t>
            </a:fld>
            <a:endParaRPr lang="en-GB"/>
          </a:p>
        </p:txBody>
      </p:sp>
    </p:spTree>
    <p:extLst>
      <p:ext uri="{BB962C8B-B14F-4D97-AF65-F5344CB8AC3E}">
        <p14:creationId xmlns:p14="http://schemas.microsoft.com/office/powerpoint/2010/main" val="153301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7</a:t>
            </a:fld>
            <a:endParaRPr lang="en-GB"/>
          </a:p>
        </p:txBody>
      </p:sp>
    </p:spTree>
    <p:extLst>
      <p:ext uri="{BB962C8B-B14F-4D97-AF65-F5344CB8AC3E}">
        <p14:creationId xmlns:p14="http://schemas.microsoft.com/office/powerpoint/2010/main" val="233943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8</a:t>
            </a:fld>
            <a:endParaRPr lang="en-GB"/>
          </a:p>
        </p:txBody>
      </p:sp>
    </p:spTree>
    <p:extLst>
      <p:ext uri="{BB962C8B-B14F-4D97-AF65-F5344CB8AC3E}">
        <p14:creationId xmlns:p14="http://schemas.microsoft.com/office/powerpoint/2010/main" val="56872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9</a:t>
            </a:fld>
            <a:endParaRPr lang="en-GB"/>
          </a:p>
        </p:txBody>
      </p:sp>
    </p:spTree>
    <p:extLst>
      <p:ext uri="{BB962C8B-B14F-4D97-AF65-F5344CB8AC3E}">
        <p14:creationId xmlns:p14="http://schemas.microsoft.com/office/powerpoint/2010/main" val="3342497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10</a:t>
            </a:fld>
            <a:endParaRPr lang="en-GB"/>
          </a:p>
        </p:txBody>
      </p:sp>
    </p:spTree>
    <p:extLst>
      <p:ext uri="{BB962C8B-B14F-4D97-AF65-F5344CB8AC3E}">
        <p14:creationId xmlns:p14="http://schemas.microsoft.com/office/powerpoint/2010/main" val="3130708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11</a:t>
            </a:fld>
            <a:endParaRPr lang="en-GB"/>
          </a:p>
        </p:txBody>
      </p:sp>
    </p:spTree>
    <p:extLst>
      <p:ext uri="{BB962C8B-B14F-4D97-AF65-F5344CB8AC3E}">
        <p14:creationId xmlns:p14="http://schemas.microsoft.com/office/powerpoint/2010/main" val="921334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A4A5F-1714-DECB-689C-DE994BC4F5E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A498885-7AFC-68E5-F1A9-CE44A433BD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1C70354-844B-92E6-5E9A-9D1C6D23F930}"/>
              </a:ext>
            </a:extLst>
          </p:cNvPr>
          <p:cNvSpPr>
            <a:spLocks noGrp="1"/>
          </p:cNvSpPr>
          <p:nvPr>
            <p:ph type="dt" sz="half" idx="10"/>
          </p:nvPr>
        </p:nvSpPr>
        <p:spPr/>
        <p:txBody>
          <a:bodyPr/>
          <a:lstStyle/>
          <a:p>
            <a:fld id="{846CE7D5-CF57-46EF-B807-FDD0502418D4}" type="datetimeFigureOut">
              <a:rPr lang="en-GB" smtClean="0"/>
              <a:t>20/03/2026</a:t>
            </a:fld>
            <a:endParaRPr lang="en-GB"/>
          </a:p>
        </p:txBody>
      </p:sp>
      <p:sp>
        <p:nvSpPr>
          <p:cNvPr id="5" name="Footer Placeholder 4">
            <a:extLst>
              <a:ext uri="{FF2B5EF4-FFF2-40B4-BE49-F238E27FC236}">
                <a16:creationId xmlns:a16="http://schemas.microsoft.com/office/drawing/2014/main" id="{EDECD90B-0649-7600-AB5A-C3B1F630DA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86C8AF-81E9-94FF-1C63-87548C781ACB}"/>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432485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2D996-BA6D-4A0E-9EAB-8B9335E40F9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ADCB7D4-3315-50E8-A478-8378A947688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D2F7BAD-1202-2A75-0100-2B0852455DF9}"/>
              </a:ext>
            </a:extLst>
          </p:cNvPr>
          <p:cNvSpPr>
            <a:spLocks noGrp="1"/>
          </p:cNvSpPr>
          <p:nvPr>
            <p:ph type="dt" sz="half" idx="10"/>
          </p:nvPr>
        </p:nvSpPr>
        <p:spPr/>
        <p:txBody>
          <a:bodyPr/>
          <a:lstStyle/>
          <a:p>
            <a:fld id="{846CE7D5-CF57-46EF-B807-FDD0502418D4}" type="datetimeFigureOut">
              <a:rPr lang="en-GB" smtClean="0"/>
              <a:t>20/03/2026</a:t>
            </a:fld>
            <a:endParaRPr lang="en-GB"/>
          </a:p>
        </p:txBody>
      </p:sp>
      <p:sp>
        <p:nvSpPr>
          <p:cNvPr id="5" name="Footer Placeholder 4">
            <a:extLst>
              <a:ext uri="{FF2B5EF4-FFF2-40B4-BE49-F238E27FC236}">
                <a16:creationId xmlns:a16="http://schemas.microsoft.com/office/drawing/2014/main" id="{0EE14E05-82A5-A430-9719-33C7848EC2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406565-49A8-B614-059D-7C41C00EB284}"/>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473933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EAA645-31EC-D69D-7395-29D7674ED75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A15480F-CDA7-D9D6-E337-A3E405968C4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8FF0CF6-C8F4-627D-8F9B-6CCDEF460EA8}"/>
              </a:ext>
            </a:extLst>
          </p:cNvPr>
          <p:cNvSpPr>
            <a:spLocks noGrp="1"/>
          </p:cNvSpPr>
          <p:nvPr>
            <p:ph type="dt" sz="half" idx="10"/>
          </p:nvPr>
        </p:nvSpPr>
        <p:spPr/>
        <p:txBody>
          <a:bodyPr/>
          <a:lstStyle/>
          <a:p>
            <a:fld id="{846CE7D5-CF57-46EF-B807-FDD0502418D4}" type="datetimeFigureOut">
              <a:rPr lang="en-GB" smtClean="0"/>
              <a:t>20/03/2026</a:t>
            </a:fld>
            <a:endParaRPr lang="en-GB"/>
          </a:p>
        </p:txBody>
      </p:sp>
      <p:sp>
        <p:nvSpPr>
          <p:cNvPr id="5" name="Footer Placeholder 4">
            <a:extLst>
              <a:ext uri="{FF2B5EF4-FFF2-40B4-BE49-F238E27FC236}">
                <a16:creationId xmlns:a16="http://schemas.microsoft.com/office/drawing/2014/main" id="{35055995-F408-B127-FB8F-82682AB86B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B95313-A9E7-1A8E-AA33-D4C8190AE352}"/>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174969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4867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73147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022_3a_DoN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C607F-0532-7F53-CEB2-AC99F4B987B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35AE0B98-85F3-265E-819D-26CB2DD63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47313" y="306750"/>
            <a:ext cx="720000" cy="720000"/>
          </a:xfrm>
          <a:prstGeom prst="rect">
            <a:avLst/>
          </a:prstGeom>
        </p:spPr>
      </p:pic>
      <p:pic>
        <p:nvPicPr>
          <p:cNvPr id="4" name="Google Shape;467;p18" descr="Angie pencil.png">
            <a:extLst>
              <a:ext uri="{FF2B5EF4-FFF2-40B4-BE49-F238E27FC236}">
                <a16:creationId xmlns:a16="http://schemas.microsoft.com/office/drawing/2014/main" id="{4FA2DD64-2B2E-C9C7-CE3A-F1EB6F1308FE}"/>
              </a:ext>
            </a:extLst>
          </p:cNvPr>
          <p:cNvPicPr preferRelativeResize="0"/>
          <p:nvPr userDrawn="1"/>
        </p:nvPicPr>
        <p:blipFill rotWithShape="1">
          <a:blip r:embed="rId3">
            <a:alphaModFix/>
          </a:blip>
          <a:srcRect b="51680"/>
          <a:stretch/>
        </p:blipFill>
        <p:spPr>
          <a:xfrm>
            <a:off x="10325575" y="4988484"/>
            <a:ext cx="2509638" cy="1869516"/>
          </a:xfrm>
          <a:prstGeom prst="rect">
            <a:avLst/>
          </a:prstGeom>
          <a:noFill/>
          <a:ln>
            <a:noFill/>
          </a:ln>
        </p:spPr>
      </p:pic>
      <p:sp>
        <p:nvSpPr>
          <p:cNvPr id="5" name="TextBox 4">
            <a:extLst>
              <a:ext uri="{FF2B5EF4-FFF2-40B4-BE49-F238E27FC236}">
                <a16:creationId xmlns:a16="http://schemas.microsoft.com/office/drawing/2014/main" id="{D8B10B88-1967-3FA1-9FE4-DEC478F0D13E}"/>
              </a:ext>
            </a:extLst>
          </p:cNvPr>
          <p:cNvSpPr txBox="1"/>
          <p:nvPr userDrawn="1"/>
        </p:nvSpPr>
        <p:spPr>
          <a:xfrm rot="5400000">
            <a:off x="10713478" y="1863665"/>
            <a:ext cx="1787669"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Do Now</a:t>
            </a:r>
          </a:p>
        </p:txBody>
      </p:sp>
      <p:sp>
        <p:nvSpPr>
          <p:cNvPr id="7" name="Text Placeholder 6">
            <a:extLst>
              <a:ext uri="{FF2B5EF4-FFF2-40B4-BE49-F238E27FC236}">
                <a16:creationId xmlns:a16="http://schemas.microsoft.com/office/drawing/2014/main" id="{8546054A-3785-2E81-4869-113AABD70936}"/>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79041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022_4a_StarWo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62A8-D1CE-0F74-EF7A-53B4CA9A957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D3D0332B-6E1A-9666-EBC7-A999BC3545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271"/>
          <a:stretch/>
        </p:blipFill>
        <p:spPr>
          <a:xfrm>
            <a:off x="10739702" y="5019249"/>
            <a:ext cx="1493520" cy="1838752"/>
          </a:xfrm>
          <a:prstGeom prst="rect">
            <a:avLst/>
          </a:prstGeom>
        </p:spPr>
      </p:pic>
      <p:sp>
        <p:nvSpPr>
          <p:cNvPr id="4" name="TextBox 3">
            <a:extLst>
              <a:ext uri="{FF2B5EF4-FFF2-40B4-BE49-F238E27FC236}">
                <a16:creationId xmlns:a16="http://schemas.microsoft.com/office/drawing/2014/main" id="{F124B3C2-C048-488A-3748-3685343F9435}"/>
              </a:ext>
            </a:extLst>
          </p:cNvPr>
          <p:cNvSpPr txBox="1"/>
          <p:nvPr userDrawn="1"/>
        </p:nvSpPr>
        <p:spPr>
          <a:xfrm rot="5400000">
            <a:off x="9798635" y="2778507"/>
            <a:ext cx="3617353"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Star Words</a:t>
            </a:r>
          </a:p>
        </p:txBody>
      </p:sp>
      <p:pic>
        <p:nvPicPr>
          <p:cNvPr id="5" name="Picture 4">
            <a:extLst>
              <a:ext uri="{FF2B5EF4-FFF2-40B4-BE49-F238E27FC236}">
                <a16:creationId xmlns:a16="http://schemas.microsoft.com/office/drawing/2014/main" id="{88DF2645-9824-F36F-95C3-53881A45C975}"/>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46400" y="306000"/>
            <a:ext cx="717550" cy="717550"/>
          </a:xfrm>
          <a:prstGeom prst="rect">
            <a:avLst/>
          </a:prstGeom>
          <a:noFill/>
          <a:ln>
            <a:noFill/>
          </a:ln>
        </p:spPr>
      </p:pic>
    </p:spTree>
    <p:extLst>
      <p:ext uri="{BB962C8B-B14F-4D97-AF65-F5344CB8AC3E}">
        <p14:creationId xmlns:p14="http://schemas.microsoft.com/office/powerpoint/2010/main" val="1917084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022_3b_New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74AF-F3BC-6C60-78FC-9A8CC433AB85}"/>
              </a:ext>
            </a:extLst>
          </p:cNvPr>
          <p:cNvSpPr>
            <a:spLocks noGrp="1"/>
          </p:cNvSpPr>
          <p:nvPr>
            <p:ph type="title"/>
          </p:nvPr>
        </p:nvSpPr>
        <p:spPr/>
        <p:txBody>
          <a:bodyPr/>
          <a:lstStyle/>
          <a:p>
            <a:r>
              <a:rPr lang="en-US"/>
              <a:t>Click to edit Master title style</a:t>
            </a:r>
            <a:endParaRPr lang="en-GB"/>
          </a:p>
        </p:txBody>
      </p:sp>
      <p:sp>
        <p:nvSpPr>
          <p:cNvPr id="3" name="TextBox 2">
            <a:extLst>
              <a:ext uri="{FF2B5EF4-FFF2-40B4-BE49-F238E27FC236}">
                <a16:creationId xmlns:a16="http://schemas.microsoft.com/office/drawing/2014/main" id="{38883143-399C-CC6C-9932-9FA05E13AF5B}"/>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New Learning</a:t>
            </a:r>
          </a:p>
        </p:txBody>
      </p:sp>
      <p:pic>
        <p:nvPicPr>
          <p:cNvPr id="4" name="Picture 3">
            <a:extLst>
              <a:ext uri="{FF2B5EF4-FFF2-40B4-BE49-F238E27FC236}">
                <a16:creationId xmlns:a16="http://schemas.microsoft.com/office/drawing/2014/main" id="{E3E1B9B5-58AB-F9EC-D52E-80AB45366672}"/>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pic>
        <p:nvPicPr>
          <p:cNvPr id="5" name="Picture 4">
            <a:extLst>
              <a:ext uri="{FF2B5EF4-FFF2-40B4-BE49-F238E27FC236}">
                <a16:creationId xmlns:a16="http://schemas.microsoft.com/office/drawing/2014/main" id="{4EC26991-EAF5-CB6D-3FB2-C6B87F42D64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25731" b="3284"/>
          <a:stretch/>
        </p:blipFill>
        <p:spPr>
          <a:xfrm>
            <a:off x="10466345" y="5120883"/>
            <a:ext cx="1725653" cy="1737117"/>
          </a:xfrm>
          <a:prstGeom prst="rect">
            <a:avLst/>
          </a:prstGeom>
        </p:spPr>
      </p:pic>
      <p:sp>
        <p:nvSpPr>
          <p:cNvPr id="6" name="Text Placeholder 6">
            <a:extLst>
              <a:ext uri="{FF2B5EF4-FFF2-40B4-BE49-F238E27FC236}">
                <a16:creationId xmlns:a16="http://schemas.microsoft.com/office/drawing/2014/main" id="{F6338784-F06A-A6B4-103D-9FE29680F640}"/>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45942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022_3d_TalkTask_Double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A46F-06E5-F2F7-AFD5-C3A7F51C0F40}"/>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4261999E-7498-B0B9-D131-410256759DC9}"/>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258469CF-BFF0-2EFD-8179-AE424E78808D}"/>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Talk Task</a:t>
            </a:r>
          </a:p>
        </p:txBody>
      </p:sp>
      <p:pic>
        <p:nvPicPr>
          <p:cNvPr id="5" name="Picture 4">
            <a:extLst>
              <a:ext uri="{FF2B5EF4-FFF2-40B4-BE49-F238E27FC236}">
                <a16:creationId xmlns:a16="http://schemas.microsoft.com/office/drawing/2014/main" id="{70291477-1C38-905D-DCE0-2B7EA5C09C53}"/>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sp>
        <p:nvSpPr>
          <p:cNvPr id="6" name="Rectangle 5">
            <a:extLst>
              <a:ext uri="{FF2B5EF4-FFF2-40B4-BE49-F238E27FC236}">
                <a16:creationId xmlns:a16="http://schemas.microsoft.com/office/drawing/2014/main" id="{C2DD3D87-CB15-7465-D113-BF9309A6A451}"/>
              </a:ext>
            </a:extLst>
          </p:cNvPr>
          <p:cNvSpPr/>
          <p:nvPr userDrawn="1"/>
        </p:nvSpPr>
        <p:spPr>
          <a:xfrm>
            <a:off x="605592" y="5626024"/>
            <a:ext cx="9767440" cy="814523"/>
          </a:xfrm>
          <a:prstGeom prst="rect">
            <a:avLst/>
          </a:prstGeom>
          <a:solidFill>
            <a:srgbClr val="F3A0BA"/>
          </a:solidFill>
          <a:ln>
            <a:solidFill>
              <a:srgbClr val="F3A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tx1"/>
              </a:solidFill>
              <a:latin typeface="Century Gothic" panose="020B0502020202020204" pitchFamily="34" charset="0"/>
            </a:endParaRPr>
          </a:p>
        </p:txBody>
      </p:sp>
      <p:sp>
        <p:nvSpPr>
          <p:cNvPr id="7" name="Star: 5 Points 6">
            <a:extLst>
              <a:ext uri="{FF2B5EF4-FFF2-40B4-BE49-F238E27FC236}">
                <a16:creationId xmlns:a16="http://schemas.microsoft.com/office/drawing/2014/main" id="{1157810D-B366-0315-5E12-856C7C26C884}"/>
              </a:ext>
            </a:extLst>
          </p:cNvPr>
          <p:cNvSpPr/>
          <p:nvPr userDrawn="1"/>
        </p:nvSpPr>
        <p:spPr>
          <a:xfrm>
            <a:off x="9872025"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E2C73D4D-AB06-0A21-4AC2-606BEFA070D2}"/>
              </a:ext>
            </a:extLst>
          </p:cNvPr>
          <p:cNvSpPr/>
          <p:nvPr userDrawn="1"/>
        </p:nvSpPr>
        <p:spPr>
          <a:xfrm>
            <a:off x="76200"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6">
            <a:extLst>
              <a:ext uri="{FF2B5EF4-FFF2-40B4-BE49-F238E27FC236}">
                <a16:creationId xmlns:a16="http://schemas.microsoft.com/office/drawing/2014/main" id="{28B669EB-51D8-0C5D-8B95-1F453D21117B}"/>
              </a:ext>
            </a:extLst>
          </p:cNvPr>
          <p:cNvSpPr>
            <a:spLocks noGrp="1"/>
          </p:cNvSpPr>
          <p:nvPr>
            <p:ph type="body" sz="quarter" idx="11" hasCustomPrompt="1"/>
          </p:nvPr>
        </p:nvSpPr>
        <p:spPr>
          <a:xfrm>
            <a:off x="1110521" y="5632306"/>
            <a:ext cx="8761504" cy="935641"/>
          </a:xfrm>
          <a:prstGeom prst="rect">
            <a:avLst/>
          </a:prstGeom>
        </p:spPr>
        <p:txBody>
          <a:bodyPr/>
          <a:lstStyle>
            <a:lvl1pPr marL="0" indent="0" algn="ctr">
              <a:lnSpc>
                <a:spcPct val="100000"/>
              </a:lnSpc>
              <a:spcBef>
                <a:spcPts val="300"/>
              </a:spcBef>
              <a:buFontTx/>
              <a:buNone/>
              <a:defRPr sz="2200">
                <a:latin typeface="Century Gothic" panose="020B0502020202020204" pitchFamily="34" charset="0"/>
              </a:defRPr>
            </a:lvl1pPr>
          </a:lstStyle>
          <a:p>
            <a:pPr lvl="0"/>
            <a:r>
              <a:rPr lang="en-US"/>
              <a:t>star words</a:t>
            </a:r>
          </a:p>
          <a:p>
            <a:pPr lvl="0"/>
            <a:r>
              <a:rPr lang="en-US"/>
              <a:t>on two rows</a:t>
            </a:r>
          </a:p>
        </p:txBody>
      </p:sp>
    </p:spTree>
    <p:extLst>
      <p:ext uri="{BB962C8B-B14F-4D97-AF65-F5344CB8AC3E}">
        <p14:creationId xmlns:p14="http://schemas.microsoft.com/office/powerpoint/2010/main" val="1049988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022_3g_Develop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0260-1F50-D17A-179C-C1CCB966B085}"/>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2629ABD3-C927-F8DD-936F-23F5E0844295}"/>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7BCB5DE6-D5F7-F5A8-FFA0-288FD0D05A38}"/>
              </a:ext>
            </a:extLst>
          </p:cNvPr>
          <p:cNvSpPr txBox="1"/>
          <p:nvPr userDrawn="1"/>
        </p:nvSpPr>
        <p:spPr>
          <a:xfrm rot="5400000">
            <a:off x="9697755" y="2879386"/>
            <a:ext cx="3819113"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Develop Learning</a:t>
            </a:r>
          </a:p>
        </p:txBody>
      </p:sp>
      <p:pic>
        <p:nvPicPr>
          <p:cNvPr id="5" name="Picture 4">
            <a:extLst>
              <a:ext uri="{FF2B5EF4-FFF2-40B4-BE49-F238E27FC236}">
                <a16:creationId xmlns:a16="http://schemas.microsoft.com/office/drawing/2014/main" id="{A148A2BC-5C9A-14D0-4074-D86AB765D678}"/>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pic>
        <p:nvPicPr>
          <p:cNvPr id="6" name="Picture 5">
            <a:extLst>
              <a:ext uri="{FF2B5EF4-FFF2-40B4-BE49-F238E27FC236}">
                <a16:creationId xmlns:a16="http://schemas.microsoft.com/office/drawing/2014/main" id="{EF8E58A6-B10A-0EBB-3A46-797D686F3FB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7157"/>
          <a:stretch/>
        </p:blipFill>
        <p:spPr bwMode="auto">
          <a:xfrm>
            <a:off x="10451691" y="4978268"/>
            <a:ext cx="1999482" cy="187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495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022_4b_IndependentTas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A0A7-D217-4761-AAA2-06DAE8F5C69F}"/>
              </a:ext>
            </a:extLst>
          </p:cNvPr>
          <p:cNvSpPr>
            <a:spLocks noGrp="1"/>
          </p:cNvSpPr>
          <p:nvPr>
            <p:ph type="title"/>
          </p:nvPr>
        </p:nvSpPr>
        <p:spPr/>
        <p:txBody>
          <a:bodyPr/>
          <a:lstStyle/>
          <a:p>
            <a:r>
              <a:rPr lang="en-US"/>
              <a:t>Click to edit Master title style</a:t>
            </a:r>
            <a:endParaRPr lang="en-GB"/>
          </a:p>
        </p:txBody>
      </p:sp>
      <p:sp>
        <p:nvSpPr>
          <p:cNvPr id="4" name="Text Placeholder 6">
            <a:extLst>
              <a:ext uri="{FF2B5EF4-FFF2-40B4-BE49-F238E27FC236}">
                <a16:creationId xmlns:a16="http://schemas.microsoft.com/office/drawing/2014/main" id="{022A2179-F26A-D196-3FC1-D6C6A0EE7417}"/>
              </a:ext>
            </a:extLst>
          </p:cNvPr>
          <p:cNvSpPr>
            <a:spLocks noGrp="1"/>
          </p:cNvSpPr>
          <p:nvPr>
            <p:ph type="body" sz="quarter" idx="10"/>
          </p:nvPr>
        </p:nvSpPr>
        <p:spPr>
          <a:xfrm>
            <a:off x="219075" y="1766167"/>
            <a:ext cx="10606088" cy="1107996"/>
          </a:xfrm>
          <a:prstGeom prst="rect">
            <a:avLst/>
          </a:prstGeom>
        </p:spPr>
        <p:txBody>
          <a:bodyPr>
            <a:spAutoFit/>
          </a:bodyPr>
          <a:lstStyle/>
          <a:p>
            <a:pPr lvl="0"/>
            <a:r>
              <a:rPr lang="en-US"/>
              <a:t>Click to edit Master text styles</a:t>
            </a:r>
          </a:p>
          <a:p>
            <a:pPr lvl="1"/>
            <a:r>
              <a:rPr lang="en-US"/>
              <a:t>Second level</a:t>
            </a:r>
          </a:p>
        </p:txBody>
      </p:sp>
      <p:sp>
        <p:nvSpPr>
          <p:cNvPr id="6" name="TextBox 5">
            <a:extLst>
              <a:ext uri="{FF2B5EF4-FFF2-40B4-BE49-F238E27FC236}">
                <a16:creationId xmlns:a16="http://schemas.microsoft.com/office/drawing/2014/main" id="{02432203-753A-9CAA-FB79-490EA565B95F}"/>
              </a:ext>
            </a:extLst>
          </p:cNvPr>
          <p:cNvSpPr txBox="1"/>
          <p:nvPr userDrawn="1"/>
        </p:nvSpPr>
        <p:spPr>
          <a:xfrm rot="5400000">
            <a:off x="9461968" y="3115172"/>
            <a:ext cx="4290685"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Independent Task</a:t>
            </a:r>
          </a:p>
        </p:txBody>
      </p:sp>
      <p:pic>
        <p:nvPicPr>
          <p:cNvPr id="7" name="Picture 6">
            <a:extLst>
              <a:ext uri="{FF2B5EF4-FFF2-40B4-BE49-F238E27FC236}">
                <a16:creationId xmlns:a16="http://schemas.microsoft.com/office/drawing/2014/main" id="{13608B14-6D98-1EC1-1D14-D77DDE90CD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9840" b="18237"/>
          <a:stretch/>
        </p:blipFill>
        <p:spPr>
          <a:xfrm>
            <a:off x="10451687" y="4955313"/>
            <a:ext cx="1999103" cy="1902688"/>
          </a:xfrm>
          <a:prstGeom prst="rect">
            <a:avLst/>
          </a:prstGeom>
        </p:spPr>
      </p:pic>
      <p:pic>
        <p:nvPicPr>
          <p:cNvPr id="8" name="Picture 7">
            <a:extLst>
              <a:ext uri="{FF2B5EF4-FFF2-40B4-BE49-F238E27FC236}">
                <a16:creationId xmlns:a16="http://schemas.microsoft.com/office/drawing/2014/main" id="{7D27A8EC-8E62-7B05-A05B-9095793E5320}"/>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sp>
        <p:nvSpPr>
          <p:cNvPr id="12" name="Text Placeholder 11">
            <a:extLst>
              <a:ext uri="{FF2B5EF4-FFF2-40B4-BE49-F238E27FC236}">
                <a16:creationId xmlns:a16="http://schemas.microsoft.com/office/drawing/2014/main" id="{8CED83C9-4158-C984-CB4A-FB062F7A94BC}"/>
              </a:ext>
            </a:extLst>
          </p:cNvPr>
          <p:cNvSpPr>
            <a:spLocks noGrp="1"/>
          </p:cNvSpPr>
          <p:nvPr>
            <p:ph type="body" sz="quarter" idx="11" hasCustomPrompt="1"/>
          </p:nvPr>
        </p:nvSpPr>
        <p:spPr>
          <a:xfrm>
            <a:off x="208694" y="952475"/>
            <a:ext cx="10606088" cy="619483"/>
          </a:xfrm>
          <a:prstGeom prst="rect">
            <a:avLst/>
          </a:prstGeom>
        </p:spPr>
        <p:txBody>
          <a:bodyPr/>
          <a:lstStyle>
            <a:lvl1pPr>
              <a:defRPr sz="3200" b="1">
                <a:solidFill>
                  <a:srgbClr val="E50E46"/>
                </a:solidFill>
              </a:defRPr>
            </a:lvl1pPr>
          </a:lstStyle>
          <a:p>
            <a:pPr lvl="0"/>
            <a:r>
              <a:rPr lang="en-US"/>
              <a:t>Slide title (if needed)</a:t>
            </a:r>
          </a:p>
        </p:txBody>
      </p:sp>
    </p:spTree>
    <p:extLst>
      <p:ext uri="{BB962C8B-B14F-4D97-AF65-F5344CB8AC3E}">
        <p14:creationId xmlns:p14="http://schemas.microsoft.com/office/powerpoint/2010/main" val="1793388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E2926-2C38-41BF-8893-B1F6D17EF3B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EDCDED1-04C0-A166-5442-26BA1A4850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072904E-1626-69D2-C643-1E9F133DBC8A}"/>
              </a:ext>
            </a:extLst>
          </p:cNvPr>
          <p:cNvSpPr>
            <a:spLocks noGrp="1"/>
          </p:cNvSpPr>
          <p:nvPr>
            <p:ph type="dt" sz="half" idx="10"/>
          </p:nvPr>
        </p:nvSpPr>
        <p:spPr/>
        <p:txBody>
          <a:bodyPr/>
          <a:lstStyle/>
          <a:p>
            <a:fld id="{846CE7D5-CF57-46EF-B807-FDD0502418D4}" type="datetimeFigureOut">
              <a:rPr lang="en-GB" smtClean="0"/>
              <a:t>20/03/2026</a:t>
            </a:fld>
            <a:endParaRPr lang="en-GB"/>
          </a:p>
        </p:txBody>
      </p:sp>
      <p:sp>
        <p:nvSpPr>
          <p:cNvPr id="5" name="Footer Placeholder 4">
            <a:extLst>
              <a:ext uri="{FF2B5EF4-FFF2-40B4-BE49-F238E27FC236}">
                <a16:creationId xmlns:a16="http://schemas.microsoft.com/office/drawing/2014/main" id="{1F2EB4DC-F607-56E7-B601-0D70C007FA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302C69-FE25-40B9-FF94-F72393684A59}"/>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750326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8814-5E73-84F4-96E4-92ED7EB0AA8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FB4E3C4-1FC8-2CAA-E83D-A0A33D0213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A4E918A-7F8F-37A6-9A59-EDA0597AB01A}"/>
              </a:ext>
            </a:extLst>
          </p:cNvPr>
          <p:cNvSpPr>
            <a:spLocks noGrp="1"/>
          </p:cNvSpPr>
          <p:nvPr>
            <p:ph type="dt" sz="half" idx="10"/>
          </p:nvPr>
        </p:nvSpPr>
        <p:spPr/>
        <p:txBody>
          <a:bodyPr/>
          <a:lstStyle/>
          <a:p>
            <a:fld id="{846CE7D5-CF57-46EF-B807-FDD0502418D4}" type="datetimeFigureOut">
              <a:rPr lang="en-GB" smtClean="0"/>
              <a:t>20/03/2026</a:t>
            </a:fld>
            <a:endParaRPr lang="en-GB"/>
          </a:p>
        </p:txBody>
      </p:sp>
      <p:sp>
        <p:nvSpPr>
          <p:cNvPr id="5" name="Footer Placeholder 4">
            <a:extLst>
              <a:ext uri="{FF2B5EF4-FFF2-40B4-BE49-F238E27FC236}">
                <a16:creationId xmlns:a16="http://schemas.microsoft.com/office/drawing/2014/main" id="{7D7FD913-AEC2-B7C0-6CEE-EB7F519DD6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CF9F38-AA79-1064-1ADB-47744E8FC793}"/>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75805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3A012-67C6-E17C-6C32-960A0370946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D449A34-0B40-4025-D9A2-8D8F42974D5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9D9E805-39F6-F7BF-20B4-4EF0EF6E378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3B8A509-9999-D07A-0E90-A93435FE2E9C}"/>
              </a:ext>
            </a:extLst>
          </p:cNvPr>
          <p:cNvSpPr>
            <a:spLocks noGrp="1"/>
          </p:cNvSpPr>
          <p:nvPr>
            <p:ph type="dt" sz="half" idx="10"/>
          </p:nvPr>
        </p:nvSpPr>
        <p:spPr/>
        <p:txBody>
          <a:bodyPr/>
          <a:lstStyle/>
          <a:p>
            <a:fld id="{846CE7D5-CF57-46EF-B807-FDD0502418D4}" type="datetimeFigureOut">
              <a:rPr lang="en-GB" smtClean="0"/>
              <a:t>20/03/2026</a:t>
            </a:fld>
            <a:endParaRPr lang="en-GB"/>
          </a:p>
        </p:txBody>
      </p:sp>
      <p:sp>
        <p:nvSpPr>
          <p:cNvPr id="6" name="Footer Placeholder 5">
            <a:extLst>
              <a:ext uri="{FF2B5EF4-FFF2-40B4-BE49-F238E27FC236}">
                <a16:creationId xmlns:a16="http://schemas.microsoft.com/office/drawing/2014/main" id="{F6ACCDD9-E7E9-D12B-7F17-53DF99C65D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7DF17E-6CF1-053C-1EFB-8B492A9D999F}"/>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949620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603D-AFCB-0677-7379-95F394D5A88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994EADF-4D13-A6DF-9D0A-743150D15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05BD97A-9A5B-EB0C-E670-E253057C4AF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E068297-8BC3-E759-D821-551504690F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6D35F66-F14F-BDC5-79FC-711E4E1F330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09BFE09-A1B5-975F-6FFD-9F4F97985D7E}"/>
              </a:ext>
            </a:extLst>
          </p:cNvPr>
          <p:cNvSpPr>
            <a:spLocks noGrp="1"/>
          </p:cNvSpPr>
          <p:nvPr>
            <p:ph type="dt" sz="half" idx="10"/>
          </p:nvPr>
        </p:nvSpPr>
        <p:spPr/>
        <p:txBody>
          <a:bodyPr/>
          <a:lstStyle/>
          <a:p>
            <a:fld id="{846CE7D5-CF57-46EF-B807-FDD0502418D4}" type="datetimeFigureOut">
              <a:rPr lang="en-GB" smtClean="0"/>
              <a:t>20/03/2026</a:t>
            </a:fld>
            <a:endParaRPr lang="en-GB"/>
          </a:p>
        </p:txBody>
      </p:sp>
      <p:sp>
        <p:nvSpPr>
          <p:cNvPr id="8" name="Footer Placeholder 7">
            <a:extLst>
              <a:ext uri="{FF2B5EF4-FFF2-40B4-BE49-F238E27FC236}">
                <a16:creationId xmlns:a16="http://schemas.microsoft.com/office/drawing/2014/main" id="{AF32CD17-E8DD-E0D7-FF1B-838FF3FAFBC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5662C68-532B-B541-069E-B10017C596EE}"/>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557474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1CDBF-4852-5698-27FD-5E6C8635FC5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CF04CCF-A174-8EC9-701C-CC1ECC60BA74}"/>
              </a:ext>
            </a:extLst>
          </p:cNvPr>
          <p:cNvSpPr>
            <a:spLocks noGrp="1"/>
          </p:cNvSpPr>
          <p:nvPr>
            <p:ph type="dt" sz="half" idx="10"/>
          </p:nvPr>
        </p:nvSpPr>
        <p:spPr/>
        <p:txBody>
          <a:bodyPr/>
          <a:lstStyle/>
          <a:p>
            <a:fld id="{846CE7D5-CF57-46EF-B807-FDD0502418D4}" type="datetimeFigureOut">
              <a:rPr lang="en-GB" smtClean="0"/>
              <a:t>20/03/2026</a:t>
            </a:fld>
            <a:endParaRPr lang="en-GB"/>
          </a:p>
        </p:txBody>
      </p:sp>
      <p:sp>
        <p:nvSpPr>
          <p:cNvPr id="4" name="Footer Placeholder 3">
            <a:extLst>
              <a:ext uri="{FF2B5EF4-FFF2-40B4-BE49-F238E27FC236}">
                <a16:creationId xmlns:a16="http://schemas.microsoft.com/office/drawing/2014/main" id="{EBAB09EC-BB1E-5A82-BDF4-4CDA4DF05B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DCB764A-723A-9C4F-3EB0-01A1DCA882EB}"/>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563480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B80A46-317B-1872-4028-B67FABFB5AFB}"/>
              </a:ext>
            </a:extLst>
          </p:cNvPr>
          <p:cNvSpPr>
            <a:spLocks noGrp="1"/>
          </p:cNvSpPr>
          <p:nvPr>
            <p:ph type="dt" sz="half" idx="10"/>
          </p:nvPr>
        </p:nvSpPr>
        <p:spPr/>
        <p:txBody>
          <a:bodyPr/>
          <a:lstStyle/>
          <a:p>
            <a:fld id="{846CE7D5-CF57-46EF-B807-FDD0502418D4}" type="datetimeFigureOut">
              <a:rPr lang="en-GB" smtClean="0"/>
              <a:t>20/03/2026</a:t>
            </a:fld>
            <a:endParaRPr lang="en-GB"/>
          </a:p>
        </p:txBody>
      </p:sp>
      <p:sp>
        <p:nvSpPr>
          <p:cNvPr id="3" name="Footer Placeholder 2">
            <a:extLst>
              <a:ext uri="{FF2B5EF4-FFF2-40B4-BE49-F238E27FC236}">
                <a16:creationId xmlns:a16="http://schemas.microsoft.com/office/drawing/2014/main" id="{15F46AC5-9213-3497-B9C4-726272E925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5D679CC-5F1D-B25B-27AA-0621717BA875}"/>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508516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091B-00B1-2C4E-AF3D-C50AB65297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EB7A60A-AD7F-3952-F5DC-2D2148B4D5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1628496-F423-17FC-670A-00C71D98E1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1AD8042-F406-2EA4-6A7F-82FD837C27FC}"/>
              </a:ext>
            </a:extLst>
          </p:cNvPr>
          <p:cNvSpPr>
            <a:spLocks noGrp="1"/>
          </p:cNvSpPr>
          <p:nvPr>
            <p:ph type="dt" sz="half" idx="10"/>
          </p:nvPr>
        </p:nvSpPr>
        <p:spPr/>
        <p:txBody>
          <a:bodyPr/>
          <a:lstStyle/>
          <a:p>
            <a:fld id="{846CE7D5-CF57-46EF-B807-FDD0502418D4}" type="datetimeFigureOut">
              <a:rPr lang="en-GB" smtClean="0"/>
              <a:t>20/03/2026</a:t>
            </a:fld>
            <a:endParaRPr lang="en-GB"/>
          </a:p>
        </p:txBody>
      </p:sp>
      <p:sp>
        <p:nvSpPr>
          <p:cNvPr id="6" name="Footer Placeholder 5">
            <a:extLst>
              <a:ext uri="{FF2B5EF4-FFF2-40B4-BE49-F238E27FC236}">
                <a16:creationId xmlns:a16="http://schemas.microsoft.com/office/drawing/2014/main" id="{DCB9972E-C86E-52B3-29C9-519D38AA5E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7795B6-2038-8F6D-9F6F-C15DD13856CD}"/>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6527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98B9-0B2A-5BE8-BDD9-26C2C8FFBE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73574F3-CA12-21B9-2004-3357F89FE5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01E841F3-B5E0-C842-E8C4-D74006D53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00EC39-57BB-71C5-DA3E-412A6F307A63}"/>
              </a:ext>
            </a:extLst>
          </p:cNvPr>
          <p:cNvSpPr>
            <a:spLocks noGrp="1"/>
          </p:cNvSpPr>
          <p:nvPr>
            <p:ph type="dt" sz="half" idx="10"/>
          </p:nvPr>
        </p:nvSpPr>
        <p:spPr/>
        <p:txBody>
          <a:bodyPr/>
          <a:lstStyle/>
          <a:p>
            <a:fld id="{846CE7D5-CF57-46EF-B807-FDD0502418D4}" type="datetimeFigureOut">
              <a:rPr lang="en-GB" smtClean="0"/>
              <a:t>20/03/2026</a:t>
            </a:fld>
            <a:endParaRPr lang="en-GB"/>
          </a:p>
        </p:txBody>
      </p:sp>
      <p:sp>
        <p:nvSpPr>
          <p:cNvPr id="6" name="Footer Placeholder 5">
            <a:extLst>
              <a:ext uri="{FF2B5EF4-FFF2-40B4-BE49-F238E27FC236}">
                <a16:creationId xmlns:a16="http://schemas.microsoft.com/office/drawing/2014/main" id="{6C25524A-DC86-2975-06FE-D647A8FD19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923B31-6ACB-A536-FEED-4DCA4D3F79C2}"/>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30885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6B0727-6BEF-24BA-2867-35B9C16523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40BF9F6-48E8-51DF-E8B3-C53425275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07261C5-ED1B-BA9B-9C9F-F052CF9562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20/03/2026</a:t>
            </a:fld>
            <a:endParaRPr lang="en-GB"/>
          </a:p>
        </p:txBody>
      </p:sp>
      <p:sp>
        <p:nvSpPr>
          <p:cNvPr id="5" name="Footer Placeholder 4">
            <a:extLst>
              <a:ext uri="{FF2B5EF4-FFF2-40B4-BE49-F238E27FC236}">
                <a16:creationId xmlns:a16="http://schemas.microsoft.com/office/drawing/2014/main" id="{079927F4-EA52-8297-F984-AB40E07AC2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10CC13C-D18C-FF38-0136-EB1205C66F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
        <p:nvSpPr>
          <p:cNvPr id="7" name="TextBox 6">
            <a:extLst>
              <a:ext uri="{FF2B5EF4-FFF2-40B4-BE49-F238E27FC236}">
                <a16:creationId xmlns:a16="http://schemas.microsoft.com/office/drawing/2014/main" id="{7EBA5F40-5F74-FEBA-97DD-200811BE7B07}"/>
              </a:ext>
            </a:extLst>
          </p:cNvPr>
          <p:cNvSpPr txBox="1"/>
          <p:nvPr userDrawn="1"/>
        </p:nvSpPr>
        <p:spPr>
          <a:xfrm>
            <a:off x="8398565" y="129209"/>
            <a:ext cx="3617844" cy="646331"/>
          </a:xfrm>
          <a:prstGeom prst="rect">
            <a:avLst/>
          </a:prstGeom>
          <a:noFill/>
        </p:spPr>
        <p:txBody>
          <a:bodyPr wrap="square" rtlCol="0">
            <a:spAutoFit/>
          </a:bodyPr>
          <a:lstStyle/>
          <a:p>
            <a:pPr algn="r"/>
            <a:r>
              <a:rPr lang="en-GB">
                <a:solidFill>
                  <a:schemeClr val="accent5">
                    <a:lumMod val="75000"/>
                  </a:schemeClr>
                </a:solidFill>
              </a:rPr>
              <a:t>M</a:t>
            </a:r>
            <a:r>
              <a:rPr lang="en-GB"/>
              <a:t>onday 23</a:t>
            </a:r>
            <a:r>
              <a:rPr lang="en-GB" baseline="30000"/>
              <a:t>rd</a:t>
            </a:r>
            <a:r>
              <a:rPr lang="en-GB"/>
              <a:t> </a:t>
            </a:r>
            <a:r>
              <a:rPr lang="en-GB">
                <a:solidFill>
                  <a:schemeClr val="accent5">
                    <a:lumMod val="75000"/>
                  </a:schemeClr>
                </a:solidFill>
              </a:rPr>
              <a:t>M</a:t>
            </a:r>
            <a:r>
              <a:rPr lang="en-GB"/>
              <a:t>arch 2026</a:t>
            </a:r>
          </a:p>
          <a:p>
            <a:pPr algn="r"/>
            <a:r>
              <a:rPr lang="en-GB"/>
              <a:t>23/03/2026</a:t>
            </a:r>
          </a:p>
        </p:txBody>
      </p:sp>
    </p:spTree>
    <p:extLst>
      <p:ext uri="{BB962C8B-B14F-4D97-AF65-F5344CB8AC3E}">
        <p14:creationId xmlns:p14="http://schemas.microsoft.com/office/powerpoint/2010/main" val="20886194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customXml" Target="../ink/ink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1.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14.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youtube.com/watch?v=1QUHONch0-4" TargetMode="Externa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1.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8" Type="http://schemas.openxmlformats.org/officeDocument/2006/relationships/image" Target="../media/image55.png"/><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52.png"/><Relationship Id="rId1" Type="http://schemas.openxmlformats.org/officeDocument/2006/relationships/slideLayout" Target="../slideLayouts/slideLayout17.xml"/><Relationship Id="rId6" Type="http://schemas.openxmlformats.org/officeDocument/2006/relationships/image" Target="../media/image54.png"/><Relationship Id="rId5" Type="http://schemas.openxmlformats.org/officeDocument/2006/relationships/image" Target="../media/image2.png"/><Relationship Id="rId10" Type="http://schemas.openxmlformats.org/officeDocument/2006/relationships/image" Target="../media/image56.png"/><Relationship Id="rId4" Type="http://schemas.openxmlformats.org/officeDocument/2006/relationships/image" Target="../media/image53.png"/><Relationship Id="rId9" Type="http://schemas.microsoft.com/office/2007/relationships/hdphoto" Target="../media/hdphoto4.wdp"/></Relationships>
</file>

<file path=ppt/slides/_rels/slide35.xml.rels><?xml version="1.0" encoding="UTF-8" standalone="yes"?>
<Relationships xmlns="http://schemas.openxmlformats.org/package/2006/relationships"><Relationship Id="rId8" Type="http://schemas.openxmlformats.org/officeDocument/2006/relationships/image" Target="../media/image60.png"/><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57.png"/><Relationship Id="rId1" Type="http://schemas.openxmlformats.org/officeDocument/2006/relationships/slideLayout" Target="../slideLayouts/slideLayout18.xml"/><Relationship Id="rId6" Type="http://schemas.openxmlformats.org/officeDocument/2006/relationships/image" Target="../media/image59.png"/><Relationship Id="rId5" Type="http://schemas.microsoft.com/office/2007/relationships/hdphoto" Target="../media/hdphoto6.wdp"/><Relationship Id="rId4" Type="http://schemas.openxmlformats.org/officeDocument/2006/relationships/image" Target="../media/image58.png"/><Relationship Id="rId9" Type="http://schemas.microsoft.com/office/2007/relationships/hdphoto" Target="../media/hdphoto8.wdp"/></Relationships>
</file>

<file path=ppt/slides/_rels/slide3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7.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solidFill>
                  <a:schemeClr val="accent5"/>
                </a:solidFill>
                <a:latin typeface="Sassoon Primary"/>
              </a:rPr>
              <a:t>M</a:t>
            </a:r>
            <a:r>
              <a:rPr lang="en-GB">
                <a:latin typeface="Sassoon Primary"/>
              </a:rPr>
              <a:t>onday 23rd </a:t>
            </a:r>
            <a:r>
              <a:rPr lang="en-GB">
                <a:solidFill>
                  <a:schemeClr val="accent5"/>
                </a:solidFill>
                <a:latin typeface="Sassoon Primary"/>
              </a:rPr>
              <a:t>M</a:t>
            </a:r>
            <a:r>
              <a:rPr lang="en-GB">
                <a:latin typeface="Sassoon Primary"/>
              </a:rPr>
              <a:t>arch 2026</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4213BF-728F-5616-E013-7CD1907A2779}"/>
              </a:ext>
            </a:extLst>
          </p:cNvPr>
          <p:cNvPicPr>
            <a:picLocks noChangeAspect="1"/>
          </p:cNvPicPr>
          <p:nvPr/>
        </p:nvPicPr>
        <p:blipFill rotWithShape="1">
          <a:blip r:embed="rId3"/>
          <a:srcRect r="3328"/>
          <a:stretch/>
        </p:blipFill>
        <p:spPr>
          <a:xfrm>
            <a:off x="3806804" y="2491774"/>
            <a:ext cx="3100064" cy="2138801"/>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5" name="TextBox 4">
            <a:extLst>
              <a:ext uri="{FF2B5EF4-FFF2-40B4-BE49-F238E27FC236}">
                <a16:creationId xmlns:a16="http://schemas.microsoft.com/office/drawing/2014/main" id="{9D91F615-2BE6-B723-60F2-91721913BD8C}"/>
              </a:ext>
            </a:extLst>
          </p:cNvPr>
          <p:cNvSpPr txBox="1"/>
          <p:nvPr/>
        </p:nvSpPr>
        <p:spPr>
          <a:xfrm>
            <a:off x="86425" y="106217"/>
            <a:ext cx="2334161"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Revisit and review</a:t>
            </a:r>
          </a:p>
        </p:txBody>
      </p:sp>
      <p:pic>
        <p:nvPicPr>
          <p:cNvPr id="7" name="Picture 4" descr="Graphical user interface, application&#10;&#10;Description automatically generated">
            <a:extLst>
              <a:ext uri="{FF2B5EF4-FFF2-40B4-BE49-F238E27FC236}">
                <a16:creationId xmlns:a16="http://schemas.microsoft.com/office/drawing/2014/main" id="{03663937-D4DB-6A7D-7B3D-9FC475CFEE7A}"/>
              </a:ext>
            </a:extLst>
          </p:cNvPr>
          <p:cNvPicPr>
            <a:picLocks noChangeAspect="1"/>
          </p:cNvPicPr>
          <p:nvPr/>
        </p:nvPicPr>
        <p:blipFill>
          <a:blip r:embed="rId4"/>
          <a:stretch>
            <a:fillRect/>
          </a:stretch>
        </p:blipFill>
        <p:spPr>
          <a:xfrm>
            <a:off x="283808" y="5535835"/>
            <a:ext cx="1112817" cy="1123549"/>
          </a:xfrm>
          <a:prstGeom prst="rect">
            <a:avLst/>
          </a:prstGeom>
        </p:spPr>
      </p:pic>
      <p:sp>
        <p:nvSpPr>
          <p:cNvPr id="12" name="TextBox 11">
            <a:extLst>
              <a:ext uri="{FF2B5EF4-FFF2-40B4-BE49-F238E27FC236}">
                <a16:creationId xmlns:a16="http://schemas.microsoft.com/office/drawing/2014/main" id="{FCF60429-C3F7-B124-B875-346AA0B533B2}"/>
              </a:ext>
            </a:extLst>
          </p:cNvPr>
          <p:cNvSpPr txBox="1"/>
          <p:nvPr/>
        </p:nvSpPr>
        <p:spPr>
          <a:xfrm>
            <a:off x="3971192" y="2974730"/>
            <a:ext cx="11430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Sassoon Primary"/>
                <a:cs typeface="Calibri"/>
              </a:rPr>
              <a:t>tricky words</a:t>
            </a:r>
            <a:endParaRPr lang="en-GB" sz="2400">
              <a:latin typeface="Sassoon Primary"/>
            </a:endParaRPr>
          </a:p>
        </p:txBody>
      </p:sp>
      <p:sp>
        <p:nvSpPr>
          <p:cNvPr id="2" name="Content Placeholder 2">
            <a:extLst>
              <a:ext uri="{FF2B5EF4-FFF2-40B4-BE49-F238E27FC236}">
                <a16:creationId xmlns:a16="http://schemas.microsoft.com/office/drawing/2014/main" id="{7AFE7D65-CF4D-E8BF-0D83-241526821050}"/>
              </a:ext>
            </a:extLst>
          </p:cNvPr>
          <p:cNvSpPr txBox="1">
            <a:spLocks/>
          </p:cNvSpPr>
          <p:nvPr/>
        </p:nvSpPr>
        <p:spPr>
          <a:xfrm>
            <a:off x="4984239" y="5125327"/>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3" name="Content Placeholder 2">
            <a:extLst>
              <a:ext uri="{FF2B5EF4-FFF2-40B4-BE49-F238E27FC236}">
                <a16:creationId xmlns:a16="http://schemas.microsoft.com/office/drawing/2014/main" id="{5A06BCAF-037B-4AF8-A998-449978A45F19}"/>
              </a:ext>
            </a:extLst>
          </p:cNvPr>
          <p:cNvSpPr txBox="1">
            <a:spLocks/>
          </p:cNvSpPr>
          <p:nvPr/>
        </p:nvSpPr>
        <p:spPr>
          <a:xfrm>
            <a:off x="6709103" y="501587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11" name="Content Placeholder 2">
            <a:extLst>
              <a:ext uri="{FF2B5EF4-FFF2-40B4-BE49-F238E27FC236}">
                <a16:creationId xmlns:a16="http://schemas.microsoft.com/office/drawing/2014/main" id="{369A9684-A84B-F9C9-9C9C-B9748EE85733}"/>
              </a:ext>
            </a:extLst>
          </p:cNvPr>
          <p:cNvSpPr txBox="1">
            <a:spLocks/>
          </p:cNvSpPr>
          <p:nvPr/>
        </p:nvSpPr>
        <p:spPr>
          <a:xfrm>
            <a:off x="627964" y="1359989"/>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laugh</a:t>
            </a:r>
          </a:p>
        </p:txBody>
      </p:sp>
      <p:sp>
        <p:nvSpPr>
          <p:cNvPr id="13" name="Content Placeholder 2">
            <a:extLst>
              <a:ext uri="{FF2B5EF4-FFF2-40B4-BE49-F238E27FC236}">
                <a16:creationId xmlns:a16="http://schemas.microsoft.com/office/drawing/2014/main" id="{47FA057F-0B07-5FB0-1882-FCDF256EAEC5}"/>
              </a:ext>
            </a:extLst>
          </p:cNvPr>
          <p:cNvSpPr txBox="1">
            <a:spLocks/>
          </p:cNvSpPr>
          <p:nvPr/>
        </p:nvSpPr>
        <p:spPr>
          <a:xfrm>
            <a:off x="7830429" y="388607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10" name="Content Placeholder 2">
            <a:extLst>
              <a:ext uri="{FF2B5EF4-FFF2-40B4-BE49-F238E27FC236}">
                <a16:creationId xmlns:a16="http://schemas.microsoft.com/office/drawing/2014/main" id="{E0B5C20B-DA05-2FF6-3ECE-262BE97E698E}"/>
              </a:ext>
            </a:extLst>
          </p:cNvPr>
          <p:cNvSpPr txBox="1">
            <a:spLocks/>
          </p:cNvSpPr>
          <p:nvPr/>
        </p:nvSpPr>
        <p:spPr>
          <a:xfrm>
            <a:off x="7663415" y="254996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6" name="Content Placeholder 2">
            <a:extLst>
              <a:ext uri="{FF2B5EF4-FFF2-40B4-BE49-F238E27FC236}">
                <a16:creationId xmlns:a16="http://schemas.microsoft.com/office/drawing/2014/main" id="{42008CDF-9D74-0D3A-CBED-E93BECCD3021}"/>
              </a:ext>
            </a:extLst>
          </p:cNvPr>
          <p:cNvSpPr txBox="1">
            <a:spLocks/>
          </p:cNvSpPr>
          <p:nvPr/>
        </p:nvSpPr>
        <p:spPr>
          <a:xfrm>
            <a:off x="5398291" y="487771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8" name="Content Placeholder 2">
            <a:extLst>
              <a:ext uri="{FF2B5EF4-FFF2-40B4-BE49-F238E27FC236}">
                <a16:creationId xmlns:a16="http://schemas.microsoft.com/office/drawing/2014/main" id="{4E93389F-9C66-008D-3EEF-83B17CA1DFAA}"/>
              </a:ext>
            </a:extLst>
          </p:cNvPr>
          <p:cNvSpPr txBox="1">
            <a:spLocks/>
          </p:cNvSpPr>
          <p:nvPr/>
        </p:nvSpPr>
        <p:spPr>
          <a:xfrm>
            <a:off x="5247922" y="222207"/>
            <a:ext cx="5731557" cy="15005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because</a:t>
            </a:r>
          </a:p>
        </p:txBody>
      </p:sp>
      <p:sp>
        <p:nvSpPr>
          <p:cNvPr id="15" name="TextBox 14">
            <a:extLst>
              <a:ext uri="{FF2B5EF4-FFF2-40B4-BE49-F238E27FC236}">
                <a16:creationId xmlns:a16="http://schemas.microsoft.com/office/drawing/2014/main" id="{379CC088-71D8-B714-FCA0-87A6C4AB2B42}"/>
              </a:ext>
            </a:extLst>
          </p:cNvPr>
          <p:cNvSpPr txBox="1"/>
          <p:nvPr/>
        </p:nvSpPr>
        <p:spPr>
          <a:xfrm>
            <a:off x="1701269" y="4963582"/>
            <a:ext cx="4855104"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a:rPr>
              <a:t>Read the tricky words</a:t>
            </a:r>
          </a:p>
          <a:p>
            <a:pPr algn="ctr"/>
            <a:endParaRPr lang="en-US" sz="3500">
              <a:latin typeface="Sassoon Primary"/>
              <a:cs typeface="Calibri"/>
            </a:endParaRPr>
          </a:p>
        </p:txBody>
      </p:sp>
      <p:sp>
        <p:nvSpPr>
          <p:cNvPr id="9" name="Content Placeholder 2">
            <a:extLst>
              <a:ext uri="{FF2B5EF4-FFF2-40B4-BE49-F238E27FC236}">
                <a16:creationId xmlns:a16="http://schemas.microsoft.com/office/drawing/2014/main" id="{3ED0C82A-8901-02C5-4922-889A714F91F1}"/>
              </a:ext>
            </a:extLst>
          </p:cNvPr>
          <p:cNvSpPr txBox="1">
            <a:spLocks/>
          </p:cNvSpPr>
          <p:nvPr/>
        </p:nvSpPr>
        <p:spPr>
          <a:xfrm>
            <a:off x="6905787" y="4958964"/>
            <a:ext cx="5731557" cy="15005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eye</a:t>
            </a:r>
          </a:p>
        </p:txBody>
      </p:sp>
    </p:spTree>
    <p:extLst>
      <p:ext uri="{BB962C8B-B14F-4D97-AF65-F5344CB8AC3E}">
        <p14:creationId xmlns:p14="http://schemas.microsoft.com/office/powerpoint/2010/main" val="522116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6D2DFA-BD74-13B0-5BDB-0F4E49E5ADD1}"/>
              </a:ext>
            </a:extLst>
          </p:cNvPr>
          <p:cNvSpPr txBox="1"/>
          <p:nvPr/>
        </p:nvSpPr>
        <p:spPr>
          <a:xfrm>
            <a:off x="4251767" y="432122"/>
            <a:ext cx="53378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latin typeface="Sassoon Primary"/>
              </a:rPr>
              <a:t>Now let's read this sentence!</a:t>
            </a:r>
            <a:r>
              <a:rPr lang="en-GB">
                <a:latin typeface="Sassoon Primary"/>
              </a:rPr>
              <a:t>​</a:t>
            </a:r>
            <a:endParaRPr lang="en-GB"/>
          </a:p>
        </p:txBody>
      </p:sp>
      <p:sp>
        <p:nvSpPr>
          <p:cNvPr id="6" name="TextBox 5">
            <a:extLst>
              <a:ext uri="{FF2B5EF4-FFF2-40B4-BE49-F238E27FC236}">
                <a16:creationId xmlns:a16="http://schemas.microsoft.com/office/drawing/2014/main" id="{53BEA665-A566-0DD6-FDA7-9C7A2F594908}"/>
              </a:ext>
            </a:extLst>
          </p:cNvPr>
          <p:cNvSpPr txBox="1"/>
          <p:nvPr/>
        </p:nvSpPr>
        <p:spPr>
          <a:xfrm>
            <a:off x="2046280" y="4401967"/>
            <a:ext cx="1261028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latin typeface="Sassoon Primary"/>
                <a:cs typeface="Calibri"/>
              </a:rPr>
              <a:t>What </a:t>
            </a:r>
            <a:r>
              <a:rPr lang="en-GB" sz="4000" b="1" u="sng">
                <a:latin typeface="Sassoon Primary"/>
                <a:cs typeface="Calibri"/>
              </a:rPr>
              <a:t>digraphs</a:t>
            </a:r>
            <a:r>
              <a:rPr lang="en-GB" sz="4000">
                <a:latin typeface="Sassoon Primary"/>
                <a:cs typeface="Calibri"/>
              </a:rPr>
              <a:t> can you see?</a:t>
            </a:r>
          </a:p>
          <a:p>
            <a:r>
              <a:rPr lang="en-GB" sz="4000">
                <a:latin typeface="Sassoon Primary"/>
                <a:cs typeface="Calibri"/>
              </a:rPr>
              <a:t>What </a:t>
            </a:r>
            <a:r>
              <a:rPr lang="en-GB" sz="4000" b="1" u="sng">
                <a:latin typeface="Sassoon Primary"/>
                <a:cs typeface="Calibri"/>
              </a:rPr>
              <a:t>tricky words</a:t>
            </a:r>
            <a:r>
              <a:rPr lang="en-GB" sz="4000">
                <a:latin typeface="Sassoon Primary"/>
                <a:cs typeface="Calibri"/>
              </a:rPr>
              <a:t> can you see?</a:t>
            </a:r>
          </a:p>
        </p:txBody>
      </p:sp>
      <p:pic>
        <p:nvPicPr>
          <p:cNvPr id="3" name="Picture 2" descr="A close-up of a sign&#10;&#10;Description automatically generated">
            <a:extLst>
              <a:ext uri="{FF2B5EF4-FFF2-40B4-BE49-F238E27FC236}">
                <a16:creationId xmlns:a16="http://schemas.microsoft.com/office/drawing/2014/main" id="{3B8F122A-0964-E02E-2D59-55CBA4E3F5F4}"/>
              </a:ext>
            </a:extLst>
          </p:cNvPr>
          <p:cNvPicPr>
            <a:picLocks noChangeAspect="1"/>
          </p:cNvPicPr>
          <p:nvPr/>
        </p:nvPicPr>
        <p:blipFill>
          <a:blip r:embed="rId3"/>
          <a:stretch>
            <a:fillRect/>
          </a:stretch>
        </p:blipFill>
        <p:spPr>
          <a:xfrm>
            <a:off x="-5301" y="1528852"/>
            <a:ext cx="12030075" cy="2305050"/>
          </a:xfrm>
          <a:prstGeom prst="rect">
            <a:avLst/>
          </a:prstGeom>
        </p:spPr>
      </p:pic>
    </p:spTree>
    <p:extLst>
      <p:ext uri="{BB962C8B-B14F-4D97-AF65-F5344CB8AC3E}">
        <p14:creationId xmlns:p14="http://schemas.microsoft.com/office/powerpoint/2010/main" val="3447920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BEA665-A566-0DD6-FDA7-9C7A2F594908}"/>
              </a:ext>
            </a:extLst>
          </p:cNvPr>
          <p:cNvSpPr txBox="1"/>
          <p:nvPr/>
        </p:nvSpPr>
        <p:spPr>
          <a:xfrm>
            <a:off x="-1323754" y="263885"/>
            <a:ext cx="1484336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000" b="1">
                <a:latin typeface="Sassoon Primary"/>
                <a:cs typeface="Calibri"/>
              </a:rPr>
              <a:t>Let's spell!</a:t>
            </a:r>
            <a:endParaRPr lang="en-US"/>
          </a:p>
          <a:p>
            <a:pPr algn="ctr"/>
            <a:r>
              <a:rPr lang="en-GB" sz="4000" b="1">
                <a:latin typeface="Sassoon Primary"/>
                <a:cs typeface="Calibri"/>
              </a:rPr>
              <a:t>How many sounds? Write it.</a:t>
            </a:r>
          </a:p>
          <a:p>
            <a:endParaRPr lang="en-GB" sz="4000">
              <a:latin typeface="Sassoon Primary"/>
              <a:cs typeface="Calibri"/>
            </a:endParaRPr>
          </a:p>
        </p:txBody>
      </p:sp>
      <p:sp>
        <p:nvSpPr>
          <p:cNvPr id="3" name="TextBox 2">
            <a:extLst>
              <a:ext uri="{FF2B5EF4-FFF2-40B4-BE49-F238E27FC236}">
                <a16:creationId xmlns:a16="http://schemas.microsoft.com/office/drawing/2014/main" id="{B8272F06-EEB0-50BF-A164-DA1CE0E84D05}"/>
              </a:ext>
            </a:extLst>
          </p:cNvPr>
          <p:cNvSpPr txBox="1"/>
          <p:nvPr/>
        </p:nvSpPr>
        <p:spPr>
          <a:xfrm>
            <a:off x="629625" y="3689858"/>
            <a:ext cx="12610284" cy="12464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500" b="1">
                <a:latin typeface="Sassoon Primary"/>
                <a:cs typeface="Calibri"/>
              </a:rPr>
              <a:t>Listen</a:t>
            </a:r>
            <a:r>
              <a:rPr lang="en-GB" sz="3500">
                <a:latin typeface="Sassoon Primary"/>
                <a:cs typeface="Calibri"/>
              </a:rPr>
              <a:t> to the sentence, </a:t>
            </a:r>
            <a:r>
              <a:rPr lang="en-GB" sz="3500" b="1">
                <a:latin typeface="Sassoon Primary"/>
                <a:cs typeface="Calibri"/>
              </a:rPr>
              <a:t>say it</a:t>
            </a:r>
            <a:r>
              <a:rPr lang="en-GB" sz="3500">
                <a:latin typeface="Sassoon Primary"/>
                <a:cs typeface="Calibri"/>
              </a:rPr>
              <a:t>, </a:t>
            </a:r>
            <a:r>
              <a:rPr lang="en-GB" sz="3500" b="1">
                <a:latin typeface="Sassoon Primary"/>
                <a:cs typeface="Calibri"/>
              </a:rPr>
              <a:t>write it</a:t>
            </a:r>
            <a:r>
              <a:rPr lang="en-GB" sz="3500">
                <a:latin typeface="Sassoon Primary"/>
                <a:cs typeface="Calibri"/>
              </a:rPr>
              <a:t> and </a:t>
            </a:r>
            <a:r>
              <a:rPr lang="en-GB" sz="3500" b="1">
                <a:latin typeface="Sassoon Primary"/>
                <a:cs typeface="Calibri"/>
              </a:rPr>
              <a:t>read it</a:t>
            </a:r>
            <a:r>
              <a:rPr lang="en-GB" sz="3500">
                <a:latin typeface="Sassoon Primary"/>
                <a:cs typeface="Calibri"/>
              </a:rPr>
              <a:t>!</a:t>
            </a:r>
          </a:p>
          <a:p>
            <a:endParaRPr lang="en-GB" sz="4000">
              <a:latin typeface="Sassoon Primary"/>
              <a:cs typeface="Calibri"/>
            </a:endParaRPr>
          </a:p>
        </p:txBody>
      </p:sp>
      <p:sp>
        <p:nvSpPr>
          <p:cNvPr id="5" name="TextBox 4">
            <a:extLst>
              <a:ext uri="{FF2B5EF4-FFF2-40B4-BE49-F238E27FC236}">
                <a16:creationId xmlns:a16="http://schemas.microsoft.com/office/drawing/2014/main" id="{462C1174-EA70-C596-2684-1A3F7869DDD7}"/>
              </a:ext>
            </a:extLst>
          </p:cNvPr>
          <p:cNvSpPr txBox="1"/>
          <p:nvPr/>
        </p:nvSpPr>
        <p:spPr>
          <a:xfrm>
            <a:off x="629624" y="1985941"/>
            <a:ext cx="12610284"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0">
                <a:latin typeface="Sassoon Primary"/>
                <a:cs typeface="Calibri"/>
              </a:rPr>
              <a:t>school      echo  </a:t>
            </a:r>
            <a:r>
              <a:rPr lang="en-GB" sz="7000">
                <a:solidFill>
                  <a:srgbClr val="000000"/>
                </a:solidFill>
                <a:latin typeface="Sassoon Primary"/>
                <a:cs typeface="Calibri"/>
              </a:rPr>
              <a:t> </a:t>
            </a:r>
            <a:r>
              <a:rPr lang="en-GB" sz="7000">
                <a:solidFill>
                  <a:schemeClr val="accent6"/>
                </a:solidFill>
                <a:latin typeface="Sassoon Primary"/>
                <a:cs typeface="Calibri"/>
              </a:rPr>
              <a:t>laugh</a:t>
            </a:r>
            <a:r>
              <a:rPr lang="en-GB" sz="3500">
                <a:latin typeface="Sassoon Primary"/>
                <a:cs typeface="Calibri"/>
              </a:rPr>
              <a:t> </a:t>
            </a:r>
          </a:p>
          <a:p>
            <a:endParaRPr lang="en-GB" sz="4000">
              <a:latin typeface="Sassoon Primary"/>
              <a:cs typeface="Calibri"/>
            </a:endParaRPr>
          </a:p>
        </p:txBody>
      </p:sp>
      <p:pic>
        <p:nvPicPr>
          <p:cNvPr id="8" name="Picture 7" descr="A person with a mustache&#10;&#10;Description automatically generated">
            <a:extLst>
              <a:ext uri="{FF2B5EF4-FFF2-40B4-BE49-F238E27FC236}">
                <a16:creationId xmlns:a16="http://schemas.microsoft.com/office/drawing/2014/main" id="{9811E174-6598-BCF5-DF40-FF7D21E9A510}"/>
              </a:ext>
            </a:extLst>
          </p:cNvPr>
          <p:cNvPicPr>
            <a:picLocks noChangeAspect="1"/>
          </p:cNvPicPr>
          <p:nvPr/>
        </p:nvPicPr>
        <p:blipFill rotWithShape="1">
          <a:blip r:embed="rId3"/>
          <a:srcRect r="3328"/>
          <a:stretch/>
        </p:blipFill>
        <p:spPr>
          <a:xfrm>
            <a:off x="10125054" y="1719191"/>
            <a:ext cx="1692481" cy="1154551"/>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10" name="TextBox 9">
            <a:extLst>
              <a:ext uri="{FF2B5EF4-FFF2-40B4-BE49-F238E27FC236}">
                <a16:creationId xmlns:a16="http://schemas.microsoft.com/office/drawing/2014/main" id="{7B94DE69-F069-2BF9-98A1-B1DA702D45E6}"/>
              </a:ext>
            </a:extLst>
          </p:cNvPr>
          <p:cNvSpPr txBox="1"/>
          <p:nvPr/>
        </p:nvSpPr>
        <p:spPr>
          <a:xfrm>
            <a:off x="9686192" y="1609480"/>
            <a:ext cx="11430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Sassoon Primary"/>
                <a:cs typeface="Calibri"/>
              </a:rPr>
              <a:t>tricky words</a:t>
            </a:r>
            <a:endParaRPr lang="en-GB" sz="2400">
              <a:latin typeface="Sassoon Primary"/>
            </a:endParaRPr>
          </a:p>
        </p:txBody>
      </p:sp>
      <p:sp>
        <p:nvSpPr>
          <p:cNvPr id="11" name="TextBox 10">
            <a:extLst>
              <a:ext uri="{FF2B5EF4-FFF2-40B4-BE49-F238E27FC236}">
                <a16:creationId xmlns:a16="http://schemas.microsoft.com/office/drawing/2014/main" id="{67E44BAC-859F-7CB9-97FA-469563374851}"/>
              </a:ext>
            </a:extLst>
          </p:cNvPr>
          <p:cNvSpPr txBox="1"/>
          <p:nvPr/>
        </p:nvSpPr>
        <p:spPr>
          <a:xfrm>
            <a:off x="2195958" y="4885775"/>
            <a:ext cx="7212784" cy="2323713"/>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500" b="1" u="sng">
                <a:solidFill>
                  <a:srgbClr val="FF0000"/>
                </a:solidFill>
                <a:latin typeface="Sassoon Primary"/>
                <a:cs typeface="Calibri"/>
              </a:rPr>
              <a:t>Challenge</a:t>
            </a:r>
            <a:r>
              <a:rPr lang="en-GB" sz="3500">
                <a:solidFill>
                  <a:srgbClr val="FF0000"/>
                </a:solidFill>
                <a:latin typeface="Sassoon Primary"/>
                <a:cs typeface="Calibri"/>
              </a:rPr>
              <a:t> </a:t>
            </a:r>
            <a:endParaRPr lang="en-US"/>
          </a:p>
          <a:p>
            <a:pPr algn="ctr"/>
            <a:r>
              <a:rPr lang="en-GB" sz="3500">
                <a:latin typeface="Sassoon Primary"/>
                <a:cs typeface="Calibri"/>
              </a:rPr>
              <a:t>Extend the sentence using 'and’ or ‘or’. </a:t>
            </a:r>
          </a:p>
          <a:p>
            <a:endParaRPr lang="en-GB" sz="4000">
              <a:latin typeface="Sassoon Primary"/>
              <a:cs typeface="Calibri"/>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FFA13E1-F63E-BB1E-8EC0-EEF6EBF83014}"/>
                  </a:ext>
                </a:extLst>
              </p14:cNvPr>
              <p14:cNvContentPartPr/>
              <p14:nvPr/>
            </p14:nvContentPartPr>
            <p14:xfrm>
              <a:off x="7940842" y="2809874"/>
              <a:ext cx="70122" cy="14011"/>
            </p14:xfrm>
          </p:contentPart>
        </mc:Choice>
        <mc:Fallback>
          <p:pic>
            <p:nvPicPr>
              <p:cNvPr id="2" name="Ink 1">
                <a:extLst>
                  <a:ext uri="{FF2B5EF4-FFF2-40B4-BE49-F238E27FC236}">
                    <a16:creationId xmlns:a16="http://schemas.microsoft.com/office/drawing/2014/main" id="{2FFA13E1-F63E-BB1E-8EC0-EEF6EBF83014}"/>
                  </a:ext>
                </a:extLst>
              </p:cNvPr>
              <p:cNvPicPr/>
              <p:nvPr/>
            </p:nvPicPr>
            <p:blipFill>
              <a:blip r:embed="rId5"/>
              <a:stretch>
                <a:fillRect/>
              </a:stretch>
            </p:blipFill>
            <p:spPr>
              <a:xfrm>
                <a:off x="7922954" y="2792360"/>
                <a:ext cx="105541" cy="48688"/>
              </a:xfrm>
              <a:prstGeom prst="rect">
                <a:avLst/>
              </a:prstGeom>
            </p:spPr>
          </p:pic>
        </mc:Fallback>
      </mc:AlternateContent>
    </p:spTree>
    <p:extLst>
      <p:ext uri="{BB962C8B-B14F-4D97-AF65-F5344CB8AC3E}">
        <p14:creationId xmlns:p14="http://schemas.microsoft.com/office/powerpoint/2010/main" val="38950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7682FE1-7ED1-4F49-9B06-8B28B71CBA21}"/>
              </a:ext>
            </a:extLst>
          </p:cNvPr>
          <p:cNvSpPr txBox="1"/>
          <p:nvPr/>
        </p:nvSpPr>
        <p:spPr>
          <a:xfrm>
            <a:off x="1956708" y="1338766"/>
            <a:ext cx="8229600" cy="461665"/>
          </a:xfrm>
          <a:prstGeom prst="rect">
            <a:avLst/>
          </a:prstGeom>
          <a:noFill/>
        </p:spPr>
        <p:txBody>
          <a:bodyPr wrap="square" rtlCol="0">
            <a:spAutoFit/>
          </a:bodyPr>
          <a:lstStyle/>
          <a:p>
            <a:pPr>
              <a:spcAft>
                <a:spcPts val="500"/>
              </a:spcAft>
            </a:pPr>
            <a:r>
              <a:rPr lang="en-GB" sz="2400" b="1"/>
              <a:t>What job would I like to do when I grow up?</a:t>
            </a:r>
            <a:endParaRPr lang="en-US" sz="2400" b="1"/>
          </a:p>
        </p:txBody>
      </p:sp>
      <p:sp>
        <p:nvSpPr>
          <p:cNvPr id="7" name="Title 1">
            <a:extLst>
              <a:ext uri="{FF2B5EF4-FFF2-40B4-BE49-F238E27FC236}">
                <a16:creationId xmlns:a16="http://schemas.microsoft.com/office/drawing/2014/main" id="{F0E4F485-3FE9-4F4F-A42C-ACFD9AC86DE8}"/>
              </a:ext>
            </a:extLst>
          </p:cNvPr>
          <p:cNvSpPr txBox="1">
            <a:spLocks/>
          </p:cNvSpPr>
          <p:nvPr/>
        </p:nvSpPr>
        <p:spPr>
          <a:xfrm>
            <a:off x="1956707" y="274638"/>
            <a:ext cx="8229600" cy="8328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2000"/>
              </a:spcAft>
            </a:pPr>
            <a:r>
              <a:rPr lang="en-GB" sz="4400"/>
              <a:t>Today’s big question</a:t>
            </a:r>
            <a:endParaRPr lang="en-US" sz="360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325438" y="1915885"/>
            <a:ext cx="3489372" cy="4322277"/>
          </a:xfrm>
          <a:prstGeom prst="rect">
            <a:avLst/>
          </a:prstGeom>
        </p:spPr>
      </p:pic>
    </p:spTree>
    <p:extLst>
      <p:ext uri="{BB962C8B-B14F-4D97-AF65-F5344CB8AC3E}">
        <p14:creationId xmlns:p14="http://schemas.microsoft.com/office/powerpoint/2010/main" val="1356383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4A10D-12D5-1D62-B85E-62946E47059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29A4D94-4C3D-46B3-D7AD-E48C333067DB}"/>
              </a:ext>
            </a:extLst>
          </p:cNvPr>
          <p:cNvSpPr txBox="1"/>
          <p:nvPr/>
        </p:nvSpPr>
        <p:spPr>
          <a:xfrm>
            <a:off x="174663" y="101886"/>
            <a:ext cx="43229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t>KQ: </a:t>
            </a:r>
            <a:r>
              <a:rPr lang="en-GB" b="1">
                <a:latin typeface="sassoon primary"/>
              </a:rPr>
              <a:t>What job would I like to do when I grow up?</a:t>
            </a:r>
            <a:endParaRPr lang="en-GB" sz="1400"/>
          </a:p>
        </p:txBody>
      </p:sp>
      <p:sp>
        <p:nvSpPr>
          <p:cNvPr id="8" name="TextBox 7">
            <a:extLst>
              <a:ext uri="{FF2B5EF4-FFF2-40B4-BE49-F238E27FC236}">
                <a16:creationId xmlns:a16="http://schemas.microsoft.com/office/drawing/2014/main" id="{32E7F6E7-F4D0-A9B3-B378-C32BCB3023C8}"/>
              </a:ext>
            </a:extLst>
          </p:cNvPr>
          <p:cNvSpPr txBox="1"/>
          <p:nvPr/>
        </p:nvSpPr>
        <p:spPr>
          <a:xfrm>
            <a:off x="480322" y="1077087"/>
            <a:ext cx="1104402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t>3 in 3- Circle three ways that an adult can earn money.</a:t>
            </a:r>
          </a:p>
        </p:txBody>
      </p:sp>
      <p:sp>
        <p:nvSpPr>
          <p:cNvPr id="2" name="TextBox 1">
            <a:extLst>
              <a:ext uri="{FF2B5EF4-FFF2-40B4-BE49-F238E27FC236}">
                <a16:creationId xmlns:a16="http://schemas.microsoft.com/office/drawing/2014/main" id="{AB6B5BF9-70C1-6E4C-4BB2-756A8E507DD9}"/>
              </a:ext>
            </a:extLst>
          </p:cNvPr>
          <p:cNvSpPr txBox="1"/>
          <p:nvPr/>
        </p:nvSpPr>
        <p:spPr>
          <a:xfrm>
            <a:off x="684096" y="2503501"/>
            <a:ext cx="435201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t>full-time working</a:t>
            </a:r>
          </a:p>
        </p:txBody>
      </p:sp>
      <p:sp>
        <p:nvSpPr>
          <p:cNvPr id="3" name="TextBox 2">
            <a:extLst>
              <a:ext uri="{FF2B5EF4-FFF2-40B4-BE49-F238E27FC236}">
                <a16:creationId xmlns:a16="http://schemas.microsoft.com/office/drawing/2014/main" id="{5E8197A5-AD02-301B-B919-D0083D750A92}"/>
              </a:ext>
            </a:extLst>
          </p:cNvPr>
          <p:cNvSpPr txBox="1"/>
          <p:nvPr/>
        </p:nvSpPr>
        <p:spPr>
          <a:xfrm>
            <a:off x="6823639" y="3592072"/>
            <a:ext cx="435201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t>part-time working</a:t>
            </a:r>
          </a:p>
        </p:txBody>
      </p:sp>
      <p:sp>
        <p:nvSpPr>
          <p:cNvPr id="6" name="TextBox 5">
            <a:extLst>
              <a:ext uri="{FF2B5EF4-FFF2-40B4-BE49-F238E27FC236}">
                <a16:creationId xmlns:a16="http://schemas.microsoft.com/office/drawing/2014/main" id="{3F1BEAEE-1C7B-C468-09CA-01420841D4C7}"/>
              </a:ext>
            </a:extLst>
          </p:cNvPr>
          <p:cNvSpPr txBox="1"/>
          <p:nvPr/>
        </p:nvSpPr>
        <p:spPr>
          <a:xfrm>
            <a:off x="869153" y="4909243"/>
            <a:ext cx="435201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t>benefits and grants</a:t>
            </a:r>
          </a:p>
        </p:txBody>
      </p:sp>
      <p:sp>
        <p:nvSpPr>
          <p:cNvPr id="7" name="TextBox 6">
            <a:extLst>
              <a:ext uri="{FF2B5EF4-FFF2-40B4-BE49-F238E27FC236}">
                <a16:creationId xmlns:a16="http://schemas.microsoft.com/office/drawing/2014/main" id="{1C096429-69F3-5E57-C731-F618EDF501F8}"/>
              </a:ext>
            </a:extLst>
          </p:cNvPr>
          <p:cNvSpPr txBox="1"/>
          <p:nvPr/>
        </p:nvSpPr>
        <p:spPr>
          <a:xfrm>
            <a:off x="6007210" y="2024528"/>
            <a:ext cx="435201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t>volunteering</a:t>
            </a:r>
          </a:p>
        </p:txBody>
      </p:sp>
      <p:sp>
        <p:nvSpPr>
          <p:cNvPr id="9" name="TextBox 8">
            <a:extLst>
              <a:ext uri="{FF2B5EF4-FFF2-40B4-BE49-F238E27FC236}">
                <a16:creationId xmlns:a16="http://schemas.microsoft.com/office/drawing/2014/main" id="{587D44C8-704D-7C6F-6DB5-E78531D2CAE4}"/>
              </a:ext>
            </a:extLst>
          </p:cNvPr>
          <p:cNvSpPr txBox="1"/>
          <p:nvPr/>
        </p:nvSpPr>
        <p:spPr>
          <a:xfrm>
            <a:off x="1740010" y="3788014"/>
            <a:ext cx="435201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t>swimming</a:t>
            </a:r>
          </a:p>
        </p:txBody>
      </p:sp>
      <p:sp>
        <p:nvSpPr>
          <p:cNvPr id="10" name="TextBox 9">
            <a:extLst>
              <a:ext uri="{FF2B5EF4-FFF2-40B4-BE49-F238E27FC236}">
                <a16:creationId xmlns:a16="http://schemas.microsoft.com/office/drawing/2014/main" id="{7E474AB7-2157-E238-0739-54FF6B8351DB}"/>
              </a:ext>
            </a:extLst>
          </p:cNvPr>
          <p:cNvSpPr txBox="1"/>
          <p:nvPr/>
        </p:nvSpPr>
        <p:spPr>
          <a:xfrm>
            <a:off x="6344667" y="5497070"/>
            <a:ext cx="435201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t>archery</a:t>
            </a:r>
          </a:p>
        </p:txBody>
      </p:sp>
    </p:spTree>
    <p:extLst>
      <p:ext uri="{BB962C8B-B14F-4D97-AF65-F5344CB8AC3E}">
        <p14:creationId xmlns:p14="http://schemas.microsoft.com/office/powerpoint/2010/main" val="699094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0E4F485-3FE9-4F4F-A42C-ACFD9AC86DE8}"/>
              </a:ext>
            </a:extLst>
          </p:cNvPr>
          <p:cNvSpPr txBox="1">
            <a:spLocks/>
          </p:cNvSpPr>
          <p:nvPr/>
        </p:nvSpPr>
        <p:spPr>
          <a:xfrm>
            <a:off x="1989364" y="873352"/>
            <a:ext cx="8229600" cy="8328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2000"/>
              </a:spcAft>
            </a:pPr>
            <a:r>
              <a:rPr lang="en-GB" sz="3900"/>
              <a:t>Would you like a job in the city?</a:t>
            </a:r>
            <a:endParaRPr lang="en-US" sz="3900"/>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59183" y="1829889"/>
            <a:ext cx="3560861" cy="237366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02798" y="1829888"/>
            <a:ext cx="3560498" cy="237366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321490" y="4377652"/>
            <a:ext cx="3560498" cy="2373665"/>
          </a:xfrm>
          <a:prstGeom prst="rect">
            <a:avLst/>
          </a:prstGeom>
        </p:spPr>
      </p:pic>
      <p:sp>
        <p:nvSpPr>
          <p:cNvPr id="4" name="TextBox 3">
            <a:extLst>
              <a:ext uri="{FF2B5EF4-FFF2-40B4-BE49-F238E27FC236}">
                <a16:creationId xmlns:a16="http://schemas.microsoft.com/office/drawing/2014/main" id="{7333D9B5-9E6B-7FC5-9A89-C50A43A16654}"/>
              </a:ext>
            </a:extLst>
          </p:cNvPr>
          <p:cNvSpPr txBox="1"/>
          <p:nvPr/>
        </p:nvSpPr>
        <p:spPr>
          <a:xfrm>
            <a:off x="174663" y="101886"/>
            <a:ext cx="43229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t>KQ: </a:t>
            </a:r>
            <a:r>
              <a:rPr lang="en-GB" b="1">
                <a:latin typeface="sassoon primary"/>
              </a:rPr>
              <a:t>What job would I like to do when I grow up?</a:t>
            </a:r>
            <a:endParaRPr lang="en-GB" sz="1400"/>
          </a:p>
        </p:txBody>
      </p:sp>
    </p:spTree>
    <p:extLst>
      <p:ext uri="{BB962C8B-B14F-4D97-AF65-F5344CB8AC3E}">
        <p14:creationId xmlns:p14="http://schemas.microsoft.com/office/powerpoint/2010/main" val="1857286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0E4F485-3FE9-4F4F-A42C-ACFD9AC86DE8}"/>
              </a:ext>
            </a:extLst>
          </p:cNvPr>
          <p:cNvSpPr txBox="1">
            <a:spLocks/>
          </p:cNvSpPr>
          <p:nvPr/>
        </p:nvSpPr>
        <p:spPr>
          <a:xfrm>
            <a:off x="2337708" y="873352"/>
            <a:ext cx="6969579" cy="832802"/>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2000"/>
              </a:spcAft>
            </a:pPr>
            <a:r>
              <a:rPr lang="en-GB" sz="3150"/>
              <a:t>Would you like a job in the countryside?</a:t>
            </a:r>
            <a:endParaRPr lang="en-US" sz="3150"/>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43946" y="1889761"/>
            <a:ext cx="3432266" cy="228817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99464" y="4313647"/>
            <a:ext cx="3431176" cy="228745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68828" y="1893245"/>
            <a:ext cx="4153988" cy="4707853"/>
          </a:xfrm>
          <a:prstGeom prst="rect">
            <a:avLst/>
          </a:prstGeom>
        </p:spPr>
      </p:pic>
      <p:sp>
        <p:nvSpPr>
          <p:cNvPr id="4" name="TextBox 3">
            <a:extLst>
              <a:ext uri="{FF2B5EF4-FFF2-40B4-BE49-F238E27FC236}">
                <a16:creationId xmlns:a16="http://schemas.microsoft.com/office/drawing/2014/main" id="{15FBB868-BABC-C621-02FA-99F76D47509E}"/>
              </a:ext>
            </a:extLst>
          </p:cNvPr>
          <p:cNvSpPr txBox="1"/>
          <p:nvPr/>
        </p:nvSpPr>
        <p:spPr>
          <a:xfrm>
            <a:off x="174663" y="101886"/>
            <a:ext cx="43229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t>KQ: </a:t>
            </a:r>
            <a:r>
              <a:rPr lang="en-GB" b="1">
                <a:latin typeface="sassoon primary"/>
              </a:rPr>
              <a:t>What job would I like to do when I grow up?</a:t>
            </a:r>
            <a:endParaRPr lang="en-GB" sz="1400"/>
          </a:p>
        </p:txBody>
      </p:sp>
    </p:spTree>
    <p:extLst>
      <p:ext uri="{BB962C8B-B14F-4D97-AF65-F5344CB8AC3E}">
        <p14:creationId xmlns:p14="http://schemas.microsoft.com/office/powerpoint/2010/main" val="1824781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0E4F485-3FE9-4F4F-A42C-ACFD9AC86DE8}"/>
              </a:ext>
            </a:extLst>
          </p:cNvPr>
          <p:cNvSpPr txBox="1">
            <a:spLocks/>
          </p:cNvSpPr>
          <p:nvPr/>
        </p:nvSpPr>
        <p:spPr>
          <a:xfrm>
            <a:off x="2686051" y="873352"/>
            <a:ext cx="6551567" cy="832802"/>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2000"/>
              </a:spcAft>
            </a:pPr>
            <a:r>
              <a:rPr lang="en-GB" sz="4400"/>
              <a:t>Would you like a job in or near water or in the air?</a:t>
            </a:r>
            <a:endParaRPr lang="en-US" sz="360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226628" y="1941481"/>
            <a:ext cx="3884024" cy="463234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62082" y="1941480"/>
            <a:ext cx="3837826" cy="255855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62082" y="4666946"/>
            <a:ext cx="3837826" cy="1918913"/>
          </a:xfrm>
          <a:prstGeom prst="rect">
            <a:avLst/>
          </a:prstGeom>
        </p:spPr>
      </p:pic>
      <p:sp>
        <p:nvSpPr>
          <p:cNvPr id="4" name="TextBox 3">
            <a:extLst>
              <a:ext uri="{FF2B5EF4-FFF2-40B4-BE49-F238E27FC236}">
                <a16:creationId xmlns:a16="http://schemas.microsoft.com/office/drawing/2014/main" id="{364B8726-EF1F-CCEC-E3B6-C7225D2126AB}"/>
              </a:ext>
            </a:extLst>
          </p:cNvPr>
          <p:cNvSpPr txBox="1"/>
          <p:nvPr/>
        </p:nvSpPr>
        <p:spPr>
          <a:xfrm>
            <a:off x="174663" y="101886"/>
            <a:ext cx="43229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t>KQ: </a:t>
            </a:r>
            <a:r>
              <a:rPr lang="en-GB" b="1">
                <a:latin typeface="sassoon primary"/>
              </a:rPr>
              <a:t>What job would I like to do when I grow up?</a:t>
            </a:r>
            <a:endParaRPr lang="en-GB" sz="1400"/>
          </a:p>
        </p:txBody>
      </p:sp>
    </p:spTree>
    <p:extLst>
      <p:ext uri="{BB962C8B-B14F-4D97-AF65-F5344CB8AC3E}">
        <p14:creationId xmlns:p14="http://schemas.microsoft.com/office/powerpoint/2010/main" val="1753418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0E4F485-3FE9-4F4F-A42C-ACFD9AC86DE8}"/>
              </a:ext>
            </a:extLst>
          </p:cNvPr>
          <p:cNvSpPr txBox="1">
            <a:spLocks/>
          </p:cNvSpPr>
          <p:nvPr/>
        </p:nvSpPr>
        <p:spPr>
          <a:xfrm>
            <a:off x="1651907" y="873352"/>
            <a:ext cx="8229600" cy="8328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2000"/>
              </a:spcAft>
            </a:pPr>
            <a:r>
              <a:rPr lang="en-GB" sz="4200"/>
              <a:t>Would you like a creative job?</a:t>
            </a:r>
            <a:endParaRPr lang="en-US" sz="420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53530" y="1915888"/>
            <a:ext cx="3620022" cy="472004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770552" y="1915887"/>
            <a:ext cx="3428391" cy="228559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770552" y="4274138"/>
            <a:ext cx="3428391" cy="2285593"/>
          </a:xfrm>
          <a:prstGeom prst="rect">
            <a:avLst/>
          </a:prstGeom>
        </p:spPr>
      </p:pic>
      <p:sp>
        <p:nvSpPr>
          <p:cNvPr id="4" name="TextBox 3">
            <a:extLst>
              <a:ext uri="{FF2B5EF4-FFF2-40B4-BE49-F238E27FC236}">
                <a16:creationId xmlns:a16="http://schemas.microsoft.com/office/drawing/2014/main" id="{8E8136AF-E9E2-1D1E-01E4-F4F315780092}"/>
              </a:ext>
            </a:extLst>
          </p:cNvPr>
          <p:cNvSpPr txBox="1"/>
          <p:nvPr/>
        </p:nvSpPr>
        <p:spPr>
          <a:xfrm>
            <a:off x="174663" y="101886"/>
            <a:ext cx="43229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t>KQ: </a:t>
            </a:r>
            <a:r>
              <a:rPr lang="en-GB" b="1">
                <a:latin typeface="sassoon primary"/>
              </a:rPr>
              <a:t>What job would I like to do when I grow up?</a:t>
            </a:r>
            <a:endParaRPr lang="en-GB" sz="1400"/>
          </a:p>
        </p:txBody>
      </p:sp>
    </p:spTree>
    <p:extLst>
      <p:ext uri="{BB962C8B-B14F-4D97-AF65-F5344CB8AC3E}">
        <p14:creationId xmlns:p14="http://schemas.microsoft.com/office/powerpoint/2010/main" val="790519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A0AA4-9461-CC13-27AD-F3A19136C60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8F361D7A-13FA-AB59-C414-3C5DE49D68AA}"/>
              </a:ext>
            </a:extLst>
          </p:cNvPr>
          <p:cNvSpPr txBox="1">
            <a:spLocks/>
          </p:cNvSpPr>
          <p:nvPr/>
        </p:nvSpPr>
        <p:spPr>
          <a:xfrm>
            <a:off x="171450" y="873352"/>
            <a:ext cx="8229600" cy="832802"/>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Aft>
                <a:spcPts val="2000"/>
              </a:spcAft>
            </a:pPr>
            <a:r>
              <a:rPr lang="en-GB" sz="3600" b="1">
                <a:solidFill>
                  <a:srgbClr val="0070C0"/>
                </a:solidFill>
              </a:rPr>
              <a:t>Blue</a:t>
            </a:r>
            <a:r>
              <a:rPr lang="en-GB" sz="3600" b="1"/>
              <a:t>/ </a:t>
            </a:r>
            <a:r>
              <a:rPr lang="en-GB" sz="3600" b="1">
                <a:solidFill>
                  <a:schemeClr val="accent6"/>
                </a:solidFill>
              </a:rPr>
              <a:t>Green-</a:t>
            </a:r>
            <a:r>
              <a:rPr lang="en-GB" sz="3600" b="1"/>
              <a:t> What job would you like to do when you grow up?</a:t>
            </a:r>
            <a:endParaRPr lang="en-US" sz="3600" b="1"/>
          </a:p>
        </p:txBody>
      </p:sp>
      <p:sp>
        <p:nvSpPr>
          <p:cNvPr id="4" name="TextBox 3">
            <a:extLst>
              <a:ext uri="{FF2B5EF4-FFF2-40B4-BE49-F238E27FC236}">
                <a16:creationId xmlns:a16="http://schemas.microsoft.com/office/drawing/2014/main" id="{121F07DE-E373-C62B-AE2C-583274D85DBD}"/>
              </a:ext>
            </a:extLst>
          </p:cNvPr>
          <p:cNvSpPr txBox="1"/>
          <p:nvPr/>
        </p:nvSpPr>
        <p:spPr>
          <a:xfrm>
            <a:off x="174663" y="101886"/>
            <a:ext cx="43229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t>KQ: </a:t>
            </a:r>
            <a:r>
              <a:rPr lang="en-GB" b="1">
                <a:latin typeface="sassoon primary"/>
              </a:rPr>
              <a:t>What job would I like to do when I grow up?</a:t>
            </a:r>
            <a:endParaRPr lang="en-GB" sz="1400"/>
          </a:p>
        </p:txBody>
      </p:sp>
      <p:pic>
        <p:nvPicPr>
          <p:cNvPr id="5" name="Picture 4" descr="A person pointing at an airplane&#10;&#10;AI-generated content may be incorrect.">
            <a:extLst>
              <a:ext uri="{FF2B5EF4-FFF2-40B4-BE49-F238E27FC236}">
                <a16:creationId xmlns:a16="http://schemas.microsoft.com/office/drawing/2014/main" id="{887EF8E9-34B6-D6F0-1513-639A15F3551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2946" y="3501457"/>
            <a:ext cx="3837826" cy="1918913"/>
          </a:xfrm>
          <a:prstGeom prst="rect">
            <a:avLst/>
          </a:prstGeom>
        </p:spPr>
      </p:pic>
      <p:pic>
        <p:nvPicPr>
          <p:cNvPr id="10" name="Picture 9">
            <a:extLst>
              <a:ext uri="{FF2B5EF4-FFF2-40B4-BE49-F238E27FC236}">
                <a16:creationId xmlns:a16="http://schemas.microsoft.com/office/drawing/2014/main" id="{6C2A13DE-561E-3038-203B-7E7C7529E2D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380166" y="3428794"/>
            <a:ext cx="3428391" cy="2285593"/>
          </a:xfrm>
          <a:prstGeom prst="rect">
            <a:avLst/>
          </a:prstGeom>
        </p:spPr>
      </p:pic>
      <p:pic>
        <p:nvPicPr>
          <p:cNvPr id="12" name="Picture 11" descr="A person feeding cows in a barn&#10;&#10;AI-generated content may be incorrect.">
            <a:extLst>
              <a:ext uri="{FF2B5EF4-FFF2-40B4-BE49-F238E27FC236}">
                <a16:creationId xmlns:a16="http://schemas.microsoft.com/office/drawing/2014/main" id="{58EF2D0A-444D-666D-08B9-BF322BD39B7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08602" y="4461511"/>
            <a:ext cx="3075079" cy="2050053"/>
          </a:xfrm>
          <a:prstGeom prst="rect">
            <a:avLst/>
          </a:prstGeom>
        </p:spPr>
      </p:pic>
      <p:pic>
        <p:nvPicPr>
          <p:cNvPr id="13" name="Picture 12" descr="A black digital clock&#10;&#10;AI-generated content may be incorrect.">
            <a:extLst>
              <a:ext uri="{FF2B5EF4-FFF2-40B4-BE49-F238E27FC236}">
                <a16:creationId xmlns:a16="http://schemas.microsoft.com/office/drawing/2014/main" id="{C659AC01-A859-D89E-BD4B-EE19B25667A1}"/>
              </a:ext>
            </a:extLst>
          </p:cNvPr>
          <p:cNvPicPr>
            <a:picLocks noChangeAspect="1"/>
          </p:cNvPicPr>
          <p:nvPr/>
        </p:nvPicPr>
        <p:blipFill>
          <a:blip r:embed="rId6"/>
          <a:stretch>
            <a:fillRect/>
          </a:stretch>
        </p:blipFill>
        <p:spPr>
          <a:xfrm>
            <a:off x="8731250" y="3006725"/>
            <a:ext cx="2423584" cy="1225550"/>
          </a:xfrm>
          <a:prstGeom prst="rect">
            <a:avLst/>
          </a:prstGeom>
        </p:spPr>
      </p:pic>
      <p:sp>
        <p:nvSpPr>
          <p:cNvPr id="14" name="TextBox 13">
            <a:extLst>
              <a:ext uri="{FF2B5EF4-FFF2-40B4-BE49-F238E27FC236}">
                <a16:creationId xmlns:a16="http://schemas.microsoft.com/office/drawing/2014/main" id="{BEC25AAA-1FD9-0AA3-0976-341D2667D236}"/>
              </a:ext>
            </a:extLst>
          </p:cNvPr>
          <p:cNvSpPr txBox="1"/>
          <p:nvPr/>
        </p:nvSpPr>
        <p:spPr>
          <a:xfrm>
            <a:off x="567654" y="2081399"/>
            <a:ext cx="752505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solidFill>
                  <a:schemeClr val="accent2"/>
                </a:solidFill>
              </a:rPr>
              <a:t>When I grow up, I would like to be a.........</a:t>
            </a:r>
          </a:p>
        </p:txBody>
      </p:sp>
      <p:sp>
        <p:nvSpPr>
          <p:cNvPr id="15" name="TextBox 14">
            <a:extLst>
              <a:ext uri="{FF2B5EF4-FFF2-40B4-BE49-F238E27FC236}">
                <a16:creationId xmlns:a16="http://schemas.microsoft.com/office/drawing/2014/main" id="{9B89DB69-7478-B95B-A196-0D24F4BFE02A}"/>
              </a:ext>
            </a:extLst>
          </p:cNvPr>
          <p:cNvSpPr txBox="1"/>
          <p:nvPr/>
        </p:nvSpPr>
        <p:spPr>
          <a:xfrm>
            <a:off x="203773" y="5923983"/>
            <a:ext cx="710295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solidFill>
                  <a:srgbClr val="FF0000"/>
                </a:solidFill>
              </a:rPr>
              <a:t>Challenge: What skills would you need to achieve this goal?</a:t>
            </a:r>
          </a:p>
        </p:txBody>
      </p:sp>
    </p:spTree>
    <p:extLst>
      <p:ext uri="{BB962C8B-B14F-4D97-AF65-F5344CB8AC3E}">
        <p14:creationId xmlns:p14="http://schemas.microsoft.com/office/powerpoint/2010/main" val="1899985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C01E74-2C7B-BDB2-A0A7-940AA74B1685}"/>
              </a:ext>
            </a:extLst>
          </p:cNvPr>
          <p:cNvSpPr txBox="1"/>
          <p:nvPr/>
        </p:nvSpPr>
        <p:spPr>
          <a:xfrm>
            <a:off x="829304" y="1043770"/>
            <a:ext cx="10738439" cy="4462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u="sng">
                <a:solidFill>
                  <a:srgbClr val="000000"/>
                </a:solidFill>
                <a:latin typeface="Sassoon Primary"/>
                <a:cs typeface="Calibri"/>
              </a:rPr>
              <a:t>TBAT</a:t>
            </a:r>
          </a:p>
          <a:p>
            <a:endParaRPr lang="en-GB" sz="4400">
              <a:latin typeface="Sassoon Primary"/>
              <a:cs typeface="Calibri"/>
            </a:endParaRPr>
          </a:p>
          <a:p>
            <a:pPr algn="ctr"/>
            <a:r>
              <a:rPr lang="en-GB" sz="4400">
                <a:latin typeface="Sassoon Primary"/>
                <a:cs typeface="Calibri"/>
              </a:rPr>
              <a:t>Read words with a </a:t>
            </a:r>
            <a:r>
              <a:rPr lang="en-GB" sz="4400" err="1">
                <a:latin typeface="Sassoon Primary"/>
                <a:cs typeface="Calibri"/>
              </a:rPr>
              <a:t>ch</a:t>
            </a:r>
            <a:r>
              <a:rPr lang="en-GB" sz="4400">
                <a:latin typeface="Sassoon Primary"/>
                <a:cs typeface="Calibri"/>
              </a:rPr>
              <a:t>     </a:t>
            </a:r>
            <a:r>
              <a:rPr lang="en-GB" sz="4400"/>
              <a:t>/c/ /</a:t>
            </a:r>
            <a:r>
              <a:rPr lang="en-GB" sz="4400" err="1"/>
              <a:t>sh</a:t>
            </a:r>
            <a:r>
              <a:rPr lang="en-GB" sz="4400"/>
              <a:t>/</a:t>
            </a:r>
          </a:p>
          <a:p>
            <a:pPr algn="ctr"/>
            <a:endParaRPr lang="en-GB" sz="4400">
              <a:latin typeface="Sassoon Primary"/>
              <a:cs typeface="Calibri"/>
            </a:endParaRPr>
          </a:p>
          <a:p>
            <a:endParaRPr lang="en-GB" sz="5400">
              <a:latin typeface="Sassoon Primary"/>
              <a:cs typeface="Calibri"/>
            </a:endParaRPr>
          </a:p>
          <a:p>
            <a:endParaRPr lang="en-GB" sz="5400">
              <a:latin typeface="Sassoon Primary"/>
              <a:cs typeface="Calibri"/>
            </a:endParaRPr>
          </a:p>
        </p:txBody>
      </p:sp>
      <p:sp>
        <p:nvSpPr>
          <p:cNvPr id="8" name="TextBox 7">
            <a:extLst>
              <a:ext uri="{FF2B5EF4-FFF2-40B4-BE49-F238E27FC236}">
                <a16:creationId xmlns:a16="http://schemas.microsoft.com/office/drawing/2014/main" id="{93B5FAFE-AEDF-EAE9-4681-410383979DC3}"/>
              </a:ext>
            </a:extLst>
          </p:cNvPr>
          <p:cNvSpPr txBox="1"/>
          <p:nvPr/>
        </p:nvSpPr>
        <p:spPr>
          <a:xfrm>
            <a:off x="-172320" y="480166"/>
            <a:ext cx="8259238"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a:latin typeface="Sassoon Primary"/>
                <a:cs typeface="Calibri"/>
              </a:rPr>
              <a:t>                                                      </a:t>
            </a:r>
            <a:r>
              <a:rPr lang="en-GB" sz="4400" b="1">
                <a:latin typeface="Sassoon Primary"/>
                <a:cs typeface="Calibri"/>
              </a:rPr>
              <a:t>Phonics     </a:t>
            </a:r>
            <a:r>
              <a:rPr lang="en-GB" sz="2400" b="1">
                <a:latin typeface="Sassoon Primary"/>
                <a:cs typeface="Calibri"/>
              </a:rPr>
              <a:t>       </a:t>
            </a:r>
            <a:endParaRPr lang="en-US" sz="2400">
              <a:cs typeface="Calibri"/>
            </a:endParaRPr>
          </a:p>
        </p:txBody>
      </p:sp>
    </p:spTree>
    <p:extLst>
      <p:ext uri="{BB962C8B-B14F-4D97-AF65-F5344CB8AC3E}">
        <p14:creationId xmlns:p14="http://schemas.microsoft.com/office/powerpoint/2010/main" val="2775359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40889D-F46A-CD4F-5265-319B2BC9A8C6}"/>
              </a:ext>
            </a:extLst>
          </p:cNvPr>
          <p:cNvSpPr txBox="1"/>
          <p:nvPr/>
        </p:nvSpPr>
        <p:spPr>
          <a:xfrm>
            <a:off x="232883" y="465767"/>
            <a:ext cx="510888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600">
                <a:latin typeface="Sassoon Primary"/>
              </a:rPr>
              <a:t>Assembly</a:t>
            </a:r>
          </a:p>
        </p:txBody>
      </p:sp>
      <p:pic>
        <p:nvPicPr>
          <p:cNvPr id="3" name="Picture 2" descr="A cartoon of a stage with a podium and a podium&#10;&#10;AI-generated content may be incorrect.">
            <a:extLst>
              <a:ext uri="{FF2B5EF4-FFF2-40B4-BE49-F238E27FC236}">
                <a16:creationId xmlns:a16="http://schemas.microsoft.com/office/drawing/2014/main" id="{899E9C05-90C1-1A5E-7C92-C21B0A8D5197}"/>
              </a:ext>
            </a:extLst>
          </p:cNvPr>
          <p:cNvPicPr>
            <a:picLocks noChangeAspect="1"/>
          </p:cNvPicPr>
          <p:nvPr/>
        </p:nvPicPr>
        <p:blipFill>
          <a:blip r:embed="rId2"/>
          <a:stretch>
            <a:fillRect/>
          </a:stretch>
        </p:blipFill>
        <p:spPr>
          <a:xfrm>
            <a:off x="2254023" y="1103539"/>
            <a:ext cx="8151018" cy="5638799"/>
          </a:xfrm>
          <a:prstGeom prst="rect">
            <a:avLst/>
          </a:prstGeom>
        </p:spPr>
      </p:pic>
    </p:spTree>
    <p:extLst>
      <p:ext uri="{BB962C8B-B14F-4D97-AF65-F5344CB8AC3E}">
        <p14:creationId xmlns:p14="http://schemas.microsoft.com/office/powerpoint/2010/main" val="2158593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FAAF-9774-BA95-F307-4FC014E78631}"/>
              </a:ext>
            </a:extLst>
          </p:cNvPr>
          <p:cNvSpPr>
            <a:spLocks noGrp="1"/>
          </p:cNvSpPr>
          <p:nvPr>
            <p:ph type="title"/>
          </p:nvPr>
        </p:nvSpPr>
        <p:spPr/>
        <p:txBody>
          <a:bodyPr/>
          <a:lstStyle/>
          <a:p>
            <a:r>
              <a:rPr lang="en-GB">
                <a:latin typeface="Sassoon Primary"/>
              </a:rPr>
              <a:t>Break</a:t>
            </a:r>
          </a:p>
        </p:txBody>
      </p:sp>
      <p:pic>
        <p:nvPicPr>
          <p:cNvPr id="4" name="Picture 4" descr="A picture containing text, doll, toy, clipart&#10;&#10;Description automatically generated">
            <a:extLst>
              <a:ext uri="{FF2B5EF4-FFF2-40B4-BE49-F238E27FC236}">
                <a16:creationId xmlns:a16="http://schemas.microsoft.com/office/drawing/2014/main" id="{80E16F55-9742-1DE8-655B-441A64BE4BF1}"/>
              </a:ext>
            </a:extLst>
          </p:cNvPr>
          <p:cNvPicPr>
            <a:picLocks noChangeAspect="1"/>
          </p:cNvPicPr>
          <p:nvPr/>
        </p:nvPicPr>
        <p:blipFill>
          <a:blip r:embed="rId3"/>
          <a:stretch>
            <a:fillRect/>
          </a:stretch>
        </p:blipFill>
        <p:spPr>
          <a:xfrm>
            <a:off x="2720395" y="1936180"/>
            <a:ext cx="5506254" cy="2981861"/>
          </a:xfrm>
          <a:prstGeom prst="rect">
            <a:avLst/>
          </a:prstGeom>
        </p:spPr>
      </p:pic>
    </p:spTree>
    <p:extLst>
      <p:ext uri="{BB962C8B-B14F-4D97-AF65-F5344CB8AC3E}">
        <p14:creationId xmlns:p14="http://schemas.microsoft.com/office/powerpoint/2010/main" val="4110216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5187A-7D3D-19D2-9202-2B1F43357ECF}"/>
              </a:ext>
            </a:extLst>
          </p:cNvPr>
          <p:cNvSpPr>
            <a:spLocks noGrp="1"/>
          </p:cNvSpPr>
          <p:nvPr>
            <p:ph type="title"/>
          </p:nvPr>
        </p:nvSpPr>
        <p:spPr>
          <a:xfrm>
            <a:off x="517756" y="3087038"/>
            <a:ext cx="10959420" cy="2396780"/>
          </a:xfrm>
        </p:spPr>
        <p:txBody>
          <a:bodyPr>
            <a:normAutofit fontScale="90000"/>
          </a:bodyPr>
          <a:lstStyle/>
          <a:p>
            <a:pPr marL="285750" indent="-285750" algn="ctr">
              <a:buFont typeface="Arial"/>
              <a:buChar char="•"/>
            </a:pPr>
            <a:br>
              <a:rPr lang="en-US" sz="3200" b="1" u="sng">
                <a:latin typeface="Sassoon Primary"/>
                <a:ea typeface="Open Sans"/>
                <a:cs typeface="Open Sans"/>
              </a:rPr>
            </a:br>
            <a:br>
              <a:rPr lang="en-US" sz="3200" b="1" u="sng">
                <a:latin typeface="Sassoon Primary"/>
                <a:ea typeface="Open Sans"/>
                <a:cs typeface="Open Sans"/>
              </a:rPr>
            </a:br>
            <a:br>
              <a:rPr lang="en-US" sz="3200" b="1" u="sng">
                <a:latin typeface="Sassoon Primary"/>
                <a:ea typeface="Open Sans"/>
                <a:cs typeface="Open Sans"/>
              </a:rPr>
            </a:br>
            <a:br>
              <a:rPr lang="en-US" sz="3200" b="1" u="sng">
                <a:latin typeface="Sassoon Primary"/>
                <a:ea typeface="Open Sans"/>
                <a:cs typeface="Open Sans"/>
              </a:rPr>
            </a:br>
            <a:br>
              <a:rPr lang="en-US" sz="3200" b="1" u="sng">
                <a:latin typeface="Sassoon Primary"/>
                <a:ea typeface="Open Sans"/>
                <a:cs typeface="Open Sans"/>
              </a:rPr>
            </a:br>
            <a:br>
              <a:rPr lang="en-US" sz="3200" b="1" u="sng">
                <a:latin typeface="Sassoon Primary"/>
                <a:ea typeface="Open Sans"/>
                <a:cs typeface="Open Sans"/>
              </a:rPr>
            </a:br>
            <a:br>
              <a:rPr lang="en-US" sz="3200" b="1" u="sng">
                <a:latin typeface="Sassoon Primary"/>
                <a:ea typeface="Open Sans"/>
                <a:cs typeface="Open Sans"/>
              </a:rPr>
            </a:br>
            <a:r>
              <a:rPr lang="en-US" sz="3200" b="1" u="sng">
                <a:solidFill>
                  <a:srgbClr val="000000"/>
                </a:solidFill>
                <a:latin typeface="Sassoon Primary"/>
                <a:ea typeface="Open Sans"/>
                <a:cs typeface="Open Sans"/>
              </a:rPr>
              <a:t>Warm-up</a:t>
            </a:r>
            <a:br>
              <a:rPr lang="en-US" sz="3200" b="1" u="sng">
                <a:latin typeface="Sassoon Primary"/>
                <a:ea typeface="Open Sans"/>
                <a:cs typeface="Open Sans"/>
              </a:rPr>
            </a:br>
            <a:r>
              <a:rPr lang="en-US" sz="2400">
                <a:solidFill>
                  <a:srgbClr val="263339"/>
                </a:solidFill>
                <a:latin typeface="Sassoon Primary"/>
              </a:rPr>
              <a:t>:</a:t>
            </a:r>
            <a:endParaRPr lang="en-US" sz="2400">
              <a:latin typeface="Sassoon Primary"/>
            </a:endParaRPr>
          </a:p>
          <a:p>
            <a:pPr algn="ctr"/>
            <a:r>
              <a:rPr lang="en-US" sz="2400">
                <a:latin typeface="Sassoon Primary"/>
                <a:ea typeface="+mj-lt"/>
                <a:cs typeface="+mj-lt"/>
              </a:rPr>
              <a:t>Get a cone each and stand next to it in a space. </a:t>
            </a:r>
            <a:br>
              <a:rPr lang="en-US" sz="2400">
                <a:latin typeface="Sassoon Primary"/>
                <a:ea typeface="+mj-lt"/>
                <a:cs typeface="+mj-lt"/>
              </a:rPr>
            </a:br>
            <a:br>
              <a:rPr lang="en-US" sz="2400">
                <a:latin typeface="Sassoon Primary"/>
                <a:ea typeface="+mj-lt"/>
                <a:cs typeface="+mj-lt"/>
              </a:rPr>
            </a:br>
            <a:r>
              <a:rPr lang="en-US" sz="2400">
                <a:latin typeface="Sassoon Primary"/>
                <a:ea typeface="+mj-lt"/>
                <a:cs typeface="+mj-lt"/>
              </a:rPr>
              <a:t>Jog around the area touching the cones with your hands as you move. </a:t>
            </a:r>
            <a:br>
              <a:rPr lang="en-US" sz="2400">
                <a:latin typeface="Sassoon Primary"/>
                <a:ea typeface="+mj-lt"/>
                <a:cs typeface="+mj-lt"/>
              </a:rPr>
            </a:br>
            <a:endParaRPr lang="en-US" sz="2400">
              <a:latin typeface="Sassoon Primary"/>
              <a:cs typeface="Calibri Light"/>
            </a:endParaRPr>
          </a:p>
          <a:p>
            <a:pPr algn="ctr"/>
            <a:r>
              <a:rPr lang="en-US" sz="2400">
                <a:latin typeface="Sassoon Primary"/>
                <a:ea typeface="+mj-lt"/>
                <a:cs typeface="+mj-lt"/>
              </a:rPr>
              <a:t>Get a ball and carry it to a cone and place it on top then move to a new cone to collect a ball and repeat. </a:t>
            </a:r>
            <a:br>
              <a:rPr lang="en-US" sz="2400">
                <a:latin typeface="Sassoon Primary"/>
                <a:ea typeface="+mj-lt"/>
                <a:cs typeface="+mj-lt"/>
              </a:rPr>
            </a:br>
            <a:br>
              <a:rPr lang="en-US" sz="2400">
                <a:latin typeface="Sassoon Primary"/>
                <a:ea typeface="+mj-lt"/>
                <a:cs typeface="+mj-lt"/>
              </a:rPr>
            </a:br>
            <a:r>
              <a:rPr lang="en-US" sz="2400" i="1">
                <a:latin typeface="Sassoon Primary"/>
                <a:ea typeface="+mj-lt"/>
                <a:cs typeface="+mj-lt"/>
              </a:rPr>
              <a:t>How many balls can you move?</a:t>
            </a:r>
            <a:r>
              <a:rPr lang="en-US" sz="2400">
                <a:latin typeface="Sassoon Primary"/>
                <a:ea typeface="+mj-lt"/>
                <a:cs typeface="+mj-lt"/>
              </a:rPr>
              <a:t> </a:t>
            </a:r>
            <a:br>
              <a:rPr lang="en-US" sz="2400">
                <a:latin typeface="Sassoon Primary"/>
                <a:ea typeface="+mj-lt"/>
                <a:cs typeface="+mj-lt"/>
              </a:rPr>
            </a:br>
            <a:br>
              <a:rPr lang="en-US" sz="2400">
                <a:latin typeface="Sassoon Primary"/>
                <a:ea typeface="+mj-lt"/>
                <a:cs typeface="+mj-lt"/>
              </a:rPr>
            </a:br>
            <a:r>
              <a:rPr lang="en-US" sz="2400">
                <a:latin typeface="Sassoon Primary"/>
                <a:ea typeface="+mj-lt"/>
                <a:cs typeface="+mj-lt"/>
              </a:rPr>
              <a:t>Now pick up a ball and complete three throws and catches on the spot before moving to a new cone</a:t>
            </a:r>
            <a:endParaRPr lang="en-US" sz="2400" i="1">
              <a:latin typeface="Sassoon Primary"/>
              <a:cs typeface="Calibri Light"/>
            </a:endParaRPr>
          </a:p>
          <a:p>
            <a:endParaRPr lang="en-US" sz="2400">
              <a:latin typeface="Sassoon Primary"/>
              <a:ea typeface="+mj-lt"/>
              <a:cs typeface="+mj-lt"/>
            </a:endParaRPr>
          </a:p>
          <a:p>
            <a:br>
              <a:rPr lang="en-US" sz="2400">
                <a:latin typeface="Sassoon Primary"/>
                <a:ea typeface="+mj-lt"/>
                <a:cs typeface="+mj-lt"/>
              </a:rPr>
            </a:br>
            <a:br>
              <a:rPr lang="en-US" sz="2400">
                <a:latin typeface="Sassoon Primary"/>
                <a:ea typeface="+mj-lt"/>
                <a:cs typeface="+mj-lt"/>
              </a:rPr>
            </a:br>
            <a:endParaRPr lang="en-US" sz="2400">
              <a:latin typeface="Sassoon Primary"/>
            </a:endParaRPr>
          </a:p>
          <a:p>
            <a:br>
              <a:rPr lang="en-US" sz="2200" i="1">
                <a:latin typeface="Sassoon Primary"/>
                <a:ea typeface="Open Sans"/>
                <a:cs typeface="+mj-lt"/>
              </a:rPr>
            </a:br>
            <a:br>
              <a:rPr lang="en-US" sz="2200" i="1">
                <a:latin typeface="Sassoon Primary"/>
                <a:ea typeface="Open Sans"/>
                <a:cs typeface="+mj-lt"/>
              </a:rPr>
            </a:br>
            <a:br>
              <a:rPr lang="en-US" sz="2000">
                <a:latin typeface="Sassoon Primary"/>
                <a:ea typeface="Open Sans"/>
                <a:cs typeface="Open Sans"/>
              </a:rPr>
            </a:br>
            <a:br>
              <a:rPr lang="en-US" sz="2000">
                <a:latin typeface="Sassoon Primary"/>
                <a:ea typeface="Open Sans"/>
                <a:cs typeface="Open Sans"/>
              </a:rPr>
            </a:br>
            <a:endParaRPr lang="en-US" sz="2000">
              <a:latin typeface="Sassoon Primary"/>
              <a:ea typeface="Open Sans"/>
              <a:cs typeface="Open Sans"/>
            </a:endParaRPr>
          </a:p>
        </p:txBody>
      </p:sp>
      <p:sp>
        <p:nvSpPr>
          <p:cNvPr id="10" name="TextBox 9">
            <a:extLst>
              <a:ext uri="{FF2B5EF4-FFF2-40B4-BE49-F238E27FC236}">
                <a16:creationId xmlns:a16="http://schemas.microsoft.com/office/drawing/2014/main" id="{A8624E30-96EC-0F07-A5A9-D2E9B7763D4C}"/>
              </a:ext>
            </a:extLst>
          </p:cNvPr>
          <p:cNvSpPr txBox="1"/>
          <p:nvPr/>
        </p:nvSpPr>
        <p:spPr>
          <a:xfrm>
            <a:off x="194402" y="-2361"/>
            <a:ext cx="7709712" cy="67710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a:solidFill>
                  <a:srgbClr val="000000"/>
                </a:solidFill>
                <a:latin typeface="Sassoon Primary"/>
                <a:cs typeface="Calibri"/>
              </a:rPr>
              <a:t>TBAT – develop sending a ball using a racket</a:t>
            </a:r>
            <a:endParaRPr lang="en-GB" sz="1400">
              <a:solidFill>
                <a:srgbClr val="000000"/>
              </a:solidFill>
              <a:latin typeface="Sassoon Primary"/>
              <a:cs typeface="Calibri"/>
            </a:endParaRPr>
          </a:p>
          <a:p>
            <a:endParaRPr lang="en-GB">
              <a:latin typeface="Sassoon Primary"/>
              <a:cs typeface="Calibri"/>
            </a:endParaRPr>
          </a:p>
        </p:txBody>
      </p:sp>
      <p:sp>
        <p:nvSpPr>
          <p:cNvPr id="6" name="TextBox 5">
            <a:extLst>
              <a:ext uri="{FF2B5EF4-FFF2-40B4-BE49-F238E27FC236}">
                <a16:creationId xmlns:a16="http://schemas.microsoft.com/office/drawing/2014/main" id="{A199A3E4-072D-352C-B77B-A06169FC64BC}"/>
              </a:ext>
            </a:extLst>
          </p:cNvPr>
          <p:cNvSpPr txBox="1"/>
          <p:nvPr/>
        </p:nvSpPr>
        <p:spPr>
          <a:xfrm>
            <a:off x="2460131" y="720752"/>
            <a:ext cx="5128473" cy="120032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u="sng">
                <a:latin typeface="Sassoon Primary"/>
                <a:cs typeface="Calibri"/>
              </a:rPr>
              <a:t>2 in 2 </a:t>
            </a:r>
            <a:endParaRPr lang="en-US" b="1" u="sng"/>
          </a:p>
          <a:p>
            <a:pPr algn="ctr"/>
            <a:r>
              <a:rPr lang="en-US">
                <a:latin typeface="Sassoon Primary"/>
                <a:cs typeface="Calibri"/>
              </a:rPr>
              <a:t>Where on a racket should you keep the ball?</a:t>
            </a:r>
          </a:p>
          <a:p>
            <a:pPr algn="ctr"/>
            <a:r>
              <a:rPr lang="en-US">
                <a:latin typeface="Sassoon Primary"/>
                <a:cs typeface="Calibri"/>
              </a:rPr>
              <a:t>Name the three parts of a racket</a:t>
            </a:r>
          </a:p>
          <a:p>
            <a:endParaRPr lang="en-US">
              <a:cs typeface="Calibri"/>
            </a:endParaRPr>
          </a:p>
        </p:txBody>
      </p:sp>
      <p:pic>
        <p:nvPicPr>
          <p:cNvPr id="4" name="Picture 3">
            <a:extLst>
              <a:ext uri="{FF2B5EF4-FFF2-40B4-BE49-F238E27FC236}">
                <a16:creationId xmlns:a16="http://schemas.microsoft.com/office/drawing/2014/main" id="{44C40FEB-00C6-0E26-3553-A4590646BCA4}"/>
              </a:ext>
            </a:extLst>
          </p:cNvPr>
          <p:cNvPicPr>
            <a:picLocks noChangeAspect="1"/>
          </p:cNvPicPr>
          <p:nvPr/>
        </p:nvPicPr>
        <p:blipFill>
          <a:blip r:embed="rId2"/>
          <a:stretch>
            <a:fillRect/>
          </a:stretch>
        </p:blipFill>
        <p:spPr>
          <a:xfrm>
            <a:off x="8587236" y="249358"/>
            <a:ext cx="3457036" cy="1499739"/>
          </a:xfrm>
          <a:prstGeom prst="rect">
            <a:avLst/>
          </a:prstGeom>
        </p:spPr>
      </p:pic>
    </p:spTree>
    <p:extLst>
      <p:ext uri="{BB962C8B-B14F-4D97-AF65-F5344CB8AC3E}">
        <p14:creationId xmlns:p14="http://schemas.microsoft.com/office/powerpoint/2010/main" val="2119759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655152-1EFD-A820-BD85-D9698698B7D1}"/>
              </a:ext>
            </a:extLst>
          </p:cNvPr>
          <p:cNvSpPr txBox="1"/>
          <p:nvPr/>
        </p:nvSpPr>
        <p:spPr>
          <a:xfrm>
            <a:off x="109066" y="190398"/>
            <a:ext cx="7709712" cy="67710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a:solidFill>
                  <a:srgbClr val="000000"/>
                </a:solidFill>
                <a:latin typeface="Sassoon Primary"/>
                <a:cs typeface="Calibri"/>
              </a:rPr>
              <a:t>TBAT – develop sending a ball using a racket</a:t>
            </a:r>
            <a:endParaRPr lang="en-GB" sz="1400">
              <a:solidFill>
                <a:srgbClr val="000000"/>
              </a:solidFill>
              <a:latin typeface="Sassoon Primary"/>
              <a:cs typeface="Calibri"/>
            </a:endParaRPr>
          </a:p>
          <a:p>
            <a:endParaRPr lang="en-GB">
              <a:latin typeface="Sassoon Primary"/>
              <a:cs typeface="Calibri"/>
            </a:endParaRPr>
          </a:p>
        </p:txBody>
      </p:sp>
      <p:sp>
        <p:nvSpPr>
          <p:cNvPr id="7" name="TextBox 6">
            <a:extLst>
              <a:ext uri="{FF2B5EF4-FFF2-40B4-BE49-F238E27FC236}">
                <a16:creationId xmlns:a16="http://schemas.microsoft.com/office/drawing/2014/main" id="{CB7F305A-DA50-4B13-2BE4-87A01DEE1A70}"/>
              </a:ext>
            </a:extLst>
          </p:cNvPr>
          <p:cNvSpPr txBox="1"/>
          <p:nvPr/>
        </p:nvSpPr>
        <p:spPr>
          <a:xfrm>
            <a:off x="353892" y="646647"/>
            <a:ext cx="11379615" cy="68634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u="sng">
                <a:latin typeface="Sassoon Primary"/>
                <a:ea typeface="Open Sans"/>
                <a:cs typeface="Open Sans"/>
              </a:rPr>
              <a:t>Skill development</a:t>
            </a:r>
          </a:p>
          <a:p>
            <a:pPr algn="ctr"/>
            <a:r>
              <a:rPr lang="en-US" u="sng">
                <a:solidFill>
                  <a:srgbClr val="000000"/>
                </a:solidFill>
                <a:latin typeface="Sassoon Primary"/>
                <a:ea typeface="Open Sans"/>
                <a:cs typeface="Open Sans"/>
              </a:rPr>
              <a:t>Racket and ball familiarization</a:t>
            </a:r>
          </a:p>
          <a:p>
            <a:pPr algn="ctr"/>
            <a:r>
              <a:rPr lang="en-US" sz="2000" b="1" u="sng">
                <a:solidFill>
                  <a:srgbClr val="000000"/>
                </a:solidFill>
                <a:latin typeface="Sassoon Primary"/>
                <a:ea typeface="Open Sans"/>
                <a:cs typeface="Open Sans"/>
              </a:rPr>
              <a:t>A</a:t>
            </a:r>
          </a:p>
          <a:p>
            <a:pPr marL="342900" indent="-342900" algn="ctr">
              <a:buFont typeface="Arial"/>
              <a:buChar char="•"/>
            </a:pPr>
            <a:r>
              <a:rPr lang="en-US" sz="2000">
                <a:latin typeface="Sassoon Primary"/>
                <a:ea typeface="+mn-lt"/>
                <a:cs typeface="+mn-lt"/>
              </a:rPr>
              <a:t>Get a racket and stand next to a cone and ball. </a:t>
            </a:r>
            <a:endParaRPr lang="en-US" sz="1100">
              <a:solidFill>
                <a:srgbClr val="657478"/>
              </a:solidFill>
              <a:latin typeface="Calibri"/>
              <a:ea typeface="+mn-lt"/>
              <a:cs typeface="+mn-lt"/>
            </a:endParaRPr>
          </a:p>
          <a:p>
            <a:pPr algn="ctr"/>
            <a:endParaRPr lang="en-US" sz="2000">
              <a:latin typeface="Sassoon Primary"/>
              <a:ea typeface="+mn-lt"/>
              <a:cs typeface="+mn-lt"/>
            </a:endParaRPr>
          </a:p>
          <a:p>
            <a:pPr algn="ctr"/>
            <a:r>
              <a:rPr lang="en-US" sz="2000">
                <a:latin typeface="Sassoon Primary"/>
                <a:ea typeface="+mn-lt"/>
                <a:cs typeface="+mn-lt"/>
              </a:rPr>
              <a:t>Roll the ball from side to side on the floor using the racket.</a:t>
            </a:r>
          </a:p>
          <a:p>
            <a:pPr algn="ctr"/>
            <a:endParaRPr lang="en-US" sz="2000">
              <a:latin typeface="Sassoon Primary"/>
              <a:cs typeface="Calibri"/>
            </a:endParaRPr>
          </a:p>
          <a:p>
            <a:pPr algn="ctr"/>
            <a:r>
              <a:rPr lang="en-US" sz="2000" b="1" u="sng">
                <a:latin typeface="Sassoon Primary"/>
                <a:cs typeface="Calibri"/>
              </a:rPr>
              <a:t>B</a:t>
            </a:r>
          </a:p>
          <a:p>
            <a:pPr algn="ctr"/>
            <a:r>
              <a:rPr lang="en-US" sz="2000">
                <a:latin typeface="Sassoon Primary"/>
                <a:cs typeface="Calibri"/>
              </a:rPr>
              <a:t>Push the ball around the cone using the racket</a:t>
            </a:r>
          </a:p>
          <a:p>
            <a:pPr algn="ctr"/>
            <a:endParaRPr lang="en-US" sz="2000">
              <a:latin typeface="Sassoon Primary"/>
              <a:cs typeface="Calibri"/>
            </a:endParaRPr>
          </a:p>
          <a:p>
            <a:pPr algn="ctr"/>
            <a:r>
              <a:rPr lang="en-US" sz="2000" b="1" u="sng">
                <a:latin typeface="Sassoon Primary"/>
                <a:cs typeface="Calibri"/>
              </a:rPr>
              <a:t>C</a:t>
            </a:r>
            <a:endParaRPr lang="en-US" sz="2000">
              <a:latin typeface="Sassoon Primary"/>
              <a:cs typeface="Calibri"/>
            </a:endParaRPr>
          </a:p>
          <a:p>
            <a:pPr algn="ctr"/>
            <a:r>
              <a:rPr lang="en-US" sz="2000">
                <a:latin typeface="Sassoon Primary"/>
                <a:cs typeface="Calibri"/>
              </a:rPr>
              <a:t>Push</a:t>
            </a:r>
            <a:r>
              <a:rPr lang="en-US" sz="2000">
                <a:latin typeface="Sassoon Primary"/>
                <a:ea typeface="+mn-lt"/>
                <a:cs typeface="+mn-lt"/>
              </a:rPr>
              <a:t> the ball around the area using the racket, travelling around each cone that you get to</a:t>
            </a:r>
            <a:r>
              <a:rPr lang="en-US" sz="2000">
                <a:solidFill>
                  <a:srgbClr val="657478"/>
                </a:solidFill>
                <a:latin typeface="Sassoon Primary"/>
                <a:ea typeface="+mn-lt"/>
                <a:cs typeface="+mn-lt"/>
              </a:rPr>
              <a:t>.</a:t>
            </a:r>
            <a:endParaRPr lang="en-US" sz="2000">
              <a:latin typeface="Sassoon Primary"/>
            </a:endParaRPr>
          </a:p>
          <a:p>
            <a:pPr algn="ctr"/>
            <a:endParaRPr lang="en-US" sz="2000">
              <a:latin typeface="Sassoon Primary"/>
              <a:cs typeface="Calibri"/>
            </a:endParaRPr>
          </a:p>
          <a:p>
            <a:pPr algn="ctr"/>
            <a:br>
              <a:rPr lang="en-US"/>
            </a:br>
            <a:endParaRPr lang="en-US">
              <a:ea typeface="Calibri"/>
              <a:cs typeface="Calibri"/>
            </a:endParaRPr>
          </a:p>
          <a:p>
            <a:pPr algn="ctr"/>
            <a:endParaRPr lang="en-US" sz="2400">
              <a:latin typeface="Sassoon Primary"/>
              <a:ea typeface="Open Sans"/>
              <a:cs typeface="Open Sans"/>
            </a:endParaRPr>
          </a:p>
          <a:p>
            <a:pPr algn="ctr"/>
            <a:endParaRPr lang="en-US" sz="2400">
              <a:latin typeface="Sassoon Primary"/>
              <a:ea typeface="Open Sans"/>
              <a:cs typeface="Open Sans"/>
            </a:endParaRPr>
          </a:p>
          <a:p>
            <a:endParaRPr lang="en-US" sz="2400">
              <a:latin typeface="Sassoon Primary"/>
              <a:ea typeface="Open Sans"/>
              <a:cs typeface="Open Sans"/>
            </a:endParaRPr>
          </a:p>
          <a:p>
            <a:endParaRPr lang="en-US" sz="2200" u="sng">
              <a:latin typeface="Sassoon Primary"/>
              <a:ea typeface="Open Sans"/>
              <a:cs typeface="Open Sans"/>
            </a:endParaRPr>
          </a:p>
          <a:p>
            <a:endParaRPr lang="en-US" sz="2400">
              <a:latin typeface="Sassoon Primary"/>
              <a:ea typeface="Open Sans"/>
              <a:cs typeface="Open Sans"/>
            </a:endParaRPr>
          </a:p>
          <a:p>
            <a:endParaRPr lang="en-US" sz="2400">
              <a:latin typeface="Sassoon Primary"/>
              <a:ea typeface="Open Sans"/>
              <a:cs typeface="Open Sans"/>
            </a:endParaRPr>
          </a:p>
        </p:txBody>
      </p:sp>
      <p:pic>
        <p:nvPicPr>
          <p:cNvPr id="2" name="Picture 1" descr="A cartoon of a child and a child holding tennis rackets&#10;&#10;Description automatically generated">
            <a:extLst>
              <a:ext uri="{FF2B5EF4-FFF2-40B4-BE49-F238E27FC236}">
                <a16:creationId xmlns:a16="http://schemas.microsoft.com/office/drawing/2014/main" id="{5361B60B-446C-A106-CF77-4A0E4577FF88}"/>
              </a:ext>
            </a:extLst>
          </p:cNvPr>
          <p:cNvPicPr>
            <a:picLocks noChangeAspect="1"/>
          </p:cNvPicPr>
          <p:nvPr/>
        </p:nvPicPr>
        <p:blipFill>
          <a:blip r:embed="rId2"/>
          <a:stretch>
            <a:fillRect/>
          </a:stretch>
        </p:blipFill>
        <p:spPr>
          <a:xfrm>
            <a:off x="4366491" y="4465782"/>
            <a:ext cx="3447473" cy="2279073"/>
          </a:xfrm>
          <a:prstGeom prst="rect">
            <a:avLst/>
          </a:prstGeom>
        </p:spPr>
      </p:pic>
    </p:spTree>
    <p:extLst>
      <p:ext uri="{BB962C8B-B14F-4D97-AF65-F5344CB8AC3E}">
        <p14:creationId xmlns:p14="http://schemas.microsoft.com/office/powerpoint/2010/main" val="1806616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655152-1EFD-A820-BD85-D9698698B7D1}"/>
              </a:ext>
            </a:extLst>
          </p:cNvPr>
          <p:cNvSpPr txBox="1"/>
          <p:nvPr/>
        </p:nvSpPr>
        <p:spPr>
          <a:xfrm>
            <a:off x="109066" y="190398"/>
            <a:ext cx="7709712" cy="67710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a:solidFill>
                  <a:srgbClr val="000000"/>
                </a:solidFill>
                <a:latin typeface="Sassoon Primary"/>
                <a:cs typeface="Calibri"/>
              </a:rPr>
              <a:t>TBAT – develop sending a ball using a racket</a:t>
            </a:r>
            <a:endParaRPr lang="en-GB" sz="1400">
              <a:solidFill>
                <a:srgbClr val="000000"/>
              </a:solidFill>
              <a:latin typeface="Sassoon Primary"/>
              <a:cs typeface="Calibri"/>
            </a:endParaRPr>
          </a:p>
          <a:p>
            <a:endParaRPr lang="en-GB">
              <a:latin typeface="Sassoon Primary"/>
              <a:cs typeface="Calibri"/>
            </a:endParaRPr>
          </a:p>
        </p:txBody>
      </p:sp>
      <p:sp>
        <p:nvSpPr>
          <p:cNvPr id="7" name="TextBox 6">
            <a:extLst>
              <a:ext uri="{FF2B5EF4-FFF2-40B4-BE49-F238E27FC236}">
                <a16:creationId xmlns:a16="http://schemas.microsoft.com/office/drawing/2014/main" id="{CB7F305A-DA50-4B13-2BE4-87A01DEE1A70}"/>
              </a:ext>
            </a:extLst>
          </p:cNvPr>
          <p:cNvSpPr txBox="1"/>
          <p:nvPr/>
        </p:nvSpPr>
        <p:spPr>
          <a:xfrm>
            <a:off x="1425110" y="878561"/>
            <a:ext cx="819930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u="sng">
                <a:solidFill>
                  <a:srgbClr val="263339"/>
                </a:solidFill>
                <a:latin typeface="Sassoon Primary"/>
              </a:rPr>
              <a:t>ON THE MOVE </a:t>
            </a:r>
          </a:p>
          <a:p>
            <a:pPr algn="ctr"/>
            <a:endParaRPr lang="en-US" sz="2400">
              <a:latin typeface="Sassoon Primary"/>
              <a:ea typeface="+mn-lt"/>
              <a:cs typeface="+mn-lt"/>
            </a:endParaRPr>
          </a:p>
          <a:p>
            <a:endParaRPr lang="en-US" sz="2400">
              <a:solidFill>
                <a:srgbClr val="6DA995"/>
              </a:solidFill>
              <a:latin typeface="Sassoon Primary"/>
              <a:ea typeface="+mn-lt"/>
              <a:cs typeface="+mn-lt"/>
            </a:endParaRPr>
          </a:p>
          <a:p>
            <a:endParaRPr lang="en-US" sz="2400">
              <a:solidFill>
                <a:srgbClr val="6DA995"/>
              </a:solidFill>
              <a:latin typeface="Sassoon Primary"/>
              <a:ea typeface="Calibri" panose="020F0502020204030204"/>
              <a:cs typeface="Calibri" panose="020F0502020204030204"/>
            </a:endParaRPr>
          </a:p>
          <a:p>
            <a:pPr algn="ctr"/>
            <a:endParaRPr lang="en-US" sz="2400" b="1" u="sng">
              <a:latin typeface="Sassoon Primary"/>
              <a:ea typeface="Open Sans"/>
              <a:cs typeface="Open Sans"/>
            </a:endParaRPr>
          </a:p>
          <a:p>
            <a:endParaRPr lang="en-US" sz="2400">
              <a:latin typeface="Sassoon Primary"/>
              <a:ea typeface="Open Sans"/>
              <a:cs typeface="Open Sans"/>
            </a:endParaRPr>
          </a:p>
        </p:txBody>
      </p:sp>
      <p:sp>
        <p:nvSpPr>
          <p:cNvPr id="3" name="TextBox 2">
            <a:extLst>
              <a:ext uri="{FF2B5EF4-FFF2-40B4-BE49-F238E27FC236}">
                <a16:creationId xmlns:a16="http://schemas.microsoft.com/office/drawing/2014/main" id="{E04924DF-A21A-8BE9-2729-CF7942BA78B3}"/>
              </a:ext>
            </a:extLst>
          </p:cNvPr>
          <p:cNvSpPr txBox="1"/>
          <p:nvPr/>
        </p:nvSpPr>
        <p:spPr>
          <a:xfrm>
            <a:off x="572053" y="1654313"/>
            <a:ext cx="966746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err="1">
                <a:latin typeface="Open Sans"/>
                <a:ea typeface="Open Sans"/>
                <a:cs typeface="Open Sans"/>
              </a:rPr>
              <a:t>Practise</a:t>
            </a:r>
            <a:r>
              <a:rPr lang="en-US">
                <a:latin typeface="Open Sans"/>
                <a:ea typeface="Open Sans"/>
                <a:cs typeface="Open Sans"/>
              </a:rPr>
              <a:t> the following skills whilst keeping the ball controlled on the racket. </a:t>
            </a:r>
            <a:endParaRPr lang="en-US">
              <a:latin typeface="Calibri" panose="020F0502020204030204"/>
              <a:ea typeface="Open Sans"/>
              <a:cs typeface="Calibri" panose="020F0502020204030204"/>
            </a:endParaRPr>
          </a:p>
          <a:p>
            <a:endParaRPr lang="en-US">
              <a:latin typeface="Open Sans"/>
              <a:ea typeface="Open Sans"/>
              <a:cs typeface="Open Sans"/>
            </a:endParaRPr>
          </a:p>
          <a:p>
            <a:pPr algn="ctr"/>
            <a:r>
              <a:rPr lang="en-US">
                <a:latin typeface="Open Sans"/>
                <a:ea typeface="Open Sans"/>
                <a:cs typeface="Open Sans"/>
              </a:rPr>
              <a:t> What part of the racket should you keep the ball for good control? </a:t>
            </a:r>
          </a:p>
          <a:p>
            <a:pPr algn="ctr"/>
            <a:endParaRPr lang="en-US">
              <a:latin typeface="Open Sans"/>
              <a:ea typeface="Open Sans"/>
              <a:cs typeface="Open Sans"/>
            </a:endParaRPr>
          </a:p>
          <a:p>
            <a:pPr algn="ctr"/>
            <a:r>
              <a:rPr lang="en-US">
                <a:latin typeface="Open Sans"/>
                <a:ea typeface="Open Sans"/>
                <a:cs typeface="Open Sans"/>
              </a:rPr>
              <a:t>Walk around the teaching area and now try;</a:t>
            </a:r>
          </a:p>
          <a:p>
            <a:pPr algn="ctr"/>
            <a:endParaRPr lang="en-US">
              <a:latin typeface="Open Sans"/>
              <a:ea typeface="Open Sans"/>
              <a:cs typeface="Open Sans"/>
            </a:endParaRPr>
          </a:p>
          <a:p>
            <a:pPr algn="ctr">
              <a:buFont typeface=""/>
              <a:buChar char="•"/>
            </a:pPr>
            <a:r>
              <a:rPr lang="en-US">
                <a:latin typeface="Open Sans"/>
                <a:ea typeface="Open Sans"/>
                <a:cs typeface="Open Sans"/>
              </a:rPr>
              <a:t>side stepping</a:t>
            </a:r>
            <a:endParaRPr lang="en-US">
              <a:latin typeface="Calibri" panose="020F0502020204030204"/>
              <a:ea typeface="Open Sans"/>
              <a:cs typeface="Calibri" panose="020F0502020204030204"/>
            </a:endParaRPr>
          </a:p>
          <a:p>
            <a:pPr algn="ctr"/>
            <a:endParaRPr lang="en-US">
              <a:cs typeface="Calibri"/>
            </a:endParaRPr>
          </a:p>
          <a:p>
            <a:pPr algn="ctr">
              <a:buFont typeface=""/>
              <a:buChar char="•"/>
            </a:pPr>
            <a:r>
              <a:rPr lang="en-US">
                <a:latin typeface="Open Sans"/>
                <a:ea typeface="Open Sans"/>
                <a:cs typeface="Open Sans"/>
              </a:rPr>
              <a:t>walking backwards</a:t>
            </a:r>
          </a:p>
          <a:p>
            <a:endParaRPr lang="en-US">
              <a:solidFill>
                <a:srgbClr val="6DA995"/>
              </a:solidFill>
              <a:latin typeface="Open Sans"/>
              <a:ea typeface="Open Sans"/>
              <a:cs typeface="Open Sans"/>
            </a:endParaRPr>
          </a:p>
        </p:txBody>
      </p:sp>
    </p:spTree>
    <p:extLst>
      <p:ext uri="{BB962C8B-B14F-4D97-AF65-F5344CB8AC3E}">
        <p14:creationId xmlns:p14="http://schemas.microsoft.com/office/powerpoint/2010/main" val="4274941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655152-1EFD-A820-BD85-D9698698B7D1}"/>
              </a:ext>
            </a:extLst>
          </p:cNvPr>
          <p:cNvSpPr txBox="1"/>
          <p:nvPr/>
        </p:nvSpPr>
        <p:spPr>
          <a:xfrm>
            <a:off x="109066" y="190398"/>
            <a:ext cx="7709712" cy="67710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a:solidFill>
                  <a:srgbClr val="000000"/>
                </a:solidFill>
                <a:latin typeface="Sassoon Primary"/>
                <a:cs typeface="Calibri"/>
              </a:rPr>
              <a:t>TBAT – develop sending a ball using a racket</a:t>
            </a:r>
            <a:endParaRPr lang="en-GB" sz="1400">
              <a:solidFill>
                <a:srgbClr val="000000"/>
              </a:solidFill>
              <a:latin typeface="Sassoon Primary"/>
              <a:cs typeface="Calibri"/>
            </a:endParaRPr>
          </a:p>
          <a:p>
            <a:endParaRPr lang="en-GB">
              <a:latin typeface="Sassoon Primary"/>
              <a:cs typeface="Calibri"/>
            </a:endParaRPr>
          </a:p>
        </p:txBody>
      </p:sp>
      <p:sp>
        <p:nvSpPr>
          <p:cNvPr id="7" name="TextBox 6">
            <a:extLst>
              <a:ext uri="{FF2B5EF4-FFF2-40B4-BE49-F238E27FC236}">
                <a16:creationId xmlns:a16="http://schemas.microsoft.com/office/drawing/2014/main" id="{CB7F305A-DA50-4B13-2BE4-87A01DEE1A70}"/>
              </a:ext>
            </a:extLst>
          </p:cNvPr>
          <p:cNvSpPr txBox="1"/>
          <p:nvPr/>
        </p:nvSpPr>
        <p:spPr>
          <a:xfrm>
            <a:off x="243457" y="690821"/>
            <a:ext cx="11700083" cy="80329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u="sng">
                <a:latin typeface="Sassoon Primary"/>
                <a:ea typeface="Open Sans"/>
                <a:cs typeface="Open Sans"/>
              </a:rPr>
              <a:t>RACKET AND BALL SKILLS</a:t>
            </a:r>
          </a:p>
          <a:p>
            <a:pPr algn="ctr"/>
            <a:r>
              <a:rPr lang="en-US" sz="2400" b="1" u="sng">
                <a:latin typeface="Sassoon Primary"/>
                <a:ea typeface="+mn-lt"/>
                <a:cs typeface="+mn-lt"/>
              </a:rPr>
              <a:t>A</a:t>
            </a:r>
          </a:p>
          <a:p>
            <a:pPr algn="ctr"/>
            <a:r>
              <a:rPr lang="en-US" sz="2400">
                <a:latin typeface="Sassoon Primary"/>
                <a:ea typeface="+mn-lt"/>
                <a:cs typeface="+mn-lt"/>
              </a:rPr>
              <a:t>Place the racket on the floor next to the cone.</a:t>
            </a:r>
            <a:endParaRPr lang="en-US">
              <a:cs typeface="Calibri" panose="020F0502020204030204"/>
            </a:endParaRPr>
          </a:p>
          <a:p>
            <a:pPr algn="ctr"/>
            <a:endParaRPr lang="en-US" sz="2400">
              <a:latin typeface="Sassoon Primary"/>
              <a:ea typeface="+mn-lt"/>
              <a:cs typeface="+mn-lt"/>
            </a:endParaRPr>
          </a:p>
          <a:p>
            <a:pPr algn="ctr"/>
            <a:r>
              <a:rPr lang="en-US" sz="2400">
                <a:latin typeface="Sassoon Primary"/>
                <a:ea typeface="+mn-lt"/>
                <a:cs typeface="+mn-lt"/>
              </a:rPr>
              <a:t>Drop the ball from two hands onto the racket face and catch with two hands.</a:t>
            </a:r>
          </a:p>
          <a:p>
            <a:pPr algn="ctr"/>
            <a:endParaRPr lang="en-US" sz="2400" b="1" u="sng">
              <a:solidFill>
                <a:srgbClr val="6386EB"/>
              </a:solidFill>
              <a:latin typeface="Sassoon Primary"/>
              <a:cs typeface="Calibri"/>
            </a:endParaRPr>
          </a:p>
          <a:p>
            <a:pPr algn="ctr"/>
            <a:r>
              <a:rPr lang="en-US" sz="2400" b="1" u="sng">
                <a:latin typeface="Sassoon Primary"/>
                <a:ea typeface="+mn-lt"/>
                <a:cs typeface="+mn-lt"/>
              </a:rPr>
              <a:t>B</a:t>
            </a:r>
            <a:endParaRPr lang="en-US"/>
          </a:p>
          <a:p>
            <a:pPr algn="ctr"/>
            <a:r>
              <a:rPr lang="en-US" sz="2400">
                <a:latin typeface="Sassoon Primary"/>
                <a:ea typeface="+mn-lt"/>
                <a:cs typeface="+mn-lt"/>
              </a:rPr>
              <a:t>Begin with the ball on the racket face. Tip the ball from the racket face and bend your knees to scoop it back up after one bounce. </a:t>
            </a:r>
            <a:endParaRPr lang="en-US" sz="2400">
              <a:solidFill>
                <a:srgbClr val="263339"/>
              </a:solidFill>
              <a:latin typeface="Sassoon Primary"/>
              <a:ea typeface="+mn-lt"/>
              <a:cs typeface="+mn-lt"/>
            </a:endParaRPr>
          </a:p>
          <a:p>
            <a:pPr algn="ctr"/>
            <a:endParaRPr lang="en-US" sz="2400">
              <a:solidFill>
                <a:srgbClr val="263339"/>
              </a:solidFill>
              <a:latin typeface="Sassoon Primary"/>
              <a:ea typeface="+mn-lt"/>
              <a:cs typeface="+mn-lt"/>
            </a:endParaRPr>
          </a:p>
          <a:p>
            <a:pPr algn="ctr"/>
            <a:endParaRPr lang="en-US" sz="2400">
              <a:solidFill>
                <a:srgbClr val="657478"/>
              </a:solidFill>
              <a:latin typeface="Sassoon Primary"/>
              <a:ea typeface="+mn-lt"/>
              <a:cs typeface="+mn-lt"/>
            </a:endParaRPr>
          </a:p>
          <a:p>
            <a:pPr algn="ctr"/>
            <a:endParaRPr lang="en-US" sz="2400">
              <a:solidFill>
                <a:srgbClr val="657478"/>
              </a:solidFill>
              <a:latin typeface="Sassoon Primary"/>
              <a:ea typeface="+mn-lt"/>
              <a:cs typeface="+mn-lt"/>
            </a:endParaRPr>
          </a:p>
          <a:p>
            <a:pPr algn="ctr"/>
            <a:r>
              <a:rPr lang="en-US" sz="2400" b="1" u="sng">
                <a:latin typeface="Sassoon Primary"/>
                <a:ea typeface="+mn-lt"/>
                <a:cs typeface="+mn-lt"/>
              </a:rPr>
              <a:t>C</a:t>
            </a:r>
          </a:p>
          <a:p>
            <a:pPr algn="ctr"/>
            <a:r>
              <a:rPr lang="en-US" sz="2400">
                <a:latin typeface="Sassoon Primary"/>
                <a:ea typeface="+mn-lt"/>
                <a:cs typeface="+mn-lt"/>
              </a:rPr>
              <a:t>Tap the ball up, let it bounce on the floor and then catch it on the racket.</a:t>
            </a:r>
            <a:endParaRPr lang="en-US" sz="2400">
              <a:latin typeface="Sassoon Primary"/>
            </a:endParaRPr>
          </a:p>
          <a:p>
            <a:pPr algn="ctr"/>
            <a:endParaRPr lang="en-US" sz="2400">
              <a:latin typeface="Sassoon Primary"/>
              <a:ea typeface="+mn-lt"/>
              <a:cs typeface="+mn-lt"/>
            </a:endParaRPr>
          </a:p>
          <a:p>
            <a:pPr algn="ctr"/>
            <a:endParaRPr lang="en-US" sz="2400">
              <a:solidFill>
                <a:srgbClr val="657478"/>
              </a:solidFill>
              <a:latin typeface="Sassoon Primary"/>
              <a:ea typeface="+mn-lt"/>
              <a:cs typeface="+mn-lt"/>
            </a:endParaRPr>
          </a:p>
          <a:p>
            <a:pPr algn="ctr"/>
            <a:r>
              <a:rPr lang="en-US" sz="2400">
                <a:solidFill>
                  <a:srgbClr val="657478"/>
                </a:solidFill>
                <a:latin typeface="Sassoon Primary"/>
                <a:ea typeface="+mn-lt"/>
                <a:cs typeface="+mn-lt"/>
              </a:rPr>
              <a:t>           </a:t>
            </a:r>
            <a:endParaRPr lang="en-US" sz="2400">
              <a:solidFill>
                <a:srgbClr val="263339"/>
              </a:solidFill>
              <a:latin typeface="Sassoon Primary"/>
              <a:cs typeface="Calibri"/>
            </a:endParaRPr>
          </a:p>
          <a:p>
            <a:pPr algn="ctr"/>
            <a:endParaRPr lang="en-US" sz="2400">
              <a:latin typeface="Sassoon Primary"/>
              <a:cs typeface="Calibri"/>
            </a:endParaRPr>
          </a:p>
          <a:p>
            <a:br>
              <a:rPr lang="en-US"/>
            </a:br>
            <a:endParaRPr lang="en-US"/>
          </a:p>
          <a:p>
            <a:endParaRPr lang="en-US" sz="2400">
              <a:latin typeface="Sassoon Primary"/>
              <a:ea typeface="Open Sans"/>
              <a:cs typeface="Open Sans"/>
            </a:endParaRPr>
          </a:p>
          <a:p>
            <a:endParaRPr lang="en-US" sz="2400">
              <a:latin typeface="Sassoon Primary"/>
              <a:ea typeface="Open Sans"/>
              <a:cs typeface="Open Sans"/>
            </a:endParaRPr>
          </a:p>
        </p:txBody>
      </p:sp>
      <p:pic>
        <p:nvPicPr>
          <p:cNvPr id="2" name="Picture 1" descr="Cartoon of a child playing tennis&#10;&#10;Description automatically generated">
            <a:extLst>
              <a:ext uri="{FF2B5EF4-FFF2-40B4-BE49-F238E27FC236}">
                <a16:creationId xmlns:a16="http://schemas.microsoft.com/office/drawing/2014/main" id="{513145BF-B2E7-E5F3-002D-96A4BC732CDF}"/>
              </a:ext>
            </a:extLst>
          </p:cNvPr>
          <p:cNvPicPr>
            <a:picLocks noChangeAspect="1"/>
          </p:cNvPicPr>
          <p:nvPr/>
        </p:nvPicPr>
        <p:blipFill>
          <a:blip r:embed="rId2"/>
          <a:stretch>
            <a:fillRect/>
          </a:stretch>
        </p:blipFill>
        <p:spPr>
          <a:xfrm>
            <a:off x="4724401" y="4036708"/>
            <a:ext cx="2743198" cy="904931"/>
          </a:xfrm>
          <a:prstGeom prst="rect">
            <a:avLst/>
          </a:prstGeom>
        </p:spPr>
      </p:pic>
    </p:spTree>
    <p:extLst>
      <p:ext uri="{BB962C8B-B14F-4D97-AF65-F5344CB8AC3E}">
        <p14:creationId xmlns:p14="http://schemas.microsoft.com/office/powerpoint/2010/main" val="2044092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655152-1EFD-A820-BD85-D9698698B7D1}"/>
              </a:ext>
            </a:extLst>
          </p:cNvPr>
          <p:cNvSpPr txBox="1"/>
          <p:nvPr/>
        </p:nvSpPr>
        <p:spPr>
          <a:xfrm>
            <a:off x="109066" y="190398"/>
            <a:ext cx="7709712" cy="67710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a:solidFill>
                  <a:srgbClr val="000000"/>
                </a:solidFill>
                <a:latin typeface="Sassoon Primary"/>
                <a:cs typeface="Calibri"/>
              </a:rPr>
              <a:t>TBAT – develop sending a ball using a racket</a:t>
            </a:r>
            <a:endParaRPr lang="en-GB" sz="1400">
              <a:solidFill>
                <a:srgbClr val="000000"/>
              </a:solidFill>
              <a:latin typeface="Sassoon Primary"/>
              <a:cs typeface="Calibri"/>
            </a:endParaRPr>
          </a:p>
          <a:p>
            <a:endParaRPr lang="en-GB">
              <a:latin typeface="Sassoon Primary"/>
              <a:cs typeface="Calibri"/>
            </a:endParaRPr>
          </a:p>
        </p:txBody>
      </p:sp>
      <p:sp>
        <p:nvSpPr>
          <p:cNvPr id="7" name="TextBox 6">
            <a:extLst>
              <a:ext uri="{FF2B5EF4-FFF2-40B4-BE49-F238E27FC236}">
                <a16:creationId xmlns:a16="http://schemas.microsoft.com/office/drawing/2014/main" id="{CB7F305A-DA50-4B13-2BE4-87A01DEE1A70}"/>
              </a:ext>
            </a:extLst>
          </p:cNvPr>
          <p:cNvSpPr txBox="1"/>
          <p:nvPr/>
        </p:nvSpPr>
        <p:spPr>
          <a:xfrm>
            <a:off x="104912" y="598457"/>
            <a:ext cx="11700083" cy="72019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u="sng">
                <a:latin typeface="Sassoon Primary"/>
                <a:ea typeface="Open Sans"/>
                <a:cs typeface="Calibri"/>
              </a:rPr>
              <a:t>D</a:t>
            </a:r>
          </a:p>
          <a:p>
            <a:pPr algn="ctr"/>
            <a:r>
              <a:rPr lang="en-US" sz="2400">
                <a:latin typeface="Sassoon Primary"/>
                <a:ea typeface="+mn-lt"/>
                <a:cs typeface="+mn-lt"/>
              </a:rPr>
              <a:t>Tap the ball up, let it bounce on the floor and then catch it on the racket.</a:t>
            </a:r>
          </a:p>
          <a:p>
            <a:pPr algn="ctr"/>
            <a:endParaRPr lang="en-US" sz="2400">
              <a:latin typeface="Sassoon Primary"/>
              <a:ea typeface="+mn-lt"/>
              <a:cs typeface="+mn-lt"/>
            </a:endParaRPr>
          </a:p>
          <a:p>
            <a:pPr algn="ctr"/>
            <a:endParaRPr lang="en-US" sz="2400" b="1" u="sng">
              <a:solidFill>
                <a:srgbClr val="6386EB"/>
              </a:solidFill>
              <a:latin typeface="Sassoon Primary"/>
              <a:cs typeface="Calibri"/>
            </a:endParaRPr>
          </a:p>
          <a:p>
            <a:pPr algn="ctr"/>
            <a:endParaRPr lang="en-US" sz="2400" b="1" u="sng">
              <a:latin typeface="Sassoon Primary"/>
              <a:cs typeface="Calibri"/>
            </a:endParaRPr>
          </a:p>
          <a:p>
            <a:pPr algn="ctr"/>
            <a:r>
              <a:rPr lang="en-US" sz="2400">
                <a:solidFill>
                  <a:srgbClr val="657478"/>
                </a:solidFill>
                <a:latin typeface="Sassoon Primary"/>
                <a:ea typeface="+mn-lt"/>
                <a:cs typeface="+mn-lt"/>
              </a:rPr>
              <a:t> </a:t>
            </a:r>
            <a:r>
              <a:rPr lang="en-US" sz="2400">
                <a:latin typeface="Sassoon Primary"/>
                <a:ea typeface="+mn-lt"/>
                <a:cs typeface="+mn-lt"/>
              </a:rPr>
              <a:t> </a:t>
            </a:r>
          </a:p>
          <a:p>
            <a:pPr algn="ctr"/>
            <a:r>
              <a:rPr lang="en-US" sz="2400">
                <a:latin typeface="Sassoon Primary"/>
                <a:ea typeface="+mn-lt"/>
                <a:cs typeface="+mn-lt"/>
              </a:rPr>
              <a:t> </a:t>
            </a:r>
            <a:r>
              <a:rPr lang="en-US" sz="2400" b="1" u="sng">
                <a:latin typeface="Sassoon Primary"/>
                <a:ea typeface="+mn-lt"/>
                <a:cs typeface="+mn-lt"/>
              </a:rPr>
              <a:t>E</a:t>
            </a:r>
            <a:endParaRPr lang="en-US"/>
          </a:p>
          <a:p>
            <a:pPr algn="ctr"/>
            <a:r>
              <a:rPr lang="en-US" sz="2400">
                <a:latin typeface="Sassoon Primary"/>
                <a:ea typeface="+mn-lt"/>
                <a:cs typeface="+mn-lt"/>
              </a:rPr>
              <a:t>Tap the ball up continuously with the racket</a:t>
            </a:r>
            <a:endParaRPr lang="en-US" sz="2400">
              <a:latin typeface="Sassoon Primary"/>
            </a:endParaRPr>
          </a:p>
          <a:p>
            <a:pPr algn="ctr"/>
            <a:endParaRPr lang="en-US" sz="2400">
              <a:solidFill>
                <a:srgbClr val="000000"/>
              </a:solidFill>
              <a:latin typeface="Sassoon Primary"/>
              <a:ea typeface="+mn-lt"/>
              <a:cs typeface="+mn-lt"/>
            </a:endParaRPr>
          </a:p>
          <a:p>
            <a:pPr algn="ctr"/>
            <a:endParaRPr lang="en-US" sz="2400">
              <a:solidFill>
                <a:srgbClr val="000000"/>
              </a:solidFill>
              <a:latin typeface="Sassoon Primary"/>
              <a:ea typeface="+mn-lt"/>
              <a:cs typeface="+mn-lt"/>
            </a:endParaRPr>
          </a:p>
          <a:p>
            <a:pPr algn="ctr"/>
            <a:endParaRPr lang="en-US" sz="2400">
              <a:solidFill>
                <a:srgbClr val="000000"/>
              </a:solidFill>
              <a:latin typeface="Sassoon Primary"/>
              <a:ea typeface="+mn-lt"/>
              <a:cs typeface="+mn-lt"/>
            </a:endParaRPr>
          </a:p>
          <a:p>
            <a:pPr algn="ctr"/>
            <a:endParaRPr lang="en-US" sz="2400">
              <a:solidFill>
                <a:srgbClr val="000000"/>
              </a:solidFill>
              <a:latin typeface="Sassoon Primary"/>
              <a:ea typeface="+mn-lt"/>
              <a:cs typeface="+mn-lt"/>
            </a:endParaRPr>
          </a:p>
          <a:p>
            <a:pPr algn="ctr"/>
            <a:r>
              <a:rPr lang="en-US" sz="2200">
                <a:latin typeface="Sassoon Primary"/>
                <a:ea typeface="+mn-lt"/>
                <a:cs typeface="+mn-lt"/>
              </a:rPr>
              <a:t>In pairs use one racket. One will throw the ball so that it bounces on the floor and the other will catch the ball in the </a:t>
            </a:r>
            <a:r>
              <a:rPr lang="en-US" sz="2200" err="1">
                <a:latin typeface="Sassoon Primary"/>
                <a:ea typeface="+mn-lt"/>
                <a:cs typeface="+mn-lt"/>
              </a:rPr>
              <a:t>centre</a:t>
            </a:r>
            <a:r>
              <a:rPr lang="en-US" sz="2200">
                <a:latin typeface="Sassoon Primary"/>
                <a:ea typeface="+mn-lt"/>
                <a:cs typeface="+mn-lt"/>
              </a:rPr>
              <a:t> of their racket. After a few turns, change over.</a:t>
            </a:r>
            <a:endParaRPr lang="en-US" sz="2200">
              <a:latin typeface="Sassoon Primary"/>
            </a:endParaRPr>
          </a:p>
          <a:p>
            <a:pPr algn="ctr"/>
            <a:r>
              <a:rPr lang="en-US" sz="2200">
                <a:solidFill>
                  <a:srgbClr val="657478"/>
                </a:solidFill>
                <a:latin typeface="Sassoon Primary"/>
                <a:ea typeface="+mn-lt"/>
                <a:cs typeface="+mn-lt"/>
              </a:rPr>
              <a:t>        </a:t>
            </a:r>
            <a:endParaRPr lang="en-US" sz="2200">
              <a:solidFill>
                <a:srgbClr val="263339"/>
              </a:solidFill>
              <a:latin typeface="Sassoon Primary"/>
              <a:cs typeface="Calibri"/>
            </a:endParaRPr>
          </a:p>
          <a:p>
            <a:pPr algn="ctr"/>
            <a:endParaRPr lang="en-US" sz="2400">
              <a:latin typeface="Sassoon Primary"/>
              <a:cs typeface="Calibri"/>
            </a:endParaRPr>
          </a:p>
          <a:p>
            <a:br>
              <a:rPr lang="en-US"/>
            </a:br>
            <a:endParaRPr lang="en-US"/>
          </a:p>
          <a:p>
            <a:endParaRPr lang="en-US" sz="2400">
              <a:latin typeface="Sassoon Primary"/>
              <a:ea typeface="Open Sans"/>
              <a:cs typeface="Open Sans"/>
            </a:endParaRPr>
          </a:p>
          <a:p>
            <a:endParaRPr lang="en-US" sz="2400">
              <a:latin typeface="Sassoon Primary"/>
              <a:ea typeface="Open Sans"/>
              <a:cs typeface="Open Sans"/>
            </a:endParaRPr>
          </a:p>
        </p:txBody>
      </p:sp>
      <p:pic>
        <p:nvPicPr>
          <p:cNvPr id="3" name="Picture 2" descr="A cartoon of a child hitting a tennis ball&#10;&#10;Description automatically generated">
            <a:extLst>
              <a:ext uri="{FF2B5EF4-FFF2-40B4-BE49-F238E27FC236}">
                <a16:creationId xmlns:a16="http://schemas.microsoft.com/office/drawing/2014/main" id="{B8664F57-077F-F741-1696-6CDA734B188A}"/>
              </a:ext>
            </a:extLst>
          </p:cNvPr>
          <p:cNvPicPr>
            <a:picLocks noChangeAspect="1"/>
          </p:cNvPicPr>
          <p:nvPr/>
        </p:nvPicPr>
        <p:blipFill>
          <a:blip r:embed="rId2"/>
          <a:stretch>
            <a:fillRect/>
          </a:stretch>
        </p:blipFill>
        <p:spPr>
          <a:xfrm>
            <a:off x="5324763" y="1417783"/>
            <a:ext cx="1727200" cy="1159164"/>
          </a:xfrm>
          <a:prstGeom prst="rect">
            <a:avLst/>
          </a:prstGeom>
        </p:spPr>
      </p:pic>
      <p:pic>
        <p:nvPicPr>
          <p:cNvPr id="4" name="Picture 3" descr="A cartoon of a child hitting a tennis ball with a racket&#10;&#10;Description automatically generated">
            <a:extLst>
              <a:ext uri="{FF2B5EF4-FFF2-40B4-BE49-F238E27FC236}">
                <a16:creationId xmlns:a16="http://schemas.microsoft.com/office/drawing/2014/main" id="{0697DA70-4DB2-8A3F-C06D-DED1095AD4EB}"/>
              </a:ext>
            </a:extLst>
          </p:cNvPr>
          <p:cNvPicPr>
            <a:picLocks noChangeAspect="1"/>
          </p:cNvPicPr>
          <p:nvPr/>
        </p:nvPicPr>
        <p:blipFill>
          <a:blip r:embed="rId3"/>
          <a:stretch>
            <a:fillRect/>
          </a:stretch>
        </p:blipFill>
        <p:spPr>
          <a:xfrm>
            <a:off x="5324764" y="3588327"/>
            <a:ext cx="1819564" cy="1216891"/>
          </a:xfrm>
          <a:prstGeom prst="rect">
            <a:avLst/>
          </a:prstGeom>
        </p:spPr>
      </p:pic>
      <p:pic>
        <p:nvPicPr>
          <p:cNvPr id="6" name="Picture 5" descr="Cartoon of a child playing tennis&#10;&#10;Description automatically generated">
            <a:extLst>
              <a:ext uri="{FF2B5EF4-FFF2-40B4-BE49-F238E27FC236}">
                <a16:creationId xmlns:a16="http://schemas.microsoft.com/office/drawing/2014/main" id="{F800DF75-5C95-5300-C94E-1CCF78C9CBF5}"/>
              </a:ext>
            </a:extLst>
          </p:cNvPr>
          <p:cNvPicPr>
            <a:picLocks noChangeAspect="1"/>
          </p:cNvPicPr>
          <p:nvPr/>
        </p:nvPicPr>
        <p:blipFill rotWithShape="1">
          <a:blip r:embed="rId4"/>
          <a:srcRect l="422" t="-629" r="-844" b="1258"/>
          <a:stretch/>
        </p:blipFill>
        <p:spPr>
          <a:xfrm>
            <a:off x="5359400" y="5631873"/>
            <a:ext cx="1773413" cy="1170756"/>
          </a:xfrm>
          <a:prstGeom prst="rect">
            <a:avLst/>
          </a:prstGeom>
        </p:spPr>
      </p:pic>
    </p:spTree>
    <p:extLst>
      <p:ext uri="{BB962C8B-B14F-4D97-AF65-F5344CB8AC3E}">
        <p14:creationId xmlns:p14="http://schemas.microsoft.com/office/powerpoint/2010/main" val="931600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655152-1EFD-A820-BD85-D9698698B7D1}"/>
              </a:ext>
            </a:extLst>
          </p:cNvPr>
          <p:cNvSpPr txBox="1"/>
          <p:nvPr/>
        </p:nvSpPr>
        <p:spPr>
          <a:xfrm>
            <a:off x="109066" y="190398"/>
            <a:ext cx="7709712" cy="67710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a:solidFill>
                  <a:srgbClr val="000000"/>
                </a:solidFill>
                <a:latin typeface="Sassoon Primary"/>
                <a:cs typeface="Calibri"/>
              </a:rPr>
              <a:t>TBAT – develop sending a ball using a racket </a:t>
            </a:r>
            <a:endParaRPr lang="en-GB" sz="1400">
              <a:solidFill>
                <a:srgbClr val="000000"/>
              </a:solidFill>
              <a:latin typeface="Sassoon Primary"/>
              <a:cs typeface="Calibri"/>
            </a:endParaRPr>
          </a:p>
          <a:p>
            <a:endParaRPr lang="en-GB">
              <a:latin typeface="Sassoon Primary"/>
              <a:cs typeface="Calibri"/>
            </a:endParaRPr>
          </a:p>
        </p:txBody>
      </p:sp>
      <p:sp>
        <p:nvSpPr>
          <p:cNvPr id="7" name="TextBox 6">
            <a:extLst>
              <a:ext uri="{FF2B5EF4-FFF2-40B4-BE49-F238E27FC236}">
                <a16:creationId xmlns:a16="http://schemas.microsoft.com/office/drawing/2014/main" id="{CB7F305A-DA50-4B13-2BE4-87A01DEE1A70}"/>
              </a:ext>
            </a:extLst>
          </p:cNvPr>
          <p:cNvSpPr txBox="1"/>
          <p:nvPr/>
        </p:nvSpPr>
        <p:spPr>
          <a:xfrm>
            <a:off x="861891" y="1386560"/>
            <a:ext cx="10706171"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u="sng">
                <a:latin typeface="Sassoon Primary"/>
                <a:ea typeface="+mn-lt"/>
                <a:cs typeface="+mn-lt"/>
              </a:rPr>
              <a:t>Plenary</a:t>
            </a:r>
          </a:p>
          <a:p>
            <a:pPr algn="ctr"/>
            <a:endParaRPr lang="en-US" sz="2400" i="1">
              <a:latin typeface="Sassoon Primary"/>
              <a:ea typeface="+mn-lt"/>
              <a:cs typeface="+mn-lt"/>
            </a:endParaRPr>
          </a:p>
          <a:p>
            <a:pPr algn="ctr"/>
            <a:r>
              <a:rPr lang="en-US" sz="2400" i="1">
                <a:latin typeface="Sassoon Primary"/>
                <a:ea typeface="+mn-lt"/>
                <a:cs typeface="+mn-lt"/>
              </a:rPr>
              <a:t>What helps you to control the ball? </a:t>
            </a:r>
            <a:endParaRPr lang="en-US" i="1">
              <a:latin typeface="Sassoon Primary"/>
              <a:ea typeface="+mn-lt"/>
              <a:cs typeface="+mn-lt"/>
            </a:endParaRPr>
          </a:p>
          <a:p>
            <a:pPr algn="ctr"/>
            <a:endParaRPr lang="en-US" sz="2400" i="1">
              <a:latin typeface="Sassoon Primary"/>
              <a:ea typeface="+mn-lt"/>
              <a:cs typeface="+mn-lt"/>
            </a:endParaRPr>
          </a:p>
          <a:p>
            <a:pPr algn="ctr"/>
            <a:r>
              <a:rPr lang="en-US" sz="2400" i="1">
                <a:latin typeface="Sassoon Primary"/>
                <a:ea typeface="+mn-lt"/>
                <a:cs typeface="+mn-lt"/>
              </a:rPr>
              <a:t>Where on the racket should you hit the ball? </a:t>
            </a:r>
            <a:endParaRPr lang="en-US" i="1">
              <a:latin typeface="Sassoon Primary"/>
              <a:ea typeface="+mn-lt"/>
              <a:cs typeface="+mn-lt"/>
            </a:endParaRPr>
          </a:p>
          <a:p>
            <a:pPr algn="ctr"/>
            <a:endParaRPr lang="en-US" sz="2400" i="1">
              <a:latin typeface="Sassoon Primary"/>
              <a:ea typeface="+mn-lt"/>
              <a:cs typeface="+mn-lt"/>
            </a:endParaRPr>
          </a:p>
          <a:p>
            <a:pPr algn="ctr"/>
            <a:r>
              <a:rPr lang="en-US" sz="2400" i="1">
                <a:latin typeface="Sassoon Primary"/>
                <a:ea typeface="+mn-lt"/>
                <a:cs typeface="+mn-lt"/>
              </a:rPr>
              <a:t>Did you find any of the skills difficult? </a:t>
            </a:r>
            <a:endParaRPr lang="en-US" i="1">
              <a:latin typeface="Sassoon Primary"/>
              <a:ea typeface="+mn-lt"/>
              <a:cs typeface="+mn-lt"/>
            </a:endParaRPr>
          </a:p>
          <a:p>
            <a:pPr algn="ctr"/>
            <a:endParaRPr lang="en-US" sz="2400" i="1">
              <a:latin typeface="Sassoon Primary"/>
              <a:ea typeface="+mn-lt"/>
              <a:cs typeface="+mn-lt"/>
            </a:endParaRPr>
          </a:p>
          <a:p>
            <a:pPr algn="ctr"/>
            <a:r>
              <a:rPr lang="en-US" sz="2400" i="1">
                <a:latin typeface="Sassoon Primary"/>
                <a:ea typeface="+mn-lt"/>
                <a:cs typeface="+mn-lt"/>
              </a:rPr>
              <a:t>How does it make you feel when you find things difficult? </a:t>
            </a:r>
            <a:endParaRPr lang="en-US" i="1">
              <a:latin typeface="Sassoon Primary"/>
              <a:ea typeface="+mn-lt"/>
              <a:cs typeface="+mn-lt"/>
            </a:endParaRPr>
          </a:p>
          <a:p>
            <a:pPr algn="ctr"/>
            <a:endParaRPr lang="en-US" sz="2400" i="1">
              <a:latin typeface="Sassoon Primary"/>
              <a:ea typeface="+mn-lt"/>
              <a:cs typeface="+mn-lt"/>
            </a:endParaRPr>
          </a:p>
          <a:p>
            <a:pPr algn="ctr"/>
            <a:r>
              <a:rPr lang="en-US" sz="2400" i="1">
                <a:latin typeface="Sassoon Primary"/>
                <a:ea typeface="+mn-lt"/>
                <a:cs typeface="+mn-lt"/>
              </a:rPr>
              <a:t>What did you do if you found things difficult?</a:t>
            </a:r>
            <a:endParaRPr lang="en-US" i="1">
              <a:latin typeface="Sassoon Primary"/>
            </a:endParaRPr>
          </a:p>
          <a:p>
            <a:endParaRPr lang="en-US" sz="2400" i="1">
              <a:latin typeface="Sassoon Primary"/>
              <a:ea typeface="Calibri"/>
              <a:cs typeface="Calibri"/>
            </a:endParaRPr>
          </a:p>
          <a:p>
            <a:endParaRPr lang="en-US" sz="2400">
              <a:latin typeface="Sassoon Primary"/>
              <a:ea typeface="Open Sans"/>
              <a:cs typeface="Open Sans"/>
            </a:endParaRPr>
          </a:p>
          <a:p>
            <a:endParaRPr lang="en-US" sz="2400">
              <a:latin typeface="Sassoon Primary"/>
              <a:ea typeface="Open Sans"/>
              <a:cs typeface="Open Sans"/>
            </a:endParaRPr>
          </a:p>
        </p:txBody>
      </p:sp>
    </p:spTree>
    <p:extLst>
      <p:ext uri="{BB962C8B-B14F-4D97-AF65-F5344CB8AC3E}">
        <p14:creationId xmlns:p14="http://schemas.microsoft.com/office/powerpoint/2010/main" val="3219641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6"/>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
                <a:latin typeface="Sassoon Primary"/>
              </a:rPr>
              <a:t>Lunch</a:t>
            </a:r>
            <a:endParaRPr>
              <a:latin typeface="Sassoon Primary"/>
            </a:endParaRPr>
          </a:p>
        </p:txBody>
      </p:sp>
      <p:pic>
        <p:nvPicPr>
          <p:cNvPr id="241" name="Google Shape;241;p36"/>
          <p:cNvPicPr preferRelativeResize="0"/>
          <p:nvPr/>
        </p:nvPicPr>
        <p:blipFill>
          <a:blip r:embed="rId3">
            <a:alphaModFix/>
          </a:blip>
          <a:stretch>
            <a:fillRect/>
          </a:stretch>
        </p:blipFill>
        <p:spPr>
          <a:xfrm>
            <a:off x="3053699" y="1451533"/>
            <a:ext cx="5376165" cy="4555200"/>
          </a:xfrm>
          <a:prstGeom prst="rect">
            <a:avLst/>
          </a:prstGeom>
          <a:noFill/>
          <a:ln>
            <a:noFill/>
          </a:ln>
        </p:spPr>
      </p:pic>
    </p:spTree>
    <p:extLst>
      <p:ext uri="{BB962C8B-B14F-4D97-AF65-F5344CB8AC3E}">
        <p14:creationId xmlns:p14="http://schemas.microsoft.com/office/powerpoint/2010/main" val="1546378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E1D3A-911F-F80C-4F76-752868B14B72}"/>
              </a:ext>
            </a:extLst>
          </p:cNvPr>
          <p:cNvSpPr>
            <a:spLocks noGrp="1"/>
          </p:cNvSpPr>
          <p:nvPr>
            <p:ph type="title"/>
          </p:nvPr>
        </p:nvSpPr>
        <p:spPr/>
        <p:txBody>
          <a:bodyPr>
            <a:normAutofit fontScale="90000"/>
          </a:bodyPr>
          <a:lstStyle/>
          <a:p>
            <a:r>
              <a:rPr lang="en-GB">
                <a:latin typeface="Sassoon Primary"/>
              </a:rPr>
              <a:t>Today's Alien language is.......</a:t>
            </a:r>
          </a:p>
        </p:txBody>
      </p:sp>
      <p:pic>
        <p:nvPicPr>
          <p:cNvPr id="3" name="Picture 2" descr="A cartoon of a blue monster&#10;&#10;AI-generated content may be incorrect.">
            <a:extLst>
              <a:ext uri="{FF2B5EF4-FFF2-40B4-BE49-F238E27FC236}">
                <a16:creationId xmlns:a16="http://schemas.microsoft.com/office/drawing/2014/main" id="{CB3C48DE-D66A-E02B-07EA-019C7CF38A45}"/>
              </a:ext>
            </a:extLst>
          </p:cNvPr>
          <p:cNvPicPr>
            <a:picLocks noChangeAspect="1"/>
          </p:cNvPicPr>
          <p:nvPr/>
        </p:nvPicPr>
        <p:blipFill>
          <a:blip r:embed="rId2"/>
          <a:stretch>
            <a:fillRect/>
          </a:stretch>
        </p:blipFill>
        <p:spPr>
          <a:xfrm>
            <a:off x="927509" y="1888894"/>
            <a:ext cx="8198744" cy="3787998"/>
          </a:xfrm>
          <a:prstGeom prst="rect">
            <a:avLst/>
          </a:prstGeom>
        </p:spPr>
      </p:pic>
    </p:spTree>
    <p:extLst>
      <p:ext uri="{BB962C8B-B14F-4D97-AF65-F5344CB8AC3E}">
        <p14:creationId xmlns:p14="http://schemas.microsoft.com/office/powerpoint/2010/main" val="2235925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91F615-2BE6-B723-60F2-91721913BD8C}"/>
              </a:ext>
            </a:extLst>
          </p:cNvPr>
          <p:cNvSpPr txBox="1"/>
          <p:nvPr/>
        </p:nvSpPr>
        <p:spPr>
          <a:xfrm>
            <a:off x="86425" y="106217"/>
            <a:ext cx="2334161"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Revisit and review</a:t>
            </a:r>
          </a:p>
        </p:txBody>
      </p:sp>
      <p:pic>
        <p:nvPicPr>
          <p:cNvPr id="7" name="Picture 4" descr="Graphical user interface, application&#10;&#10;Description automatically generated">
            <a:extLst>
              <a:ext uri="{FF2B5EF4-FFF2-40B4-BE49-F238E27FC236}">
                <a16:creationId xmlns:a16="http://schemas.microsoft.com/office/drawing/2014/main" id="{03663937-D4DB-6A7D-7B3D-9FC475CFEE7A}"/>
              </a:ext>
            </a:extLst>
          </p:cNvPr>
          <p:cNvPicPr>
            <a:picLocks noChangeAspect="1"/>
          </p:cNvPicPr>
          <p:nvPr/>
        </p:nvPicPr>
        <p:blipFill>
          <a:blip r:embed="rId3"/>
          <a:stretch>
            <a:fillRect/>
          </a:stretch>
        </p:blipFill>
        <p:spPr>
          <a:xfrm>
            <a:off x="283808" y="5535835"/>
            <a:ext cx="1112817" cy="1123549"/>
          </a:xfrm>
          <a:prstGeom prst="rect">
            <a:avLst/>
          </a:prstGeom>
        </p:spPr>
      </p:pic>
      <p:sp>
        <p:nvSpPr>
          <p:cNvPr id="2" name="Content Placeholder 2">
            <a:extLst>
              <a:ext uri="{FF2B5EF4-FFF2-40B4-BE49-F238E27FC236}">
                <a16:creationId xmlns:a16="http://schemas.microsoft.com/office/drawing/2014/main" id="{7AFE7D65-CF4D-E8BF-0D83-241526821050}"/>
              </a:ext>
            </a:extLst>
          </p:cNvPr>
          <p:cNvSpPr txBox="1">
            <a:spLocks/>
          </p:cNvSpPr>
          <p:nvPr/>
        </p:nvSpPr>
        <p:spPr>
          <a:xfrm>
            <a:off x="4984239" y="5125327"/>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3" name="Content Placeholder 2">
            <a:extLst>
              <a:ext uri="{FF2B5EF4-FFF2-40B4-BE49-F238E27FC236}">
                <a16:creationId xmlns:a16="http://schemas.microsoft.com/office/drawing/2014/main" id="{5A06BCAF-037B-4AF8-A998-449978A45F19}"/>
              </a:ext>
            </a:extLst>
          </p:cNvPr>
          <p:cNvSpPr txBox="1">
            <a:spLocks/>
          </p:cNvSpPr>
          <p:nvPr/>
        </p:nvSpPr>
        <p:spPr>
          <a:xfrm>
            <a:off x="6709103" y="501587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13" name="Content Placeholder 2">
            <a:extLst>
              <a:ext uri="{FF2B5EF4-FFF2-40B4-BE49-F238E27FC236}">
                <a16:creationId xmlns:a16="http://schemas.microsoft.com/office/drawing/2014/main" id="{47FA057F-0B07-5FB0-1882-FCDF256EAEC5}"/>
              </a:ext>
            </a:extLst>
          </p:cNvPr>
          <p:cNvSpPr txBox="1">
            <a:spLocks/>
          </p:cNvSpPr>
          <p:nvPr/>
        </p:nvSpPr>
        <p:spPr>
          <a:xfrm>
            <a:off x="7830429" y="388607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10" name="Content Placeholder 2">
            <a:extLst>
              <a:ext uri="{FF2B5EF4-FFF2-40B4-BE49-F238E27FC236}">
                <a16:creationId xmlns:a16="http://schemas.microsoft.com/office/drawing/2014/main" id="{E0B5C20B-DA05-2FF6-3ECE-262BE97E698E}"/>
              </a:ext>
            </a:extLst>
          </p:cNvPr>
          <p:cNvSpPr txBox="1">
            <a:spLocks/>
          </p:cNvSpPr>
          <p:nvPr/>
        </p:nvSpPr>
        <p:spPr>
          <a:xfrm>
            <a:off x="7663415" y="254996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6" name="Content Placeholder 2">
            <a:extLst>
              <a:ext uri="{FF2B5EF4-FFF2-40B4-BE49-F238E27FC236}">
                <a16:creationId xmlns:a16="http://schemas.microsoft.com/office/drawing/2014/main" id="{42008CDF-9D74-0D3A-CBED-E93BECCD3021}"/>
              </a:ext>
            </a:extLst>
          </p:cNvPr>
          <p:cNvSpPr txBox="1">
            <a:spLocks/>
          </p:cNvSpPr>
          <p:nvPr/>
        </p:nvSpPr>
        <p:spPr>
          <a:xfrm>
            <a:off x="5398291" y="487771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9" name="Content Placeholder 2">
            <a:extLst>
              <a:ext uri="{FF2B5EF4-FFF2-40B4-BE49-F238E27FC236}">
                <a16:creationId xmlns:a16="http://schemas.microsoft.com/office/drawing/2014/main" id="{EE348C95-D0DC-E6EC-FF01-73E872FE24E0}"/>
              </a:ext>
            </a:extLst>
          </p:cNvPr>
          <p:cNvSpPr txBox="1">
            <a:spLocks/>
          </p:cNvSpPr>
          <p:nvPr/>
        </p:nvSpPr>
        <p:spPr>
          <a:xfrm>
            <a:off x="843251" y="582040"/>
            <a:ext cx="12222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Today's Grapheme</a:t>
            </a:r>
          </a:p>
          <a:p>
            <a:pPr marL="0" indent="0">
              <a:buNone/>
            </a:pPr>
            <a:endParaRPr lang="en-GB" sz="9600">
              <a:latin typeface="Sassoon Primary"/>
              <a:cs typeface="Calibri"/>
            </a:endParaRPr>
          </a:p>
          <a:p>
            <a:pPr marL="0" indent="0">
              <a:buNone/>
            </a:pPr>
            <a:endParaRPr lang="en-GB" sz="9600">
              <a:latin typeface="Sassoon Primary"/>
              <a:cs typeface="Calibri"/>
            </a:endParaRPr>
          </a:p>
        </p:txBody>
      </p:sp>
      <p:sp>
        <p:nvSpPr>
          <p:cNvPr id="16" name="Content Placeholder 2">
            <a:extLst>
              <a:ext uri="{FF2B5EF4-FFF2-40B4-BE49-F238E27FC236}">
                <a16:creationId xmlns:a16="http://schemas.microsoft.com/office/drawing/2014/main" id="{D32C41CD-6C8C-0327-3189-062D97A81E33}"/>
              </a:ext>
            </a:extLst>
          </p:cNvPr>
          <p:cNvSpPr txBox="1">
            <a:spLocks/>
          </p:cNvSpPr>
          <p:nvPr/>
        </p:nvSpPr>
        <p:spPr>
          <a:xfrm>
            <a:off x="3961713" y="3190906"/>
            <a:ext cx="4401204" cy="1828910"/>
          </a:xfrm>
          <a:prstGeom prst="rect">
            <a:avLst/>
          </a:prstGeom>
          <a:solidFill>
            <a:schemeClr val="accent4">
              <a:lumMod val="60000"/>
              <a:lumOff val="40000"/>
            </a:schemeClr>
          </a:solidFill>
          <a:ln w="57150">
            <a:solidFill>
              <a:schemeClr val="accent4">
                <a:lumMod val="60000"/>
                <a:lumOff val="40000"/>
              </a:schemeClr>
            </a:solidFill>
          </a:ln>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9600">
              <a:latin typeface="Sassoon Primary"/>
              <a:cs typeface="Calibri"/>
            </a:endParaRPr>
          </a:p>
          <a:p>
            <a:pPr marL="0" indent="0" algn="ctr">
              <a:buNone/>
            </a:pPr>
            <a:r>
              <a:rPr lang="en-GB" sz="9600" err="1">
                <a:latin typeface="Sassoon Primary"/>
                <a:cs typeface="Calibri"/>
              </a:rPr>
              <a:t>ch</a:t>
            </a:r>
          </a:p>
        </p:txBody>
      </p:sp>
    </p:spTree>
    <p:extLst>
      <p:ext uri="{BB962C8B-B14F-4D97-AF65-F5344CB8AC3E}">
        <p14:creationId xmlns:p14="http://schemas.microsoft.com/office/powerpoint/2010/main" val="246139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591" y="-286440"/>
            <a:ext cx="10515600" cy="1325563"/>
          </a:xfrm>
        </p:spPr>
        <p:txBody>
          <a:bodyPr/>
          <a:lstStyle/>
          <a:p>
            <a:r>
              <a:rPr lang="en-US" sz="2400">
                <a:latin typeface="Century Gothic"/>
              </a:rPr>
              <a:t>TBAT: compare</a:t>
            </a:r>
            <a:r>
              <a:rPr lang="en-US" sz="2400" baseline="0">
                <a:latin typeface="Century Gothic"/>
              </a:rPr>
              <a:t> the masses of more than two objects</a:t>
            </a:r>
            <a:endParaRPr lang="en-US">
              <a:ea typeface="Calibri Light"/>
              <a:cs typeface="Calibri Light"/>
            </a:endParaRPr>
          </a:p>
        </p:txBody>
      </p:sp>
      <p:sp>
        <p:nvSpPr>
          <p:cNvPr id="4" name="Text Placeholder 3"/>
          <p:cNvSpPr>
            <a:spLocks noGrp="1"/>
          </p:cNvSpPr>
          <p:nvPr>
            <p:ph type="body" sz="quarter" idx="10"/>
          </p:nvPr>
        </p:nvSpPr>
        <p:spPr>
          <a:xfrm>
            <a:off x="219075" y="1166400"/>
            <a:ext cx="10606088" cy="1512209"/>
          </a:xfrm>
        </p:spPr>
        <p:txBody>
          <a:bodyPr vert="horz" lIns="91440" tIns="45720" rIns="91440" bIns="45720" rtlCol="0" anchor="t">
            <a:spAutoFit/>
          </a:bodyPr>
          <a:lstStyle/>
          <a:p>
            <a:pPr marL="0" indent="0">
              <a:buNone/>
            </a:pPr>
            <a:r>
              <a:rPr lang="en-GB">
                <a:latin typeface="Century Gothic"/>
              </a:rPr>
              <a:t>3 in 3 – Place the objects correctly onto the balance scales.</a:t>
            </a:r>
            <a:endParaRPr lang="en-US"/>
          </a:p>
          <a:p>
            <a:pPr marL="0" indent="0">
              <a:buNone/>
            </a:pPr>
            <a:endParaRPr lang="en-GB" u="sng">
              <a:latin typeface="Century Gothic" panose="020B0502020202020204" pitchFamily="34" charset="0"/>
            </a:endParaRPr>
          </a:p>
          <a:p>
            <a:pPr marL="0" indent="0">
              <a:buNone/>
            </a:pPr>
            <a:endParaRPr lang="en-GB" u="sng">
              <a:latin typeface="Century Gothic" panose="020B0502020202020204" pitchFamily="34" charset="0"/>
            </a:endParaRPr>
          </a:p>
        </p:txBody>
      </p:sp>
      <p:pic>
        <p:nvPicPr>
          <p:cNvPr id="3" name="Picture 2" descr="A black and white drawing of a table&#10;&#10;Description automatically generated">
            <a:extLst>
              <a:ext uri="{FF2B5EF4-FFF2-40B4-BE49-F238E27FC236}">
                <a16:creationId xmlns:a16="http://schemas.microsoft.com/office/drawing/2014/main" id="{AAF91FEF-2FFB-6E51-0C0C-42507C1E40D4}"/>
              </a:ext>
            </a:extLst>
          </p:cNvPr>
          <p:cNvPicPr>
            <a:picLocks noChangeAspect="1"/>
          </p:cNvPicPr>
          <p:nvPr/>
        </p:nvPicPr>
        <p:blipFill>
          <a:blip r:embed="rId2"/>
          <a:stretch>
            <a:fillRect/>
          </a:stretch>
        </p:blipFill>
        <p:spPr>
          <a:xfrm>
            <a:off x="3342791" y="1833561"/>
            <a:ext cx="5517460" cy="1125745"/>
          </a:xfrm>
          <a:prstGeom prst="rect">
            <a:avLst/>
          </a:prstGeom>
        </p:spPr>
      </p:pic>
      <p:pic>
        <p:nvPicPr>
          <p:cNvPr id="5" name="Picture 4" descr="A black and white drawing of a seesaw&#10;&#10;Description automatically generated">
            <a:extLst>
              <a:ext uri="{FF2B5EF4-FFF2-40B4-BE49-F238E27FC236}">
                <a16:creationId xmlns:a16="http://schemas.microsoft.com/office/drawing/2014/main" id="{EFA30987-7E63-9B61-2869-ED59FB7EE013}"/>
              </a:ext>
            </a:extLst>
          </p:cNvPr>
          <p:cNvPicPr>
            <a:picLocks noChangeAspect="1"/>
          </p:cNvPicPr>
          <p:nvPr/>
        </p:nvPicPr>
        <p:blipFill>
          <a:blip r:embed="rId3"/>
          <a:stretch>
            <a:fillRect/>
          </a:stretch>
        </p:blipFill>
        <p:spPr>
          <a:xfrm>
            <a:off x="3552962" y="3380822"/>
            <a:ext cx="4843118" cy="1465746"/>
          </a:xfrm>
          <a:prstGeom prst="rect">
            <a:avLst/>
          </a:prstGeom>
        </p:spPr>
      </p:pic>
      <p:pic>
        <p:nvPicPr>
          <p:cNvPr id="7" name="Picture 6" descr="A black and white drawing of a seesaw&#10;&#10;Description automatically generated">
            <a:extLst>
              <a:ext uri="{FF2B5EF4-FFF2-40B4-BE49-F238E27FC236}">
                <a16:creationId xmlns:a16="http://schemas.microsoft.com/office/drawing/2014/main" id="{885C7D11-0F67-E50A-79B6-B02CCBB024C1}"/>
              </a:ext>
            </a:extLst>
          </p:cNvPr>
          <p:cNvPicPr>
            <a:picLocks noChangeAspect="1"/>
          </p:cNvPicPr>
          <p:nvPr/>
        </p:nvPicPr>
        <p:blipFill>
          <a:blip r:embed="rId4"/>
          <a:stretch>
            <a:fillRect/>
          </a:stretch>
        </p:blipFill>
        <p:spPr>
          <a:xfrm>
            <a:off x="3219932" y="5074546"/>
            <a:ext cx="5973004" cy="1579080"/>
          </a:xfrm>
          <a:prstGeom prst="rect">
            <a:avLst/>
          </a:prstGeom>
        </p:spPr>
      </p:pic>
      <p:pic>
        <p:nvPicPr>
          <p:cNvPr id="8" name="Picture 7">
            <a:extLst>
              <a:ext uri="{FF2B5EF4-FFF2-40B4-BE49-F238E27FC236}">
                <a16:creationId xmlns:a16="http://schemas.microsoft.com/office/drawing/2014/main" id="{536FCEDB-B620-C1C3-AAD2-F28997B81953}"/>
              </a:ext>
            </a:extLst>
          </p:cNvPr>
          <p:cNvPicPr>
            <a:picLocks noChangeAspect="1"/>
          </p:cNvPicPr>
          <p:nvPr/>
        </p:nvPicPr>
        <p:blipFill>
          <a:blip r:embed="rId5"/>
          <a:stretch>
            <a:fillRect/>
          </a:stretch>
        </p:blipFill>
        <p:spPr>
          <a:xfrm>
            <a:off x="167791" y="4294326"/>
            <a:ext cx="846069" cy="1118567"/>
          </a:xfrm>
          <a:prstGeom prst="rect">
            <a:avLst/>
          </a:prstGeom>
        </p:spPr>
      </p:pic>
      <p:pic>
        <p:nvPicPr>
          <p:cNvPr id="9" name="Picture 8" descr="A balloon with a string&#10;&#10;Description automatically generated">
            <a:extLst>
              <a:ext uri="{FF2B5EF4-FFF2-40B4-BE49-F238E27FC236}">
                <a16:creationId xmlns:a16="http://schemas.microsoft.com/office/drawing/2014/main" id="{D83F0128-1B4B-B933-4C70-44BA68C3D26B}"/>
              </a:ext>
            </a:extLst>
          </p:cNvPr>
          <p:cNvPicPr>
            <a:picLocks noChangeAspect="1"/>
          </p:cNvPicPr>
          <p:nvPr/>
        </p:nvPicPr>
        <p:blipFill>
          <a:blip r:embed="rId6"/>
          <a:stretch>
            <a:fillRect/>
          </a:stretch>
        </p:blipFill>
        <p:spPr>
          <a:xfrm>
            <a:off x="242058" y="2962827"/>
            <a:ext cx="774839" cy="1042782"/>
          </a:xfrm>
          <a:prstGeom prst="rect">
            <a:avLst/>
          </a:prstGeom>
        </p:spPr>
      </p:pic>
      <p:pic>
        <p:nvPicPr>
          <p:cNvPr id="10" name="Picture 9" descr="A outline of an elephant&#10;&#10;Description automatically generated">
            <a:extLst>
              <a:ext uri="{FF2B5EF4-FFF2-40B4-BE49-F238E27FC236}">
                <a16:creationId xmlns:a16="http://schemas.microsoft.com/office/drawing/2014/main" id="{51AFA96F-F4E1-7864-44B2-283B3F311835}"/>
              </a:ext>
            </a:extLst>
          </p:cNvPr>
          <p:cNvPicPr>
            <a:picLocks noChangeAspect="1"/>
          </p:cNvPicPr>
          <p:nvPr/>
        </p:nvPicPr>
        <p:blipFill>
          <a:blip r:embed="rId7"/>
          <a:stretch>
            <a:fillRect/>
          </a:stretch>
        </p:blipFill>
        <p:spPr>
          <a:xfrm>
            <a:off x="163373" y="5628377"/>
            <a:ext cx="1407078" cy="935245"/>
          </a:xfrm>
          <a:prstGeom prst="rect">
            <a:avLst/>
          </a:prstGeom>
        </p:spPr>
      </p:pic>
      <p:pic>
        <p:nvPicPr>
          <p:cNvPr id="11" name="Picture 10" descr="A black and white line drawing of a mouse&#10;&#10;Description automatically generated">
            <a:extLst>
              <a:ext uri="{FF2B5EF4-FFF2-40B4-BE49-F238E27FC236}">
                <a16:creationId xmlns:a16="http://schemas.microsoft.com/office/drawing/2014/main" id="{BF70C76F-E130-3590-1101-738A08F2A013}"/>
              </a:ext>
            </a:extLst>
          </p:cNvPr>
          <p:cNvPicPr>
            <a:picLocks noChangeAspect="1"/>
          </p:cNvPicPr>
          <p:nvPr/>
        </p:nvPicPr>
        <p:blipFill>
          <a:blip r:embed="rId8"/>
          <a:stretch>
            <a:fillRect/>
          </a:stretch>
        </p:blipFill>
        <p:spPr>
          <a:xfrm>
            <a:off x="9819447" y="2162589"/>
            <a:ext cx="1443107" cy="644387"/>
          </a:xfrm>
          <a:prstGeom prst="rect">
            <a:avLst/>
          </a:prstGeom>
        </p:spPr>
      </p:pic>
      <p:pic>
        <p:nvPicPr>
          <p:cNvPr id="12" name="Picture 11" descr="A cat sitting on a white background&#10;&#10;Description automatically generated">
            <a:extLst>
              <a:ext uri="{FF2B5EF4-FFF2-40B4-BE49-F238E27FC236}">
                <a16:creationId xmlns:a16="http://schemas.microsoft.com/office/drawing/2014/main" id="{14C2C2DA-4A7D-D791-D8B5-A5EB51167486}"/>
              </a:ext>
            </a:extLst>
          </p:cNvPr>
          <p:cNvPicPr>
            <a:picLocks noChangeAspect="1"/>
          </p:cNvPicPr>
          <p:nvPr/>
        </p:nvPicPr>
        <p:blipFill>
          <a:blip r:embed="rId9"/>
          <a:stretch>
            <a:fillRect/>
          </a:stretch>
        </p:blipFill>
        <p:spPr>
          <a:xfrm>
            <a:off x="9430647" y="3193635"/>
            <a:ext cx="774010" cy="1100207"/>
          </a:xfrm>
          <a:prstGeom prst="rect">
            <a:avLst/>
          </a:prstGeom>
        </p:spPr>
      </p:pic>
      <p:pic>
        <p:nvPicPr>
          <p:cNvPr id="13" name="Picture 12" descr="A cat with a tail&#10;&#10;Description automatically generated">
            <a:extLst>
              <a:ext uri="{FF2B5EF4-FFF2-40B4-BE49-F238E27FC236}">
                <a16:creationId xmlns:a16="http://schemas.microsoft.com/office/drawing/2014/main" id="{0C416567-31F1-2240-B7F5-039AAE106F71}"/>
              </a:ext>
            </a:extLst>
          </p:cNvPr>
          <p:cNvPicPr>
            <a:picLocks noChangeAspect="1"/>
          </p:cNvPicPr>
          <p:nvPr/>
        </p:nvPicPr>
        <p:blipFill>
          <a:blip r:embed="rId10"/>
          <a:stretch>
            <a:fillRect/>
          </a:stretch>
        </p:blipFill>
        <p:spPr>
          <a:xfrm>
            <a:off x="10199825" y="4911655"/>
            <a:ext cx="1046784" cy="1187036"/>
          </a:xfrm>
          <a:prstGeom prst="rect">
            <a:avLst/>
          </a:prstGeom>
        </p:spPr>
      </p:pic>
    </p:spTree>
    <p:extLst>
      <p:ext uri="{BB962C8B-B14F-4D97-AF65-F5344CB8AC3E}">
        <p14:creationId xmlns:p14="http://schemas.microsoft.com/office/powerpoint/2010/main" val="1071105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4AE057-711C-B2C6-5E80-F0BBEF52CD75}"/>
              </a:ext>
            </a:extLst>
          </p:cNvPr>
          <p:cNvSpPr>
            <a:spLocks noGrp="1"/>
          </p:cNvSpPr>
          <p:nvPr>
            <p:ph type="title"/>
          </p:nvPr>
        </p:nvSpPr>
        <p:spPr>
          <a:xfrm>
            <a:off x="446373" y="414278"/>
            <a:ext cx="8612959" cy="430887"/>
          </a:xfrm>
        </p:spPr>
        <p:txBody>
          <a:bodyPr>
            <a:noAutofit/>
          </a:bodyPr>
          <a:lstStyle/>
          <a:p>
            <a:r>
              <a:rPr lang="en-US" sz="2400">
                <a:latin typeface="Century Gothic"/>
                <a:cs typeface="Century Gothic"/>
              </a:rPr>
              <a:t>TBAT: compare the masses of more than two objects</a:t>
            </a:r>
            <a:endParaRPr lang="en-GB" sz="3200">
              <a:ea typeface="Calibri Light" panose="020F0302020204030204"/>
              <a:cs typeface="Calibri Light" panose="020F0302020204030204"/>
            </a:endParaRPr>
          </a:p>
        </p:txBody>
      </p:sp>
      <p:sp>
        <p:nvSpPr>
          <p:cNvPr id="8" name="Star: 5 Points 7">
            <a:extLst>
              <a:ext uri="{FF2B5EF4-FFF2-40B4-BE49-F238E27FC236}">
                <a16:creationId xmlns:a16="http://schemas.microsoft.com/office/drawing/2014/main" id="{CAE3CB7E-38A6-4F8D-A1E6-D405E43ECEB1}"/>
              </a:ext>
            </a:extLst>
          </p:cNvPr>
          <p:cNvSpPr/>
          <p:nvPr/>
        </p:nvSpPr>
        <p:spPr>
          <a:xfrm>
            <a:off x="471469" y="1089827"/>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ar: 5 Points 8">
            <a:extLst>
              <a:ext uri="{FF2B5EF4-FFF2-40B4-BE49-F238E27FC236}">
                <a16:creationId xmlns:a16="http://schemas.microsoft.com/office/drawing/2014/main" id="{82265CE6-8C2B-4289-85E8-95F1B3AEE60F}"/>
              </a:ext>
            </a:extLst>
          </p:cNvPr>
          <p:cNvSpPr/>
          <p:nvPr/>
        </p:nvSpPr>
        <p:spPr>
          <a:xfrm>
            <a:off x="8671854" y="5141287"/>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ar: 5 Points 9">
            <a:extLst>
              <a:ext uri="{FF2B5EF4-FFF2-40B4-BE49-F238E27FC236}">
                <a16:creationId xmlns:a16="http://schemas.microsoft.com/office/drawing/2014/main" id="{A727E20B-A05A-4A07-9C4E-FA02DA600BF9}"/>
              </a:ext>
            </a:extLst>
          </p:cNvPr>
          <p:cNvSpPr/>
          <p:nvPr/>
        </p:nvSpPr>
        <p:spPr>
          <a:xfrm>
            <a:off x="9264359" y="1351676"/>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tar: 5 Points 10">
            <a:extLst>
              <a:ext uri="{FF2B5EF4-FFF2-40B4-BE49-F238E27FC236}">
                <a16:creationId xmlns:a16="http://schemas.microsoft.com/office/drawing/2014/main" id="{6B96B244-4919-4FE5-916A-C02C084E0BCF}"/>
              </a:ext>
            </a:extLst>
          </p:cNvPr>
          <p:cNvSpPr/>
          <p:nvPr/>
        </p:nvSpPr>
        <p:spPr>
          <a:xfrm>
            <a:off x="4757481" y="3130738"/>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chemeClr val="tx1"/>
              </a:solidFill>
              <a:latin typeface="Century Gothic" panose="020B0502020202020204" pitchFamily="34" charset="0"/>
            </a:endParaRPr>
          </a:p>
        </p:txBody>
      </p:sp>
      <p:sp>
        <p:nvSpPr>
          <p:cNvPr id="15" name="Star: 5 Points 7">
            <a:extLst>
              <a:ext uri="{FF2B5EF4-FFF2-40B4-BE49-F238E27FC236}">
                <a16:creationId xmlns:a16="http://schemas.microsoft.com/office/drawing/2014/main" id="{CAE3CB7E-38A6-4F8D-A1E6-D405E43ECEB1}"/>
              </a:ext>
            </a:extLst>
          </p:cNvPr>
          <p:cNvSpPr/>
          <p:nvPr/>
        </p:nvSpPr>
        <p:spPr>
          <a:xfrm>
            <a:off x="693861" y="5036356"/>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947606" y="1468306"/>
            <a:ext cx="2533562" cy="3970318"/>
          </a:xfrm>
          <a:prstGeom prst="rect">
            <a:avLst/>
          </a:prstGeom>
          <a:noFill/>
        </p:spPr>
        <p:txBody>
          <a:bodyPr wrap="square" rtlCol="0">
            <a:spAutoFit/>
          </a:bodyPr>
          <a:lstStyle/>
          <a:p>
            <a:r>
              <a:rPr lang="en-GB" sz="3600" b="1">
                <a:latin typeface="Century Gothic" panose="020B0502020202020204" pitchFamily="34" charset="0"/>
              </a:rPr>
              <a:t>balance</a:t>
            </a:r>
          </a:p>
          <a:p>
            <a:endParaRPr lang="en-GB" sz="3600" b="1">
              <a:latin typeface="Century Gothic" panose="020B0502020202020204" pitchFamily="34" charset="0"/>
            </a:endParaRPr>
          </a:p>
          <a:p>
            <a:r>
              <a:rPr lang="en-GB" sz="3600" b="1">
                <a:latin typeface="Century Gothic" panose="020B0502020202020204" pitchFamily="34" charset="0"/>
              </a:rPr>
              <a:t>balances</a:t>
            </a:r>
          </a:p>
          <a:p>
            <a:endParaRPr lang="en-GB" sz="3600" b="1">
              <a:latin typeface="Century Gothic" panose="020B0502020202020204" pitchFamily="34" charset="0"/>
            </a:endParaRPr>
          </a:p>
          <a:p>
            <a:r>
              <a:rPr lang="en-GB" sz="3600" b="1">
                <a:latin typeface="Century Gothic" panose="020B0502020202020204" pitchFamily="34" charset="0"/>
              </a:rPr>
              <a:t>level</a:t>
            </a:r>
          </a:p>
          <a:p>
            <a:endParaRPr lang="en-GB" sz="3600" b="1">
              <a:latin typeface="Century Gothic" panose="020B0502020202020204" pitchFamily="34" charset="0"/>
            </a:endParaRPr>
          </a:p>
          <a:p>
            <a:r>
              <a:rPr lang="en-GB" sz="3600" b="1">
                <a:latin typeface="Century Gothic" panose="020B0502020202020204" pitchFamily="34" charset="0"/>
              </a:rPr>
              <a:t>estimate</a:t>
            </a:r>
          </a:p>
        </p:txBody>
      </p:sp>
      <p:sp>
        <p:nvSpPr>
          <p:cNvPr id="12" name="TextBox 11"/>
          <p:cNvSpPr txBox="1"/>
          <p:nvPr/>
        </p:nvSpPr>
        <p:spPr>
          <a:xfrm>
            <a:off x="6917359" y="1468306"/>
            <a:ext cx="2347000" cy="3970318"/>
          </a:xfrm>
          <a:prstGeom prst="rect">
            <a:avLst/>
          </a:prstGeom>
          <a:noFill/>
        </p:spPr>
        <p:txBody>
          <a:bodyPr wrap="square" rtlCol="0">
            <a:spAutoFit/>
          </a:bodyPr>
          <a:lstStyle/>
          <a:p>
            <a:r>
              <a:rPr lang="en-GB" sz="3600" b="1">
                <a:latin typeface="Century Gothic" panose="020B0502020202020204" pitchFamily="34" charset="0"/>
              </a:rPr>
              <a:t>heavier</a:t>
            </a:r>
          </a:p>
          <a:p>
            <a:endParaRPr lang="en-GB" sz="3600" b="1">
              <a:latin typeface="Century Gothic" panose="020B0502020202020204" pitchFamily="34" charset="0"/>
            </a:endParaRPr>
          </a:p>
          <a:p>
            <a:r>
              <a:rPr lang="en-GB" sz="3600" b="1">
                <a:latin typeface="Century Gothic" panose="020B0502020202020204" pitchFamily="34" charset="0"/>
              </a:rPr>
              <a:t>heaviest </a:t>
            </a:r>
          </a:p>
          <a:p>
            <a:endParaRPr lang="en-GB" sz="3600" b="1">
              <a:latin typeface="Century Gothic" panose="020B0502020202020204" pitchFamily="34" charset="0"/>
            </a:endParaRPr>
          </a:p>
          <a:p>
            <a:r>
              <a:rPr lang="en-GB" sz="3600" b="1">
                <a:latin typeface="Century Gothic" panose="020B0502020202020204" pitchFamily="34" charset="0"/>
              </a:rPr>
              <a:t>lighter</a:t>
            </a:r>
          </a:p>
          <a:p>
            <a:endParaRPr lang="en-GB" sz="3600" b="1">
              <a:latin typeface="Century Gothic" panose="020B0502020202020204" pitchFamily="34" charset="0"/>
            </a:endParaRPr>
          </a:p>
          <a:p>
            <a:r>
              <a:rPr lang="en-GB" sz="3600" b="1">
                <a:latin typeface="Century Gothic" panose="020B0502020202020204" pitchFamily="34" charset="0"/>
              </a:rPr>
              <a:t>lightest</a:t>
            </a:r>
          </a:p>
        </p:txBody>
      </p:sp>
    </p:spTree>
    <p:extLst>
      <p:ext uri="{BB962C8B-B14F-4D97-AF65-F5344CB8AC3E}">
        <p14:creationId xmlns:p14="http://schemas.microsoft.com/office/powerpoint/2010/main" val="1764466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19075" y="1166400"/>
            <a:ext cx="10606088" cy="523220"/>
          </a:xfrm>
        </p:spPr>
        <p:txBody>
          <a:bodyPr/>
          <a:lstStyle/>
          <a:p>
            <a:r>
              <a:rPr lang="en-GB" sz="2800">
                <a:latin typeface="Century Gothic" panose="020B0502020202020204" pitchFamily="34" charset="0"/>
              </a:rPr>
              <a:t>Let's learn a </a:t>
            </a:r>
            <a:r>
              <a:rPr lang="en-GB" sz="2800">
                <a:latin typeface="Century Gothic" panose="020B0502020202020204" pitchFamily="34" charset="0"/>
                <a:hlinkClick r:id="rId2"/>
              </a:rPr>
              <a:t>song</a:t>
            </a:r>
            <a:r>
              <a:rPr lang="en-GB" sz="2800">
                <a:latin typeface="Century Gothic" panose="020B0502020202020204" pitchFamily="34" charset="0"/>
              </a:rPr>
              <a:t> about mass!</a:t>
            </a:r>
          </a:p>
        </p:txBody>
      </p:sp>
      <p:pic>
        <p:nvPicPr>
          <p:cNvPr id="6" name="Picture 5">
            <a:extLst>
              <a:ext uri="{FF2B5EF4-FFF2-40B4-BE49-F238E27FC236}">
                <a16:creationId xmlns:a16="http://schemas.microsoft.com/office/drawing/2014/main" id="{D149CBFD-3CB6-6A48-A850-67A3D591A22E}"/>
              </a:ext>
            </a:extLst>
          </p:cNvPr>
          <p:cNvPicPr>
            <a:picLocks noChangeAspect="1"/>
          </p:cNvPicPr>
          <p:nvPr/>
        </p:nvPicPr>
        <p:blipFill>
          <a:blip r:embed="rId3"/>
          <a:stretch>
            <a:fillRect/>
          </a:stretch>
        </p:blipFill>
        <p:spPr>
          <a:xfrm>
            <a:off x="2129680" y="2435182"/>
            <a:ext cx="6896100" cy="3581400"/>
          </a:xfrm>
          <a:prstGeom prst="rect">
            <a:avLst/>
          </a:prstGeom>
        </p:spPr>
      </p:pic>
    </p:spTree>
    <p:extLst>
      <p:ext uri="{BB962C8B-B14F-4D97-AF65-F5344CB8AC3E}">
        <p14:creationId xmlns:p14="http://schemas.microsoft.com/office/powerpoint/2010/main" val="4091783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cow and the horse have the same mass</a:t>
            </a:r>
          </a:p>
        </p:txBody>
      </p:sp>
      <p:sp>
        <p:nvSpPr>
          <p:cNvPr id="3" name="Text Placeholder 2">
            <a:extLst>
              <a:ext uri="{FF2B5EF4-FFF2-40B4-BE49-F238E27FC236}">
                <a16:creationId xmlns:a16="http://schemas.microsoft.com/office/drawing/2014/main" id="{066EF12C-FBF1-5E83-3B21-92647B5F43E0}"/>
              </a:ext>
            </a:extLst>
          </p:cNvPr>
          <p:cNvSpPr>
            <a:spLocks noGrp="1"/>
          </p:cNvSpPr>
          <p:nvPr>
            <p:ph type="body" sz="quarter" idx="10"/>
          </p:nvPr>
        </p:nvSpPr>
        <p:spPr>
          <a:xfrm>
            <a:off x="219075" y="1166400"/>
            <a:ext cx="10606088" cy="523220"/>
          </a:xfrm>
        </p:spPr>
        <p:txBody>
          <a:bodyPr/>
          <a:lstStyle/>
          <a:p>
            <a:r>
              <a:rPr lang="en-GB"/>
              <a:t>How do we know this is true?</a:t>
            </a:r>
          </a:p>
        </p:txBody>
      </p:sp>
      <p:sp>
        <p:nvSpPr>
          <p:cNvPr id="5" name="Rectangular Callout 9">
            <a:extLst>
              <a:ext uri="{FF2B5EF4-FFF2-40B4-BE49-F238E27FC236}">
                <a16:creationId xmlns:a16="http://schemas.microsoft.com/office/drawing/2014/main" id="{A8D8236C-15FB-8814-E4C6-90B8D6E29A6A}"/>
              </a:ext>
            </a:extLst>
          </p:cNvPr>
          <p:cNvSpPr/>
          <p:nvPr/>
        </p:nvSpPr>
        <p:spPr>
          <a:xfrm>
            <a:off x="7245224" y="1689620"/>
            <a:ext cx="2855210" cy="921200"/>
          </a:xfrm>
          <a:prstGeom prst="wedgeRectCallout">
            <a:avLst>
              <a:gd name="adj1" fmla="val -23091"/>
              <a:gd name="adj2" fmla="val 92410"/>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I am as heavy as the cow.</a:t>
            </a:r>
          </a:p>
        </p:txBody>
      </p:sp>
      <p:pic>
        <p:nvPicPr>
          <p:cNvPr id="6" name="Picture 5">
            <a:extLst>
              <a:ext uri="{FF2B5EF4-FFF2-40B4-BE49-F238E27FC236}">
                <a16:creationId xmlns:a16="http://schemas.microsoft.com/office/drawing/2014/main" id="{C2CE9C01-B688-BF4C-0842-B31DFB669BD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408" b="98347" l="1500" r="99500"/>
                    </a14:imgEffect>
                  </a14:imgLayer>
                </a14:imgProps>
              </a:ext>
            </a:extLst>
          </a:blip>
          <a:stretch>
            <a:fillRect/>
          </a:stretch>
        </p:blipFill>
        <p:spPr>
          <a:xfrm>
            <a:off x="4819575" y="2902376"/>
            <a:ext cx="4851299" cy="2935036"/>
          </a:xfrm>
          <a:prstGeom prst="rect">
            <a:avLst/>
          </a:prstGeom>
        </p:spPr>
      </p:pic>
    </p:spTree>
    <p:extLst>
      <p:ext uri="{BB962C8B-B14F-4D97-AF65-F5344CB8AC3E}">
        <p14:creationId xmlns:p14="http://schemas.microsoft.com/office/powerpoint/2010/main" val="3223727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E785DD92-644D-D86B-757B-164C83C7600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375" b="98438" l="8527" r="96899"/>
                    </a14:imgEffect>
                  </a14:imgLayer>
                </a14:imgProps>
              </a:ext>
            </a:extLst>
          </a:blip>
          <a:stretch>
            <a:fillRect/>
          </a:stretch>
        </p:blipFill>
        <p:spPr>
          <a:xfrm flipH="1" flipV="1">
            <a:off x="8422265" y="4376494"/>
            <a:ext cx="1023051" cy="591645"/>
          </a:xfrm>
          <a:prstGeom prst="rect">
            <a:avLst/>
          </a:prstGeom>
        </p:spPr>
      </p:pic>
      <p:sp>
        <p:nvSpPr>
          <p:cNvPr id="24" name="Freeform: Shape 23">
            <a:extLst>
              <a:ext uri="{FF2B5EF4-FFF2-40B4-BE49-F238E27FC236}">
                <a16:creationId xmlns:a16="http://schemas.microsoft.com/office/drawing/2014/main" id="{D1893ECE-ABEC-8FFB-8665-3915EF88E808}"/>
              </a:ext>
            </a:extLst>
          </p:cNvPr>
          <p:cNvSpPr/>
          <p:nvPr/>
        </p:nvSpPr>
        <p:spPr>
          <a:xfrm>
            <a:off x="6151458" y="4532529"/>
            <a:ext cx="657281" cy="319087"/>
          </a:xfrm>
          <a:custGeom>
            <a:avLst/>
            <a:gdLst>
              <a:gd name="connsiteX0" fmla="*/ 83400 w 657281"/>
              <a:gd name="connsiteY0" fmla="*/ 278606 h 319087"/>
              <a:gd name="connsiteX1" fmla="*/ 83400 w 657281"/>
              <a:gd name="connsiteY1" fmla="*/ 278606 h 319087"/>
              <a:gd name="connsiteX2" fmla="*/ 71494 w 657281"/>
              <a:gd name="connsiteY2" fmla="*/ 240506 h 319087"/>
              <a:gd name="connsiteX3" fmla="*/ 61969 w 657281"/>
              <a:gd name="connsiteY3" fmla="*/ 230981 h 319087"/>
              <a:gd name="connsiteX4" fmla="*/ 38156 w 657281"/>
              <a:gd name="connsiteY4" fmla="*/ 214312 h 319087"/>
              <a:gd name="connsiteX5" fmla="*/ 28631 w 657281"/>
              <a:gd name="connsiteY5" fmla="*/ 207169 h 319087"/>
              <a:gd name="connsiteX6" fmla="*/ 21487 w 657281"/>
              <a:gd name="connsiteY6" fmla="*/ 200025 h 319087"/>
              <a:gd name="connsiteX7" fmla="*/ 11962 w 657281"/>
              <a:gd name="connsiteY7" fmla="*/ 185737 h 319087"/>
              <a:gd name="connsiteX8" fmla="*/ 2437 w 657281"/>
              <a:gd name="connsiteY8" fmla="*/ 178594 h 319087"/>
              <a:gd name="connsiteX9" fmla="*/ 56 w 657281"/>
              <a:gd name="connsiteY9" fmla="*/ 164306 h 319087"/>
              <a:gd name="connsiteX10" fmla="*/ 7200 w 657281"/>
              <a:gd name="connsiteY10" fmla="*/ 123825 h 319087"/>
              <a:gd name="connsiteX11" fmla="*/ 11962 w 657281"/>
              <a:gd name="connsiteY11" fmla="*/ 111919 h 319087"/>
              <a:gd name="connsiteX12" fmla="*/ 21487 w 657281"/>
              <a:gd name="connsiteY12" fmla="*/ 104775 h 319087"/>
              <a:gd name="connsiteX13" fmla="*/ 47681 w 657281"/>
              <a:gd name="connsiteY13" fmla="*/ 80962 h 319087"/>
              <a:gd name="connsiteX14" fmla="*/ 64350 w 657281"/>
              <a:gd name="connsiteY14" fmla="*/ 73819 h 319087"/>
              <a:gd name="connsiteX15" fmla="*/ 73875 w 657281"/>
              <a:gd name="connsiteY15" fmla="*/ 66675 h 319087"/>
              <a:gd name="connsiteX16" fmla="*/ 88162 w 657281"/>
              <a:gd name="connsiteY16" fmla="*/ 59531 h 319087"/>
              <a:gd name="connsiteX17" fmla="*/ 95306 w 657281"/>
              <a:gd name="connsiteY17" fmla="*/ 54769 h 319087"/>
              <a:gd name="connsiteX18" fmla="*/ 142931 w 657281"/>
              <a:gd name="connsiteY18" fmla="*/ 42862 h 319087"/>
              <a:gd name="connsiteX19" fmla="*/ 166744 w 657281"/>
              <a:gd name="connsiteY19" fmla="*/ 33337 h 319087"/>
              <a:gd name="connsiteX20" fmla="*/ 202462 w 657281"/>
              <a:gd name="connsiteY20" fmla="*/ 14287 h 319087"/>
              <a:gd name="connsiteX21" fmla="*/ 209606 w 657281"/>
              <a:gd name="connsiteY21" fmla="*/ 11906 h 319087"/>
              <a:gd name="connsiteX22" fmla="*/ 304856 w 657281"/>
              <a:gd name="connsiteY22" fmla="*/ 0 h 319087"/>
              <a:gd name="connsiteX23" fmla="*/ 362006 w 657281"/>
              <a:gd name="connsiteY23" fmla="*/ 2381 h 319087"/>
              <a:gd name="connsiteX24" fmla="*/ 371531 w 657281"/>
              <a:gd name="connsiteY24" fmla="*/ 7144 h 319087"/>
              <a:gd name="connsiteX25" fmla="*/ 381056 w 657281"/>
              <a:gd name="connsiteY25" fmla="*/ 9525 h 319087"/>
              <a:gd name="connsiteX26" fmla="*/ 392962 w 657281"/>
              <a:gd name="connsiteY26" fmla="*/ 21431 h 319087"/>
              <a:gd name="connsiteX27" fmla="*/ 416775 w 657281"/>
              <a:gd name="connsiteY27" fmla="*/ 42862 h 319087"/>
              <a:gd name="connsiteX28" fmla="*/ 421537 w 657281"/>
              <a:gd name="connsiteY28" fmla="*/ 50006 h 319087"/>
              <a:gd name="connsiteX29" fmla="*/ 428681 w 657281"/>
              <a:gd name="connsiteY29" fmla="*/ 61912 h 319087"/>
              <a:gd name="connsiteX30" fmla="*/ 435825 w 657281"/>
              <a:gd name="connsiteY30" fmla="*/ 71437 h 319087"/>
              <a:gd name="connsiteX31" fmla="*/ 442969 w 657281"/>
              <a:gd name="connsiteY31" fmla="*/ 73819 h 319087"/>
              <a:gd name="connsiteX32" fmla="*/ 445350 w 657281"/>
              <a:gd name="connsiteY32" fmla="*/ 80962 h 319087"/>
              <a:gd name="connsiteX33" fmla="*/ 457256 w 657281"/>
              <a:gd name="connsiteY33" fmla="*/ 88106 h 319087"/>
              <a:gd name="connsiteX34" fmla="*/ 478687 w 657281"/>
              <a:gd name="connsiteY34" fmla="*/ 97631 h 319087"/>
              <a:gd name="connsiteX35" fmla="*/ 614419 w 657281"/>
              <a:gd name="connsiteY35" fmla="*/ 102394 h 319087"/>
              <a:gd name="connsiteX36" fmla="*/ 631087 w 657281"/>
              <a:gd name="connsiteY36" fmla="*/ 116681 h 319087"/>
              <a:gd name="connsiteX37" fmla="*/ 640612 w 657281"/>
              <a:gd name="connsiteY37" fmla="*/ 126206 h 319087"/>
              <a:gd name="connsiteX38" fmla="*/ 647756 w 657281"/>
              <a:gd name="connsiteY38" fmla="*/ 140494 h 319087"/>
              <a:gd name="connsiteX39" fmla="*/ 657281 w 657281"/>
              <a:gd name="connsiteY39" fmla="*/ 166687 h 319087"/>
              <a:gd name="connsiteX40" fmla="*/ 654900 w 657281"/>
              <a:gd name="connsiteY40" fmla="*/ 230981 h 319087"/>
              <a:gd name="connsiteX41" fmla="*/ 642994 w 657281"/>
              <a:gd name="connsiteY41" fmla="*/ 245269 h 319087"/>
              <a:gd name="connsiteX42" fmla="*/ 552506 w 657281"/>
              <a:gd name="connsiteY42" fmla="*/ 290512 h 319087"/>
              <a:gd name="connsiteX43" fmla="*/ 545362 w 657281"/>
              <a:gd name="connsiteY43" fmla="*/ 292894 h 319087"/>
              <a:gd name="connsiteX44" fmla="*/ 519169 w 657281"/>
              <a:gd name="connsiteY44" fmla="*/ 295275 h 319087"/>
              <a:gd name="connsiteX45" fmla="*/ 459637 w 657281"/>
              <a:gd name="connsiteY45" fmla="*/ 292894 h 319087"/>
              <a:gd name="connsiteX46" fmla="*/ 450112 w 657281"/>
              <a:gd name="connsiteY46" fmla="*/ 288131 h 319087"/>
              <a:gd name="connsiteX47" fmla="*/ 431062 w 657281"/>
              <a:gd name="connsiteY47" fmla="*/ 285750 h 319087"/>
              <a:gd name="connsiteX48" fmla="*/ 350100 w 657281"/>
              <a:gd name="connsiteY48" fmla="*/ 288131 h 319087"/>
              <a:gd name="connsiteX49" fmla="*/ 340575 w 657281"/>
              <a:gd name="connsiteY49" fmla="*/ 292894 h 319087"/>
              <a:gd name="connsiteX50" fmla="*/ 328669 w 657281"/>
              <a:gd name="connsiteY50" fmla="*/ 295275 h 319087"/>
              <a:gd name="connsiteX51" fmla="*/ 295331 w 657281"/>
              <a:gd name="connsiteY51" fmla="*/ 304800 h 319087"/>
              <a:gd name="connsiteX52" fmla="*/ 283425 w 657281"/>
              <a:gd name="connsiteY52" fmla="*/ 311944 h 319087"/>
              <a:gd name="connsiteX53" fmla="*/ 273900 w 657281"/>
              <a:gd name="connsiteY53" fmla="*/ 314325 h 319087"/>
              <a:gd name="connsiteX54" fmla="*/ 223894 w 657281"/>
              <a:gd name="connsiteY54" fmla="*/ 319087 h 319087"/>
              <a:gd name="connsiteX55" fmla="*/ 121500 w 657281"/>
              <a:gd name="connsiteY55" fmla="*/ 300037 h 319087"/>
              <a:gd name="connsiteX56" fmla="*/ 100069 w 657281"/>
              <a:gd name="connsiteY56" fmla="*/ 292894 h 319087"/>
              <a:gd name="connsiteX57" fmla="*/ 83400 w 657281"/>
              <a:gd name="connsiteY57" fmla="*/ 278606 h 319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57281" h="319087">
                <a:moveTo>
                  <a:pt x="83400" y="278606"/>
                </a:moveTo>
                <a:lnTo>
                  <a:pt x="83400" y="278606"/>
                </a:lnTo>
                <a:cubicBezTo>
                  <a:pt x="79431" y="265906"/>
                  <a:pt x="80903" y="249915"/>
                  <a:pt x="71494" y="240506"/>
                </a:cubicBezTo>
                <a:cubicBezTo>
                  <a:pt x="68319" y="237331"/>
                  <a:pt x="65500" y="233755"/>
                  <a:pt x="61969" y="230981"/>
                </a:cubicBezTo>
                <a:cubicBezTo>
                  <a:pt x="54350" y="224995"/>
                  <a:pt x="45908" y="220125"/>
                  <a:pt x="38156" y="214312"/>
                </a:cubicBezTo>
                <a:cubicBezTo>
                  <a:pt x="34981" y="211931"/>
                  <a:pt x="31644" y="209752"/>
                  <a:pt x="28631" y="207169"/>
                </a:cubicBezTo>
                <a:cubicBezTo>
                  <a:pt x="26074" y="204977"/>
                  <a:pt x="23555" y="202683"/>
                  <a:pt x="21487" y="200025"/>
                </a:cubicBezTo>
                <a:cubicBezTo>
                  <a:pt x="17973" y="195507"/>
                  <a:pt x="16541" y="189171"/>
                  <a:pt x="11962" y="185737"/>
                </a:cubicBezTo>
                <a:lnTo>
                  <a:pt x="2437" y="178594"/>
                </a:lnTo>
                <a:cubicBezTo>
                  <a:pt x="1643" y="173831"/>
                  <a:pt x="-362" y="169116"/>
                  <a:pt x="56" y="164306"/>
                </a:cubicBezTo>
                <a:cubicBezTo>
                  <a:pt x="1243" y="150655"/>
                  <a:pt x="4163" y="137186"/>
                  <a:pt x="7200" y="123825"/>
                </a:cubicBezTo>
                <a:cubicBezTo>
                  <a:pt x="8147" y="119657"/>
                  <a:pt x="9397" y="115339"/>
                  <a:pt x="11962" y="111919"/>
                </a:cubicBezTo>
                <a:cubicBezTo>
                  <a:pt x="14343" y="108744"/>
                  <a:pt x="18550" y="107445"/>
                  <a:pt x="21487" y="104775"/>
                </a:cubicBezTo>
                <a:cubicBezTo>
                  <a:pt x="28219" y="98655"/>
                  <a:pt x="38306" y="86075"/>
                  <a:pt x="47681" y="80962"/>
                </a:cubicBezTo>
                <a:cubicBezTo>
                  <a:pt x="52988" y="78067"/>
                  <a:pt x="59043" y="76714"/>
                  <a:pt x="64350" y="73819"/>
                </a:cubicBezTo>
                <a:cubicBezTo>
                  <a:pt x="67834" y="71919"/>
                  <a:pt x="70472" y="68717"/>
                  <a:pt x="73875" y="66675"/>
                </a:cubicBezTo>
                <a:cubicBezTo>
                  <a:pt x="78441" y="63935"/>
                  <a:pt x="83508" y="62117"/>
                  <a:pt x="88162" y="59531"/>
                </a:cubicBezTo>
                <a:cubicBezTo>
                  <a:pt x="90664" y="58141"/>
                  <a:pt x="92571" y="55611"/>
                  <a:pt x="95306" y="54769"/>
                </a:cubicBezTo>
                <a:cubicBezTo>
                  <a:pt x="172080" y="31147"/>
                  <a:pt x="65467" y="69975"/>
                  <a:pt x="142931" y="42862"/>
                </a:cubicBezTo>
                <a:cubicBezTo>
                  <a:pt x="151000" y="40038"/>
                  <a:pt x="159413" y="37735"/>
                  <a:pt x="166744" y="33337"/>
                </a:cubicBezTo>
                <a:cubicBezTo>
                  <a:pt x="177144" y="27097"/>
                  <a:pt x="191990" y="17777"/>
                  <a:pt x="202462" y="14287"/>
                </a:cubicBezTo>
                <a:cubicBezTo>
                  <a:pt x="204843" y="13493"/>
                  <a:pt x="207120" y="12253"/>
                  <a:pt x="209606" y="11906"/>
                </a:cubicBezTo>
                <a:cubicBezTo>
                  <a:pt x="241296" y="7484"/>
                  <a:pt x="304856" y="0"/>
                  <a:pt x="304856" y="0"/>
                </a:cubicBezTo>
                <a:cubicBezTo>
                  <a:pt x="323906" y="794"/>
                  <a:pt x="343048" y="350"/>
                  <a:pt x="362006" y="2381"/>
                </a:cubicBezTo>
                <a:cubicBezTo>
                  <a:pt x="365536" y="2759"/>
                  <a:pt x="368207" y="5898"/>
                  <a:pt x="371531" y="7144"/>
                </a:cubicBezTo>
                <a:cubicBezTo>
                  <a:pt x="374595" y="8293"/>
                  <a:pt x="377881" y="8731"/>
                  <a:pt x="381056" y="9525"/>
                </a:cubicBezTo>
                <a:cubicBezTo>
                  <a:pt x="385025" y="13494"/>
                  <a:pt x="388738" y="17735"/>
                  <a:pt x="392962" y="21431"/>
                </a:cubicBezTo>
                <a:cubicBezTo>
                  <a:pt x="405754" y="32624"/>
                  <a:pt x="400525" y="18484"/>
                  <a:pt x="416775" y="42862"/>
                </a:cubicBezTo>
                <a:cubicBezTo>
                  <a:pt x="418362" y="45243"/>
                  <a:pt x="420020" y="47579"/>
                  <a:pt x="421537" y="50006"/>
                </a:cubicBezTo>
                <a:cubicBezTo>
                  <a:pt x="423990" y="53931"/>
                  <a:pt x="426114" y="58061"/>
                  <a:pt x="428681" y="61912"/>
                </a:cubicBezTo>
                <a:cubicBezTo>
                  <a:pt x="430883" y="65214"/>
                  <a:pt x="432776" y="68896"/>
                  <a:pt x="435825" y="71437"/>
                </a:cubicBezTo>
                <a:cubicBezTo>
                  <a:pt x="437753" y="73044"/>
                  <a:pt x="440588" y="73025"/>
                  <a:pt x="442969" y="73819"/>
                </a:cubicBezTo>
                <a:cubicBezTo>
                  <a:pt x="443763" y="76200"/>
                  <a:pt x="443575" y="79187"/>
                  <a:pt x="445350" y="80962"/>
                </a:cubicBezTo>
                <a:cubicBezTo>
                  <a:pt x="448623" y="84235"/>
                  <a:pt x="453210" y="85858"/>
                  <a:pt x="457256" y="88106"/>
                </a:cubicBezTo>
                <a:cubicBezTo>
                  <a:pt x="465840" y="92875"/>
                  <a:pt x="469221" y="93845"/>
                  <a:pt x="478687" y="97631"/>
                </a:cubicBezTo>
                <a:cubicBezTo>
                  <a:pt x="517933" y="96442"/>
                  <a:pt x="574141" y="90700"/>
                  <a:pt x="614419" y="102394"/>
                </a:cubicBezTo>
                <a:cubicBezTo>
                  <a:pt x="621447" y="104434"/>
                  <a:pt x="625672" y="111759"/>
                  <a:pt x="631087" y="116681"/>
                </a:cubicBezTo>
                <a:cubicBezTo>
                  <a:pt x="634409" y="119701"/>
                  <a:pt x="638037" y="122528"/>
                  <a:pt x="640612" y="126206"/>
                </a:cubicBezTo>
                <a:cubicBezTo>
                  <a:pt x="643666" y="130568"/>
                  <a:pt x="645552" y="135647"/>
                  <a:pt x="647756" y="140494"/>
                </a:cubicBezTo>
                <a:cubicBezTo>
                  <a:pt x="651901" y="149612"/>
                  <a:pt x="654083" y="157092"/>
                  <a:pt x="657281" y="166687"/>
                </a:cubicBezTo>
                <a:cubicBezTo>
                  <a:pt x="656487" y="188118"/>
                  <a:pt x="657034" y="209641"/>
                  <a:pt x="654900" y="230981"/>
                </a:cubicBezTo>
                <a:cubicBezTo>
                  <a:pt x="654607" y="233915"/>
                  <a:pt x="644704" y="244352"/>
                  <a:pt x="642994" y="245269"/>
                </a:cubicBezTo>
                <a:cubicBezTo>
                  <a:pt x="613279" y="261214"/>
                  <a:pt x="584497" y="279845"/>
                  <a:pt x="552506" y="290512"/>
                </a:cubicBezTo>
                <a:cubicBezTo>
                  <a:pt x="550125" y="291306"/>
                  <a:pt x="547847" y="292539"/>
                  <a:pt x="545362" y="292894"/>
                </a:cubicBezTo>
                <a:cubicBezTo>
                  <a:pt x="536683" y="294134"/>
                  <a:pt x="527900" y="294481"/>
                  <a:pt x="519169" y="295275"/>
                </a:cubicBezTo>
                <a:cubicBezTo>
                  <a:pt x="499325" y="294481"/>
                  <a:pt x="479391" y="294938"/>
                  <a:pt x="459637" y="292894"/>
                </a:cubicBezTo>
                <a:cubicBezTo>
                  <a:pt x="456106" y="292529"/>
                  <a:pt x="453556" y="288992"/>
                  <a:pt x="450112" y="288131"/>
                </a:cubicBezTo>
                <a:cubicBezTo>
                  <a:pt x="443904" y="286579"/>
                  <a:pt x="437412" y="286544"/>
                  <a:pt x="431062" y="285750"/>
                </a:cubicBezTo>
                <a:cubicBezTo>
                  <a:pt x="404075" y="286544"/>
                  <a:pt x="377015" y="286006"/>
                  <a:pt x="350100" y="288131"/>
                </a:cubicBezTo>
                <a:cubicBezTo>
                  <a:pt x="346561" y="288410"/>
                  <a:pt x="343943" y="291771"/>
                  <a:pt x="340575" y="292894"/>
                </a:cubicBezTo>
                <a:cubicBezTo>
                  <a:pt x="336735" y="294174"/>
                  <a:pt x="332546" y="294112"/>
                  <a:pt x="328669" y="295275"/>
                </a:cubicBezTo>
                <a:cubicBezTo>
                  <a:pt x="285910" y="308101"/>
                  <a:pt x="362120" y="289956"/>
                  <a:pt x="295331" y="304800"/>
                </a:cubicBezTo>
                <a:cubicBezTo>
                  <a:pt x="291362" y="307181"/>
                  <a:pt x="287654" y="310064"/>
                  <a:pt x="283425" y="311944"/>
                </a:cubicBezTo>
                <a:cubicBezTo>
                  <a:pt x="280434" y="313273"/>
                  <a:pt x="277095" y="313615"/>
                  <a:pt x="273900" y="314325"/>
                </a:cubicBezTo>
                <a:cubicBezTo>
                  <a:pt x="252909" y="318989"/>
                  <a:pt x="255368" y="317120"/>
                  <a:pt x="223894" y="319087"/>
                </a:cubicBezTo>
                <a:cubicBezTo>
                  <a:pt x="131231" y="312224"/>
                  <a:pt x="189089" y="322565"/>
                  <a:pt x="121500" y="300037"/>
                </a:cubicBezTo>
                <a:cubicBezTo>
                  <a:pt x="114356" y="297656"/>
                  <a:pt x="107120" y="295538"/>
                  <a:pt x="100069" y="292894"/>
                </a:cubicBezTo>
                <a:cubicBezTo>
                  <a:pt x="90056" y="289139"/>
                  <a:pt x="86178" y="280987"/>
                  <a:pt x="83400" y="278606"/>
                </a:cubicBezTo>
                <a:close/>
              </a:path>
            </a:pathLst>
          </a:custGeom>
          <a:solidFill>
            <a:srgbClr val="2CB5C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468B933B-4588-9DFE-9061-667633E96369}"/>
              </a:ext>
            </a:extLst>
          </p:cNvPr>
          <p:cNvSpPr>
            <a:spLocks noGrp="1"/>
          </p:cNvSpPr>
          <p:nvPr>
            <p:ph type="body" sz="quarter" idx="10"/>
          </p:nvPr>
        </p:nvSpPr>
        <p:spPr>
          <a:xfrm>
            <a:off x="1076866" y="5635081"/>
            <a:ext cx="8761504" cy="935641"/>
          </a:xfrm>
        </p:spPr>
        <p:txBody>
          <a:bodyPr/>
          <a:lstStyle/>
          <a:p>
            <a:r>
              <a:rPr lang="en-GB"/>
              <a:t>balance      balances      level      estimate      heavier      heaviest      lighter      lightest</a:t>
            </a:r>
          </a:p>
        </p:txBody>
      </p:sp>
      <p:sp>
        <p:nvSpPr>
          <p:cNvPr id="10" name="Rectangular Callout 9"/>
          <p:cNvSpPr/>
          <p:nvPr/>
        </p:nvSpPr>
        <p:spPr>
          <a:xfrm>
            <a:off x="6505948" y="1021729"/>
            <a:ext cx="3903434" cy="1751908"/>
          </a:xfrm>
          <a:prstGeom prst="wedgeRectCallout">
            <a:avLst>
              <a:gd name="adj1" fmla="val 36306"/>
              <a:gd name="adj2" fmla="val 65293"/>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I’ve swapped the book for the marble. And now I’ve made the balance level again.</a:t>
            </a:r>
          </a:p>
        </p:txBody>
      </p:sp>
      <p:sp>
        <p:nvSpPr>
          <p:cNvPr id="11" name="Rectangular Callout 10"/>
          <p:cNvSpPr/>
          <p:nvPr/>
        </p:nvSpPr>
        <p:spPr>
          <a:xfrm flipH="1">
            <a:off x="2211602" y="2518394"/>
            <a:ext cx="3569087" cy="2173679"/>
          </a:xfrm>
          <a:prstGeom prst="wedgeRectCallout">
            <a:avLst>
              <a:gd name="adj1" fmla="val 67864"/>
              <a:gd name="adj2" fmla="val -3741"/>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The book is heavier than the marble. </a:t>
            </a:r>
          </a:p>
          <a:p>
            <a:pPr algn="ctr"/>
            <a:r>
              <a:rPr lang="en-GB" sz="2400">
                <a:solidFill>
                  <a:schemeClr val="tx1"/>
                </a:solidFill>
                <a:latin typeface="Century Gothic" panose="020B0502020202020204" pitchFamily="34" charset="0"/>
              </a:rPr>
              <a:t>I know it is heavier because you had to add more playdough.</a:t>
            </a:r>
          </a:p>
        </p:txBody>
      </p:sp>
      <p:sp>
        <p:nvSpPr>
          <p:cNvPr id="4" name="Rectangular Callout 9">
            <a:extLst>
              <a:ext uri="{FF2B5EF4-FFF2-40B4-BE49-F238E27FC236}">
                <a16:creationId xmlns:a16="http://schemas.microsoft.com/office/drawing/2014/main" id="{5D30B5ED-BF8D-A960-1D50-28F211849ED1}"/>
              </a:ext>
            </a:extLst>
          </p:cNvPr>
          <p:cNvSpPr/>
          <p:nvPr/>
        </p:nvSpPr>
        <p:spPr>
          <a:xfrm>
            <a:off x="446057" y="609600"/>
            <a:ext cx="4726307" cy="935640"/>
          </a:xfrm>
          <a:prstGeom prst="wedgeRectCallout">
            <a:avLst>
              <a:gd name="adj1" fmla="val -36520"/>
              <a:gd name="adj2" fmla="val 133627"/>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I choose the book. I think it will be heavier than the marble. </a:t>
            </a:r>
          </a:p>
        </p:txBody>
      </p:sp>
      <p:pic>
        <p:nvPicPr>
          <p:cNvPr id="8" name="Google Shape;466;p18">
            <a:extLst>
              <a:ext uri="{FF2B5EF4-FFF2-40B4-BE49-F238E27FC236}">
                <a16:creationId xmlns:a16="http://schemas.microsoft.com/office/drawing/2014/main" id="{005B8943-367F-61D3-3E25-5F122C9E677D}"/>
              </a:ext>
            </a:extLst>
          </p:cNvPr>
          <p:cNvPicPr preferRelativeResize="0">
            <a:picLocks noChangeAspect="1"/>
          </p:cNvPicPr>
          <p:nvPr/>
        </p:nvPicPr>
        <p:blipFill rotWithShape="1">
          <a:blip r:embed="rId4">
            <a:alphaModFix/>
          </a:blip>
          <a:srcRect b="29389"/>
          <a:stretch/>
        </p:blipFill>
        <p:spPr>
          <a:xfrm>
            <a:off x="396229" y="3012064"/>
            <a:ext cx="1652588" cy="2623017"/>
          </a:xfrm>
          <a:prstGeom prst="rect">
            <a:avLst/>
          </a:prstGeom>
          <a:noFill/>
          <a:ln>
            <a:noFill/>
          </a:ln>
        </p:spPr>
      </p:pic>
      <p:pic>
        <p:nvPicPr>
          <p:cNvPr id="9" name="Google Shape;467;p18" descr="Angie pencil.png">
            <a:extLst>
              <a:ext uri="{FF2B5EF4-FFF2-40B4-BE49-F238E27FC236}">
                <a16:creationId xmlns:a16="http://schemas.microsoft.com/office/drawing/2014/main" id="{78384367-A83D-6458-FDE0-8B12A9070774}"/>
              </a:ext>
            </a:extLst>
          </p:cNvPr>
          <p:cNvPicPr preferRelativeResize="0">
            <a:picLocks noChangeAspect="1"/>
          </p:cNvPicPr>
          <p:nvPr/>
        </p:nvPicPr>
        <p:blipFill rotWithShape="1">
          <a:blip r:embed="rId5">
            <a:alphaModFix/>
          </a:blip>
          <a:srcRect l="12078" r="6794" b="29851"/>
          <a:stretch/>
        </p:blipFill>
        <p:spPr>
          <a:xfrm>
            <a:off x="9132329" y="2913601"/>
            <a:ext cx="2036018" cy="2714085"/>
          </a:xfrm>
          <a:prstGeom prst="rect">
            <a:avLst/>
          </a:prstGeom>
          <a:noFill/>
          <a:ln>
            <a:noFill/>
          </a:ln>
        </p:spPr>
      </p:pic>
      <p:pic>
        <p:nvPicPr>
          <p:cNvPr id="21" name="Picture 20">
            <a:extLst>
              <a:ext uri="{FF2B5EF4-FFF2-40B4-BE49-F238E27FC236}">
                <a16:creationId xmlns:a16="http://schemas.microsoft.com/office/drawing/2014/main" id="{4BB74940-9BCA-D5FC-6FC7-EC4371D2839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375" b="94531" l="1695" r="96852"/>
                    </a14:imgEffect>
                  </a14:imgLayer>
                </a14:imgProps>
              </a:ext>
            </a:extLst>
          </a:blip>
          <a:stretch>
            <a:fillRect/>
          </a:stretch>
        </p:blipFill>
        <p:spPr>
          <a:xfrm>
            <a:off x="5987752" y="4575701"/>
            <a:ext cx="3301596" cy="1023255"/>
          </a:xfrm>
          <a:prstGeom prst="rect">
            <a:avLst/>
          </a:prstGeom>
        </p:spPr>
      </p:pic>
      <p:pic>
        <p:nvPicPr>
          <p:cNvPr id="25" name="Picture 24">
            <a:extLst>
              <a:ext uri="{FF2B5EF4-FFF2-40B4-BE49-F238E27FC236}">
                <a16:creationId xmlns:a16="http://schemas.microsoft.com/office/drawing/2014/main" id="{A9AE7665-E72B-AC62-AC6E-85CDEBADE39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198" b="95604" l="6742" r="95506"/>
                    </a14:imgEffect>
                  </a14:imgLayer>
                </a14:imgProps>
              </a:ext>
            </a:extLst>
          </a:blip>
          <a:stretch>
            <a:fillRect/>
          </a:stretch>
        </p:blipFill>
        <p:spPr>
          <a:xfrm>
            <a:off x="8881241" y="5258919"/>
            <a:ext cx="269415" cy="275469"/>
          </a:xfrm>
          <a:prstGeom prst="rect">
            <a:avLst/>
          </a:prstGeom>
        </p:spPr>
      </p:pic>
      <p:pic>
        <p:nvPicPr>
          <p:cNvPr id="2" name="Picture 1" descr="A white numbers on a colorful background&#10;&#10;AI-generated content may be incorrect.">
            <a:extLst>
              <a:ext uri="{FF2B5EF4-FFF2-40B4-BE49-F238E27FC236}">
                <a16:creationId xmlns:a16="http://schemas.microsoft.com/office/drawing/2014/main" id="{9F8AE1DA-2F40-DFAC-F407-0FC9E7BD985D}"/>
              </a:ext>
            </a:extLst>
          </p:cNvPr>
          <p:cNvPicPr>
            <a:picLocks noChangeAspect="1"/>
          </p:cNvPicPr>
          <p:nvPr/>
        </p:nvPicPr>
        <p:blipFill>
          <a:blip r:embed="rId10"/>
          <a:stretch>
            <a:fillRect/>
          </a:stretch>
        </p:blipFill>
        <p:spPr>
          <a:xfrm>
            <a:off x="9650791" y="236537"/>
            <a:ext cx="1514323" cy="760640"/>
          </a:xfrm>
          <a:prstGeom prst="rect">
            <a:avLst/>
          </a:prstGeom>
        </p:spPr>
      </p:pic>
    </p:spTree>
    <p:extLst>
      <p:ext uri="{BB962C8B-B14F-4D97-AF65-F5344CB8AC3E}">
        <p14:creationId xmlns:p14="http://schemas.microsoft.com/office/powerpoint/2010/main" val="571981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3E18DD2-EE0F-1B21-D655-1F578A4B0C3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632" b="94737" l="1667" r="98167"/>
                    </a14:imgEffect>
                  </a14:imgLayer>
                </a14:imgProps>
              </a:ext>
            </a:extLst>
          </a:blip>
          <a:stretch>
            <a:fillRect/>
          </a:stretch>
        </p:blipFill>
        <p:spPr>
          <a:xfrm>
            <a:off x="2664542" y="2853925"/>
            <a:ext cx="5715000" cy="1447800"/>
          </a:xfrm>
          <a:prstGeom prst="rect">
            <a:avLst/>
          </a:prstGeom>
        </p:spPr>
      </p:pic>
      <p:sp>
        <p:nvSpPr>
          <p:cNvPr id="2" name="Title 1"/>
          <p:cNvSpPr>
            <a:spLocks noGrp="1"/>
          </p:cNvSpPr>
          <p:nvPr>
            <p:ph type="title"/>
          </p:nvPr>
        </p:nvSpPr>
        <p:spPr>
          <a:xfrm>
            <a:off x="218768" y="247137"/>
            <a:ext cx="10606548" cy="608269"/>
          </a:xfrm>
        </p:spPr>
        <p:txBody>
          <a:bodyPr>
            <a:normAutofit fontScale="90000"/>
          </a:bodyPr>
          <a:lstStyle/>
          <a:p>
            <a:r>
              <a:rPr lang="en-US"/>
              <a:t>Which object do you think is the heaviest?</a:t>
            </a:r>
          </a:p>
        </p:txBody>
      </p:sp>
      <p:sp>
        <p:nvSpPr>
          <p:cNvPr id="3" name="Text Placeholder 2">
            <a:extLst>
              <a:ext uri="{FF2B5EF4-FFF2-40B4-BE49-F238E27FC236}">
                <a16:creationId xmlns:a16="http://schemas.microsoft.com/office/drawing/2014/main" id="{FD4F69FE-4201-F421-8FA2-CB1C321E99C5}"/>
              </a:ext>
            </a:extLst>
          </p:cNvPr>
          <p:cNvSpPr>
            <a:spLocks noGrp="1"/>
          </p:cNvSpPr>
          <p:nvPr>
            <p:ph type="body" sz="quarter" idx="10"/>
          </p:nvPr>
        </p:nvSpPr>
        <p:spPr>
          <a:xfrm>
            <a:off x="219075" y="1166400"/>
            <a:ext cx="10606088" cy="523220"/>
          </a:xfrm>
        </p:spPr>
        <p:txBody>
          <a:bodyPr/>
          <a:lstStyle/>
          <a:p>
            <a:r>
              <a:rPr lang="en-GB"/>
              <a:t>Which do you think is the lightest?</a:t>
            </a:r>
          </a:p>
        </p:txBody>
      </p:sp>
      <p:pic>
        <p:nvPicPr>
          <p:cNvPr id="6" name="Picture 5">
            <a:extLst>
              <a:ext uri="{FF2B5EF4-FFF2-40B4-BE49-F238E27FC236}">
                <a16:creationId xmlns:a16="http://schemas.microsoft.com/office/drawing/2014/main" id="{70952E97-4DE6-C873-4847-4071107B808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167" b="96429" l="8219" r="93151"/>
                    </a14:imgEffect>
                  </a14:imgLayer>
                </a14:imgProps>
              </a:ext>
            </a:extLst>
          </a:blip>
          <a:stretch>
            <a:fillRect/>
          </a:stretch>
        </p:blipFill>
        <p:spPr>
          <a:xfrm>
            <a:off x="1510324" y="5063037"/>
            <a:ext cx="854622" cy="983401"/>
          </a:xfrm>
          <a:prstGeom prst="rect">
            <a:avLst/>
          </a:prstGeom>
        </p:spPr>
      </p:pic>
      <p:pic>
        <p:nvPicPr>
          <p:cNvPr id="8" name="Picture 7">
            <a:extLst>
              <a:ext uri="{FF2B5EF4-FFF2-40B4-BE49-F238E27FC236}">
                <a16:creationId xmlns:a16="http://schemas.microsoft.com/office/drawing/2014/main" id="{9E4FF55F-2E6D-AD85-CDAF-E3EBB33E17B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889" b="88889" l="1629" r="96743"/>
                    </a14:imgEffect>
                  </a14:imgLayer>
                </a14:imgProps>
              </a:ext>
            </a:extLst>
          </a:blip>
          <a:stretch>
            <a:fillRect/>
          </a:stretch>
        </p:blipFill>
        <p:spPr>
          <a:xfrm>
            <a:off x="3166642" y="5281611"/>
            <a:ext cx="2516288" cy="368837"/>
          </a:xfrm>
          <a:prstGeom prst="rect">
            <a:avLst/>
          </a:prstGeom>
        </p:spPr>
      </p:pic>
      <p:pic>
        <p:nvPicPr>
          <p:cNvPr id="11" name="Picture 10">
            <a:extLst>
              <a:ext uri="{FF2B5EF4-FFF2-40B4-BE49-F238E27FC236}">
                <a16:creationId xmlns:a16="http://schemas.microsoft.com/office/drawing/2014/main" id="{86464CE1-7D19-700D-720A-FDF1CE83EBCB}"/>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326" b="95930" l="1423" r="98374"/>
                    </a14:imgEffect>
                  </a14:imgLayer>
                </a14:imgProps>
              </a:ext>
            </a:extLst>
          </a:blip>
          <a:stretch>
            <a:fillRect/>
          </a:stretch>
        </p:blipFill>
        <p:spPr>
          <a:xfrm>
            <a:off x="6232966" y="4960077"/>
            <a:ext cx="2894518" cy="1011905"/>
          </a:xfrm>
          <a:prstGeom prst="rect">
            <a:avLst/>
          </a:prstGeom>
        </p:spPr>
      </p:pic>
    </p:spTree>
    <p:extLst>
      <p:ext uri="{BB962C8B-B14F-4D97-AF65-F5344CB8AC3E}">
        <p14:creationId xmlns:p14="http://schemas.microsoft.com/office/powerpoint/2010/main" val="4229627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06A41F8-63D3-43CD-A164-6EF31A8C7625}"/>
              </a:ext>
            </a:extLst>
          </p:cNvPr>
          <p:cNvSpPr>
            <a:spLocks noGrp="1"/>
          </p:cNvSpPr>
          <p:nvPr>
            <p:ph type="title"/>
          </p:nvPr>
        </p:nvSpPr>
        <p:spPr>
          <a:xfrm>
            <a:off x="462722" y="-176005"/>
            <a:ext cx="10515600" cy="1325563"/>
          </a:xfrm>
        </p:spPr>
        <p:txBody>
          <a:bodyPr>
            <a:normAutofit/>
          </a:bodyPr>
          <a:lstStyle/>
          <a:p>
            <a:r>
              <a:rPr lang="en-US" sz="2800">
                <a:latin typeface="Century Gothic"/>
                <a:cs typeface="Century Gothic"/>
              </a:rPr>
              <a:t>To compare the masses of more than two objects</a:t>
            </a:r>
            <a:endParaRPr lang="en-US" sz="2800">
              <a:ea typeface="Calibri Light"/>
              <a:cs typeface="Calibri Light"/>
            </a:endParaRPr>
          </a:p>
        </p:txBody>
      </p:sp>
      <p:sp>
        <p:nvSpPr>
          <p:cNvPr id="4" name="Text Placeholder 3"/>
          <p:cNvSpPr>
            <a:spLocks noGrp="1"/>
          </p:cNvSpPr>
          <p:nvPr>
            <p:ph type="body" sz="quarter" idx="10"/>
          </p:nvPr>
        </p:nvSpPr>
        <p:spPr>
          <a:xfrm>
            <a:off x="139906" y="3922564"/>
            <a:ext cx="5351409" cy="523220"/>
          </a:xfrm>
        </p:spPr>
        <p:txBody>
          <a:bodyPr/>
          <a:lstStyle/>
          <a:p>
            <a:r>
              <a:rPr lang="en-GB" sz="2800">
                <a:latin typeface="Century Gothic" panose="020B0502020202020204" pitchFamily="34" charset="0"/>
              </a:rPr>
              <a:t>Sort your three items of ‘post’ from heaviest to lightest.</a:t>
            </a:r>
          </a:p>
        </p:txBody>
      </p:sp>
      <p:pic>
        <p:nvPicPr>
          <p:cNvPr id="9" name="Picture 8">
            <a:extLst>
              <a:ext uri="{FF2B5EF4-FFF2-40B4-BE49-F238E27FC236}">
                <a16:creationId xmlns:a16="http://schemas.microsoft.com/office/drawing/2014/main" id="{13CC9765-E8C0-DC3E-E20A-3235519DFAF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632" b="94737" l="1667" r="98167"/>
                    </a14:imgEffect>
                  </a14:imgLayer>
                </a14:imgProps>
              </a:ext>
            </a:extLst>
          </a:blip>
          <a:stretch>
            <a:fillRect/>
          </a:stretch>
        </p:blipFill>
        <p:spPr>
          <a:xfrm>
            <a:off x="407160" y="2407406"/>
            <a:ext cx="3999017" cy="1013084"/>
          </a:xfrm>
          <a:prstGeom prst="rect">
            <a:avLst/>
          </a:prstGeom>
        </p:spPr>
      </p:pic>
      <p:sp>
        <p:nvSpPr>
          <p:cNvPr id="13" name="Cube 12">
            <a:extLst>
              <a:ext uri="{FF2B5EF4-FFF2-40B4-BE49-F238E27FC236}">
                <a16:creationId xmlns:a16="http://schemas.microsoft.com/office/drawing/2014/main" id="{9CAC6299-1E89-9AAF-54F9-A0D9F677451A}"/>
              </a:ext>
            </a:extLst>
          </p:cNvPr>
          <p:cNvSpPr>
            <a:spLocks noChangeAspect="1"/>
          </p:cNvSpPr>
          <p:nvPr/>
        </p:nvSpPr>
        <p:spPr>
          <a:xfrm>
            <a:off x="619409" y="5554215"/>
            <a:ext cx="747537" cy="681929"/>
          </a:xfrm>
          <a:prstGeom prst="cube">
            <a:avLst/>
          </a:prstGeom>
          <a:solidFill>
            <a:srgbClr val="D0B08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ube 13">
            <a:extLst>
              <a:ext uri="{FF2B5EF4-FFF2-40B4-BE49-F238E27FC236}">
                <a16:creationId xmlns:a16="http://schemas.microsoft.com/office/drawing/2014/main" id="{72CA90E5-F29D-3284-641F-DBFDC553F4A2}"/>
              </a:ext>
            </a:extLst>
          </p:cNvPr>
          <p:cNvSpPr>
            <a:spLocks noChangeAspect="1"/>
          </p:cNvSpPr>
          <p:nvPr/>
        </p:nvSpPr>
        <p:spPr>
          <a:xfrm>
            <a:off x="2312275" y="5223061"/>
            <a:ext cx="912741" cy="1013084"/>
          </a:xfrm>
          <a:prstGeom prst="cube">
            <a:avLst/>
          </a:prstGeom>
          <a:solidFill>
            <a:srgbClr val="B79A7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ube 14">
            <a:extLst>
              <a:ext uri="{FF2B5EF4-FFF2-40B4-BE49-F238E27FC236}">
                <a16:creationId xmlns:a16="http://schemas.microsoft.com/office/drawing/2014/main" id="{69D9CCB2-FF30-EAD1-B214-2142E86FA213}"/>
              </a:ext>
            </a:extLst>
          </p:cNvPr>
          <p:cNvSpPr>
            <a:spLocks noChangeAspect="1"/>
          </p:cNvSpPr>
          <p:nvPr/>
        </p:nvSpPr>
        <p:spPr>
          <a:xfrm>
            <a:off x="4005141" y="5712923"/>
            <a:ext cx="1031904" cy="523221"/>
          </a:xfrm>
          <a:prstGeom prst="cube">
            <a:avLst>
              <a:gd name="adj" fmla="val 40199"/>
            </a:avLst>
          </a:prstGeom>
          <a:solidFill>
            <a:srgbClr val="E7D79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04B59175-ABD6-4EC0-F6CF-8732636CD0E4}"/>
              </a:ext>
            </a:extLst>
          </p:cNvPr>
          <p:cNvSpPr txBox="1"/>
          <p:nvPr/>
        </p:nvSpPr>
        <p:spPr>
          <a:xfrm>
            <a:off x="457694" y="1150422"/>
            <a:ext cx="402029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latin typeface="Sassoon Primary"/>
                <a:cs typeface="Calibri"/>
              </a:rPr>
              <a:t>Independent: </a:t>
            </a:r>
            <a:endParaRPr lang="en-GB" sz="3200">
              <a:latin typeface="Sassoon Primary"/>
            </a:endParaRPr>
          </a:p>
        </p:txBody>
      </p:sp>
      <p:sp>
        <p:nvSpPr>
          <p:cNvPr id="3" name="TextBox 2">
            <a:extLst>
              <a:ext uri="{FF2B5EF4-FFF2-40B4-BE49-F238E27FC236}">
                <a16:creationId xmlns:a16="http://schemas.microsoft.com/office/drawing/2014/main" id="{AA68FDF9-7C61-29D8-941E-D101C48DA012}"/>
              </a:ext>
            </a:extLst>
          </p:cNvPr>
          <p:cNvSpPr txBox="1"/>
          <p:nvPr/>
        </p:nvSpPr>
        <p:spPr>
          <a:xfrm>
            <a:off x="6721927" y="3786084"/>
            <a:ext cx="402029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latin typeface="Sassoon Primary"/>
                <a:cs typeface="Calibri"/>
              </a:rPr>
              <a:t>Challenge: </a:t>
            </a:r>
            <a:endParaRPr lang="en-GB" sz="3200">
              <a:latin typeface="Sassoon Primary"/>
            </a:endParaRPr>
          </a:p>
        </p:txBody>
      </p:sp>
      <p:pic>
        <p:nvPicPr>
          <p:cNvPr id="5" name="Picture 5" descr="Diagram&#10;&#10;Description automatically generated">
            <a:extLst>
              <a:ext uri="{FF2B5EF4-FFF2-40B4-BE49-F238E27FC236}">
                <a16:creationId xmlns:a16="http://schemas.microsoft.com/office/drawing/2014/main" id="{FC2AC99F-DC15-0E68-E29A-8953658E1426}"/>
              </a:ext>
            </a:extLst>
          </p:cNvPr>
          <p:cNvPicPr>
            <a:picLocks noChangeAspect="1"/>
          </p:cNvPicPr>
          <p:nvPr/>
        </p:nvPicPr>
        <p:blipFill>
          <a:blip r:embed="rId4"/>
          <a:stretch>
            <a:fillRect/>
          </a:stretch>
        </p:blipFill>
        <p:spPr>
          <a:xfrm>
            <a:off x="6797634" y="4376019"/>
            <a:ext cx="2743200" cy="2226039"/>
          </a:xfrm>
          <a:prstGeom prst="rect">
            <a:avLst/>
          </a:prstGeom>
        </p:spPr>
      </p:pic>
      <p:sp>
        <p:nvSpPr>
          <p:cNvPr id="6" name="TextBox 5">
            <a:extLst>
              <a:ext uri="{FF2B5EF4-FFF2-40B4-BE49-F238E27FC236}">
                <a16:creationId xmlns:a16="http://schemas.microsoft.com/office/drawing/2014/main" id="{3FF651B0-ABA5-3890-4C87-EE2FE4CA6BE3}"/>
              </a:ext>
            </a:extLst>
          </p:cNvPr>
          <p:cNvSpPr txBox="1"/>
          <p:nvPr/>
        </p:nvSpPr>
        <p:spPr>
          <a:xfrm>
            <a:off x="6418733" y="777238"/>
            <a:ext cx="402029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latin typeface="Sassoon Primary"/>
                <a:cs typeface="Calibri"/>
              </a:rPr>
              <a:t>RP: </a:t>
            </a:r>
            <a:endParaRPr lang="en-GB" sz="3200">
              <a:latin typeface="Sassoon Primary"/>
            </a:endParaRPr>
          </a:p>
        </p:txBody>
      </p:sp>
      <p:pic>
        <p:nvPicPr>
          <p:cNvPr id="7" name="Picture 6" descr="A screenshot of a game&#10;&#10;Description automatically generated">
            <a:extLst>
              <a:ext uri="{FF2B5EF4-FFF2-40B4-BE49-F238E27FC236}">
                <a16:creationId xmlns:a16="http://schemas.microsoft.com/office/drawing/2014/main" id="{56F3556E-488C-33FA-0056-711EF7F6B813}"/>
              </a:ext>
            </a:extLst>
          </p:cNvPr>
          <p:cNvPicPr>
            <a:picLocks noChangeAspect="1"/>
          </p:cNvPicPr>
          <p:nvPr/>
        </p:nvPicPr>
        <p:blipFill>
          <a:blip r:embed="rId5"/>
          <a:stretch>
            <a:fillRect/>
          </a:stretch>
        </p:blipFill>
        <p:spPr>
          <a:xfrm>
            <a:off x="7052640" y="717895"/>
            <a:ext cx="4105414" cy="2959516"/>
          </a:xfrm>
          <a:prstGeom prst="rect">
            <a:avLst/>
          </a:prstGeom>
        </p:spPr>
      </p:pic>
    </p:spTree>
    <p:extLst>
      <p:ext uri="{BB962C8B-B14F-4D97-AF65-F5344CB8AC3E}">
        <p14:creationId xmlns:p14="http://schemas.microsoft.com/office/powerpoint/2010/main" val="1033355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06A41F8-63D3-43CD-A164-6EF31A8C7625}"/>
              </a:ext>
            </a:extLst>
          </p:cNvPr>
          <p:cNvSpPr>
            <a:spLocks noGrp="1"/>
          </p:cNvSpPr>
          <p:nvPr>
            <p:ph type="title"/>
          </p:nvPr>
        </p:nvSpPr>
        <p:spPr>
          <a:xfrm>
            <a:off x="2117" y="-5292"/>
            <a:ext cx="10515600" cy="1325563"/>
          </a:xfrm>
        </p:spPr>
        <p:txBody>
          <a:bodyPr>
            <a:normAutofit/>
          </a:bodyPr>
          <a:lstStyle/>
          <a:p>
            <a:r>
              <a:rPr lang="en-US" sz="3200"/>
              <a:t>TBAT: compare the masses of more than two objects.</a:t>
            </a:r>
          </a:p>
        </p:txBody>
      </p:sp>
      <p:sp>
        <p:nvSpPr>
          <p:cNvPr id="2" name="TextBox 1">
            <a:extLst>
              <a:ext uri="{FF2B5EF4-FFF2-40B4-BE49-F238E27FC236}">
                <a16:creationId xmlns:a16="http://schemas.microsoft.com/office/drawing/2014/main" id="{04B59175-ABD6-4EC0-F6CF-8732636CD0E4}"/>
              </a:ext>
            </a:extLst>
          </p:cNvPr>
          <p:cNvSpPr txBox="1"/>
          <p:nvPr/>
        </p:nvSpPr>
        <p:spPr>
          <a:xfrm>
            <a:off x="457694" y="1150422"/>
            <a:ext cx="402029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latin typeface="Sassoon Primary"/>
                <a:cs typeface="Calibri"/>
              </a:rPr>
              <a:t>Mastery: </a:t>
            </a:r>
            <a:endParaRPr lang="en-GB" sz="3200">
              <a:latin typeface="Sassoon Primary"/>
            </a:endParaRPr>
          </a:p>
        </p:txBody>
      </p:sp>
      <p:sp>
        <p:nvSpPr>
          <p:cNvPr id="3" name="TextBox 2">
            <a:extLst>
              <a:ext uri="{FF2B5EF4-FFF2-40B4-BE49-F238E27FC236}">
                <a16:creationId xmlns:a16="http://schemas.microsoft.com/office/drawing/2014/main" id="{AA68FDF9-7C61-29D8-941E-D101C48DA012}"/>
              </a:ext>
            </a:extLst>
          </p:cNvPr>
          <p:cNvSpPr txBox="1"/>
          <p:nvPr/>
        </p:nvSpPr>
        <p:spPr>
          <a:xfrm>
            <a:off x="6444836" y="1061357"/>
            <a:ext cx="402029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latin typeface="Sassoon Primary"/>
                <a:cs typeface="Calibri"/>
              </a:rPr>
              <a:t>Mastery with greater depth: </a:t>
            </a:r>
            <a:endParaRPr lang="en-GB" sz="3200">
              <a:latin typeface="Sassoon Primary"/>
            </a:endParaRPr>
          </a:p>
        </p:txBody>
      </p:sp>
      <p:pic>
        <p:nvPicPr>
          <p:cNvPr id="4" name="Picture 4" descr="Diagram&#10;&#10;Description automatically generated">
            <a:extLst>
              <a:ext uri="{FF2B5EF4-FFF2-40B4-BE49-F238E27FC236}">
                <a16:creationId xmlns:a16="http://schemas.microsoft.com/office/drawing/2014/main" id="{C82F6536-F116-BF19-3F8B-C2DDE2B72158}"/>
              </a:ext>
            </a:extLst>
          </p:cNvPr>
          <p:cNvPicPr>
            <a:picLocks noChangeAspect="1"/>
          </p:cNvPicPr>
          <p:nvPr/>
        </p:nvPicPr>
        <p:blipFill>
          <a:blip r:embed="rId2"/>
          <a:stretch>
            <a:fillRect/>
          </a:stretch>
        </p:blipFill>
        <p:spPr>
          <a:xfrm>
            <a:off x="6842166" y="2428577"/>
            <a:ext cx="3386446" cy="2980559"/>
          </a:xfrm>
          <a:prstGeom prst="rect">
            <a:avLst/>
          </a:prstGeom>
        </p:spPr>
      </p:pic>
      <p:pic>
        <p:nvPicPr>
          <p:cNvPr id="6" name="Picture 6" descr="A picture containing text&#10;&#10;Description automatically generated">
            <a:extLst>
              <a:ext uri="{FF2B5EF4-FFF2-40B4-BE49-F238E27FC236}">
                <a16:creationId xmlns:a16="http://schemas.microsoft.com/office/drawing/2014/main" id="{C1EA15AC-83DB-2B21-00FF-3223D5B17759}"/>
              </a:ext>
            </a:extLst>
          </p:cNvPr>
          <p:cNvPicPr>
            <a:picLocks noChangeAspect="1"/>
          </p:cNvPicPr>
          <p:nvPr/>
        </p:nvPicPr>
        <p:blipFill>
          <a:blip r:embed="rId3"/>
          <a:stretch>
            <a:fillRect/>
          </a:stretch>
        </p:blipFill>
        <p:spPr>
          <a:xfrm>
            <a:off x="597725" y="2140628"/>
            <a:ext cx="3722914" cy="3497081"/>
          </a:xfrm>
          <a:prstGeom prst="rect">
            <a:avLst/>
          </a:prstGeom>
        </p:spPr>
      </p:pic>
    </p:spTree>
    <p:extLst>
      <p:ext uri="{BB962C8B-B14F-4D97-AF65-F5344CB8AC3E}">
        <p14:creationId xmlns:p14="http://schemas.microsoft.com/office/powerpoint/2010/main" val="18103671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70A701-96E1-65A5-1DED-C8CCB6AD1529}"/>
              </a:ext>
            </a:extLst>
          </p:cNvPr>
          <p:cNvSpPr>
            <a:spLocks noGrp="1"/>
          </p:cNvSpPr>
          <p:nvPr>
            <p:ph idx="1"/>
          </p:nvPr>
        </p:nvSpPr>
        <p:spPr>
          <a:xfrm>
            <a:off x="838200" y="1027906"/>
            <a:ext cx="10515600" cy="4351338"/>
          </a:xfrm>
        </p:spPr>
        <p:txBody>
          <a:bodyPr/>
          <a:lstStyle/>
          <a:p>
            <a:pPr marL="0" indent="0">
              <a:buNone/>
            </a:pPr>
            <a:r>
              <a:rPr lang="en-GB">
                <a:latin typeface="Sassoon Primary" pitchFamily="50" charset="0"/>
              </a:rPr>
              <a:t>TBAT: recap the long letter family</a:t>
            </a:r>
          </a:p>
          <a:p>
            <a:pPr marL="0" indent="0">
              <a:buNone/>
            </a:pPr>
            <a:r>
              <a:rPr lang="en-GB">
                <a:latin typeface="Sassoon Primary" pitchFamily="50" charset="0"/>
              </a:rPr>
              <a:t>Warm up:</a:t>
            </a:r>
          </a:p>
          <a:p>
            <a:pPr marL="0" indent="0">
              <a:buNone/>
            </a:pPr>
            <a:endParaRPr lang="en-GB">
              <a:latin typeface="Sassoon Primary" pitchFamily="50" charset="0"/>
            </a:endParaRPr>
          </a:p>
          <a:p>
            <a:pPr marL="0" indent="0">
              <a:buNone/>
            </a:pPr>
            <a:r>
              <a:rPr lang="en-GB">
                <a:latin typeface="Sassoon Primary" pitchFamily="50" charset="0"/>
              </a:rPr>
              <a:t>Draw a face				Knuckles, wrists, palms</a:t>
            </a:r>
          </a:p>
          <a:p>
            <a:pPr marL="0" indent="0">
              <a:buNone/>
            </a:pPr>
            <a:endParaRPr lang="en-GB">
              <a:latin typeface="Sassoon Primary" pitchFamily="50" charset="0"/>
            </a:endParaRPr>
          </a:p>
        </p:txBody>
      </p:sp>
      <p:pic>
        <p:nvPicPr>
          <p:cNvPr id="5" name="Picture 4">
            <a:extLst>
              <a:ext uri="{FF2B5EF4-FFF2-40B4-BE49-F238E27FC236}">
                <a16:creationId xmlns:a16="http://schemas.microsoft.com/office/drawing/2014/main" id="{2BB867BA-70C1-E659-1959-A9CE75B1D6D5}"/>
              </a:ext>
            </a:extLst>
          </p:cNvPr>
          <p:cNvPicPr>
            <a:picLocks noChangeAspect="1"/>
          </p:cNvPicPr>
          <p:nvPr/>
        </p:nvPicPr>
        <p:blipFill>
          <a:blip r:embed="rId2"/>
          <a:stretch>
            <a:fillRect/>
          </a:stretch>
        </p:blipFill>
        <p:spPr>
          <a:xfrm>
            <a:off x="664845" y="2927985"/>
            <a:ext cx="3535782" cy="3930015"/>
          </a:xfrm>
          <a:prstGeom prst="rect">
            <a:avLst/>
          </a:prstGeom>
        </p:spPr>
      </p:pic>
      <p:pic>
        <p:nvPicPr>
          <p:cNvPr id="7" name="Picture 6">
            <a:extLst>
              <a:ext uri="{FF2B5EF4-FFF2-40B4-BE49-F238E27FC236}">
                <a16:creationId xmlns:a16="http://schemas.microsoft.com/office/drawing/2014/main" id="{189EB4B2-2B3F-8AD6-283F-D71F458F2E88}"/>
              </a:ext>
            </a:extLst>
          </p:cNvPr>
          <p:cNvPicPr>
            <a:picLocks noChangeAspect="1"/>
          </p:cNvPicPr>
          <p:nvPr/>
        </p:nvPicPr>
        <p:blipFill>
          <a:blip r:embed="rId3"/>
          <a:stretch>
            <a:fillRect/>
          </a:stretch>
        </p:blipFill>
        <p:spPr>
          <a:xfrm>
            <a:off x="5703570" y="3163066"/>
            <a:ext cx="5528310" cy="3459852"/>
          </a:xfrm>
          <a:prstGeom prst="rect">
            <a:avLst/>
          </a:prstGeom>
        </p:spPr>
      </p:pic>
    </p:spTree>
    <p:extLst>
      <p:ext uri="{BB962C8B-B14F-4D97-AF65-F5344CB8AC3E}">
        <p14:creationId xmlns:p14="http://schemas.microsoft.com/office/powerpoint/2010/main" val="679746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4F6D1-3FCA-4919-9909-B961D4B4E8C0}"/>
              </a:ext>
            </a:extLst>
          </p:cNvPr>
          <p:cNvSpPr>
            <a:spLocks noGrp="1"/>
          </p:cNvSpPr>
          <p:nvPr>
            <p:ph type="title"/>
          </p:nvPr>
        </p:nvSpPr>
        <p:spPr/>
        <p:txBody>
          <a:bodyPr/>
          <a:lstStyle/>
          <a:p>
            <a:r>
              <a:rPr lang="en-GB"/>
              <a:t>Correct posture</a:t>
            </a:r>
          </a:p>
        </p:txBody>
      </p:sp>
      <p:sp>
        <p:nvSpPr>
          <p:cNvPr id="3" name="Content Placeholder 2">
            <a:extLst>
              <a:ext uri="{FF2B5EF4-FFF2-40B4-BE49-F238E27FC236}">
                <a16:creationId xmlns:a16="http://schemas.microsoft.com/office/drawing/2014/main" id="{B6D9276F-F76D-F1AB-A2B8-18E364134B35}"/>
              </a:ext>
            </a:extLst>
          </p:cNvPr>
          <p:cNvSpPr>
            <a:spLocks noGrp="1"/>
          </p:cNvSpPr>
          <p:nvPr>
            <p:ph idx="1"/>
          </p:nvPr>
        </p:nvSpPr>
        <p:spPr/>
        <p:txBody>
          <a:bodyPr/>
          <a:lstStyle/>
          <a:p>
            <a:pPr marL="0" indent="0">
              <a:buNone/>
            </a:pPr>
            <a:r>
              <a:rPr lang="en-GB"/>
              <a:t>Right handed				Left handed</a:t>
            </a:r>
          </a:p>
        </p:txBody>
      </p:sp>
      <p:pic>
        <p:nvPicPr>
          <p:cNvPr id="5" name="Picture 4">
            <a:extLst>
              <a:ext uri="{FF2B5EF4-FFF2-40B4-BE49-F238E27FC236}">
                <a16:creationId xmlns:a16="http://schemas.microsoft.com/office/drawing/2014/main" id="{E67EB9AC-0D6B-EFCD-B585-FF62F14CAB04}"/>
              </a:ext>
            </a:extLst>
          </p:cNvPr>
          <p:cNvPicPr>
            <a:picLocks noChangeAspect="1"/>
          </p:cNvPicPr>
          <p:nvPr/>
        </p:nvPicPr>
        <p:blipFill>
          <a:blip r:embed="rId2"/>
          <a:stretch>
            <a:fillRect/>
          </a:stretch>
        </p:blipFill>
        <p:spPr>
          <a:xfrm>
            <a:off x="5691187" y="2429080"/>
            <a:ext cx="5430203" cy="4155235"/>
          </a:xfrm>
          <a:prstGeom prst="rect">
            <a:avLst/>
          </a:prstGeom>
        </p:spPr>
      </p:pic>
      <p:pic>
        <p:nvPicPr>
          <p:cNvPr id="9" name="Picture 8">
            <a:extLst>
              <a:ext uri="{FF2B5EF4-FFF2-40B4-BE49-F238E27FC236}">
                <a16:creationId xmlns:a16="http://schemas.microsoft.com/office/drawing/2014/main" id="{CC5EA1DA-4442-DBF4-981C-2BCB66597851}"/>
              </a:ext>
            </a:extLst>
          </p:cNvPr>
          <p:cNvPicPr>
            <a:picLocks noChangeAspect="1"/>
          </p:cNvPicPr>
          <p:nvPr/>
        </p:nvPicPr>
        <p:blipFill>
          <a:blip r:embed="rId3"/>
          <a:stretch>
            <a:fillRect/>
          </a:stretch>
        </p:blipFill>
        <p:spPr>
          <a:xfrm>
            <a:off x="344874" y="2424412"/>
            <a:ext cx="4992936" cy="4080687"/>
          </a:xfrm>
          <a:prstGeom prst="rect">
            <a:avLst/>
          </a:prstGeom>
        </p:spPr>
      </p:pic>
    </p:spTree>
    <p:extLst>
      <p:ext uri="{BB962C8B-B14F-4D97-AF65-F5344CB8AC3E}">
        <p14:creationId xmlns:p14="http://schemas.microsoft.com/office/powerpoint/2010/main" val="1670850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125F8-88DE-9E87-4EC9-22D6D4EE6233}"/>
              </a:ext>
            </a:extLst>
          </p:cNvPr>
          <p:cNvSpPr>
            <a:spLocks noGrp="1"/>
          </p:cNvSpPr>
          <p:nvPr>
            <p:ph type="title"/>
          </p:nvPr>
        </p:nvSpPr>
        <p:spPr/>
        <p:txBody>
          <a:bodyPr>
            <a:normAutofit/>
          </a:bodyPr>
          <a:lstStyle/>
          <a:p>
            <a:r>
              <a:rPr lang="en-GB" sz="4800">
                <a:latin typeface="Sassoon Infant Std" panose="020B0503020103030203" pitchFamily="34" charset="0"/>
              </a:rPr>
              <a:t>recap</a:t>
            </a:r>
          </a:p>
        </p:txBody>
      </p:sp>
      <p:sp>
        <p:nvSpPr>
          <p:cNvPr id="3" name="Content Placeholder 2">
            <a:extLst>
              <a:ext uri="{FF2B5EF4-FFF2-40B4-BE49-F238E27FC236}">
                <a16:creationId xmlns:a16="http://schemas.microsoft.com/office/drawing/2014/main" id="{F468161E-5DC2-B9C9-1B4E-673038DC1F83}"/>
              </a:ext>
            </a:extLst>
          </p:cNvPr>
          <p:cNvSpPr>
            <a:spLocks noGrp="1"/>
          </p:cNvSpPr>
          <p:nvPr>
            <p:ph idx="1"/>
          </p:nvPr>
        </p:nvSpPr>
        <p:spPr/>
        <p:txBody>
          <a:bodyPr>
            <a:normAutofit/>
          </a:bodyPr>
          <a:lstStyle/>
          <a:p>
            <a:pPr marL="0" indent="0">
              <a:buNone/>
            </a:pPr>
            <a:r>
              <a:rPr lang="en-GB" sz="16600">
                <a:latin typeface="Sassoon Infant Std" panose="020B0503020103030203" pitchFamily="34" charset="0"/>
              </a:rPr>
              <a:t>c     </a:t>
            </a:r>
            <a:r>
              <a:rPr lang="en-GB" sz="16600" err="1">
                <a:latin typeface="Sassoon Infant Std" panose="020B0503020103030203" pitchFamily="34" charset="0"/>
              </a:rPr>
              <a:t>sh</a:t>
            </a:r>
            <a:endParaRPr lang="en-GB" sz="16600">
              <a:latin typeface="Sassoon Infant Std" panose="020B0503020103030203" pitchFamily="34" charset="0"/>
            </a:endParaRPr>
          </a:p>
        </p:txBody>
      </p:sp>
    </p:spTree>
    <p:extLst>
      <p:ext uri="{BB962C8B-B14F-4D97-AF65-F5344CB8AC3E}">
        <p14:creationId xmlns:p14="http://schemas.microsoft.com/office/powerpoint/2010/main" val="21924438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CA08C-0B0D-F7D9-AFFC-EC01EA41A7B2}"/>
              </a:ext>
            </a:extLst>
          </p:cNvPr>
          <p:cNvSpPr>
            <a:spLocks noGrp="1"/>
          </p:cNvSpPr>
          <p:nvPr>
            <p:ph type="title"/>
          </p:nvPr>
        </p:nvSpPr>
        <p:spPr>
          <a:xfrm>
            <a:off x="838200" y="1073785"/>
            <a:ext cx="10515600" cy="1325563"/>
          </a:xfrm>
        </p:spPr>
        <p:txBody>
          <a:bodyPr/>
          <a:lstStyle/>
          <a:p>
            <a:r>
              <a:rPr lang="en-GB"/>
              <a:t>Look at the heights of the letters. Can you see the ascenders and descenders?</a:t>
            </a:r>
          </a:p>
        </p:txBody>
      </p:sp>
      <p:pic>
        <p:nvPicPr>
          <p:cNvPr id="5" name="Content Placeholder 4">
            <a:extLst>
              <a:ext uri="{FF2B5EF4-FFF2-40B4-BE49-F238E27FC236}">
                <a16:creationId xmlns:a16="http://schemas.microsoft.com/office/drawing/2014/main" id="{12AE9F49-D963-5097-51D5-14AB098F8C48}"/>
              </a:ext>
            </a:extLst>
          </p:cNvPr>
          <p:cNvPicPr>
            <a:picLocks noGrp="1" noChangeAspect="1"/>
          </p:cNvPicPr>
          <p:nvPr>
            <p:ph idx="1"/>
          </p:nvPr>
        </p:nvPicPr>
        <p:blipFill>
          <a:blip r:embed="rId2"/>
          <a:stretch>
            <a:fillRect/>
          </a:stretch>
        </p:blipFill>
        <p:spPr>
          <a:xfrm>
            <a:off x="7833360" y="2484827"/>
            <a:ext cx="4358640" cy="2509520"/>
          </a:xfrm>
          <a:prstGeom prst="rect">
            <a:avLst/>
          </a:prstGeom>
        </p:spPr>
      </p:pic>
      <p:sp>
        <p:nvSpPr>
          <p:cNvPr id="6" name="TextBox 5">
            <a:extLst>
              <a:ext uri="{FF2B5EF4-FFF2-40B4-BE49-F238E27FC236}">
                <a16:creationId xmlns:a16="http://schemas.microsoft.com/office/drawing/2014/main" id="{414FACD8-47A1-0BD2-7BE1-EEB6139B4A30}"/>
              </a:ext>
            </a:extLst>
          </p:cNvPr>
          <p:cNvSpPr txBox="1"/>
          <p:nvPr/>
        </p:nvSpPr>
        <p:spPr>
          <a:xfrm>
            <a:off x="0" y="2855300"/>
            <a:ext cx="7920990" cy="2139047"/>
          </a:xfrm>
          <a:prstGeom prst="rect">
            <a:avLst/>
          </a:prstGeom>
          <a:noFill/>
        </p:spPr>
        <p:txBody>
          <a:bodyPr wrap="square" rtlCol="0">
            <a:spAutoFit/>
          </a:bodyPr>
          <a:lstStyle/>
          <a:p>
            <a:r>
              <a:rPr lang="en-GB" sz="11500"/>
              <a:t>let		jet		tell</a:t>
            </a:r>
            <a:r>
              <a:rPr lang="en-GB"/>
              <a:t>	</a:t>
            </a:r>
          </a:p>
        </p:txBody>
      </p:sp>
    </p:spTree>
    <p:extLst>
      <p:ext uri="{BB962C8B-B14F-4D97-AF65-F5344CB8AC3E}">
        <p14:creationId xmlns:p14="http://schemas.microsoft.com/office/powerpoint/2010/main" val="182221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1011A-6DA2-2777-973E-0E3683C55DA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CBC6BC5-2EEF-6A97-9C67-1EA175F5F70E}"/>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D2432C5E-E137-4719-341C-1E425F5516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371" y="957944"/>
            <a:ext cx="10982944" cy="5529008"/>
          </a:xfrm>
          <a:prstGeom prst="rect">
            <a:avLst/>
          </a:prstGeom>
        </p:spPr>
      </p:pic>
    </p:spTree>
    <p:extLst>
      <p:ext uri="{BB962C8B-B14F-4D97-AF65-F5344CB8AC3E}">
        <p14:creationId xmlns:p14="http://schemas.microsoft.com/office/powerpoint/2010/main" val="1507288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908AEAA-5FF2-E7E3-FCBE-4B9A7996A510}"/>
              </a:ext>
            </a:extLst>
          </p:cNvPr>
          <p:cNvPicPr>
            <a:picLocks noChangeAspect="1"/>
          </p:cNvPicPr>
          <p:nvPr/>
        </p:nvPicPr>
        <p:blipFill>
          <a:blip r:embed="rId2"/>
          <a:stretch>
            <a:fillRect/>
          </a:stretch>
        </p:blipFill>
        <p:spPr>
          <a:xfrm>
            <a:off x="8397770" y="5098008"/>
            <a:ext cx="3783344" cy="1747545"/>
          </a:xfrm>
          <a:prstGeom prst="rect">
            <a:avLst/>
          </a:prstGeom>
        </p:spPr>
      </p:pic>
      <p:pic>
        <p:nvPicPr>
          <p:cNvPr id="12" name="Picture 11">
            <a:extLst>
              <a:ext uri="{FF2B5EF4-FFF2-40B4-BE49-F238E27FC236}">
                <a16:creationId xmlns:a16="http://schemas.microsoft.com/office/drawing/2014/main" id="{893D8A54-407D-0154-E6AA-E87A6BD6BCAC}"/>
              </a:ext>
            </a:extLst>
          </p:cNvPr>
          <p:cNvPicPr>
            <a:picLocks noChangeAspect="1"/>
          </p:cNvPicPr>
          <p:nvPr/>
        </p:nvPicPr>
        <p:blipFill>
          <a:blip r:embed="rId2"/>
          <a:stretch>
            <a:fillRect/>
          </a:stretch>
        </p:blipFill>
        <p:spPr>
          <a:xfrm>
            <a:off x="8408656" y="2904980"/>
            <a:ext cx="3783344" cy="1747545"/>
          </a:xfrm>
          <a:prstGeom prst="rect">
            <a:avLst/>
          </a:prstGeom>
        </p:spPr>
      </p:pic>
      <p:pic>
        <p:nvPicPr>
          <p:cNvPr id="10" name="Picture 9">
            <a:extLst>
              <a:ext uri="{FF2B5EF4-FFF2-40B4-BE49-F238E27FC236}">
                <a16:creationId xmlns:a16="http://schemas.microsoft.com/office/drawing/2014/main" id="{AA41F29E-2FF5-9BEA-3690-BA9E4ABAA30D}"/>
              </a:ext>
            </a:extLst>
          </p:cNvPr>
          <p:cNvPicPr>
            <a:picLocks noChangeAspect="1"/>
          </p:cNvPicPr>
          <p:nvPr/>
        </p:nvPicPr>
        <p:blipFill>
          <a:blip r:embed="rId2"/>
          <a:stretch>
            <a:fillRect/>
          </a:stretch>
        </p:blipFill>
        <p:spPr>
          <a:xfrm>
            <a:off x="8408656" y="761280"/>
            <a:ext cx="3783344" cy="1747545"/>
          </a:xfrm>
          <a:prstGeom prst="rect">
            <a:avLst/>
          </a:prstGeom>
        </p:spPr>
      </p:pic>
      <p:sp>
        <p:nvSpPr>
          <p:cNvPr id="2" name="Title 1">
            <a:extLst>
              <a:ext uri="{FF2B5EF4-FFF2-40B4-BE49-F238E27FC236}">
                <a16:creationId xmlns:a16="http://schemas.microsoft.com/office/drawing/2014/main" id="{8A2A1290-0CB8-CB53-1FBD-97F76F65958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7807663-56AD-75EC-9125-8FC5AB459145}"/>
              </a:ext>
            </a:extLst>
          </p:cNvPr>
          <p:cNvSpPr>
            <a:spLocks noGrp="1"/>
          </p:cNvSpPr>
          <p:nvPr>
            <p:ph idx="1"/>
          </p:nvPr>
        </p:nvSpPr>
        <p:spPr/>
        <p:txBody>
          <a:bodyPr/>
          <a:lstStyle/>
          <a:p>
            <a:endParaRPr lang="en-GB"/>
          </a:p>
        </p:txBody>
      </p:sp>
      <p:sp>
        <p:nvSpPr>
          <p:cNvPr id="5" name="TextBox 4">
            <a:extLst>
              <a:ext uri="{FF2B5EF4-FFF2-40B4-BE49-F238E27FC236}">
                <a16:creationId xmlns:a16="http://schemas.microsoft.com/office/drawing/2014/main" id="{EBB85ED9-9580-9963-F836-440ED617AD10}"/>
              </a:ext>
            </a:extLst>
          </p:cNvPr>
          <p:cNvSpPr txBox="1"/>
          <p:nvPr/>
        </p:nvSpPr>
        <p:spPr>
          <a:xfrm>
            <a:off x="9263743" y="182712"/>
            <a:ext cx="2318657" cy="6514347"/>
          </a:xfrm>
          <a:prstGeom prst="rect">
            <a:avLst/>
          </a:prstGeom>
          <a:noFill/>
        </p:spPr>
        <p:txBody>
          <a:bodyPr wrap="square">
            <a:spAutoFit/>
          </a:bodyPr>
          <a:lstStyle/>
          <a:p>
            <a:pPr>
              <a:lnSpc>
                <a:spcPct val="150000"/>
              </a:lnSpc>
            </a:pPr>
            <a:r>
              <a:rPr lang="en-GB" sz="9600"/>
              <a:t>let	</a:t>
            </a:r>
          </a:p>
          <a:p>
            <a:pPr>
              <a:lnSpc>
                <a:spcPct val="150000"/>
              </a:lnSpc>
            </a:pPr>
            <a:r>
              <a:rPr lang="en-GB" sz="9600"/>
              <a:t>jet</a:t>
            </a:r>
          </a:p>
          <a:p>
            <a:pPr>
              <a:lnSpc>
                <a:spcPct val="150000"/>
              </a:lnSpc>
            </a:pPr>
            <a:r>
              <a:rPr lang="en-GB" sz="9600"/>
              <a:t>tell</a:t>
            </a:r>
            <a:endParaRPr lang="en-GB"/>
          </a:p>
        </p:txBody>
      </p:sp>
      <p:pic>
        <p:nvPicPr>
          <p:cNvPr id="6" name="Picture 5" descr="A white paper with red and blue lines&#10;&#10;AI-generated content may be incorrect.">
            <a:extLst>
              <a:ext uri="{FF2B5EF4-FFF2-40B4-BE49-F238E27FC236}">
                <a16:creationId xmlns:a16="http://schemas.microsoft.com/office/drawing/2014/main" id="{BE8DA0C1-EF0B-320B-3DD6-D6D33993C6AC}"/>
              </a:ext>
            </a:extLst>
          </p:cNvPr>
          <p:cNvPicPr>
            <a:picLocks noChangeAspect="1"/>
          </p:cNvPicPr>
          <p:nvPr/>
        </p:nvPicPr>
        <p:blipFill>
          <a:blip r:embed="rId3"/>
          <a:stretch>
            <a:fillRect/>
          </a:stretch>
        </p:blipFill>
        <p:spPr>
          <a:xfrm>
            <a:off x="1491754" y="925436"/>
            <a:ext cx="6792275" cy="5567439"/>
          </a:xfrm>
          <a:prstGeom prst="rect">
            <a:avLst/>
          </a:prstGeom>
        </p:spPr>
      </p:pic>
    </p:spTree>
    <p:extLst>
      <p:ext uri="{BB962C8B-B14F-4D97-AF65-F5344CB8AC3E}">
        <p14:creationId xmlns:p14="http://schemas.microsoft.com/office/powerpoint/2010/main" val="19352932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497E7-DCF1-E79E-A036-BDA5771CEB09}"/>
              </a:ext>
            </a:extLst>
          </p:cNvPr>
          <p:cNvSpPr>
            <a:spLocks noGrp="1"/>
          </p:cNvSpPr>
          <p:nvPr>
            <p:ph type="title"/>
          </p:nvPr>
        </p:nvSpPr>
        <p:spPr/>
        <p:txBody>
          <a:bodyPr/>
          <a:lstStyle/>
          <a:p>
            <a:r>
              <a:rPr lang="en-GB">
                <a:latin typeface="Sassoon Primary"/>
                <a:ea typeface="Calibri Light"/>
                <a:cs typeface="Calibri Light"/>
              </a:rPr>
              <a:t>Little Wandle Guided Reading</a:t>
            </a:r>
            <a:endParaRPr lang="en-GB">
              <a:latin typeface="Sassoon Primary"/>
            </a:endParaRPr>
          </a:p>
        </p:txBody>
      </p:sp>
      <p:pic>
        <p:nvPicPr>
          <p:cNvPr id="4" name="Picture 3" descr="An orange circle with white text and an owl&#10;&#10;Description automatically generated">
            <a:extLst>
              <a:ext uri="{FF2B5EF4-FFF2-40B4-BE49-F238E27FC236}">
                <a16:creationId xmlns:a16="http://schemas.microsoft.com/office/drawing/2014/main" id="{D9A145F4-251A-AD6B-6A4E-7FE324CF587A}"/>
              </a:ext>
            </a:extLst>
          </p:cNvPr>
          <p:cNvPicPr>
            <a:picLocks noChangeAspect="1"/>
          </p:cNvPicPr>
          <p:nvPr/>
        </p:nvPicPr>
        <p:blipFill>
          <a:blip r:embed="rId2"/>
          <a:stretch>
            <a:fillRect/>
          </a:stretch>
        </p:blipFill>
        <p:spPr>
          <a:xfrm>
            <a:off x="3268845" y="1651784"/>
            <a:ext cx="4417453" cy="4466078"/>
          </a:xfrm>
          <a:prstGeom prst="rect">
            <a:avLst/>
          </a:prstGeom>
        </p:spPr>
      </p:pic>
    </p:spTree>
    <p:extLst>
      <p:ext uri="{BB962C8B-B14F-4D97-AF65-F5344CB8AC3E}">
        <p14:creationId xmlns:p14="http://schemas.microsoft.com/office/powerpoint/2010/main" val="3479684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0C9A4-8D3C-FFBF-20A7-BFFA24404438}"/>
              </a:ext>
            </a:extLst>
          </p:cNvPr>
          <p:cNvSpPr txBox="1"/>
          <p:nvPr/>
        </p:nvSpPr>
        <p:spPr>
          <a:xfrm>
            <a:off x="86425" y="106217"/>
            <a:ext cx="21659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Revisit and review</a:t>
            </a:r>
          </a:p>
        </p:txBody>
      </p:sp>
      <p:sp>
        <p:nvSpPr>
          <p:cNvPr id="4" name="TextBox 3">
            <a:extLst>
              <a:ext uri="{FF2B5EF4-FFF2-40B4-BE49-F238E27FC236}">
                <a16:creationId xmlns:a16="http://schemas.microsoft.com/office/drawing/2014/main" id="{FCEA2E2A-A6CB-3C11-63E1-91F3F7DF0471}"/>
              </a:ext>
            </a:extLst>
          </p:cNvPr>
          <p:cNvSpPr txBox="1"/>
          <p:nvPr/>
        </p:nvSpPr>
        <p:spPr>
          <a:xfrm>
            <a:off x="4724400" y="392064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TextBox 1">
            <a:extLst>
              <a:ext uri="{FF2B5EF4-FFF2-40B4-BE49-F238E27FC236}">
                <a16:creationId xmlns:a16="http://schemas.microsoft.com/office/drawing/2014/main" id="{0CA3A605-D9DF-9D6C-1928-0F6CD7BCC01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9" name="TextBox 8">
            <a:extLst>
              <a:ext uri="{FF2B5EF4-FFF2-40B4-BE49-F238E27FC236}">
                <a16:creationId xmlns:a16="http://schemas.microsoft.com/office/drawing/2014/main" id="{D922F654-5828-B20E-4BD4-FC2B2E35F93D}"/>
              </a:ext>
            </a:extLst>
          </p:cNvPr>
          <p:cNvSpPr txBox="1"/>
          <p:nvPr/>
        </p:nvSpPr>
        <p:spPr>
          <a:xfrm>
            <a:off x="6103938" y="793750"/>
            <a:ext cx="7553854" cy="75405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a:latin typeface="Sassoon Primary"/>
                <a:cs typeface="Calibri" panose="020F0502020204030204"/>
              </a:rPr>
              <a:t>shriek</a:t>
            </a:r>
          </a:p>
          <a:p>
            <a:r>
              <a:rPr lang="en-US" sz="6000">
                <a:latin typeface="Sassoon Primary"/>
                <a:cs typeface="Calibri" panose="020F0502020204030204"/>
              </a:rPr>
              <a:t>shaking</a:t>
            </a:r>
          </a:p>
          <a:p>
            <a:r>
              <a:rPr lang="en-US" sz="6000">
                <a:latin typeface="Sassoon Primary"/>
                <a:cs typeface="Calibri" panose="020F0502020204030204"/>
              </a:rPr>
              <a:t>chasing</a:t>
            </a:r>
          </a:p>
          <a:p>
            <a:r>
              <a:rPr lang="en-US" sz="6000">
                <a:latin typeface="Sassoon Primary"/>
                <a:cs typeface="Calibri" panose="020F0502020204030204"/>
              </a:rPr>
              <a:t>chapter</a:t>
            </a:r>
          </a:p>
          <a:p>
            <a:r>
              <a:rPr lang="en-US" sz="6000">
                <a:latin typeface="Sassoon Primary"/>
                <a:cs typeface="Calibri" panose="020F0502020204030204"/>
              </a:rPr>
              <a:t>children</a:t>
            </a:r>
          </a:p>
          <a:p>
            <a:r>
              <a:rPr lang="en-US" sz="6000">
                <a:latin typeface="Sassoon Primary"/>
                <a:cs typeface="Calibri" panose="020F0502020204030204"/>
              </a:rPr>
              <a:t>crocodile</a:t>
            </a:r>
          </a:p>
          <a:p>
            <a:endParaRPr lang="en-US" sz="6000">
              <a:latin typeface="Sassoon Primary"/>
              <a:cs typeface="Calibri" panose="020F0502020204030204"/>
            </a:endParaRPr>
          </a:p>
          <a:p>
            <a:pPr algn="l"/>
            <a:endParaRPr lang="en-US" sz="3200">
              <a:latin typeface="Sassoon Primary"/>
              <a:cs typeface="Calibri" panose="020F0502020204030204"/>
            </a:endParaRPr>
          </a:p>
          <a:p>
            <a:endParaRPr lang="en-US" sz="3200">
              <a:latin typeface="Sassoon Primary"/>
            </a:endParaRPr>
          </a:p>
        </p:txBody>
      </p:sp>
      <p:sp>
        <p:nvSpPr>
          <p:cNvPr id="10" name="TextBox 9">
            <a:extLst>
              <a:ext uri="{FF2B5EF4-FFF2-40B4-BE49-F238E27FC236}">
                <a16:creationId xmlns:a16="http://schemas.microsoft.com/office/drawing/2014/main" id="{BDAFD1E1-FA2E-CC0D-20FA-0F0E874ED338}"/>
              </a:ext>
            </a:extLst>
          </p:cNvPr>
          <p:cNvSpPr txBox="1"/>
          <p:nvPr/>
        </p:nvSpPr>
        <p:spPr>
          <a:xfrm>
            <a:off x="283103" y="2931583"/>
            <a:ext cx="4855104"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panose="020F0502020204030204"/>
              </a:rPr>
              <a:t>Segment these </a:t>
            </a:r>
            <a:endParaRPr lang="en-US" sz="6000">
              <a:latin typeface="Sassoon Primary"/>
              <a:cs typeface="Calibri" panose="020F0502020204030204"/>
            </a:endParaRPr>
          </a:p>
          <a:p>
            <a:pPr algn="ctr"/>
            <a:r>
              <a:rPr lang="en-US" sz="3500">
                <a:latin typeface="Sassoon Primary"/>
                <a:cs typeface="Calibri" panose="020F0502020204030204"/>
              </a:rPr>
              <a:t>words and read them</a:t>
            </a:r>
            <a:endParaRPr lang="en-US" sz="6000">
              <a:latin typeface="Sassoon Primary"/>
              <a:cs typeface="Calibri" panose="020F0502020204030204"/>
            </a:endParaRPr>
          </a:p>
        </p:txBody>
      </p:sp>
      <p:sp>
        <p:nvSpPr>
          <p:cNvPr id="5" name="TextBox 4">
            <a:extLst>
              <a:ext uri="{FF2B5EF4-FFF2-40B4-BE49-F238E27FC236}">
                <a16:creationId xmlns:a16="http://schemas.microsoft.com/office/drawing/2014/main" id="{94CC17B4-D9BE-5376-7F87-C2AA79B715F5}"/>
              </a:ext>
            </a:extLst>
          </p:cNvPr>
          <p:cNvSpPr txBox="1"/>
          <p:nvPr/>
        </p:nvSpPr>
        <p:spPr>
          <a:xfrm>
            <a:off x="209019" y="899582"/>
            <a:ext cx="4855104"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a:rPr>
              <a:t>What are the digraphs?</a:t>
            </a:r>
          </a:p>
          <a:p>
            <a:pPr algn="ctr"/>
            <a:endParaRPr lang="en-US" sz="3500">
              <a:latin typeface="Sassoon Primary"/>
              <a:cs typeface="Calibri"/>
            </a:endParaRPr>
          </a:p>
        </p:txBody>
      </p:sp>
      <p:sp>
        <p:nvSpPr>
          <p:cNvPr id="6" name="TextBox 5">
            <a:extLst>
              <a:ext uri="{FF2B5EF4-FFF2-40B4-BE49-F238E27FC236}">
                <a16:creationId xmlns:a16="http://schemas.microsoft.com/office/drawing/2014/main" id="{CE7A49EF-D969-662D-5D0F-CA80BC05CFB5}"/>
              </a:ext>
            </a:extLst>
          </p:cNvPr>
          <p:cNvSpPr txBox="1"/>
          <p:nvPr/>
        </p:nvSpPr>
        <p:spPr>
          <a:xfrm>
            <a:off x="283103" y="4847166"/>
            <a:ext cx="4855104" cy="630942"/>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panose="020F0502020204030204"/>
              </a:rPr>
              <a:t>Blend and say words</a:t>
            </a:r>
            <a:endParaRPr lang="en-US"/>
          </a:p>
        </p:txBody>
      </p:sp>
      <p:sp>
        <p:nvSpPr>
          <p:cNvPr id="7" name="Arrow: Down 6">
            <a:extLst>
              <a:ext uri="{FF2B5EF4-FFF2-40B4-BE49-F238E27FC236}">
                <a16:creationId xmlns:a16="http://schemas.microsoft.com/office/drawing/2014/main" id="{90BB2B8F-5D26-37F4-8B7D-34C726DBDC8B}"/>
              </a:ext>
            </a:extLst>
          </p:cNvPr>
          <p:cNvSpPr/>
          <p:nvPr/>
        </p:nvSpPr>
        <p:spPr>
          <a:xfrm>
            <a:off x="2473854" y="2156354"/>
            <a:ext cx="476250" cy="6244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C2C56D27-C5B4-40F1-738E-E97061C1311E}"/>
              </a:ext>
            </a:extLst>
          </p:cNvPr>
          <p:cNvSpPr/>
          <p:nvPr/>
        </p:nvSpPr>
        <p:spPr>
          <a:xfrm>
            <a:off x="2569103" y="4156603"/>
            <a:ext cx="476250" cy="6244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0418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0C9A4-8D3C-FFBF-20A7-BFFA24404438}"/>
              </a:ext>
            </a:extLst>
          </p:cNvPr>
          <p:cNvSpPr txBox="1"/>
          <p:nvPr/>
        </p:nvSpPr>
        <p:spPr>
          <a:xfrm>
            <a:off x="86425" y="106217"/>
            <a:ext cx="21659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Focus words</a:t>
            </a:r>
          </a:p>
        </p:txBody>
      </p:sp>
      <p:sp>
        <p:nvSpPr>
          <p:cNvPr id="7" name="TextBox 6">
            <a:extLst>
              <a:ext uri="{FF2B5EF4-FFF2-40B4-BE49-F238E27FC236}">
                <a16:creationId xmlns:a16="http://schemas.microsoft.com/office/drawing/2014/main" id="{FAC01E74-2C7B-BDB2-A0A7-940AA74B1685}"/>
              </a:ext>
            </a:extLst>
          </p:cNvPr>
          <p:cNvSpPr txBox="1"/>
          <p:nvPr/>
        </p:nvSpPr>
        <p:spPr>
          <a:xfrm>
            <a:off x="4390677" y="279002"/>
            <a:ext cx="9050316" cy="6463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a:latin typeface="Sassoon Primary"/>
                <a:cs typeface="Calibri"/>
              </a:rPr>
              <a:t>s-</a:t>
            </a:r>
            <a:r>
              <a:rPr lang="en-GB" sz="13800" err="1">
                <a:latin typeface="Sassoon Primary"/>
                <a:cs typeface="Calibri"/>
              </a:rPr>
              <a:t>ch</a:t>
            </a:r>
            <a:r>
              <a:rPr lang="en-GB" sz="13800">
                <a:latin typeface="Sassoon Primary"/>
                <a:cs typeface="Calibri"/>
              </a:rPr>
              <a:t>-</a:t>
            </a:r>
            <a:r>
              <a:rPr lang="en-GB" sz="13800" err="1">
                <a:latin typeface="Sassoon Primary"/>
                <a:cs typeface="Calibri"/>
              </a:rPr>
              <a:t>oo</a:t>
            </a:r>
            <a:r>
              <a:rPr lang="en-GB" sz="13800">
                <a:latin typeface="Sassoon Primary"/>
                <a:cs typeface="Calibri"/>
              </a:rPr>
              <a:t>-l</a:t>
            </a:r>
          </a:p>
          <a:p>
            <a:r>
              <a:rPr lang="en-GB" sz="13800">
                <a:latin typeface="Sassoon Primary"/>
                <a:cs typeface="Calibri"/>
              </a:rPr>
              <a:t>e-</a:t>
            </a:r>
            <a:r>
              <a:rPr lang="en-GB" sz="13800" err="1">
                <a:latin typeface="Sassoon Primary"/>
                <a:cs typeface="Calibri"/>
              </a:rPr>
              <a:t>ch</a:t>
            </a:r>
            <a:r>
              <a:rPr lang="en-GB" sz="13800">
                <a:latin typeface="Sassoon Primary"/>
                <a:cs typeface="Calibri"/>
              </a:rPr>
              <a:t>-o</a:t>
            </a:r>
          </a:p>
          <a:p>
            <a:r>
              <a:rPr lang="en-GB" sz="13800" err="1">
                <a:latin typeface="Sassoon Primary"/>
                <a:cs typeface="Calibri"/>
              </a:rPr>
              <a:t>ch</a:t>
            </a:r>
            <a:r>
              <a:rPr lang="en-GB" sz="13800">
                <a:latin typeface="Sassoon Primary"/>
                <a:cs typeface="Calibri"/>
              </a:rPr>
              <a:t>-e-f</a:t>
            </a:r>
          </a:p>
        </p:txBody>
      </p:sp>
      <p:sp>
        <p:nvSpPr>
          <p:cNvPr id="4" name="TextBox 3">
            <a:extLst>
              <a:ext uri="{FF2B5EF4-FFF2-40B4-BE49-F238E27FC236}">
                <a16:creationId xmlns:a16="http://schemas.microsoft.com/office/drawing/2014/main" id="{1C9DD727-F1BE-6BB3-DFE4-2984C24CF0C9}"/>
              </a:ext>
            </a:extLst>
          </p:cNvPr>
          <p:cNvSpPr txBox="1"/>
          <p:nvPr/>
        </p:nvSpPr>
        <p:spPr>
          <a:xfrm>
            <a:off x="822853" y="2391833"/>
            <a:ext cx="3352271" cy="2246769"/>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panose="020F0502020204030204"/>
              </a:rPr>
              <a:t>Sounds out these </a:t>
            </a:r>
            <a:endParaRPr lang="en-US" sz="6000">
              <a:latin typeface="Sassoon Primary"/>
              <a:cs typeface="Calibri" panose="020F0502020204030204"/>
            </a:endParaRPr>
          </a:p>
          <a:p>
            <a:pPr algn="ctr"/>
            <a:r>
              <a:rPr lang="en-US" sz="3500">
                <a:latin typeface="Sassoon Primary"/>
                <a:cs typeface="Calibri" panose="020F0502020204030204"/>
              </a:rPr>
              <a:t>words and read them</a:t>
            </a:r>
          </a:p>
          <a:p>
            <a:pPr algn="ctr"/>
            <a:endParaRPr lang="en-US" sz="3500">
              <a:latin typeface="Sassoon Primary"/>
              <a:cs typeface="Calibri" panose="020F0502020204030204"/>
            </a:endParaRP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6269F7EF-2C9A-B232-96DC-54F9204F2C5E}"/>
                  </a:ext>
                </a:extLst>
              </p14:cNvPr>
              <p14:cNvContentPartPr/>
              <p14:nvPr/>
            </p14:nvContentPartPr>
            <p14:xfrm>
              <a:off x="4875296" y="1737059"/>
              <a:ext cx="12532" cy="12532"/>
            </p14:xfrm>
          </p:contentPart>
        </mc:Choice>
        <mc:Fallback>
          <p:pic>
            <p:nvPicPr>
              <p:cNvPr id="2" name="Ink 1">
                <a:extLst>
                  <a:ext uri="{FF2B5EF4-FFF2-40B4-BE49-F238E27FC236}">
                    <a16:creationId xmlns:a16="http://schemas.microsoft.com/office/drawing/2014/main" id="{6269F7EF-2C9A-B232-96DC-54F9204F2C5E}"/>
                  </a:ext>
                </a:extLst>
              </p:cNvPr>
              <p:cNvPicPr/>
              <p:nvPr/>
            </p:nvPicPr>
            <p:blipFill>
              <a:blip r:embed="rId4"/>
              <a:stretch>
                <a:fillRect/>
              </a:stretch>
            </p:blipFill>
            <p:spPr>
              <a:xfrm>
                <a:off x="4248696" y="1110459"/>
                <a:ext cx="1253200" cy="1253200"/>
              </a:xfrm>
              <a:prstGeom prst="rect">
                <a:avLst/>
              </a:prstGeom>
            </p:spPr>
          </p:pic>
        </mc:Fallback>
      </mc:AlternateContent>
    </p:spTree>
    <p:extLst>
      <p:ext uri="{BB962C8B-B14F-4D97-AF65-F5344CB8AC3E}">
        <p14:creationId xmlns:p14="http://schemas.microsoft.com/office/powerpoint/2010/main" val="113685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0C9A4-8D3C-FFBF-20A7-BFFA24404438}"/>
              </a:ext>
            </a:extLst>
          </p:cNvPr>
          <p:cNvSpPr txBox="1"/>
          <p:nvPr/>
        </p:nvSpPr>
        <p:spPr>
          <a:xfrm>
            <a:off x="86425" y="106217"/>
            <a:ext cx="21659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Focus words</a:t>
            </a:r>
          </a:p>
        </p:txBody>
      </p:sp>
      <p:sp>
        <p:nvSpPr>
          <p:cNvPr id="7" name="TextBox 6">
            <a:extLst>
              <a:ext uri="{FF2B5EF4-FFF2-40B4-BE49-F238E27FC236}">
                <a16:creationId xmlns:a16="http://schemas.microsoft.com/office/drawing/2014/main" id="{FAC01E74-2C7B-BDB2-A0A7-940AA74B1685}"/>
              </a:ext>
            </a:extLst>
          </p:cNvPr>
          <p:cNvSpPr txBox="1"/>
          <p:nvPr/>
        </p:nvSpPr>
        <p:spPr>
          <a:xfrm>
            <a:off x="4390677" y="279002"/>
            <a:ext cx="9050316" cy="6463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a:latin typeface="Sassoon Primary"/>
                <a:cs typeface="Calibri"/>
              </a:rPr>
              <a:t>school</a:t>
            </a:r>
          </a:p>
          <a:p>
            <a:r>
              <a:rPr lang="en-GB" sz="13800">
                <a:latin typeface="Sassoon Primary"/>
                <a:cs typeface="Calibri"/>
              </a:rPr>
              <a:t>echo</a:t>
            </a:r>
          </a:p>
          <a:p>
            <a:r>
              <a:rPr lang="en-GB" sz="13800">
                <a:latin typeface="Sassoon Primary"/>
                <a:cs typeface="Calibri"/>
              </a:rPr>
              <a:t>chef</a:t>
            </a:r>
          </a:p>
        </p:txBody>
      </p:sp>
      <p:sp>
        <p:nvSpPr>
          <p:cNvPr id="4" name="TextBox 3">
            <a:extLst>
              <a:ext uri="{FF2B5EF4-FFF2-40B4-BE49-F238E27FC236}">
                <a16:creationId xmlns:a16="http://schemas.microsoft.com/office/drawing/2014/main" id="{1C9DD727-F1BE-6BB3-DFE4-2984C24CF0C9}"/>
              </a:ext>
            </a:extLst>
          </p:cNvPr>
          <p:cNvSpPr txBox="1"/>
          <p:nvPr/>
        </p:nvSpPr>
        <p:spPr>
          <a:xfrm>
            <a:off x="822853" y="2391833"/>
            <a:ext cx="3352271" cy="2246769"/>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panose="020F0502020204030204"/>
              </a:rPr>
              <a:t>Sounds out these </a:t>
            </a:r>
            <a:endParaRPr lang="en-US" sz="6000">
              <a:latin typeface="Sassoon Primary"/>
              <a:cs typeface="Calibri" panose="020F0502020204030204"/>
            </a:endParaRPr>
          </a:p>
          <a:p>
            <a:pPr algn="ctr"/>
            <a:r>
              <a:rPr lang="en-US" sz="3500">
                <a:latin typeface="Sassoon Primary"/>
                <a:cs typeface="Calibri" panose="020F0502020204030204"/>
              </a:rPr>
              <a:t>words and read them</a:t>
            </a:r>
          </a:p>
          <a:p>
            <a:pPr algn="ctr"/>
            <a:endParaRPr lang="en-US" sz="3500">
              <a:latin typeface="Sassoon Primary"/>
              <a:cs typeface="Calibri" panose="020F0502020204030204"/>
            </a:endParaRP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6269F7EF-2C9A-B232-96DC-54F9204F2C5E}"/>
                  </a:ext>
                </a:extLst>
              </p14:cNvPr>
              <p14:cNvContentPartPr/>
              <p14:nvPr/>
            </p14:nvContentPartPr>
            <p14:xfrm>
              <a:off x="4875296" y="1737059"/>
              <a:ext cx="12532" cy="12532"/>
            </p14:xfrm>
          </p:contentPart>
        </mc:Choice>
        <mc:Fallback>
          <p:pic>
            <p:nvPicPr>
              <p:cNvPr id="2" name="Ink 1">
                <a:extLst>
                  <a:ext uri="{FF2B5EF4-FFF2-40B4-BE49-F238E27FC236}">
                    <a16:creationId xmlns:a16="http://schemas.microsoft.com/office/drawing/2014/main" id="{6269F7EF-2C9A-B232-96DC-54F9204F2C5E}"/>
                  </a:ext>
                </a:extLst>
              </p:cNvPr>
              <p:cNvPicPr/>
              <p:nvPr/>
            </p:nvPicPr>
            <p:blipFill>
              <a:blip r:embed="rId4"/>
              <a:stretch>
                <a:fillRect/>
              </a:stretch>
            </p:blipFill>
            <p:spPr>
              <a:xfrm>
                <a:off x="4248696" y="1110459"/>
                <a:ext cx="1253200" cy="1253200"/>
              </a:xfrm>
              <a:prstGeom prst="rect">
                <a:avLst/>
              </a:prstGeom>
            </p:spPr>
          </p:pic>
        </mc:Fallback>
      </mc:AlternateContent>
    </p:spTree>
    <p:extLst>
      <p:ext uri="{BB962C8B-B14F-4D97-AF65-F5344CB8AC3E}">
        <p14:creationId xmlns:p14="http://schemas.microsoft.com/office/powerpoint/2010/main" val="3100067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0C9A4-8D3C-FFBF-20A7-BFFA24404438}"/>
              </a:ext>
            </a:extLst>
          </p:cNvPr>
          <p:cNvSpPr txBox="1"/>
          <p:nvPr/>
        </p:nvSpPr>
        <p:spPr>
          <a:xfrm>
            <a:off x="86425" y="106217"/>
            <a:ext cx="21659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Focus words</a:t>
            </a:r>
          </a:p>
        </p:txBody>
      </p:sp>
      <p:sp>
        <p:nvSpPr>
          <p:cNvPr id="7" name="TextBox 6">
            <a:extLst>
              <a:ext uri="{FF2B5EF4-FFF2-40B4-BE49-F238E27FC236}">
                <a16:creationId xmlns:a16="http://schemas.microsoft.com/office/drawing/2014/main" id="{FAC01E74-2C7B-BDB2-A0A7-940AA74B1685}"/>
              </a:ext>
            </a:extLst>
          </p:cNvPr>
          <p:cNvSpPr txBox="1"/>
          <p:nvPr/>
        </p:nvSpPr>
        <p:spPr>
          <a:xfrm>
            <a:off x="4773793" y="-62693"/>
            <a:ext cx="9050316" cy="70942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500">
                <a:latin typeface="Sassoon Primary"/>
                <a:cs typeface="Calibri"/>
              </a:rPr>
              <a:t>school</a:t>
            </a:r>
          </a:p>
          <a:p>
            <a:r>
              <a:rPr lang="en-GB" sz="6500">
                <a:latin typeface="Sassoon Primary"/>
                <a:cs typeface="Calibri"/>
              </a:rPr>
              <a:t>chemist</a:t>
            </a:r>
          </a:p>
          <a:p>
            <a:r>
              <a:rPr lang="en-GB" sz="6500">
                <a:latin typeface="Sassoon Primary"/>
                <a:cs typeface="Calibri"/>
              </a:rPr>
              <a:t>echo</a:t>
            </a:r>
          </a:p>
          <a:p>
            <a:r>
              <a:rPr lang="en-GB" sz="6500">
                <a:latin typeface="Sassoon Primary"/>
                <a:cs typeface="Calibri"/>
              </a:rPr>
              <a:t>chef</a:t>
            </a:r>
          </a:p>
          <a:p>
            <a:r>
              <a:rPr lang="en-GB" sz="6500">
                <a:latin typeface="Sassoon Primary"/>
                <a:cs typeface="Calibri"/>
              </a:rPr>
              <a:t>stomach</a:t>
            </a:r>
          </a:p>
          <a:p>
            <a:r>
              <a:rPr lang="en-GB" sz="6500">
                <a:latin typeface="Sassoon Primary"/>
                <a:cs typeface="Calibri"/>
              </a:rPr>
              <a:t>Parachute</a:t>
            </a:r>
          </a:p>
          <a:p>
            <a:r>
              <a:rPr lang="en-GB" sz="6500">
                <a:latin typeface="Sassoon Primary"/>
                <a:cs typeface="Calibri"/>
              </a:rPr>
              <a:t>Christmas</a:t>
            </a:r>
          </a:p>
        </p:txBody>
      </p:sp>
      <p:sp>
        <p:nvSpPr>
          <p:cNvPr id="4" name="TextBox 3">
            <a:extLst>
              <a:ext uri="{FF2B5EF4-FFF2-40B4-BE49-F238E27FC236}">
                <a16:creationId xmlns:a16="http://schemas.microsoft.com/office/drawing/2014/main" id="{0242AB3A-34C9-9F4D-67C1-3D57D95BF835}"/>
              </a:ext>
            </a:extLst>
          </p:cNvPr>
          <p:cNvSpPr txBox="1"/>
          <p:nvPr/>
        </p:nvSpPr>
        <p:spPr>
          <a:xfrm>
            <a:off x="685270" y="2158999"/>
            <a:ext cx="3352271"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panose="020F0502020204030204"/>
              </a:rPr>
              <a:t>Read, sound talk and blend</a:t>
            </a:r>
          </a:p>
        </p:txBody>
      </p:sp>
      <p:sp>
        <p:nvSpPr>
          <p:cNvPr id="2" name="TextBox 1">
            <a:extLst>
              <a:ext uri="{FF2B5EF4-FFF2-40B4-BE49-F238E27FC236}">
                <a16:creationId xmlns:a16="http://schemas.microsoft.com/office/drawing/2014/main" id="{2445C098-07F4-E96F-92A7-371A0F5A57F4}"/>
              </a:ext>
            </a:extLst>
          </p:cNvPr>
          <p:cNvSpPr txBox="1"/>
          <p:nvPr/>
        </p:nvSpPr>
        <p:spPr>
          <a:xfrm>
            <a:off x="685269" y="4159248"/>
            <a:ext cx="3352271"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panose="020F0502020204030204"/>
              </a:rPr>
              <a:t>And again... FASTER!</a:t>
            </a:r>
          </a:p>
        </p:txBody>
      </p:sp>
      <p:sp>
        <p:nvSpPr>
          <p:cNvPr id="6" name="Arrow: Down 5">
            <a:extLst>
              <a:ext uri="{FF2B5EF4-FFF2-40B4-BE49-F238E27FC236}">
                <a16:creationId xmlns:a16="http://schemas.microsoft.com/office/drawing/2014/main" id="{144DC73D-AA4C-BFDA-DB24-5167F0DE48E2}"/>
              </a:ext>
            </a:extLst>
          </p:cNvPr>
          <p:cNvSpPr/>
          <p:nvPr/>
        </p:nvSpPr>
        <p:spPr>
          <a:xfrm>
            <a:off x="2156354" y="3436937"/>
            <a:ext cx="476250" cy="6244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7845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0C9A4-8D3C-FFBF-20A7-BFFA24404438}"/>
              </a:ext>
            </a:extLst>
          </p:cNvPr>
          <p:cNvSpPr txBox="1"/>
          <p:nvPr/>
        </p:nvSpPr>
        <p:spPr>
          <a:xfrm>
            <a:off x="86425" y="106217"/>
            <a:ext cx="21659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Revisit and review</a:t>
            </a:r>
          </a:p>
        </p:txBody>
      </p:sp>
      <p:sp>
        <p:nvSpPr>
          <p:cNvPr id="2" name="TextBox 1">
            <a:extLst>
              <a:ext uri="{FF2B5EF4-FFF2-40B4-BE49-F238E27FC236}">
                <a16:creationId xmlns:a16="http://schemas.microsoft.com/office/drawing/2014/main" id="{0CA3A605-D9DF-9D6C-1928-0F6CD7BCC01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9" name="TextBox 8">
            <a:extLst>
              <a:ext uri="{FF2B5EF4-FFF2-40B4-BE49-F238E27FC236}">
                <a16:creationId xmlns:a16="http://schemas.microsoft.com/office/drawing/2014/main" id="{D922F654-5828-B20E-4BD4-FC2B2E35F93D}"/>
              </a:ext>
            </a:extLst>
          </p:cNvPr>
          <p:cNvSpPr txBox="1"/>
          <p:nvPr/>
        </p:nvSpPr>
        <p:spPr>
          <a:xfrm>
            <a:off x="7939" y="4294831"/>
            <a:ext cx="12228825"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6000">
              <a:latin typeface="Sassoon Primary"/>
              <a:cs typeface="Calibri" panose="020F0502020204030204"/>
            </a:endParaRPr>
          </a:p>
          <a:p>
            <a:endParaRPr lang="en-US" sz="6000">
              <a:latin typeface="Sassoon Primary"/>
              <a:cs typeface="Calibri" panose="020F0502020204030204"/>
            </a:endParaRPr>
          </a:p>
          <a:p>
            <a:r>
              <a:rPr lang="en-US" sz="3200">
                <a:latin typeface="Sassoon Primary"/>
                <a:cs typeface="Calibri" panose="020F0502020204030204"/>
              </a:rPr>
              <a:t>chemist       echo      chef     Christmas      parachute   stomach</a:t>
            </a:r>
          </a:p>
          <a:p>
            <a:pPr algn="l"/>
            <a:endParaRPr lang="en-US" sz="3200">
              <a:latin typeface="Sassoon Primary"/>
              <a:cs typeface="Calibri" panose="020F0502020204030204"/>
            </a:endParaRPr>
          </a:p>
        </p:txBody>
      </p:sp>
      <p:sp>
        <p:nvSpPr>
          <p:cNvPr id="10" name="TextBox 9">
            <a:extLst>
              <a:ext uri="{FF2B5EF4-FFF2-40B4-BE49-F238E27FC236}">
                <a16:creationId xmlns:a16="http://schemas.microsoft.com/office/drawing/2014/main" id="{BDAFD1E1-FA2E-CC0D-20FA-0F0E874ED338}"/>
              </a:ext>
            </a:extLst>
          </p:cNvPr>
          <p:cNvSpPr txBox="1"/>
          <p:nvPr/>
        </p:nvSpPr>
        <p:spPr>
          <a:xfrm>
            <a:off x="2764752" y="779448"/>
            <a:ext cx="7264672" cy="477054"/>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500">
                <a:latin typeface="Sassoon Primary"/>
                <a:cs typeface="Calibri" panose="020F0502020204030204"/>
              </a:rPr>
              <a:t>Sort the words depending on their grapheme</a:t>
            </a:r>
          </a:p>
        </p:txBody>
      </p:sp>
      <p:sp>
        <p:nvSpPr>
          <p:cNvPr id="5" name="TextBox 4">
            <a:extLst>
              <a:ext uri="{FF2B5EF4-FFF2-40B4-BE49-F238E27FC236}">
                <a16:creationId xmlns:a16="http://schemas.microsoft.com/office/drawing/2014/main" id="{94CC17B4-D9BE-5376-7F87-C2AA79B715F5}"/>
              </a:ext>
            </a:extLst>
          </p:cNvPr>
          <p:cNvSpPr txBox="1"/>
          <p:nvPr/>
        </p:nvSpPr>
        <p:spPr>
          <a:xfrm>
            <a:off x="4585370" y="292041"/>
            <a:ext cx="3135456" cy="477054"/>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500" b="1" u="sng">
                <a:latin typeface="Sassoon Primary"/>
                <a:cs typeface="Calibri"/>
              </a:rPr>
              <a:t>GROW THE CODE</a:t>
            </a:r>
            <a:endParaRPr lang="en-US" sz="2500" b="1" u="sng">
              <a:cs typeface="Calibri"/>
            </a:endParaRPr>
          </a:p>
        </p:txBody>
      </p:sp>
      <p:sp>
        <p:nvSpPr>
          <p:cNvPr id="11" name="TextBox 10">
            <a:extLst>
              <a:ext uri="{FF2B5EF4-FFF2-40B4-BE49-F238E27FC236}">
                <a16:creationId xmlns:a16="http://schemas.microsoft.com/office/drawing/2014/main" id="{E96545E3-BD51-C01F-C2D2-26C00C5BC2E0}"/>
              </a:ext>
            </a:extLst>
          </p:cNvPr>
          <p:cNvSpPr txBox="1"/>
          <p:nvPr/>
        </p:nvSpPr>
        <p:spPr>
          <a:xfrm>
            <a:off x="1230454" y="2190178"/>
            <a:ext cx="7777483"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500" b="1">
                <a:latin typeface="Sassoon Primary"/>
                <a:cs typeface="Calibri" panose="020F0502020204030204"/>
              </a:rPr>
              <a:t>	/c/</a:t>
            </a:r>
            <a:r>
              <a:rPr lang="en-US" sz="3500" b="1" err="1">
                <a:latin typeface="Sassoon Primary"/>
                <a:cs typeface="Calibri" panose="020F0502020204030204"/>
              </a:rPr>
              <a:t>ch</a:t>
            </a:r>
            <a:r>
              <a:rPr lang="en-US" sz="3500" b="1">
                <a:latin typeface="Sassoon Primary"/>
                <a:cs typeface="Calibri" panose="020F0502020204030204"/>
              </a:rPr>
              <a:t>                       /</a:t>
            </a:r>
            <a:r>
              <a:rPr lang="en-US" sz="3500" b="1" err="1">
                <a:latin typeface="Sassoon Primary"/>
                <a:cs typeface="Calibri" panose="020F0502020204030204"/>
              </a:rPr>
              <a:t>sh</a:t>
            </a:r>
            <a:r>
              <a:rPr lang="en-US" sz="3500" b="1">
                <a:latin typeface="Sassoon Primary"/>
                <a:cs typeface="Calibri" panose="020F0502020204030204"/>
              </a:rPr>
              <a:t>/</a:t>
            </a:r>
            <a:r>
              <a:rPr lang="en-US" sz="3500" b="1" err="1">
                <a:latin typeface="Sassoon Primary"/>
                <a:cs typeface="Calibri" panose="020F0502020204030204"/>
              </a:rPr>
              <a:t>ch</a:t>
            </a:r>
            <a:r>
              <a:rPr lang="en-US" sz="3500" b="1">
                <a:latin typeface="Sassoon Primary"/>
                <a:cs typeface="Calibri" panose="020F0502020204030204"/>
              </a:rPr>
              <a:t>                       </a:t>
            </a:r>
          </a:p>
        </p:txBody>
      </p:sp>
      <p:cxnSp>
        <p:nvCxnSpPr>
          <p:cNvPr id="12" name="Straight Arrow Connector 11">
            <a:extLst>
              <a:ext uri="{FF2B5EF4-FFF2-40B4-BE49-F238E27FC236}">
                <a16:creationId xmlns:a16="http://schemas.microsoft.com/office/drawing/2014/main" id="{7AE35B1A-FDDB-22C8-60AA-C8E9BDAD05D5}"/>
              </a:ext>
            </a:extLst>
          </p:cNvPr>
          <p:cNvCxnSpPr/>
          <p:nvPr/>
        </p:nvCxnSpPr>
        <p:spPr>
          <a:xfrm flipH="1">
            <a:off x="4969475" y="2261285"/>
            <a:ext cx="43249" cy="3684371"/>
          </a:xfrm>
          <a:prstGeom prst="straightConnector1">
            <a:avLst/>
          </a:prstGeom>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5F85474D-0704-DA9C-29F1-39D2EFF783BE}"/>
              </a:ext>
            </a:extLst>
          </p:cNvPr>
          <p:cNvCxnSpPr>
            <a:cxnSpLocks/>
          </p:cNvCxnSpPr>
          <p:nvPr/>
        </p:nvCxnSpPr>
        <p:spPr>
          <a:xfrm flipH="1">
            <a:off x="8964689" y="2287822"/>
            <a:ext cx="43249" cy="3684371"/>
          </a:xfrm>
          <a:prstGeom prst="straightConnector1">
            <a:avLst/>
          </a:prstGeom>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80CC413B-8114-424E-E28D-08AD45659FA4}"/>
              </a:ext>
            </a:extLst>
          </p:cNvPr>
          <p:cNvCxnSpPr>
            <a:cxnSpLocks/>
          </p:cNvCxnSpPr>
          <p:nvPr/>
        </p:nvCxnSpPr>
        <p:spPr>
          <a:xfrm flipH="1">
            <a:off x="1208902" y="2456933"/>
            <a:ext cx="43249" cy="3684371"/>
          </a:xfrm>
          <a:prstGeom prst="straightConnector1">
            <a:avLst/>
          </a:prstGeom>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6A28F467-7E25-B4A0-7292-373A1F3AB3D7}"/>
              </a:ext>
            </a:extLst>
          </p:cNvPr>
          <p:cNvSpPr txBox="1"/>
          <p:nvPr/>
        </p:nvSpPr>
        <p:spPr>
          <a:xfrm>
            <a:off x="2484722" y="1476230"/>
            <a:ext cx="7594185" cy="477054"/>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500">
                <a:solidFill>
                  <a:srgbClr val="FF0000"/>
                </a:solidFill>
                <a:latin typeface="Sassoon Primary"/>
                <a:cs typeface="Calibri"/>
              </a:rPr>
              <a:t>CHALLENGE – Can you think of any more words?</a:t>
            </a:r>
          </a:p>
        </p:txBody>
      </p:sp>
    </p:spTree>
    <p:extLst>
      <p:ext uri="{BB962C8B-B14F-4D97-AF65-F5344CB8AC3E}">
        <p14:creationId xmlns:p14="http://schemas.microsoft.com/office/powerpoint/2010/main" val="2740508882"/>
      </p:ext>
    </p:extLst>
  </p:cSld>
  <p:clrMapOvr>
    <a:masterClrMapping/>
  </p:clrMapOvr>
</p:sld>
</file>

<file path=ppt/theme/theme1.xml><?xml version="1.0" encoding="utf-8"?>
<a:theme xmlns:a="http://schemas.openxmlformats.org/drawingml/2006/main" name="Classroom">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lassroom">
      <a:majorFont>
        <a:latin typeface="Sassoon Primary"/>
        <a:ea typeface=""/>
        <a:cs typeface=""/>
      </a:majorFont>
      <a:minorFont>
        <a:latin typeface="Sassoon Primar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assroom" id="{7079444A-A5F5-41FF-B880-1513F8B4E925}" vid="{AFF00F74-1A7B-4722-8615-B231E5B92C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SharedWithUsers xmlns="e255f982-5f1f-41c7-871f-7a91432a5484">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9" ma:contentTypeDescription="Create a new document." ma:contentTypeScope="" ma:versionID="2bddcd1ac83bf6cc9d4e187e50cdfc19">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a945b1e6971e3546dc159e283e46c135"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280F5E-05D2-447B-8269-8E8BCFFE301D}">
  <ds:schemaRefs>
    <ds:schemaRef ds:uri="5519ec2d-3025-400a-aa14-bba49a7e18f3"/>
    <ds:schemaRef ds:uri="e255f982-5f1f-41c7-871f-7a91432a548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9A6400B-88ED-4379-ABF8-ECE69244D4DB}">
  <ds:schemaRefs>
    <ds:schemaRef ds:uri="http://schemas.microsoft.com/sharepoint/v3/contenttype/forms"/>
  </ds:schemaRefs>
</ds:datastoreItem>
</file>

<file path=customXml/itemProps3.xml><?xml version="1.0" encoding="utf-8"?>
<ds:datastoreItem xmlns:ds="http://schemas.openxmlformats.org/officeDocument/2006/customXml" ds:itemID="{E85E0771-10B4-4CE0-A047-0DE1E893F463}"/>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43</Slides>
  <Notes>19</Notes>
  <HiddenSlides>0</HiddenSlide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Classroom</vt:lpstr>
      <vt:lpstr>Monday 23rd March 2026</vt:lpstr>
      <vt:lpstr>PowerPoint Presentation</vt:lpstr>
      <vt:lpstr>PowerPoint Presentation</vt:lpstr>
      <vt:lpstr>recap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Break</vt:lpstr>
      <vt:lpstr>       Warm-up : Get a cone each and stand next to it in a space.   Jog around the area touching the cones with your hands as you move.   Get a ball and carry it to a cone and place it on top then move to a new cone to collect a ball and repeat.   How many balls can you move?   Now pick up a ball and complete three throws and catches on the spot before moving to a new cone         </vt:lpstr>
      <vt:lpstr>PowerPoint Presentation</vt:lpstr>
      <vt:lpstr>PowerPoint Presentation</vt:lpstr>
      <vt:lpstr>PowerPoint Presentation</vt:lpstr>
      <vt:lpstr>PowerPoint Presentation</vt:lpstr>
      <vt:lpstr>PowerPoint Presentation</vt:lpstr>
      <vt:lpstr>Lunch</vt:lpstr>
      <vt:lpstr>Today's Alien language is.......</vt:lpstr>
      <vt:lpstr>TBAT: compare the masses of more than two objects</vt:lpstr>
      <vt:lpstr>TBAT: compare the masses of more than two objects</vt:lpstr>
      <vt:lpstr>PowerPoint Presentation</vt:lpstr>
      <vt:lpstr>The cow and the horse have the same mass</vt:lpstr>
      <vt:lpstr>PowerPoint Presentation</vt:lpstr>
      <vt:lpstr>Which object do you think is the heaviest?</vt:lpstr>
      <vt:lpstr>To compare the masses of more than two objects</vt:lpstr>
      <vt:lpstr>TBAT: compare the masses of more than two objects.</vt:lpstr>
      <vt:lpstr>PowerPoint Presentation</vt:lpstr>
      <vt:lpstr>Correct posture</vt:lpstr>
      <vt:lpstr>Look at the heights of the letters. Can you see the ascenders and descenders?</vt:lpstr>
      <vt:lpstr>PowerPoint Presentation</vt:lpstr>
      <vt:lpstr>PowerPoint Presentation</vt:lpstr>
      <vt:lpstr>Little Wandle Guided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2026-02-03T20:35:19Z</dcterms:created>
  <dcterms:modified xsi:type="dcterms:W3CDTF">2026-03-20T13:33:58Z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y fmtid="{D5CDD505-2E9C-101B-9397-08002B2CF9AE}" pid="4" name="Order">
    <vt:r8>319100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