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5"/>
  </p:notesMasterIdLst>
  <p:sldIdLst>
    <p:sldId id="256" r:id="rId5"/>
    <p:sldId id="258" r:id="rId6"/>
    <p:sldId id="282" r:id="rId7"/>
    <p:sldId id="286" r:id="rId8"/>
    <p:sldId id="554" r:id="rId9"/>
    <p:sldId id="281" r:id="rId10"/>
    <p:sldId id="592" r:id="rId11"/>
    <p:sldId id="308" r:id="rId12"/>
    <p:sldId id="283" r:id="rId13"/>
    <p:sldId id="593" r:id="rId14"/>
    <p:sldId id="594" r:id="rId15"/>
    <p:sldId id="284" r:id="rId16"/>
    <p:sldId id="595" r:id="rId17"/>
    <p:sldId id="598" r:id="rId18"/>
    <p:sldId id="279" r:id="rId19"/>
    <p:sldId id="280" r:id="rId20"/>
    <p:sldId id="596" r:id="rId21"/>
    <p:sldId id="582" r:id="rId22"/>
    <p:sldId id="269" r:id="rId23"/>
    <p:sldId id="268" r:id="rId24"/>
    <p:sldId id="509" r:id="rId25"/>
    <p:sldId id="510" r:id="rId26"/>
    <p:sldId id="511" r:id="rId27"/>
    <p:sldId id="512" r:id="rId28"/>
    <p:sldId id="591" r:id="rId29"/>
    <p:sldId id="542" r:id="rId30"/>
    <p:sldId id="430" r:id="rId31"/>
    <p:sldId id="429" r:id="rId32"/>
    <p:sldId id="272" r:id="rId33"/>
    <p:sldId id="271" r:id="rId34"/>
    <p:sldId id="270" r:id="rId35"/>
    <p:sldId id="428" r:id="rId36"/>
    <p:sldId id="514" r:id="rId37"/>
    <p:sldId id="427" r:id="rId38"/>
    <p:sldId id="426" r:id="rId39"/>
    <p:sldId id="597" r:id="rId40"/>
    <p:sldId id="601" r:id="rId41"/>
    <p:sldId id="599" r:id="rId42"/>
    <p:sldId id="600"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D48083-1A11-46A6-8245-93223D7F5CD8}" v="247" dt="2026-03-13T14:02:53.594"/>
    <p1510:client id="{D9A62764-33EE-67B5-CB71-0148293CD7EC}" v="532" dt="2026-03-13T14:01:01.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C75FADB6-E081-3073-B073-0D9701D81D2C}"/>
    <pc:docChg chg="addSld delSld">
      <pc:chgData name="A Freel" userId="S::afreel@ohacademy.co.uk::f6dead3d-cc44-4b49-aee1-60fe86f08dbd" providerId="AD" clId="Web-{C75FADB6-E081-3073-B073-0D9701D81D2C}" dt="2026-03-12T11:03:45.506" v="3"/>
      <pc:docMkLst>
        <pc:docMk/>
      </pc:docMkLst>
      <pc:sldChg chg="add">
        <pc:chgData name="A Freel" userId="S::afreel@ohacademy.co.uk::f6dead3d-cc44-4b49-aee1-60fe86f08dbd" providerId="AD" clId="Web-{C75FADB6-E081-3073-B073-0D9701D81D2C}" dt="2026-03-12T11:03:38.568" v="0"/>
        <pc:sldMkLst>
          <pc:docMk/>
          <pc:sldMk cId="4110216635" sldId="582"/>
        </pc:sldMkLst>
      </pc:sldChg>
      <pc:sldChg chg="add del">
        <pc:chgData name="A Freel" userId="S::afreel@ohacademy.co.uk::f6dead3d-cc44-4b49-aee1-60fe86f08dbd" providerId="AD" clId="Web-{C75FADB6-E081-3073-B073-0D9701D81D2C}" dt="2026-03-12T11:03:45.506" v="3"/>
        <pc:sldMkLst>
          <pc:docMk/>
          <pc:sldMk cId="1546378450" sldId="591"/>
        </pc:sldMkLst>
      </pc:sldChg>
      <pc:sldMasterChg chg="addSldLayout">
        <pc:chgData name="A Freel" userId="S::afreel@ohacademy.co.uk::f6dead3d-cc44-4b49-aee1-60fe86f08dbd" providerId="AD" clId="Web-{C75FADB6-E081-3073-B073-0D9701D81D2C}" dt="2026-03-12T11:03:38.646" v="1"/>
        <pc:sldMasterMkLst>
          <pc:docMk/>
          <pc:sldMasterMk cId="2460954070" sldId="2147483660"/>
        </pc:sldMasterMkLst>
        <pc:sldLayoutChg chg="add">
          <pc:chgData name="A Freel" userId="S::afreel@ohacademy.co.uk::f6dead3d-cc44-4b49-aee1-60fe86f08dbd" providerId="AD" clId="Web-{C75FADB6-E081-3073-B073-0D9701D81D2C}" dt="2026-03-12T11:03:38.646" v="1"/>
          <pc:sldLayoutMkLst>
            <pc:docMk/>
            <pc:sldMasterMk cId="2460954070" sldId="2147483660"/>
            <pc:sldLayoutMk cId="2089211327" sldId="2147483679"/>
          </pc:sldLayoutMkLst>
        </pc:sldLayoutChg>
      </pc:sldMasterChg>
    </pc:docChg>
  </pc:docChgLst>
  <pc:docChgLst>
    <pc:chgData name="A Freel" userId="S::afreel@ohacademy.co.uk::f6dead3d-cc44-4b49-aee1-60fe86f08dbd" providerId="AD" clId="Web-{81E4ECBE-4EB2-110F-B9DC-9102C0D1EDD8}"/>
    <pc:docChg chg="addSld">
      <pc:chgData name="A Freel" userId="S::afreel@ohacademy.co.uk::f6dead3d-cc44-4b49-aee1-60fe86f08dbd" providerId="AD" clId="Web-{81E4ECBE-4EB2-110F-B9DC-9102C0D1EDD8}" dt="2026-03-01T15:02:47.261" v="8"/>
      <pc:docMkLst>
        <pc:docMk/>
      </pc:docMkLst>
      <pc:sldChg chg="add">
        <pc:chgData name="A Freel" userId="S::afreel@ohacademy.co.uk::f6dead3d-cc44-4b49-aee1-60fe86f08dbd" providerId="AD" clId="Web-{81E4ECBE-4EB2-110F-B9DC-9102C0D1EDD8}" dt="2026-03-01T15:02:46.682" v="4"/>
        <pc:sldMkLst>
          <pc:docMk/>
          <pc:sldMk cId="2365531031" sldId="270"/>
        </pc:sldMkLst>
      </pc:sldChg>
      <pc:sldChg chg="add">
        <pc:chgData name="A Freel" userId="S::afreel@ohacademy.co.uk::f6dead3d-cc44-4b49-aee1-60fe86f08dbd" providerId="AD" clId="Web-{81E4ECBE-4EB2-110F-B9DC-9102C0D1EDD8}" dt="2026-03-01T15:02:46.432" v="3"/>
        <pc:sldMkLst>
          <pc:docMk/>
          <pc:sldMk cId="305027555" sldId="271"/>
        </pc:sldMkLst>
      </pc:sldChg>
      <pc:sldChg chg="add">
        <pc:chgData name="A Freel" userId="S::afreel@ohacademy.co.uk::f6dead3d-cc44-4b49-aee1-60fe86f08dbd" providerId="AD" clId="Web-{81E4ECBE-4EB2-110F-B9DC-9102C0D1EDD8}" dt="2026-03-01T15:02:46.323" v="2"/>
        <pc:sldMkLst>
          <pc:docMk/>
          <pc:sldMk cId="1175148276" sldId="272"/>
        </pc:sldMkLst>
      </pc:sldChg>
      <pc:sldChg chg="add">
        <pc:chgData name="A Freel" userId="S::afreel@ohacademy.co.uk::f6dead3d-cc44-4b49-aee1-60fe86f08dbd" providerId="AD" clId="Web-{81E4ECBE-4EB2-110F-B9DC-9102C0D1EDD8}" dt="2026-03-01T15:02:47.261" v="8"/>
        <pc:sldMkLst>
          <pc:docMk/>
          <pc:sldMk cId="1765922424" sldId="426"/>
        </pc:sldMkLst>
      </pc:sldChg>
      <pc:sldChg chg="add">
        <pc:chgData name="A Freel" userId="S::afreel@ohacademy.co.uk::f6dead3d-cc44-4b49-aee1-60fe86f08dbd" providerId="AD" clId="Web-{81E4ECBE-4EB2-110F-B9DC-9102C0D1EDD8}" dt="2026-03-01T15:02:47.151" v="7"/>
        <pc:sldMkLst>
          <pc:docMk/>
          <pc:sldMk cId="1269217240" sldId="427"/>
        </pc:sldMkLst>
      </pc:sldChg>
      <pc:sldChg chg="add">
        <pc:chgData name="A Freel" userId="S::afreel@ohacademy.co.uk::f6dead3d-cc44-4b49-aee1-60fe86f08dbd" providerId="AD" clId="Web-{81E4ECBE-4EB2-110F-B9DC-9102C0D1EDD8}" dt="2026-03-01T15:02:46.886" v="5"/>
        <pc:sldMkLst>
          <pc:docMk/>
          <pc:sldMk cId="1575533766" sldId="428"/>
        </pc:sldMkLst>
      </pc:sldChg>
      <pc:sldChg chg="add">
        <pc:chgData name="A Freel" userId="S::afreel@ohacademy.co.uk::f6dead3d-cc44-4b49-aee1-60fe86f08dbd" providerId="AD" clId="Web-{81E4ECBE-4EB2-110F-B9DC-9102C0D1EDD8}" dt="2026-03-01T15:02:46.042" v="1"/>
        <pc:sldMkLst>
          <pc:docMk/>
          <pc:sldMk cId="4068511939" sldId="429"/>
        </pc:sldMkLst>
      </pc:sldChg>
      <pc:sldChg chg="add">
        <pc:chgData name="A Freel" userId="S::afreel@ohacademy.co.uk::f6dead3d-cc44-4b49-aee1-60fe86f08dbd" providerId="AD" clId="Web-{81E4ECBE-4EB2-110F-B9DC-9102C0D1EDD8}" dt="2026-03-01T15:02:45.948" v="0"/>
        <pc:sldMkLst>
          <pc:docMk/>
          <pc:sldMk cId="2816512960" sldId="430"/>
        </pc:sldMkLst>
      </pc:sldChg>
      <pc:sldChg chg="add">
        <pc:chgData name="A Freel" userId="S::afreel@ohacademy.co.uk::f6dead3d-cc44-4b49-aee1-60fe86f08dbd" providerId="AD" clId="Web-{81E4ECBE-4EB2-110F-B9DC-9102C0D1EDD8}" dt="2026-03-01T15:02:46.948" v="6"/>
        <pc:sldMkLst>
          <pc:docMk/>
          <pc:sldMk cId="480654052" sldId="514"/>
        </pc:sldMkLst>
      </pc:sldChg>
      <pc:sldMasterChg chg="addSldLayout">
        <pc:chgData name="A Freel" userId="S::afreel@ohacademy.co.uk::f6dead3d-cc44-4b49-aee1-60fe86f08dbd" providerId="AD" clId="Web-{81E4ECBE-4EB2-110F-B9DC-9102C0D1EDD8}" dt="2026-03-01T15:02:47.151" v="7"/>
        <pc:sldMasterMkLst>
          <pc:docMk/>
          <pc:sldMasterMk cId="2460954070" sldId="2147483660"/>
        </pc:sldMasterMkLst>
        <pc:sldLayoutChg chg="add">
          <pc:chgData name="A Freel" userId="S::afreel@ohacademy.co.uk::f6dead3d-cc44-4b49-aee1-60fe86f08dbd" providerId="AD" clId="Web-{81E4ECBE-4EB2-110F-B9DC-9102C0D1EDD8}" dt="2026-03-01T15:02:45.948" v="0"/>
          <pc:sldLayoutMkLst>
            <pc:docMk/>
            <pc:sldMasterMk cId="2460954070" sldId="2147483660"/>
            <pc:sldLayoutMk cId="1662983597" sldId="2147483673"/>
          </pc:sldLayoutMkLst>
        </pc:sldLayoutChg>
        <pc:sldLayoutChg chg="add">
          <pc:chgData name="A Freel" userId="S::afreel@ohacademy.co.uk::f6dead3d-cc44-4b49-aee1-60fe86f08dbd" providerId="AD" clId="Web-{81E4ECBE-4EB2-110F-B9DC-9102C0D1EDD8}" dt="2026-03-01T15:02:46.042" v="1"/>
          <pc:sldLayoutMkLst>
            <pc:docMk/>
            <pc:sldMasterMk cId="2460954070" sldId="2147483660"/>
            <pc:sldLayoutMk cId="2229156385" sldId="2147483674"/>
          </pc:sldLayoutMkLst>
        </pc:sldLayoutChg>
        <pc:sldLayoutChg chg="add">
          <pc:chgData name="A Freel" userId="S::afreel@ohacademy.co.uk::f6dead3d-cc44-4b49-aee1-60fe86f08dbd" providerId="AD" clId="Web-{81E4ECBE-4EB2-110F-B9DC-9102C0D1EDD8}" dt="2026-03-01T15:02:46.323" v="2"/>
          <pc:sldLayoutMkLst>
            <pc:docMk/>
            <pc:sldMasterMk cId="2460954070" sldId="2147483660"/>
            <pc:sldLayoutMk cId="3074376492" sldId="2147483675"/>
          </pc:sldLayoutMkLst>
        </pc:sldLayoutChg>
        <pc:sldLayoutChg chg="add">
          <pc:chgData name="A Freel" userId="S::afreel@ohacademy.co.uk::f6dead3d-cc44-4b49-aee1-60fe86f08dbd" providerId="AD" clId="Web-{81E4ECBE-4EB2-110F-B9DC-9102C0D1EDD8}" dt="2026-03-01T15:02:46.682" v="4"/>
          <pc:sldLayoutMkLst>
            <pc:docMk/>
            <pc:sldMasterMk cId="2460954070" sldId="2147483660"/>
            <pc:sldLayoutMk cId="2013960142" sldId="2147483676"/>
          </pc:sldLayoutMkLst>
        </pc:sldLayoutChg>
        <pc:sldLayoutChg chg="add">
          <pc:chgData name="A Freel" userId="S::afreel@ohacademy.co.uk::f6dead3d-cc44-4b49-aee1-60fe86f08dbd" providerId="AD" clId="Web-{81E4ECBE-4EB2-110F-B9DC-9102C0D1EDD8}" dt="2026-03-01T15:02:46.886" v="5"/>
          <pc:sldLayoutMkLst>
            <pc:docMk/>
            <pc:sldMasterMk cId="2460954070" sldId="2147483660"/>
            <pc:sldLayoutMk cId="647946087" sldId="2147483677"/>
          </pc:sldLayoutMkLst>
        </pc:sldLayoutChg>
        <pc:sldLayoutChg chg="add">
          <pc:chgData name="A Freel" userId="S::afreel@ohacademy.co.uk::f6dead3d-cc44-4b49-aee1-60fe86f08dbd" providerId="AD" clId="Web-{81E4ECBE-4EB2-110F-B9DC-9102C0D1EDD8}" dt="2026-03-01T15:02:47.151" v="7"/>
          <pc:sldLayoutMkLst>
            <pc:docMk/>
            <pc:sldMasterMk cId="2460954070" sldId="2147483660"/>
            <pc:sldLayoutMk cId="2254135648" sldId="2147483678"/>
          </pc:sldLayoutMkLst>
        </pc:sldLayoutChg>
      </pc:sldMasterChg>
    </pc:docChg>
  </pc:docChgLst>
  <pc:docChgLst>
    <pc:chgData name="P McKenzie-Cook" userId="6605cc89-aaff-4d80-9ee6-20e4afa4ef0c" providerId="ADAL" clId="{C1EED9DC-9EC8-4349-96AA-3A3934B357C5}"/>
    <pc:docChg chg="custSel addSld delSld modSld sldOrd modMainMaster">
      <pc:chgData name="P McKenzie-Cook" userId="6605cc89-aaff-4d80-9ee6-20e4afa4ef0c" providerId="ADAL" clId="{C1EED9DC-9EC8-4349-96AA-3A3934B357C5}" dt="2026-03-13T14:02:53.584" v="290"/>
      <pc:docMkLst>
        <pc:docMk/>
      </pc:docMkLst>
      <pc:sldChg chg="modSp">
        <pc:chgData name="P McKenzie-Cook" userId="6605cc89-aaff-4d80-9ee6-20e4afa4ef0c" providerId="ADAL" clId="{C1EED9DC-9EC8-4349-96AA-3A3934B357C5}" dt="2026-03-13T13:36:24.587" v="216"/>
        <pc:sldMkLst>
          <pc:docMk/>
          <pc:sldMk cId="109857222" sldId="256"/>
        </pc:sldMkLst>
        <pc:spChg chg="mod">
          <ac:chgData name="P McKenzie-Cook" userId="6605cc89-aaff-4d80-9ee6-20e4afa4ef0c" providerId="ADAL" clId="{C1EED9DC-9EC8-4349-96AA-3A3934B357C5}" dt="2026-03-13T13:36:24.587" v="216"/>
          <ac:spMkLst>
            <pc:docMk/>
            <pc:sldMk cId="109857222" sldId="256"/>
            <ac:spMk id="2" creationId="{00000000-0000-0000-0000-000000000000}"/>
          </ac:spMkLst>
        </pc:spChg>
      </pc:sldChg>
      <pc:sldChg chg="addSp delSp modSp add mod">
        <pc:chgData name="P McKenzie-Cook" userId="6605cc89-aaff-4d80-9ee6-20e4afa4ef0c" providerId="ADAL" clId="{C1EED9DC-9EC8-4349-96AA-3A3934B357C5}" dt="2026-03-12T11:32:16.238" v="93" actId="1076"/>
        <pc:sldMkLst>
          <pc:docMk/>
          <pc:sldMk cId="1120572278" sldId="258"/>
        </pc:sldMkLst>
        <pc:spChg chg="add mod">
          <ac:chgData name="P McKenzie-Cook" userId="6605cc89-aaff-4d80-9ee6-20e4afa4ef0c" providerId="ADAL" clId="{C1EED9DC-9EC8-4349-96AA-3A3934B357C5}" dt="2026-03-12T11:32:16.238" v="93" actId="1076"/>
          <ac:spMkLst>
            <pc:docMk/>
            <pc:sldMk cId="1120572278" sldId="258"/>
            <ac:spMk id="4" creationId="{20FA0A6C-CA39-187A-E357-37DC92FD3CA7}"/>
          </ac:spMkLst>
        </pc:spChg>
        <pc:picChg chg="del">
          <ac:chgData name="P McKenzie-Cook" userId="6605cc89-aaff-4d80-9ee6-20e4afa4ef0c" providerId="ADAL" clId="{C1EED9DC-9EC8-4349-96AA-3A3934B357C5}" dt="2026-03-12T11:29:26.223" v="14" actId="478"/>
          <ac:picMkLst>
            <pc:docMk/>
            <pc:sldMk cId="1120572278" sldId="258"/>
            <ac:picMk id="2" creationId="{586BCD5C-4C04-3DF3-51FC-944668DE0CA3}"/>
          </ac:picMkLst>
        </pc:picChg>
        <pc:picChg chg="del">
          <ac:chgData name="P McKenzie-Cook" userId="6605cc89-aaff-4d80-9ee6-20e4afa4ef0c" providerId="ADAL" clId="{C1EED9DC-9EC8-4349-96AA-3A3934B357C5}" dt="2026-03-12T11:29:28.182" v="15" actId="478"/>
          <ac:picMkLst>
            <pc:docMk/>
            <pc:sldMk cId="1120572278" sldId="258"/>
            <ac:picMk id="3" creationId="{11BF25A4-BFAF-081A-9FE2-57B25EC42857}"/>
          </ac:picMkLst>
        </pc:picChg>
        <pc:picChg chg="del">
          <ac:chgData name="P McKenzie-Cook" userId="6605cc89-aaff-4d80-9ee6-20e4afa4ef0c" providerId="ADAL" clId="{C1EED9DC-9EC8-4349-96AA-3A3934B357C5}" dt="2026-03-12T11:29:29.773" v="16" actId="478"/>
          <ac:picMkLst>
            <pc:docMk/>
            <pc:sldMk cId="1120572278" sldId="258"/>
            <ac:picMk id="5" creationId="{4DE6BC80-19FA-9508-273E-1F7F6E8C8BC5}"/>
          </ac:picMkLst>
        </pc:picChg>
        <pc:picChg chg="del">
          <ac:chgData name="P McKenzie-Cook" userId="6605cc89-aaff-4d80-9ee6-20e4afa4ef0c" providerId="ADAL" clId="{C1EED9DC-9EC8-4349-96AA-3A3934B357C5}" dt="2026-03-12T11:29:31.206" v="17" actId="478"/>
          <ac:picMkLst>
            <pc:docMk/>
            <pc:sldMk cId="1120572278" sldId="258"/>
            <ac:picMk id="12" creationId="{E54F6499-C1D2-77D4-C0B2-2A61F4C59BF6}"/>
          </ac:picMkLst>
        </pc:picChg>
        <pc:picChg chg="add mod">
          <ac:chgData name="P McKenzie-Cook" userId="6605cc89-aaff-4d80-9ee6-20e4afa4ef0c" providerId="ADAL" clId="{C1EED9DC-9EC8-4349-96AA-3A3934B357C5}" dt="2026-03-12T11:31:36.980" v="21" actId="1076"/>
          <ac:picMkLst>
            <pc:docMk/>
            <pc:sldMk cId="1120572278" sldId="258"/>
            <ac:picMk id="1026" creationId="{FE7357E2-FE26-EFBF-D46C-256EFD8F4904}"/>
          </ac:picMkLst>
        </pc:picChg>
      </pc:sldChg>
      <pc:sldChg chg="modSp">
        <pc:chgData name="P McKenzie-Cook" userId="6605cc89-aaff-4d80-9ee6-20e4afa4ef0c" providerId="ADAL" clId="{C1EED9DC-9EC8-4349-96AA-3A3934B357C5}" dt="2026-03-13T13:36:24.587" v="216"/>
        <pc:sldMkLst>
          <pc:docMk/>
          <pc:sldMk cId="305027555" sldId="271"/>
        </pc:sldMkLst>
        <pc:spChg chg="mod">
          <ac:chgData name="P McKenzie-Cook" userId="6605cc89-aaff-4d80-9ee6-20e4afa4ef0c" providerId="ADAL" clId="{C1EED9DC-9EC8-4349-96AA-3A3934B357C5}" dt="2026-03-13T13:36:24.587" v="216"/>
          <ac:spMkLst>
            <pc:docMk/>
            <pc:sldMk cId="305027555" sldId="271"/>
            <ac:spMk id="7" creationId="{08DDF641-9510-ACF3-BEAA-F8801A1C06B2}"/>
          </ac:spMkLst>
        </pc:spChg>
      </pc:sldChg>
      <pc:sldChg chg="add">
        <pc:chgData name="P McKenzie-Cook" userId="6605cc89-aaff-4d80-9ee6-20e4afa4ef0c" providerId="ADAL" clId="{C1EED9DC-9EC8-4349-96AA-3A3934B357C5}" dt="2026-03-12T11:23:11.722" v="0"/>
        <pc:sldMkLst>
          <pc:docMk/>
          <pc:sldMk cId="4270418185" sldId="281"/>
        </pc:sldMkLst>
      </pc:sldChg>
      <pc:sldChg chg="delSp add mod">
        <pc:chgData name="P McKenzie-Cook" userId="6605cc89-aaff-4d80-9ee6-20e4afa4ef0c" providerId="ADAL" clId="{C1EED9DC-9EC8-4349-96AA-3A3934B357C5}" dt="2026-03-12T11:25:33.951" v="6" actId="478"/>
        <pc:sldMkLst>
          <pc:docMk/>
          <pc:sldMk cId="3443819285" sldId="282"/>
        </pc:sldMkLst>
        <pc:spChg chg="del">
          <ac:chgData name="P McKenzie-Cook" userId="6605cc89-aaff-4d80-9ee6-20e4afa4ef0c" providerId="ADAL" clId="{C1EED9DC-9EC8-4349-96AA-3A3934B357C5}" dt="2026-03-12T11:25:33.951" v="6" actId="478"/>
          <ac:spMkLst>
            <pc:docMk/>
            <pc:sldMk cId="3443819285" sldId="282"/>
            <ac:spMk id="6" creationId="{F3866C31-0780-0D73-241E-EE05A61E3BEA}"/>
          </ac:spMkLst>
        </pc:spChg>
      </pc:sldChg>
      <pc:sldChg chg="add">
        <pc:chgData name="P McKenzie-Cook" userId="6605cc89-aaff-4d80-9ee6-20e4afa4ef0c" providerId="ADAL" clId="{C1EED9DC-9EC8-4349-96AA-3A3934B357C5}" dt="2026-03-12T11:23:11.722" v="0"/>
        <pc:sldMkLst>
          <pc:docMk/>
          <pc:sldMk cId="3557845846" sldId="283"/>
        </pc:sldMkLst>
      </pc:sldChg>
      <pc:sldChg chg="delSp modSp add mod">
        <pc:chgData name="P McKenzie-Cook" userId="6605cc89-aaff-4d80-9ee6-20e4afa4ef0c" providerId="ADAL" clId="{C1EED9DC-9EC8-4349-96AA-3A3934B357C5}" dt="2026-03-12T11:28:01.017" v="12" actId="478"/>
        <pc:sldMkLst>
          <pc:docMk/>
          <pc:sldMk cId="38950919" sldId="284"/>
        </pc:sldMkLst>
        <pc:spChg chg="mod">
          <ac:chgData name="P McKenzie-Cook" userId="6605cc89-aaff-4d80-9ee6-20e4afa4ef0c" providerId="ADAL" clId="{C1EED9DC-9EC8-4349-96AA-3A3934B357C5}" dt="2026-03-12T11:27:18.914" v="11" actId="20577"/>
          <ac:spMkLst>
            <pc:docMk/>
            <pc:sldMk cId="38950919" sldId="284"/>
            <ac:spMk id="11" creationId="{67E44BAC-859F-7CB9-97FA-469563374851}"/>
          </ac:spMkLst>
        </pc:spChg>
        <pc:inkChg chg="del">
          <ac:chgData name="P McKenzie-Cook" userId="6605cc89-aaff-4d80-9ee6-20e4afa4ef0c" providerId="ADAL" clId="{C1EED9DC-9EC8-4349-96AA-3A3934B357C5}" dt="2026-03-12T11:28:01.017" v="12" actId="478"/>
          <ac:inkMkLst>
            <pc:docMk/>
            <pc:sldMk cId="38950919" sldId="284"/>
            <ac:inkMk id="2" creationId="{2FFA13E1-F63E-BB1E-8EC0-EEF6EBF83014}"/>
          </ac:inkMkLst>
        </pc:inkChg>
      </pc:sldChg>
      <pc:sldChg chg="add">
        <pc:chgData name="P McKenzie-Cook" userId="6605cc89-aaff-4d80-9ee6-20e4afa4ef0c" providerId="ADAL" clId="{C1EED9DC-9EC8-4349-96AA-3A3934B357C5}" dt="2026-03-12T11:23:11.722" v="0"/>
        <pc:sldMkLst>
          <pc:docMk/>
          <pc:sldMk cId="246139630" sldId="286"/>
        </pc:sldMkLst>
      </pc:sldChg>
      <pc:sldChg chg="modSp add ord">
        <pc:chgData name="P McKenzie-Cook" userId="6605cc89-aaff-4d80-9ee6-20e4afa4ef0c" providerId="ADAL" clId="{C1EED9DC-9EC8-4349-96AA-3A3934B357C5}" dt="2026-03-13T13:36:24.587" v="216"/>
        <pc:sldMkLst>
          <pc:docMk/>
          <pc:sldMk cId="3479684132" sldId="303"/>
        </pc:sldMkLst>
        <pc:spChg chg="mod">
          <ac:chgData name="P McKenzie-Cook" userId="6605cc89-aaff-4d80-9ee6-20e4afa4ef0c" providerId="ADAL" clId="{C1EED9DC-9EC8-4349-96AA-3A3934B357C5}" dt="2026-03-13T13:36:24.587" v="216"/>
          <ac:spMkLst>
            <pc:docMk/>
            <pc:sldMk cId="3479684132" sldId="303"/>
            <ac:spMk id="2" creationId="{106497E7-DCF1-E79E-A036-BDA5771CEB09}"/>
          </ac:spMkLst>
        </pc:spChg>
      </pc:sldChg>
      <pc:sldChg chg="add">
        <pc:chgData name="P McKenzie-Cook" userId="6605cc89-aaff-4d80-9ee6-20e4afa4ef0c" providerId="ADAL" clId="{C1EED9DC-9EC8-4349-96AA-3A3934B357C5}" dt="2026-03-12T11:23:11.722" v="0"/>
        <pc:sldMkLst>
          <pc:docMk/>
          <pc:sldMk cId="3100067699" sldId="308"/>
        </pc:sldMkLst>
      </pc:sldChg>
      <pc:sldChg chg="addSp modSp">
        <pc:chgData name="P McKenzie-Cook" userId="6605cc89-aaff-4d80-9ee6-20e4afa4ef0c" providerId="ADAL" clId="{C1EED9DC-9EC8-4349-96AA-3A3934B357C5}" dt="2026-03-13T13:36:24.587" v="216"/>
        <pc:sldMkLst>
          <pc:docMk/>
          <pc:sldMk cId="1765922424" sldId="426"/>
        </pc:sldMkLst>
        <pc:spChg chg="add">
          <ac:chgData name="P McKenzie-Cook" userId="6605cc89-aaff-4d80-9ee6-20e4afa4ef0c" providerId="ADAL" clId="{C1EED9DC-9EC8-4349-96AA-3A3934B357C5}" dt="2026-03-13T13:18:29.872" v="138"/>
          <ac:spMkLst>
            <pc:docMk/>
            <pc:sldMk cId="1765922424" sldId="426"/>
            <ac:spMk id="5" creationId="{7DF34E0D-F52E-6804-84BA-95B801CF24DB}"/>
          </ac:spMkLst>
        </pc:spChg>
        <pc:spChg chg="add">
          <ac:chgData name="P McKenzie-Cook" userId="6605cc89-aaff-4d80-9ee6-20e4afa4ef0c" providerId="ADAL" clId="{C1EED9DC-9EC8-4349-96AA-3A3934B357C5}" dt="2026-03-13T13:18:29.872" v="138"/>
          <ac:spMkLst>
            <pc:docMk/>
            <pc:sldMk cId="1765922424" sldId="426"/>
            <ac:spMk id="6" creationId="{FFBA6B48-951F-8FE6-01DF-DC032477AD84}"/>
          </ac:spMkLst>
        </pc:spChg>
        <pc:spChg chg="add">
          <ac:chgData name="P McKenzie-Cook" userId="6605cc89-aaff-4d80-9ee6-20e4afa4ef0c" providerId="ADAL" clId="{C1EED9DC-9EC8-4349-96AA-3A3934B357C5}" dt="2026-03-13T13:18:29.872" v="138"/>
          <ac:spMkLst>
            <pc:docMk/>
            <pc:sldMk cId="1765922424" sldId="426"/>
            <ac:spMk id="8" creationId="{FCC502C7-8163-EE83-D4DE-6321DC66E57A}"/>
          </ac:spMkLst>
        </pc:spChg>
        <pc:spChg chg="add">
          <ac:chgData name="P McKenzie-Cook" userId="6605cc89-aaff-4d80-9ee6-20e4afa4ef0c" providerId="ADAL" clId="{C1EED9DC-9EC8-4349-96AA-3A3934B357C5}" dt="2026-03-13T13:18:29.872" v="138"/>
          <ac:spMkLst>
            <pc:docMk/>
            <pc:sldMk cId="1765922424" sldId="426"/>
            <ac:spMk id="9" creationId="{1FC0F426-1696-0005-17B0-104E6357A4D6}"/>
          </ac:spMkLst>
        </pc:spChg>
        <pc:spChg chg="mod">
          <ac:chgData name="P McKenzie-Cook" userId="6605cc89-aaff-4d80-9ee6-20e4afa4ef0c" providerId="ADAL" clId="{C1EED9DC-9EC8-4349-96AA-3A3934B357C5}" dt="2026-03-13T13:36:24.587" v="216"/>
          <ac:spMkLst>
            <pc:docMk/>
            <pc:sldMk cId="1765922424" sldId="426"/>
            <ac:spMk id="36" creationId="{DFEAF3DE-66D6-4580-AF4D-CB2449E4C355}"/>
          </ac:spMkLst>
        </pc:spChg>
        <pc:picChg chg="add">
          <ac:chgData name="P McKenzie-Cook" userId="6605cc89-aaff-4d80-9ee6-20e4afa4ef0c" providerId="ADAL" clId="{C1EED9DC-9EC8-4349-96AA-3A3934B357C5}" dt="2026-03-13T13:18:29.872" v="138"/>
          <ac:picMkLst>
            <pc:docMk/>
            <pc:sldMk cId="1765922424" sldId="426"/>
            <ac:picMk id="2049" creationId="{6BCE21A9-915D-8498-4D1A-5D32C9022049}"/>
          </ac:picMkLst>
        </pc:picChg>
        <pc:picChg chg="add">
          <ac:chgData name="P McKenzie-Cook" userId="6605cc89-aaff-4d80-9ee6-20e4afa4ef0c" providerId="ADAL" clId="{C1EED9DC-9EC8-4349-96AA-3A3934B357C5}" dt="2026-03-13T13:18:29.872" v="138"/>
          <ac:picMkLst>
            <pc:docMk/>
            <pc:sldMk cId="1765922424" sldId="426"/>
            <ac:picMk id="2050" creationId="{03EED98B-6BF3-321B-940B-4A97F4CC1A02}"/>
          </ac:picMkLst>
        </pc:picChg>
        <pc:picChg chg="add">
          <ac:chgData name="P McKenzie-Cook" userId="6605cc89-aaff-4d80-9ee6-20e4afa4ef0c" providerId="ADAL" clId="{C1EED9DC-9EC8-4349-96AA-3A3934B357C5}" dt="2026-03-13T13:18:29.872" v="138"/>
          <ac:picMkLst>
            <pc:docMk/>
            <pc:sldMk cId="1765922424" sldId="426"/>
            <ac:picMk id="2051" creationId="{96C416C3-6744-E5A0-3F15-436131ACAA16}"/>
          </ac:picMkLst>
        </pc:picChg>
        <pc:picChg chg="add">
          <ac:chgData name="P McKenzie-Cook" userId="6605cc89-aaff-4d80-9ee6-20e4afa4ef0c" providerId="ADAL" clId="{C1EED9DC-9EC8-4349-96AA-3A3934B357C5}" dt="2026-03-13T13:18:29.872" v="138"/>
          <ac:picMkLst>
            <pc:docMk/>
            <pc:sldMk cId="1765922424" sldId="426"/>
            <ac:picMk id="2054" creationId="{655970CB-5398-88F0-982F-AD0BD6253870}"/>
          </ac:picMkLst>
        </pc:picChg>
        <pc:inkChg chg="add">
          <ac:chgData name="P McKenzie-Cook" userId="6605cc89-aaff-4d80-9ee6-20e4afa4ef0c" providerId="ADAL" clId="{C1EED9DC-9EC8-4349-96AA-3A3934B357C5}" dt="2026-03-13T13:18:29.872" v="138"/>
          <ac:inkMkLst>
            <pc:docMk/>
            <pc:sldMk cId="1765922424" sldId="426"/>
            <ac:inkMk id="2052" creationId="{41861087-B67A-6D18-7779-B6E8DD41F974}"/>
          </ac:inkMkLst>
        </pc:inkChg>
        <pc:inkChg chg="add">
          <ac:chgData name="P McKenzie-Cook" userId="6605cc89-aaff-4d80-9ee6-20e4afa4ef0c" providerId="ADAL" clId="{C1EED9DC-9EC8-4349-96AA-3A3934B357C5}" dt="2026-03-13T13:18:29.872" v="138"/>
          <ac:inkMkLst>
            <pc:docMk/>
            <pc:sldMk cId="1765922424" sldId="426"/>
            <ac:inkMk id="2053" creationId="{3D6027F1-6F53-85DA-89FC-548794BE3238}"/>
          </ac:inkMkLst>
        </pc:inkChg>
      </pc:sldChg>
      <pc:sldChg chg="modSp">
        <pc:chgData name="P McKenzie-Cook" userId="6605cc89-aaff-4d80-9ee6-20e4afa4ef0c" providerId="ADAL" clId="{C1EED9DC-9EC8-4349-96AA-3A3934B357C5}" dt="2026-03-13T13:36:24.587" v="216"/>
        <pc:sldMkLst>
          <pc:docMk/>
          <pc:sldMk cId="1269217240" sldId="427"/>
        </pc:sldMkLst>
        <pc:spChg chg="mod">
          <ac:chgData name="P McKenzie-Cook" userId="6605cc89-aaff-4d80-9ee6-20e4afa4ef0c" providerId="ADAL" clId="{C1EED9DC-9EC8-4349-96AA-3A3934B357C5}" dt="2026-03-13T13:36:24.587" v="216"/>
          <ac:spMkLst>
            <pc:docMk/>
            <pc:sldMk cId="1269217240" sldId="427"/>
            <ac:spMk id="36" creationId="{DFEAF3DE-66D6-4580-AF4D-CB2449E4C355}"/>
          </ac:spMkLst>
        </pc:spChg>
      </pc:sldChg>
      <pc:sldChg chg="modSp">
        <pc:chgData name="P McKenzie-Cook" userId="6605cc89-aaff-4d80-9ee6-20e4afa4ef0c" providerId="ADAL" clId="{C1EED9DC-9EC8-4349-96AA-3A3934B357C5}" dt="2026-03-13T13:36:24.587" v="216"/>
        <pc:sldMkLst>
          <pc:docMk/>
          <pc:sldMk cId="4068511939" sldId="429"/>
        </pc:sldMkLst>
        <pc:spChg chg="mod">
          <ac:chgData name="P McKenzie-Cook" userId="6605cc89-aaff-4d80-9ee6-20e4afa4ef0c" providerId="ADAL" clId="{C1EED9DC-9EC8-4349-96AA-3A3934B357C5}" dt="2026-03-13T13:36:24.587" v="216"/>
          <ac:spMkLst>
            <pc:docMk/>
            <pc:sldMk cId="4068511939" sldId="429"/>
            <ac:spMk id="6" creationId="{0C16D8DF-17D2-8053-0A09-33C83DACA0DE}"/>
          </ac:spMkLst>
        </pc:spChg>
      </pc:sldChg>
      <pc:sldChg chg="modSp">
        <pc:chgData name="P McKenzie-Cook" userId="6605cc89-aaff-4d80-9ee6-20e4afa4ef0c" providerId="ADAL" clId="{C1EED9DC-9EC8-4349-96AA-3A3934B357C5}" dt="2026-03-13T13:36:24.587" v="216"/>
        <pc:sldMkLst>
          <pc:docMk/>
          <pc:sldMk cId="2816512960" sldId="430"/>
        </pc:sldMkLst>
        <pc:spChg chg="mod">
          <ac:chgData name="P McKenzie-Cook" userId="6605cc89-aaff-4d80-9ee6-20e4afa4ef0c" providerId="ADAL" clId="{C1EED9DC-9EC8-4349-96AA-3A3934B357C5}" dt="2026-03-13T13:36:24.587" v="216"/>
          <ac:spMkLst>
            <pc:docMk/>
            <pc:sldMk cId="2816512960" sldId="430"/>
            <ac:spMk id="15" creationId="{00000000-0000-0000-0000-000000000000}"/>
          </ac:spMkLst>
        </pc:spChg>
      </pc:sldChg>
      <pc:sldChg chg="modSp">
        <pc:chgData name="P McKenzie-Cook" userId="6605cc89-aaff-4d80-9ee6-20e4afa4ef0c" providerId="ADAL" clId="{C1EED9DC-9EC8-4349-96AA-3A3934B357C5}" dt="2026-03-13T13:36:24.587" v="216"/>
        <pc:sldMkLst>
          <pc:docMk/>
          <pc:sldMk cId="480654052" sldId="514"/>
        </pc:sldMkLst>
        <pc:spChg chg="mod">
          <ac:chgData name="P McKenzie-Cook" userId="6605cc89-aaff-4d80-9ee6-20e4afa4ef0c" providerId="ADAL" clId="{C1EED9DC-9EC8-4349-96AA-3A3934B357C5}" dt="2026-03-13T13:36:24.587" v="216"/>
          <ac:spMkLst>
            <pc:docMk/>
            <pc:sldMk cId="480654052" sldId="514"/>
            <ac:spMk id="2" creationId="{00000000-0000-0000-0000-000000000000}"/>
          </ac:spMkLst>
        </pc:spChg>
      </pc:sldChg>
      <pc:sldChg chg="modSp add ord">
        <pc:chgData name="P McKenzie-Cook" userId="6605cc89-aaff-4d80-9ee6-20e4afa4ef0c" providerId="ADAL" clId="{C1EED9DC-9EC8-4349-96AA-3A3934B357C5}" dt="2026-03-13T13:36:24.587" v="216"/>
        <pc:sldMkLst>
          <pc:docMk/>
          <pc:sldMk cId="2235925399" sldId="542"/>
        </pc:sldMkLst>
        <pc:spChg chg="mod">
          <ac:chgData name="P McKenzie-Cook" userId="6605cc89-aaff-4d80-9ee6-20e4afa4ef0c" providerId="ADAL" clId="{C1EED9DC-9EC8-4349-96AA-3A3934B357C5}" dt="2026-03-13T13:36:24.587" v="216"/>
          <ac:spMkLst>
            <pc:docMk/>
            <pc:sldMk cId="2235925399" sldId="542"/>
            <ac:spMk id="2" creationId="{02FE1D3A-911F-F80C-4F76-752868B14B72}"/>
          </ac:spMkLst>
        </pc:spChg>
      </pc:sldChg>
      <pc:sldChg chg="modSp add">
        <pc:chgData name="P McKenzie-Cook" userId="6605cc89-aaff-4d80-9ee6-20e4afa4ef0c" providerId="ADAL" clId="{C1EED9DC-9EC8-4349-96AA-3A3934B357C5}" dt="2026-03-13T13:36:24.587" v="216"/>
        <pc:sldMkLst>
          <pc:docMk/>
          <pc:sldMk cId="2209424955" sldId="554"/>
        </pc:sldMkLst>
        <pc:spChg chg="mod">
          <ac:chgData name="P McKenzie-Cook" userId="6605cc89-aaff-4d80-9ee6-20e4afa4ef0c" providerId="ADAL" clId="{C1EED9DC-9EC8-4349-96AA-3A3934B357C5}" dt="2026-03-13T13:36:24.587" v="216"/>
          <ac:spMkLst>
            <pc:docMk/>
            <pc:sldMk cId="2209424955" sldId="554"/>
            <ac:spMk id="2" creationId="{DCDD1C21-603C-8399-F9DC-0D2C50BCED35}"/>
          </ac:spMkLst>
        </pc:spChg>
        <pc:spChg chg="mod">
          <ac:chgData name="P McKenzie-Cook" userId="6605cc89-aaff-4d80-9ee6-20e4afa4ef0c" providerId="ADAL" clId="{C1EED9DC-9EC8-4349-96AA-3A3934B357C5}" dt="2026-03-13T13:36:24.587" v="216"/>
          <ac:spMkLst>
            <pc:docMk/>
            <pc:sldMk cId="2209424955" sldId="554"/>
            <ac:spMk id="3" creationId="{8DDF31D0-7EDF-E1A1-950D-8851784B0F3A}"/>
          </ac:spMkLst>
        </pc:spChg>
      </pc:sldChg>
      <pc:sldChg chg="modSp">
        <pc:chgData name="P McKenzie-Cook" userId="6605cc89-aaff-4d80-9ee6-20e4afa4ef0c" providerId="ADAL" clId="{C1EED9DC-9EC8-4349-96AA-3A3934B357C5}" dt="2026-03-13T13:36:24.587" v="216"/>
        <pc:sldMkLst>
          <pc:docMk/>
          <pc:sldMk cId="4110216635" sldId="582"/>
        </pc:sldMkLst>
        <pc:spChg chg="mod">
          <ac:chgData name="P McKenzie-Cook" userId="6605cc89-aaff-4d80-9ee6-20e4afa4ef0c" providerId="ADAL" clId="{C1EED9DC-9EC8-4349-96AA-3A3934B357C5}" dt="2026-03-13T13:36:24.587" v="216"/>
          <ac:spMkLst>
            <pc:docMk/>
            <pc:sldMk cId="4110216635" sldId="582"/>
            <ac:spMk id="2" creationId="{DCABFAAF-9774-BA95-F307-4FC014E78631}"/>
          </ac:spMkLst>
        </pc:spChg>
      </pc:sldChg>
      <pc:sldChg chg="modSp">
        <pc:chgData name="P McKenzie-Cook" userId="6605cc89-aaff-4d80-9ee6-20e4afa4ef0c" providerId="ADAL" clId="{C1EED9DC-9EC8-4349-96AA-3A3934B357C5}" dt="2026-03-13T13:36:24.587" v="216"/>
        <pc:sldMkLst>
          <pc:docMk/>
          <pc:sldMk cId="1546378450" sldId="591"/>
        </pc:sldMkLst>
        <pc:spChg chg="mod">
          <ac:chgData name="P McKenzie-Cook" userId="6605cc89-aaff-4d80-9ee6-20e4afa4ef0c" providerId="ADAL" clId="{C1EED9DC-9EC8-4349-96AA-3A3934B357C5}" dt="2026-03-13T13:36:24.587" v="216"/>
          <ac:spMkLst>
            <pc:docMk/>
            <pc:sldMk cId="1546378450" sldId="591"/>
            <ac:spMk id="239" creationId="{00000000-0000-0000-0000-000000000000}"/>
          </ac:spMkLst>
        </pc:spChg>
      </pc:sldChg>
      <pc:sldChg chg="add">
        <pc:chgData name="P McKenzie-Cook" userId="6605cc89-aaff-4d80-9ee6-20e4afa4ef0c" providerId="ADAL" clId="{C1EED9DC-9EC8-4349-96AA-3A3934B357C5}" dt="2026-03-12T11:23:11.722" v="0"/>
        <pc:sldMkLst>
          <pc:docMk/>
          <pc:sldMk cId="113685285" sldId="592"/>
        </pc:sldMkLst>
      </pc:sldChg>
      <pc:sldChg chg="add">
        <pc:chgData name="P McKenzie-Cook" userId="6605cc89-aaff-4d80-9ee6-20e4afa4ef0c" providerId="ADAL" clId="{C1EED9DC-9EC8-4349-96AA-3A3934B357C5}" dt="2026-03-12T11:23:11.722" v="0"/>
        <pc:sldMkLst>
          <pc:docMk/>
          <pc:sldMk cId="522116067" sldId="593"/>
        </pc:sldMkLst>
      </pc:sldChg>
      <pc:sldChg chg="add">
        <pc:chgData name="P McKenzie-Cook" userId="6605cc89-aaff-4d80-9ee6-20e4afa4ef0c" providerId="ADAL" clId="{C1EED9DC-9EC8-4349-96AA-3A3934B357C5}" dt="2026-03-12T11:23:11.722" v="0"/>
        <pc:sldMkLst>
          <pc:docMk/>
          <pc:sldMk cId="3447920690" sldId="594"/>
        </pc:sldMkLst>
      </pc:sldChg>
      <pc:sldChg chg="new del">
        <pc:chgData name="P McKenzie-Cook" userId="6605cc89-aaff-4d80-9ee6-20e4afa4ef0c" providerId="ADAL" clId="{C1EED9DC-9EC8-4349-96AA-3A3934B357C5}" dt="2026-03-13T13:18:38.900" v="140" actId="47"/>
        <pc:sldMkLst>
          <pc:docMk/>
          <pc:sldMk cId="1521395711" sldId="597"/>
        </pc:sldMkLst>
      </pc:sldChg>
      <pc:sldChg chg="addSp delSp modSp new mod">
        <pc:chgData name="P McKenzie-Cook" userId="6605cc89-aaff-4d80-9ee6-20e4afa4ef0c" providerId="ADAL" clId="{C1EED9DC-9EC8-4349-96AA-3A3934B357C5}" dt="2026-03-13T13:37:03.761" v="236" actId="20577"/>
        <pc:sldMkLst>
          <pc:docMk/>
          <pc:sldMk cId="3732738062" sldId="597"/>
        </pc:sldMkLst>
        <pc:spChg chg="mod">
          <ac:chgData name="P McKenzie-Cook" userId="6605cc89-aaff-4d80-9ee6-20e4afa4ef0c" providerId="ADAL" clId="{C1EED9DC-9EC8-4349-96AA-3A3934B357C5}" dt="2026-03-13T13:36:24.587" v="216"/>
          <ac:spMkLst>
            <pc:docMk/>
            <pc:sldMk cId="3732738062" sldId="597"/>
            <ac:spMk id="2" creationId="{4B6A8EB4-8842-D90F-031D-5D39F0FFAC32}"/>
          </ac:spMkLst>
        </pc:spChg>
        <pc:spChg chg="del mod">
          <ac:chgData name="P McKenzie-Cook" userId="6605cc89-aaff-4d80-9ee6-20e4afa4ef0c" providerId="ADAL" clId="{C1EED9DC-9EC8-4349-96AA-3A3934B357C5}" dt="2026-03-13T13:35:49.902" v="180" actId="22"/>
          <ac:spMkLst>
            <pc:docMk/>
            <pc:sldMk cId="3732738062" sldId="597"/>
            <ac:spMk id="3" creationId="{8DA7D664-5623-0EF0-1890-370E76D54CF0}"/>
          </ac:spMkLst>
        </pc:spChg>
        <pc:spChg chg="add mod">
          <ac:chgData name="P McKenzie-Cook" userId="6605cc89-aaff-4d80-9ee6-20e4afa4ef0c" providerId="ADAL" clId="{C1EED9DC-9EC8-4349-96AA-3A3934B357C5}" dt="2026-03-13T13:36:28.318" v="220" actId="403"/>
          <ac:spMkLst>
            <pc:docMk/>
            <pc:sldMk cId="3732738062" sldId="597"/>
            <ac:spMk id="6" creationId="{9AD6E9BA-F88E-1124-727F-6C5E68C4BCC7}"/>
          </ac:spMkLst>
        </pc:spChg>
        <pc:spChg chg="add mod">
          <ac:chgData name="P McKenzie-Cook" userId="6605cc89-aaff-4d80-9ee6-20e4afa4ef0c" providerId="ADAL" clId="{C1EED9DC-9EC8-4349-96AA-3A3934B357C5}" dt="2026-03-13T13:37:03.761" v="236" actId="20577"/>
          <ac:spMkLst>
            <pc:docMk/>
            <pc:sldMk cId="3732738062" sldId="597"/>
            <ac:spMk id="9" creationId="{9882F1A5-4DA4-B99A-7515-D7BF260D1CFF}"/>
          </ac:spMkLst>
        </pc:spChg>
        <pc:picChg chg="add mod ord">
          <ac:chgData name="P McKenzie-Cook" userId="6605cc89-aaff-4d80-9ee6-20e4afa4ef0c" providerId="ADAL" clId="{C1EED9DC-9EC8-4349-96AA-3A3934B357C5}" dt="2026-03-13T13:36:07.143" v="195" actId="1076"/>
          <ac:picMkLst>
            <pc:docMk/>
            <pc:sldMk cId="3732738062" sldId="597"/>
            <ac:picMk id="5" creationId="{BD79317D-2456-B43B-7094-A1ABCC73B645}"/>
          </ac:picMkLst>
        </pc:picChg>
        <pc:picChg chg="add mod">
          <ac:chgData name="P McKenzie-Cook" userId="6605cc89-aaff-4d80-9ee6-20e4afa4ef0c" providerId="ADAL" clId="{C1EED9DC-9EC8-4349-96AA-3A3934B357C5}" dt="2026-03-13T13:36:54.078" v="225" actId="1076"/>
          <ac:picMkLst>
            <pc:docMk/>
            <pc:sldMk cId="3732738062" sldId="597"/>
            <ac:picMk id="8" creationId="{AD01B8D5-D7D0-AAAD-AF96-C8D8E7ADB1A4}"/>
          </ac:picMkLst>
        </pc:picChg>
      </pc:sldChg>
      <pc:sldChg chg="addSp delSp modSp new mod">
        <pc:chgData name="P McKenzie-Cook" userId="6605cc89-aaff-4d80-9ee6-20e4afa4ef0c" providerId="ADAL" clId="{C1EED9DC-9EC8-4349-96AA-3A3934B357C5}" dt="2026-03-13T13:42:22.577" v="289" actId="1076"/>
        <pc:sldMkLst>
          <pc:docMk/>
          <pc:sldMk cId="3369418493" sldId="599"/>
        </pc:sldMkLst>
        <pc:spChg chg="del">
          <ac:chgData name="P McKenzie-Cook" userId="6605cc89-aaff-4d80-9ee6-20e4afa4ef0c" providerId="ADAL" clId="{C1EED9DC-9EC8-4349-96AA-3A3934B357C5}" dt="2026-03-13T13:39:24.855" v="268"/>
          <ac:spMkLst>
            <pc:docMk/>
            <pc:sldMk cId="3369418493" sldId="599"/>
            <ac:spMk id="3" creationId="{2C4C5ADE-76A8-0E46-46D5-0CAF6D958ECE}"/>
          </ac:spMkLst>
        </pc:spChg>
        <pc:spChg chg="add">
          <ac:chgData name="P McKenzie-Cook" userId="6605cc89-aaff-4d80-9ee6-20e4afa4ef0c" providerId="ADAL" clId="{C1EED9DC-9EC8-4349-96AA-3A3934B357C5}" dt="2026-03-13T13:39:16.405" v="267"/>
          <ac:spMkLst>
            <pc:docMk/>
            <pc:sldMk cId="3369418493" sldId="599"/>
            <ac:spMk id="6" creationId="{68765F7C-A5CA-AE87-C78F-40FBA04F532C}"/>
          </ac:spMkLst>
        </pc:spChg>
        <pc:spChg chg="add del mod">
          <ac:chgData name="P McKenzie-Cook" userId="6605cc89-aaff-4d80-9ee6-20e4afa4ef0c" providerId="ADAL" clId="{C1EED9DC-9EC8-4349-96AA-3A3934B357C5}" dt="2026-03-13T13:39:30.470" v="270" actId="478"/>
          <ac:spMkLst>
            <pc:docMk/>
            <pc:sldMk cId="3369418493" sldId="599"/>
            <ac:spMk id="7" creationId="{FC2DE95F-B178-32F2-4F5E-5E1708F539D6}"/>
          </ac:spMkLst>
        </pc:spChg>
        <pc:spChg chg="add del mod">
          <ac:chgData name="P McKenzie-Cook" userId="6605cc89-aaff-4d80-9ee6-20e4afa4ef0c" providerId="ADAL" clId="{C1EED9DC-9EC8-4349-96AA-3A3934B357C5}" dt="2026-03-13T13:39:38.613" v="273" actId="478"/>
          <ac:spMkLst>
            <pc:docMk/>
            <pc:sldMk cId="3369418493" sldId="599"/>
            <ac:spMk id="8" creationId="{71C6F9A9-C00D-4CED-2EF3-8F822E1D27DB}"/>
          </ac:spMkLst>
        </pc:spChg>
        <pc:picChg chg="add mod">
          <ac:chgData name="P McKenzie-Cook" userId="6605cc89-aaff-4d80-9ee6-20e4afa4ef0c" providerId="ADAL" clId="{C1EED9DC-9EC8-4349-96AA-3A3934B357C5}" dt="2026-03-13T13:38:54.803" v="266" actId="1076"/>
          <ac:picMkLst>
            <pc:docMk/>
            <pc:sldMk cId="3369418493" sldId="599"/>
            <ac:picMk id="5" creationId="{CA7F94B6-06BC-9429-F7B4-89380F81B171}"/>
          </ac:picMkLst>
        </pc:picChg>
        <pc:picChg chg="add del mod">
          <ac:chgData name="P McKenzie-Cook" userId="6605cc89-aaff-4d80-9ee6-20e4afa4ef0c" providerId="ADAL" clId="{C1EED9DC-9EC8-4349-96AA-3A3934B357C5}" dt="2026-03-13T13:39:58.226" v="277" actId="478"/>
          <ac:picMkLst>
            <pc:docMk/>
            <pc:sldMk cId="3369418493" sldId="599"/>
            <ac:picMk id="10" creationId="{E83EEC27-405D-CCB0-2D19-39407DC8DAA9}"/>
          </ac:picMkLst>
        </pc:picChg>
        <pc:picChg chg="add mod">
          <ac:chgData name="P McKenzie-Cook" userId="6605cc89-aaff-4d80-9ee6-20e4afa4ef0c" providerId="ADAL" clId="{C1EED9DC-9EC8-4349-96AA-3A3934B357C5}" dt="2026-03-13T13:42:12.264" v="287" actId="1076"/>
          <ac:picMkLst>
            <pc:docMk/>
            <pc:sldMk cId="3369418493" sldId="599"/>
            <ac:picMk id="12" creationId="{47A8951D-CBCE-8BBA-02A1-DFA5536A2CC4}"/>
          </ac:picMkLst>
        </pc:picChg>
        <pc:picChg chg="add mod">
          <ac:chgData name="P McKenzie-Cook" userId="6605cc89-aaff-4d80-9ee6-20e4afa4ef0c" providerId="ADAL" clId="{C1EED9DC-9EC8-4349-96AA-3A3934B357C5}" dt="2026-03-13T13:42:22.577" v="289" actId="1076"/>
          <ac:picMkLst>
            <pc:docMk/>
            <pc:sldMk cId="3369418493" sldId="599"/>
            <ac:picMk id="13" creationId="{2E7D4F92-18A0-B62D-B021-0184C15223E3}"/>
          </ac:picMkLst>
        </pc:picChg>
      </pc:sldChg>
      <pc:sldChg chg="addSp modSp new mod">
        <pc:chgData name="P McKenzie-Cook" userId="6605cc89-aaff-4d80-9ee6-20e4afa4ef0c" providerId="ADAL" clId="{C1EED9DC-9EC8-4349-96AA-3A3934B357C5}" dt="2026-03-13T13:38:22.235" v="265" actId="1076"/>
        <pc:sldMkLst>
          <pc:docMk/>
          <pc:sldMk cId="831482989" sldId="600"/>
        </pc:sldMkLst>
        <pc:spChg chg="mod">
          <ac:chgData name="P McKenzie-Cook" userId="6605cc89-aaff-4d80-9ee6-20e4afa4ef0c" providerId="ADAL" clId="{C1EED9DC-9EC8-4349-96AA-3A3934B357C5}" dt="2026-03-13T13:38:05.559" v="263" actId="20577"/>
          <ac:spMkLst>
            <pc:docMk/>
            <pc:sldMk cId="831482989" sldId="600"/>
            <ac:spMk id="2" creationId="{7352FC2B-D4E8-6A02-AD1A-EE6DE9F0E882}"/>
          </ac:spMkLst>
        </pc:spChg>
        <pc:picChg chg="add mod">
          <ac:chgData name="P McKenzie-Cook" userId="6605cc89-aaff-4d80-9ee6-20e4afa4ef0c" providerId="ADAL" clId="{C1EED9DC-9EC8-4349-96AA-3A3934B357C5}" dt="2026-03-13T13:37:58.430" v="257" actId="14100"/>
          <ac:picMkLst>
            <pc:docMk/>
            <pc:sldMk cId="831482989" sldId="600"/>
            <ac:picMk id="5" creationId="{3894E4F0-35D8-217A-B4A9-94B158D0FEC2}"/>
          </ac:picMkLst>
        </pc:picChg>
        <pc:picChg chg="add mod">
          <ac:chgData name="P McKenzie-Cook" userId="6605cc89-aaff-4d80-9ee6-20e4afa4ef0c" providerId="ADAL" clId="{C1EED9DC-9EC8-4349-96AA-3A3934B357C5}" dt="2026-03-13T13:37:50.205" v="254" actId="1076"/>
          <ac:picMkLst>
            <pc:docMk/>
            <pc:sldMk cId="831482989" sldId="600"/>
            <ac:picMk id="7" creationId="{843841DA-F30A-86D1-610C-4DAF732EE3BC}"/>
          </ac:picMkLst>
        </pc:picChg>
        <pc:picChg chg="add mod">
          <ac:chgData name="P McKenzie-Cook" userId="6605cc89-aaff-4d80-9ee6-20e4afa4ef0c" providerId="ADAL" clId="{C1EED9DC-9EC8-4349-96AA-3A3934B357C5}" dt="2026-03-13T13:37:45.418" v="252" actId="14100"/>
          <ac:picMkLst>
            <pc:docMk/>
            <pc:sldMk cId="831482989" sldId="600"/>
            <ac:picMk id="9" creationId="{B52BEF87-C10D-2903-FE1C-4CF188B57A29}"/>
          </ac:picMkLst>
        </pc:picChg>
        <pc:picChg chg="add mod">
          <ac:chgData name="P McKenzie-Cook" userId="6605cc89-aaff-4d80-9ee6-20e4afa4ef0c" providerId="ADAL" clId="{C1EED9DC-9EC8-4349-96AA-3A3934B357C5}" dt="2026-03-13T13:38:22.235" v="265" actId="1076"/>
          <ac:picMkLst>
            <pc:docMk/>
            <pc:sldMk cId="831482989" sldId="600"/>
            <ac:picMk id="10" creationId="{0DC8CB21-6F91-3A3E-D35C-C5917BEBAB90}"/>
          </ac:picMkLst>
        </pc:picChg>
      </pc:sldChg>
      <pc:sldChg chg="add">
        <pc:chgData name="P McKenzie-Cook" userId="6605cc89-aaff-4d80-9ee6-20e4afa4ef0c" providerId="ADAL" clId="{C1EED9DC-9EC8-4349-96AA-3A3934B357C5}" dt="2026-03-13T14:02:53.584" v="290"/>
        <pc:sldMkLst>
          <pc:docMk/>
          <pc:sldMk cId="1137309736" sldId="601"/>
        </pc:sldMkLst>
      </pc:sldChg>
      <pc:sldMasterChg chg="addSp modSp mod">
        <pc:chgData name="P McKenzie-Cook" userId="6605cc89-aaff-4d80-9ee6-20e4afa4ef0c" providerId="ADAL" clId="{C1EED9DC-9EC8-4349-96AA-3A3934B357C5}" dt="2026-03-12T11:33:22.040" v="137" actId="2711"/>
        <pc:sldMasterMkLst>
          <pc:docMk/>
          <pc:sldMasterMk cId="2460954070" sldId="2147483660"/>
        </pc:sldMasterMkLst>
        <pc:spChg chg="add mod">
          <ac:chgData name="P McKenzie-Cook" userId="6605cc89-aaff-4d80-9ee6-20e4afa4ef0c" providerId="ADAL" clId="{C1EED9DC-9EC8-4349-96AA-3A3934B357C5}" dt="2026-03-12T11:33:22.040" v="137" actId="2711"/>
          <ac:spMkLst>
            <pc:docMk/>
            <pc:sldMasterMk cId="2460954070" sldId="2147483660"/>
            <ac:spMk id="7" creationId="{03C3FB6C-AFBF-2035-7E08-9247C9F33B9D}"/>
          </ac:spMkLst>
        </pc:spChg>
      </pc:sldMasterChg>
      <pc:sldMasterChg chg="addSp">
        <pc:chgData name="P McKenzie-Cook" userId="6605cc89-aaff-4d80-9ee6-20e4afa4ef0c" providerId="ADAL" clId="{C1EED9DC-9EC8-4349-96AA-3A3934B357C5}" dt="2026-03-13T13:36:24.587" v="216"/>
        <pc:sldMasterMkLst>
          <pc:docMk/>
          <pc:sldMasterMk cId="3309683140" sldId="2147483680"/>
        </pc:sldMasterMkLst>
        <pc:spChg chg="add">
          <ac:chgData name="P McKenzie-Cook" userId="6605cc89-aaff-4d80-9ee6-20e4afa4ef0c" providerId="ADAL" clId="{C1EED9DC-9EC8-4349-96AA-3A3934B357C5}" dt="2026-03-13T13:36:24.587" v="216"/>
          <ac:spMkLst>
            <pc:docMk/>
            <pc:sldMasterMk cId="3309683140" sldId="2147483680"/>
            <ac:spMk id="7" creationId="{DAC5534E-5E9B-952C-5DDB-053655F214DB}"/>
          </ac:spMkLst>
        </pc:spChg>
      </pc:sldMasterChg>
    </pc:docChg>
  </pc:docChgLst>
  <pc:docChgLst>
    <pc:chgData name="A Freel" userId="S::afreel@ohacademy.co.uk::f6dead3d-cc44-4b49-aee1-60fe86f08dbd" providerId="AD" clId="Web-{D9A62764-33EE-67B5-CB71-0148293CD7EC}"/>
    <pc:docChg chg="addSld delSld modSld">
      <pc:chgData name="A Freel" userId="S::afreel@ohacademy.co.uk::f6dead3d-cc44-4b49-aee1-60fe86f08dbd" providerId="AD" clId="Web-{D9A62764-33EE-67B5-CB71-0148293CD7EC}" dt="2026-03-13T14:00:37.678" v="396" actId="20577"/>
      <pc:docMkLst>
        <pc:docMk/>
      </pc:docMkLst>
      <pc:sldChg chg="modSp">
        <pc:chgData name="A Freel" userId="S::afreel@ohacademy.co.uk::f6dead3d-cc44-4b49-aee1-60fe86f08dbd" providerId="AD" clId="Web-{D9A62764-33EE-67B5-CB71-0148293CD7EC}" dt="2026-03-12T11:26:26.355" v="0" actId="20577"/>
        <pc:sldMkLst>
          <pc:docMk/>
          <pc:sldMk cId="109857222" sldId="256"/>
        </pc:sldMkLst>
        <pc:spChg chg="mod">
          <ac:chgData name="A Freel" userId="S::afreel@ohacademy.co.uk::f6dead3d-cc44-4b49-aee1-60fe86f08dbd" providerId="AD" clId="Web-{D9A62764-33EE-67B5-CB71-0148293CD7EC}" dt="2026-03-12T11:26:26.355" v="0" actId="20577"/>
          <ac:spMkLst>
            <pc:docMk/>
            <pc:sldMk cId="109857222" sldId="256"/>
            <ac:spMk id="2" creationId="{00000000-0000-0000-0000-000000000000}"/>
          </ac:spMkLst>
        </pc:spChg>
      </pc:sldChg>
      <pc:sldChg chg="del">
        <pc:chgData name="A Freel" userId="S::afreel@ohacademy.co.uk::f6dead3d-cc44-4b49-aee1-60fe86f08dbd" providerId="AD" clId="Web-{D9A62764-33EE-67B5-CB71-0148293CD7EC}" dt="2026-03-12T11:27:05.715" v="5"/>
        <pc:sldMkLst>
          <pc:docMk/>
          <pc:sldMk cId="479584347" sldId="275"/>
        </pc:sldMkLst>
      </pc:sldChg>
      <pc:sldChg chg="del">
        <pc:chgData name="A Freel" userId="S::afreel@ohacademy.co.uk::f6dead3d-cc44-4b49-aee1-60fe86f08dbd" providerId="AD" clId="Web-{D9A62764-33EE-67B5-CB71-0148293CD7EC}" dt="2026-03-12T11:27:06.340" v="6"/>
        <pc:sldMkLst>
          <pc:docMk/>
          <pc:sldMk cId="3826888005" sldId="276"/>
        </pc:sldMkLst>
      </pc:sldChg>
      <pc:sldChg chg="del">
        <pc:chgData name="A Freel" userId="S::afreel@ohacademy.co.uk::f6dead3d-cc44-4b49-aee1-60fe86f08dbd" providerId="AD" clId="Web-{D9A62764-33EE-67B5-CB71-0148293CD7EC}" dt="2026-03-12T11:27:07.168" v="7"/>
        <pc:sldMkLst>
          <pc:docMk/>
          <pc:sldMk cId="1325771987" sldId="277"/>
        </pc:sldMkLst>
      </pc:sldChg>
      <pc:sldChg chg="del">
        <pc:chgData name="A Freel" userId="S::afreel@ohacademy.co.uk::f6dead3d-cc44-4b49-aee1-60fe86f08dbd" providerId="AD" clId="Web-{D9A62764-33EE-67B5-CB71-0148293CD7EC}" dt="2026-03-12T11:27:07.887" v="8"/>
        <pc:sldMkLst>
          <pc:docMk/>
          <pc:sldMk cId="1005582434" sldId="278"/>
        </pc:sldMkLst>
      </pc:sldChg>
      <pc:sldChg chg="addSp modSp add del">
        <pc:chgData name="A Freel" userId="S::afreel@ohacademy.co.uk::f6dead3d-cc44-4b49-aee1-60fe86f08dbd" providerId="AD" clId="Web-{D9A62764-33EE-67B5-CB71-0148293CD7EC}" dt="2026-03-13T13:45:36.181" v="269" actId="1076"/>
        <pc:sldMkLst>
          <pc:docMk/>
          <pc:sldMk cId="1857286759" sldId="279"/>
        </pc:sldMkLst>
        <pc:spChg chg="add mod">
          <ac:chgData name="A Freel" userId="S::afreel@ohacademy.co.uk::f6dead3d-cc44-4b49-aee1-60fe86f08dbd" providerId="AD" clId="Web-{D9A62764-33EE-67B5-CB71-0148293CD7EC}" dt="2026-03-12T12:52:09.287" v="49" actId="20577"/>
          <ac:spMkLst>
            <pc:docMk/>
            <pc:sldMk cId="1857286759" sldId="279"/>
            <ac:spMk id="2" creationId="{505AA92B-74F3-37D0-8C20-6A182C1FB6C6}"/>
          </ac:spMkLst>
        </pc:spChg>
        <pc:spChg chg="add mod">
          <ac:chgData name="A Freel" userId="S::afreel@ohacademy.co.uk::f6dead3d-cc44-4b49-aee1-60fe86f08dbd" providerId="AD" clId="Web-{D9A62764-33EE-67B5-CB71-0148293CD7EC}" dt="2026-03-13T13:43:54.977" v="231" actId="20577"/>
          <ac:spMkLst>
            <pc:docMk/>
            <pc:sldMk cId="1857286759" sldId="279"/>
            <ac:spMk id="4" creationId="{6667F069-089A-348F-C171-7536B1782D1B}"/>
          </ac:spMkLst>
        </pc:spChg>
        <pc:spChg chg="add mod">
          <ac:chgData name="A Freel" userId="S::afreel@ohacademy.co.uk::f6dead3d-cc44-4b49-aee1-60fe86f08dbd" providerId="AD" clId="Web-{D9A62764-33EE-67B5-CB71-0148293CD7EC}" dt="2026-03-13T13:44:24.071" v="267" actId="20577"/>
          <ac:spMkLst>
            <pc:docMk/>
            <pc:sldMk cId="1857286759" sldId="279"/>
            <ac:spMk id="5" creationId="{330ECD4A-FE54-16E9-AF5C-E7B2E1B2AEE4}"/>
          </ac:spMkLst>
        </pc:spChg>
        <pc:spChg chg="mod">
          <ac:chgData name="A Freel" userId="S::afreel@ohacademy.co.uk::f6dead3d-cc44-4b49-aee1-60fe86f08dbd" providerId="AD" clId="Web-{D9A62764-33EE-67B5-CB71-0148293CD7EC}" dt="2026-03-13T13:40:11.117" v="111" actId="1076"/>
          <ac:spMkLst>
            <pc:docMk/>
            <pc:sldMk cId="1857286759" sldId="279"/>
            <ac:spMk id="6" creationId="{F0E4F485-3FE9-4F4F-A42C-ACFD9AC86DE8}"/>
          </ac:spMkLst>
        </pc:spChg>
        <pc:picChg chg="mod">
          <ac:chgData name="A Freel" userId="S::afreel@ohacademy.co.uk::f6dead3d-cc44-4b49-aee1-60fe86f08dbd" providerId="AD" clId="Web-{D9A62764-33EE-67B5-CB71-0148293CD7EC}" dt="2026-03-13T13:40:41.508" v="113" actId="1076"/>
          <ac:picMkLst>
            <pc:docMk/>
            <pc:sldMk cId="1857286759" sldId="279"/>
            <ac:picMk id="3" creationId="{00000000-0000-0000-0000-000000000000}"/>
          </ac:picMkLst>
        </pc:picChg>
        <pc:picChg chg="mod">
          <ac:chgData name="A Freel" userId="S::afreel@ohacademy.co.uk::f6dead3d-cc44-4b49-aee1-60fe86f08dbd" providerId="AD" clId="Web-{D9A62764-33EE-67B5-CB71-0148293CD7EC}" dt="2026-03-13T13:41:28.586" v="121" actId="14100"/>
          <ac:picMkLst>
            <pc:docMk/>
            <pc:sldMk cId="1857286759" sldId="279"/>
            <ac:picMk id="7" creationId="{00000000-0000-0000-0000-000000000000}"/>
          </ac:picMkLst>
        </pc:picChg>
        <pc:picChg chg="mod">
          <ac:chgData name="A Freel" userId="S::afreel@ohacademy.co.uk::f6dead3d-cc44-4b49-aee1-60fe86f08dbd" providerId="AD" clId="Web-{D9A62764-33EE-67B5-CB71-0148293CD7EC}" dt="2026-03-13T13:40:48.430" v="116" actId="1076"/>
          <ac:picMkLst>
            <pc:docMk/>
            <pc:sldMk cId="1857286759" sldId="279"/>
            <ac:picMk id="8" creationId="{00000000-0000-0000-0000-000000000000}"/>
          </ac:picMkLst>
        </pc:picChg>
        <pc:picChg chg="mod">
          <ac:chgData name="A Freel" userId="S::afreel@ohacademy.co.uk::f6dead3d-cc44-4b49-aee1-60fe86f08dbd" providerId="AD" clId="Web-{D9A62764-33EE-67B5-CB71-0148293CD7EC}" dt="2026-03-13T13:41:23.102" v="119" actId="14100"/>
          <ac:picMkLst>
            <pc:docMk/>
            <pc:sldMk cId="1857286759" sldId="279"/>
            <ac:picMk id="9" creationId="{00000000-0000-0000-0000-000000000000}"/>
          </ac:picMkLst>
        </pc:picChg>
        <pc:picChg chg="add mod">
          <ac:chgData name="A Freel" userId="S::afreel@ohacademy.co.uk::f6dead3d-cc44-4b49-aee1-60fe86f08dbd" providerId="AD" clId="Web-{D9A62764-33EE-67B5-CB71-0148293CD7EC}" dt="2026-03-13T13:45:36.181" v="269" actId="1076"/>
          <ac:picMkLst>
            <pc:docMk/>
            <pc:sldMk cId="1857286759" sldId="279"/>
            <ac:picMk id="10" creationId="{936B5FD0-4433-1D5D-903C-3A3336042419}"/>
          </ac:picMkLst>
        </pc:picChg>
      </pc:sldChg>
      <pc:sldChg chg="addSp modSp add">
        <pc:chgData name="A Freel" userId="S::afreel@ohacademy.co.uk::f6dead3d-cc44-4b49-aee1-60fe86f08dbd" providerId="AD" clId="Web-{D9A62764-33EE-67B5-CB71-0148293CD7EC}" dt="2026-03-13T13:39:32.569" v="110" actId="1076"/>
        <pc:sldMkLst>
          <pc:docMk/>
          <pc:sldMk cId="148960048" sldId="280"/>
        </pc:sldMkLst>
        <pc:spChg chg="add">
          <ac:chgData name="A Freel" userId="S::afreel@ohacademy.co.uk::f6dead3d-cc44-4b49-aee1-60fe86f08dbd" providerId="AD" clId="Web-{D9A62764-33EE-67B5-CB71-0148293CD7EC}" dt="2026-03-12T12:52:14.756" v="50"/>
          <ac:spMkLst>
            <pc:docMk/>
            <pc:sldMk cId="148960048" sldId="280"/>
            <ac:spMk id="3" creationId="{AA18D3CB-ECAA-14EF-D370-A2A393288FB8}"/>
          </ac:spMkLst>
        </pc:spChg>
        <pc:spChg chg="mod">
          <ac:chgData name="A Freel" userId="S::afreel@ohacademy.co.uk::f6dead3d-cc44-4b49-aee1-60fe86f08dbd" providerId="AD" clId="Web-{D9A62764-33EE-67B5-CB71-0148293CD7EC}" dt="2026-03-13T13:39:32.569" v="110" actId="1076"/>
          <ac:spMkLst>
            <pc:docMk/>
            <pc:sldMk cId="148960048" sldId="280"/>
            <ac:spMk id="5" creationId="{67682FE1-7ED1-4F49-9B06-8B28B71CBA21}"/>
          </ac:spMkLst>
        </pc:spChg>
        <pc:spChg chg="mod">
          <ac:chgData name="A Freel" userId="S::afreel@ohacademy.co.uk::f6dead3d-cc44-4b49-aee1-60fe86f08dbd" providerId="AD" clId="Web-{D9A62764-33EE-67B5-CB71-0148293CD7EC}" dt="2026-03-12T12:52:21.834" v="52" actId="1076"/>
          <ac:spMkLst>
            <pc:docMk/>
            <pc:sldMk cId="148960048" sldId="280"/>
            <ac:spMk id="6" creationId="{F0E4F485-3FE9-4F4F-A42C-ACFD9AC86DE8}"/>
          </ac:spMkLst>
        </pc:spChg>
      </pc:sldChg>
      <pc:sldChg chg="del">
        <pc:chgData name="A Freel" userId="S::afreel@ohacademy.co.uk::f6dead3d-cc44-4b49-aee1-60fe86f08dbd" providerId="AD" clId="Web-{D9A62764-33EE-67B5-CB71-0148293CD7EC}" dt="2026-03-12T11:27:08.325" v="9"/>
        <pc:sldMkLst>
          <pc:docMk/>
          <pc:sldMk cId="3710733598" sldId="280"/>
        </pc:sldMkLst>
      </pc:sldChg>
      <pc:sldChg chg="modSp">
        <pc:chgData name="A Freel" userId="S::afreel@ohacademy.co.uk::f6dead3d-cc44-4b49-aee1-60fe86f08dbd" providerId="AD" clId="Web-{D9A62764-33EE-67B5-CB71-0148293CD7EC}" dt="2026-03-12T12:52:47.882" v="59" actId="20577"/>
        <pc:sldMkLst>
          <pc:docMk/>
          <pc:sldMk cId="4068511939" sldId="429"/>
        </pc:sldMkLst>
        <pc:spChg chg="mod">
          <ac:chgData name="A Freel" userId="S::afreel@ohacademy.co.uk::f6dead3d-cc44-4b49-aee1-60fe86f08dbd" providerId="AD" clId="Web-{D9A62764-33EE-67B5-CB71-0148293CD7EC}" dt="2026-03-12T12:52:47.882" v="59" actId="20577"/>
          <ac:spMkLst>
            <pc:docMk/>
            <pc:sldMk cId="4068511939" sldId="429"/>
            <ac:spMk id="6" creationId="{0C16D8DF-17D2-8053-0A09-33C83DACA0DE}"/>
          </ac:spMkLst>
        </pc:spChg>
      </pc:sldChg>
      <pc:sldChg chg="modSp del">
        <pc:chgData name="A Freel" userId="S::afreel@ohacademy.co.uk::f6dead3d-cc44-4b49-aee1-60fe86f08dbd" providerId="AD" clId="Web-{D9A62764-33EE-67B5-CB71-0148293CD7EC}" dt="2026-03-12T11:27:04.262" v="3"/>
        <pc:sldMkLst>
          <pc:docMk/>
          <pc:sldMk cId="1356383937" sldId="513"/>
        </pc:sldMkLst>
        <pc:spChg chg="mod">
          <ac:chgData name="A Freel" userId="S::afreel@ohacademy.co.uk::f6dead3d-cc44-4b49-aee1-60fe86f08dbd" providerId="AD" clId="Web-{D9A62764-33EE-67B5-CB71-0148293CD7EC}" dt="2026-03-12T11:26:38.402" v="1" actId="20577"/>
          <ac:spMkLst>
            <pc:docMk/>
            <pc:sldMk cId="1356383937" sldId="513"/>
            <ac:spMk id="6" creationId="{67682FE1-7ED1-4F49-9B06-8B28B71CBA21}"/>
          </ac:spMkLst>
        </pc:spChg>
        <pc:spChg chg="mod">
          <ac:chgData name="A Freel" userId="S::afreel@ohacademy.co.uk::f6dead3d-cc44-4b49-aee1-60fe86f08dbd" providerId="AD" clId="Web-{D9A62764-33EE-67B5-CB71-0148293CD7EC}" dt="2026-03-12T11:26:51.793" v="2" actId="20577"/>
          <ac:spMkLst>
            <pc:docMk/>
            <pc:sldMk cId="1356383937" sldId="513"/>
            <ac:spMk id="7" creationId="{F0E4F485-3FE9-4F4F-A42C-ACFD9AC86DE8}"/>
          </ac:spMkLst>
        </pc:spChg>
      </pc:sldChg>
      <pc:sldChg chg="addSp delSp modSp">
        <pc:chgData name="A Freel" userId="S::afreel@ohacademy.co.uk::f6dead3d-cc44-4b49-aee1-60fe86f08dbd" providerId="AD" clId="Web-{D9A62764-33EE-67B5-CB71-0148293CD7EC}" dt="2026-03-12T12:55:08.370" v="97" actId="20577"/>
        <pc:sldMkLst>
          <pc:docMk/>
          <pc:sldMk cId="480654052" sldId="514"/>
        </pc:sldMkLst>
        <pc:spChg chg="mod">
          <ac:chgData name="A Freel" userId="S::afreel@ohacademy.co.uk::f6dead3d-cc44-4b49-aee1-60fe86f08dbd" providerId="AD" clId="Web-{D9A62764-33EE-67B5-CB71-0148293CD7EC}" dt="2026-03-12T12:55:08.370" v="97" actId="20577"/>
          <ac:spMkLst>
            <pc:docMk/>
            <pc:sldMk cId="480654052" sldId="514"/>
            <ac:spMk id="2" creationId="{00000000-0000-0000-0000-000000000000}"/>
          </ac:spMkLst>
        </pc:spChg>
        <pc:spChg chg="add">
          <ac:chgData name="A Freel" userId="S::afreel@ohacademy.co.uk::f6dead3d-cc44-4b49-aee1-60fe86f08dbd" providerId="AD" clId="Web-{D9A62764-33EE-67B5-CB71-0148293CD7EC}" dt="2026-03-12T12:54:25.213" v="71"/>
          <ac:spMkLst>
            <pc:docMk/>
            <pc:sldMk cId="480654052" sldId="514"/>
            <ac:spMk id="3" creationId="{392118E1-6191-DC8E-9535-4D94D1150636}"/>
          </ac:spMkLst>
        </pc:spChg>
        <pc:spChg chg="add del mod">
          <ac:chgData name="A Freel" userId="S::afreel@ohacademy.co.uk::f6dead3d-cc44-4b49-aee1-60fe86f08dbd" providerId="AD" clId="Web-{D9A62764-33EE-67B5-CB71-0148293CD7EC}" dt="2026-03-12T12:54:37.744" v="77"/>
          <ac:spMkLst>
            <pc:docMk/>
            <pc:sldMk cId="480654052" sldId="514"/>
            <ac:spMk id="7" creationId="{9659C923-7A89-E32D-5622-8519AD1EA945}"/>
          </ac:spMkLst>
        </pc:spChg>
        <pc:spChg chg="add del">
          <ac:chgData name="A Freel" userId="S::afreel@ohacademy.co.uk::f6dead3d-cc44-4b49-aee1-60fe86f08dbd" providerId="AD" clId="Web-{D9A62764-33EE-67B5-CB71-0148293CD7EC}" dt="2026-03-12T12:54:33.338" v="74"/>
          <ac:spMkLst>
            <pc:docMk/>
            <pc:sldMk cId="480654052" sldId="514"/>
            <ac:spMk id="12" creationId="{A66975B2-F2B7-7275-C1D4-DA6BCF2D26BC}"/>
          </ac:spMkLst>
        </pc:spChg>
        <pc:spChg chg="add mod">
          <ac:chgData name="A Freel" userId="S::afreel@ohacademy.co.uk::f6dead3d-cc44-4b49-aee1-60fe86f08dbd" providerId="AD" clId="Web-{D9A62764-33EE-67B5-CB71-0148293CD7EC}" dt="2026-03-12T12:54:43.541" v="79" actId="1076"/>
          <ac:spMkLst>
            <pc:docMk/>
            <pc:sldMk cId="480654052" sldId="514"/>
            <ac:spMk id="13" creationId="{0EBADDDE-002B-5E13-AC46-9C34D6023509}"/>
          </ac:spMkLst>
        </pc:spChg>
        <pc:spChg chg="add mod">
          <ac:chgData name="A Freel" userId="S::afreel@ohacademy.co.uk::f6dead3d-cc44-4b49-aee1-60fe86f08dbd" providerId="AD" clId="Web-{D9A62764-33EE-67B5-CB71-0148293CD7EC}" dt="2026-03-12T12:54:49.682" v="81" actId="1076"/>
          <ac:spMkLst>
            <pc:docMk/>
            <pc:sldMk cId="480654052" sldId="514"/>
            <ac:spMk id="14" creationId="{5C58872B-D14B-1B45-9A3C-3B9CF45D4E50}"/>
          </ac:spMkLst>
        </pc:spChg>
        <pc:spChg chg="add mod">
          <ac:chgData name="A Freel" userId="S::afreel@ohacademy.co.uk::f6dead3d-cc44-4b49-aee1-60fe86f08dbd" providerId="AD" clId="Web-{D9A62764-33EE-67B5-CB71-0148293CD7EC}" dt="2026-03-12T12:54:51.026" v="83" actId="1076"/>
          <ac:spMkLst>
            <pc:docMk/>
            <pc:sldMk cId="480654052" sldId="514"/>
            <ac:spMk id="15" creationId="{BA8E4744-D9E0-4E78-E2C9-E69607BE0B11}"/>
          </ac:spMkLst>
        </pc:spChg>
      </pc:sldChg>
      <pc:sldChg chg="modSp add">
        <pc:chgData name="A Freel" userId="S::afreel@ohacademy.co.uk::f6dead3d-cc44-4b49-aee1-60fe86f08dbd" providerId="AD" clId="Web-{D9A62764-33EE-67B5-CB71-0148293CD7EC}" dt="2026-03-12T11:31:17.889" v="15" actId="20577"/>
        <pc:sldMkLst>
          <pc:docMk/>
          <pc:sldMk cId="1356383937" sldId="595"/>
        </pc:sldMkLst>
        <pc:spChg chg="mod">
          <ac:chgData name="A Freel" userId="S::afreel@ohacademy.co.uk::f6dead3d-cc44-4b49-aee1-60fe86f08dbd" providerId="AD" clId="Web-{D9A62764-33EE-67B5-CB71-0148293CD7EC}" dt="2026-03-12T11:31:10.935" v="14" actId="20577"/>
          <ac:spMkLst>
            <pc:docMk/>
            <pc:sldMk cId="1356383937" sldId="595"/>
            <ac:spMk id="6" creationId="{67682FE1-7ED1-4F49-9B06-8B28B71CBA21}"/>
          </ac:spMkLst>
        </pc:spChg>
        <pc:spChg chg="mod">
          <ac:chgData name="A Freel" userId="S::afreel@ohacademy.co.uk::f6dead3d-cc44-4b49-aee1-60fe86f08dbd" providerId="AD" clId="Web-{D9A62764-33EE-67B5-CB71-0148293CD7EC}" dt="2026-03-12T11:31:17.889" v="15" actId="20577"/>
          <ac:spMkLst>
            <pc:docMk/>
            <pc:sldMk cId="1356383937" sldId="595"/>
            <ac:spMk id="7" creationId="{F0E4F485-3FE9-4F4F-A42C-ACFD9AC86DE8}"/>
          </ac:spMkLst>
        </pc:spChg>
      </pc:sldChg>
      <pc:sldChg chg="addSp modSp add">
        <pc:chgData name="A Freel" userId="S::afreel@ohacademy.co.uk::f6dead3d-cc44-4b49-aee1-60fe86f08dbd" providerId="AD" clId="Web-{D9A62764-33EE-67B5-CB71-0148293CD7EC}" dt="2026-03-12T12:52:32.084" v="55" actId="1076"/>
        <pc:sldMkLst>
          <pc:docMk/>
          <pc:sldMk cId="15288526" sldId="596"/>
        </pc:sldMkLst>
        <pc:spChg chg="add">
          <ac:chgData name="A Freel" userId="S::afreel@ohacademy.co.uk::f6dead3d-cc44-4b49-aee1-60fe86f08dbd" providerId="AD" clId="Web-{D9A62764-33EE-67B5-CB71-0148293CD7EC}" dt="2026-03-12T12:52:24.506" v="53"/>
          <ac:spMkLst>
            <pc:docMk/>
            <pc:sldMk cId="15288526" sldId="596"/>
            <ac:spMk id="4" creationId="{22FEFAD4-D443-A6A1-E78E-4C48FB541FBC}"/>
          </ac:spMkLst>
        </pc:spChg>
        <pc:spChg chg="mod">
          <ac:chgData name="A Freel" userId="S::afreel@ohacademy.co.uk::f6dead3d-cc44-4b49-aee1-60fe86f08dbd" providerId="AD" clId="Web-{D9A62764-33EE-67B5-CB71-0148293CD7EC}" dt="2026-03-12T12:52:27.584" v="54" actId="1076"/>
          <ac:spMkLst>
            <pc:docMk/>
            <pc:sldMk cId="15288526" sldId="596"/>
            <ac:spMk id="5" creationId="{67682FE1-7ED1-4F49-9B06-8B28B71CBA21}"/>
          </ac:spMkLst>
        </pc:spChg>
        <pc:spChg chg="mod">
          <ac:chgData name="A Freel" userId="S::afreel@ohacademy.co.uk::f6dead3d-cc44-4b49-aee1-60fe86f08dbd" providerId="AD" clId="Web-{D9A62764-33EE-67B5-CB71-0148293CD7EC}" dt="2026-03-12T12:52:32.084" v="55" actId="1076"/>
          <ac:spMkLst>
            <pc:docMk/>
            <pc:sldMk cId="15288526" sldId="596"/>
            <ac:spMk id="6" creationId="{F0E4F485-3FE9-4F4F-A42C-ACFD9AC86DE8}"/>
          </ac:spMkLst>
        </pc:spChg>
      </pc:sldChg>
      <pc:sldChg chg="addSp delSp modSp new">
        <pc:chgData name="A Freel" userId="S::afreel@ohacademy.co.uk::f6dead3d-cc44-4b49-aee1-60fe86f08dbd" providerId="AD" clId="Web-{D9A62764-33EE-67B5-CB71-0148293CD7EC}" dt="2026-03-13T14:00:37.678" v="396" actId="20577"/>
        <pc:sldMkLst>
          <pc:docMk/>
          <pc:sldMk cId="1022764168" sldId="598"/>
        </pc:sldMkLst>
        <pc:spChg chg="add">
          <ac:chgData name="A Freel" userId="S::afreel@ohacademy.co.uk::f6dead3d-cc44-4b49-aee1-60fe86f08dbd" providerId="AD" clId="Web-{D9A62764-33EE-67B5-CB71-0148293CD7EC}" dt="2026-03-13T13:37:11.355" v="99"/>
          <ac:spMkLst>
            <pc:docMk/>
            <pc:sldMk cId="1022764168" sldId="598"/>
            <ac:spMk id="3" creationId="{8E507686-8FBF-860F-995D-3EB2B5F5D6CB}"/>
          </ac:spMkLst>
        </pc:spChg>
        <pc:spChg chg="add mod">
          <ac:chgData name="A Freel" userId="S::afreel@ohacademy.co.uk::f6dead3d-cc44-4b49-aee1-60fe86f08dbd" providerId="AD" clId="Web-{D9A62764-33EE-67B5-CB71-0148293CD7EC}" dt="2026-03-13T13:47:54.464" v="329" actId="1076"/>
          <ac:spMkLst>
            <pc:docMk/>
            <pc:sldMk cId="1022764168" sldId="598"/>
            <ac:spMk id="4" creationId="{722FE62C-9EAE-3FA5-87F9-371C498B9315}"/>
          </ac:spMkLst>
        </pc:spChg>
        <pc:spChg chg="add del">
          <ac:chgData name="A Freel" userId="S::afreel@ohacademy.co.uk::f6dead3d-cc44-4b49-aee1-60fe86f08dbd" providerId="AD" clId="Web-{D9A62764-33EE-67B5-CB71-0148293CD7EC}" dt="2026-03-13T13:47:11.558" v="271"/>
          <ac:spMkLst>
            <pc:docMk/>
            <pc:sldMk cId="1022764168" sldId="598"/>
            <ac:spMk id="5" creationId="{618F7869-1C07-3297-9AAA-6E2EEFEB6FA3}"/>
          </ac:spMkLst>
        </pc:spChg>
        <pc:spChg chg="add mod">
          <ac:chgData name="A Freel" userId="S::afreel@ohacademy.co.uk::f6dead3d-cc44-4b49-aee1-60fe86f08dbd" providerId="AD" clId="Web-{D9A62764-33EE-67B5-CB71-0148293CD7EC}" dt="2026-03-13T14:00:37.678" v="396" actId="20577"/>
          <ac:spMkLst>
            <pc:docMk/>
            <pc:sldMk cId="1022764168" sldId="598"/>
            <ac:spMk id="9" creationId="{C5758B34-4882-ED68-62A3-7E038C764CF5}"/>
          </ac:spMkLst>
        </pc:spChg>
        <pc:picChg chg="add mod">
          <ac:chgData name="A Freel" userId="S::afreel@ohacademy.co.uk::f6dead3d-cc44-4b49-aee1-60fe86f08dbd" providerId="AD" clId="Web-{D9A62764-33EE-67B5-CB71-0148293CD7EC}" dt="2026-03-13T13:56:14.536" v="332" actId="1076"/>
          <ac:picMkLst>
            <pc:docMk/>
            <pc:sldMk cId="1022764168" sldId="598"/>
            <ac:picMk id="6" creationId="{10705DA9-3CF3-ABD8-EA39-C1A1483E5EE2}"/>
          </ac:picMkLst>
        </pc:picChg>
        <pc:picChg chg="add mod">
          <ac:chgData name="A Freel" userId="S::afreel@ohacademy.co.uk::f6dead3d-cc44-4b49-aee1-60fe86f08dbd" providerId="AD" clId="Web-{D9A62764-33EE-67B5-CB71-0148293CD7EC}" dt="2026-03-13T13:56:30.520" v="335" actId="1076"/>
          <ac:picMkLst>
            <pc:docMk/>
            <pc:sldMk cId="1022764168" sldId="598"/>
            <ac:picMk id="7" creationId="{267E6DB4-0C31-4966-B6CC-03961FE9DC87}"/>
          </ac:picMkLst>
        </pc:picChg>
        <pc:picChg chg="add mod">
          <ac:chgData name="A Freel" userId="S::afreel@ohacademy.co.uk::f6dead3d-cc44-4b49-aee1-60fe86f08dbd" providerId="AD" clId="Web-{D9A62764-33EE-67B5-CB71-0148293CD7EC}" dt="2026-03-13T13:56:44.536" v="338" actId="1076"/>
          <ac:picMkLst>
            <pc:docMk/>
            <pc:sldMk cId="1022764168" sldId="598"/>
            <ac:picMk id="8" creationId="{376FCD23-393A-2659-4863-D07E01491434}"/>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30T09:25:04.763"/>
    </inkml:context>
    <inkml:brush xml:id="br0">
      <inkml:brushProperty name="width" value="0.1" units="cm"/>
      <inkml:brushProperty name="height" value="0.1" units="cm"/>
      <inkml:brushProperty name="color" value="#FFFFFF"/>
    </inkml:brush>
  </inkml:definitions>
  <inkml:trace contextRef="#ctx0" brushRef="#br0">14340 4434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30T09:25:04.763"/>
    </inkml:context>
    <inkml:brush xml:id="br0">
      <inkml:brushProperty name="width" value="0.1" units="cm"/>
      <inkml:brushProperty name="height" value="0.1" units="cm"/>
      <inkml:brushProperty name="color" value="#FFFFFF"/>
    </inkml:brush>
  </inkml:definitions>
  <inkml:trace contextRef="#ctx0" brushRef="#br0">14340 4434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283FD-DCEB-4BF6-B542-83E27C8BE435}" type="datetimeFigureOut">
              <a:t>3/13/2026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F79F9-3169-41FA-B9D5-FF03FB2A0818}" type="slidenum">
              <a:t>‹#›</a:t>
            </a:fld>
            <a:endParaRPr lang="en-GB"/>
          </a:p>
        </p:txBody>
      </p:sp>
    </p:spTree>
    <p:extLst>
      <p:ext uri="{BB962C8B-B14F-4D97-AF65-F5344CB8AC3E}">
        <p14:creationId xmlns:p14="http://schemas.microsoft.com/office/powerpoint/2010/main" val="254443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a:t>
            </a:fld>
            <a:endParaRPr lang="en-GB"/>
          </a:p>
        </p:txBody>
      </p:sp>
    </p:spTree>
    <p:extLst>
      <p:ext uri="{BB962C8B-B14F-4D97-AF65-F5344CB8AC3E}">
        <p14:creationId xmlns:p14="http://schemas.microsoft.com/office/powerpoint/2010/main" val="99204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1233488"/>
            <a:ext cx="5924550" cy="3333750"/>
          </a:xfrm>
        </p:spPr>
      </p:sp>
      <p:sp>
        <p:nvSpPr>
          <p:cNvPr id="3" name="Notes Placeholder 2"/>
          <p:cNvSpPr>
            <a:spLocks noGrp="1"/>
          </p:cNvSpPr>
          <p:nvPr>
            <p:ph type="body" idx="1"/>
          </p:nvPr>
        </p:nvSpPr>
        <p:spPr/>
        <p:txBody>
          <a:bodyPr/>
          <a:lstStyle/>
          <a:p>
            <a:r>
              <a:rPr lang="en-GB"/>
              <a:t>Encourage pupils</a:t>
            </a:r>
            <a:r>
              <a:rPr lang="en-GB" baseline="0"/>
              <a:t> to think of as many ideas as they can; they call these out and you can see how many you can write down as they go! Deduce that some people work and some, who are ill and cannot work due to being ill, or for other reasons, get benefits and social help. Others may be students or may work as volunteers (explain that this is unpaid work, normally for a good cause/charity).  </a:t>
            </a:r>
          </a:p>
          <a:p>
            <a:endParaRPr lang="en-GB" baseline="0"/>
          </a:p>
          <a:p>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13</a:t>
            </a:fld>
            <a:endParaRPr lang="en-GB"/>
          </a:p>
        </p:txBody>
      </p:sp>
    </p:spTree>
    <p:extLst>
      <p:ext uri="{BB962C8B-B14F-4D97-AF65-F5344CB8AC3E}">
        <p14:creationId xmlns:p14="http://schemas.microsoft.com/office/powerpoint/2010/main" val="313041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1233488"/>
            <a:ext cx="5924550" cy="3333750"/>
          </a:xfrm>
        </p:spPr>
      </p:sp>
      <p:sp>
        <p:nvSpPr>
          <p:cNvPr id="3" name="Notes Placeholder 2"/>
          <p:cNvSpPr>
            <a:spLocks noGrp="1"/>
          </p:cNvSpPr>
          <p:nvPr>
            <p:ph type="body" idx="1"/>
          </p:nvPr>
        </p:nvSpPr>
        <p:spPr/>
        <p:txBody>
          <a:bodyPr/>
          <a:lstStyle/>
          <a:p>
            <a:r>
              <a:rPr lang="en-GB"/>
              <a:t>This slide should be used</a:t>
            </a:r>
            <a:r>
              <a:rPr lang="en-GB" baseline="0"/>
              <a:t> as a stimulus for ideas about different jobs. Before you send the pupils off to talk together, spend a little time looking at and discussing the images and the different jobs. Why are they wearing these clothes? What might they do all day? Do they work inside or outside? Do they travel? What skills might they need? </a:t>
            </a:r>
            <a:endParaRPr lang="en-GB"/>
          </a:p>
        </p:txBody>
      </p:sp>
      <p:sp>
        <p:nvSpPr>
          <p:cNvPr id="4" name="Slide Number Placeholder 3"/>
          <p:cNvSpPr>
            <a:spLocks noGrp="1"/>
          </p:cNvSpPr>
          <p:nvPr>
            <p:ph type="sldNum" sz="quarter" idx="10"/>
          </p:nvPr>
        </p:nvSpPr>
        <p:spPr/>
        <p:txBody>
          <a:bodyPr/>
          <a:lstStyle/>
          <a:p>
            <a:fld id="{85101ED8-CB57-7848-91E9-17A9BBB3BCD6}" type="slidenum">
              <a:rPr lang="en-GB" smtClean="0"/>
              <a:pPr/>
              <a:t>15</a:t>
            </a:fld>
            <a:endParaRPr lang="en-GB"/>
          </a:p>
        </p:txBody>
      </p:sp>
    </p:spTree>
    <p:extLst>
      <p:ext uri="{BB962C8B-B14F-4D97-AF65-F5344CB8AC3E}">
        <p14:creationId xmlns:p14="http://schemas.microsoft.com/office/powerpoint/2010/main" val="45081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1233488"/>
            <a:ext cx="5924550" cy="3333750"/>
          </a:xfrm>
        </p:spPr>
      </p:sp>
      <p:sp>
        <p:nvSpPr>
          <p:cNvPr id="3" name="Notes Placeholder 2"/>
          <p:cNvSpPr>
            <a:spLocks noGrp="1"/>
          </p:cNvSpPr>
          <p:nvPr>
            <p:ph type="body" idx="1"/>
          </p:nvPr>
        </p:nvSpPr>
        <p:spPr/>
        <p:txBody>
          <a:bodyPr/>
          <a:lstStyle/>
          <a:p>
            <a:r>
              <a:rPr lang="en-GB"/>
              <a:t>These</a:t>
            </a:r>
            <a:r>
              <a:rPr lang="en-GB" baseline="0"/>
              <a:t> can </a:t>
            </a:r>
            <a:r>
              <a:rPr lang="en-GB"/>
              <a:t>be given to people who only earn a small amount of money or don’t earn anything, and so need help.</a:t>
            </a:r>
            <a:r>
              <a:rPr lang="en-GB" baseline="0"/>
              <a:t> </a:t>
            </a:r>
          </a:p>
          <a:p>
            <a:endParaRPr lang="en-GB" baseline="0"/>
          </a:p>
          <a:p>
            <a:r>
              <a:rPr lang="en-GB" baseline="0"/>
              <a:t>Examples include: Working Tax Credit – helps low income families; State Pension – helps older people who have retired; Sick Pay – people who are ill; Student Loans – the Government lends money to people who want to study; Jobseekers Allowance – those people who are looking for work or only work a few hours each week (16 hours); Housing Benefit – helps people pay rent; Disability Allowances – people of all ages who need help because of a disability.  </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16</a:t>
            </a:fld>
            <a:endParaRPr lang="en-GB"/>
          </a:p>
        </p:txBody>
      </p:sp>
    </p:spTree>
    <p:extLst>
      <p:ext uri="{BB962C8B-B14F-4D97-AF65-F5344CB8AC3E}">
        <p14:creationId xmlns:p14="http://schemas.microsoft.com/office/powerpoint/2010/main" val="10245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1233488"/>
            <a:ext cx="5924550" cy="3333750"/>
          </a:xfrm>
        </p:spPr>
      </p:sp>
      <p:sp>
        <p:nvSpPr>
          <p:cNvPr id="3" name="Notes Placeholder 2"/>
          <p:cNvSpPr>
            <a:spLocks noGrp="1"/>
          </p:cNvSpPr>
          <p:nvPr>
            <p:ph type="body" idx="1"/>
          </p:nvPr>
        </p:nvSpPr>
        <p:spPr/>
        <p:txBody>
          <a:bodyPr/>
          <a:lstStyle/>
          <a:p>
            <a:pPr lvl="0"/>
            <a:r>
              <a:rPr lang="en-US" sz="1200" kern="1200" baseline="0">
                <a:solidFill>
                  <a:schemeClr val="tx1"/>
                </a:solidFill>
                <a:effectLst/>
                <a:latin typeface="+mn-lt"/>
                <a:ea typeface="+mn-ea"/>
                <a:cs typeface="+mn-cs"/>
              </a:rPr>
              <a:t>Pupils should now have a much clearer idea about the reality of how people get their money.</a:t>
            </a:r>
          </a:p>
          <a:p>
            <a:pPr lvl="0"/>
            <a:endParaRPr lang="en-US" sz="1200" kern="1200" baseline="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Remind pupils that they</a:t>
            </a:r>
            <a:r>
              <a:rPr lang="en-US" sz="1200" kern="1200" baseline="0">
                <a:solidFill>
                  <a:schemeClr val="tx1"/>
                </a:solidFill>
                <a:effectLst/>
                <a:latin typeface="+mn-lt"/>
                <a:ea typeface="+mn-ea"/>
                <a:cs typeface="+mn-cs"/>
              </a:rPr>
              <a:t> have learned that </a:t>
            </a:r>
            <a:r>
              <a:rPr lang="en-US" sz="1200" kern="1200">
                <a:solidFill>
                  <a:schemeClr val="tx1"/>
                </a:solidFill>
                <a:effectLst/>
                <a:latin typeface="+mn-lt"/>
                <a:ea typeface="+mn-ea"/>
                <a:cs typeface="+mn-cs"/>
              </a:rPr>
              <a:t>some jobs are paid (some more than others) and some are voluntary, while other people have to rely on social support. </a:t>
            </a:r>
            <a:r>
              <a:rPr lang="en-GB"/>
              <a:t>Use</a:t>
            </a:r>
            <a:r>
              <a:rPr lang="en-GB" baseline="0"/>
              <a:t> this big question to evaluate their understanding and, if necessary, spend time clarifying any misconceptions or answering any questions. </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17</a:t>
            </a:fld>
            <a:endParaRPr lang="en-GB"/>
          </a:p>
        </p:txBody>
      </p:sp>
    </p:spTree>
    <p:extLst>
      <p:ext uri="{BB962C8B-B14F-4D97-AF65-F5344CB8AC3E}">
        <p14:creationId xmlns:p14="http://schemas.microsoft.com/office/powerpoint/2010/main" val="3310091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18</a:t>
            </a:fld>
            <a:endParaRPr lang="en-GB"/>
          </a:p>
        </p:txBody>
      </p:sp>
    </p:spTree>
    <p:extLst>
      <p:ext uri="{BB962C8B-B14F-4D97-AF65-F5344CB8AC3E}">
        <p14:creationId xmlns:p14="http://schemas.microsoft.com/office/powerpoint/2010/main" val="394664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4</a:t>
            </a:fld>
            <a:endParaRPr lang="en-GB"/>
          </a:p>
        </p:txBody>
      </p:sp>
    </p:spTree>
    <p:extLst>
      <p:ext uri="{BB962C8B-B14F-4D97-AF65-F5344CB8AC3E}">
        <p14:creationId xmlns:p14="http://schemas.microsoft.com/office/powerpoint/2010/main" val="45208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6</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7</a:t>
            </a:fld>
            <a:endParaRPr lang="en-GB"/>
          </a:p>
        </p:txBody>
      </p:sp>
    </p:spTree>
    <p:extLst>
      <p:ext uri="{BB962C8B-B14F-4D97-AF65-F5344CB8AC3E}">
        <p14:creationId xmlns:p14="http://schemas.microsoft.com/office/powerpoint/2010/main" val="15330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8</a:t>
            </a:fld>
            <a:endParaRPr lang="en-GB"/>
          </a:p>
        </p:txBody>
      </p:sp>
    </p:spTree>
    <p:extLst>
      <p:ext uri="{BB962C8B-B14F-4D97-AF65-F5344CB8AC3E}">
        <p14:creationId xmlns:p14="http://schemas.microsoft.com/office/powerpoint/2010/main" val="23394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9</a:t>
            </a:fld>
            <a:endParaRPr lang="en-GB"/>
          </a:p>
        </p:txBody>
      </p:sp>
    </p:spTree>
    <p:extLst>
      <p:ext uri="{BB962C8B-B14F-4D97-AF65-F5344CB8AC3E}">
        <p14:creationId xmlns:p14="http://schemas.microsoft.com/office/powerpoint/2010/main" val="568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10</a:t>
            </a:fld>
            <a:endParaRPr lang="en-GB"/>
          </a:p>
        </p:txBody>
      </p:sp>
    </p:spTree>
    <p:extLst>
      <p:ext uri="{BB962C8B-B14F-4D97-AF65-F5344CB8AC3E}">
        <p14:creationId xmlns:p14="http://schemas.microsoft.com/office/powerpoint/2010/main" val="313070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11</a:t>
            </a:fld>
            <a:endParaRPr lang="en-GB"/>
          </a:p>
        </p:txBody>
      </p:sp>
    </p:spTree>
    <p:extLst>
      <p:ext uri="{BB962C8B-B14F-4D97-AF65-F5344CB8AC3E}">
        <p14:creationId xmlns:p14="http://schemas.microsoft.com/office/powerpoint/2010/main" val="92133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12</a:t>
            </a:fld>
            <a:endParaRPr lang="en-GB"/>
          </a:p>
        </p:txBody>
      </p:sp>
    </p:spTree>
    <p:extLst>
      <p:ext uri="{BB962C8B-B14F-4D97-AF65-F5344CB8AC3E}">
        <p14:creationId xmlns:p14="http://schemas.microsoft.com/office/powerpoint/2010/main" val="361698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0715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9677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8838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865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8981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9813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3850493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616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769412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269452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9998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855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1815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052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5609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6612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0063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13/03/2026</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9100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13/03/2026</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
        <p:nvSpPr>
          <p:cNvPr id="7" name="TextBox 6">
            <a:extLst>
              <a:ext uri="{FF2B5EF4-FFF2-40B4-BE49-F238E27FC236}">
                <a16:creationId xmlns:a16="http://schemas.microsoft.com/office/drawing/2014/main" id="{DAC5534E-5E9B-952C-5DDB-053655F214DB}"/>
              </a:ext>
            </a:extLst>
          </p:cNvPr>
          <p:cNvSpPr txBox="1"/>
          <p:nvPr userDrawn="1"/>
        </p:nvSpPr>
        <p:spPr>
          <a:xfrm>
            <a:off x="8905461" y="119270"/>
            <a:ext cx="3160643" cy="646331"/>
          </a:xfrm>
          <a:prstGeom prst="rect">
            <a:avLst/>
          </a:prstGeom>
          <a:noFill/>
        </p:spPr>
        <p:txBody>
          <a:bodyPr wrap="square" rtlCol="0">
            <a:spAutoFit/>
          </a:bodyPr>
          <a:lstStyle/>
          <a:p>
            <a:pPr algn="r"/>
            <a:r>
              <a:rPr lang="en-GB">
                <a:solidFill>
                  <a:schemeClr val="accent5">
                    <a:lumMod val="75000"/>
                  </a:schemeClr>
                </a:solidFill>
                <a:latin typeface="Sassoon Primary" pitchFamily="50" charset="0"/>
              </a:rPr>
              <a:t>M</a:t>
            </a:r>
            <a:r>
              <a:rPr lang="en-GB">
                <a:latin typeface="Sassoon Primary" pitchFamily="50" charset="0"/>
              </a:rPr>
              <a:t>onday 16</a:t>
            </a:r>
            <a:r>
              <a:rPr lang="en-GB" baseline="30000">
                <a:latin typeface="Sassoon Primary" pitchFamily="50" charset="0"/>
              </a:rPr>
              <a:t>th</a:t>
            </a:r>
            <a:r>
              <a:rPr lang="en-GB">
                <a:latin typeface="Sassoon Primary" pitchFamily="50" charset="0"/>
              </a:rPr>
              <a:t> </a:t>
            </a:r>
            <a:r>
              <a:rPr lang="en-GB">
                <a:solidFill>
                  <a:schemeClr val="accent5">
                    <a:lumMod val="75000"/>
                  </a:schemeClr>
                </a:solidFill>
                <a:latin typeface="Sassoon Primary" pitchFamily="50" charset="0"/>
              </a:rPr>
              <a:t>M</a:t>
            </a:r>
            <a:r>
              <a:rPr lang="en-GB">
                <a:latin typeface="Sassoon Primary" pitchFamily="50" charset="0"/>
              </a:rPr>
              <a:t>arch 2026</a:t>
            </a:r>
          </a:p>
          <a:p>
            <a:pPr algn="r"/>
            <a:r>
              <a:rPr lang="en-GB">
                <a:latin typeface="Sassoon Primary" pitchFamily="50" charset="0"/>
              </a:rPr>
              <a:t>16/03/2026</a:t>
            </a:r>
          </a:p>
        </p:txBody>
      </p:sp>
    </p:spTree>
    <p:extLst>
      <p:ext uri="{BB962C8B-B14F-4D97-AF65-F5344CB8AC3E}">
        <p14:creationId xmlns:p14="http://schemas.microsoft.com/office/powerpoint/2010/main" val="33096831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accent5"/>
                </a:solidFill>
                <a:latin typeface="sassoon primary"/>
              </a:rPr>
              <a:t>M</a:t>
            </a:r>
            <a:r>
              <a:rPr lang="en-GB">
                <a:latin typeface="sassoon primary"/>
              </a:rPr>
              <a:t>onday 16th </a:t>
            </a:r>
            <a:r>
              <a:rPr lang="en-GB">
                <a:solidFill>
                  <a:schemeClr val="accent5"/>
                </a:solidFill>
                <a:latin typeface="sassoon primary"/>
              </a:rPr>
              <a:t>M</a:t>
            </a:r>
            <a:r>
              <a:rPr lang="en-GB">
                <a:latin typeface="sassoon primary"/>
              </a:rPr>
              <a:t>arch 2026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3806804" y="2491774"/>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3971192" y="297473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1" name="Content Placeholder 2">
            <a:extLst>
              <a:ext uri="{FF2B5EF4-FFF2-40B4-BE49-F238E27FC236}">
                <a16:creationId xmlns:a16="http://schemas.microsoft.com/office/drawing/2014/main" id="{369A9684-A84B-F9C9-9C9C-B9748EE85733}"/>
              </a:ext>
            </a:extLst>
          </p:cNvPr>
          <p:cNvSpPr txBox="1">
            <a:spLocks/>
          </p:cNvSpPr>
          <p:nvPr/>
        </p:nvSpPr>
        <p:spPr>
          <a:xfrm>
            <a:off x="627964" y="1359989"/>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many</a:t>
            </a: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6463003" y="22220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any</a:t>
            </a:r>
          </a:p>
        </p:txBody>
      </p:sp>
      <p:sp>
        <p:nvSpPr>
          <p:cNvPr id="15" name="TextBox 14">
            <a:extLst>
              <a:ext uri="{FF2B5EF4-FFF2-40B4-BE49-F238E27FC236}">
                <a16:creationId xmlns:a16="http://schemas.microsoft.com/office/drawing/2014/main" id="{379CC088-71D8-B714-FCA0-87A6C4AB2B42}"/>
              </a:ext>
            </a:extLst>
          </p:cNvPr>
          <p:cNvSpPr txBox="1"/>
          <p:nvPr/>
        </p:nvSpPr>
        <p:spPr>
          <a:xfrm>
            <a:off x="1701269" y="4963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Read the tricky words</a:t>
            </a:r>
          </a:p>
          <a:p>
            <a:pPr algn="ctr"/>
            <a:endParaRPr lang="en-US" sz="3500">
              <a:latin typeface="Sassoon Primary"/>
              <a:cs typeface="Calibri"/>
            </a:endParaRPr>
          </a:p>
        </p:txBody>
      </p:sp>
      <p:sp>
        <p:nvSpPr>
          <p:cNvPr id="9" name="Content Placeholder 2">
            <a:extLst>
              <a:ext uri="{FF2B5EF4-FFF2-40B4-BE49-F238E27FC236}">
                <a16:creationId xmlns:a16="http://schemas.microsoft.com/office/drawing/2014/main" id="{A633E404-1D01-A2B9-FF46-A229B571F36A}"/>
              </a:ext>
            </a:extLst>
          </p:cNvPr>
          <p:cNvSpPr txBox="1">
            <a:spLocks/>
          </p:cNvSpPr>
          <p:nvPr/>
        </p:nvSpPr>
        <p:spPr>
          <a:xfrm>
            <a:off x="7389760" y="322901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friend</a:t>
            </a:r>
          </a:p>
        </p:txBody>
      </p:sp>
    </p:spTree>
    <p:extLst>
      <p:ext uri="{BB962C8B-B14F-4D97-AF65-F5344CB8AC3E}">
        <p14:creationId xmlns:p14="http://schemas.microsoft.com/office/powerpoint/2010/main" val="52211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sp>
        <p:nvSpPr>
          <p:cNvPr id="6" name="TextBox 5">
            <a:extLst>
              <a:ext uri="{FF2B5EF4-FFF2-40B4-BE49-F238E27FC236}">
                <a16:creationId xmlns:a16="http://schemas.microsoft.com/office/drawing/2014/main" id="{53BEA665-A566-0DD6-FDA7-9C7A2F594908}"/>
              </a:ext>
            </a:extLst>
          </p:cNvPr>
          <p:cNvSpPr txBox="1"/>
          <p:nvPr/>
        </p:nvSpPr>
        <p:spPr>
          <a:xfrm>
            <a:off x="2046280" y="4401967"/>
            <a:ext cx="126102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cs typeface="Calibri"/>
              </a:rPr>
              <a:t>What </a:t>
            </a:r>
            <a:r>
              <a:rPr lang="en-GB" sz="4000" b="1" u="sng">
                <a:latin typeface="Sassoon Primary"/>
                <a:cs typeface="Calibri"/>
              </a:rPr>
              <a:t>digraphs</a:t>
            </a:r>
            <a:r>
              <a:rPr lang="en-GB" sz="4000">
                <a:latin typeface="Sassoon Primary"/>
                <a:cs typeface="Calibri"/>
              </a:rPr>
              <a:t> can you see?</a:t>
            </a:r>
          </a:p>
          <a:p>
            <a:r>
              <a:rPr lang="en-GB" sz="4000">
                <a:latin typeface="Sassoon Primary"/>
                <a:cs typeface="Calibri"/>
              </a:rPr>
              <a:t>What </a:t>
            </a:r>
            <a:r>
              <a:rPr lang="en-GB" sz="4000" b="1" u="sng">
                <a:latin typeface="Sassoon Primary"/>
                <a:cs typeface="Calibri"/>
              </a:rPr>
              <a:t>tricky words</a:t>
            </a:r>
            <a:r>
              <a:rPr lang="en-GB" sz="4000">
                <a:latin typeface="Sassoon Primary"/>
                <a:cs typeface="Calibri"/>
              </a:rPr>
              <a:t> can you see?</a:t>
            </a:r>
          </a:p>
        </p:txBody>
      </p:sp>
      <p:pic>
        <p:nvPicPr>
          <p:cNvPr id="3" name="Picture 2" descr="Black text on a white background&#10;&#10;Description automatically generated">
            <a:extLst>
              <a:ext uri="{FF2B5EF4-FFF2-40B4-BE49-F238E27FC236}">
                <a16:creationId xmlns:a16="http://schemas.microsoft.com/office/drawing/2014/main" id="{00DD9920-832D-F780-B5B8-07DA8DEBB651}"/>
              </a:ext>
            </a:extLst>
          </p:cNvPr>
          <p:cNvPicPr>
            <a:picLocks noChangeAspect="1"/>
          </p:cNvPicPr>
          <p:nvPr/>
        </p:nvPicPr>
        <p:blipFill>
          <a:blip r:embed="rId3"/>
          <a:stretch>
            <a:fillRect/>
          </a:stretch>
        </p:blipFill>
        <p:spPr>
          <a:xfrm>
            <a:off x="421288" y="1209288"/>
            <a:ext cx="11534775" cy="2524125"/>
          </a:xfrm>
          <a:prstGeom prst="rect">
            <a:avLst/>
          </a:prstGeom>
        </p:spPr>
      </p:pic>
    </p:spTree>
    <p:extLst>
      <p:ext uri="{BB962C8B-B14F-4D97-AF65-F5344CB8AC3E}">
        <p14:creationId xmlns:p14="http://schemas.microsoft.com/office/powerpoint/2010/main" val="344792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BEA665-A566-0DD6-FDA7-9C7A2F594908}"/>
              </a:ext>
            </a:extLst>
          </p:cNvPr>
          <p:cNvSpPr txBox="1"/>
          <p:nvPr/>
        </p:nvSpPr>
        <p:spPr>
          <a:xfrm>
            <a:off x="-1323754" y="263885"/>
            <a:ext cx="148433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Sassoon Primary"/>
                <a:cs typeface="Calibri"/>
              </a:rPr>
              <a:t>Let's spell!</a:t>
            </a:r>
            <a:endParaRPr lang="en-US"/>
          </a:p>
          <a:p>
            <a:pPr algn="ctr"/>
            <a:r>
              <a:rPr lang="en-GB" sz="4000" b="1">
                <a:latin typeface="Sassoon Primary"/>
                <a:cs typeface="Calibri"/>
              </a:rPr>
              <a:t>How many sounds? Write it.</a:t>
            </a:r>
          </a:p>
          <a:p>
            <a:endParaRPr lang="en-GB" sz="4000">
              <a:latin typeface="Sassoon Primary"/>
              <a:cs typeface="Calibri"/>
            </a:endParaRPr>
          </a:p>
        </p:txBody>
      </p:sp>
      <p:sp>
        <p:nvSpPr>
          <p:cNvPr id="3" name="TextBox 2">
            <a:extLst>
              <a:ext uri="{FF2B5EF4-FFF2-40B4-BE49-F238E27FC236}">
                <a16:creationId xmlns:a16="http://schemas.microsoft.com/office/drawing/2014/main" id="{B8272F06-EEB0-50BF-A164-DA1CE0E84D05}"/>
              </a:ext>
            </a:extLst>
          </p:cNvPr>
          <p:cNvSpPr txBox="1"/>
          <p:nvPr/>
        </p:nvSpPr>
        <p:spPr>
          <a:xfrm>
            <a:off x="629625" y="3689858"/>
            <a:ext cx="1261028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latin typeface="Sassoon Primary"/>
                <a:cs typeface="Calibri"/>
              </a:rPr>
              <a:t>Listen</a:t>
            </a:r>
            <a:r>
              <a:rPr lang="en-GB" sz="3500">
                <a:latin typeface="Sassoon Primary"/>
                <a:cs typeface="Calibri"/>
              </a:rPr>
              <a:t> to the sentence, </a:t>
            </a:r>
            <a:r>
              <a:rPr lang="en-GB" sz="3500" b="1">
                <a:latin typeface="Sassoon Primary"/>
                <a:cs typeface="Calibri"/>
              </a:rPr>
              <a:t>say it</a:t>
            </a:r>
            <a:r>
              <a:rPr lang="en-GB" sz="3500">
                <a:latin typeface="Sassoon Primary"/>
                <a:cs typeface="Calibri"/>
              </a:rPr>
              <a:t>, </a:t>
            </a:r>
            <a:r>
              <a:rPr lang="en-GB" sz="3500" b="1">
                <a:latin typeface="Sassoon Primary"/>
                <a:cs typeface="Calibri"/>
              </a:rPr>
              <a:t>write it</a:t>
            </a:r>
            <a:r>
              <a:rPr lang="en-GB" sz="3500">
                <a:latin typeface="Sassoon Primary"/>
                <a:cs typeface="Calibri"/>
              </a:rPr>
              <a:t> and </a:t>
            </a:r>
            <a:r>
              <a:rPr lang="en-GB" sz="3500" b="1">
                <a:latin typeface="Sassoon Primary"/>
                <a:cs typeface="Calibri"/>
              </a:rPr>
              <a:t>read it</a:t>
            </a:r>
            <a:r>
              <a:rPr lang="en-GB" sz="3500">
                <a:latin typeface="Sassoon Primary"/>
                <a:cs typeface="Calibri"/>
              </a:rPr>
              <a:t>!</a:t>
            </a:r>
          </a:p>
          <a:p>
            <a:endParaRPr lang="en-GB" sz="4000">
              <a:latin typeface="Sassoon Primary"/>
              <a:cs typeface="Calibri"/>
            </a:endParaRPr>
          </a:p>
        </p:txBody>
      </p:sp>
      <p:sp>
        <p:nvSpPr>
          <p:cNvPr id="5" name="TextBox 4">
            <a:extLst>
              <a:ext uri="{FF2B5EF4-FFF2-40B4-BE49-F238E27FC236}">
                <a16:creationId xmlns:a16="http://schemas.microsoft.com/office/drawing/2014/main" id="{462C1174-EA70-C596-2684-1A3F7869DDD7}"/>
              </a:ext>
            </a:extLst>
          </p:cNvPr>
          <p:cNvSpPr txBox="1"/>
          <p:nvPr/>
        </p:nvSpPr>
        <p:spPr>
          <a:xfrm>
            <a:off x="629624" y="1985941"/>
            <a:ext cx="1261028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0">
                <a:latin typeface="Sassoon Primary"/>
                <a:cs typeface="Calibri"/>
              </a:rPr>
              <a:t>learn     early   </a:t>
            </a:r>
            <a:r>
              <a:rPr lang="en-GB" sz="7000">
                <a:solidFill>
                  <a:srgbClr val="000000"/>
                </a:solidFill>
                <a:latin typeface="Sassoon Primary"/>
                <a:cs typeface="Calibri"/>
              </a:rPr>
              <a:t>     </a:t>
            </a:r>
            <a:r>
              <a:rPr lang="en-GB" sz="7000">
                <a:solidFill>
                  <a:schemeClr val="accent6"/>
                </a:solidFill>
                <a:latin typeface="Sassoon Primary"/>
                <a:cs typeface="Calibri"/>
              </a:rPr>
              <a:t>any</a:t>
            </a:r>
            <a:r>
              <a:rPr lang="en-GB" sz="3500">
                <a:latin typeface="Sassoon Primary"/>
                <a:cs typeface="Calibri"/>
              </a:rPr>
              <a:t> </a:t>
            </a:r>
          </a:p>
          <a:p>
            <a:endParaRPr lang="en-GB" sz="4000">
              <a:latin typeface="Sassoon Primary"/>
              <a:cs typeface="Calibri"/>
            </a:endParaRPr>
          </a:p>
        </p:txBody>
      </p:sp>
      <p:pic>
        <p:nvPicPr>
          <p:cNvPr id="8" name="Picture 7" descr="A person with a mustache&#10;&#10;Description automatically generated">
            <a:extLst>
              <a:ext uri="{FF2B5EF4-FFF2-40B4-BE49-F238E27FC236}">
                <a16:creationId xmlns:a16="http://schemas.microsoft.com/office/drawing/2014/main" id="{9811E174-6598-BCF5-DF40-FF7D21E9A510}"/>
              </a:ext>
            </a:extLst>
          </p:cNvPr>
          <p:cNvPicPr>
            <a:picLocks noChangeAspect="1"/>
          </p:cNvPicPr>
          <p:nvPr/>
        </p:nvPicPr>
        <p:blipFill rotWithShape="1">
          <a:blip r:embed="rId3"/>
          <a:srcRect r="3328"/>
          <a:stretch/>
        </p:blipFill>
        <p:spPr>
          <a:xfrm>
            <a:off x="10195238" y="1989902"/>
            <a:ext cx="1692481" cy="115455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0" name="TextBox 9">
            <a:extLst>
              <a:ext uri="{FF2B5EF4-FFF2-40B4-BE49-F238E27FC236}">
                <a16:creationId xmlns:a16="http://schemas.microsoft.com/office/drawing/2014/main" id="{7B94DE69-F069-2BF9-98A1-B1DA702D45E6}"/>
              </a:ext>
            </a:extLst>
          </p:cNvPr>
          <p:cNvSpPr txBox="1"/>
          <p:nvPr/>
        </p:nvSpPr>
        <p:spPr>
          <a:xfrm>
            <a:off x="9686192" y="160948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11" name="TextBox 10">
            <a:extLst>
              <a:ext uri="{FF2B5EF4-FFF2-40B4-BE49-F238E27FC236}">
                <a16:creationId xmlns:a16="http://schemas.microsoft.com/office/drawing/2014/main" id="{67E44BAC-859F-7CB9-97FA-469563374851}"/>
              </a:ext>
            </a:extLst>
          </p:cNvPr>
          <p:cNvSpPr txBox="1"/>
          <p:nvPr/>
        </p:nvSpPr>
        <p:spPr>
          <a:xfrm>
            <a:off x="2195958" y="4378042"/>
            <a:ext cx="7212784" cy="2323713"/>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500" b="1" u="sng">
                <a:solidFill>
                  <a:srgbClr val="FF0000"/>
                </a:solidFill>
                <a:latin typeface="Sassoon Primary"/>
                <a:cs typeface="Calibri"/>
              </a:rPr>
              <a:t>Challenge</a:t>
            </a:r>
            <a:r>
              <a:rPr lang="en-GB" sz="3500">
                <a:solidFill>
                  <a:srgbClr val="FF0000"/>
                </a:solidFill>
                <a:latin typeface="Sassoon Primary"/>
                <a:cs typeface="Calibri"/>
              </a:rPr>
              <a:t> </a:t>
            </a:r>
            <a:endParaRPr lang="en-US"/>
          </a:p>
          <a:p>
            <a:pPr algn="ctr"/>
            <a:r>
              <a:rPr lang="en-GB" sz="3500">
                <a:latin typeface="Sassoon Primary"/>
                <a:cs typeface="Calibri"/>
              </a:rPr>
              <a:t>Extend the sentence using ‘and’ or ‘or’. </a:t>
            </a:r>
          </a:p>
          <a:p>
            <a:endParaRPr lang="en-GB" sz="4000">
              <a:latin typeface="Sassoon Primary"/>
              <a:cs typeface="Calibri"/>
            </a:endParaRPr>
          </a:p>
        </p:txBody>
      </p:sp>
    </p:spTree>
    <p:extLst>
      <p:ext uri="{BB962C8B-B14F-4D97-AF65-F5344CB8AC3E}">
        <p14:creationId xmlns:p14="http://schemas.microsoft.com/office/powerpoint/2010/main" val="3895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1956708" y="1338766"/>
            <a:ext cx="3306386" cy="830997"/>
          </a:xfrm>
          <a:prstGeom prst="rect">
            <a:avLst/>
          </a:prstGeom>
          <a:noFill/>
        </p:spPr>
        <p:txBody>
          <a:bodyPr wrap="square" lIns="91440" tIns="45720" rIns="91440" bIns="45720" rtlCol="0" anchor="t">
            <a:spAutoFit/>
          </a:bodyPr>
          <a:lstStyle/>
          <a:p>
            <a:pPr>
              <a:spcAft>
                <a:spcPts val="500"/>
              </a:spcAft>
            </a:pPr>
            <a:r>
              <a:rPr lang="en-GB" sz="2400" b="1">
                <a:latin typeface="sassoon primary"/>
              </a:rPr>
              <a:t>Where do adults get their money? </a:t>
            </a:r>
            <a:endParaRPr lang="en-US" sz="2400" b="1">
              <a:latin typeface="sassoon primary"/>
            </a:endParaRPr>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latin typeface="sassoon primary"/>
              </a:rPr>
              <a:t>Today’s big question</a:t>
            </a:r>
            <a:endParaRPr lang="en-US" sz="3600">
              <a:latin typeface="sassoon primary"/>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0460" y="2276396"/>
            <a:ext cx="3557848" cy="369814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73177" y="1421475"/>
            <a:ext cx="3971773" cy="206575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73177" y="3612800"/>
            <a:ext cx="3971773" cy="2638371"/>
          </a:xfrm>
          <a:prstGeom prst="rect">
            <a:avLst/>
          </a:prstGeom>
        </p:spPr>
      </p:pic>
    </p:spTree>
    <p:extLst>
      <p:ext uri="{BB962C8B-B14F-4D97-AF65-F5344CB8AC3E}">
        <p14:creationId xmlns:p14="http://schemas.microsoft.com/office/powerpoint/2010/main" val="1356383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507686-8FBF-860F-995D-3EB2B5F5D6CB}"/>
              </a:ext>
            </a:extLst>
          </p:cNvPr>
          <p:cNvSpPr txBox="1"/>
          <p:nvPr/>
        </p:nvSpPr>
        <p:spPr>
          <a:xfrm>
            <a:off x="130997" y="261994"/>
            <a:ext cx="49487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rPr>
              <a:t>KQ: Where do adults get their money?</a:t>
            </a:r>
          </a:p>
        </p:txBody>
      </p:sp>
      <p:sp>
        <p:nvSpPr>
          <p:cNvPr id="4" name="TextBox 3">
            <a:extLst>
              <a:ext uri="{FF2B5EF4-FFF2-40B4-BE49-F238E27FC236}">
                <a16:creationId xmlns:a16="http://schemas.microsoft.com/office/drawing/2014/main" id="{722FE62C-9EAE-3FA5-87F9-371C498B9315}"/>
              </a:ext>
            </a:extLst>
          </p:cNvPr>
          <p:cNvSpPr txBox="1"/>
          <p:nvPr/>
        </p:nvSpPr>
        <p:spPr>
          <a:xfrm>
            <a:off x="288909" y="1000887"/>
            <a:ext cx="113786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3 in 3: List three places you  could keep your money to keep to it safe.</a:t>
            </a:r>
          </a:p>
        </p:txBody>
      </p:sp>
      <p:pic>
        <p:nvPicPr>
          <p:cNvPr id="6" name="Picture 5" descr="A grey building with columns&#10;&#10;AI-generated content may be incorrect.">
            <a:extLst>
              <a:ext uri="{FF2B5EF4-FFF2-40B4-BE49-F238E27FC236}">
                <a16:creationId xmlns:a16="http://schemas.microsoft.com/office/drawing/2014/main" id="{10705DA9-3CF3-ABD8-EA39-C1A1483E5EE2}"/>
              </a:ext>
            </a:extLst>
          </p:cNvPr>
          <p:cNvPicPr>
            <a:picLocks noChangeAspect="1"/>
          </p:cNvPicPr>
          <p:nvPr/>
        </p:nvPicPr>
        <p:blipFill>
          <a:blip r:embed="rId2"/>
          <a:stretch>
            <a:fillRect/>
          </a:stretch>
        </p:blipFill>
        <p:spPr>
          <a:xfrm>
            <a:off x="8236744" y="2807494"/>
            <a:ext cx="2481263" cy="2005013"/>
          </a:xfrm>
          <a:prstGeom prst="rect">
            <a:avLst/>
          </a:prstGeom>
        </p:spPr>
      </p:pic>
      <p:pic>
        <p:nvPicPr>
          <p:cNvPr id="7" name="Picture 6" descr="A person in a pink dress&#10;&#10;AI-generated content may be incorrect.">
            <a:extLst>
              <a:ext uri="{FF2B5EF4-FFF2-40B4-BE49-F238E27FC236}">
                <a16:creationId xmlns:a16="http://schemas.microsoft.com/office/drawing/2014/main" id="{267E6DB4-0C31-4966-B6CC-03961FE9DC87}"/>
              </a:ext>
            </a:extLst>
          </p:cNvPr>
          <p:cNvPicPr>
            <a:picLocks noChangeAspect="1"/>
          </p:cNvPicPr>
          <p:nvPr/>
        </p:nvPicPr>
        <p:blipFill>
          <a:blip r:embed="rId3"/>
          <a:stretch>
            <a:fillRect/>
          </a:stretch>
        </p:blipFill>
        <p:spPr>
          <a:xfrm>
            <a:off x="4681537" y="2024062"/>
            <a:ext cx="1733551" cy="2786063"/>
          </a:xfrm>
          <a:prstGeom prst="rect">
            <a:avLst/>
          </a:prstGeom>
        </p:spPr>
      </p:pic>
      <p:pic>
        <p:nvPicPr>
          <p:cNvPr id="8" name="Picture 7" descr="A piggy bank and stacks of coins&#10;&#10;AI-generated content may be incorrect.">
            <a:extLst>
              <a:ext uri="{FF2B5EF4-FFF2-40B4-BE49-F238E27FC236}">
                <a16:creationId xmlns:a16="http://schemas.microsoft.com/office/drawing/2014/main" id="{376FCD23-393A-2659-4863-D07E01491434}"/>
              </a:ext>
            </a:extLst>
          </p:cNvPr>
          <p:cNvPicPr>
            <a:picLocks noChangeAspect="1"/>
          </p:cNvPicPr>
          <p:nvPr/>
        </p:nvPicPr>
        <p:blipFill>
          <a:blip r:embed="rId4"/>
          <a:stretch>
            <a:fillRect/>
          </a:stretch>
        </p:blipFill>
        <p:spPr>
          <a:xfrm>
            <a:off x="285750" y="3102769"/>
            <a:ext cx="3774282" cy="1426369"/>
          </a:xfrm>
          <a:prstGeom prst="rect">
            <a:avLst/>
          </a:prstGeom>
        </p:spPr>
      </p:pic>
      <p:sp>
        <p:nvSpPr>
          <p:cNvPr id="9" name="TextBox 8">
            <a:extLst>
              <a:ext uri="{FF2B5EF4-FFF2-40B4-BE49-F238E27FC236}">
                <a16:creationId xmlns:a16="http://schemas.microsoft.com/office/drawing/2014/main" id="{C5758B34-4882-ED68-62A3-7E038C764CF5}"/>
              </a:ext>
            </a:extLst>
          </p:cNvPr>
          <p:cNvSpPr txBox="1"/>
          <p:nvPr/>
        </p:nvSpPr>
        <p:spPr>
          <a:xfrm>
            <a:off x="596765" y="5399993"/>
            <a:ext cx="1010133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Which is the safest and least safe option? Why?</a:t>
            </a:r>
          </a:p>
        </p:txBody>
      </p:sp>
    </p:spTree>
    <p:extLst>
      <p:ext uri="{BB962C8B-B14F-4D97-AF65-F5344CB8AC3E}">
        <p14:creationId xmlns:p14="http://schemas.microsoft.com/office/powerpoint/2010/main" val="102276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E4F485-3FE9-4F4F-A42C-ACFD9AC86DE8}"/>
              </a:ext>
            </a:extLst>
          </p:cNvPr>
          <p:cNvSpPr txBox="1">
            <a:spLocks/>
          </p:cNvSpPr>
          <p:nvPr/>
        </p:nvSpPr>
        <p:spPr>
          <a:xfrm>
            <a:off x="367393" y="753610"/>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latin typeface="sassoon primary"/>
              </a:rPr>
              <a:t>Jobs</a:t>
            </a:r>
            <a:endParaRPr lang="en-US" sz="3600">
              <a:latin typeface="sassoon primary"/>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1619" y="1719723"/>
            <a:ext cx="2940111" cy="19419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44733" y="1719722"/>
            <a:ext cx="2934891" cy="194193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1618" y="3979432"/>
            <a:ext cx="2940111" cy="195281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44734" y="3979432"/>
            <a:ext cx="2934763" cy="1952817"/>
          </a:xfrm>
          <a:prstGeom prst="rect">
            <a:avLst/>
          </a:prstGeom>
        </p:spPr>
      </p:pic>
      <p:sp>
        <p:nvSpPr>
          <p:cNvPr id="2" name="TextBox 1">
            <a:extLst>
              <a:ext uri="{FF2B5EF4-FFF2-40B4-BE49-F238E27FC236}">
                <a16:creationId xmlns:a16="http://schemas.microsoft.com/office/drawing/2014/main" id="{505AA92B-74F3-37D0-8C20-6A182C1FB6C6}"/>
              </a:ext>
            </a:extLst>
          </p:cNvPr>
          <p:cNvSpPr txBox="1"/>
          <p:nvPr/>
        </p:nvSpPr>
        <p:spPr>
          <a:xfrm>
            <a:off x="130997" y="261994"/>
            <a:ext cx="49487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rPr>
              <a:t>KQ: Where do adults get their money?</a:t>
            </a:r>
          </a:p>
        </p:txBody>
      </p:sp>
      <p:sp>
        <p:nvSpPr>
          <p:cNvPr id="4" name="TextBox 3">
            <a:extLst>
              <a:ext uri="{FF2B5EF4-FFF2-40B4-BE49-F238E27FC236}">
                <a16:creationId xmlns:a16="http://schemas.microsoft.com/office/drawing/2014/main" id="{6667F069-089A-348F-C171-7536B1782D1B}"/>
              </a:ext>
            </a:extLst>
          </p:cNvPr>
          <p:cNvSpPr txBox="1"/>
          <p:nvPr/>
        </p:nvSpPr>
        <p:spPr>
          <a:xfrm>
            <a:off x="8209155" y="1586520"/>
            <a:ext cx="365336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0070C0"/>
                </a:solidFill>
              </a:rPr>
              <a:t>Blue</a:t>
            </a:r>
            <a:r>
              <a:rPr lang="en-GB" sz="2400" b="1"/>
              <a:t>/ </a:t>
            </a:r>
            <a:r>
              <a:rPr lang="en-GB" sz="2400" b="1">
                <a:solidFill>
                  <a:schemeClr val="accent6"/>
                </a:solidFill>
              </a:rPr>
              <a:t>Green</a:t>
            </a:r>
          </a:p>
          <a:p>
            <a:endParaRPr lang="en-GB" sz="2400" b="1">
              <a:solidFill>
                <a:schemeClr val="accent6"/>
              </a:solidFill>
            </a:endParaRPr>
          </a:p>
          <a:p>
            <a:r>
              <a:rPr lang="en-GB" sz="2800"/>
              <a:t>What job would you like to do when you grow up?</a:t>
            </a:r>
          </a:p>
          <a:p>
            <a:endParaRPr lang="en-GB" sz="2800"/>
          </a:p>
          <a:p>
            <a:r>
              <a:rPr lang="en-GB" sz="2800">
                <a:solidFill>
                  <a:schemeClr val="accent2"/>
                </a:solidFill>
              </a:rPr>
              <a:t>When I grow up I would like to be.......</a:t>
            </a:r>
          </a:p>
        </p:txBody>
      </p:sp>
      <p:sp>
        <p:nvSpPr>
          <p:cNvPr id="5" name="TextBox 4">
            <a:extLst>
              <a:ext uri="{FF2B5EF4-FFF2-40B4-BE49-F238E27FC236}">
                <a16:creationId xmlns:a16="http://schemas.microsoft.com/office/drawing/2014/main" id="{330ECD4A-FE54-16E9-AF5C-E7B2E1B2AEE4}"/>
              </a:ext>
            </a:extLst>
          </p:cNvPr>
          <p:cNvSpPr txBox="1"/>
          <p:nvPr/>
        </p:nvSpPr>
        <p:spPr>
          <a:xfrm>
            <a:off x="989756" y="6040424"/>
            <a:ext cx="64043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rgbClr val="FF0000"/>
                </a:solidFill>
              </a:rPr>
              <a:t>Challenge: What skills would you need for that job?</a:t>
            </a:r>
          </a:p>
        </p:txBody>
      </p:sp>
      <p:pic>
        <p:nvPicPr>
          <p:cNvPr id="10" name="Picture 9" descr="A black digital clock with numbers&#10;&#10;AI-generated content may be incorrect.">
            <a:extLst>
              <a:ext uri="{FF2B5EF4-FFF2-40B4-BE49-F238E27FC236}">
                <a16:creationId xmlns:a16="http://schemas.microsoft.com/office/drawing/2014/main" id="{936B5FD0-4433-1D5D-903C-3A3336042419}"/>
              </a:ext>
            </a:extLst>
          </p:cNvPr>
          <p:cNvPicPr>
            <a:picLocks noChangeAspect="1"/>
          </p:cNvPicPr>
          <p:nvPr/>
        </p:nvPicPr>
        <p:blipFill>
          <a:blip r:embed="rId7"/>
          <a:stretch>
            <a:fillRect/>
          </a:stretch>
        </p:blipFill>
        <p:spPr>
          <a:xfrm>
            <a:off x="8936492" y="5316991"/>
            <a:ext cx="2200275" cy="1209675"/>
          </a:xfrm>
          <a:prstGeom prst="rect">
            <a:avLst/>
          </a:prstGeom>
        </p:spPr>
      </p:pic>
    </p:spTree>
    <p:extLst>
      <p:ext uri="{BB962C8B-B14F-4D97-AF65-F5344CB8AC3E}">
        <p14:creationId xmlns:p14="http://schemas.microsoft.com/office/powerpoint/2010/main" val="185728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82FE1-7ED1-4F49-9B06-8B28B71CBA21}"/>
              </a:ext>
            </a:extLst>
          </p:cNvPr>
          <p:cNvSpPr txBox="1"/>
          <p:nvPr/>
        </p:nvSpPr>
        <p:spPr>
          <a:xfrm>
            <a:off x="1836965" y="2133423"/>
            <a:ext cx="7614012" cy="3608680"/>
          </a:xfrm>
          <a:prstGeom prst="rect">
            <a:avLst/>
          </a:prstGeom>
          <a:noFill/>
        </p:spPr>
        <p:txBody>
          <a:bodyPr wrap="square" lIns="91440" tIns="45720" rIns="91440" bIns="45720" rtlCol="0" anchor="t">
            <a:spAutoFit/>
          </a:bodyPr>
          <a:lstStyle/>
          <a:p>
            <a:pPr>
              <a:spcAft>
                <a:spcPts val="500"/>
              </a:spcAft>
            </a:pPr>
            <a:r>
              <a:rPr lang="en-GB" sz="2400" b="1">
                <a:latin typeface="sassoon primary"/>
              </a:rPr>
              <a:t>What about people who are ill, or have to look after children, or are studying? </a:t>
            </a:r>
          </a:p>
          <a:p>
            <a:pPr marL="457200" indent="-457200">
              <a:spcAft>
                <a:spcPts val="500"/>
              </a:spcAft>
              <a:buFont typeface="Arial" panose="020B0604020202020204" pitchFamily="34" charset="0"/>
              <a:buChar char="•"/>
            </a:pPr>
            <a:r>
              <a:rPr lang="en-GB" sz="2400">
                <a:latin typeface="sassoon primary"/>
              </a:rPr>
              <a:t>Working is the best way to make money but sometimes this isn’t possible. </a:t>
            </a:r>
          </a:p>
          <a:p>
            <a:pPr marL="457200" indent="-457200">
              <a:spcAft>
                <a:spcPts val="500"/>
              </a:spcAft>
              <a:buFont typeface="Arial" panose="020B0604020202020204" pitchFamily="34" charset="0"/>
              <a:buChar char="•"/>
            </a:pPr>
            <a:r>
              <a:rPr lang="en-GB" sz="2400">
                <a:latin typeface="sassoon primary"/>
              </a:rPr>
              <a:t>The Government can help people who are unable to work or who only earn a little bit by supporting them with some money.</a:t>
            </a:r>
          </a:p>
          <a:p>
            <a:pPr marL="457200" indent="-457200">
              <a:spcAft>
                <a:spcPts val="500"/>
              </a:spcAft>
              <a:buFont typeface="Arial" panose="020B0604020202020204" pitchFamily="34" charset="0"/>
              <a:buChar char="•"/>
            </a:pPr>
            <a:r>
              <a:rPr lang="en-GB" sz="2400">
                <a:latin typeface="sassoon primary"/>
              </a:rPr>
              <a:t>They do this through benefits, credits, pensions, loans or grants.</a:t>
            </a:r>
          </a:p>
        </p:txBody>
      </p:sp>
      <p:sp>
        <p:nvSpPr>
          <p:cNvPr id="6" name="Title 1">
            <a:extLst>
              <a:ext uri="{FF2B5EF4-FFF2-40B4-BE49-F238E27FC236}">
                <a16:creationId xmlns:a16="http://schemas.microsoft.com/office/drawing/2014/main" id="{F0E4F485-3FE9-4F4F-A42C-ACFD9AC86DE8}"/>
              </a:ext>
            </a:extLst>
          </p:cNvPr>
          <p:cNvSpPr txBox="1">
            <a:spLocks/>
          </p:cNvSpPr>
          <p:nvPr/>
        </p:nvSpPr>
        <p:spPr>
          <a:xfrm>
            <a:off x="1956708" y="1297895"/>
            <a:ext cx="6998871" cy="832802"/>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latin typeface="sassoon primary"/>
              </a:rPr>
              <a:t>Other ways people get money to live</a:t>
            </a:r>
            <a:endParaRPr lang="en-US" sz="3600">
              <a:latin typeface="sassoon primary"/>
            </a:endParaRPr>
          </a:p>
        </p:txBody>
      </p:sp>
      <p:sp>
        <p:nvSpPr>
          <p:cNvPr id="3" name="TextBox 2">
            <a:extLst>
              <a:ext uri="{FF2B5EF4-FFF2-40B4-BE49-F238E27FC236}">
                <a16:creationId xmlns:a16="http://schemas.microsoft.com/office/drawing/2014/main" id="{AA18D3CB-ECAA-14EF-D370-A2A393288FB8}"/>
              </a:ext>
            </a:extLst>
          </p:cNvPr>
          <p:cNvSpPr txBox="1"/>
          <p:nvPr/>
        </p:nvSpPr>
        <p:spPr>
          <a:xfrm>
            <a:off x="130997" y="261994"/>
            <a:ext cx="49487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rPr>
              <a:t>KQ: Where do adults get their money?</a:t>
            </a:r>
          </a:p>
        </p:txBody>
      </p:sp>
    </p:spTree>
    <p:extLst>
      <p:ext uri="{BB962C8B-B14F-4D97-AF65-F5344CB8AC3E}">
        <p14:creationId xmlns:p14="http://schemas.microsoft.com/office/powerpoint/2010/main" val="14896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82FE1-7ED1-4F49-9B06-8B28B71CBA21}"/>
              </a:ext>
            </a:extLst>
          </p:cNvPr>
          <p:cNvSpPr txBox="1"/>
          <p:nvPr/>
        </p:nvSpPr>
        <p:spPr>
          <a:xfrm>
            <a:off x="1749880" y="2764794"/>
            <a:ext cx="1986296" cy="2003112"/>
          </a:xfrm>
          <a:prstGeom prst="rect">
            <a:avLst/>
          </a:prstGeom>
          <a:noFill/>
        </p:spPr>
        <p:txBody>
          <a:bodyPr wrap="square" lIns="91440" tIns="45720" rIns="91440" bIns="45720" rtlCol="0" anchor="t">
            <a:spAutoFit/>
          </a:bodyPr>
          <a:lstStyle/>
          <a:p>
            <a:pPr>
              <a:spcAft>
                <a:spcPts val="500"/>
              </a:spcAft>
            </a:pPr>
            <a:r>
              <a:rPr lang="en-US" sz="2400">
                <a:latin typeface="sassoon primary"/>
              </a:rPr>
              <a:t>Today’s big question:</a:t>
            </a:r>
          </a:p>
          <a:p>
            <a:pPr>
              <a:spcAft>
                <a:spcPts val="500"/>
              </a:spcAft>
            </a:pPr>
            <a:r>
              <a:rPr lang="en-GB" sz="2400" b="1">
                <a:latin typeface="sassoon primary"/>
              </a:rPr>
              <a:t>Where do adults get their money?</a:t>
            </a:r>
            <a:r>
              <a:rPr lang="en-GB" sz="2400" b="1"/>
              <a:t> </a:t>
            </a:r>
            <a:endParaRPr lang="en-US" sz="2400" b="1"/>
          </a:p>
        </p:txBody>
      </p:sp>
      <p:sp>
        <p:nvSpPr>
          <p:cNvPr id="6" name="Title 1">
            <a:extLst>
              <a:ext uri="{FF2B5EF4-FFF2-40B4-BE49-F238E27FC236}">
                <a16:creationId xmlns:a16="http://schemas.microsoft.com/office/drawing/2014/main" id="{F0E4F485-3FE9-4F4F-A42C-ACFD9AC86DE8}"/>
              </a:ext>
            </a:extLst>
          </p:cNvPr>
          <p:cNvSpPr txBox="1">
            <a:spLocks/>
          </p:cNvSpPr>
          <p:nvPr/>
        </p:nvSpPr>
        <p:spPr>
          <a:xfrm>
            <a:off x="1815193" y="568552"/>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latin typeface="sassoon primary"/>
              </a:rPr>
              <a:t>What have we learnt?</a:t>
            </a:r>
            <a:endParaRPr lang="en-US" sz="3600">
              <a:latin typeface="sassoon primary"/>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09456" y="1403466"/>
            <a:ext cx="5835089" cy="4731328"/>
          </a:xfrm>
          <a:prstGeom prst="rect">
            <a:avLst/>
          </a:prstGeom>
        </p:spPr>
      </p:pic>
      <p:sp>
        <p:nvSpPr>
          <p:cNvPr id="4" name="TextBox 3">
            <a:extLst>
              <a:ext uri="{FF2B5EF4-FFF2-40B4-BE49-F238E27FC236}">
                <a16:creationId xmlns:a16="http://schemas.microsoft.com/office/drawing/2014/main" id="{22FEFAD4-D443-A6A1-E78E-4C48FB541FBC}"/>
              </a:ext>
            </a:extLst>
          </p:cNvPr>
          <p:cNvSpPr txBox="1"/>
          <p:nvPr/>
        </p:nvSpPr>
        <p:spPr>
          <a:xfrm>
            <a:off x="130997" y="261994"/>
            <a:ext cx="49487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rPr>
              <a:t>KQ: Where do adults get their money?</a:t>
            </a:r>
          </a:p>
        </p:txBody>
      </p:sp>
    </p:spTree>
    <p:extLst>
      <p:ext uri="{BB962C8B-B14F-4D97-AF65-F5344CB8AC3E}">
        <p14:creationId xmlns:p14="http://schemas.microsoft.com/office/powerpoint/2010/main" val="1528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2720395" y="1936180"/>
            <a:ext cx="5506254" cy="2981861"/>
          </a:xfrm>
          <a:prstGeom prst="rect">
            <a:avLst/>
          </a:prstGeom>
        </p:spPr>
      </p:pic>
    </p:spTree>
    <p:extLst>
      <p:ext uri="{BB962C8B-B14F-4D97-AF65-F5344CB8AC3E}">
        <p14:creationId xmlns:p14="http://schemas.microsoft.com/office/powerpoint/2010/main" val="411021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187A-7D3D-19D2-9202-2B1F43357ECF}"/>
              </a:ext>
            </a:extLst>
          </p:cNvPr>
          <p:cNvSpPr>
            <a:spLocks noGrp="1"/>
          </p:cNvSpPr>
          <p:nvPr>
            <p:ph type="title"/>
          </p:nvPr>
        </p:nvSpPr>
        <p:spPr>
          <a:xfrm>
            <a:off x="-474282" y="2396925"/>
            <a:ext cx="10283685" cy="2396780"/>
          </a:xfrm>
        </p:spPr>
        <p:txBody>
          <a:bodyPr>
            <a:normAutofit fontScale="90000"/>
          </a:bodyPr>
          <a:lstStyle/>
          <a:p>
            <a:pPr marL="285750" indent="-285750" algn="ctr">
              <a:buFont typeface="Arial"/>
              <a:buChar char="•"/>
            </a:pPr>
            <a:br>
              <a:rPr lang="en-US" sz="3200" b="1" u="sng">
                <a:latin typeface="Sassoon Primary"/>
                <a:ea typeface="Open Sans"/>
                <a:cs typeface="Open Sans"/>
              </a:rPr>
            </a:br>
            <a:br>
              <a:rPr lang="en-US" sz="3200" b="1" u="sng">
                <a:latin typeface="Sassoon Primary"/>
                <a:ea typeface="Open Sans"/>
                <a:cs typeface="Open Sans"/>
              </a:rPr>
            </a:br>
            <a:br>
              <a:rPr lang="en-US" sz="3200" b="1" u="sng">
                <a:latin typeface="Sassoon Primary"/>
                <a:ea typeface="Open Sans"/>
                <a:cs typeface="Open Sans"/>
              </a:rPr>
            </a:br>
            <a:br>
              <a:rPr lang="en-US" sz="3200" b="1" u="sng">
                <a:latin typeface="Sassoon Primary"/>
                <a:ea typeface="Open Sans"/>
                <a:cs typeface="Open Sans"/>
              </a:rPr>
            </a:br>
            <a:br>
              <a:rPr lang="en-US" sz="3200" b="1" u="sng">
                <a:latin typeface="Sassoon Primary"/>
                <a:ea typeface="Open Sans"/>
                <a:cs typeface="Open Sans"/>
              </a:rPr>
            </a:br>
            <a:br>
              <a:rPr lang="en-US" sz="3200" b="1" u="sng">
                <a:latin typeface="Sassoon Primary"/>
                <a:ea typeface="Open Sans"/>
                <a:cs typeface="Open Sans"/>
              </a:rPr>
            </a:br>
            <a:br>
              <a:rPr lang="en-US" sz="3200" b="1" u="sng">
                <a:latin typeface="Sassoon Primary"/>
                <a:ea typeface="Open Sans"/>
                <a:cs typeface="Open Sans"/>
              </a:rPr>
            </a:br>
            <a:r>
              <a:rPr lang="en-US" sz="3200" b="1" u="sng">
                <a:solidFill>
                  <a:srgbClr val="000000"/>
                </a:solidFill>
                <a:latin typeface="Sassoon Primary"/>
                <a:ea typeface="Open Sans"/>
                <a:cs typeface="Open Sans"/>
              </a:rPr>
              <a:t>Warm-up</a:t>
            </a:r>
            <a:br>
              <a:rPr lang="en-US" sz="3200" b="1" u="sng">
                <a:latin typeface="Sassoon Primary"/>
                <a:ea typeface="Open Sans"/>
                <a:cs typeface="Open Sans"/>
              </a:rPr>
            </a:br>
            <a:br>
              <a:rPr lang="en-US" sz="3200" b="1" u="sng">
                <a:latin typeface="Sassoon Primary"/>
                <a:ea typeface="Open Sans"/>
                <a:cs typeface="Open Sans"/>
              </a:rPr>
            </a:br>
            <a:r>
              <a:rPr lang="en-US" sz="2400">
                <a:solidFill>
                  <a:srgbClr val="263339"/>
                </a:solidFill>
                <a:latin typeface="Sassoon Primary"/>
                <a:ea typeface="+mj-lt"/>
                <a:cs typeface="+mj-lt"/>
              </a:rPr>
              <a:t>Runner bean: fast running on the spot</a:t>
            </a:r>
            <a:br>
              <a:rPr lang="en-US"/>
            </a:br>
            <a:endParaRPr lang="en-US" sz="2400">
              <a:solidFill>
                <a:srgbClr val="6386EB"/>
              </a:solidFill>
              <a:latin typeface="Sassoon Primary"/>
              <a:ea typeface="+mj-lt"/>
              <a:cs typeface="+mj-lt"/>
            </a:endParaRPr>
          </a:p>
          <a:p>
            <a:pPr marL="285750" indent="-285750" algn="ctr">
              <a:buFont typeface="Arial"/>
              <a:buChar char="•"/>
            </a:pPr>
            <a:r>
              <a:rPr lang="en-US" sz="2400">
                <a:solidFill>
                  <a:srgbClr val="263339"/>
                </a:solidFill>
                <a:latin typeface="Sassoon Primary"/>
                <a:ea typeface="+mj-lt"/>
                <a:cs typeface="+mj-lt"/>
              </a:rPr>
              <a:t>Baked bean: hopping around the teaching space</a:t>
            </a:r>
            <a:r>
              <a:rPr lang="en-US" sz="2400">
                <a:solidFill>
                  <a:srgbClr val="6386EB"/>
                </a:solidFill>
                <a:latin typeface="Sassoon Primary"/>
                <a:ea typeface="+mj-lt"/>
                <a:cs typeface="+mj-lt"/>
              </a:rPr>
              <a:t> </a:t>
            </a:r>
            <a:br>
              <a:rPr lang="en-US" sz="2400">
                <a:solidFill>
                  <a:srgbClr val="6386EB"/>
                </a:solidFill>
                <a:latin typeface="Sassoon Primary"/>
                <a:ea typeface="+mj-lt"/>
                <a:cs typeface="+mj-lt"/>
              </a:rPr>
            </a:br>
            <a:endParaRPr lang="en-US" sz="2400">
              <a:solidFill>
                <a:srgbClr val="6386EB"/>
              </a:solidFill>
              <a:latin typeface="Sassoon Primary"/>
              <a:ea typeface="Calibri Light"/>
              <a:cs typeface="Calibri Light"/>
            </a:endParaRPr>
          </a:p>
          <a:p>
            <a:pPr marL="285750" indent="-285750" algn="ctr">
              <a:buFont typeface="Arial"/>
              <a:buChar char="•"/>
            </a:pPr>
            <a:r>
              <a:rPr lang="en-US" sz="2400">
                <a:solidFill>
                  <a:srgbClr val="263339"/>
                </a:solidFill>
                <a:latin typeface="Sassoon Primary"/>
                <a:ea typeface="+mj-lt"/>
                <a:cs typeface="+mj-lt"/>
              </a:rPr>
              <a:t>Jumping bean: two footed jumps</a:t>
            </a:r>
            <a:endParaRPr lang="en-US" sz="2400">
              <a:latin typeface="Sassoon Primary"/>
            </a:endParaRPr>
          </a:p>
          <a:p>
            <a:pPr algn="ctr"/>
            <a:endParaRPr lang="en-US" sz="2400">
              <a:solidFill>
                <a:srgbClr val="6386EB"/>
              </a:solidFill>
              <a:latin typeface="Sassoon Primary"/>
              <a:ea typeface="Calibri Light"/>
              <a:cs typeface="Calibri Light"/>
            </a:endParaRPr>
          </a:p>
          <a:p>
            <a:pPr marL="285750" indent="-285750" algn="ctr">
              <a:buFont typeface="Arial"/>
              <a:buChar char="•"/>
            </a:pPr>
            <a:r>
              <a:rPr lang="en-US" sz="2400">
                <a:solidFill>
                  <a:srgbClr val="263339"/>
                </a:solidFill>
                <a:latin typeface="Sassoon Primary"/>
                <a:ea typeface="+mj-lt"/>
                <a:cs typeface="+mj-lt"/>
              </a:rPr>
              <a:t>Broad bean: complete star jumps</a:t>
            </a:r>
            <a:br>
              <a:rPr lang="en-US" sz="2400">
                <a:solidFill>
                  <a:srgbClr val="263339"/>
                </a:solidFill>
                <a:latin typeface="Sassoon Primary"/>
                <a:ea typeface="+mj-lt"/>
                <a:cs typeface="+mj-lt"/>
              </a:rPr>
            </a:br>
            <a:br>
              <a:rPr lang="en-US" sz="2400">
                <a:solidFill>
                  <a:srgbClr val="263339"/>
                </a:solidFill>
                <a:latin typeface="Sassoon Primary"/>
                <a:ea typeface="Calibri Light"/>
                <a:cs typeface="Calibri Light"/>
              </a:rPr>
            </a:br>
            <a:r>
              <a:rPr lang="en-US" sz="2400" b="1" i="1">
                <a:solidFill>
                  <a:srgbClr val="263339"/>
                </a:solidFill>
                <a:latin typeface="Sassoon Primary"/>
                <a:ea typeface="+mj-lt"/>
                <a:cs typeface="+mj-lt"/>
              </a:rPr>
              <a:t>What changes have happened to your body? Why?</a:t>
            </a:r>
            <a:br>
              <a:rPr lang="en-US" sz="2400">
                <a:latin typeface="Sassoon Primary"/>
                <a:ea typeface="+mj-lt"/>
                <a:cs typeface="+mj-lt"/>
              </a:rPr>
            </a:br>
            <a:endParaRPr lang="en-US" sz="1200">
              <a:solidFill>
                <a:srgbClr val="263339"/>
              </a:solidFill>
              <a:ea typeface="Calibri Light"/>
              <a:cs typeface="Calibri Light"/>
            </a:endParaRPr>
          </a:p>
          <a:p>
            <a:endParaRPr lang="en-US" sz="2400">
              <a:latin typeface="Sassoon Primary"/>
              <a:ea typeface="+mj-lt"/>
              <a:cs typeface="+mj-lt"/>
            </a:endParaRPr>
          </a:p>
          <a:p>
            <a:br>
              <a:rPr lang="en-US" sz="2400">
                <a:latin typeface="Sassoon Primary"/>
                <a:ea typeface="+mj-lt"/>
                <a:cs typeface="+mj-lt"/>
              </a:rPr>
            </a:br>
            <a:br>
              <a:rPr lang="en-US" sz="2400">
                <a:latin typeface="Sassoon Primary"/>
                <a:ea typeface="+mj-lt"/>
                <a:cs typeface="+mj-lt"/>
              </a:rPr>
            </a:br>
            <a:endParaRPr lang="en-US" sz="2400">
              <a:latin typeface="Sassoon Primary"/>
            </a:endParaRPr>
          </a:p>
          <a:p>
            <a:br>
              <a:rPr lang="en-US" sz="2200" i="1">
                <a:latin typeface="Sassoon Primary"/>
                <a:ea typeface="Open Sans"/>
                <a:cs typeface="+mj-lt"/>
              </a:rPr>
            </a:br>
            <a:br>
              <a:rPr lang="en-US" sz="2200" i="1">
                <a:latin typeface="Sassoon Primary"/>
                <a:ea typeface="Open Sans"/>
                <a:cs typeface="+mj-lt"/>
              </a:rPr>
            </a:br>
            <a:br>
              <a:rPr lang="en-US" sz="2000">
                <a:latin typeface="Sassoon Primary"/>
                <a:ea typeface="Open Sans"/>
                <a:cs typeface="Open Sans"/>
              </a:rPr>
            </a:br>
            <a:br>
              <a:rPr lang="en-US" sz="2000">
                <a:latin typeface="Sassoon Primary"/>
                <a:ea typeface="Open Sans"/>
                <a:cs typeface="Open Sans"/>
              </a:rPr>
            </a:br>
            <a:endParaRPr lang="en-US" sz="2000">
              <a:latin typeface="Sassoon Primary"/>
              <a:ea typeface="Open Sans"/>
              <a:cs typeface="Open Sans"/>
            </a:endParaRPr>
          </a:p>
        </p:txBody>
      </p:sp>
      <p:sp>
        <p:nvSpPr>
          <p:cNvPr id="10" name="TextBox 9">
            <a:extLst>
              <a:ext uri="{FF2B5EF4-FFF2-40B4-BE49-F238E27FC236}">
                <a16:creationId xmlns:a16="http://schemas.microsoft.com/office/drawing/2014/main" id="{A8624E30-96EC-0F07-A5A9-D2E9B7763D4C}"/>
              </a:ext>
            </a:extLst>
          </p:cNvPr>
          <p:cNvSpPr txBox="1"/>
          <p:nvPr/>
        </p:nvSpPr>
        <p:spPr>
          <a:xfrm>
            <a:off x="194402" y="-2361"/>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explore hitting with a racket</a:t>
            </a:r>
            <a:endParaRPr lang="en-GB" sz="1400">
              <a:solidFill>
                <a:srgbClr val="000000"/>
              </a:solidFill>
              <a:latin typeface="Sassoon Primary"/>
              <a:cs typeface="Calibri"/>
            </a:endParaRPr>
          </a:p>
          <a:p>
            <a:endParaRPr lang="en-GB">
              <a:latin typeface="Sassoon Primary"/>
              <a:cs typeface="Calibri"/>
            </a:endParaRPr>
          </a:p>
        </p:txBody>
      </p:sp>
      <p:sp>
        <p:nvSpPr>
          <p:cNvPr id="6" name="TextBox 5">
            <a:extLst>
              <a:ext uri="{FF2B5EF4-FFF2-40B4-BE49-F238E27FC236}">
                <a16:creationId xmlns:a16="http://schemas.microsoft.com/office/drawing/2014/main" id="{A199A3E4-072D-352C-B77B-A06169FC64BC}"/>
              </a:ext>
            </a:extLst>
          </p:cNvPr>
          <p:cNvSpPr txBox="1"/>
          <p:nvPr/>
        </p:nvSpPr>
        <p:spPr>
          <a:xfrm>
            <a:off x="2460131" y="720752"/>
            <a:ext cx="5128473"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latin typeface="Sassoon Primary"/>
                <a:cs typeface="Calibri"/>
              </a:rPr>
              <a:t>2 in 2 </a:t>
            </a:r>
            <a:endParaRPr lang="en-US" b="1" u="sng"/>
          </a:p>
          <a:p>
            <a:pPr algn="ctr"/>
            <a:endParaRPr lang="en-US">
              <a:latin typeface="Sassoon Primary"/>
              <a:cs typeface="Calibri"/>
            </a:endParaRPr>
          </a:p>
          <a:p>
            <a:endParaRPr lang="en-US">
              <a:cs typeface="Calibri"/>
            </a:endParaRPr>
          </a:p>
        </p:txBody>
      </p:sp>
      <p:pic>
        <p:nvPicPr>
          <p:cNvPr id="3" name="Picture 2" descr="A group of objects on a green background&#10;&#10;Description automatically generated">
            <a:extLst>
              <a:ext uri="{FF2B5EF4-FFF2-40B4-BE49-F238E27FC236}">
                <a16:creationId xmlns:a16="http://schemas.microsoft.com/office/drawing/2014/main" id="{557635A9-8504-21CB-6B15-F5605B3F46A3}"/>
              </a:ext>
            </a:extLst>
          </p:cNvPr>
          <p:cNvPicPr>
            <a:picLocks noChangeAspect="1"/>
          </p:cNvPicPr>
          <p:nvPr/>
        </p:nvPicPr>
        <p:blipFill>
          <a:blip r:embed="rId2"/>
          <a:stretch>
            <a:fillRect/>
          </a:stretch>
        </p:blipFill>
        <p:spPr>
          <a:xfrm>
            <a:off x="8795672" y="86264"/>
            <a:ext cx="3255825" cy="2645434"/>
          </a:xfrm>
          <a:prstGeom prst="rect">
            <a:avLst/>
          </a:prstGeom>
        </p:spPr>
      </p:pic>
    </p:spTree>
    <p:extLst>
      <p:ext uri="{BB962C8B-B14F-4D97-AF65-F5344CB8AC3E}">
        <p14:creationId xmlns:p14="http://schemas.microsoft.com/office/powerpoint/2010/main" val="211975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1026" name="Picture 2" descr="Beautiful Beach Free Image After Sunset Sky | Free Summer ...">
            <a:extLst>
              <a:ext uri="{FF2B5EF4-FFF2-40B4-BE49-F238E27FC236}">
                <a16:creationId xmlns:a16="http://schemas.microsoft.com/office/drawing/2014/main" id="{FE7357E2-FE26-EFBF-D46C-256EFD8F4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79" y="3388427"/>
            <a:ext cx="5390832" cy="3104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FA0A6C-CA39-187A-E357-37DC92FD3CA7}"/>
              </a:ext>
            </a:extLst>
          </p:cNvPr>
          <p:cNvSpPr txBox="1"/>
          <p:nvPr/>
        </p:nvSpPr>
        <p:spPr>
          <a:xfrm>
            <a:off x="6193971" y="3843838"/>
            <a:ext cx="5543550" cy="1938992"/>
          </a:xfrm>
          <a:prstGeom prst="rect">
            <a:avLst/>
          </a:prstGeom>
          <a:noFill/>
        </p:spPr>
        <p:txBody>
          <a:bodyPr wrap="square" rtlCol="0">
            <a:spAutoFit/>
          </a:bodyPr>
          <a:lstStyle/>
          <a:p>
            <a:r>
              <a:rPr lang="en-GB" sz="4000">
                <a:latin typeface="Sassoon Primary" pitchFamily="50" charset="0"/>
              </a:rPr>
              <a:t>Write sentences to describe the picture. Use adjectives.</a:t>
            </a:r>
          </a:p>
        </p:txBody>
      </p:sp>
    </p:spTree>
    <p:extLst>
      <p:ext uri="{BB962C8B-B14F-4D97-AF65-F5344CB8AC3E}">
        <p14:creationId xmlns:p14="http://schemas.microsoft.com/office/powerpoint/2010/main" val="112057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explore hitting with a racket</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353892" y="646647"/>
            <a:ext cx="7641502"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Sassoon Primary"/>
                <a:ea typeface="Open Sans"/>
                <a:cs typeface="Open Sans"/>
              </a:rPr>
              <a:t>Skill development</a:t>
            </a:r>
          </a:p>
          <a:p>
            <a:pPr algn="ctr"/>
            <a:endParaRPr lang="en-US" sz="2400" b="1" u="sng">
              <a:solidFill>
                <a:srgbClr val="000000"/>
              </a:solidFill>
              <a:latin typeface="Sassoon Primary"/>
              <a:ea typeface="Open Sans"/>
              <a:cs typeface="Open Sans"/>
            </a:endParaRPr>
          </a:p>
          <a:p>
            <a:pPr algn="ctr"/>
            <a:r>
              <a:rPr lang="en-US" sz="2400">
                <a:solidFill>
                  <a:srgbClr val="000000"/>
                </a:solidFill>
                <a:latin typeface="Sassoon Primary"/>
                <a:ea typeface="Open Sans"/>
                <a:cs typeface="Open Sans"/>
              </a:rPr>
              <a:t>Touch the handle</a:t>
            </a:r>
          </a:p>
          <a:p>
            <a:pPr algn="ctr"/>
            <a:r>
              <a:rPr lang="en-US" sz="2400">
                <a:latin typeface="Sassoon Primary"/>
                <a:ea typeface="Open Sans"/>
                <a:cs typeface="Open Sans"/>
              </a:rPr>
              <a:t>Touch the head of the racket</a:t>
            </a:r>
          </a:p>
          <a:p>
            <a:pPr algn="ctr"/>
            <a:r>
              <a:rPr lang="en-US" sz="2400">
                <a:latin typeface="Sassoon Primary"/>
                <a:ea typeface="Open Sans"/>
                <a:cs typeface="Open Sans"/>
              </a:rPr>
              <a:t>Touch the face (</a:t>
            </a:r>
            <a:r>
              <a:rPr lang="en-US" sz="2400" i="1">
                <a:latin typeface="Sassoon Primary"/>
                <a:ea typeface="Open Sans"/>
                <a:cs typeface="Open Sans"/>
              </a:rPr>
              <a:t>strings</a:t>
            </a:r>
            <a:r>
              <a:rPr lang="en-US" sz="2400">
                <a:latin typeface="Sassoon Primary"/>
                <a:ea typeface="Open Sans"/>
                <a:cs typeface="Open Sans"/>
              </a:rPr>
              <a:t>)</a:t>
            </a:r>
          </a:p>
          <a:p>
            <a:pPr algn="ctr"/>
            <a:endParaRPr lang="en-US" sz="2400">
              <a:latin typeface="Sassoon Primary"/>
              <a:ea typeface="Open Sans"/>
              <a:cs typeface="Open Sans"/>
            </a:endParaRPr>
          </a:p>
          <a:p>
            <a:r>
              <a:rPr lang="en-US" sz="2400">
                <a:solidFill>
                  <a:srgbClr val="263339"/>
                </a:solidFill>
                <a:latin typeface="Sassoon Primary"/>
                <a:ea typeface="+mn-lt"/>
                <a:cs typeface="+mn-lt"/>
              </a:rPr>
              <a:t>Practice moving the racket</a:t>
            </a:r>
            <a:endParaRPr lang="en-US" sz="2400">
              <a:solidFill>
                <a:srgbClr val="000000"/>
              </a:solidFill>
              <a:latin typeface="Sassoon Primary"/>
              <a:ea typeface="+mn-lt"/>
              <a:cs typeface="+mn-lt"/>
            </a:endParaRPr>
          </a:p>
          <a:p>
            <a:pPr marL="342900" indent="-342900">
              <a:buFont typeface="Calibri"/>
              <a:buChar char="-"/>
            </a:pPr>
            <a:r>
              <a:rPr lang="en-US" sz="2400">
                <a:solidFill>
                  <a:srgbClr val="263339"/>
                </a:solidFill>
                <a:latin typeface="Sassoon Primary"/>
                <a:ea typeface="+mn-lt"/>
                <a:cs typeface="+mn-lt"/>
              </a:rPr>
              <a:t>Hand to hand</a:t>
            </a:r>
            <a:endParaRPr lang="en-US" sz="2400">
              <a:latin typeface="Sassoon Primary"/>
            </a:endParaRPr>
          </a:p>
          <a:p>
            <a:pPr marL="342900" indent="-342900">
              <a:buFont typeface="Calibri"/>
              <a:buChar char="-"/>
            </a:pPr>
            <a:r>
              <a:rPr lang="en-US" sz="2400">
                <a:solidFill>
                  <a:srgbClr val="263339"/>
                </a:solidFill>
                <a:latin typeface="Sassoon Primary"/>
                <a:ea typeface="+mn-lt"/>
                <a:cs typeface="+mn-lt"/>
              </a:rPr>
              <a:t>around your body</a:t>
            </a:r>
            <a:endParaRPr lang="en-US" sz="2400">
              <a:latin typeface="Sassoon Primary"/>
            </a:endParaRPr>
          </a:p>
          <a:p>
            <a:pPr marL="285750" indent="-285750">
              <a:buFont typeface="Calibri"/>
              <a:buChar char="-"/>
            </a:pPr>
            <a:r>
              <a:rPr lang="en-US" sz="2400">
                <a:solidFill>
                  <a:srgbClr val="263339"/>
                </a:solidFill>
                <a:latin typeface="Sassoon Primary"/>
                <a:ea typeface="+mn-lt"/>
                <a:cs typeface="+mn-lt"/>
              </a:rPr>
              <a:t>around one leg and around both legs</a:t>
            </a:r>
            <a:endParaRPr lang="en-US" sz="2400">
              <a:latin typeface="Sassoon Primary"/>
            </a:endParaRPr>
          </a:p>
          <a:p>
            <a:pPr marL="285750" indent="-285750">
              <a:buFont typeface="Calibri"/>
              <a:buChar char="-"/>
            </a:pPr>
            <a:r>
              <a:rPr lang="en-US" sz="2400">
                <a:solidFill>
                  <a:srgbClr val="263339"/>
                </a:solidFill>
                <a:latin typeface="Sassoon Primary"/>
                <a:ea typeface="+mn-lt"/>
                <a:cs typeface="+mn-lt"/>
              </a:rPr>
              <a:t>in a figure of eight through the legs</a:t>
            </a:r>
            <a:br>
              <a:rPr lang="en-US"/>
            </a:br>
            <a:endParaRPr lang="en-US">
              <a:ea typeface="Calibri"/>
              <a:cs typeface="Calibri"/>
            </a:endParaRPr>
          </a:p>
          <a:p>
            <a:pPr algn="ctr"/>
            <a:endParaRPr lang="en-US" sz="2400">
              <a:latin typeface="Sassoon Primary"/>
              <a:ea typeface="Open Sans"/>
              <a:cs typeface="Open Sans"/>
            </a:endParaRPr>
          </a:p>
          <a:p>
            <a:pPr algn="ctr"/>
            <a:endParaRPr lang="en-US" sz="2400">
              <a:latin typeface="Sassoon Primary"/>
              <a:ea typeface="Open Sans"/>
              <a:cs typeface="Open Sans"/>
            </a:endParaRPr>
          </a:p>
          <a:p>
            <a:endParaRPr lang="en-US" sz="2400">
              <a:latin typeface="Sassoon Primary"/>
              <a:ea typeface="Open Sans"/>
              <a:cs typeface="Open Sans"/>
            </a:endParaRPr>
          </a:p>
          <a:p>
            <a:endParaRPr lang="en-US" sz="2200" u="sng">
              <a:latin typeface="Sassoon Primary"/>
              <a:ea typeface="Open Sans"/>
              <a:cs typeface="Open Sans"/>
            </a:endParaRPr>
          </a:p>
          <a:p>
            <a:endParaRPr lang="en-US" sz="2400">
              <a:latin typeface="Sassoon Primary"/>
              <a:ea typeface="Open Sans"/>
              <a:cs typeface="Open Sans"/>
            </a:endParaRPr>
          </a:p>
          <a:p>
            <a:endParaRPr lang="en-US" sz="2400">
              <a:latin typeface="Sassoon Primary"/>
              <a:ea typeface="Open Sans"/>
              <a:cs typeface="Open Sans"/>
            </a:endParaRPr>
          </a:p>
        </p:txBody>
      </p:sp>
      <p:pic>
        <p:nvPicPr>
          <p:cNvPr id="4" name="Picture 3" descr="HEAD Radical Tennis Racket Active Gaming Sports Accessory | eBay">
            <a:extLst>
              <a:ext uri="{FF2B5EF4-FFF2-40B4-BE49-F238E27FC236}">
                <a16:creationId xmlns:a16="http://schemas.microsoft.com/office/drawing/2014/main" id="{67E53B9E-CF51-11CD-1CE5-9644351713C0}"/>
              </a:ext>
            </a:extLst>
          </p:cNvPr>
          <p:cNvPicPr>
            <a:picLocks noChangeAspect="1"/>
          </p:cNvPicPr>
          <p:nvPr/>
        </p:nvPicPr>
        <p:blipFill>
          <a:blip r:embed="rId2"/>
          <a:stretch>
            <a:fillRect/>
          </a:stretch>
        </p:blipFill>
        <p:spPr>
          <a:xfrm>
            <a:off x="8661400" y="337127"/>
            <a:ext cx="2743200" cy="2743200"/>
          </a:xfrm>
          <a:prstGeom prst="rect">
            <a:avLst/>
          </a:prstGeom>
        </p:spPr>
      </p:pic>
    </p:spTree>
    <p:extLst>
      <p:ext uri="{BB962C8B-B14F-4D97-AF65-F5344CB8AC3E}">
        <p14:creationId xmlns:p14="http://schemas.microsoft.com/office/powerpoint/2010/main" val="1806616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explore hitting with a racket</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44675" y="1121517"/>
            <a:ext cx="819930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solidFill>
                  <a:srgbClr val="263339"/>
                </a:solidFill>
                <a:latin typeface="Sassoon Primary"/>
              </a:rPr>
              <a:t>PICK-UP</a:t>
            </a:r>
            <a:endParaRPr lang="en-US" sz="2400">
              <a:latin typeface="Sassoon Primary"/>
            </a:endParaRPr>
          </a:p>
          <a:p>
            <a:pPr algn="ctr"/>
            <a:r>
              <a:rPr lang="en-US" sz="2400">
                <a:latin typeface="Sassoon Primary"/>
                <a:ea typeface="+mn-lt"/>
                <a:cs typeface="+mn-lt"/>
              </a:rPr>
              <a:t>Pick up a racket and one sponge ball.</a:t>
            </a:r>
          </a:p>
          <a:p>
            <a:pPr algn="ctr"/>
            <a:endParaRPr lang="en-US" sz="2400">
              <a:latin typeface="Sassoon Primary"/>
              <a:ea typeface="+mn-lt"/>
              <a:cs typeface="+mn-lt"/>
            </a:endParaRPr>
          </a:p>
          <a:p>
            <a:pPr algn="ctr"/>
            <a:r>
              <a:rPr lang="en-US" sz="2400">
                <a:latin typeface="Sassoon Primary"/>
                <a:ea typeface="+mn-lt"/>
                <a:cs typeface="+mn-lt"/>
              </a:rPr>
              <a:t>Start with a ball on the floor.</a:t>
            </a:r>
          </a:p>
          <a:p>
            <a:pPr algn="ctr"/>
            <a:endParaRPr lang="en-US" sz="2400">
              <a:latin typeface="Sassoon Primary"/>
              <a:ea typeface="+mn-lt"/>
              <a:cs typeface="+mn-lt"/>
            </a:endParaRPr>
          </a:p>
          <a:p>
            <a:pPr algn="ctr"/>
            <a:r>
              <a:rPr lang="en-US" sz="2400">
                <a:latin typeface="Sassoon Primary"/>
                <a:ea typeface="+mn-lt"/>
                <a:cs typeface="+mn-lt"/>
              </a:rPr>
              <a:t> </a:t>
            </a:r>
            <a:r>
              <a:rPr lang="en-US" sz="2400" i="1">
                <a:latin typeface="Sassoon Primary"/>
                <a:ea typeface="+mn-lt"/>
                <a:cs typeface="+mn-lt"/>
              </a:rPr>
              <a:t>Can you find a way of getting the ball up onto your racket without using your hands?</a:t>
            </a:r>
          </a:p>
          <a:p>
            <a:endParaRPr lang="en-US" sz="2400">
              <a:solidFill>
                <a:srgbClr val="6DA995"/>
              </a:solidFill>
              <a:latin typeface="Sassoon Primary"/>
              <a:ea typeface="+mn-lt"/>
              <a:cs typeface="+mn-lt"/>
            </a:endParaRPr>
          </a:p>
          <a:p>
            <a:endParaRPr lang="en-US" sz="2400">
              <a:solidFill>
                <a:srgbClr val="6DA995"/>
              </a:solidFill>
              <a:latin typeface="Sassoon Primary"/>
              <a:ea typeface="Calibri" panose="020F0502020204030204"/>
              <a:cs typeface="Calibri" panose="020F0502020204030204"/>
            </a:endParaRPr>
          </a:p>
          <a:p>
            <a:pPr algn="ctr"/>
            <a:endParaRPr lang="en-US" sz="2400" b="1" u="sng">
              <a:latin typeface="Sassoon Primary"/>
              <a:ea typeface="Open Sans"/>
              <a:cs typeface="Open Sans"/>
            </a:endParaRPr>
          </a:p>
          <a:p>
            <a:endParaRPr lang="en-US" sz="2400">
              <a:latin typeface="Sassoon Primary"/>
              <a:ea typeface="Open Sans"/>
              <a:cs typeface="Open Sans"/>
            </a:endParaRPr>
          </a:p>
        </p:txBody>
      </p:sp>
      <p:sp>
        <p:nvSpPr>
          <p:cNvPr id="6" name="TextBox 5">
            <a:extLst>
              <a:ext uri="{FF2B5EF4-FFF2-40B4-BE49-F238E27FC236}">
                <a16:creationId xmlns:a16="http://schemas.microsoft.com/office/drawing/2014/main" id="{4A1CE3D7-232B-2410-FC95-FC7670A6BB2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657478"/>
              </a:solidFill>
              <a:latin typeface="Open Sans"/>
              <a:ea typeface="Open Sans"/>
              <a:cs typeface="Open Sans"/>
            </a:endParaRPr>
          </a:p>
        </p:txBody>
      </p:sp>
      <p:pic>
        <p:nvPicPr>
          <p:cNvPr id="2" name="Picture 1" descr="Sports athlete picking up ball with tennis racket. Female player using a  technique with her running shoes to pick up during game on blue hard court.  Closeup of feet, neon yellow fashion">
            <a:extLst>
              <a:ext uri="{FF2B5EF4-FFF2-40B4-BE49-F238E27FC236}">
                <a16:creationId xmlns:a16="http://schemas.microsoft.com/office/drawing/2014/main" id="{D4181321-9865-CB43-CDF0-8DD5E6429355}"/>
              </a:ext>
            </a:extLst>
          </p:cNvPr>
          <p:cNvPicPr>
            <a:picLocks noChangeAspect="1"/>
          </p:cNvPicPr>
          <p:nvPr/>
        </p:nvPicPr>
        <p:blipFill>
          <a:blip r:embed="rId2"/>
          <a:stretch>
            <a:fillRect/>
          </a:stretch>
        </p:blipFill>
        <p:spPr>
          <a:xfrm>
            <a:off x="8371095" y="228600"/>
            <a:ext cx="3644071" cy="2657060"/>
          </a:xfrm>
          <a:prstGeom prst="rect">
            <a:avLst/>
          </a:prstGeom>
        </p:spPr>
      </p:pic>
    </p:spTree>
    <p:extLst>
      <p:ext uri="{BB962C8B-B14F-4D97-AF65-F5344CB8AC3E}">
        <p14:creationId xmlns:p14="http://schemas.microsoft.com/office/powerpoint/2010/main" val="427494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explore hitting with a racket</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199283" y="1298212"/>
            <a:ext cx="11700083"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Sassoon Primary"/>
                <a:ea typeface="Open Sans"/>
                <a:cs typeface="Open Sans"/>
              </a:rPr>
              <a:t>BAD WEATHER</a:t>
            </a:r>
          </a:p>
          <a:p>
            <a:pPr algn="ctr"/>
            <a:endParaRPr lang="en-US" sz="2400" b="1" u="sng">
              <a:latin typeface="Sassoon Primary"/>
              <a:ea typeface="Open Sans"/>
              <a:cs typeface="Open Sans"/>
            </a:endParaRPr>
          </a:p>
          <a:p>
            <a:pPr algn="ctr"/>
            <a:r>
              <a:rPr lang="en-US" sz="2400">
                <a:latin typeface="Sassoon Primary"/>
                <a:ea typeface="Calibri"/>
                <a:cs typeface="Calibri"/>
              </a:rPr>
              <a:t>Walk around the hall with a ball on your racket and when you hear.....</a:t>
            </a:r>
          </a:p>
          <a:p>
            <a:pPr algn="ctr"/>
            <a:endParaRPr lang="en-US" sz="2400">
              <a:latin typeface="Sassoon Primary"/>
              <a:ea typeface="Calibri"/>
              <a:cs typeface="Calibri"/>
            </a:endParaRPr>
          </a:p>
          <a:p>
            <a:pPr marL="285750" indent="-285750">
              <a:buFont typeface="Arial"/>
              <a:buChar char="•"/>
            </a:pPr>
            <a:r>
              <a:rPr lang="en-US" sz="2400">
                <a:solidFill>
                  <a:srgbClr val="263339"/>
                </a:solidFill>
                <a:latin typeface="Sassoon Primary"/>
                <a:ea typeface="+mn-lt"/>
                <a:cs typeface="+mn-lt"/>
              </a:rPr>
              <a:t>FLOOD: lift the racket above your head, keeping the ball on the racket.</a:t>
            </a:r>
            <a:endParaRPr lang="en-US" sz="2400">
              <a:solidFill>
                <a:srgbClr val="6386EB"/>
              </a:solidFill>
              <a:latin typeface="Sassoon Primary"/>
              <a:ea typeface="Calibri"/>
              <a:cs typeface="Calibri"/>
            </a:endParaRPr>
          </a:p>
          <a:p>
            <a:pPr marL="285750" indent="-285750">
              <a:buFont typeface="Arial"/>
              <a:buChar char="•"/>
            </a:pPr>
            <a:endParaRPr lang="en-US" sz="2400">
              <a:solidFill>
                <a:srgbClr val="263339"/>
              </a:solidFill>
              <a:latin typeface="Sassoon Primary"/>
              <a:ea typeface="+mn-lt"/>
              <a:cs typeface="+mn-lt"/>
            </a:endParaRPr>
          </a:p>
          <a:p>
            <a:pPr marL="285750" indent="-285750">
              <a:buFont typeface="Arial"/>
              <a:buChar char="•"/>
            </a:pPr>
            <a:r>
              <a:rPr lang="en-US" sz="2400">
                <a:solidFill>
                  <a:srgbClr val="263339"/>
                </a:solidFill>
                <a:latin typeface="Sassoon Primary"/>
                <a:ea typeface="+mn-lt"/>
                <a:cs typeface="+mn-lt"/>
              </a:rPr>
              <a:t>HURRICANE: turn 360°, keeping the ball on the racket.</a:t>
            </a:r>
            <a:endParaRPr lang="en-US" sz="2400">
              <a:solidFill>
                <a:srgbClr val="000000"/>
              </a:solidFill>
              <a:latin typeface="Sassoon Primary"/>
              <a:ea typeface="+mn-lt"/>
              <a:cs typeface="+mn-lt"/>
            </a:endParaRPr>
          </a:p>
          <a:p>
            <a:endParaRPr lang="en-US" sz="2400">
              <a:latin typeface="Sassoon Primary"/>
            </a:endParaRPr>
          </a:p>
          <a:p>
            <a:pPr marL="285750" indent="-285750">
              <a:buFont typeface="Arial"/>
              <a:buChar char="•"/>
            </a:pPr>
            <a:r>
              <a:rPr lang="en-US" sz="2400">
                <a:solidFill>
                  <a:srgbClr val="263339"/>
                </a:solidFill>
                <a:latin typeface="Sassoon Primary"/>
                <a:ea typeface="+mn-lt"/>
                <a:cs typeface="+mn-lt"/>
              </a:rPr>
              <a:t>WIND: drag the ball from side to side on the floor.</a:t>
            </a:r>
            <a:endParaRPr lang="en-US" sz="2400">
              <a:latin typeface="Sassoon Primary"/>
            </a:endParaRPr>
          </a:p>
          <a:p>
            <a:br>
              <a:rPr lang="en-US"/>
            </a:br>
            <a:endParaRPr lang="en-US"/>
          </a:p>
          <a:p>
            <a:endParaRPr lang="en-US" sz="2400">
              <a:latin typeface="Sassoon Primary"/>
              <a:ea typeface="Open Sans"/>
              <a:cs typeface="Open Sans"/>
            </a:endParaRPr>
          </a:p>
          <a:p>
            <a:endParaRPr lang="en-US" sz="2400">
              <a:latin typeface="Sassoon Primary"/>
              <a:ea typeface="Open Sans"/>
              <a:cs typeface="Open Sans"/>
            </a:endParaRPr>
          </a:p>
        </p:txBody>
      </p:sp>
    </p:spTree>
    <p:extLst>
      <p:ext uri="{BB962C8B-B14F-4D97-AF65-F5344CB8AC3E}">
        <p14:creationId xmlns:p14="http://schemas.microsoft.com/office/powerpoint/2010/main" val="2044092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explore hitting with a racket</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1181152" y="878560"/>
            <a:ext cx="11435040"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u="sng">
                <a:latin typeface="Sassoon Primary"/>
                <a:ea typeface="+mn-lt"/>
                <a:cs typeface="+mn-lt"/>
              </a:rPr>
              <a:t>FLOOR RALLY</a:t>
            </a:r>
          </a:p>
          <a:p>
            <a:pPr algn="ctr"/>
            <a:endParaRPr lang="en-US" sz="2400" i="1">
              <a:latin typeface="Sassoon Primary"/>
              <a:ea typeface="+mn-lt"/>
              <a:cs typeface="+mn-lt"/>
            </a:endParaRPr>
          </a:p>
          <a:p>
            <a:pPr algn="ctr"/>
            <a:endParaRPr lang="en-US" sz="2400" i="1">
              <a:latin typeface="Sassoon Primary"/>
              <a:ea typeface="Calibri" panose="020F0502020204030204"/>
              <a:cs typeface="Calibri" panose="020F0502020204030204"/>
            </a:endParaRPr>
          </a:p>
          <a:p>
            <a:endParaRPr lang="en-US" sz="2400" u="sng">
              <a:latin typeface="Sassoon Primary"/>
              <a:ea typeface="Open Sans"/>
              <a:cs typeface="Open Sans"/>
            </a:endParaRPr>
          </a:p>
          <a:p>
            <a:endParaRPr lang="en-US" sz="2400">
              <a:latin typeface="Sassoon Primary"/>
              <a:ea typeface="Open Sans"/>
              <a:cs typeface="Open Sans"/>
            </a:endParaRPr>
          </a:p>
          <a:p>
            <a:endParaRPr lang="en-US" sz="2400">
              <a:latin typeface="Sassoon Primary"/>
              <a:ea typeface="Open Sans"/>
              <a:cs typeface="Open Sans"/>
            </a:endParaRPr>
          </a:p>
        </p:txBody>
      </p:sp>
      <p:pic>
        <p:nvPicPr>
          <p:cNvPr id="2" name="Picture 1" descr="A cartoon of a child bending over to reach a tennis ball&#10;&#10;Description automatically generated">
            <a:extLst>
              <a:ext uri="{FF2B5EF4-FFF2-40B4-BE49-F238E27FC236}">
                <a16:creationId xmlns:a16="http://schemas.microsoft.com/office/drawing/2014/main" id="{D5FAC176-7B22-8E02-6E1E-523A71B90AA4}"/>
              </a:ext>
            </a:extLst>
          </p:cNvPr>
          <p:cNvPicPr>
            <a:picLocks noChangeAspect="1"/>
          </p:cNvPicPr>
          <p:nvPr/>
        </p:nvPicPr>
        <p:blipFill>
          <a:blip r:embed="rId2"/>
          <a:stretch>
            <a:fillRect/>
          </a:stretch>
        </p:blipFill>
        <p:spPr>
          <a:xfrm>
            <a:off x="9197009" y="18774"/>
            <a:ext cx="2743200" cy="1828800"/>
          </a:xfrm>
          <a:prstGeom prst="rect">
            <a:avLst/>
          </a:prstGeom>
        </p:spPr>
      </p:pic>
      <p:sp>
        <p:nvSpPr>
          <p:cNvPr id="3" name="TextBox 2">
            <a:extLst>
              <a:ext uri="{FF2B5EF4-FFF2-40B4-BE49-F238E27FC236}">
                <a16:creationId xmlns:a16="http://schemas.microsoft.com/office/drawing/2014/main" id="{7A64300D-E18A-C82C-CECE-13F5A1209E7E}"/>
              </a:ext>
            </a:extLst>
          </p:cNvPr>
          <p:cNvSpPr txBox="1"/>
          <p:nvPr/>
        </p:nvSpPr>
        <p:spPr>
          <a:xfrm>
            <a:off x="693531" y="1455530"/>
            <a:ext cx="866250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rgbClr val="263339"/>
              </a:solidFill>
              <a:latin typeface="Sassoon Primary"/>
              <a:ea typeface="Open Sans"/>
              <a:cs typeface="Open Sans"/>
            </a:endParaRPr>
          </a:p>
          <a:p>
            <a:r>
              <a:rPr lang="en-US" sz="2400">
                <a:latin typeface="Sassoon Primary"/>
                <a:ea typeface="Open Sans"/>
                <a:cs typeface="Open Sans"/>
              </a:rPr>
              <a:t>In teams of four, stand in a square formation. </a:t>
            </a:r>
          </a:p>
          <a:p>
            <a:endParaRPr lang="en-US" sz="2400">
              <a:latin typeface="Sassoon Primary"/>
              <a:ea typeface="Open Sans"/>
              <a:cs typeface="Open Sans"/>
            </a:endParaRPr>
          </a:p>
          <a:p>
            <a:r>
              <a:rPr lang="en-US" sz="2400">
                <a:latin typeface="Sassoon Primary"/>
                <a:ea typeface="Open Sans"/>
                <a:cs typeface="Open Sans"/>
              </a:rPr>
              <a:t>Place the ball on the floor and practice pushing the ball so that it rolls along the floor to a partner </a:t>
            </a:r>
            <a:endParaRPr lang="en-US">
              <a:latin typeface="Calibri" panose="020F0502020204030204"/>
              <a:ea typeface="Calibri" panose="020F0502020204030204"/>
              <a:cs typeface="Calibri" panose="020F0502020204030204"/>
            </a:endParaRPr>
          </a:p>
          <a:p>
            <a:endParaRPr lang="en-US" sz="2400">
              <a:latin typeface="Sassoon Primary"/>
              <a:ea typeface="Open Sans"/>
              <a:cs typeface="Open Sans"/>
            </a:endParaRPr>
          </a:p>
          <a:p>
            <a:r>
              <a:rPr lang="en-US" sz="2400">
                <a:latin typeface="Sassoon Primary"/>
                <a:ea typeface="Open Sans"/>
                <a:cs typeface="Open Sans"/>
              </a:rPr>
              <a:t>Try and trap the ball placing a racket on top of it.</a:t>
            </a:r>
            <a:endParaRPr lang="en-US">
              <a:ea typeface="Calibri"/>
              <a:cs typeface="Calibri"/>
            </a:endParaRPr>
          </a:p>
        </p:txBody>
      </p:sp>
    </p:spTree>
    <p:extLst>
      <p:ext uri="{BB962C8B-B14F-4D97-AF65-F5344CB8AC3E}">
        <p14:creationId xmlns:p14="http://schemas.microsoft.com/office/powerpoint/2010/main" val="241937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defend space using the ready position </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861891" y="1386560"/>
            <a:ext cx="755878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Sassoon Primary"/>
                <a:ea typeface="+mn-lt"/>
                <a:cs typeface="+mn-lt"/>
              </a:rPr>
              <a:t>Plenary</a:t>
            </a:r>
          </a:p>
          <a:p>
            <a:pPr algn="ctr"/>
            <a:endParaRPr lang="en-US" sz="2400" i="1">
              <a:latin typeface="Sassoon Primary"/>
              <a:ea typeface="+mn-lt"/>
              <a:cs typeface="+mn-lt"/>
            </a:endParaRPr>
          </a:p>
          <a:p>
            <a:pPr algn="ctr"/>
            <a:endParaRPr lang="en-US" sz="2400" i="1">
              <a:latin typeface="Sassoon Primary"/>
              <a:ea typeface="Calibri" panose="020F0502020204030204"/>
              <a:cs typeface="Calibri" panose="020F0502020204030204"/>
            </a:endParaRPr>
          </a:p>
          <a:p>
            <a:r>
              <a:rPr lang="en-US" sz="2400" i="1">
                <a:latin typeface="Sassoon Primary"/>
                <a:ea typeface="+mn-lt"/>
                <a:cs typeface="+mn-lt"/>
              </a:rPr>
              <a:t>Where on the racket should you keep the ball? Why?</a:t>
            </a:r>
          </a:p>
          <a:p>
            <a:endParaRPr lang="en-US" sz="2400" i="1">
              <a:latin typeface="Sassoon Primary"/>
              <a:ea typeface="+mn-lt"/>
              <a:cs typeface="+mn-lt"/>
            </a:endParaRPr>
          </a:p>
          <a:p>
            <a:r>
              <a:rPr lang="en-US" sz="2400" i="1">
                <a:latin typeface="Sassoon Primary"/>
                <a:ea typeface="+mn-lt"/>
                <a:cs typeface="+mn-lt"/>
              </a:rPr>
              <a:t> How many hands should you hold the racket with?</a:t>
            </a:r>
          </a:p>
          <a:p>
            <a:endParaRPr lang="en-US" sz="2400" i="1">
              <a:latin typeface="Sassoon Primary"/>
              <a:ea typeface="+mn-lt"/>
              <a:cs typeface="+mn-lt"/>
            </a:endParaRPr>
          </a:p>
          <a:p>
            <a:r>
              <a:rPr lang="en-US" sz="2400" i="1">
                <a:latin typeface="Sassoon Primary"/>
                <a:ea typeface="+mn-lt"/>
                <a:cs typeface="+mn-lt"/>
              </a:rPr>
              <a:t> Who was a supportive teammate? Why? </a:t>
            </a:r>
          </a:p>
          <a:p>
            <a:endParaRPr lang="en-US" sz="2400" i="1">
              <a:latin typeface="Sassoon Primary"/>
              <a:ea typeface="+mn-lt"/>
              <a:cs typeface="+mn-lt"/>
            </a:endParaRPr>
          </a:p>
          <a:p>
            <a:r>
              <a:rPr lang="en-US" sz="2400" i="1">
                <a:latin typeface="Sassoon Primary"/>
                <a:ea typeface="+mn-lt"/>
                <a:cs typeface="+mn-lt"/>
              </a:rPr>
              <a:t>Which challenges did you find difficult? </a:t>
            </a:r>
            <a:endParaRPr lang="en-US" sz="2400">
              <a:latin typeface="Sassoon Primary"/>
              <a:ea typeface="Calibri"/>
              <a:cs typeface="Calibri"/>
            </a:endParaRPr>
          </a:p>
          <a:p>
            <a:endParaRPr lang="en-US" sz="2400">
              <a:latin typeface="Sassoon Primary"/>
              <a:ea typeface="Open Sans"/>
              <a:cs typeface="Open Sans"/>
            </a:endParaRPr>
          </a:p>
          <a:p>
            <a:endParaRPr lang="en-US" sz="2400">
              <a:latin typeface="Sassoon Primary"/>
              <a:ea typeface="Open Sans"/>
              <a:cs typeface="Open Sans"/>
            </a:endParaRPr>
          </a:p>
        </p:txBody>
      </p:sp>
      <p:pic>
        <p:nvPicPr>
          <p:cNvPr id="2" name="Picture 1" descr="A cartoon of a child bending over to reach a tennis ball&#10;&#10;Description automatically generated">
            <a:extLst>
              <a:ext uri="{FF2B5EF4-FFF2-40B4-BE49-F238E27FC236}">
                <a16:creationId xmlns:a16="http://schemas.microsoft.com/office/drawing/2014/main" id="{D5FAC176-7B22-8E02-6E1E-523A71B90AA4}"/>
              </a:ext>
            </a:extLst>
          </p:cNvPr>
          <p:cNvPicPr>
            <a:picLocks noChangeAspect="1"/>
          </p:cNvPicPr>
          <p:nvPr/>
        </p:nvPicPr>
        <p:blipFill>
          <a:blip r:embed="rId2"/>
          <a:stretch>
            <a:fillRect/>
          </a:stretch>
        </p:blipFill>
        <p:spPr>
          <a:xfrm>
            <a:off x="9197009" y="18774"/>
            <a:ext cx="2743200" cy="1828800"/>
          </a:xfrm>
          <a:prstGeom prst="rect">
            <a:avLst/>
          </a:prstGeom>
        </p:spPr>
      </p:pic>
    </p:spTree>
    <p:extLst>
      <p:ext uri="{BB962C8B-B14F-4D97-AF65-F5344CB8AC3E}">
        <p14:creationId xmlns:p14="http://schemas.microsoft.com/office/powerpoint/2010/main" val="3219641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1546378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1D3A-911F-F80C-4F76-752868B14B72}"/>
              </a:ext>
            </a:extLst>
          </p:cNvPr>
          <p:cNvSpPr>
            <a:spLocks noGrp="1"/>
          </p:cNvSpPr>
          <p:nvPr>
            <p:ph type="title"/>
          </p:nvPr>
        </p:nvSpPr>
        <p:spPr/>
        <p:txBody>
          <a:bodyPr>
            <a:normAutofit fontScale="90000"/>
          </a:bodyPr>
          <a:lstStyle/>
          <a:p>
            <a:r>
              <a:rPr lang="en-GB">
                <a:latin typeface="Sassoon Primary"/>
              </a:rPr>
              <a:t>Today's Alien language is.......</a:t>
            </a:r>
          </a:p>
        </p:txBody>
      </p:sp>
      <p:pic>
        <p:nvPicPr>
          <p:cNvPr id="3" name="Picture 2" descr="A black text on a white background&#10;&#10;AI-generated content may be incorrect.">
            <a:extLst>
              <a:ext uri="{FF2B5EF4-FFF2-40B4-BE49-F238E27FC236}">
                <a16:creationId xmlns:a16="http://schemas.microsoft.com/office/drawing/2014/main" id="{0D1BE6EE-E78F-7936-6BFF-40E599E981AF}"/>
              </a:ext>
            </a:extLst>
          </p:cNvPr>
          <p:cNvPicPr>
            <a:picLocks noChangeAspect="1"/>
          </p:cNvPicPr>
          <p:nvPr/>
        </p:nvPicPr>
        <p:blipFill>
          <a:blip r:embed="rId2"/>
          <a:stretch>
            <a:fillRect/>
          </a:stretch>
        </p:blipFill>
        <p:spPr>
          <a:xfrm>
            <a:off x="1425530" y="1711683"/>
            <a:ext cx="9160668" cy="3340893"/>
          </a:xfrm>
          <a:prstGeom prst="rect">
            <a:avLst/>
          </a:prstGeom>
        </p:spPr>
      </p:pic>
    </p:spTree>
    <p:extLst>
      <p:ext uri="{BB962C8B-B14F-4D97-AF65-F5344CB8AC3E}">
        <p14:creationId xmlns:p14="http://schemas.microsoft.com/office/powerpoint/2010/main" val="2235925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normAutofit/>
          </a:bodyPr>
          <a:lstStyle/>
          <a:p>
            <a:r>
              <a:rPr lang="en-US"/>
              <a:t>Which of these show halves?</a:t>
            </a:r>
          </a:p>
        </p:txBody>
      </p:sp>
      <p:pic>
        <p:nvPicPr>
          <p:cNvPr id="5" name="Picture 4">
            <a:extLst>
              <a:ext uri="{FF2B5EF4-FFF2-40B4-BE49-F238E27FC236}">
                <a16:creationId xmlns:a16="http://schemas.microsoft.com/office/drawing/2014/main" id="{6EB2ECCB-3814-DB47-BDC3-8551ECEF1107}"/>
              </a:ext>
            </a:extLst>
          </p:cNvPr>
          <p:cNvPicPr>
            <a:picLocks noChangeAspect="1"/>
          </p:cNvPicPr>
          <p:nvPr/>
        </p:nvPicPr>
        <p:blipFill>
          <a:blip r:embed="rId2"/>
          <a:stretch>
            <a:fillRect/>
          </a:stretch>
        </p:blipFill>
        <p:spPr>
          <a:xfrm>
            <a:off x="661812" y="4767173"/>
            <a:ext cx="4330700" cy="1752600"/>
          </a:xfrm>
          <a:prstGeom prst="rect">
            <a:avLst/>
          </a:prstGeom>
        </p:spPr>
      </p:pic>
      <p:sp>
        <p:nvSpPr>
          <p:cNvPr id="6" name="Oval 5">
            <a:extLst>
              <a:ext uri="{FF2B5EF4-FFF2-40B4-BE49-F238E27FC236}">
                <a16:creationId xmlns:a16="http://schemas.microsoft.com/office/drawing/2014/main" id="{1D3352FB-D802-8A46-BF8B-BF0020DF601D}"/>
              </a:ext>
            </a:extLst>
          </p:cNvPr>
          <p:cNvSpPr/>
          <p:nvPr/>
        </p:nvSpPr>
        <p:spPr>
          <a:xfrm>
            <a:off x="852646" y="3529289"/>
            <a:ext cx="955017" cy="9550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201DF69-90A9-4144-B1DE-1724D92DC14F}"/>
              </a:ext>
            </a:extLst>
          </p:cNvPr>
          <p:cNvPicPr>
            <a:picLocks noChangeAspect="1"/>
          </p:cNvPicPr>
          <p:nvPr/>
        </p:nvPicPr>
        <p:blipFill>
          <a:blip r:embed="rId3"/>
          <a:stretch>
            <a:fillRect/>
          </a:stretch>
        </p:blipFill>
        <p:spPr>
          <a:xfrm>
            <a:off x="999953" y="3670049"/>
            <a:ext cx="357023" cy="425681"/>
          </a:xfrm>
          <a:prstGeom prst="rect">
            <a:avLst/>
          </a:prstGeom>
        </p:spPr>
      </p:pic>
      <p:pic>
        <p:nvPicPr>
          <p:cNvPr id="20" name="Picture 19">
            <a:extLst>
              <a:ext uri="{FF2B5EF4-FFF2-40B4-BE49-F238E27FC236}">
                <a16:creationId xmlns:a16="http://schemas.microsoft.com/office/drawing/2014/main" id="{63BE570A-596E-9445-8BC3-3CA947472902}"/>
              </a:ext>
            </a:extLst>
          </p:cNvPr>
          <p:cNvPicPr>
            <a:picLocks noChangeAspect="1"/>
          </p:cNvPicPr>
          <p:nvPr/>
        </p:nvPicPr>
        <p:blipFill>
          <a:blip r:embed="rId3"/>
          <a:stretch>
            <a:fillRect/>
          </a:stretch>
        </p:blipFill>
        <p:spPr>
          <a:xfrm>
            <a:off x="1304755" y="3895862"/>
            <a:ext cx="330200" cy="393700"/>
          </a:xfrm>
          <a:prstGeom prst="rect">
            <a:avLst/>
          </a:prstGeom>
        </p:spPr>
      </p:pic>
      <p:sp>
        <p:nvSpPr>
          <p:cNvPr id="21" name="Oval 20">
            <a:extLst>
              <a:ext uri="{FF2B5EF4-FFF2-40B4-BE49-F238E27FC236}">
                <a16:creationId xmlns:a16="http://schemas.microsoft.com/office/drawing/2014/main" id="{9AE90C5A-D697-534F-B142-4E932E56C914}"/>
              </a:ext>
            </a:extLst>
          </p:cNvPr>
          <p:cNvSpPr/>
          <p:nvPr/>
        </p:nvSpPr>
        <p:spPr>
          <a:xfrm>
            <a:off x="2008714" y="3529289"/>
            <a:ext cx="955017" cy="9550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7BD1D85-7207-F74C-87B9-C13EF7E971D0}"/>
              </a:ext>
            </a:extLst>
          </p:cNvPr>
          <p:cNvPicPr>
            <a:picLocks noChangeAspect="1"/>
          </p:cNvPicPr>
          <p:nvPr/>
        </p:nvPicPr>
        <p:blipFill>
          <a:blip r:embed="rId3"/>
          <a:stretch>
            <a:fillRect/>
          </a:stretch>
        </p:blipFill>
        <p:spPr>
          <a:xfrm>
            <a:off x="2156022" y="3670050"/>
            <a:ext cx="330200" cy="393700"/>
          </a:xfrm>
          <a:prstGeom prst="rect">
            <a:avLst/>
          </a:prstGeom>
        </p:spPr>
      </p:pic>
      <p:pic>
        <p:nvPicPr>
          <p:cNvPr id="23" name="Picture 22">
            <a:extLst>
              <a:ext uri="{FF2B5EF4-FFF2-40B4-BE49-F238E27FC236}">
                <a16:creationId xmlns:a16="http://schemas.microsoft.com/office/drawing/2014/main" id="{C87333D3-6EF6-0945-B8FF-479F6A36AAC0}"/>
              </a:ext>
            </a:extLst>
          </p:cNvPr>
          <p:cNvPicPr>
            <a:picLocks noChangeAspect="1"/>
          </p:cNvPicPr>
          <p:nvPr/>
        </p:nvPicPr>
        <p:blipFill>
          <a:blip r:embed="rId3"/>
          <a:stretch>
            <a:fillRect/>
          </a:stretch>
        </p:blipFill>
        <p:spPr>
          <a:xfrm>
            <a:off x="2460823" y="3895862"/>
            <a:ext cx="330200" cy="393700"/>
          </a:xfrm>
          <a:prstGeom prst="rect">
            <a:avLst/>
          </a:prstGeom>
        </p:spPr>
      </p:pic>
      <p:pic>
        <p:nvPicPr>
          <p:cNvPr id="14" name="Picture 13">
            <a:extLst>
              <a:ext uri="{FF2B5EF4-FFF2-40B4-BE49-F238E27FC236}">
                <a16:creationId xmlns:a16="http://schemas.microsoft.com/office/drawing/2014/main" id="{D0CE4068-056A-6749-8FA6-173B90509242}"/>
              </a:ext>
            </a:extLst>
          </p:cNvPr>
          <p:cNvPicPr>
            <a:picLocks noChangeAspect="1"/>
          </p:cNvPicPr>
          <p:nvPr/>
        </p:nvPicPr>
        <p:blipFill>
          <a:blip r:embed="rId4"/>
          <a:stretch>
            <a:fillRect/>
          </a:stretch>
        </p:blipFill>
        <p:spPr>
          <a:xfrm>
            <a:off x="4811813" y="1818789"/>
            <a:ext cx="458287" cy="419100"/>
          </a:xfrm>
          <a:prstGeom prst="rect">
            <a:avLst/>
          </a:prstGeom>
        </p:spPr>
      </p:pic>
      <p:pic>
        <p:nvPicPr>
          <p:cNvPr id="28" name="Picture 27">
            <a:extLst>
              <a:ext uri="{FF2B5EF4-FFF2-40B4-BE49-F238E27FC236}">
                <a16:creationId xmlns:a16="http://schemas.microsoft.com/office/drawing/2014/main" id="{997631D4-F286-C748-9496-C694990D05C1}"/>
              </a:ext>
            </a:extLst>
          </p:cNvPr>
          <p:cNvPicPr>
            <a:picLocks noChangeAspect="1"/>
          </p:cNvPicPr>
          <p:nvPr/>
        </p:nvPicPr>
        <p:blipFill>
          <a:blip r:embed="rId4"/>
          <a:stretch>
            <a:fillRect/>
          </a:stretch>
        </p:blipFill>
        <p:spPr>
          <a:xfrm>
            <a:off x="4951528" y="1973409"/>
            <a:ext cx="520700" cy="419100"/>
          </a:xfrm>
          <a:prstGeom prst="rect">
            <a:avLst/>
          </a:prstGeom>
        </p:spPr>
      </p:pic>
      <p:pic>
        <p:nvPicPr>
          <p:cNvPr id="29" name="Picture 28">
            <a:extLst>
              <a:ext uri="{FF2B5EF4-FFF2-40B4-BE49-F238E27FC236}">
                <a16:creationId xmlns:a16="http://schemas.microsoft.com/office/drawing/2014/main" id="{D8157358-9334-564A-9434-9A9F569F85AD}"/>
              </a:ext>
            </a:extLst>
          </p:cNvPr>
          <p:cNvPicPr>
            <a:picLocks noChangeAspect="1"/>
          </p:cNvPicPr>
          <p:nvPr/>
        </p:nvPicPr>
        <p:blipFill>
          <a:blip r:embed="rId4"/>
          <a:stretch>
            <a:fillRect/>
          </a:stretch>
        </p:blipFill>
        <p:spPr>
          <a:xfrm>
            <a:off x="5103928" y="2122818"/>
            <a:ext cx="520700" cy="419100"/>
          </a:xfrm>
          <a:prstGeom prst="rect">
            <a:avLst/>
          </a:prstGeom>
        </p:spPr>
      </p:pic>
      <p:sp>
        <p:nvSpPr>
          <p:cNvPr id="30" name="Oval 29">
            <a:extLst>
              <a:ext uri="{FF2B5EF4-FFF2-40B4-BE49-F238E27FC236}">
                <a16:creationId xmlns:a16="http://schemas.microsoft.com/office/drawing/2014/main" id="{45EB7B66-365F-5F40-B076-68C110D7F106}"/>
              </a:ext>
            </a:extLst>
          </p:cNvPr>
          <p:cNvSpPr/>
          <p:nvPr/>
        </p:nvSpPr>
        <p:spPr>
          <a:xfrm>
            <a:off x="4723642" y="1691524"/>
            <a:ext cx="955017" cy="9550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07C43903-825E-CA45-A274-FBCC707BD77A}"/>
              </a:ext>
            </a:extLst>
          </p:cNvPr>
          <p:cNvPicPr>
            <a:picLocks noChangeAspect="1"/>
          </p:cNvPicPr>
          <p:nvPr/>
        </p:nvPicPr>
        <p:blipFill>
          <a:blip r:embed="rId4"/>
          <a:stretch>
            <a:fillRect/>
          </a:stretch>
        </p:blipFill>
        <p:spPr>
          <a:xfrm>
            <a:off x="6022989" y="1913268"/>
            <a:ext cx="520700" cy="419100"/>
          </a:xfrm>
          <a:prstGeom prst="rect">
            <a:avLst/>
          </a:prstGeom>
        </p:spPr>
      </p:pic>
      <p:sp>
        <p:nvSpPr>
          <p:cNvPr id="34" name="Oval 33">
            <a:extLst>
              <a:ext uri="{FF2B5EF4-FFF2-40B4-BE49-F238E27FC236}">
                <a16:creationId xmlns:a16="http://schemas.microsoft.com/office/drawing/2014/main" id="{64FE8424-E772-D44E-BE46-8060BA0EF064}"/>
              </a:ext>
            </a:extLst>
          </p:cNvPr>
          <p:cNvSpPr/>
          <p:nvPr/>
        </p:nvSpPr>
        <p:spPr>
          <a:xfrm>
            <a:off x="5868802" y="1707506"/>
            <a:ext cx="955017" cy="9550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6EA97F-F8BD-01D8-A1F6-9A4C4DA9B68F}"/>
              </a:ext>
            </a:extLst>
          </p:cNvPr>
          <p:cNvGrpSpPr>
            <a:grpSpLocks noChangeAspect="1"/>
          </p:cNvGrpSpPr>
          <p:nvPr/>
        </p:nvGrpSpPr>
        <p:grpSpPr>
          <a:xfrm>
            <a:off x="854681" y="1500230"/>
            <a:ext cx="2796169" cy="1230515"/>
            <a:chOff x="854681" y="1500230"/>
            <a:chExt cx="2796169" cy="1230515"/>
          </a:xfrm>
        </p:grpSpPr>
        <p:sp>
          <p:nvSpPr>
            <p:cNvPr id="2" name="Rectangle 1">
              <a:extLst>
                <a:ext uri="{FF2B5EF4-FFF2-40B4-BE49-F238E27FC236}">
                  <a16:creationId xmlns:a16="http://schemas.microsoft.com/office/drawing/2014/main" id="{5747364E-3761-5C37-409F-17B107C682BF}"/>
                </a:ext>
              </a:extLst>
            </p:cNvPr>
            <p:cNvSpPr/>
            <p:nvPr/>
          </p:nvSpPr>
          <p:spPr>
            <a:xfrm>
              <a:off x="854681" y="1500230"/>
              <a:ext cx="2796169" cy="1230515"/>
            </a:xfrm>
            <a:prstGeom prst="rect">
              <a:avLst/>
            </a:prstGeom>
            <a:solidFill>
              <a:srgbClr val="FFD93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D1636FE1-20AE-ADE1-7A2D-C9E5F20D6E17}"/>
                </a:ext>
              </a:extLst>
            </p:cNvPr>
            <p:cNvCxnSpPr>
              <a:cxnSpLocks/>
            </p:cNvCxnSpPr>
            <p:nvPr/>
          </p:nvCxnSpPr>
          <p:spPr>
            <a:xfrm flipV="1">
              <a:off x="854681" y="1500230"/>
              <a:ext cx="2796169" cy="12305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4266463-FFE8-8EDB-5C2E-3C63AF5B7DE7}"/>
              </a:ext>
            </a:extLst>
          </p:cNvPr>
          <p:cNvGrpSpPr>
            <a:grpSpLocks noChangeAspect="1"/>
          </p:cNvGrpSpPr>
          <p:nvPr/>
        </p:nvGrpSpPr>
        <p:grpSpPr>
          <a:xfrm>
            <a:off x="4830004" y="3151393"/>
            <a:ext cx="1697309" cy="1462991"/>
            <a:chOff x="4130487" y="3014135"/>
            <a:chExt cx="1697309" cy="1462991"/>
          </a:xfrm>
        </p:grpSpPr>
        <p:sp>
          <p:nvSpPr>
            <p:cNvPr id="9" name="Isosceles Triangle 8">
              <a:extLst>
                <a:ext uri="{FF2B5EF4-FFF2-40B4-BE49-F238E27FC236}">
                  <a16:creationId xmlns:a16="http://schemas.microsoft.com/office/drawing/2014/main" id="{428D43FE-4DFB-AC2F-04D3-C30254615AD9}"/>
                </a:ext>
              </a:extLst>
            </p:cNvPr>
            <p:cNvSpPr/>
            <p:nvPr/>
          </p:nvSpPr>
          <p:spPr>
            <a:xfrm>
              <a:off x="4130487" y="3014135"/>
              <a:ext cx="1697309" cy="1460980"/>
            </a:xfrm>
            <a:prstGeom prst="triangle">
              <a:avLst/>
            </a:prstGeom>
            <a:solidFill>
              <a:srgbClr val="E65D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072DEA75-52BD-8BA1-3C96-B6461E347EDF}"/>
                </a:ext>
              </a:extLst>
            </p:cNvPr>
            <p:cNvCxnSpPr>
              <a:cxnSpLocks/>
            </p:cNvCxnSpPr>
            <p:nvPr/>
          </p:nvCxnSpPr>
          <p:spPr>
            <a:xfrm flipV="1">
              <a:off x="4723642" y="3209926"/>
              <a:ext cx="362708" cy="126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C7823176-AB24-23C6-FF70-4CA13DFD0A48}"/>
              </a:ext>
            </a:extLst>
          </p:cNvPr>
          <p:cNvGrpSpPr>
            <a:grpSpLocks noChangeAspect="1"/>
          </p:cNvGrpSpPr>
          <p:nvPr/>
        </p:nvGrpSpPr>
        <p:grpSpPr>
          <a:xfrm>
            <a:off x="7986367" y="1464310"/>
            <a:ext cx="1743066" cy="1511300"/>
            <a:chOff x="9496519" y="2429572"/>
            <a:chExt cx="1743066" cy="1511300"/>
          </a:xfrm>
        </p:grpSpPr>
        <p:sp>
          <p:nvSpPr>
            <p:cNvPr id="19" name="Hexagon 18">
              <a:extLst>
                <a:ext uri="{FF2B5EF4-FFF2-40B4-BE49-F238E27FC236}">
                  <a16:creationId xmlns:a16="http://schemas.microsoft.com/office/drawing/2014/main" id="{C2DB380A-E6E6-91D8-611C-2772BFEF7FA9}"/>
                </a:ext>
              </a:extLst>
            </p:cNvPr>
            <p:cNvSpPr/>
            <p:nvPr/>
          </p:nvSpPr>
          <p:spPr>
            <a:xfrm>
              <a:off x="9496519" y="2429572"/>
              <a:ext cx="1743066" cy="1511300"/>
            </a:xfrm>
            <a:prstGeom prst="hexagon">
              <a:avLst/>
            </a:prstGeom>
            <a:solidFill>
              <a:srgbClr val="33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5E0D8C71-9959-A7B2-AD76-A69211CB4DEC}"/>
                </a:ext>
              </a:extLst>
            </p:cNvPr>
            <p:cNvCxnSpPr>
              <a:stCxn id="19" idx="4"/>
              <a:endCxn id="19" idx="1"/>
            </p:cNvCxnSpPr>
            <p:nvPr/>
          </p:nvCxnSpPr>
          <p:spPr>
            <a:xfrm>
              <a:off x="9874344" y="2429572"/>
              <a:ext cx="987416" cy="1511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14554C13-E285-A893-C297-0F99DB58204D}"/>
              </a:ext>
            </a:extLst>
          </p:cNvPr>
          <p:cNvGrpSpPr>
            <a:grpSpLocks noChangeAspect="1"/>
          </p:cNvGrpSpPr>
          <p:nvPr/>
        </p:nvGrpSpPr>
        <p:grpSpPr>
          <a:xfrm rot="970393">
            <a:off x="8265367" y="3866900"/>
            <a:ext cx="1185065" cy="2340000"/>
            <a:chOff x="6657654" y="2975610"/>
            <a:chExt cx="1185065" cy="2340000"/>
          </a:xfrm>
        </p:grpSpPr>
        <p:sp>
          <p:nvSpPr>
            <p:cNvPr id="33" name="Rectangle 32">
              <a:extLst>
                <a:ext uri="{FF2B5EF4-FFF2-40B4-BE49-F238E27FC236}">
                  <a16:creationId xmlns:a16="http://schemas.microsoft.com/office/drawing/2014/main" id="{7B26B731-9CB6-B4C5-93F4-1D90C5FB30BE}"/>
                </a:ext>
              </a:extLst>
            </p:cNvPr>
            <p:cNvSpPr/>
            <p:nvPr/>
          </p:nvSpPr>
          <p:spPr>
            <a:xfrm>
              <a:off x="6672719" y="2975610"/>
              <a:ext cx="1170000" cy="2340000"/>
            </a:xfrm>
            <a:prstGeom prst="rect">
              <a:avLst/>
            </a:prstGeom>
            <a:solidFill>
              <a:srgbClr val="89C97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5A2D4A52-C4F5-2053-EA21-7C85D927EE58}"/>
                </a:ext>
              </a:extLst>
            </p:cNvPr>
            <p:cNvCxnSpPr>
              <a:cxnSpLocks/>
              <a:stCxn id="33" idx="1"/>
              <a:endCxn id="33" idx="3"/>
            </p:cNvCxnSpPr>
            <p:nvPr/>
          </p:nvCxnSpPr>
          <p:spPr>
            <a:xfrm>
              <a:off x="6672719" y="4145610"/>
              <a:ext cx="117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65F7BA3-D918-7455-FB7B-5181C6DAE591}"/>
                </a:ext>
              </a:extLst>
            </p:cNvPr>
            <p:cNvCxnSpPr>
              <a:cxnSpLocks/>
            </p:cNvCxnSpPr>
            <p:nvPr/>
          </p:nvCxnSpPr>
          <p:spPr>
            <a:xfrm>
              <a:off x="6672719" y="3560609"/>
              <a:ext cx="117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DFFB17-7B11-2B90-E975-DA1903D7B112}"/>
                </a:ext>
              </a:extLst>
            </p:cNvPr>
            <p:cNvCxnSpPr>
              <a:cxnSpLocks/>
            </p:cNvCxnSpPr>
            <p:nvPr/>
          </p:nvCxnSpPr>
          <p:spPr>
            <a:xfrm>
              <a:off x="6657654" y="5315608"/>
              <a:ext cx="1170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47483C7-02B3-B17F-BC42-1E039C3CB047}"/>
                </a:ext>
              </a:extLst>
            </p:cNvPr>
            <p:cNvCxnSpPr>
              <a:cxnSpLocks/>
              <a:stCxn id="33" idx="1"/>
            </p:cNvCxnSpPr>
            <p:nvPr/>
          </p:nvCxnSpPr>
          <p:spPr>
            <a:xfrm>
              <a:off x="6672719" y="4145610"/>
              <a:ext cx="1170000" cy="11699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7E48BD7-A993-C9AD-B85C-3D25F62B2D26}"/>
              </a:ext>
            </a:extLst>
          </p:cNvPr>
          <p:cNvSpPr txBox="1"/>
          <p:nvPr/>
        </p:nvSpPr>
        <p:spPr>
          <a:xfrm>
            <a:off x="11343408" y="1298863"/>
            <a:ext cx="692727" cy="1938992"/>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chemeClr val="bg1"/>
                </a:solidFill>
                <a:latin typeface="Century Gothic"/>
                <a:cs typeface="Calibri"/>
              </a:rPr>
              <a:t>3 in 3 </a:t>
            </a:r>
            <a:endParaRPr lang="en-GB" sz="4000">
              <a:solidFill>
                <a:schemeClr val="bg1"/>
              </a:solidFill>
              <a:latin typeface="Century Gothic"/>
            </a:endParaRPr>
          </a:p>
        </p:txBody>
      </p:sp>
      <p:sp>
        <p:nvSpPr>
          <p:cNvPr id="10" name="TextBox 9">
            <a:extLst>
              <a:ext uri="{FF2B5EF4-FFF2-40B4-BE49-F238E27FC236}">
                <a16:creationId xmlns:a16="http://schemas.microsoft.com/office/drawing/2014/main" id="{C467C7FA-938C-8934-4E9D-83AF4D5EF254}"/>
              </a:ext>
            </a:extLst>
          </p:cNvPr>
          <p:cNvSpPr txBox="1"/>
          <p:nvPr/>
        </p:nvSpPr>
        <p:spPr>
          <a:xfrm>
            <a:off x="5187096" y="4985524"/>
            <a:ext cx="249948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latin typeface="Sassoon Primary"/>
              </a:rPr>
              <a:t>Challenge: If they are not halved, why not?</a:t>
            </a:r>
          </a:p>
        </p:txBody>
      </p:sp>
    </p:spTree>
    <p:extLst>
      <p:ext uri="{BB962C8B-B14F-4D97-AF65-F5344CB8AC3E}">
        <p14:creationId xmlns:p14="http://schemas.microsoft.com/office/powerpoint/2010/main" val="281651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16D8DF-17D2-8053-0A09-33C83DACA0DE}"/>
              </a:ext>
            </a:extLst>
          </p:cNvPr>
          <p:cNvSpPr>
            <a:spLocks noGrp="1"/>
          </p:cNvSpPr>
          <p:nvPr>
            <p:ph type="title"/>
          </p:nvPr>
        </p:nvSpPr>
        <p:spPr/>
        <p:txBody>
          <a:bodyPr/>
          <a:lstStyle/>
          <a:p>
            <a:r>
              <a:rPr lang="en-US" sz="2200">
                <a:latin typeface="Century Gothic"/>
                <a:cs typeface="Century Gothic"/>
              </a:rPr>
              <a:t>TBAT: compare the lengths and heights of two or more objects</a:t>
            </a:r>
            <a:endParaRPr lang="en-GB"/>
          </a:p>
        </p:txBody>
      </p:sp>
      <p:sp>
        <p:nvSpPr>
          <p:cNvPr id="2" name="Star: 5 Points 1">
            <a:extLst>
              <a:ext uri="{FF2B5EF4-FFF2-40B4-BE49-F238E27FC236}">
                <a16:creationId xmlns:a16="http://schemas.microsoft.com/office/drawing/2014/main" id="{932C8C4C-7507-4039-9809-3AE36DCC5732}"/>
              </a:ext>
            </a:extLst>
          </p:cNvPr>
          <p:cNvSpPr/>
          <p:nvPr/>
        </p:nvSpPr>
        <p:spPr>
          <a:xfrm>
            <a:off x="616557" y="1470304"/>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7069245" y="155894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3568812" y="2950640"/>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8">
            <a:extLst>
              <a:ext uri="{FF2B5EF4-FFF2-40B4-BE49-F238E27FC236}">
                <a16:creationId xmlns:a16="http://schemas.microsoft.com/office/drawing/2014/main" id="{82265CE6-8C2B-4289-85E8-95F1B3AEE60F}"/>
              </a:ext>
            </a:extLst>
          </p:cNvPr>
          <p:cNvSpPr/>
          <p:nvPr/>
        </p:nvSpPr>
        <p:spPr>
          <a:xfrm>
            <a:off x="616556" y="4332599"/>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9">
            <a:extLst>
              <a:ext uri="{FF2B5EF4-FFF2-40B4-BE49-F238E27FC236}">
                <a16:creationId xmlns:a16="http://schemas.microsoft.com/office/drawing/2014/main" id="{A727E20B-A05A-4A07-9C4E-FA02DA600BF9}"/>
              </a:ext>
            </a:extLst>
          </p:cNvPr>
          <p:cNvSpPr/>
          <p:nvPr/>
        </p:nvSpPr>
        <p:spPr>
          <a:xfrm>
            <a:off x="7106302" y="4332599"/>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05053" y="2578273"/>
            <a:ext cx="1809583" cy="1754326"/>
          </a:xfrm>
          <a:prstGeom prst="rect">
            <a:avLst/>
          </a:prstGeom>
          <a:noFill/>
        </p:spPr>
        <p:txBody>
          <a:bodyPr wrap="square" rtlCol="0">
            <a:spAutoFit/>
          </a:bodyPr>
          <a:lstStyle/>
          <a:p>
            <a:r>
              <a:rPr lang="en-GB" sz="3600" b="1">
                <a:latin typeface="Century Gothic" panose="020B0502020202020204" pitchFamily="34" charset="0"/>
              </a:rPr>
              <a:t>length </a:t>
            </a:r>
          </a:p>
          <a:p>
            <a:endParaRPr lang="en-GB" sz="3600" b="1">
              <a:latin typeface="Century Gothic" panose="020B0502020202020204" pitchFamily="34" charset="0"/>
            </a:endParaRPr>
          </a:p>
          <a:p>
            <a:r>
              <a:rPr lang="en-GB" sz="3600" b="1">
                <a:latin typeface="Century Gothic" panose="020B0502020202020204" pitchFamily="34" charset="0"/>
              </a:rPr>
              <a:t>height</a:t>
            </a:r>
          </a:p>
        </p:txBody>
      </p:sp>
      <p:sp>
        <p:nvSpPr>
          <p:cNvPr id="9" name="TextBox 8"/>
          <p:cNvSpPr txBox="1"/>
          <p:nvPr/>
        </p:nvSpPr>
        <p:spPr>
          <a:xfrm>
            <a:off x="4971498" y="1141549"/>
            <a:ext cx="2101240" cy="4955203"/>
          </a:xfrm>
          <a:prstGeom prst="rect">
            <a:avLst/>
          </a:prstGeom>
          <a:noFill/>
        </p:spPr>
        <p:txBody>
          <a:bodyPr wrap="square" rtlCol="0">
            <a:spAutoFit/>
          </a:bodyPr>
          <a:lstStyle/>
          <a:p>
            <a:pPr>
              <a:spcBef>
                <a:spcPts val="1200"/>
              </a:spcBef>
              <a:spcAft>
                <a:spcPts val="1200"/>
              </a:spcAft>
            </a:pPr>
            <a:r>
              <a:rPr lang="en-GB" sz="3600" b="1">
                <a:latin typeface="Century Gothic" panose="020B0502020202020204" pitchFamily="34" charset="0"/>
              </a:rPr>
              <a:t>long</a:t>
            </a:r>
          </a:p>
          <a:p>
            <a:pPr>
              <a:spcBef>
                <a:spcPts val="1200"/>
              </a:spcBef>
              <a:spcAft>
                <a:spcPts val="1200"/>
              </a:spcAft>
            </a:pPr>
            <a:r>
              <a:rPr lang="en-GB" sz="3600" b="1">
                <a:latin typeface="Century Gothic" panose="020B0502020202020204" pitchFamily="34" charset="0"/>
              </a:rPr>
              <a:t>longer</a:t>
            </a:r>
          </a:p>
          <a:p>
            <a:pPr>
              <a:spcBef>
                <a:spcPts val="1200"/>
              </a:spcBef>
              <a:spcAft>
                <a:spcPts val="1200"/>
              </a:spcAft>
            </a:pPr>
            <a:r>
              <a:rPr lang="en-GB" sz="3600" b="1">
                <a:latin typeface="Century Gothic" panose="020B0502020202020204" pitchFamily="34" charset="0"/>
              </a:rPr>
              <a:t>longest</a:t>
            </a:r>
          </a:p>
          <a:p>
            <a:pPr>
              <a:spcBef>
                <a:spcPts val="1200"/>
              </a:spcBef>
              <a:spcAft>
                <a:spcPts val="1200"/>
              </a:spcAft>
            </a:pPr>
            <a:r>
              <a:rPr lang="en-GB" sz="3600" b="1">
                <a:latin typeface="Century Gothic" panose="020B0502020202020204" pitchFamily="34" charset="0"/>
              </a:rPr>
              <a:t>short</a:t>
            </a:r>
          </a:p>
          <a:p>
            <a:pPr>
              <a:spcBef>
                <a:spcPts val="1200"/>
              </a:spcBef>
              <a:spcAft>
                <a:spcPts val="1200"/>
              </a:spcAft>
            </a:pPr>
            <a:r>
              <a:rPr lang="en-GB" sz="3600" b="1">
                <a:latin typeface="Century Gothic" panose="020B0502020202020204" pitchFamily="34" charset="0"/>
              </a:rPr>
              <a:t>shorter</a:t>
            </a:r>
          </a:p>
          <a:p>
            <a:pPr>
              <a:spcBef>
                <a:spcPts val="1200"/>
              </a:spcBef>
              <a:spcAft>
                <a:spcPts val="1200"/>
              </a:spcAft>
            </a:pPr>
            <a:r>
              <a:rPr lang="en-GB" sz="3600" b="1">
                <a:latin typeface="Century Gothic" panose="020B0502020202020204" pitchFamily="34" charset="0"/>
              </a:rPr>
              <a:t>shortest</a:t>
            </a:r>
          </a:p>
        </p:txBody>
      </p:sp>
      <p:sp>
        <p:nvSpPr>
          <p:cNvPr id="17" name="TextBox 16"/>
          <p:cNvSpPr txBox="1"/>
          <p:nvPr/>
        </p:nvSpPr>
        <p:spPr>
          <a:xfrm>
            <a:off x="8524574" y="1477895"/>
            <a:ext cx="1868784" cy="4093428"/>
          </a:xfrm>
          <a:prstGeom prst="rect">
            <a:avLst/>
          </a:prstGeom>
          <a:noFill/>
        </p:spPr>
        <p:txBody>
          <a:bodyPr wrap="square" rtlCol="0">
            <a:spAutoFit/>
          </a:bodyPr>
          <a:lstStyle/>
          <a:p>
            <a:pPr>
              <a:spcBef>
                <a:spcPts val="1200"/>
              </a:spcBef>
              <a:spcAft>
                <a:spcPts val="1200"/>
              </a:spcAft>
            </a:pPr>
            <a:r>
              <a:rPr lang="en-GB" sz="3600" b="1">
                <a:latin typeface="Century Gothic" panose="020B0502020202020204" pitchFamily="34" charset="0"/>
              </a:rPr>
              <a:t>tall</a:t>
            </a:r>
          </a:p>
          <a:p>
            <a:pPr>
              <a:spcBef>
                <a:spcPts val="1200"/>
              </a:spcBef>
              <a:spcAft>
                <a:spcPts val="1200"/>
              </a:spcAft>
            </a:pPr>
            <a:r>
              <a:rPr lang="en-GB" sz="3600" b="1">
                <a:latin typeface="Century Gothic" panose="020B0502020202020204" pitchFamily="34" charset="0"/>
              </a:rPr>
              <a:t>taller</a:t>
            </a:r>
          </a:p>
          <a:p>
            <a:pPr>
              <a:spcBef>
                <a:spcPts val="1200"/>
              </a:spcBef>
              <a:spcAft>
                <a:spcPts val="1200"/>
              </a:spcAft>
            </a:pPr>
            <a:r>
              <a:rPr lang="en-GB" sz="3600" b="1">
                <a:latin typeface="Century Gothic" panose="020B0502020202020204" pitchFamily="34" charset="0"/>
              </a:rPr>
              <a:t>tallest</a:t>
            </a:r>
          </a:p>
          <a:p>
            <a:pPr>
              <a:spcBef>
                <a:spcPts val="1200"/>
              </a:spcBef>
              <a:spcAft>
                <a:spcPts val="1200"/>
              </a:spcAft>
            </a:pPr>
            <a:r>
              <a:rPr lang="en-GB" sz="3600" b="1">
                <a:latin typeface="Century Gothic" panose="020B0502020202020204" pitchFamily="34" charset="0"/>
              </a:rPr>
              <a:t>higher</a:t>
            </a:r>
          </a:p>
          <a:p>
            <a:pPr>
              <a:spcBef>
                <a:spcPts val="1200"/>
              </a:spcBef>
              <a:spcAft>
                <a:spcPts val="1200"/>
              </a:spcAft>
            </a:pPr>
            <a:r>
              <a:rPr lang="en-GB" sz="3600" b="1">
                <a:latin typeface="Century Gothic" panose="020B0502020202020204" pitchFamily="34" charset="0"/>
              </a:rPr>
              <a:t>lower</a:t>
            </a:r>
          </a:p>
        </p:txBody>
      </p:sp>
    </p:spTree>
    <p:extLst>
      <p:ext uri="{BB962C8B-B14F-4D97-AF65-F5344CB8AC3E}">
        <p14:creationId xmlns:p14="http://schemas.microsoft.com/office/powerpoint/2010/main" val="4068511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30966" y="3757202"/>
            <a:ext cx="1979985" cy="954107"/>
          </a:xfrm>
          <a:prstGeom prst="rect">
            <a:avLst/>
          </a:prstGeom>
          <a:noFill/>
        </p:spPr>
        <p:txBody>
          <a:bodyPr wrap="square" rtlCol="0">
            <a:spAutoFit/>
          </a:bodyPr>
          <a:lstStyle/>
          <a:p>
            <a:r>
              <a:rPr lang="en-GB" sz="2800">
                <a:latin typeface="Century Gothic" panose="020B0502020202020204" pitchFamily="34" charset="0"/>
              </a:rPr>
              <a:t>The chair is </a:t>
            </a:r>
            <a:r>
              <a:rPr lang="en-GB" sz="2800" b="1">
                <a:latin typeface="Century Gothic" panose="020B0502020202020204" pitchFamily="34" charset="0"/>
              </a:rPr>
              <a:t>tall</a:t>
            </a:r>
            <a:r>
              <a:rPr lang="en-GB" sz="2800">
                <a:latin typeface="Century Gothic" panose="020B0502020202020204" pitchFamily="34" charset="0"/>
              </a:rPr>
              <a:t>.</a:t>
            </a:r>
          </a:p>
        </p:txBody>
      </p:sp>
      <p:cxnSp>
        <p:nvCxnSpPr>
          <p:cNvPr id="10" name="Straight Arrow Connector 9"/>
          <p:cNvCxnSpPr>
            <a:cxnSpLocks/>
          </p:cNvCxnSpPr>
          <p:nvPr/>
        </p:nvCxnSpPr>
        <p:spPr>
          <a:xfrm>
            <a:off x="8250622" y="2890897"/>
            <a:ext cx="2430316" cy="0"/>
          </a:xfrm>
          <a:prstGeom prst="straightConnector1">
            <a:avLst/>
          </a:prstGeom>
          <a:ln w="28575">
            <a:solidFill>
              <a:schemeClr val="tx1"/>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408276" y="4866505"/>
            <a:ext cx="0" cy="1571774"/>
          </a:xfrm>
          <a:prstGeom prst="straightConnector1">
            <a:avLst/>
          </a:prstGeom>
          <a:ln w="28575">
            <a:solidFill>
              <a:schemeClr val="tx1"/>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60470AB-B126-954A-9518-11355B71AA5E}"/>
              </a:ext>
            </a:extLst>
          </p:cNvPr>
          <p:cNvPicPr>
            <a:picLocks noChangeAspect="1"/>
          </p:cNvPicPr>
          <p:nvPr/>
        </p:nvPicPr>
        <p:blipFill>
          <a:blip r:embed="rId2"/>
          <a:stretch>
            <a:fillRect/>
          </a:stretch>
        </p:blipFill>
        <p:spPr>
          <a:xfrm>
            <a:off x="219562" y="1097646"/>
            <a:ext cx="7598865" cy="5340633"/>
          </a:xfrm>
          <a:prstGeom prst="rect">
            <a:avLst/>
          </a:prstGeom>
        </p:spPr>
      </p:pic>
      <p:sp>
        <p:nvSpPr>
          <p:cNvPr id="7" name="TextBox 6">
            <a:extLst>
              <a:ext uri="{FF2B5EF4-FFF2-40B4-BE49-F238E27FC236}">
                <a16:creationId xmlns:a16="http://schemas.microsoft.com/office/drawing/2014/main" id="{C90AEACA-ED55-7715-7316-9BD9205FA6DF}"/>
              </a:ext>
            </a:extLst>
          </p:cNvPr>
          <p:cNvSpPr txBox="1"/>
          <p:nvPr/>
        </p:nvSpPr>
        <p:spPr>
          <a:xfrm>
            <a:off x="8130966" y="1550274"/>
            <a:ext cx="2389891" cy="954107"/>
          </a:xfrm>
          <a:prstGeom prst="rect">
            <a:avLst/>
          </a:prstGeom>
          <a:noFill/>
        </p:spPr>
        <p:txBody>
          <a:bodyPr wrap="square" rtlCol="0">
            <a:spAutoFit/>
          </a:bodyPr>
          <a:lstStyle/>
          <a:p>
            <a:r>
              <a:rPr lang="en-GB" sz="2800">
                <a:latin typeface="Century Gothic" panose="020B0502020202020204" pitchFamily="34" charset="0"/>
              </a:rPr>
              <a:t>The material is </a:t>
            </a:r>
            <a:r>
              <a:rPr lang="en-GB" sz="2800" b="1">
                <a:latin typeface="Century Gothic" panose="020B0502020202020204" pitchFamily="34" charset="0"/>
              </a:rPr>
              <a:t>long</a:t>
            </a:r>
            <a:r>
              <a:rPr lang="en-GB" sz="2800">
                <a:latin typeface="Century Gothic" panose="020B0502020202020204" pitchFamily="34" charset="0"/>
              </a:rPr>
              <a:t>.</a:t>
            </a:r>
          </a:p>
        </p:txBody>
      </p:sp>
      <p:sp>
        <p:nvSpPr>
          <p:cNvPr id="9" name="Title 8">
            <a:extLst>
              <a:ext uri="{FF2B5EF4-FFF2-40B4-BE49-F238E27FC236}">
                <a16:creationId xmlns:a16="http://schemas.microsoft.com/office/drawing/2014/main" id="{9CBA9BD1-C771-6667-8F2B-BF140F3EC8C1}"/>
              </a:ext>
            </a:extLst>
          </p:cNvPr>
          <p:cNvSpPr>
            <a:spLocks noGrp="1"/>
          </p:cNvSpPr>
          <p:nvPr>
            <p:ph type="title"/>
          </p:nvPr>
        </p:nvSpPr>
        <p:spPr>
          <a:xfrm>
            <a:off x="617330" y="-153918"/>
            <a:ext cx="10515600" cy="1325563"/>
          </a:xfrm>
        </p:spPr>
        <p:txBody>
          <a:bodyPr/>
          <a:lstStyle/>
          <a:p>
            <a:r>
              <a:rPr lang="en-GB">
                <a:latin typeface="Sassoon Primary"/>
              </a:rPr>
              <a:t>Length and height</a:t>
            </a:r>
          </a:p>
        </p:txBody>
      </p:sp>
    </p:spTree>
    <p:extLst>
      <p:ext uri="{BB962C8B-B14F-4D97-AF65-F5344CB8AC3E}">
        <p14:creationId xmlns:p14="http://schemas.microsoft.com/office/powerpoint/2010/main" val="117514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7" name="TextBox 6">
            <a:extLst>
              <a:ext uri="{FF2B5EF4-FFF2-40B4-BE49-F238E27FC236}">
                <a16:creationId xmlns:a16="http://schemas.microsoft.com/office/drawing/2014/main" id="{FAC01E74-2C7B-BDB2-A0A7-940AA74B1685}"/>
              </a:ext>
            </a:extLst>
          </p:cNvPr>
          <p:cNvSpPr txBox="1"/>
          <p:nvPr/>
        </p:nvSpPr>
        <p:spPr>
          <a:xfrm>
            <a:off x="829304" y="1043770"/>
            <a:ext cx="1073843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u="sng">
                <a:solidFill>
                  <a:srgbClr val="000000"/>
                </a:solidFill>
                <a:latin typeface="Sassoon Primary"/>
                <a:cs typeface="Calibri"/>
              </a:rPr>
              <a:t>Lesson focus: </a:t>
            </a:r>
          </a:p>
          <a:p>
            <a:endParaRPr lang="en-GB" sz="4400">
              <a:latin typeface="Sassoon Primary"/>
              <a:cs typeface="Calibri"/>
            </a:endParaRPr>
          </a:p>
          <a:p>
            <a:pPr algn="ctr"/>
            <a:r>
              <a:rPr lang="en-GB" sz="4400">
                <a:latin typeface="Sassoon Primary"/>
                <a:cs typeface="Calibri"/>
              </a:rPr>
              <a:t>Read words with the /</a:t>
            </a:r>
            <a:r>
              <a:rPr lang="en-GB" sz="4400" err="1">
                <a:latin typeface="Sassoon Primary"/>
                <a:cs typeface="Calibri"/>
              </a:rPr>
              <a:t>ur</a:t>
            </a:r>
            <a:r>
              <a:rPr lang="en-GB" sz="4400">
                <a:latin typeface="Sassoon Primary"/>
                <a:cs typeface="Calibri"/>
              </a:rPr>
              <a:t>/ear grapheme </a:t>
            </a:r>
          </a:p>
          <a:p>
            <a:endParaRPr lang="en-GB" sz="5400">
              <a:latin typeface="Sassoon Primary"/>
              <a:cs typeface="Calibri"/>
            </a:endParaRPr>
          </a:p>
          <a:p>
            <a:endParaRPr lang="en-GB" sz="5400">
              <a:latin typeface="Sassoon Primary"/>
              <a:cs typeface="Calibri"/>
            </a:endParaRPr>
          </a:p>
        </p:txBody>
      </p:sp>
      <p:sp>
        <p:nvSpPr>
          <p:cNvPr id="8" name="TextBox 7">
            <a:extLst>
              <a:ext uri="{FF2B5EF4-FFF2-40B4-BE49-F238E27FC236}">
                <a16:creationId xmlns:a16="http://schemas.microsoft.com/office/drawing/2014/main" id="{93B5FAFE-AEDF-EAE9-4681-410383979DC3}"/>
              </a:ext>
            </a:extLst>
          </p:cNvPr>
          <p:cNvSpPr txBox="1"/>
          <p:nvPr/>
        </p:nvSpPr>
        <p:spPr>
          <a:xfrm>
            <a:off x="-314560" y="106138"/>
            <a:ext cx="825923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Sassoon Primary"/>
                <a:cs typeface="Calibri"/>
              </a:rPr>
              <a:t>                                                      </a:t>
            </a:r>
            <a:r>
              <a:rPr lang="en-GB" sz="4400" b="1">
                <a:latin typeface="Sassoon Primary"/>
                <a:cs typeface="Calibri"/>
              </a:rPr>
              <a:t>Phonics     </a:t>
            </a:r>
            <a:r>
              <a:rPr lang="en-GB" sz="2400" b="1">
                <a:latin typeface="Sassoon Primary"/>
                <a:cs typeface="Calibri"/>
              </a:rPr>
              <a:t>       </a:t>
            </a:r>
            <a:endParaRPr lang="en-US" sz="2400">
              <a:cs typeface="Calibri"/>
            </a:endParaRPr>
          </a:p>
        </p:txBody>
      </p:sp>
    </p:spTree>
    <p:extLst>
      <p:ext uri="{BB962C8B-B14F-4D97-AF65-F5344CB8AC3E}">
        <p14:creationId xmlns:p14="http://schemas.microsoft.com/office/powerpoint/2010/main" val="344381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DDF641-9510-ACF3-BEAA-F8801A1C06B2}"/>
              </a:ext>
            </a:extLst>
          </p:cNvPr>
          <p:cNvSpPr>
            <a:spLocks noGrp="1"/>
          </p:cNvSpPr>
          <p:nvPr>
            <p:ph type="title"/>
          </p:nvPr>
        </p:nvSpPr>
        <p:spPr/>
        <p:txBody>
          <a:bodyPr/>
          <a:lstStyle/>
          <a:p>
            <a:r>
              <a:rPr lang="en-GB"/>
              <a:t>Length and height</a:t>
            </a:r>
          </a:p>
        </p:txBody>
      </p:sp>
      <p:sp>
        <p:nvSpPr>
          <p:cNvPr id="5" name="Text Placeholder 4">
            <a:extLst>
              <a:ext uri="{FF2B5EF4-FFF2-40B4-BE49-F238E27FC236}">
                <a16:creationId xmlns:a16="http://schemas.microsoft.com/office/drawing/2014/main" id="{7FAC9372-6D15-9F8E-E6EF-7045CA2A3462}"/>
              </a:ext>
            </a:extLst>
          </p:cNvPr>
          <p:cNvSpPr>
            <a:spLocks noGrp="1"/>
          </p:cNvSpPr>
          <p:nvPr>
            <p:ph type="body" sz="quarter" idx="10"/>
          </p:nvPr>
        </p:nvSpPr>
        <p:spPr>
          <a:xfrm>
            <a:off x="219075" y="1975697"/>
            <a:ext cx="2960304" cy="954107"/>
          </a:xfrm>
        </p:spPr>
        <p:txBody>
          <a:bodyPr/>
          <a:lstStyle/>
          <a:p>
            <a:r>
              <a:rPr lang="en-GB"/>
              <a:t>The boy is </a:t>
            </a:r>
            <a:r>
              <a:rPr lang="en-GB" b="1"/>
              <a:t>taller</a:t>
            </a:r>
            <a:r>
              <a:rPr lang="en-GB"/>
              <a:t> than the girl.</a:t>
            </a:r>
          </a:p>
        </p:txBody>
      </p:sp>
      <p:cxnSp>
        <p:nvCxnSpPr>
          <p:cNvPr id="13" name="Straight Arrow Connector 12"/>
          <p:cNvCxnSpPr/>
          <p:nvPr/>
        </p:nvCxnSpPr>
        <p:spPr>
          <a:xfrm flipV="1">
            <a:off x="3936928" y="1426162"/>
            <a:ext cx="0" cy="3049216"/>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49411" y="4475377"/>
            <a:ext cx="411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992499" y="1962608"/>
            <a:ext cx="0" cy="251277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D877CF9-6254-2944-8B43-1AD3356F980C}"/>
              </a:ext>
            </a:extLst>
          </p:cNvPr>
          <p:cNvPicPr/>
          <p:nvPr/>
        </p:nvPicPr>
        <p:blipFill rotWithShape="1">
          <a:blip r:embed="rId2" cstate="print">
            <a:extLst>
              <a:ext uri="{28A0092B-C50C-407E-A947-70E740481C1C}">
                <a14:useLocalDpi xmlns:a14="http://schemas.microsoft.com/office/drawing/2010/main" val="0"/>
              </a:ext>
            </a:extLst>
          </a:blip>
          <a:srcRect l="14659" t="1" r="20279" b="-1957"/>
          <a:stretch/>
        </p:blipFill>
        <p:spPr>
          <a:xfrm>
            <a:off x="5854259" y="1805362"/>
            <a:ext cx="1051033" cy="2820973"/>
          </a:xfrm>
          <a:prstGeom prst="rect">
            <a:avLst/>
          </a:prstGeom>
        </p:spPr>
      </p:pic>
      <p:pic>
        <p:nvPicPr>
          <p:cNvPr id="15" name="Picture 14">
            <a:extLst>
              <a:ext uri="{FF2B5EF4-FFF2-40B4-BE49-F238E27FC236}">
                <a16:creationId xmlns:a16="http://schemas.microsoft.com/office/drawing/2014/main" id="{902E753E-1A54-C441-9789-868FEA54713E}"/>
              </a:ext>
            </a:extLst>
          </p:cNvPr>
          <p:cNvPicPr/>
          <p:nvPr/>
        </p:nvPicPr>
        <p:blipFill rotWithShape="1">
          <a:blip r:embed="rId3" cstate="print">
            <a:extLst>
              <a:ext uri="{28A0092B-C50C-407E-A947-70E740481C1C}">
                <a14:useLocalDpi xmlns:a14="http://schemas.microsoft.com/office/drawing/2010/main" val="0"/>
              </a:ext>
            </a:extLst>
          </a:blip>
          <a:srcRect l="18054" r="18839"/>
          <a:stretch/>
        </p:blipFill>
        <p:spPr bwMode="auto">
          <a:xfrm>
            <a:off x="4024137" y="1328057"/>
            <a:ext cx="1129164" cy="3298280"/>
          </a:xfrm>
          <a:prstGeom prst="rect">
            <a:avLst/>
          </a:prstGeom>
          <a:noFill/>
          <a:ln>
            <a:noFill/>
          </a:ln>
        </p:spPr>
      </p:pic>
      <p:sp>
        <p:nvSpPr>
          <p:cNvPr id="9" name="Text Placeholder 4">
            <a:extLst>
              <a:ext uri="{FF2B5EF4-FFF2-40B4-BE49-F238E27FC236}">
                <a16:creationId xmlns:a16="http://schemas.microsoft.com/office/drawing/2014/main" id="{C74BB94D-C26C-30C0-136C-672B34ADEA10}"/>
              </a:ext>
            </a:extLst>
          </p:cNvPr>
          <p:cNvSpPr txBox="1">
            <a:spLocks/>
          </p:cNvSpPr>
          <p:nvPr/>
        </p:nvSpPr>
        <p:spPr>
          <a:xfrm>
            <a:off x="7655144" y="1975697"/>
            <a:ext cx="2960304" cy="954107"/>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The girl is </a:t>
            </a:r>
            <a:r>
              <a:rPr lang="en-GB" b="1"/>
              <a:t>shorter</a:t>
            </a:r>
            <a:r>
              <a:rPr lang="en-GB"/>
              <a:t> than the boy.</a:t>
            </a:r>
          </a:p>
        </p:txBody>
      </p:sp>
      <p:sp>
        <p:nvSpPr>
          <p:cNvPr id="10" name="Rectangular Callout 9">
            <a:extLst>
              <a:ext uri="{FF2B5EF4-FFF2-40B4-BE49-F238E27FC236}">
                <a16:creationId xmlns:a16="http://schemas.microsoft.com/office/drawing/2014/main" id="{51C813FD-7184-48B4-9526-687307DC13C7}"/>
              </a:ext>
            </a:extLst>
          </p:cNvPr>
          <p:cNvSpPr/>
          <p:nvPr/>
        </p:nvSpPr>
        <p:spPr>
          <a:xfrm>
            <a:off x="5854259" y="5094634"/>
            <a:ext cx="4040514" cy="982490"/>
          </a:xfrm>
          <a:prstGeom prst="wedgeRectCallout">
            <a:avLst>
              <a:gd name="adj1" fmla="val 76120"/>
              <a:gd name="adj2" fmla="val 2592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am taller than ______. </a:t>
            </a:r>
          </a:p>
          <a:p>
            <a:pPr algn="ctr"/>
            <a:r>
              <a:rPr lang="en-GB" sz="2400">
                <a:solidFill>
                  <a:schemeClr val="tx1"/>
                </a:solidFill>
                <a:latin typeface="Century Gothic" panose="020B0502020202020204" pitchFamily="34" charset="0"/>
              </a:rPr>
              <a:t>I am shorter than ______.</a:t>
            </a:r>
          </a:p>
        </p:txBody>
      </p:sp>
    </p:spTree>
    <p:extLst>
      <p:ext uri="{BB962C8B-B14F-4D97-AF65-F5344CB8AC3E}">
        <p14:creationId xmlns:p14="http://schemas.microsoft.com/office/powerpoint/2010/main" val="305027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26" y="222045"/>
            <a:ext cx="10606548" cy="608269"/>
          </a:xfrm>
        </p:spPr>
        <p:txBody>
          <a:bodyPr>
            <a:normAutofit fontScale="90000"/>
          </a:bodyPr>
          <a:lstStyle/>
          <a:p>
            <a:r>
              <a:rPr lang="en-US"/>
              <a:t>Comparing lengths</a:t>
            </a:r>
          </a:p>
        </p:txBody>
      </p:sp>
      <p:sp>
        <p:nvSpPr>
          <p:cNvPr id="7" name="Text Placeholder 6">
            <a:extLst>
              <a:ext uri="{FF2B5EF4-FFF2-40B4-BE49-F238E27FC236}">
                <a16:creationId xmlns:a16="http://schemas.microsoft.com/office/drawing/2014/main" id="{87B55EB2-2470-9E18-879B-34C94FD7C555}"/>
              </a:ext>
            </a:extLst>
          </p:cNvPr>
          <p:cNvSpPr>
            <a:spLocks noGrp="1"/>
          </p:cNvSpPr>
          <p:nvPr>
            <p:ph type="body" sz="quarter" idx="10"/>
          </p:nvPr>
        </p:nvSpPr>
        <p:spPr>
          <a:xfrm>
            <a:off x="1163199" y="5656521"/>
            <a:ext cx="8761504" cy="935641"/>
          </a:xfrm>
        </p:spPr>
        <p:txBody>
          <a:bodyPr/>
          <a:lstStyle/>
          <a:p>
            <a:r>
              <a:rPr lang="en-GB"/>
              <a:t>length     height     long     longer     longest     short     shorter     shortest     tall     taller     tallest     higher     lower</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19544"/>
          <a:stretch/>
        </p:blipFill>
        <p:spPr>
          <a:xfrm>
            <a:off x="-140073" y="2208868"/>
            <a:ext cx="2486573" cy="3425459"/>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28589"/>
          <a:stretch/>
        </p:blipFill>
        <p:spPr>
          <a:xfrm>
            <a:off x="9132404" y="2199715"/>
            <a:ext cx="1722620" cy="3425459"/>
          </a:xfrm>
          <a:prstGeom prst="rect">
            <a:avLst/>
          </a:prstGeom>
        </p:spPr>
      </p:pic>
      <p:sp>
        <p:nvSpPr>
          <p:cNvPr id="10" name="Rectangular Callout 9"/>
          <p:cNvSpPr/>
          <p:nvPr/>
        </p:nvSpPr>
        <p:spPr>
          <a:xfrm>
            <a:off x="378506" y="1126232"/>
            <a:ext cx="3935988" cy="578453"/>
          </a:xfrm>
          <a:prstGeom prst="wedgeRectCallout">
            <a:avLst>
              <a:gd name="adj1" fmla="val -32650"/>
              <a:gd name="adj2" fmla="val 12263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My train is six cubes long. </a:t>
            </a:r>
          </a:p>
        </p:txBody>
      </p:sp>
      <p:cxnSp>
        <p:nvCxnSpPr>
          <p:cNvPr id="19" name="Straight Arrow Connector 18"/>
          <p:cNvCxnSpPr>
            <a:cxnSpLocks/>
          </p:cNvCxnSpPr>
          <p:nvPr/>
        </p:nvCxnSpPr>
        <p:spPr>
          <a:xfrm>
            <a:off x="4662922" y="5400798"/>
            <a:ext cx="2087502"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3689178" y="3816690"/>
            <a:ext cx="3061246"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FBDCCFA-341A-0665-FC1A-B6CA943541AC}"/>
              </a:ext>
            </a:extLst>
          </p:cNvPr>
          <p:cNvGrpSpPr/>
          <p:nvPr/>
        </p:nvGrpSpPr>
        <p:grpSpPr>
          <a:xfrm>
            <a:off x="3688304" y="4000549"/>
            <a:ext cx="3062120" cy="511314"/>
            <a:chOff x="3260544" y="3797571"/>
            <a:chExt cx="3464189" cy="578452"/>
          </a:xfrm>
        </p:grpSpPr>
        <p:grpSp>
          <p:nvGrpSpPr>
            <p:cNvPr id="20" name="Group 19">
              <a:extLst>
                <a:ext uri="{FF2B5EF4-FFF2-40B4-BE49-F238E27FC236}">
                  <a16:creationId xmlns:a16="http://schemas.microsoft.com/office/drawing/2014/main" id="{8EDD142C-BE07-C69A-DB5D-DEF5D0F18690}"/>
                </a:ext>
              </a:extLst>
            </p:cNvPr>
            <p:cNvGrpSpPr>
              <a:grpSpLocks noChangeAspect="1"/>
            </p:cNvGrpSpPr>
            <p:nvPr/>
          </p:nvGrpSpPr>
          <p:grpSpPr>
            <a:xfrm rot="16200000">
              <a:off x="6098057" y="3749347"/>
              <a:ext cx="578451" cy="674901"/>
              <a:chOff x="2305050" y="5353050"/>
              <a:chExt cx="600075" cy="725025"/>
            </a:xfrm>
          </p:grpSpPr>
          <p:sp>
            <p:nvSpPr>
              <p:cNvPr id="27" name="Rectangle: Top Corners Rounded 26">
                <a:extLst>
                  <a:ext uri="{FF2B5EF4-FFF2-40B4-BE49-F238E27FC236}">
                    <a16:creationId xmlns:a16="http://schemas.microsoft.com/office/drawing/2014/main" id="{0974A1AF-6448-74C2-AE2C-C3DC56F0F02A}"/>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1012136-580C-0A01-8B2B-3DB638A78993}"/>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6E495F3-31EC-195B-ACC0-6FE1F0B88648}"/>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0C75A09E-56E0-84DA-171E-21EA1D67C6A1}"/>
                </a:ext>
              </a:extLst>
            </p:cNvPr>
            <p:cNvGrpSpPr>
              <a:grpSpLocks noChangeAspect="1"/>
            </p:cNvGrpSpPr>
            <p:nvPr/>
          </p:nvGrpSpPr>
          <p:grpSpPr>
            <a:xfrm rot="16200000">
              <a:off x="5540201" y="3749347"/>
              <a:ext cx="578451" cy="674901"/>
              <a:chOff x="2305050" y="5353050"/>
              <a:chExt cx="600075" cy="725025"/>
            </a:xfrm>
          </p:grpSpPr>
          <p:sp>
            <p:nvSpPr>
              <p:cNvPr id="31" name="Rectangle: Top Corners Rounded 30">
                <a:extLst>
                  <a:ext uri="{FF2B5EF4-FFF2-40B4-BE49-F238E27FC236}">
                    <a16:creationId xmlns:a16="http://schemas.microsoft.com/office/drawing/2014/main" id="{D02843FA-2120-007F-F97B-51C26AB11E8D}"/>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BA10573-ADCA-3657-614F-BA9FA133F940}"/>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42268D9-E499-D98C-4084-B80DAE5EFD1F}"/>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10763B9E-F6FA-86F0-F630-10687BB73A89}"/>
                </a:ext>
              </a:extLst>
            </p:cNvPr>
            <p:cNvGrpSpPr>
              <a:grpSpLocks noChangeAspect="1"/>
            </p:cNvGrpSpPr>
            <p:nvPr/>
          </p:nvGrpSpPr>
          <p:grpSpPr>
            <a:xfrm rot="16200000">
              <a:off x="4982343" y="3749347"/>
              <a:ext cx="578451" cy="674901"/>
              <a:chOff x="2305050" y="5353050"/>
              <a:chExt cx="600075" cy="725025"/>
            </a:xfrm>
          </p:grpSpPr>
          <p:sp>
            <p:nvSpPr>
              <p:cNvPr id="35" name="Rectangle: Top Corners Rounded 34">
                <a:extLst>
                  <a:ext uri="{FF2B5EF4-FFF2-40B4-BE49-F238E27FC236}">
                    <a16:creationId xmlns:a16="http://schemas.microsoft.com/office/drawing/2014/main" id="{5A54795E-0447-02F9-A26A-B1959EECFF83}"/>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1F73359-004E-C3E6-DCB2-C8D68B5C3A32}"/>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FCB3B1E5-9695-B35C-1366-A27244E34FFC}"/>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141BCF4F-4A84-AB83-11D4-B6E05008099E}"/>
                </a:ext>
              </a:extLst>
            </p:cNvPr>
            <p:cNvGrpSpPr>
              <a:grpSpLocks noChangeAspect="1"/>
            </p:cNvGrpSpPr>
            <p:nvPr/>
          </p:nvGrpSpPr>
          <p:grpSpPr>
            <a:xfrm rot="16200000">
              <a:off x="4429104" y="3749347"/>
              <a:ext cx="578451" cy="674901"/>
              <a:chOff x="2305050" y="5353050"/>
              <a:chExt cx="600075" cy="725025"/>
            </a:xfrm>
          </p:grpSpPr>
          <p:sp>
            <p:nvSpPr>
              <p:cNvPr id="39" name="Rectangle: Top Corners Rounded 38">
                <a:extLst>
                  <a:ext uri="{FF2B5EF4-FFF2-40B4-BE49-F238E27FC236}">
                    <a16:creationId xmlns:a16="http://schemas.microsoft.com/office/drawing/2014/main" id="{28B05B5E-D4CF-D8BE-C4A4-5A1611CF7803}"/>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507C6A51-DAF0-DAA3-F7A0-81D21B6C1A62}"/>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D1FAC20-42B5-9ABC-9481-23766EAC1DF7}"/>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BF2A9AA6-9A14-DCED-582F-4EC1F8930CA2}"/>
                </a:ext>
              </a:extLst>
            </p:cNvPr>
            <p:cNvGrpSpPr>
              <a:grpSpLocks noChangeAspect="1"/>
            </p:cNvGrpSpPr>
            <p:nvPr/>
          </p:nvGrpSpPr>
          <p:grpSpPr>
            <a:xfrm rot="16200000">
              <a:off x="3866627" y="3749346"/>
              <a:ext cx="578451" cy="674901"/>
              <a:chOff x="2305050" y="5353050"/>
              <a:chExt cx="600075" cy="725025"/>
            </a:xfrm>
          </p:grpSpPr>
          <p:sp>
            <p:nvSpPr>
              <p:cNvPr id="43" name="Rectangle: Top Corners Rounded 42">
                <a:extLst>
                  <a:ext uri="{FF2B5EF4-FFF2-40B4-BE49-F238E27FC236}">
                    <a16:creationId xmlns:a16="http://schemas.microsoft.com/office/drawing/2014/main" id="{BBC07671-6C4F-C8A0-7EED-7DD9C173244E}"/>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D3C7DF1-3813-C2A9-7DE3-BF874058F6C0}"/>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EDDE5A68-F824-0EBE-CB4A-91E7BB6F626F}"/>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791692C1-3A2A-BF4D-C55B-8B59B2762262}"/>
                </a:ext>
              </a:extLst>
            </p:cNvPr>
            <p:cNvGrpSpPr>
              <a:grpSpLocks noChangeAspect="1"/>
            </p:cNvGrpSpPr>
            <p:nvPr/>
          </p:nvGrpSpPr>
          <p:grpSpPr>
            <a:xfrm rot="16200000">
              <a:off x="3308769" y="3749346"/>
              <a:ext cx="578451" cy="674901"/>
              <a:chOff x="2305050" y="5353050"/>
              <a:chExt cx="600075" cy="725025"/>
            </a:xfrm>
          </p:grpSpPr>
          <p:sp>
            <p:nvSpPr>
              <p:cNvPr id="48" name="Rectangle: Top Corners Rounded 47">
                <a:extLst>
                  <a:ext uri="{FF2B5EF4-FFF2-40B4-BE49-F238E27FC236}">
                    <a16:creationId xmlns:a16="http://schemas.microsoft.com/office/drawing/2014/main" id="{40F47323-E94E-5692-D4A5-AC3A5888C15F}"/>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8AFF268D-0455-E544-EBE8-AEED54521982}"/>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8DD4F92D-F38A-3207-7AAE-F742B78AFF90}"/>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 name="Group 7">
            <a:extLst>
              <a:ext uri="{FF2B5EF4-FFF2-40B4-BE49-F238E27FC236}">
                <a16:creationId xmlns:a16="http://schemas.microsoft.com/office/drawing/2014/main" id="{D4D895D7-3AFC-0460-CA50-8089DD64AADF}"/>
              </a:ext>
            </a:extLst>
          </p:cNvPr>
          <p:cNvGrpSpPr/>
          <p:nvPr/>
        </p:nvGrpSpPr>
        <p:grpSpPr>
          <a:xfrm>
            <a:off x="4662166" y="4695721"/>
            <a:ext cx="2088258" cy="521218"/>
            <a:chOff x="4371578" y="4532987"/>
            <a:chExt cx="2362455" cy="589656"/>
          </a:xfrm>
        </p:grpSpPr>
        <p:grpSp>
          <p:nvGrpSpPr>
            <p:cNvPr id="52" name="Group 51">
              <a:extLst>
                <a:ext uri="{FF2B5EF4-FFF2-40B4-BE49-F238E27FC236}">
                  <a16:creationId xmlns:a16="http://schemas.microsoft.com/office/drawing/2014/main" id="{3C197BB6-B5BB-0C4F-5E16-DA15E88BC824}"/>
                </a:ext>
              </a:extLst>
            </p:cNvPr>
            <p:cNvGrpSpPr>
              <a:grpSpLocks noChangeAspect="1"/>
            </p:cNvGrpSpPr>
            <p:nvPr/>
          </p:nvGrpSpPr>
          <p:grpSpPr>
            <a:xfrm rot="16200000">
              <a:off x="6097105" y="4485714"/>
              <a:ext cx="589656" cy="684201"/>
              <a:chOff x="2305050" y="5353050"/>
              <a:chExt cx="600075" cy="725025"/>
            </a:xfrm>
            <a:solidFill>
              <a:srgbClr val="89C978"/>
            </a:solidFill>
          </p:grpSpPr>
          <p:sp>
            <p:nvSpPr>
              <p:cNvPr id="53" name="Rectangle: Top Corners Rounded 52">
                <a:extLst>
                  <a:ext uri="{FF2B5EF4-FFF2-40B4-BE49-F238E27FC236}">
                    <a16:creationId xmlns:a16="http://schemas.microsoft.com/office/drawing/2014/main" id="{7B76CD1E-1191-2867-FB98-17833E69963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23C47439-3101-3548-2D35-998E7357EDD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FE3F43F-75FF-0509-AB3B-60A29967DAC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4AC2EB39-3E32-C5D9-A09E-4CA28D2FE320}"/>
                </a:ext>
              </a:extLst>
            </p:cNvPr>
            <p:cNvGrpSpPr>
              <a:grpSpLocks noChangeAspect="1"/>
            </p:cNvGrpSpPr>
            <p:nvPr/>
          </p:nvGrpSpPr>
          <p:grpSpPr>
            <a:xfrm rot="16200000">
              <a:off x="5537687" y="4485714"/>
              <a:ext cx="589656" cy="684201"/>
              <a:chOff x="2305050" y="5353050"/>
              <a:chExt cx="600075" cy="725025"/>
            </a:xfrm>
            <a:solidFill>
              <a:srgbClr val="89C978"/>
            </a:solidFill>
          </p:grpSpPr>
          <p:sp>
            <p:nvSpPr>
              <p:cNvPr id="57" name="Rectangle: Top Corners Rounded 56">
                <a:extLst>
                  <a:ext uri="{FF2B5EF4-FFF2-40B4-BE49-F238E27FC236}">
                    <a16:creationId xmlns:a16="http://schemas.microsoft.com/office/drawing/2014/main" id="{2465A71A-4189-60BE-F399-B1412633498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02BAB550-C0EE-07C3-9C23-8A3437FB581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F37186F2-251E-5E3A-F4AB-CB2A6900474D}"/>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7467B23B-988F-5822-AF4A-27A5BDA2FF45}"/>
                </a:ext>
              </a:extLst>
            </p:cNvPr>
            <p:cNvGrpSpPr>
              <a:grpSpLocks noChangeAspect="1"/>
            </p:cNvGrpSpPr>
            <p:nvPr/>
          </p:nvGrpSpPr>
          <p:grpSpPr>
            <a:xfrm rot="16200000">
              <a:off x="4978269" y="4485714"/>
              <a:ext cx="589656" cy="684201"/>
              <a:chOff x="2305050" y="5353050"/>
              <a:chExt cx="600075" cy="725025"/>
            </a:xfrm>
            <a:solidFill>
              <a:srgbClr val="89C978"/>
            </a:solidFill>
          </p:grpSpPr>
          <p:sp>
            <p:nvSpPr>
              <p:cNvPr id="61" name="Rectangle: Top Corners Rounded 60">
                <a:extLst>
                  <a:ext uri="{FF2B5EF4-FFF2-40B4-BE49-F238E27FC236}">
                    <a16:creationId xmlns:a16="http://schemas.microsoft.com/office/drawing/2014/main" id="{AD930689-7545-7F05-DC65-17A636AA472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B901FF2A-6633-A9BA-43F4-DA38A9DEB11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12867869-D943-49A3-DCBE-C4D70D3100D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 name="Group 63">
              <a:extLst>
                <a:ext uri="{FF2B5EF4-FFF2-40B4-BE49-F238E27FC236}">
                  <a16:creationId xmlns:a16="http://schemas.microsoft.com/office/drawing/2014/main" id="{87603EF0-273E-7F9C-2386-AD7A1DECBDDA}"/>
                </a:ext>
              </a:extLst>
            </p:cNvPr>
            <p:cNvGrpSpPr>
              <a:grpSpLocks noChangeAspect="1"/>
            </p:cNvGrpSpPr>
            <p:nvPr/>
          </p:nvGrpSpPr>
          <p:grpSpPr>
            <a:xfrm rot="16200000">
              <a:off x="4418851" y="4485714"/>
              <a:ext cx="589656" cy="684201"/>
              <a:chOff x="2305050" y="5353050"/>
              <a:chExt cx="600075" cy="725025"/>
            </a:xfrm>
            <a:solidFill>
              <a:srgbClr val="89C978"/>
            </a:solidFill>
          </p:grpSpPr>
          <p:sp>
            <p:nvSpPr>
              <p:cNvPr id="65" name="Rectangle: Top Corners Rounded 64">
                <a:extLst>
                  <a:ext uri="{FF2B5EF4-FFF2-40B4-BE49-F238E27FC236}">
                    <a16:creationId xmlns:a16="http://schemas.microsoft.com/office/drawing/2014/main" id="{373D6A74-0889-6254-B1A7-0B71218F1E3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D2FEF8F-98FF-9C70-6472-82AC3E30331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ECFDF7E0-6AE2-F0FC-6C5C-8A05CE49FE5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 name="Rectangular Callout 9">
            <a:extLst>
              <a:ext uri="{FF2B5EF4-FFF2-40B4-BE49-F238E27FC236}">
                <a16:creationId xmlns:a16="http://schemas.microsoft.com/office/drawing/2014/main" id="{C23BC040-9271-AE45-9A5E-F82EC42BD189}"/>
              </a:ext>
            </a:extLst>
          </p:cNvPr>
          <p:cNvSpPr/>
          <p:nvPr/>
        </p:nvSpPr>
        <p:spPr>
          <a:xfrm>
            <a:off x="6096000" y="2741010"/>
            <a:ext cx="2892426" cy="880813"/>
          </a:xfrm>
          <a:prstGeom prst="wedgeRectCallout">
            <a:avLst>
              <a:gd name="adj1" fmla="val 66638"/>
              <a:gd name="adj2" fmla="val 532"/>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My train is </a:t>
            </a:r>
            <a:r>
              <a:rPr lang="en-GB" sz="2400" b="1">
                <a:solidFill>
                  <a:schemeClr val="tx1"/>
                </a:solidFill>
                <a:latin typeface="Century Gothic" panose="020B0502020202020204" pitchFamily="34" charset="0"/>
              </a:rPr>
              <a:t>shorter</a:t>
            </a:r>
            <a:r>
              <a:rPr lang="en-GB" sz="2400">
                <a:solidFill>
                  <a:schemeClr val="tx1"/>
                </a:solidFill>
                <a:latin typeface="Century Gothic" panose="020B0502020202020204" pitchFamily="34" charset="0"/>
              </a:rPr>
              <a:t> than yours.</a:t>
            </a:r>
          </a:p>
        </p:txBody>
      </p:sp>
      <p:sp>
        <p:nvSpPr>
          <p:cNvPr id="11" name="Rectangular Callout 9">
            <a:extLst>
              <a:ext uri="{FF2B5EF4-FFF2-40B4-BE49-F238E27FC236}">
                <a16:creationId xmlns:a16="http://schemas.microsoft.com/office/drawing/2014/main" id="{AFACF278-FAD2-E818-A3B3-61ACF93AAA1B}"/>
              </a:ext>
            </a:extLst>
          </p:cNvPr>
          <p:cNvSpPr/>
          <p:nvPr/>
        </p:nvSpPr>
        <p:spPr>
          <a:xfrm>
            <a:off x="1858225" y="2275083"/>
            <a:ext cx="2892426" cy="880815"/>
          </a:xfrm>
          <a:prstGeom prst="wedgeRectCallout">
            <a:avLst>
              <a:gd name="adj1" fmla="val -58017"/>
              <a:gd name="adj2" fmla="val 41733"/>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My train is </a:t>
            </a:r>
            <a:r>
              <a:rPr lang="en-GB" sz="2400" b="1">
                <a:solidFill>
                  <a:schemeClr val="tx1"/>
                </a:solidFill>
                <a:latin typeface="Century Gothic" panose="020B0502020202020204" pitchFamily="34" charset="0"/>
              </a:rPr>
              <a:t>longer</a:t>
            </a:r>
            <a:r>
              <a:rPr lang="en-GB" sz="2400">
                <a:solidFill>
                  <a:schemeClr val="tx1"/>
                </a:solidFill>
                <a:latin typeface="Century Gothic" panose="020B0502020202020204" pitchFamily="34" charset="0"/>
              </a:rPr>
              <a:t> than yours.</a:t>
            </a:r>
          </a:p>
        </p:txBody>
      </p:sp>
      <p:sp>
        <p:nvSpPr>
          <p:cNvPr id="13" name="Rectangular Callout 9">
            <a:extLst>
              <a:ext uri="{FF2B5EF4-FFF2-40B4-BE49-F238E27FC236}">
                <a16:creationId xmlns:a16="http://schemas.microsoft.com/office/drawing/2014/main" id="{648A9268-B2C2-7200-24A0-7DFDCC0E4BC1}"/>
              </a:ext>
            </a:extLst>
          </p:cNvPr>
          <p:cNvSpPr/>
          <p:nvPr/>
        </p:nvSpPr>
        <p:spPr>
          <a:xfrm>
            <a:off x="6049833" y="1451677"/>
            <a:ext cx="4278991" cy="578452"/>
          </a:xfrm>
          <a:prstGeom prst="wedgeRectCallout">
            <a:avLst>
              <a:gd name="adj1" fmla="val -200"/>
              <a:gd name="adj2" fmla="val 10695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My train is four cubes long. </a:t>
            </a:r>
          </a:p>
        </p:txBody>
      </p:sp>
    </p:spTree>
    <p:extLst>
      <p:ext uri="{BB962C8B-B14F-4D97-AF65-F5344CB8AC3E}">
        <p14:creationId xmlns:p14="http://schemas.microsoft.com/office/powerpoint/2010/main" val="236553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D1148-3CD1-4348-935A-A1F4258C282F}"/>
              </a:ext>
            </a:extLst>
          </p:cNvPr>
          <p:cNvPicPr>
            <a:picLocks noChangeAspect="1"/>
          </p:cNvPicPr>
          <p:nvPr/>
        </p:nvPicPr>
        <p:blipFill>
          <a:blip r:embed="rId2"/>
          <a:stretch>
            <a:fillRect/>
          </a:stretch>
        </p:blipFill>
        <p:spPr>
          <a:xfrm>
            <a:off x="1144695" y="392665"/>
            <a:ext cx="8640435" cy="6072670"/>
          </a:xfrm>
          <a:prstGeom prst="rect">
            <a:avLst/>
          </a:prstGeom>
        </p:spPr>
      </p:pic>
    </p:spTree>
    <p:extLst>
      <p:ext uri="{BB962C8B-B14F-4D97-AF65-F5344CB8AC3E}">
        <p14:creationId xmlns:p14="http://schemas.microsoft.com/office/powerpoint/2010/main" val="157553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assoon primary"/>
              </a:rPr>
              <a:t>Knowledge check: How could you describe the arrows?</a:t>
            </a:r>
          </a:p>
        </p:txBody>
      </p:sp>
      <p:cxnSp>
        <p:nvCxnSpPr>
          <p:cNvPr id="5" name="Straight Connector 4"/>
          <p:cNvCxnSpPr>
            <a:cxnSpLocks/>
          </p:cNvCxnSpPr>
          <p:nvPr/>
        </p:nvCxnSpPr>
        <p:spPr>
          <a:xfrm>
            <a:off x="1261238" y="4712677"/>
            <a:ext cx="228074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90492" y="2176461"/>
            <a:ext cx="0" cy="22824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30869" y="1663461"/>
            <a:ext cx="0" cy="3049216"/>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66442" y="2176461"/>
            <a:ext cx="0" cy="2536216"/>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202015" y="3856892"/>
            <a:ext cx="0" cy="855786"/>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343" y="5009801"/>
            <a:ext cx="1177049" cy="461665"/>
          </a:xfrm>
          <a:prstGeom prst="rect">
            <a:avLst/>
          </a:prstGeom>
          <a:noFill/>
        </p:spPr>
        <p:txBody>
          <a:bodyPr wrap="square" rtlCol="0">
            <a:spAutoFit/>
          </a:bodyPr>
          <a:lstStyle/>
          <a:p>
            <a:r>
              <a:rPr lang="en-GB" sz="2400">
                <a:latin typeface="Century Gothic" panose="020B0502020202020204" pitchFamily="34" charset="0"/>
              </a:rPr>
              <a:t> tallest</a:t>
            </a:r>
          </a:p>
        </p:txBody>
      </p:sp>
      <p:cxnSp>
        <p:nvCxnSpPr>
          <p:cNvPr id="21" name="Straight Arrow Connector 20"/>
          <p:cNvCxnSpPr/>
          <p:nvPr/>
        </p:nvCxnSpPr>
        <p:spPr>
          <a:xfrm flipH="1">
            <a:off x="5990492" y="2554039"/>
            <a:ext cx="2989384"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990492" y="3345724"/>
            <a:ext cx="2321170"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990492" y="4142516"/>
            <a:ext cx="1160585"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2569" y="1554930"/>
            <a:ext cx="2567354" cy="461665"/>
          </a:xfrm>
          <a:prstGeom prst="rect">
            <a:avLst/>
          </a:prstGeom>
          <a:noFill/>
        </p:spPr>
        <p:txBody>
          <a:bodyPr wrap="square" rtlCol="0">
            <a:spAutoFit/>
          </a:bodyPr>
          <a:lstStyle/>
          <a:p>
            <a:r>
              <a:rPr lang="en-GB" sz="2400">
                <a:latin typeface="Century Gothic" panose="020B0502020202020204" pitchFamily="34" charset="0"/>
              </a:rPr>
              <a:t>longest</a:t>
            </a:r>
          </a:p>
        </p:txBody>
      </p:sp>
      <p:sp>
        <p:nvSpPr>
          <p:cNvPr id="28" name="TextBox 27"/>
          <p:cNvSpPr txBox="1"/>
          <p:nvPr/>
        </p:nvSpPr>
        <p:spPr>
          <a:xfrm>
            <a:off x="5902569" y="4618088"/>
            <a:ext cx="2192216" cy="461665"/>
          </a:xfrm>
          <a:prstGeom prst="rect">
            <a:avLst/>
          </a:prstGeom>
          <a:noFill/>
        </p:spPr>
        <p:txBody>
          <a:bodyPr wrap="square" rtlCol="0">
            <a:spAutoFit/>
          </a:bodyPr>
          <a:lstStyle/>
          <a:p>
            <a:r>
              <a:rPr lang="en-GB" sz="2400">
                <a:latin typeface="Century Gothic" panose="020B0502020202020204" pitchFamily="34" charset="0"/>
              </a:rPr>
              <a:t>shortest</a:t>
            </a:r>
          </a:p>
        </p:txBody>
      </p:sp>
      <p:sp>
        <p:nvSpPr>
          <p:cNvPr id="4" name="TextBox 3">
            <a:extLst>
              <a:ext uri="{FF2B5EF4-FFF2-40B4-BE49-F238E27FC236}">
                <a16:creationId xmlns:a16="http://schemas.microsoft.com/office/drawing/2014/main" id="{0DD18B9F-5B02-52CD-23C3-01A7A0E3FF7B}"/>
              </a:ext>
            </a:extLst>
          </p:cNvPr>
          <p:cNvSpPr txBox="1"/>
          <p:nvPr/>
        </p:nvSpPr>
        <p:spPr>
          <a:xfrm>
            <a:off x="2780491" y="5009800"/>
            <a:ext cx="1375844" cy="461665"/>
          </a:xfrm>
          <a:prstGeom prst="rect">
            <a:avLst/>
          </a:prstGeom>
          <a:noFill/>
        </p:spPr>
        <p:txBody>
          <a:bodyPr wrap="square" rtlCol="0">
            <a:spAutoFit/>
          </a:bodyPr>
          <a:lstStyle/>
          <a:p>
            <a:r>
              <a:rPr lang="en-GB" sz="2400">
                <a:latin typeface="Century Gothic" panose="020B0502020202020204" pitchFamily="34" charset="0"/>
              </a:rPr>
              <a:t>shortest</a:t>
            </a:r>
          </a:p>
        </p:txBody>
      </p:sp>
      <p:sp>
        <p:nvSpPr>
          <p:cNvPr id="3" name="Rectangle 2">
            <a:extLst>
              <a:ext uri="{FF2B5EF4-FFF2-40B4-BE49-F238E27FC236}">
                <a16:creationId xmlns:a16="http://schemas.microsoft.com/office/drawing/2014/main" id="{392118E1-6191-DC8E-9535-4D94D1150636}"/>
              </a:ext>
            </a:extLst>
          </p:cNvPr>
          <p:cNvSpPr/>
          <p:nvPr/>
        </p:nvSpPr>
        <p:spPr>
          <a:xfrm>
            <a:off x="625875" y="4992447"/>
            <a:ext cx="1222640" cy="4657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EBADDDE-002B-5E13-AC46-9C34D6023509}"/>
              </a:ext>
            </a:extLst>
          </p:cNvPr>
          <p:cNvSpPr/>
          <p:nvPr/>
        </p:nvSpPr>
        <p:spPr>
          <a:xfrm>
            <a:off x="2781246" y="4992447"/>
            <a:ext cx="1222640" cy="4657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C58872B-D14B-1B45-9A3C-3B9CF45D4E50}"/>
              </a:ext>
            </a:extLst>
          </p:cNvPr>
          <p:cNvSpPr/>
          <p:nvPr/>
        </p:nvSpPr>
        <p:spPr>
          <a:xfrm>
            <a:off x="5992532" y="4654989"/>
            <a:ext cx="1222640" cy="4657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A8E4744-D9E0-4E78-E2C9-E69607BE0B11}"/>
              </a:ext>
            </a:extLst>
          </p:cNvPr>
          <p:cNvSpPr/>
          <p:nvPr/>
        </p:nvSpPr>
        <p:spPr>
          <a:xfrm>
            <a:off x="5992532" y="1661418"/>
            <a:ext cx="1222640" cy="4657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0654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DFEAF3DE-66D6-4580-AF4D-CB2449E4C355}"/>
              </a:ext>
            </a:extLst>
          </p:cNvPr>
          <p:cNvSpPr>
            <a:spLocks noGrp="1"/>
          </p:cNvSpPr>
          <p:nvPr>
            <p:ph type="title"/>
          </p:nvPr>
        </p:nvSpPr>
        <p:spPr/>
        <p:txBody>
          <a:bodyPr/>
          <a:lstStyle/>
          <a:p>
            <a:r>
              <a:rPr lang="en-US" sz="2200">
                <a:latin typeface="Century Gothic"/>
                <a:cs typeface="Century Gothic"/>
              </a:rPr>
              <a:t>TBAT: compare the lengths and heights of two or more objects</a:t>
            </a:r>
            <a:endParaRPr lang="en-US"/>
          </a:p>
        </p:txBody>
      </p:sp>
      <p:pic>
        <p:nvPicPr>
          <p:cNvPr id="3" name="Picture 2">
            <a:extLst>
              <a:ext uri="{FF2B5EF4-FFF2-40B4-BE49-F238E27FC236}">
                <a16:creationId xmlns:a16="http://schemas.microsoft.com/office/drawing/2014/main" id="{AD8D4350-4400-1370-94A6-3E36917195F5}"/>
              </a:ext>
            </a:extLst>
          </p:cNvPr>
          <p:cNvPicPr>
            <a:picLocks noChangeAspect="1"/>
          </p:cNvPicPr>
          <p:nvPr/>
        </p:nvPicPr>
        <p:blipFill>
          <a:blip r:embed="rId2"/>
          <a:stretch>
            <a:fillRect/>
          </a:stretch>
        </p:blipFill>
        <p:spPr>
          <a:xfrm rot="5400000">
            <a:off x="1405288" y="1865490"/>
            <a:ext cx="2847110" cy="4952135"/>
          </a:xfrm>
          <a:prstGeom prst="rect">
            <a:avLst/>
          </a:prstGeom>
        </p:spPr>
      </p:pic>
      <p:grpSp>
        <p:nvGrpSpPr>
          <p:cNvPr id="10" name="Group 9">
            <a:extLst>
              <a:ext uri="{FF2B5EF4-FFF2-40B4-BE49-F238E27FC236}">
                <a16:creationId xmlns:a16="http://schemas.microsoft.com/office/drawing/2014/main" id="{8B453C44-E467-AAD8-697E-403EF5B8206E}"/>
              </a:ext>
            </a:extLst>
          </p:cNvPr>
          <p:cNvGrpSpPr/>
          <p:nvPr/>
        </p:nvGrpSpPr>
        <p:grpSpPr>
          <a:xfrm>
            <a:off x="560596" y="3386766"/>
            <a:ext cx="1494314" cy="268834"/>
            <a:chOff x="3153375" y="2773208"/>
            <a:chExt cx="1830781" cy="585509"/>
          </a:xfrm>
        </p:grpSpPr>
        <p:grpSp>
          <p:nvGrpSpPr>
            <p:cNvPr id="81" name="Group 80">
              <a:extLst>
                <a:ext uri="{FF2B5EF4-FFF2-40B4-BE49-F238E27FC236}">
                  <a16:creationId xmlns:a16="http://schemas.microsoft.com/office/drawing/2014/main" id="{51A1048E-C177-655E-83F6-30469D2DF128}"/>
                </a:ext>
              </a:extLst>
            </p:cNvPr>
            <p:cNvGrpSpPr>
              <a:grpSpLocks noChangeAspect="1"/>
            </p:cNvGrpSpPr>
            <p:nvPr/>
          </p:nvGrpSpPr>
          <p:grpSpPr>
            <a:xfrm rot="5400000">
              <a:off x="3205213" y="2721372"/>
              <a:ext cx="585507" cy="689184"/>
              <a:chOff x="2305050" y="5353050"/>
              <a:chExt cx="600075" cy="725025"/>
            </a:xfrm>
          </p:grpSpPr>
          <p:sp>
            <p:nvSpPr>
              <p:cNvPr id="82" name="Rectangle: Top Corners Rounded 81">
                <a:extLst>
                  <a:ext uri="{FF2B5EF4-FFF2-40B4-BE49-F238E27FC236}">
                    <a16:creationId xmlns:a16="http://schemas.microsoft.com/office/drawing/2014/main" id="{B8BC6174-DF19-C18D-C500-12EBA63D0EF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602306A6-7405-46BA-47F2-3A8C27B07670}"/>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2EF2A45D-E5BC-F87D-6E72-102D7DBA63E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a:extLst>
                <a:ext uri="{FF2B5EF4-FFF2-40B4-BE49-F238E27FC236}">
                  <a16:creationId xmlns:a16="http://schemas.microsoft.com/office/drawing/2014/main" id="{2063ACD8-90BA-DE3E-B1A0-805AF74121B0}"/>
                </a:ext>
              </a:extLst>
            </p:cNvPr>
            <p:cNvGrpSpPr>
              <a:grpSpLocks noChangeAspect="1"/>
            </p:cNvGrpSpPr>
            <p:nvPr/>
          </p:nvGrpSpPr>
          <p:grpSpPr>
            <a:xfrm rot="5400000">
              <a:off x="3776012" y="2721370"/>
              <a:ext cx="585507" cy="689184"/>
              <a:chOff x="2305050" y="5353050"/>
              <a:chExt cx="600075" cy="725025"/>
            </a:xfrm>
          </p:grpSpPr>
          <p:sp>
            <p:nvSpPr>
              <p:cNvPr id="86" name="Rectangle: Top Corners Rounded 85">
                <a:extLst>
                  <a:ext uri="{FF2B5EF4-FFF2-40B4-BE49-F238E27FC236}">
                    <a16:creationId xmlns:a16="http://schemas.microsoft.com/office/drawing/2014/main" id="{1BA40901-82D7-E4E9-E18D-4B624447177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B1E8947B-1D27-B619-24E7-9302A010F7B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85D1726-340E-6214-4277-083F788757A9}"/>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B91EC635-B892-B345-0D41-C92899934C60}"/>
                </a:ext>
              </a:extLst>
            </p:cNvPr>
            <p:cNvGrpSpPr>
              <a:grpSpLocks noChangeAspect="1"/>
            </p:cNvGrpSpPr>
            <p:nvPr/>
          </p:nvGrpSpPr>
          <p:grpSpPr>
            <a:xfrm rot="5400000">
              <a:off x="4346810" y="2721371"/>
              <a:ext cx="585507" cy="689184"/>
              <a:chOff x="2305050" y="5353050"/>
              <a:chExt cx="600075" cy="725025"/>
            </a:xfrm>
          </p:grpSpPr>
          <p:sp>
            <p:nvSpPr>
              <p:cNvPr id="90" name="Rectangle: Top Corners Rounded 89">
                <a:extLst>
                  <a:ext uri="{FF2B5EF4-FFF2-40B4-BE49-F238E27FC236}">
                    <a16:creationId xmlns:a16="http://schemas.microsoft.com/office/drawing/2014/main" id="{8C5D95A9-8FB1-2799-5C5A-A4479D05879B}"/>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03B35E5E-AF12-57DF-2EA7-FFE3FD100618}"/>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F61D2E3F-4873-4CEE-7014-BFC5DDBE3F8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 name="TextBox 1">
            <a:extLst>
              <a:ext uri="{FF2B5EF4-FFF2-40B4-BE49-F238E27FC236}">
                <a16:creationId xmlns:a16="http://schemas.microsoft.com/office/drawing/2014/main" id="{8A288E01-3500-CDD0-3AB0-CF18BAB9DA83}"/>
              </a:ext>
            </a:extLst>
          </p:cNvPr>
          <p:cNvSpPr txBox="1"/>
          <p:nvPr/>
        </p:nvSpPr>
        <p:spPr>
          <a:xfrm>
            <a:off x="160811" y="1345870"/>
            <a:ext cx="44656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Independent: </a:t>
            </a:r>
            <a:endParaRPr lang="en-US" sz="2800"/>
          </a:p>
        </p:txBody>
      </p:sp>
      <p:sp>
        <p:nvSpPr>
          <p:cNvPr id="4" name="TextBox 3">
            <a:extLst>
              <a:ext uri="{FF2B5EF4-FFF2-40B4-BE49-F238E27FC236}">
                <a16:creationId xmlns:a16="http://schemas.microsoft.com/office/drawing/2014/main" id="{3B2C0082-E1A2-3341-A151-C13A93DB6AF0}"/>
              </a:ext>
            </a:extLst>
          </p:cNvPr>
          <p:cNvSpPr txBox="1"/>
          <p:nvPr/>
        </p:nvSpPr>
        <p:spPr>
          <a:xfrm>
            <a:off x="6398081" y="3604476"/>
            <a:ext cx="44656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Challenge: </a:t>
            </a:r>
            <a:endParaRPr lang="en-US" sz="2800"/>
          </a:p>
        </p:txBody>
      </p:sp>
      <p:pic>
        <p:nvPicPr>
          <p:cNvPr id="5" name="Picture 5" descr="Diagram&#10;&#10;Description automatically generated">
            <a:extLst>
              <a:ext uri="{FF2B5EF4-FFF2-40B4-BE49-F238E27FC236}">
                <a16:creationId xmlns:a16="http://schemas.microsoft.com/office/drawing/2014/main" id="{7B4E3693-2ADA-4D36-F2A5-6405140ACB04}"/>
              </a:ext>
            </a:extLst>
          </p:cNvPr>
          <p:cNvPicPr>
            <a:picLocks noChangeAspect="1"/>
          </p:cNvPicPr>
          <p:nvPr/>
        </p:nvPicPr>
        <p:blipFill>
          <a:blip r:embed="rId3"/>
          <a:stretch>
            <a:fillRect/>
          </a:stretch>
        </p:blipFill>
        <p:spPr>
          <a:xfrm>
            <a:off x="5872061" y="4085994"/>
            <a:ext cx="4880758" cy="2679878"/>
          </a:xfrm>
          <a:prstGeom prst="rect">
            <a:avLst/>
          </a:prstGeom>
        </p:spPr>
      </p:pic>
      <p:pic>
        <p:nvPicPr>
          <p:cNvPr id="6" name="Picture 5" descr="Text&#10;&#10;Description automatically generated">
            <a:extLst>
              <a:ext uri="{FF2B5EF4-FFF2-40B4-BE49-F238E27FC236}">
                <a16:creationId xmlns:a16="http://schemas.microsoft.com/office/drawing/2014/main" id="{A389133A-432C-6C1C-829E-FB89EB37D45E}"/>
              </a:ext>
            </a:extLst>
          </p:cNvPr>
          <p:cNvPicPr>
            <a:picLocks noChangeAspect="1"/>
          </p:cNvPicPr>
          <p:nvPr/>
        </p:nvPicPr>
        <p:blipFill>
          <a:blip r:embed="rId4"/>
          <a:stretch>
            <a:fillRect/>
          </a:stretch>
        </p:blipFill>
        <p:spPr>
          <a:xfrm>
            <a:off x="5872162" y="1410942"/>
            <a:ext cx="5019675" cy="2114550"/>
          </a:xfrm>
          <a:prstGeom prst="rect">
            <a:avLst/>
          </a:prstGeom>
        </p:spPr>
      </p:pic>
      <p:sp>
        <p:nvSpPr>
          <p:cNvPr id="7" name="TextBox 6">
            <a:extLst>
              <a:ext uri="{FF2B5EF4-FFF2-40B4-BE49-F238E27FC236}">
                <a16:creationId xmlns:a16="http://schemas.microsoft.com/office/drawing/2014/main" id="{CD94247D-AAB1-35BD-43AB-A9FE71D67D05}"/>
              </a:ext>
            </a:extLst>
          </p:cNvPr>
          <p:cNvSpPr txBox="1"/>
          <p:nvPr/>
        </p:nvSpPr>
        <p:spPr>
          <a:xfrm>
            <a:off x="5307433" y="1510516"/>
            <a:ext cx="12288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RP:</a:t>
            </a:r>
            <a:endParaRPr lang="en-GB"/>
          </a:p>
        </p:txBody>
      </p:sp>
    </p:spTree>
    <p:extLst>
      <p:ext uri="{BB962C8B-B14F-4D97-AF65-F5344CB8AC3E}">
        <p14:creationId xmlns:p14="http://schemas.microsoft.com/office/powerpoint/2010/main" val="1269217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DFEAF3DE-66D6-4580-AF4D-CB2449E4C355}"/>
              </a:ext>
            </a:extLst>
          </p:cNvPr>
          <p:cNvSpPr>
            <a:spLocks noGrp="1"/>
          </p:cNvSpPr>
          <p:nvPr>
            <p:ph type="title"/>
          </p:nvPr>
        </p:nvSpPr>
        <p:spPr/>
        <p:txBody>
          <a:bodyPr/>
          <a:lstStyle/>
          <a:p>
            <a:r>
              <a:rPr lang="en-US" sz="2200">
                <a:latin typeface="Century Gothic"/>
                <a:cs typeface="Century Gothic"/>
              </a:rPr>
              <a:t>TBAT: compare the lengths and heights of two or more objects</a:t>
            </a:r>
            <a:endParaRPr lang="en-US"/>
          </a:p>
        </p:txBody>
      </p:sp>
      <p:sp>
        <p:nvSpPr>
          <p:cNvPr id="2" name="TextBox 1">
            <a:extLst>
              <a:ext uri="{FF2B5EF4-FFF2-40B4-BE49-F238E27FC236}">
                <a16:creationId xmlns:a16="http://schemas.microsoft.com/office/drawing/2014/main" id="{8A288E01-3500-CDD0-3AB0-CF18BAB9DA83}"/>
              </a:ext>
            </a:extLst>
          </p:cNvPr>
          <p:cNvSpPr txBox="1"/>
          <p:nvPr/>
        </p:nvSpPr>
        <p:spPr>
          <a:xfrm>
            <a:off x="160811" y="1345870"/>
            <a:ext cx="44656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Mastery: </a:t>
            </a:r>
            <a:endParaRPr lang="en-US" sz="2800"/>
          </a:p>
        </p:txBody>
      </p:sp>
      <p:sp>
        <p:nvSpPr>
          <p:cNvPr id="4" name="TextBox 3">
            <a:extLst>
              <a:ext uri="{FF2B5EF4-FFF2-40B4-BE49-F238E27FC236}">
                <a16:creationId xmlns:a16="http://schemas.microsoft.com/office/drawing/2014/main" id="{3B2C0082-E1A2-3341-A151-C13A93DB6AF0}"/>
              </a:ext>
            </a:extLst>
          </p:cNvPr>
          <p:cNvSpPr txBox="1"/>
          <p:nvPr/>
        </p:nvSpPr>
        <p:spPr>
          <a:xfrm>
            <a:off x="5781798" y="1296389"/>
            <a:ext cx="49604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cs typeface="Calibri"/>
              </a:rPr>
              <a:t>Mastery with greater depth: </a:t>
            </a:r>
            <a:endParaRPr lang="en-US" sz="2800"/>
          </a:p>
        </p:txBody>
      </p:sp>
      <p:pic>
        <p:nvPicPr>
          <p:cNvPr id="7" name="Picture 7" descr="Diagram&#10;&#10;Description automatically generated">
            <a:extLst>
              <a:ext uri="{FF2B5EF4-FFF2-40B4-BE49-F238E27FC236}">
                <a16:creationId xmlns:a16="http://schemas.microsoft.com/office/drawing/2014/main" id="{73D235CC-A911-6CCD-FEA5-85429B114C12}"/>
              </a:ext>
            </a:extLst>
          </p:cNvPr>
          <p:cNvPicPr>
            <a:picLocks noChangeAspect="1"/>
          </p:cNvPicPr>
          <p:nvPr/>
        </p:nvPicPr>
        <p:blipFill rotWithShape="1">
          <a:blip r:embed="rId2"/>
          <a:srcRect l="2347" t="4054" r="-469" b="4955"/>
          <a:stretch/>
        </p:blipFill>
        <p:spPr>
          <a:xfrm>
            <a:off x="6193613" y="1921273"/>
            <a:ext cx="4138505" cy="2000844"/>
          </a:xfrm>
          <a:prstGeom prst="rect">
            <a:avLst/>
          </a:prstGeom>
        </p:spPr>
      </p:pic>
      <p:pic>
        <p:nvPicPr>
          <p:cNvPr id="3" name="Picture 2" descr="A cartoon of a child&#10;&#10;Description automatically generated">
            <a:extLst>
              <a:ext uri="{FF2B5EF4-FFF2-40B4-BE49-F238E27FC236}">
                <a16:creationId xmlns:a16="http://schemas.microsoft.com/office/drawing/2014/main" id="{07DD4731-C6D4-7BC5-ADD6-E4F07792DD88}"/>
              </a:ext>
            </a:extLst>
          </p:cNvPr>
          <p:cNvPicPr>
            <a:picLocks noChangeAspect="1"/>
          </p:cNvPicPr>
          <p:nvPr/>
        </p:nvPicPr>
        <p:blipFill>
          <a:blip r:embed="rId3"/>
          <a:stretch>
            <a:fillRect/>
          </a:stretch>
        </p:blipFill>
        <p:spPr>
          <a:xfrm>
            <a:off x="157783" y="1863655"/>
            <a:ext cx="5272433" cy="1926949"/>
          </a:xfrm>
          <a:prstGeom prst="rect">
            <a:avLst/>
          </a:prstGeom>
        </p:spPr>
      </p:pic>
    </p:spTree>
    <p:extLst>
      <p:ext uri="{BB962C8B-B14F-4D97-AF65-F5344CB8AC3E}">
        <p14:creationId xmlns:p14="http://schemas.microsoft.com/office/powerpoint/2010/main" val="1765922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8EB4-8842-D90F-031D-5D39F0FFAC32}"/>
              </a:ext>
            </a:extLst>
          </p:cNvPr>
          <p:cNvSpPr>
            <a:spLocks noGrp="1"/>
          </p:cNvSpPr>
          <p:nvPr>
            <p:ph type="title"/>
          </p:nvPr>
        </p:nvSpPr>
        <p:spPr/>
        <p:txBody>
          <a:bodyPr/>
          <a:lstStyle/>
          <a:p>
            <a:r>
              <a:rPr lang="en-GB">
                <a:latin typeface="Sassoon Primary" pitchFamily="50" charset="0"/>
              </a:rPr>
              <a:t>TBAT: correctly write the letter e</a:t>
            </a:r>
            <a:br>
              <a:rPr lang="en-GB">
                <a:latin typeface="Sassoon Primary" pitchFamily="50" charset="0"/>
              </a:rPr>
            </a:br>
            <a:r>
              <a:rPr lang="en-GB">
                <a:latin typeface="Sassoon Primary" pitchFamily="50" charset="0"/>
              </a:rPr>
              <a:t>warm up:</a:t>
            </a:r>
          </a:p>
        </p:txBody>
      </p:sp>
      <p:pic>
        <p:nvPicPr>
          <p:cNvPr id="5" name="Content Placeholder 4" descr="A person in a black shirt&#10;&#10;AI-generated content may be incorrect.">
            <a:extLst>
              <a:ext uri="{FF2B5EF4-FFF2-40B4-BE49-F238E27FC236}">
                <a16:creationId xmlns:a16="http://schemas.microsoft.com/office/drawing/2014/main" id="{BD79317D-2456-B43B-7094-A1ABCC73B645}"/>
              </a:ext>
            </a:extLst>
          </p:cNvPr>
          <p:cNvPicPr>
            <a:picLocks noGrp="1" noChangeAspect="1"/>
          </p:cNvPicPr>
          <p:nvPr>
            <p:ph idx="1"/>
          </p:nvPr>
        </p:nvPicPr>
        <p:blipFill>
          <a:blip r:embed="rId2"/>
          <a:stretch>
            <a:fillRect/>
          </a:stretch>
        </p:blipFill>
        <p:spPr>
          <a:xfrm>
            <a:off x="1230086" y="2979512"/>
            <a:ext cx="3929743" cy="3028854"/>
          </a:xfrm>
          <a:prstGeom prst="rect">
            <a:avLst/>
          </a:prstGeom>
        </p:spPr>
      </p:pic>
      <p:sp>
        <p:nvSpPr>
          <p:cNvPr id="6" name="TextBox 5">
            <a:extLst>
              <a:ext uri="{FF2B5EF4-FFF2-40B4-BE49-F238E27FC236}">
                <a16:creationId xmlns:a16="http://schemas.microsoft.com/office/drawing/2014/main" id="{9AD6E9BA-F88E-1124-727F-6C5E68C4BCC7}"/>
              </a:ext>
            </a:extLst>
          </p:cNvPr>
          <p:cNvSpPr txBox="1"/>
          <p:nvPr/>
        </p:nvSpPr>
        <p:spPr>
          <a:xfrm>
            <a:off x="1306286" y="2079171"/>
            <a:ext cx="3940628" cy="584775"/>
          </a:xfrm>
          <a:prstGeom prst="rect">
            <a:avLst/>
          </a:prstGeom>
          <a:noFill/>
        </p:spPr>
        <p:txBody>
          <a:bodyPr wrap="square" rtlCol="0">
            <a:spAutoFit/>
          </a:bodyPr>
          <a:lstStyle/>
          <a:p>
            <a:r>
              <a:rPr lang="en-GB" sz="3200"/>
              <a:t>Musical instruments</a:t>
            </a:r>
          </a:p>
        </p:txBody>
      </p:sp>
      <p:pic>
        <p:nvPicPr>
          <p:cNvPr id="8" name="Picture 7" descr="A person wearing a black shirt&#10;&#10;AI-generated content may be incorrect.">
            <a:extLst>
              <a:ext uri="{FF2B5EF4-FFF2-40B4-BE49-F238E27FC236}">
                <a16:creationId xmlns:a16="http://schemas.microsoft.com/office/drawing/2014/main" id="{AD01B8D5-D7D0-AAAD-AF96-C8D8E7ADB1A4}"/>
              </a:ext>
            </a:extLst>
          </p:cNvPr>
          <p:cNvPicPr>
            <a:picLocks noChangeAspect="1"/>
          </p:cNvPicPr>
          <p:nvPr/>
        </p:nvPicPr>
        <p:blipFill>
          <a:blip r:embed="rId3"/>
          <a:stretch>
            <a:fillRect/>
          </a:stretch>
        </p:blipFill>
        <p:spPr>
          <a:xfrm>
            <a:off x="6656119" y="2979512"/>
            <a:ext cx="3929743" cy="3079355"/>
          </a:xfrm>
          <a:prstGeom prst="rect">
            <a:avLst/>
          </a:prstGeom>
        </p:spPr>
      </p:pic>
      <p:sp>
        <p:nvSpPr>
          <p:cNvPr id="9" name="TextBox 8">
            <a:extLst>
              <a:ext uri="{FF2B5EF4-FFF2-40B4-BE49-F238E27FC236}">
                <a16:creationId xmlns:a16="http://schemas.microsoft.com/office/drawing/2014/main" id="{9882F1A5-4DA4-B99A-7515-D7BF260D1CFF}"/>
              </a:ext>
            </a:extLst>
          </p:cNvPr>
          <p:cNvSpPr txBox="1"/>
          <p:nvPr/>
        </p:nvSpPr>
        <p:spPr>
          <a:xfrm>
            <a:off x="6656119" y="2079170"/>
            <a:ext cx="3940628" cy="584775"/>
          </a:xfrm>
          <a:prstGeom prst="rect">
            <a:avLst/>
          </a:prstGeom>
          <a:noFill/>
        </p:spPr>
        <p:txBody>
          <a:bodyPr wrap="square" rtlCol="0">
            <a:spAutoFit/>
          </a:bodyPr>
          <a:lstStyle/>
          <a:p>
            <a:r>
              <a:rPr lang="en-GB" sz="3200"/>
              <a:t>Hand bend</a:t>
            </a:r>
          </a:p>
        </p:txBody>
      </p:sp>
    </p:spTree>
    <p:extLst>
      <p:ext uri="{BB962C8B-B14F-4D97-AF65-F5344CB8AC3E}">
        <p14:creationId xmlns:p14="http://schemas.microsoft.com/office/powerpoint/2010/main" val="3732738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sitting at a desk writing on a chair&#10;&#10;AI-generated content may be incorrect.">
            <a:extLst>
              <a:ext uri="{FF2B5EF4-FFF2-40B4-BE49-F238E27FC236}">
                <a16:creationId xmlns:a16="http://schemas.microsoft.com/office/drawing/2014/main" id="{6D6D81F6-CE11-F921-E399-6B6A9300B86E}"/>
              </a:ext>
            </a:extLst>
          </p:cNvPr>
          <p:cNvPicPr>
            <a:picLocks noChangeAspect="1"/>
          </p:cNvPicPr>
          <p:nvPr/>
        </p:nvPicPr>
        <p:blipFill>
          <a:blip r:embed="rId2"/>
          <a:stretch>
            <a:fillRect/>
          </a:stretch>
        </p:blipFill>
        <p:spPr>
          <a:xfrm>
            <a:off x="838200" y="1502569"/>
            <a:ext cx="4105275" cy="4933950"/>
          </a:xfrm>
          <a:prstGeom prst="rect">
            <a:avLst/>
          </a:prstGeom>
        </p:spPr>
      </p:pic>
      <p:pic>
        <p:nvPicPr>
          <p:cNvPr id="7" name="Picture 6" descr="A child sitting at a desk writing on a table&#10;&#10;AI-generated content may be incorrect.">
            <a:extLst>
              <a:ext uri="{FF2B5EF4-FFF2-40B4-BE49-F238E27FC236}">
                <a16:creationId xmlns:a16="http://schemas.microsoft.com/office/drawing/2014/main" id="{1C892410-7FD8-34CD-3F5D-EDEF5A26F49C}"/>
              </a:ext>
            </a:extLst>
          </p:cNvPr>
          <p:cNvPicPr>
            <a:picLocks noChangeAspect="1"/>
          </p:cNvPicPr>
          <p:nvPr/>
        </p:nvPicPr>
        <p:blipFill>
          <a:blip r:embed="rId3"/>
          <a:stretch>
            <a:fillRect/>
          </a:stretch>
        </p:blipFill>
        <p:spPr>
          <a:xfrm>
            <a:off x="6342697" y="1502569"/>
            <a:ext cx="4200525" cy="4914900"/>
          </a:xfrm>
          <a:prstGeom prst="rect">
            <a:avLst/>
          </a:prstGeom>
        </p:spPr>
      </p:pic>
    </p:spTree>
    <p:extLst>
      <p:ext uri="{BB962C8B-B14F-4D97-AF65-F5344CB8AC3E}">
        <p14:creationId xmlns:p14="http://schemas.microsoft.com/office/powerpoint/2010/main" val="1137309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E3EF-F16B-209D-2BE6-3C470F351896}"/>
              </a:ext>
            </a:extLst>
          </p:cNvPr>
          <p:cNvSpPr>
            <a:spLocks noGrp="1"/>
          </p:cNvSpPr>
          <p:nvPr>
            <p:ph type="title"/>
          </p:nvPr>
        </p:nvSpPr>
        <p:spPr/>
        <p:txBody>
          <a:bodyPr/>
          <a:lstStyle/>
          <a:p>
            <a:endParaRPr lang="en-GB"/>
          </a:p>
        </p:txBody>
      </p:sp>
      <p:pic>
        <p:nvPicPr>
          <p:cNvPr id="5" name="Picture 4" descr="A black and blue symbol&#10;&#10;AI-generated content may be incorrect.">
            <a:extLst>
              <a:ext uri="{FF2B5EF4-FFF2-40B4-BE49-F238E27FC236}">
                <a16:creationId xmlns:a16="http://schemas.microsoft.com/office/drawing/2014/main" id="{CA7F94B6-06BC-9429-F7B4-89380F81B171}"/>
              </a:ext>
            </a:extLst>
          </p:cNvPr>
          <p:cNvPicPr>
            <a:picLocks noChangeAspect="1"/>
          </p:cNvPicPr>
          <p:nvPr/>
        </p:nvPicPr>
        <p:blipFill>
          <a:blip r:embed="rId2"/>
          <a:stretch>
            <a:fillRect/>
          </a:stretch>
        </p:blipFill>
        <p:spPr>
          <a:xfrm>
            <a:off x="1873023" y="829355"/>
            <a:ext cx="8010525" cy="3914775"/>
          </a:xfrm>
          <a:prstGeom prst="rect">
            <a:avLst/>
          </a:prstGeom>
        </p:spPr>
      </p:pic>
      <p:sp>
        <p:nvSpPr>
          <p:cNvPr id="6" name="Rectangle 1">
            <a:extLst>
              <a:ext uri="{FF2B5EF4-FFF2-40B4-BE49-F238E27FC236}">
                <a16:creationId xmlns:a16="http://schemas.microsoft.com/office/drawing/2014/main" id="{68765F7C-A5CA-AE87-C78F-40FBA04F53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2" name="Picture 11" descr="A close-up of a whiteboard&#10;&#10;AI-generated content may be incorrect.">
            <a:extLst>
              <a:ext uri="{FF2B5EF4-FFF2-40B4-BE49-F238E27FC236}">
                <a16:creationId xmlns:a16="http://schemas.microsoft.com/office/drawing/2014/main" id="{47A8951D-CBCE-8BBA-02A1-DFA5536A2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6" y="3965850"/>
            <a:ext cx="6613071" cy="2713896"/>
          </a:xfrm>
          <a:prstGeom prst="rect">
            <a:avLst/>
          </a:prstGeom>
        </p:spPr>
      </p:pic>
      <p:pic>
        <p:nvPicPr>
          <p:cNvPr id="13" name="Picture 12" descr="A close-up of a whiteboard&#10;&#10;AI-generated content may be incorrect.">
            <a:extLst>
              <a:ext uri="{FF2B5EF4-FFF2-40B4-BE49-F238E27FC236}">
                <a16:creationId xmlns:a16="http://schemas.microsoft.com/office/drawing/2014/main" id="{2E7D4F92-18A0-B62D-B021-0184C1522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71" y="3965850"/>
            <a:ext cx="6613071" cy="2713896"/>
          </a:xfrm>
          <a:prstGeom prst="rect">
            <a:avLst/>
          </a:prstGeom>
        </p:spPr>
      </p:pic>
    </p:spTree>
    <p:extLst>
      <p:ext uri="{BB962C8B-B14F-4D97-AF65-F5344CB8AC3E}">
        <p14:creationId xmlns:p14="http://schemas.microsoft.com/office/powerpoint/2010/main" val="3369418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FC2B-D4E8-6A02-AD1A-EE6DE9F0E8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70260A-B145-A057-76E2-AA49060F1553}"/>
              </a:ext>
            </a:extLst>
          </p:cNvPr>
          <p:cNvSpPr>
            <a:spLocks noGrp="1"/>
          </p:cNvSpPr>
          <p:nvPr>
            <p:ph idx="1"/>
          </p:nvPr>
        </p:nvSpPr>
        <p:spPr/>
        <p:txBody>
          <a:bodyPr/>
          <a:lstStyle/>
          <a:p>
            <a:endParaRPr lang="en-GB"/>
          </a:p>
        </p:txBody>
      </p:sp>
      <p:pic>
        <p:nvPicPr>
          <p:cNvPr id="5" name="Picture 4" descr="A close-up of a logo&#10;&#10;AI-generated content may be incorrect.">
            <a:extLst>
              <a:ext uri="{FF2B5EF4-FFF2-40B4-BE49-F238E27FC236}">
                <a16:creationId xmlns:a16="http://schemas.microsoft.com/office/drawing/2014/main" id="{3894E4F0-35D8-217A-B4A9-94B158D0FEC2}"/>
              </a:ext>
            </a:extLst>
          </p:cNvPr>
          <p:cNvPicPr>
            <a:picLocks noChangeAspect="1"/>
          </p:cNvPicPr>
          <p:nvPr/>
        </p:nvPicPr>
        <p:blipFill>
          <a:blip r:embed="rId2"/>
          <a:stretch>
            <a:fillRect/>
          </a:stretch>
        </p:blipFill>
        <p:spPr>
          <a:xfrm>
            <a:off x="8296597" y="849087"/>
            <a:ext cx="3134763" cy="2248852"/>
          </a:xfrm>
          <a:prstGeom prst="rect">
            <a:avLst/>
          </a:prstGeom>
        </p:spPr>
      </p:pic>
      <p:pic>
        <p:nvPicPr>
          <p:cNvPr id="7" name="Picture 6" descr="A black text with a white background&#10;&#10;AI-generated content may be incorrect.">
            <a:extLst>
              <a:ext uri="{FF2B5EF4-FFF2-40B4-BE49-F238E27FC236}">
                <a16:creationId xmlns:a16="http://schemas.microsoft.com/office/drawing/2014/main" id="{843841DA-F30A-86D1-610C-4DAF732EE3BC}"/>
              </a:ext>
            </a:extLst>
          </p:cNvPr>
          <p:cNvPicPr>
            <a:picLocks noChangeAspect="1"/>
          </p:cNvPicPr>
          <p:nvPr/>
        </p:nvPicPr>
        <p:blipFill>
          <a:blip r:embed="rId3"/>
          <a:stretch>
            <a:fillRect/>
          </a:stretch>
        </p:blipFill>
        <p:spPr>
          <a:xfrm>
            <a:off x="8795657" y="3097938"/>
            <a:ext cx="2286000" cy="1791325"/>
          </a:xfrm>
          <a:prstGeom prst="rect">
            <a:avLst/>
          </a:prstGeom>
        </p:spPr>
      </p:pic>
      <p:pic>
        <p:nvPicPr>
          <p:cNvPr id="9" name="Picture 8" descr="A black text with a white background&#10;&#10;AI-generated content may be incorrect.">
            <a:extLst>
              <a:ext uri="{FF2B5EF4-FFF2-40B4-BE49-F238E27FC236}">
                <a16:creationId xmlns:a16="http://schemas.microsoft.com/office/drawing/2014/main" id="{B52BEF87-C10D-2903-FE1C-4CF188B57A29}"/>
              </a:ext>
            </a:extLst>
          </p:cNvPr>
          <p:cNvPicPr>
            <a:picLocks noChangeAspect="1"/>
          </p:cNvPicPr>
          <p:nvPr/>
        </p:nvPicPr>
        <p:blipFill>
          <a:blip r:embed="rId4"/>
          <a:stretch>
            <a:fillRect/>
          </a:stretch>
        </p:blipFill>
        <p:spPr>
          <a:xfrm>
            <a:off x="8066314" y="4889263"/>
            <a:ext cx="3931104" cy="1875869"/>
          </a:xfrm>
          <a:prstGeom prst="rect">
            <a:avLst/>
          </a:prstGeom>
        </p:spPr>
      </p:pic>
      <p:pic>
        <p:nvPicPr>
          <p:cNvPr id="10" name="Picture 9" descr="A white paper with red and blue lines&#10;&#10;AI-generated content may be incorrect.">
            <a:extLst>
              <a:ext uri="{FF2B5EF4-FFF2-40B4-BE49-F238E27FC236}">
                <a16:creationId xmlns:a16="http://schemas.microsoft.com/office/drawing/2014/main" id="{0DC8CB21-6F91-3A3E-D35C-C5917BEBAB90}"/>
              </a:ext>
            </a:extLst>
          </p:cNvPr>
          <p:cNvPicPr>
            <a:picLocks noChangeAspect="1"/>
          </p:cNvPicPr>
          <p:nvPr/>
        </p:nvPicPr>
        <p:blipFill>
          <a:blip r:embed="rId5"/>
          <a:stretch>
            <a:fillRect/>
          </a:stretch>
        </p:blipFill>
        <p:spPr>
          <a:xfrm>
            <a:off x="1390567" y="1612017"/>
            <a:ext cx="5811061" cy="4763165"/>
          </a:xfrm>
          <a:prstGeom prst="rect">
            <a:avLst/>
          </a:prstGeom>
        </p:spPr>
      </p:pic>
    </p:spTree>
    <p:extLst>
      <p:ext uri="{BB962C8B-B14F-4D97-AF65-F5344CB8AC3E}">
        <p14:creationId xmlns:p14="http://schemas.microsoft.com/office/powerpoint/2010/main" val="83148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3"/>
          <a:stretch>
            <a:fillRect/>
          </a:stretch>
        </p:blipFill>
        <p:spPr>
          <a:xfrm>
            <a:off x="283808" y="5535835"/>
            <a:ext cx="1112817" cy="1123549"/>
          </a:xfrm>
          <a:prstGeom prst="rect">
            <a:avLst/>
          </a:prstGeom>
        </p:spPr>
      </p:pic>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843251" y="582040"/>
            <a:ext cx="12222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Today's Grapheme</a:t>
            </a:r>
          </a:p>
          <a:p>
            <a:pPr marL="0" indent="0">
              <a:buNone/>
            </a:pPr>
            <a:endParaRPr lang="en-GB" sz="9600">
              <a:latin typeface="Sassoon Primary"/>
              <a:cs typeface="Calibri"/>
            </a:endParaRPr>
          </a:p>
          <a:p>
            <a:pPr marL="0" indent="0">
              <a:buNone/>
            </a:pPr>
            <a:endParaRPr lang="en-GB" sz="9600">
              <a:latin typeface="Sassoon Primary"/>
              <a:cs typeface="Calibri"/>
            </a:endParaRPr>
          </a:p>
        </p:txBody>
      </p:sp>
      <p:sp>
        <p:nvSpPr>
          <p:cNvPr id="16" name="Content Placeholder 2">
            <a:extLst>
              <a:ext uri="{FF2B5EF4-FFF2-40B4-BE49-F238E27FC236}">
                <a16:creationId xmlns:a16="http://schemas.microsoft.com/office/drawing/2014/main" id="{D32C41CD-6C8C-0327-3189-062D97A81E33}"/>
              </a:ext>
            </a:extLst>
          </p:cNvPr>
          <p:cNvSpPr txBox="1">
            <a:spLocks/>
          </p:cNvSpPr>
          <p:nvPr/>
        </p:nvSpPr>
        <p:spPr>
          <a:xfrm>
            <a:off x="3961713" y="3190906"/>
            <a:ext cx="4401204" cy="1828910"/>
          </a:xfrm>
          <a:prstGeom prst="rect">
            <a:avLst/>
          </a:prstGeom>
          <a:solidFill>
            <a:schemeClr val="accent4">
              <a:lumMod val="60000"/>
              <a:lumOff val="40000"/>
            </a:schemeClr>
          </a:solidFill>
          <a:ln w="57150">
            <a:solidFill>
              <a:schemeClr val="accent4">
                <a:lumMod val="60000"/>
                <a:lumOff val="40000"/>
              </a:schemeClr>
            </a:solidFill>
          </a:ln>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9600">
              <a:latin typeface="Sassoon Primary"/>
              <a:cs typeface="Calibri"/>
            </a:endParaRPr>
          </a:p>
          <a:p>
            <a:pPr marL="0" indent="0" algn="ctr">
              <a:buNone/>
            </a:pPr>
            <a:r>
              <a:rPr lang="en-GB" sz="9600">
                <a:latin typeface="Sassoon Primary"/>
                <a:cs typeface="Calibri"/>
              </a:rPr>
              <a:t>ear</a:t>
            </a:r>
          </a:p>
        </p:txBody>
      </p:sp>
    </p:spTree>
    <p:extLst>
      <p:ext uri="{BB962C8B-B14F-4D97-AF65-F5344CB8AC3E}">
        <p14:creationId xmlns:p14="http://schemas.microsoft.com/office/powerpoint/2010/main" val="246139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97E7-DCF1-E79E-A036-BDA5771CEB09}"/>
              </a:ext>
            </a:extLst>
          </p:cNvPr>
          <p:cNvSpPr>
            <a:spLocks noGrp="1"/>
          </p:cNvSpPr>
          <p:nvPr>
            <p:ph type="title"/>
          </p:nvPr>
        </p:nvSpPr>
        <p:spPr/>
        <p:txBody>
          <a:bodyPr/>
          <a:lstStyle/>
          <a:p>
            <a:r>
              <a:rPr lang="en-GB">
                <a:latin typeface="Sassoon Primary"/>
                <a:ea typeface="Calibri Light"/>
                <a:cs typeface="Calibri Light"/>
              </a:rPr>
              <a:t>Little Wandle Guided Reading</a:t>
            </a:r>
            <a:endParaRPr lang="en-GB">
              <a:latin typeface="Sassoon Primary"/>
            </a:endParaRPr>
          </a:p>
        </p:txBody>
      </p:sp>
      <p:pic>
        <p:nvPicPr>
          <p:cNvPr id="4" name="Picture 3" descr="An orange circle with white text and an owl&#10;&#10;Description automatically generated">
            <a:extLst>
              <a:ext uri="{FF2B5EF4-FFF2-40B4-BE49-F238E27FC236}">
                <a16:creationId xmlns:a16="http://schemas.microsoft.com/office/drawing/2014/main" id="{D9A145F4-251A-AD6B-6A4E-7FE324CF587A}"/>
              </a:ext>
            </a:extLst>
          </p:cNvPr>
          <p:cNvPicPr>
            <a:picLocks noChangeAspect="1"/>
          </p:cNvPicPr>
          <p:nvPr/>
        </p:nvPicPr>
        <p:blipFill>
          <a:blip r:embed="rId2"/>
          <a:stretch>
            <a:fillRect/>
          </a:stretch>
        </p:blipFill>
        <p:spPr>
          <a:xfrm>
            <a:off x="3268845" y="1651784"/>
            <a:ext cx="4417453" cy="4466078"/>
          </a:xfrm>
          <a:prstGeom prst="rect">
            <a:avLst/>
          </a:prstGeom>
        </p:spPr>
      </p:pic>
    </p:spTree>
    <p:extLst>
      <p:ext uri="{BB962C8B-B14F-4D97-AF65-F5344CB8AC3E}">
        <p14:creationId xmlns:p14="http://schemas.microsoft.com/office/powerpoint/2010/main" val="347968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1C21-603C-8399-F9DC-0D2C50BCED35}"/>
              </a:ext>
            </a:extLst>
          </p:cNvPr>
          <p:cNvSpPr>
            <a:spLocks noGrp="1"/>
          </p:cNvSpPr>
          <p:nvPr>
            <p:ph type="title"/>
          </p:nvPr>
        </p:nvSpPr>
        <p:spPr/>
        <p:txBody>
          <a:bodyPr/>
          <a:lstStyle/>
          <a:p>
            <a:r>
              <a:rPr lang="en-GB">
                <a:latin typeface="Sassoon Infant Std" panose="020B0503020103030203" pitchFamily="34" charset="0"/>
              </a:rPr>
              <a:t>Recap:</a:t>
            </a:r>
          </a:p>
        </p:txBody>
      </p:sp>
      <p:sp>
        <p:nvSpPr>
          <p:cNvPr id="3" name="Content Placeholder 2">
            <a:extLst>
              <a:ext uri="{FF2B5EF4-FFF2-40B4-BE49-F238E27FC236}">
                <a16:creationId xmlns:a16="http://schemas.microsoft.com/office/drawing/2014/main" id="{8DDF31D0-7EDF-E1A1-950D-8851784B0F3A}"/>
              </a:ext>
            </a:extLst>
          </p:cNvPr>
          <p:cNvSpPr>
            <a:spLocks noGrp="1"/>
          </p:cNvSpPr>
          <p:nvPr>
            <p:ph idx="1"/>
          </p:nvPr>
        </p:nvSpPr>
        <p:spPr/>
        <p:txBody>
          <a:bodyPr>
            <a:normAutofit fontScale="85000" lnSpcReduction="10000"/>
          </a:bodyPr>
          <a:lstStyle/>
          <a:p>
            <a:pPr marL="0" indent="0">
              <a:buNone/>
            </a:pPr>
            <a:r>
              <a:rPr lang="en-GB" sz="15400" err="1">
                <a:latin typeface="Sassoon Infant Std" panose="020B0503020103030203" pitchFamily="34" charset="0"/>
              </a:rPr>
              <a:t>ur</a:t>
            </a:r>
            <a:r>
              <a:rPr lang="en-GB" sz="15400">
                <a:latin typeface="Sassoon Infant Std" panose="020B0503020103030203" pitchFamily="34" charset="0"/>
              </a:rPr>
              <a:t> </a:t>
            </a:r>
            <a:r>
              <a:rPr lang="en-GB" sz="15400" err="1">
                <a:latin typeface="Sassoon Infant Std" panose="020B0503020103030203" pitchFamily="34" charset="0"/>
              </a:rPr>
              <a:t>ir</a:t>
            </a:r>
            <a:r>
              <a:rPr lang="en-GB" sz="15400">
                <a:latin typeface="Sassoon Infant Std" panose="020B0503020103030203" pitchFamily="34" charset="0"/>
              </a:rPr>
              <a:t> or  air ear are ere y al </a:t>
            </a:r>
          </a:p>
        </p:txBody>
      </p:sp>
    </p:spTree>
    <p:extLst>
      <p:ext uri="{BB962C8B-B14F-4D97-AF65-F5344CB8AC3E}">
        <p14:creationId xmlns:p14="http://schemas.microsoft.com/office/powerpoint/2010/main" val="220942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6103938" y="793750"/>
            <a:ext cx="7553854" cy="754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latin typeface="Sassoon Primary"/>
                <a:cs typeface="Calibri" panose="020F0502020204030204"/>
              </a:rPr>
              <a:t>whispering</a:t>
            </a:r>
          </a:p>
          <a:p>
            <a:r>
              <a:rPr lang="en-US" sz="6000">
                <a:latin typeface="Sassoon Primary"/>
                <a:cs typeface="Calibri" panose="020F0502020204030204"/>
              </a:rPr>
              <a:t>salt</a:t>
            </a:r>
          </a:p>
          <a:p>
            <a:r>
              <a:rPr lang="en-US" sz="6000">
                <a:latin typeface="Sassoon Primary"/>
                <a:cs typeface="Calibri" panose="020F0502020204030204"/>
              </a:rPr>
              <a:t>wasp</a:t>
            </a:r>
          </a:p>
          <a:p>
            <a:r>
              <a:rPr lang="en-US" sz="6000">
                <a:latin typeface="Sassoon Primary"/>
                <a:cs typeface="Calibri" panose="020F0502020204030204"/>
              </a:rPr>
              <a:t>watch</a:t>
            </a:r>
          </a:p>
          <a:p>
            <a:r>
              <a:rPr lang="en-US" sz="6000">
                <a:latin typeface="Sassoon Primary"/>
                <a:cs typeface="Calibri" panose="020F0502020204030204"/>
              </a:rPr>
              <a:t>there</a:t>
            </a:r>
          </a:p>
          <a:p>
            <a:r>
              <a:rPr lang="en-US" sz="6000">
                <a:latin typeface="Sassoon Primary"/>
                <a:cs typeface="Calibri" panose="020F0502020204030204"/>
              </a:rPr>
              <a:t>wear</a:t>
            </a:r>
          </a:p>
          <a:p>
            <a:endParaRPr lang="en-US" sz="6000">
              <a:latin typeface="Sassoon Primary"/>
              <a:cs typeface="Calibri" panose="020F0502020204030204"/>
            </a:endParaRPr>
          </a:p>
          <a:p>
            <a:pPr algn="l"/>
            <a:endParaRPr lang="en-US" sz="3200">
              <a:latin typeface="Sassoon Primary"/>
              <a:cs typeface="Calibri" panose="020F0502020204030204"/>
            </a:endParaRPr>
          </a:p>
          <a:p>
            <a:endParaRPr lang="en-US" sz="3200">
              <a:latin typeface="Sassoon Primary"/>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283103" y="2931583"/>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Segment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endParaRPr lang="en-US" sz="6000">
              <a:latin typeface="Sassoon Primary"/>
              <a:cs typeface="Calibri" panose="020F0502020204030204"/>
            </a:endParaRPr>
          </a:p>
        </p:txBody>
      </p:sp>
      <p:sp>
        <p:nvSpPr>
          <p:cNvPr id="5" name="TextBox 4">
            <a:extLst>
              <a:ext uri="{FF2B5EF4-FFF2-40B4-BE49-F238E27FC236}">
                <a16:creationId xmlns:a16="http://schemas.microsoft.com/office/drawing/2014/main" id="{94CC17B4-D9BE-5376-7F87-C2AA79B715F5}"/>
              </a:ext>
            </a:extLst>
          </p:cNvPr>
          <p:cNvSpPr txBox="1"/>
          <p:nvPr/>
        </p:nvSpPr>
        <p:spPr>
          <a:xfrm>
            <a:off x="209019" y="899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What are the digraphs?</a:t>
            </a:r>
          </a:p>
          <a:p>
            <a:pPr algn="ctr"/>
            <a:endParaRPr lang="en-US" sz="3500">
              <a:latin typeface="Sassoon Primary"/>
              <a:cs typeface="Calibri"/>
            </a:endParaRPr>
          </a:p>
        </p:txBody>
      </p:sp>
      <p:sp>
        <p:nvSpPr>
          <p:cNvPr id="6" name="TextBox 5">
            <a:extLst>
              <a:ext uri="{FF2B5EF4-FFF2-40B4-BE49-F238E27FC236}">
                <a16:creationId xmlns:a16="http://schemas.microsoft.com/office/drawing/2014/main" id="{CE7A49EF-D969-662D-5D0F-CA80BC05CFB5}"/>
              </a:ext>
            </a:extLst>
          </p:cNvPr>
          <p:cNvSpPr txBox="1"/>
          <p:nvPr/>
        </p:nvSpPr>
        <p:spPr>
          <a:xfrm>
            <a:off x="283103" y="4847166"/>
            <a:ext cx="4855104"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Blend and say words</a:t>
            </a:r>
            <a:endParaRPr lang="en-US"/>
          </a:p>
        </p:txBody>
      </p:sp>
      <p:sp>
        <p:nvSpPr>
          <p:cNvPr id="7" name="Arrow: Down 6">
            <a:extLst>
              <a:ext uri="{FF2B5EF4-FFF2-40B4-BE49-F238E27FC236}">
                <a16:creationId xmlns:a16="http://schemas.microsoft.com/office/drawing/2014/main" id="{90BB2B8F-5D26-37F4-8B7D-34C726DBDC8B}"/>
              </a:ext>
            </a:extLst>
          </p:cNvPr>
          <p:cNvSpPr/>
          <p:nvPr/>
        </p:nvSpPr>
        <p:spPr>
          <a:xfrm>
            <a:off x="2473854" y="2156354"/>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2C56D27-C5B4-40F1-738E-E97061C1311E}"/>
              </a:ext>
            </a:extLst>
          </p:cNvPr>
          <p:cNvSpPr/>
          <p:nvPr/>
        </p:nvSpPr>
        <p:spPr>
          <a:xfrm>
            <a:off x="2569103" y="4156603"/>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41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390677" y="279002"/>
            <a:ext cx="905031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600">
                <a:latin typeface="Sassoon Primary"/>
                <a:cs typeface="Calibri"/>
              </a:rPr>
              <a:t>l-</a:t>
            </a:r>
            <a:r>
              <a:rPr lang="en-GB" sz="9600" b="1">
                <a:latin typeface="Sassoon Primary"/>
                <a:cs typeface="Calibri"/>
              </a:rPr>
              <a:t>ear</a:t>
            </a:r>
            <a:r>
              <a:rPr lang="en-GB" sz="9600">
                <a:latin typeface="Sassoon Primary"/>
                <a:cs typeface="Calibri"/>
              </a:rPr>
              <a:t>-n</a:t>
            </a:r>
          </a:p>
          <a:p>
            <a:r>
              <a:rPr lang="en-GB" sz="9600">
                <a:latin typeface="Sassoon Primary"/>
                <a:cs typeface="Calibri"/>
              </a:rPr>
              <a:t>s-</a:t>
            </a:r>
            <a:r>
              <a:rPr lang="en-GB" sz="9600" b="1">
                <a:latin typeface="Sassoon Primary"/>
                <a:cs typeface="Calibri"/>
              </a:rPr>
              <a:t>ear</a:t>
            </a:r>
            <a:r>
              <a:rPr lang="en-GB" sz="9600">
                <a:latin typeface="Sassoon Primary"/>
                <a:cs typeface="Calibri"/>
              </a:rPr>
              <a:t>-</a:t>
            </a:r>
            <a:r>
              <a:rPr lang="en-GB" sz="9600" err="1">
                <a:latin typeface="Sassoon Primary"/>
                <a:cs typeface="Calibri"/>
              </a:rPr>
              <a:t>ch</a:t>
            </a:r>
            <a:endParaRPr lang="en-GB" sz="9600">
              <a:latin typeface="Sassoon Primary"/>
              <a:cs typeface="Calibri"/>
            </a:endParaRPr>
          </a:p>
          <a:p>
            <a:r>
              <a:rPr lang="en-GB" sz="9600">
                <a:latin typeface="Sassoon Primary"/>
                <a:cs typeface="Calibri"/>
              </a:rPr>
              <a:t>r-e-h-</a:t>
            </a:r>
            <a:r>
              <a:rPr lang="en-GB" sz="9600" b="1">
                <a:latin typeface="Sassoon Primary"/>
                <a:cs typeface="Calibri"/>
              </a:rPr>
              <a:t>ear</a:t>
            </a:r>
            <a:r>
              <a:rPr lang="en-GB" sz="9600">
                <a:latin typeface="Sassoon Primary"/>
                <a:cs typeface="Calibri"/>
              </a:rPr>
              <a:t>-s-al</a:t>
            </a:r>
          </a:p>
        </p:txBody>
      </p:sp>
      <p:sp>
        <p:nvSpPr>
          <p:cNvPr id="4" name="TextBox 3">
            <a:extLst>
              <a:ext uri="{FF2B5EF4-FFF2-40B4-BE49-F238E27FC236}">
                <a16:creationId xmlns:a16="http://schemas.microsoft.com/office/drawing/2014/main" id="{1C9DD727-F1BE-6BB3-DFE4-2984C24CF0C9}"/>
              </a:ext>
            </a:extLst>
          </p:cNvPr>
          <p:cNvSpPr txBox="1"/>
          <p:nvPr/>
        </p:nvSpPr>
        <p:spPr>
          <a:xfrm>
            <a:off x="822853" y="2391833"/>
            <a:ext cx="335227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Sounds out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p>
          <a:p>
            <a:pPr algn="ctr"/>
            <a:endParaRPr lang="en-US" sz="3500">
              <a:latin typeface="Sassoon Primary"/>
              <a:cs typeface="Calibri" panose="020F0502020204030204"/>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269F7EF-2C9A-B232-96DC-54F9204F2C5E}"/>
                  </a:ext>
                </a:extLst>
              </p14:cNvPr>
              <p14:cNvContentPartPr/>
              <p14:nvPr/>
            </p14:nvContentPartPr>
            <p14:xfrm>
              <a:off x="4875296" y="1737059"/>
              <a:ext cx="12532" cy="12532"/>
            </p14:xfrm>
          </p:contentPart>
        </mc:Choice>
        <mc:Fallback>
          <p:pic>
            <p:nvPicPr>
              <p:cNvPr id="2" name="Ink 1">
                <a:extLst>
                  <a:ext uri="{FF2B5EF4-FFF2-40B4-BE49-F238E27FC236}">
                    <a16:creationId xmlns:a16="http://schemas.microsoft.com/office/drawing/2014/main" id="{6269F7EF-2C9A-B232-96DC-54F9204F2C5E}"/>
                  </a:ext>
                </a:extLst>
              </p:cNvPr>
              <p:cNvPicPr/>
              <p:nvPr/>
            </p:nvPicPr>
            <p:blipFill>
              <a:blip r:embed="rId4"/>
              <a:stretch>
                <a:fillRect/>
              </a:stretch>
            </p:blipFill>
            <p:spPr>
              <a:xfrm>
                <a:off x="4248696" y="1110459"/>
                <a:ext cx="1253200" cy="1253200"/>
              </a:xfrm>
              <a:prstGeom prst="rect">
                <a:avLst/>
              </a:prstGeom>
            </p:spPr>
          </p:pic>
        </mc:Fallback>
      </mc:AlternateContent>
    </p:spTree>
    <p:extLst>
      <p:ext uri="{BB962C8B-B14F-4D97-AF65-F5344CB8AC3E}">
        <p14:creationId xmlns:p14="http://schemas.microsoft.com/office/powerpoint/2010/main" val="11368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390677" y="279002"/>
            <a:ext cx="9050316"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learn</a:t>
            </a:r>
          </a:p>
          <a:p>
            <a:r>
              <a:rPr lang="en-GB" sz="13800">
                <a:latin typeface="Sassoon Primary"/>
                <a:cs typeface="Calibri"/>
              </a:rPr>
              <a:t>search</a:t>
            </a:r>
          </a:p>
          <a:p>
            <a:r>
              <a:rPr lang="en-GB" sz="13800">
                <a:latin typeface="Sassoon Primary"/>
                <a:cs typeface="Calibri"/>
              </a:rPr>
              <a:t>rehearsal</a:t>
            </a:r>
          </a:p>
        </p:txBody>
      </p:sp>
      <p:sp>
        <p:nvSpPr>
          <p:cNvPr id="4" name="TextBox 3">
            <a:extLst>
              <a:ext uri="{FF2B5EF4-FFF2-40B4-BE49-F238E27FC236}">
                <a16:creationId xmlns:a16="http://schemas.microsoft.com/office/drawing/2014/main" id="{1C9DD727-F1BE-6BB3-DFE4-2984C24CF0C9}"/>
              </a:ext>
            </a:extLst>
          </p:cNvPr>
          <p:cNvSpPr txBox="1"/>
          <p:nvPr/>
        </p:nvSpPr>
        <p:spPr>
          <a:xfrm>
            <a:off x="822853" y="2391833"/>
            <a:ext cx="335227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Sounds out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p>
          <a:p>
            <a:pPr algn="ctr"/>
            <a:endParaRPr lang="en-US" sz="3500">
              <a:latin typeface="Sassoon Primary"/>
              <a:cs typeface="Calibri" panose="020F0502020204030204"/>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269F7EF-2C9A-B232-96DC-54F9204F2C5E}"/>
                  </a:ext>
                </a:extLst>
              </p14:cNvPr>
              <p14:cNvContentPartPr/>
              <p14:nvPr/>
            </p14:nvContentPartPr>
            <p14:xfrm>
              <a:off x="4875296" y="1737059"/>
              <a:ext cx="12532" cy="12532"/>
            </p14:xfrm>
          </p:contentPart>
        </mc:Choice>
        <mc:Fallback>
          <p:pic>
            <p:nvPicPr>
              <p:cNvPr id="2" name="Ink 1">
                <a:extLst>
                  <a:ext uri="{FF2B5EF4-FFF2-40B4-BE49-F238E27FC236}">
                    <a16:creationId xmlns:a16="http://schemas.microsoft.com/office/drawing/2014/main" id="{6269F7EF-2C9A-B232-96DC-54F9204F2C5E}"/>
                  </a:ext>
                </a:extLst>
              </p:cNvPr>
              <p:cNvPicPr/>
              <p:nvPr/>
            </p:nvPicPr>
            <p:blipFill>
              <a:blip r:embed="rId4"/>
              <a:stretch>
                <a:fillRect/>
              </a:stretch>
            </p:blipFill>
            <p:spPr>
              <a:xfrm>
                <a:off x="4248696" y="1110459"/>
                <a:ext cx="1253200" cy="1253200"/>
              </a:xfrm>
              <a:prstGeom prst="rect">
                <a:avLst/>
              </a:prstGeom>
            </p:spPr>
          </p:pic>
        </mc:Fallback>
      </mc:AlternateContent>
    </p:spTree>
    <p:extLst>
      <p:ext uri="{BB962C8B-B14F-4D97-AF65-F5344CB8AC3E}">
        <p14:creationId xmlns:p14="http://schemas.microsoft.com/office/powerpoint/2010/main" val="310006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791935" y="117693"/>
            <a:ext cx="9050316"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a:latin typeface="Sassoon Primary"/>
                <a:cs typeface="Calibri"/>
              </a:rPr>
              <a:t>learn</a:t>
            </a:r>
          </a:p>
          <a:p>
            <a:r>
              <a:rPr lang="en-GB" sz="7200">
                <a:latin typeface="Sassoon Primary"/>
                <a:cs typeface="Calibri"/>
              </a:rPr>
              <a:t>early</a:t>
            </a:r>
          </a:p>
          <a:p>
            <a:r>
              <a:rPr lang="en-GB" sz="7200">
                <a:latin typeface="Sassoon Primary"/>
                <a:cs typeface="Calibri"/>
              </a:rPr>
              <a:t>earth</a:t>
            </a:r>
          </a:p>
          <a:p>
            <a:r>
              <a:rPr lang="en-GB" sz="7200">
                <a:latin typeface="Sassoon Primary"/>
                <a:cs typeface="Calibri"/>
              </a:rPr>
              <a:t>search</a:t>
            </a:r>
          </a:p>
          <a:p>
            <a:r>
              <a:rPr lang="en-GB" sz="7200">
                <a:latin typeface="Sassoon Primary"/>
                <a:cs typeface="Calibri"/>
              </a:rPr>
              <a:t>heard</a:t>
            </a:r>
          </a:p>
          <a:p>
            <a:r>
              <a:rPr lang="en-GB" sz="7200">
                <a:latin typeface="Sassoon Primary"/>
                <a:cs typeface="Calibri"/>
              </a:rPr>
              <a:t>rehearsal</a:t>
            </a:r>
            <a:endParaRPr lang="en-GB" sz="8000">
              <a:latin typeface="Sassoon Primary"/>
              <a:cs typeface="Calibri"/>
            </a:endParaRPr>
          </a:p>
        </p:txBody>
      </p:sp>
      <p:sp>
        <p:nvSpPr>
          <p:cNvPr id="4" name="TextBox 3">
            <a:extLst>
              <a:ext uri="{FF2B5EF4-FFF2-40B4-BE49-F238E27FC236}">
                <a16:creationId xmlns:a16="http://schemas.microsoft.com/office/drawing/2014/main" id="{0242AB3A-34C9-9F4D-67C1-3D57D95BF835}"/>
              </a:ext>
            </a:extLst>
          </p:cNvPr>
          <p:cNvSpPr txBox="1"/>
          <p:nvPr/>
        </p:nvSpPr>
        <p:spPr>
          <a:xfrm>
            <a:off x="685270" y="2158999"/>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Read, sound talk and blend</a:t>
            </a:r>
          </a:p>
        </p:txBody>
      </p:sp>
      <p:sp>
        <p:nvSpPr>
          <p:cNvPr id="2" name="TextBox 1">
            <a:extLst>
              <a:ext uri="{FF2B5EF4-FFF2-40B4-BE49-F238E27FC236}">
                <a16:creationId xmlns:a16="http://schemas.microsoft.com/office/drawing/2014/main" id="{2445C098-07F4-E96F-92A7-371A0F5A57F4}"/>
              </a:ext>
            </a:extLst>
          </p:cNvPr>
          <p:cNvSpPr txBox="1"/>
          <p:nvPr/>
        </p:nvSpPr>
        <p:spPr>
          <a:xfrm>
            <a:off x="685269" y="4159248"/>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And again... FASTER!</a:t>
            </a:r>
          </a:p>
        </p:txBody>
      </p:sp>
      <p:sp>
        <p:nvSpPr>
          <p:cNvPr id="6" name="Arrow: Down 5">
            <a:extLst>
              <a:ext uri="{FF2B5EF4-FFF2-40B4-BE49-F238E27FC236}">
                <a16:creationId xmlns:a16="http://schemas.microsoft.com/office/drawing/2014/main" id="{144DC73D-AA4C-BFDA-DB24-5167F0DE48E2}"/>
              </a:ext>
            </a:extLst>
          </p:cNvPr>
          <p:cNvSpPr/>
          <p:nvPr/>
        </p:nvSpPr>
        <p:spPr>
          <a:xfrm>
            <a:off x="2156354" y="3436937"/>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45846"/>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85F37B-6702-4109-89B6-4ED9AE4D03C6}">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AA51D4-7724-4160-8210-934C47E0152E}">
  <ds:schemaRefs>
    <ds:schemaRef ds:uri="http://schemas.microsoft.com/sharepoint/v3/contenttype/forms"/>
  </ds:schemaRefs>
</ds:datastoreItem>
</file>

<file path=customXml/itemProps3.xml><?xml version="1.0" encoding="utf-8"?>
<ds:datastoreItem xmlns:ds="http://schemas.openxmlformats.org/officeDocument/2006/customXml" ds:itemID="{0FD27C77-B378-49A6-A5BF-C2A573BF24EB}"/>
</file>

<file path=docProps/app.xml><?xml version="1.0" encoding="utf-8"?>
<Properties xmlns="http://schemas.openxmlformats.org/officeDocument/2006/extended-properties" xmlns:vt="http://schemas.openxmlformats.org/officeDocument/2006/docPropsVTypes">
  <Template>Classroom</Template>
  <Application>Microsoft Office PowerPoint</Application>
  <PresentationFormat>Widescreen</PresentationFormat>
  <Slides>40</Slides>
  <Notes>15</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Classroom</vt:lpstr>
      <vt:lpstr>Monday 16th March 2026</vt:lpstr>
      <vt:lpstr>PowerPoint Presentation</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       Warm-up  Runner bean: fast running on the spot  Baked bean: hopping around the teaching space   Jumping bean: two footed jumps  Broad bean: complete star jumps  What changes have happened to your body? Why?          </vt:lpstr>
      <vt:lpstr>PowerPoint Presentation</vt:lpstr>
      <vt:lpstr>PowerPoint Presentation</vt:lpstr>
      <vt:lpstr>PowerPoint Presentation</vt:lpstr>
      <vt:lpstr>PowerPoint Presentation</vt:lpstr>
      <vt:lpstr>PowerPoint Presentation</vt:lpstr>
      <vt:lpstr>Lunch</vt:lpstr>
      <vt:lpstr>Today's Alien language is.......</vt:lpstr>
      <vt:lpstr>Which of these show halves?</vt:lpstr>
      <vt:lpstr>TBAT: compare the lengths and heights of two or more objects</vt:lpstr>
      <vt:lpstr>Length and height</vt:lpstr>
      <vt:lpstr>Length and height</vt:lpstr>
      <vt:lpstr>Comparing lengths</vt:lpstr>
      <vt:lpstr>PowerPoint Presentation</vt:lpstr>
      <vt:lpstr>Knowledge check: How could you describe the arrows?</vt:lpstr>
      <vt:lpstr>TBAT: compare the lengths and heights of two or more objects</vt:lpstr>
      <vt:lpstr>TBAT: compare the lengths and heights of two or more objects</vt:lpstr>
      <vt:lpstr>TBAT: correctly write the letter e warm up:</vt:lpstr>
      <vt:lpstr>PowerPoint Presentation</vt:lpstr>
      <vt:lpstr>PowerPoint Presentation</vt:lpstr>
      <vt:lpstr>PowerPoint Presentation</vt:lpstr>
      <vt:lpstr>Little Wandle Guided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2026-02-03T20:31:05Z</dcterms:created>
  <dcterms:modified xsi:type="dcterms:W3CDTF">2026-03-13T14:02:57Z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318500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