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 id="2147483719" r:id="rId5"/>
  </p:sldMasterIdLst>
  <p:notesMasterIdLst>
    <p:notesMasterId r:id="rId51"/>
  </p:notesMasterIdLst>
  <p:sldIdLst>
    <p:sldId id="683" r:id="rId6"/>
    <p:sldId id="711" r:id="rId7"/>
    <p:sldId id="709" r:id="rId8"/>
    <p:sldId id="710" r:id="rId9"/>
    <p:sldId id="692" r:id="rId10"/>
    <p:sldId id="693" r:id="rId11"/>
    <p:sldId id="258" r:id="rId12"/>
    <p:sldId id="690" r:id="rId13"/>
    <p:sldId id="257" r:id="rId14"/>
    <p:sldId id="260" r:id="rId15"/>
    <p:sldId id="261" r:id="rId16"/>
    <p:sldId id="262" r:id="rId17"/>
    <p:sldId id="259" r:id="rId18"/>
    <p:sldId id="694" r:id="rId19"/>
    <p:sldId id="263" r:id="rId20"/>
    <p:sldId id="691" r:id="rId21"/>
    <p:sldId id="700" r:id="rId22"/>
    <p:sldId id="702" r:id="rId23"/>
    <p:sldId id="703" r:id="rId24"/>
    <p:sldId id="706" r:id="rId25"/>
    <p:sldId id="704" r:id="rId26"/>
    <p:sldId id="705" r:id="rId27"/>
    <p:sldId id="707" r:id="rId28"/>
    <p:sldId id="708" r:id="rId29"/>
    <p:sldId id="695" r:id="rId30"/>
    <p:sldId id="696" r:id="rId31"/>
    <p:sldId id="697" r:id="rId32"/>
    <p:sldId id="698" r:id="rId33"/>
    <p:sldId id="699" r:id="rId34"/>
    <p:sldId id="264" r:id="rId35"/>
    <p:sldId id="265" r:id="rId36"/>
    <p:sldId id="267" r:id="rId37"/>
    <p:sldId id="268" r:id="rId38"/>
    <p:sldId id="269" r:id="rId39"/>
    <p:sldId id="271" r:id="rId40"/>
    <p:sldId id="275" r:id="rId41"/>
    <p:sldId id="276" r:id="rId42"/>
    <p:sldId id="277" r:id="rId43"/>
    <p:sldId id="278" r:id="rId44"/>
    <p:sldId id="280" r:id="rId45"/>
    <p:sldId id="281" r:id="rId46"/>
    <p:sldId id="283" r:id="rId47"/>
    <p:sldId id="284" r:id="rId48"/>
    <p:sldId id="285" r:id="rId49"/>
    <p:sldId id="701" r:id="rId5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4681D-8F5D-AB90-C5FE-D7A73C7FB80D}" v="2355" dt="2026-02-25T16:35:35.909"/>
    <p1510:client id="{C8AC98E8-08BA-1E1A-5E9D-D518FC66E9E6}" v="157" dt="2026-02-25T14:46:30.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DD8E5-6D47-4C50-8C0E-4E4921710237}" type="datetimeFigureOut">
              <a:t>2/25/2026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A838C-6442-41A9-BB28-0A9AE4B16BAA}" type="slidenum">
              <a:t>‹#›</a:t>
            </a:fld>
            <a:endParaRPr lang="en-GB"/>
          </a:p>
        </p:txBody>
      </p:sp>
    </p:spTree>
    <p:extLst>
      <p:ext uri="{BB962C8B-B14F-4D97-AF65-F5344CB8AC3E}">
        <p14:creationId xmlns:p14="http://schemas.microsoft.com/office/powerpoint/2010/main" val="239152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3555d0f9088_0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3555d0f9088_0_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355a340cb2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355a340cb2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3555d0f9088_0_1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3555d0f9088_0_1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355a340cb2b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355a340cb2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355a340cb2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355a340cb2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3555d0f9088_0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3555d0f9088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3555d0f9088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3555d0f9088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355a340cb2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355a340cb2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3555d0f9088_0_1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3555d0f9088_0_1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355a340cb2b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355a340cb2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3555d0f9088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3555d0f9088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3555d0f90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3555d0f90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3555d0f908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3555d0f908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3555d0f908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3555d0f908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3555d0f908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3555d0f908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3555d0f908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3555d0f908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3555d0f908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3555d0f908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355a340cb2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355a340cb2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3555d0f908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3555d0f908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3.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33.png"/><Relationship Id="rId11" Type="http://schemas.openxmlformats.org/officeDocument/2006/relationships/image" Target="../media/image31.png"/><Relationship Id="rId5" Type="http://schemas.openxmlformats.org/officeDocument/2006/relationships/image" Target="../media/image32.png"/><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7.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4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4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2.xml"/><Relationship Id="rId4" Type="http://schemas.openxmlformats.org/officeDocument/2006/relationships/image" Target="../media/image4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2.xml"/><Relationship Id="rId4" Type="http://schemas.openxmlformats.org/officeDocument/2006/relationships/image" Target="../media/image4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4655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Z.0 Title slide - Art and design">
  <p:cSld name="Title Slide 2_1">
    <p:bg>
      <p:bgPr>
        <a:solidFill>
          <a:srgbClr val="BEF2BD"/>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l="6209" r="6209"/>
          <a:stretch/>
        </p:blipFill>
        <p:spPr>
          <a:xfrm>
            <a:off x="432000" y="5344800"/>
            <a:ext cx="2273533" cy="170667"/>
          </a:xfrm>
          <a:prstGeom prst="rect">
            <a:avLst/>
          </a:prstGeom>
          <a:noFill/>
          <a:ln>
            <a:noFill/>
          </a:ln>
        </p:spPr>
      </p:pic>
      <p:sp>
        <p:nvSpPr>
          <p:cNvPr id="11" name="Google Shape;11;p2"/>
          <p:cNvSpPr txBox="1">
            <a:spLocks noGrp="1"/>
          </p:cNvSpPr>
          <p:nvPr>
            <p:ph type="ctrTitle"/>
          </p:nvPr>
        </p:nvSpPr>
        <p:spPr>
          <a:xfrm>
            <a:off x="431800" y="1080000"/>
            <a:ext cx="72676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800"/>
              <a:buFont typeface="Lexend"/>
              <a:buNone/>
              <a:defRPr sz="5067">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 name="Google Shape;12;p2"/>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Art and design</a:t>
            </a:r>
            <a:endParaRPr sz="2267" b="1">
              <a:solidFill>
                <a:schemeClr val="dk1"/>
              </a:solidFill>
              <a:latin typeface="Lexend"/>
              <a:ea typeface="Lexend"/>
              <a:cs typeface="Lexend"/>
              <a:sym typeface="Lexend"/>
            </a:endParaRPr>
          </a:p>
        </p:txBody>
      </p:sp>
      <p:sp>
        <p:nvSpPr>
          <p:cNvPr id="13" name="Google Shape;13;p2"/>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4" name="Google Shape;14;p2"/>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800"/>
              <a:buFont typeface="Lexend"/>
              <a:buNone/>
              <a:defRPr sz="2400">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grpSp>
        <p:nvGrpSpPr>
          <p:cNvPr id="15" name="Google Shape;15;p2"/>
          <p:cNvGrpSpPr/>
          <p:nvPr/>
        </p:nvGrpSpPr>
        <p:grpSpPr>
          <a:xfrm>
            <a:off x="8209301" y="0"/>
            <a:ext cx="3982700" cy="5138765"/>
            <a:chOff x="6156975" y="0"/>
            <a:chExt cx="2987025" cy="3854074"/>
          </a:xfrm>
        </p:grpSpPr>
        <p:pic>
          <p:nvPicPr>
            <p:cNvPr id="16" name="Google Shape;16;p2"/>
            <p:cNvPicPr preferRelativeResize="0"/>
            <p:nvPr/>
          </p:nvPicPr>
          <p:blipFill rotWithShape="1">
            <a:blip r:embed="rId3">
              <a:alphaModFix/>
            </a:blip>
            <a:srcRect/>
            <a:stretch/>
          </p:blipFill>
          <p:spPr>
            <a:xfrm>
              <a:off x="6156975" y="0"/>
              <a:ext cx="2987025" cy="3854074"/>
            </a:xfrm>
            <a:prstGeom prst="rect">
              <a:avLst/>
            </a:prstGeom>
            <a:noFill/>
            <a:ln>
              <a:noFill/>
            </a:ln>
          </p:spPr>
        </p:pic>
        <p:sp>
          <p:nvSpPr>
            <p:cNvPr id="17" name="Google Shape;17;p2"/>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pic>
        <p:nvPicPr>
          <p:cNvPr id="18" name="Google Shape;18;p2"/>
          <p:cNvPicPr preferRelativeResize="0"/>
          <p:nvPr/>
        </p:nvPicPr>
        <p:blipFill>
          <a:blip r:embed="rId4">
            <a:alphaModFix/>
          </a:blip>
          <a:stretch>
            <a:fillRect/>
          </a:stretch>
        </p:blipFill>
        <p:spPr>
          <a:xfrm rot="21239970">
            <a:off x="9004420" y="1509425"/>
            <a:ext cx="2751120" cy="2190708"/>
          </a:xfrm>
          <a:prstGeom prst="rect">
            <a:avLst/>
          </a:prstGeom>
          <a:noFill/>
          <a:ln>
            <a:noFill/>
          </a:ln>
        </p:spPr>
      </p:pic>
      <p:pic>
        <p:nvPicPr>
          <p:cNvPr id="19" name="Google Shape;19;p2"/>
          <p:cNvPicPr preferRelativeResize="0"/>
          <p:nvPr/>
        </p:nvPicPr>
        <p:blipFill rotWithShape="1">
          <a:blip r:embed="rId5">
            <a:alphaModFix/>
          </a:blip>
          <a:srcRect/>
          <a:stretch/>
        </p:blipFill>
        <p:spPr>
          <a:xfrm>
            <a:off x="10253899" y="5464579"/>
            <a:ext cx="1403667" cy="64376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823" userDrawn="1">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Z.0 Title slide - Biology">
  <p:cSld name="Title Slide 2_1_1_1_1_1_1_1">
    <p:bg>
      <p:bgPr>
        <a:solidFill>
          <a:srgbClr val="BEF2BD"/>
        </a:solidFill>
        <a:effectLst/>
      </p:bgPr>
    </p:bg>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l="6209" r="6209"/>
          <a:stretch/>
        </p:blipFill>
        <p:spPr>
          <a:xfrm>
            <a:off x="432000" y="5344800"/>
            <a:ext cx="1145867" cy="170661"/>
          </a:xfrm>
          <a:prstGeom prst="rect">
            <a:avLst/>
          </a:prstGeom>
          <a:noFill/>
          <a:ln>
            <a:noFill/>
          </a:ln>
        </p:spPr>
      </p:pic>
      <p:pic>
        <p:nvPicPr>
          <p:cNvPr id="22" name="Google Shape;22;p3"/>
          <p:cNvPicPr preferRelativeResize="0"/>
          <p:nvPr/>
        </p:nvPicPr>
        <p:blipFill rotWithShape="1">
          <a:blip r:embed="rId3">
            <a:alphaModFix/>
          </a:blip>
          <a:srcRect/>
          <a:stretch/>
        </p:blipFill>
        <p:spPr>
          <a:xfrm>
            <a:off x="8209301" y="0"/>
            <a:ext cx="3982700" cy="5138765"/>
          </a:xfrm>
          <a:prstGeom prst="rect">
            <a:avLst/>
          </a:prstGeom>
          <a:noFill/>
          <a:ln>
            <a:noFill/>
          </a:ln>
        </p:spPr>
      </p:pic>
      <p:sp>
        <p:nvSpPr>
          <p:cNvPr id="23" name="Google Shape;23;p3"/>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3"/>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Biology</a:t>
            </a:r>
            <a:endParaRPr sz="2267" b="1">
              <a:solidFill>
                <a:schemeClr val="dk1"/>
              </a:solidFill>
              <a:latin typeface="Lexend"/>
              <a:ea typeface="Lexend"/>
              <a:cs typeface="Lexend"/>
              <a:sym typeface="Lexend"/>
            </a:endParaRPr>
          </a:p>
        </p:txBody>
      </p:sp>
      <p:pic>
        <p:nvPicPr>
          <p:cNvPr id="25" name="Google Shape;25;p3"/>
          <p:cNvPicPr preferRelativeResize="0"/>
          <p:nvPr/>
        </p:nvPicPr>
        <p:blipFill rotWithShape="1">
          <a:blip r:embed="rId4">
            <a:alphaModFix/>
          </a:blip>
          <a:srcRect/>
          <a:stretch/>
        </p:blipFill>
        <p:spPr>
          <a:xfrm>
            <a:off x="10253899" y="5464579"/>
            <a:ext cx="1403667" cy="643767"/>
          </a:xfrm>
          <a:prstGeom prst="rect">
            <a:avLst/>
          </a:prstGeom>
          <a:noFill/>
          <a:ln>
            <a:noFill/>
          </a:ln>
        </p:spPr>
      </p:pic>
      <p:sp>
        <p:nvSpPr>
          <p:cNvPr id="26" name="Google Shape;26;p3"/>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27" name="Google Shape;27;p3"/>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Z.0 Title slide - Chemistry">
  <p:cSld name="Title Slide 2_1_1_1_1_1_1_1_1_1">
    <p:bg>
      <p:bgPr>
        <a:solidFill>
          <a:srgbClr val="BEF2BD"/>
        </a:solidFill>
        <a:effectLst/>
      </p:bgPr>
    </p:bg>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l="6209" r="6209"/>
          <a:stretch/>
        </p:blipFill>
        <p:spPr>
          <a:xfrm>
            <a:off x="432000" y="5344800"/>
            <a:ext cx="1489867" cy="170667"/>
          </a:xfrm>
          <a:prstGeom prst="rect">
            <a:avLst/>
          </a:prstGeom>
          <a:noFill/>
          <a:ln>
            <a:noFill/>
          </a:ln>
        </p:spPr>
      </p:pic>
      <p:sp>
        <p:nvSpPr>
          <p:cNvPr id="30" name="Google Shape;30;p4"/>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4"/>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Chemistry</a:t>
            </a:r>
            <a:endParaRPr sz="2267" b="1">
              <a:solidFill>
                <a:schemeClr val="dk1"/>
              </a:solidFill>
              <a:latin typeface="Lexend"/>
              <a:ea typeface="Lexend"/>
              <a:cs typeface="Lexend"/>
              <a:sym typeface="Lexend"/>
            </a:endParaRPr>
          </a:p>
        </p:txBody>
      </p:sp>
      <p:pic>
        <p:nvPicPr>
          <p:cNvPr id="32" name="Google Shape;32;p4"/>
          <p:cNvPicPr preferRelativeResize="0"/>
          <p:nvPr/>
        </p:nvPicPr>
        <p:blipFill rotWithShape="1">
          <a:blip r:embed="rId3">
            <a:alphaModFix/>
          </a:blip>
          <a:srcRect/>
          <a:stretch/>
        </p:blipFill>
        <p:spPr>
          <a:xfrm>
            <a:off x="10253899" y="5464579"/>
            <a:ext cx="1403667" cy="643767"/>
          </a:xfrm>
          <a:prstGeom prst="rect">
            <a:avLst/>
          </a:prstGeom>
          <a:noFill/>
          <a:ln>
            <a:noFill/>
          </a:ln>
        </p:spPr>
      </p:pic>
      <p:pic>
        <p:nvPicPr>
          <p:cNvPr id="33" name="Google Shape;33;p4"/>
          <p:cNvPicPr preferRelativeResize="0"/>
          <p:nvPr/>
        </p:nvPicPr>
        <p:blipFill rotWithShape="1">
          <a:blip r:embed="rId4">
            <a:alphaModFix/>
          </a:blip>
          <a:srcRect/>
          <a:stretch/>
        </p:blipFill>
        <p:spPr>
          <a:xfrm>
            <a:off x="8209301" y="0"/>
            <a:ext cx="3982700" cy="5138765"/>
          </a:xfrm>
          <a:prstGeom prst="rect">
            <a:avLst/>
          </a:prstGeom>
          <a:noFill/>
          <a:ln>
            <a:noFill/>
          </a:ln>
        </p:spPr>
      </p:pic>
      <p:sp>
        <p:nvSpPr>
          <p:cNvPr id="34" name="Google Shape;34;p4"/>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35" name="Google Shape;35;p4"/>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Z.0 Title slide - Citizenship">
  <p:cSld name="Title Slide 2_1_1_1_1_1_1_1_1_1_1_5">
    <p:bg>
      <p:bgPr>
        <a:solidFill>
          <a:srgbClr val="BEF2BD"/>
        </a:solidFill>
        <a:effectLst/>
      </p:bgPr>
    </p:bg>
    <p:spTree>
      <p:nvGrpSpPr>
        <p:cNvPr id="1" name="Shape 36"/>
        <p:cNvGrpSpPr/>
        <p:nvPr/>
      </p:nvGrpSpPr>
      <p:grpSpPr>
        <a:xfrm>
          <a:off x="0" y="0"/>
          <a:ext cx="0" cy="0"/>
          <a:chOff x="0" y="0"/>
          <a:chExt cx="0" cy="0"/>
        </a:xfrm>
      </p:grpSpPr>
      <p:pic>
        <p:nvPicPr>
          <p:cNvPr id="37" name="Google Shape;37;p5"/>
          <p:cNvPicPr preferRelativeResize="0"/>
          <p:nvPr/>
        </p:nvPicPr>
        <p:blipFill rotWithShape="1">
          <a:blip r:embed="rId2">
            <a:alphaModFix/>
          </a:blip>
          <a:srcRect l="6209" r="6209"/>
          <a:stretch/>
        </p:blipFill>
        <p:spPr>
          <a:xfrm>
            <a:off x="432000" y="5344800"/>
            <a:ext cx="1661067" cy="170667"/>
          </a:xfrm>
          <a:prstGeom prst="rect">
            <a:avLst/>
          </a:prstGeom>
          <a:noFill/>
          <a:ln>
            <a:noFill/>
          </a:ln>
        </p:spPr>
      </p:pic>
      <p:sp>
        <p:nvSpPr>
          <p:cNvPr id="38" name="Google Shape;38;p5"/>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5"/>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Citizenship</a:t>
            </a:r>
            <a:endParaRPr sz="2267" b="1">
              <a:solidFill>
                <a:schemeClr val="dk1"/>
              </a:solidFill>
              <a:latin typeface="Lexend"/>
              <a:ea typeface="Lexend"/>
              <a:cs typeface="Lexend"/>
              <a:sym typeface="Lexend"/>
            </a:endParaRPr>
          </a:p>
        </p:txBody>
      </p:sp>
      <p:pic>
        <p:nvPicPr>
          <p:cNvPr id="40" name="Google Shape;40;p5"/>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41" name="Google Shape;41;p5"/>
          <p:cNvGrpSpPr/>
          <p:nvPr/>
        </p:nvGrpSpPr>
        <p:grpSpPr>
          <a:xfrm>
            <a:off x="8209301" y="0"/>
            <a:ext cx="3982700" cy="5138765"/>
            <a:chOff x="6156975" y="0"/>
            <a:chExt cx="2987025" cy="3854074"/>
          </a:xfrm>
        </p:grpSpPr>
        <p:pic>
          <p:nvPicPr>
            <p:cNvPr id="42" name="Google Shape;42;p5"/>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43" name="Google Shape;43;p5"/>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pic>
        <p:nvPicPr>
          <p:cNvPr id="44" name="Google Shape;44;p5"/>
          <p:cNvPicPr preferRelativeResize="0"/>
          <p:nvPr/>
        </p:nvPicPr>
        <p:blipFill>
          <a:blip r:embed="rId5">
            <a:alphaModFix/>
          </a:blip>
          <a:stretch>
            <a:fillRect/>
          </a:stretch>
        </p:blipFill>
        <p:spPr>
          <a:xfrm rot="21239975">
            <a:off x="9260437" y="1050005"/>
            <a:ext cx="2280424" cy="2736507"/>
          </a:xfrm>
          <a:prstGeom prst="rect">
            <a:avLst/>
          </a:prstGeom>
          <a:noFill/>
          <a:ln>
            <a:noFill/>
          </a:ln>
        </p:spPr>
      </p:pic>
      <p:sp>
        <p:nvSpPr>
          <p:cNvPr id="45" name="Google Shape;45;p5"/>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46" name="Google Shape;46;p5"/>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Z.0 Title slide - Computing">
  <p:cSld name="Title Slide 2_1_1_1_1_1_1_1_1_1_1_3">
    <p:bg>
      <p:bgPr>
        <a:solidFill>
          <a:srgbClr val="BEF2BD"/>
        </a:solidFill>
        <a:effectLst/>
      </p:bgPr>
    </p:bg>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l="6209" r="6209"/>
          <a:stretch/>
        </p:blipFill>
        <p:spPr>
          <a:xfrm>
            <a:off x="432000" y="5344800"/>
            <a:ext cx="1678600" cy="170667"/>
          </a:xfrm>
          <a:prstGeom prst="rect">
            <a:avLst/>
          </a:prstGeom>
          <a:noFill/>
          <a:ln>
            <a:noFill/>
          </a:ln>
        </p:spPr>
      </p:pic>
      <p:sp>
        <p:nvSpPr>
          <p:cNvPr id="49" name="Google Shape;49;p6"/>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6"/>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Computing</a:t>
            </a:r>
            <a:endParaRPr sz="2267" b="1">
              <a:solidFill>
                <a:schemeClr val="dk1"/>
              </a:solidFill>
              <a:latin typeface="Lexend"/>
              <a:ea typeface="Lexend"/>
              <a:cs typeface="Lexend"/>
              <a:sym typeface="Lexend"/>
            </a:endParaRPr>
          </a:p>
        </p:txBody>
      </p:sp>
      <p:pic>
        <p:nvPicPr>
          <p:cNvPr id="51" name="Google Shape;51;p6"/>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52" name="Google Shape;52;p6"/>
          <p:cNvGrpSpPr/>
          <p:nvPr/>
        </p:nvGrpSpPr>
        <p:grpSpPr>
          <a:xfrm>
            <a:off x="8209301" y="0"/>
            <a:ext cx="3982700" cy="5138765"/>
            <a:chOff x="6156975" y="0"/>
            <a:chExt cx="2987025" cy="3854074"/>
          </a:xfrm>
        </p:grpSpPr>
        <p:pic>
          <p:nvPicPr>
            <p:cNvPr id="53" name="Google Shape;53;p6"/>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54" name="Google Shape;54;p6"/>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sp>
        <p:nvSpPr>
          <p:cNvPr id="55" name="Google Shape;55;p6"/>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56" name="Google Shape;56;p6"/>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pic>
        <p:nvPicPr>
          <p:cNvPr id="57" name="Google Shape;57;p6"/>
          <p:cNvPicPr preferRelativeResize="0"/>
          <p:nvPr/>
        </p:nvPicPr>
        <p:blipFill>
          <a:blip r:embed="rId5">
            <a:alphaModFix/>
          </a:blip>
          <a:stretch>
            <a:fillRect/>
          </a:stretch>
        </p:blipFill>
        <p:spPr>
          <a:xfrm rot="21210000">
            <a:off x="8756665" y="965055"/>
            <a:ext cx="3360000" cy="3360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Z.0 Title slide - Cooking and nutrition">
  <p:cSld name="Title Slide 2_1_1_1_1_1_1_1_1_1_1_3_1">
    <p:bg>
      <p:bgPr>
        <a:solidFill>
          <a:srgbClr val="BEF2BD"/>
        </a:solidFill>
        <a:effectLst/>
      </p:bgPr>
    </p:bg>
    <p:spTree>
      <p:nvGrpSpPr>
        <p:cNvPr id="1" name="Shape 58"/>
        <p:cNvGrpSpPr/>
        <p:nvPr/>
      </p:nvGrpSpPr>
      <p:grpSpPr>
        <a:xfrm>
          <a:off x="0" y="0"/>
          <a:ext cx="0" cy="0"/>
          <a:chOff x="0" y="0"/>
          <a:chExt cx="0" cy="0"/>
        </a:xfrm>
      </p:grpSpPr>
      <p:pic>
        <p:nvPicPr>
          <p:cNvPr id="59" name="Google Shape;59;p7"/>
          <p:cNvPicPr preferRelativeResize="0"/>
          <p:nvPr/>
        </p:nvPicPr>
        <p:blipFill rotWithShape="1">
          <a:blip r:embed="rId2">
            <a:alphaModFix/>
          </a:blip>
          <a:srcRect l="6209" r="6209"/>
          <a:stretch/>
        </p:blipFill>
        <p:spPr>
          <a:xfrm>
            <a:off x="432000" y="5344800"/>
            <a:ext cx="3417600" cy="170667"/>
          </a:xfrm>
          <a:prstGeom prst="rect">
            <a:avLst/>
          </a:prstGeom>
          <a:noFill/>
          <a:ln>
            <a:noFill/>
          </a:ln>
        </p:spPr>
      </p:pic>
      <p:sp>
        <p:nvSpPr>
          <p:cNvPr id="60" name="Google Shape;60;p7"/>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7"/>
          <p:cNvSpPr txBox="1"/>
          <p:nvPr/>
        </p:nvSpPr>
        <p:spPr>
          <a:xfrm>
            <a:off x="431800" y="5042033"/>
            <a:ext cx="46720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Cooking and nutrition</a:t>
            </a:r>
            <a:endParaRPr sz="2267" b="1">
              <a:solidFill>
                <a:schemeClr val="dk1"/>
              </a:solidFill>
              <a:latin typeface="Lexend"/>
              <a:ea typeface="Lexend"/>
              <a:cs typeface="Lexend"/>
              <a:sym typeface="Lexend"/>
            </a:endParaRPr>
          </a:p>
        </p:txBody>
      </p:sp>
      <p:pic>
        <p:nvPicPr>
          <p:cNvPr id="62" name="Google Shape;62;p7"/>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63" name="Google Shape;63;p7"/>
          <p:cNvGrpSpPr/>
          <p:nvPr/>
        </p:nvGrpSpPr>
        <p:grpSpPr>
          <a:xfrm>
            <a:off x="8209301" y="0"/>
            <a:ext cx="3982700" cy="5138765"/>
            <a:chOff x="6156975" y="0"/>
            <a:chExt cx="2987025" cy="3854074"/>
          </a:xfrm>
        </p:grpSpPr>
        <p:pic>
          <p:nvPicPr>
            <p:cNvPr id="64" name="Google Shape;64;p7"/>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65" name="Google Shape;65;p7"/>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sp>
        <p:nvSpPr>
          <p:cNvPr id="66" name="Google Shape;66;p7"/>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67" name="Google Shape;67;p7"/>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a:lnSpc>
                <a:spcPct val="100000"/>
              </a:lnSpc>
              <a:spcBef>
                <a:spcPts val="0"/>
              </a:spcBef>
              <a:spcAft>
                <a:spcPts val="0"/>
              </a:spcAft>
              <a:buSzPts val="1500"/>
              <a:buNone/>
              <a:defRPr sz="2000"/>
            </a:lvl2pPr>
            <a:lvl3pPr lvl="2" algn="ctr">
              <a:lnSpc>
                <a:spcPct val="100000"/>
              </a:lnSpc>
              <a:spcBef>
                <a:spcPts val="533"/>
              </a:spcBef>
              <a:spcAft>
                <a:spcPts val="0"/>
              </a:spcAft>
              <a:buSzPts val="1400"/>
              <a:buNone/>
              <a:defRPr sz="1867"/>
            </a:lvl3pPr>
            <a:lvl4pPr lvl="3" algn="ctr">
              <a:lnSpc>
                <a:spcPct val="100000"/>
              </a:lnSpc>
              <a:spcBef>
                <a:spcPts val="533"/>
              </a:spcBef>
              <a:spcAft>
                <a:spcPts val="0"/>
              </a:spcAft>
              <a:buSzPts val="1200"/>
              <a:buNone/>
              <a:defRPr sz="1600"/>
            </a:lvl4pPr>
            <a:lvl5pPr lvl="4" algn="ctr">
              <a:lnSpc>
                <a:spcPct val="100000"/>
              </a:lnSpc>
              <a:spcBef>
                <a:spcPts val="533"/>
              </a:spcBef>
              <a:spcAft>
                <a:spcPts val="0"/>
              </a:spcAft>
              <a:buSzPts val="1200"/>
              <a:buNone/>
              <a:defRPr sz="1600"/>
            </a:lvl5pPr>
            <a:lvl6pPr lvl="5" algn="ctr">
              <a:lnSpc>
                <a:spcPct val="90000"/>
              </a:lnSpc>
              <a:spcBef>
                <a:spcPts val="533"/>
              </a:spcBef>
              <a:spcAft>
                <a:spcPts val="0"/>
              </a:spcAft>
              <a:buSzPts val="1200"/>
              <a:buNone/>
              <a:defRPr sz="1600"/>
            </a:lvl6pPr>
            <a:lvl7pPr lvl="6" algn="ctr">
              <a:lnSpc>
                <a:spcPct val="90000"/>
              </a:lnSpc>
              <a:spcBef>
                <a:spcPts val="800"/>
              </a:spcBef>
              <a:spcAft>
                <a:spcPts val="0"/>
              </a:spcAft>
              <a:buSzPts val="1200"/>
              <a:buNone/>
              <a:defRPr sz="1600"/>
            </a:lvl7pPr>
            <a:lvl8pPr lvl="7" algn="ctr">
              <a:lnSpc>
                <a:spcPct val="90000"/>
              </a:lnSpc>
              <a:spcBef>
                <a:spcPts val="533"/>
              </a:spcBef>
              <a:spcAft>
                <a:spcPts val="0"/>
              </a:spcAft>
              <a:buSzPts val="1200"/>
              <a:buNone/>
              <a:defRPr sz="1600"/>
            </a:lvl8pPr>
            <a:lvl9pPr lvl="8" algn="ctr">
              <a:lnSpc>
                <a:spcPct val="90000"/>
              </a:lnSpc>
              <a:spcBef>
                <a:spcPts val="533"/>
              </a:spcBef>
              <a:spcAft>
                <a:spcPts val="267"/>
              </a:spcAft>
              <a:buSzPts val="1200"/>
              <a:buNone/>
              <a:defRPr sz="1600"/>
            </a:lvl9pPr>
          </a:lstStyle>
          <a:p>
            <a:endParaRPr/>
          </a:p>
        </p:txBody>
      </p:sp>
      <p:pic>
        <p:nvPicPr>
          <p:cNvPr id="68" name="Google Shape;68;p7"/>
          <p:cNvPicPr preferRelativeResize="0"/>
          <p:nvPr/>
        </p:nvPicPr>
        <p:blipFill>
          <a:blip r:embed="rId5">
            <a:alphaModFix/>
          </a:blip>
          <a:stretch>
            <a:fillRect/>
          </a:stretch>
        </p:blipFill>
        <p:spPr>
          <a:xfrm rot="21240005">
            <a:off x="8861758" y="1343156"/>
            <a:ext cx="2936012" cy="239552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Z.0 Title slide - Design and technology">
  <p:cSld name="Title Slide 2_1_1_1_1_1_1_1_1_1_1_2">
    <p:bg>
      <p:bgPr>
        <a:solidFill>
          <a:srgbClr val="BEF2BD"/>
        </a:solidFill>
        <a:effectLst/>
      </p:bgPr>
    </p:bg>
    <p:spTree>
      <p:nvGrpSpPr>
        <p:cNvPr id="1" name="Shape 69"/>
        <p:cNvGrpSpPr/>
        <p:nvPr/>
      </p:nvGrpSpPr>
      <p:grpSpPr>
        <a:xfrm>
          <a:off x="0" y="0"/>
          <a:ext cx="0" cy="0"/>
          <a:chOff x="0" y="0"/>
          <a:chExt cx="0" cy="0"/>
        </a:xfrm>
      </p:grpSpPr>
      <p:pic>
        <p:nvPicPr>
          <p:cNvPr id="70" name="Google Shape;70;p8"/>
          <p:cNvPicPr preferRelativeResize="0"/>
          <p:nvPr/>
        </p:nvPicPr>
        <p:blipFill rotWithShape="1">
          <a:blip r:embed="rId2">
            <a:alphaModFix/>
          </a:blip>
          <a:srcRect l="6209" r="6209"/>
          <a:stretch/>
        </p:blipFill>
        <p:spPr>
          <a:xfrm>
            <a:off x="432000" y="5344800"/>
            <a:ext cx="3607800" cy="170667"/>
          </a:xfrm>
          <a:prstGeom prst="rect">
            <a:avLst/>
          </a:prstGeom>
          <a:noFill/>
          <a:ln>
            <a:noFill/>
          </a:ln>
        </p:spPr>
      </p:pic>
      <p:sp>
        <p:nvSpPr>
          <p:cNvPr id="71" name="Google Shape;71;p8"/>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8"/>
          <p:cNvSpPr txBox="1"/>
          <p:nvPr/>
        </p:nvSpPr>
        <p:spPr>
          <a:xfrm>
            <a:off x="431800" y="5042033"/>
            <a:ext cx="36080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Design and technology</a:t>
            </a:r>
            <a:endParaRPr sz="2267" b="1">
              <a:solidFill>
                <a:schemeClr val="dk1"/>
              </a:solidFill>
              <a:latin typeface="Lexend"/>
              <a:ea typeface="Lexend"/>
              <a:cs typeface="Lexend"/>
              <a:sym typeface="Lexend"/>
            </a:endParaRPr>
          </a:p>
        </p:txBody>
      </p:sp>
      <p:pic>
        <p:nvPicPr>
          <p:cNvPr id="73" name="Google Shape;73;p8"/>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74" name="Google Shape;74;p8"/>
          <p:cNvGrpSpPr/>
          <p:nvPr/>
        </p:nvGrpSpPr>
        <p:grpSpPr>
          <a:xfrm>
            <a:off x="8209301" y="0"/>
            <a:ext cx="3982700" cy="5138765"/>
            <a:chOff x="6156975" y="0"/>
            <a:chExt cx="2987025" cy="3854074"/>
          </a:xfrm>
        </p:grpSpPr>
        <p:pic>
          <p:nvPicPr>
            <p:cNvPr id="75" name="Google Shape;75;p8"/>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76" name="Google Shape;76;p8"/>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pic>
        <p:nvPicPr>
          <p:cNvPr id="77" name="Google Shape;77;p8"/>
          <p:cNvPicPr preferRelativeResize="0"/>
          <p:nvPr/>
        </p:nvPicPr>
        <p:blipFill>
          <a:blip r:embed="rId5">
            <a:alphaModFix/>
          </a:blip>
          <a:stretch>
            <a:fillRect/>
          </a:stretch>
        </p:blipFill>
        <p:spPr>
          <a:xfrm rot="21237209">
            <a:off x="9179172" y="1313851"/>
            <a:ext cx="2461488" cy="2470125"/>
          </a:xfrm>
          <a:prstGeom prst="rect">
            <a:avLst/>
          </a:prstGeom>
          <a:noFill/>
          <a:ln>
            <a:noFill/>
          </a:ln>
        </p:spPr>
      </p:pic>
      <p:sp>
        <p:nvSpPr>
          <p:cNvPr id="78" name="Google Shape;78;p8"/>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79" name="Google Shape;79;p8"/>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Z.0 Title slide - English">
  <p:cSld name="Title Slide 2_1_2">
    <p:bg>
      <p:bgPr>
        <a:solidFill>
          <a:srgbClr val="BEF2BD"/>
        </a:solidFill>
        <a:effectLst/>
      </p:bgPr>
    </p:bg>
    <p:spTree>
      <p:nvGrpSpPr>
        <p:cNvPr id="1" name="Shape 80"/>
        <p:cNvGrpSpPr/>
        <p:nvPr/>
      </p:nvGrpSpPr>
      <p:grpSpPr>
        <a:xfrm>
          <a:off x="0" y="0"/>
          <a:ext cx="0" cy="0"/>
          <a:chOff x="0" y="0"/>
          <a:chExt cx="0" cy="0"/>
        </a:xfrm>
      </p:grpSpPr>
      <p:pic>
        <p:nvPicPr>
          <p:cNvPr id="81" name="Google Shape;81;p9"/>
          <p:cNvPicPr preferRelativeResize="0"/>
          <p:nvPr/>
        </p:nvPicPr>
        <p:blipFill rotWithShape="1">
          <a:blip r:embed="rId2">
            <a:alphaModFix/>
          </a:blip>
          <a:srcRect l="6209" r="6209"/>
          <a:stretch/>
        </p:blipFill>
        <p:spPr>
          <a:xfrm>
            <a:off x="432000" y="5344800"/>
            <a:ext cx="1145867" cy="170661"/>
          </a:xfrm>
          <a:prstGeom prst="rect">
            <a:avLst/>
          </a:prstGeom>
          <a:noFill/>
          <a:ln>
            <a:noFill/>
          </a:ln>
        </p:spPr>
      </p:pic>
      <p:sp>
        <p:nvSpPr>
          <p:cNvPr id="82" name="Google Shape;82;p9"/>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English</a:t>
            </a:r>
            <a:endParaRPr sz="2267" b="1">
              <a:solidFill>
                <a:schemeClr val="dk1"/>
              </a:solidFill>
              <a:latin typeface="Lexend"/>
              <a:ea typeface="Lexend"/>
              <a:cs typeface="Lexend"/>
              <a:sym typeface="Lexend"/>
            </a:endParaRPr>
          </a:p>
        </p:txBody>
      </p:sp>
      <p:sp>
        <p:nvSpPr>
          <p:cNvPr id="83" name="Google Shape;83;p9"/>
          <p:cNvSpPr txBox="1">
            <a:spLocks noGrp="1"/>
          </p:cNvSpPr>
          <p:nvPr>
            <p:ph type="ctrTitle"/>
          </p:nvPr>
        </p:nvSpPr>
        <p:spPr>
          <a:xfrm>
            <a:off x="431800" y="1080000"/>
            <a:ext cx="72676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84" name="Google Shape;84;p9"/>
          <p:cNvPicPr preferRelativeResize="0"/>
          <p:nvPr/>
        </p:nvPicPr>
        <p:blipFill rotWithShape="1">
          <a:blip r:embed="rId3">
            <a:alphaModFix/>
          </a:blip>
          <a:srcRect/>
          <a:stretch/>
        </p:blipFill>
        <p:spPr>
          <a:xfrm>
            <a:off x="10253899" y="5464579"/>
            <a:ext cx="1403667" cy="643767"/>
          </a:xfrm>
          <a:prstGeom prst="rect">
            <a:avLst/>
          </a:prstGeom>
          <a:noFill/>
          <a:ln>
            <a:noFill/>
          </a:ln>
        </p:spPr>
      </p:pic>
      <p:pic>
        <p:nvPicPr>
          <p:cNvPr id="85" name="Google Shape;85;p9"/>
          <p:cNvPicPr preferRelativeResize="0"/>
          <p:nvPr/>
        </p:nvPicPr>
        <p:blipFill>
          <a:blip r:embed="rId4">
            <a:alphaModFix/>
          </a:blip>
          <a:stretch>
            <a:fillRect/>
          </a:stretch>
        </p:blipFill>
        <p:spPr>
          <a:xfrm>
            <a:off x="8209301" y="0"/>
            <a:ext cx="3982700" cy="5138765"/>
          </a:xfrm>
          <a:prstGeom prst="rect">
            <a:avLst/>
          </a:prstGeom>
          <a:noFill/>
          <a:ln>
            <a:noFill/>
          </a:ln>
        </p:spPr>
      </p:pic>
      <p:sp>
        <p:nvSpPr>
          <p:cNvPr id="86" name="Google Shape;86;p9"/>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87" name="Google Shape;87;p9"/>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extLst>
    <p:ext uri="{DCECCB84-F9BA-43D5-87BE-67443E8EF086}">
      <p15:sldGuideLst xmlns:p15="http://schemas.microsoft.com/office/powerpoint/2012/main">
        <p15:guide id="1" orient="horz" pos="3823" userDrawn="1">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Z.0 Title slide - French">
  <p:cSld name="Title Slide 2_1_1_1_1_1_1_1_1_1_1_1">
    <p:bg>
      <p:bgPr>
        <a:solidFill>
          <a:srgbClr val="BEF2BD"/>
        </a:solidFill>
        <a:effectLst/>
      </p:bgPr>
    </p:bg>
    <p:spTree>
      <p:nvGrpSpPr>
        <p:cNvPr id="1" name="Shape 88"/>
        <p:cNvGrpSpPr/>
        <p:nvPr/>
      </p:nvGrpSpPr>
      <p:grpSpPr>
        <a:xfrm>
          <a:off x="0" y="0"/>
          <a:ext cx="0" cy="0"/>
          <a:chOff x="0" y="0"/>
          <a:chExt cx="0" cy="0"/>
        </a:xfrm>
      </p:grpSpPr>
      <p:pic>
        <p:nvPicPr>
          <p:cNvPr id="89" name="Google Shape;89;p10"/>
          <p:cNvPicPr preferRelativeResize="0"/>
          <p:nvPr/>
        </p:nvPicPr>
        <p:blipFill rotWithShape="1">
          <a:blip r:embed="rId2">
            <a:alphaModFix/>
          </a:blip>
          <a:srcRect l="6209" r="6209"/>
          <a:stretch/>
        </p:blipFill>
        <p:spPr>
          <a:xfrm>
            <a:off x="432001" y="5344800"/>
            <a:ext cx="1029633" cy="170667"/>
          </a:xfrm>
          <a:prstGeom prst="rect">
            <a:avLst/>
          </a:prstGeom>
          <a:noFill/>
          <a:ln>
            <a:noFill/>
          </a:ln>
        </p:spPr>
      </p:pic>
      <p:sp>
        <p:nvSpPr>
          <p:cNvPr id="90" name="Google Shape;90;p10"/>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10"/>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French</a:t>
            </a:r>
            <a:endParaRPr sz="2267" b="1">
              <a:solidFill>
                <a:schemeClr val="dk1"/>
              </a:solidFill>
              <a:latin typeface="Lexend"/>
              <a:ea typeface="Lexend"/>
              <a:cs typeface="Lexend"/>
              <a:sym typeface="Lexend"/>
            </a:endParaRPr>
          </a:p>
        </p:txBody>
      </p:sp>
      <p:pic>
        <p:nvPicPr>
          <p:cNvPr id="92" name="Google Shape;92;p10"/>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93" name="Google Shape;93;p10"/>
          <p:cNvGrpSpPr/>
          <p:nvPr/>
        </p:nvGrpSpPr>
        <p:grpSpPr>
          <a:xfrm>
            <a:off x="8209301" y="0"/>
            <a:ext cx="3982700" cy="5138765"/>
            <a:chOff x="6156975" y="0"/>
            <a:chExt cx="2987025" cy="3854074"/>
          </a:xfrm>
        </p:grpSpPr>
        <p:pic>
          <p:nvPicPr>
            <p:cNvPr id="94" name="Google Shape;94;p10"/>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95" name="Google Shape;95;p10"/>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sp>
        <p:nvSpPr>
          <p:cNvPr id="96" name="Google Shape;96;p10"/>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97" name="Google Shape;97;p10"/>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pic>
        <p:nvPicPr>
          <p:cNvPr id="98" name="Google Shape;98;p10"/>
          <p:cNvPicPr preferRelativeResize="0"/>
          <p:nvPr/>
        </p:nvPicPr>
        <p:blipFill>
          <a:blip r:embed="rId5">
            <a:alphaModFix/>
          </a:blip>
          <a:stretch>
            <a:fillRect/>
          </a:stretch>
        </p:blipFill>
        <p:spPr>
          <a:xfrm rot="21210000">
            <a:off x="8876470" y="1012369"/>
            <a:ext cx="3087529" cy="308752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Z.0 Title slide - Geography">
  <p:cSld name="Title Slide 2_1_1_1">
    <p:bg>
      <p:bgPr>
        <a:solidFill>
          <a:srgbClr val="BEF2BD"/>
        </a:solidFill>
        <a:effectLst/>
      </p:bgPr>
    </p:bg>
    <p:spTree>
      <p:nvGrpSpPr>
        <p:cNvPr id="1" name="Shape 99"/>
        <p:cNvGrpSpPr/>
        <p:nvPr/>
      </p:nvGrpSpPr>
      <p:grpSpPr>
        <a:xfrm>
          <a:off x="0" y="0"/>
          <a:ext cx="0" cy="0"/>
          <a:chOff x="0" y="0"/>
          <a:chExt cx="0" cy="0"/>
        </a:xfrm>
      </p:grpSpPr>
      <p:pic>
        <p:nvPicPr>
          <p:cNvPr id="100" name="Google Shape;100;p11"/>
          <p:cNvPicPr preferRelativeResize="0"/>
          <p:nvPr/>
        </p:nvPicPr>
        <p:blipFill rotWithShape="1">
          <a:blip r:embed="rId2">
            <a:alphaModFix/>
          </a:blip>
          <a:srcRect l="6209" r="6209"/>
          <a:stretch/>
        </p:blipFill>
        <p:spPr>
          <a:xfrm>
            <a:off x="432001" y="5344800"/>
            <a:ext cx="1679767" cy="170667"/>
          </a:xfrm>
          <a:prstGeom prst="rect">
            <a:avLst/>
          </a:prstGeom>
          <a:noFill/>
          <a:ln>
            <a:noFill/>
          </a:ln>
        </p:spPr>
      </p:pic>
      <p:pic>
        <p:nvPicPr>
          <p:cNvPr id="101" name="Google Shape;101;p11"/>
          <p:cNvPicPr preferRelativeResize="0"/>
          <p:nvPr/>
        </p:nvPicPr>
        <p:blipFill rotWithShape="1">
          <a:blip r:embed="rId3">
            <a:alphaModFix/>
          </a:blip>
          <a:srcRect/>
          <a:stretch/>
        </p:blipFill>
        <p:spPr>
          <a:xfrm>
            <a:off x="8209301" y="0"/>
            <a:ext cx="3982700" cy="5138765"/>
          </a:xfrm>
          <a:prstGeom prst="rect">
            <a:avLst/>
          </a:prstGeom>
          <a:noFill/>
          <a:ln>
            <a:noFill/>
          </a:ln>
        </p:spPr>
      </p:pic>
      <p:sp>
        <p:nvSpPr>
          <p:cNvPr id="102" name="Google Shape;102;p11"/>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11"/>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Geography</a:t>
            </a:r>
            <a:endParaRPr sz="2267" b="1">
              <a:solidFill>
                <a:schemeClr val="dk1"/>
              </a:solidFill>
              <a:latin typeface="Lexend"/>
              <a:ea typeface="Lexend"/>
              <a:cs typeface="Lexend"/>
              <a:sym typeface="Lexend"/>
            </a:endParaRPr>
          </a:p>
        </p:txBody>
      </p:sp>
      <p:pic>
        <p:nvPicPr>
          <p:cNvPr id="104" name="Google Shape;104;p11"/>
          <p:cNvPicPr preferRelativeResize="0"/>
          <p:nvPr/>
        </p:nvPicPr>
        <p:blipFill rotWithShape="1">
          <a:blip r:embed="rId4">
            <a:alphaModFix/>
          </a:blip>
          <a:srcRect/>
          <a:stretch/>
        </p:blipFill>
        <p:spPr>
          <a:xfrm>
            <a:off x="10253899" y="5464579"/>
            <a:ext cx="1403667" cy="643767"/>
          </a:xfrm>
          <a:prstGeom prst="rect">
            <a:avLst/>
          </a:prstGeom>
          <a:noFill/>
          <a:ln>
            <a:noFill/>
          </a:ln>
        </p:spPr>
      </p:pic>
      <p:sp>
        <p:nvSpPr>
          <p:cNvPr id="105" name="Google Shape;105;p11"/>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06" name="Google Shape;106;p11"/>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Z.0 Title slide - German">
  <p:cSld name="Title Slide 2_1_1_1_1_1_1_1_1_1_1_1_1">
    <p:bg>
      <p:bgPr>
        <a:solidFill>
          <a:srgbClr val="BEF2BD"/>
        </a:solidFill>
        <a:effectLst/>
      </p:bgPr>
    </p:bg>
    <p:spTree>
      <p:nvGrpSpPr>
        <p:cNvPr id="1" name="Shape 107"/>
        <p:cNvGrpSpPr/>
        <p:nvPr/>
      </p:nvGrpSpPr>
      <p:grpSpPr>
        <a:xfrm>
          <a:off x="0" y="0"/>
          <a:ext cx="0" cy="0"/>
          <a:chOff x="0" y="0"/>
          <a:chExt cx="0" cy="0"/>
        </a:xfrm>
      </p:grpSpPr>
      <p:pic>
        <p:nvPicPr>
          <p:cNvPr id="108" name="Google Shape;108;p12"/>
          <p:cNvPicPr preferRelativeResize="0"/>
          <p:nvPr/>
        </p:nvPicPr>
        <p:blipFill rotWithShape="1">
          <a:blip r:embed="rId2">
            <a:alphaModFix/>
          </a:blip>
          <a:srcRect l="6209" r="6209"/>
          <a:stretch/>
        </p:blipFill>
        <p:spPr>
          <a:xfrm>
            <a:off x="432001" y="5344800"/>
            <a:ext cx="1222567" cy="170667"/>
          </a:xfrm>
          <a:prstGeom prst="rect">
            <a:avLst/>
          </a:prstGeom>
          <a:noFill/>
          <a:ln>
            <a:noFill/>
          </a:ln>
        </p:spPr>
      </p:pic>
      <p:sp>
        <p:nvSpPr>
          <p:cNvPr id="109" name="Google Shape;109;p12"/>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12"/>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German</a:t>
            </a:r>
            <a:endParaRPr sz="2267" b="1">
              <a:solidFill>
                <a:schemeClr val="dk1"/>
              </a:solidFill>
              <a:latin typeface="Lexend"/>
              <a:ea typeface="Lexend"/>
              <a:cs typeface="Lexend"/>
              <a:sym typeface="Lexend"/>
            </a:endParaRPr>
          </a:p>
        </p:txBody>
      </p:sp>
      <p:pic>
        <p:nvPicPr>
          <p:cNvPr id="111" name="Google Shape;111;p12"/>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112" name="Google Shape;112;p12"/>
          <p:cNvGrpSpPr/>
          <p:nvPr/>
        </p:nvGrpSpPr>
        <p:grpSpPr>
          <a:xfrm>
            <a:off x="8209301" y="0"/>
            <a:ext cx="3982700" cy="5138765"/>
            <a:chOff x="6156975" y="0"/>
            <a:chExt cx="2987025" cy="3854074"/>
          </a:xfrm>
        </p:grpSpPr>
        <p:pic>
          <p:nvPicPr>
            <p:cNvPr id="113" name="Google Shape;113;p12"/>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14" name="Google Shape;114;p12"/>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sp>
        <p:nvSpPr>
          <p:cNvPr id="115" name="Google Shape;115;p12"/>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16" name="Google Shape;116;p12"/>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pic>
        <p:nvPicPr>
          <p:cNvPr id="117" name="Google Shape;117;p12"/>
          <p:cNvPicPr preferRelativeResize="0"/>
          <p:nvPr/>
        </p:nvPicPr>
        <p:blipFill>
          <a:blip r:embed="rId5">
            <a:alphaModFix/>
          </a:blip>
          <a:stretch>
            <a:fillRect/>
          </a:stretch>
        </p:blipFill>
        <p:spPr>
          <a:xfrm rot="21210002">
            <a:off x="8905417" y="1033420"/>
            <a:ext cx="3120000" cy="31200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Z.0 Title slide - History">
  <p:cSld name="Title Slide 2_1_1_1_1_2">
    <p:bg>
      <p:bgPr>
        <a:solidFill>
          <a:srgbClr val="BEF2BD"/>
        </a:solidFill>
        <a:effectLst/>
      </p:bgPr>
    </p:bg>
    <p:spTree>
      <p:nvGrpSpPr>
        <p:cNvPr id="1" name="Shape 118"/>
        <p:cNvGrpSpPr/>
        <p:nvPr/>
      </p:nvGrpSpPr>
      <p:grpSpPr>
        <a:xfrm>
          <a:off x="0" y="0"/>
          <a:ext cx="0" cy="0"/>
          <a:chOff x="0" y="0"/>
          <a:chExt cx="0" cy="0"/>
        </a:xfrm>
      </p:grpSpPr>
      <p:pic>
        <p:nvPicPr>
          <p:cNvPr id="119" name="Google Shape;119;p13"/>
          <p:cNvPicPr preferRelativeResize="0"/>
          <p:nvPr/>
        </p:nvPicPr>
        <p:blipFill rotWithShape="1">
          <a:blip r:embed="rId2">
            <a:alphaModFix/>
          </a:blip>
          <a:srcRect l="6209" r="6209"/>
          <a:stretch/>
        </p:blipFill>
        <p:spPr>
          <a:xfrm>
            <a:off x="432000" y="5344800"/>
            <a:ext cx="1145867" cy="170661"/>
          </a:xfrm>
          <a:prstGeom prst="rect">
            <a:avLst/>
          </a:prstGeom>
          <a:noFill/>
          <a:ln>
            <a:noFill/>
          </a:ln>
        </p:spPr>
      </p:pic>
      <p:sp>
        <p:nvSpPr>
          <p:cNvPr id="120" name="Google Shape;120;p13"/>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 name="Google Shape;121;p13"/>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History</a:t>
            </a:r>
            <a:endParaRPr sz="2267" b="1">
              <a:solidFill>
                <a:schemeClr val="dk1"/>
              </a:solidFill>
              <a:latin typeface="Lexend"/>
              <a:ea typeface="Lexend"/>
              <a:cs typeface="Lexend"/>
              <a:sym typeface="Lexend"/>
            </a:endParaRPr>
          </a:p>
        </p:txBody>
      </p:sp>
      <p:pic>
        <p:nvPicPr>
          <p:cNvPr id="122" name="Google Shape;122;p13"/>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123" name="Google Shape;123;p13"/>
          <p:cNvGrpSpPr/>
          <p:nvPr/>
        </p:nvGrpSpPr>
        <p:grpSpPr>
          <a:xfrm>
            <a:off x="8209301" y="0"/>
            <a:ext cx="3982700" cy="5138765"/>
            <a:chOff x="6156975" y="0"/>
            <a:chExt cx="2987025" cy="3854074"/>
          </a:xfrm>
        </p:grpSpPr>
        <p:pic>
          <p:nvPicPr>
            <p:cNvPr id="124" name="Google Shape;124;p13"/>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25" name="Google Shape;125;p13"/>
            <p:cNvSpPr/>
            <p:nvPr/>
          </p:nvSpPr>
          <p:spPr>
            <a:xfrm>
              <a:off x="6860400" y="1205850"/>
              <a:ext cx="1959600" cy="1365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126" name="Google Shape;126;p13"/>
            <p:cNvPicPr preferRelativeResize="0"/>
            <p:nvPr/>
          </p:nvPicPr>
          <p:blipFill>
            <a:blip r:embed="rId5">
              <a:alphaModFix/>
            </a:blip>
            <a:stretch>
              <a:fillRect/>
            </a:stretch>
          </p:blipFill>
          <p:spPr>
            <a:xfrm rot="-378432">
              <a:off x="7001357" y="1317070"/>
              <a:ext cx="1677682" cy="1143462"/>
            </a:xfrm>
            <a:prstGeom prst="rect">
              <a:avLst/>
            </a:prstGeom>
            <a:noFill/>
            <a:ln>
              <a:noFill/>
            </a:ln>
          </p:spPr>
        </p:pic>
      </p:grpSp>
      <p:sp>
        <p:nvSpPr>
          <p:cNvPr id="127" name="Google Shape;127;p13"/>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28" name="Google Shape;128;p13"/>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Z.0 Title slide - Maths">
  <p:cSld name="Title Slide 2_1_1_2">
    <p:bg>
      <p:bgPr>
        <a:solidFill>
          <a:srgbClr val="BEF2BD"/>
        </a:solidFill>
        <a:effectLst/>
      </p:bgPr>
    </p:bg>
    <p:spTree>
      <p:nvGrpSpPr>
        <p:cNvPr id="1" name="Shape 129"/>
        <p:cNvGrpSpPr/>
        <p:nvPr/>
      </p:nvGrpSpPr>
      <p:grpSpPr>
        <a:xfrm>
          <a:off x="0" y="0"/>
          <a:ext cx="0" cy="0"/>
          <a:chOff x="0" y="0"/>
          <a:chExt cx="0" cy="0"/>
        </a:xfrm>
      </p:grpSpPr>
      <p:pic>
        <p:nvPicPr>
          <p:cNvPr id="130" name="Google Shape;130;p14"/>
          <p:cNvPicPr preferRelativeResize="0"/>
          <p:nvPr/>
        </p:nvPicPr>
        <p:blipFill rotWithShape="1">
          <a:blip r:embed="rId2">
            <a:alphaModFix/>
          </a:blip>
          <a:srcRect/>
          <a:stretch/>
        </p:blipFill>
        <p:spPr>
          <a:xfrm>
            <a:off x="8209301" y="0"/>
            <a:ext cx="3982700" cy="5138765"/>
          </a:xfrm>
          <a:prstGeom prst="rect">
            <a:avLst/>
          </a:prstGeom>
          <a:noFill/>
          <a:ln>
            <a:noFill/>
          </a:ln>
        </p:spPr>
      </p:pic>
      <p:sp>
        <p:nvSpPr>
          <p:cNvPr id="131" name="Google Shape;131;p14"/>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Google Shape;132;p14"/>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Maths</a:t>
            </a:r>
            <a:endParaRPr sz="2267" b="1">
              <a:solidFill>
                <a:schemeClr val="dk1"/>
              </a:solidFill>
              <a:latin typeface="Lexend"/>
              <a:ea typeface="Lexend"/>
              <a:cs typeface="Lexend"/>
              <a:sym typeface="Lexend"/>
            </a:endParaRPr>
          </a:p>
        </p:txBody>
      </p:sp>
      <p:pic>
        <p:nvPicPr>
          <p:cNvPr id="133" name="Google Shape;133;p14"/>
          <p:cNvPicPr preferRelativeResize="0"/>
          <p:nvPr/>
        </p:nvPicPr>
        <p:blipFill rotWithShape="1">
          <a:blip r:embed="rId3">
            <a:alphaModFix/>
          </a:blip>
          <a:srcRect/>
          <a:stretch/>
        </p:blipFill>
        <p:spPr>
          <a:xfrm>
            <a:off x="10253899" y="5464579"/>
            <a:ext cx="1403667" cy="643767"/>
          </a:xfrm>
          <a:prstGeom prst="rect">
            <a:avLst/>
          </a:prstGeom>
          <a:noFill/>
          <a:ln>
            <a:noFill/>
          </a:ln>
        </p:spPr>
      </p:pic>
      <p:pic>
        <p:nvPicPr>
          <p:cNvPr id="134" name="Google Shape;134;p14"/>
          <p:cNvPicPr preferRelativeResize="0"/>
          <p:nvPr/>
        </p:nvPicPr>
        <p:blipFill rotWithShape="1">
          <a:blip r:embed="rId4">
            <a:alphaModFix/>
          </a:blip>
          <a:srcRect l="6209" r="6209"/>
          <a:stretch/>
        </p:blipFill>
        <p:spPr>
          <a:xfrm>
            <a:off x="432000" y="5344800"/>
            <a:ext cx="942933" cy="170667"/>
          </a:xfrm>
          <a:prstGeom prst="rect">
            <a:avLst/>
          </a:prstGeom>
          <a:noFill/>
          <a:ln>
            <a:noFill/>
          </a:ln>
        </p:spPr>
      </p:pic>
      <p:sp>
        <p:nvSpPr>
          <p:cNvPr id="135" name="Google Shape;135;p14"/>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36" name="Google Shape;136;p14"/>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Z.0 Title slide - Music">
  <p:cSld name="Title Slide 2_1_1_1_1_1">
    <p:bg>
      <p:bgPr>
        <a:solidFill>
          <a:srgbClr val="BEF2BD"/>
        </a:solidFill>
        <a:effectLst/>
      </p:bgPr>
    </p:bg>
    <p:spTree>
      <p:nvGrpSpPr>
        <p:cNvPr id="1" name="Shape 137"/>
        <p:cNvGrpSpPr/>
        <p:nvPr/>
      </p:nvGrpSpPr>
      <p:grpSpPr>
        <a:xfrm>
          <a:off x="0" y="0"/>
          <a:ext cx="0" cy="0"/>
          <a:chOff x="0" y="0"/>
          <a:chExt cx="0" cy="0"/>
        </a:xfrm>
      </p:grpSpPr>
      <p:pic>
        <p:nvPicPr>
          <p:cNvPr id="138" name="Google Shape;138;p15"/>
          <p:cNvPicPr preferRelativeResize="0"/>
          <p:nvPr/>
        </p:nvPicPr>
        <p:blipFill rotWithShape="1">
          <a:blip r:embed="rId2">
            <a:alphaModFix/>
          </a:blip>
          <a:srcRect/>
          <a:stretch/>
        </p:blipFill>
        <p:spPr>
          <a:xfrm>
            <a:off x="8209301" y="0"/>
            <a:ext cx="3982700" cy="5138765"/>
          </a:xfrm>
          <a:prstGeom prst="rect">
            <a:avLst/>
          </a:prstGeom>
          <a:noFill/>
          <a:ln>
            <a:noFill/>
          </a:ln>
        </p:spPr>
      </p:pic>
      <p:sp>
        <p:nvSpPr>
          <p:cNvPr id="139" name="Google Shape;139;p15"/>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15"/>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Music</a:t>
            </a:r>
            <a:endParaRPr sz="2267" b="1">
              <a:solidFill>
                <a:schemeClr val="dk1"/>
              </a:solidFill>
              <a:latin typeface="Lexend"/>
              <a:ea typeface="Lexend"/>
              <a:cs typeface="Lexend"/>
              <a:sym typeface="Lexend"/>
            </a:endParaRPr>
          </a:p>
        </p:txBody>
      </p:sp>
      <p:pic>
        <p:nvPicPr>
          <p:cNvPr id="141" name="Google Shape;141;p15"/>
          <p:cNvPicPr preferRelativeResize="0"/>
          <p:nvPr/>
        </p:nvPicPr>
        <p:blipFill rotWithShape="1">
          <a:blip r:embed="rId3">
            <a:alphaModFix/>
          </a:blip>
          <a:srcRect/>
          <a:stretch/>
        </p:blipFill>
        <p:spPr>
          <a:xfrm>
            <a:off x="10253899" y="5464579"/>
            <a:ext cx="1403667" cy="643767"/>
          </a:xfrm>
          <a:prstGeom prst="rect">
            <a:avLst/>
          </a:prstGeom>
          <a:noFill/>
          <a:ln>
            <a:noFill/>
          </a:ln>
        </p:spPr>
      </p:pic>
      <p:pic>
        <p:nvPicPr>
          <p:cNvPr id="142" name="Google Shape;142;p15"/>
          <p:cNvPicPr preferRelativeResize="0"/>
          <p:nvPr/>
        </p:nvPicPr>
        <p:blipFill rotWithShape="1">
          <a:blip r:embed="rId4">
            <a:alphaModFix/>
          </a:blip>
          <a:srcRect l="6209" r="6209"/>
          <a:stretch/>
        </p:blipFill>
        <p:spPr>
          <a:xfrm>
            <a:off x="432001" y="5344800"/>
            <a:ext cx="882167" cy="170667"/>
          </a:xfrm>
          <a:prstGeom prst="rect">
            <a:avLst/>
          </a:prstGeom>
          <a:noFill/>
          <a:ln>
            <a:noFill/>
          </a:ln>
        </p:spPr>
      </p:pic>
      <p:sp>
        <p:nvSpPr>
          <p:cNvPr id="143" name="Google Shape;143;p15"/>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44" name="Google Shape;144;p15"/>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Z.0 Title slide - Physical education">
  <p:cSld name="Title Slide 2_1_1_1_1_1_1_1_1_1_1_1_1_2">
    <p:bg>
      <p:bgPr>
        <a:solidFill>
          <a:srgbClr val="BEF2BD"/>
        </a:solidFill>
        <a:effectLst/>
      </p:bgPr>
    </p:bg>
    <p:spTree>
      <p:nvGrpSpPr>
        <p:cNvPr id="1" name="Shape 145"/>
        <p:cNvGrpSpPr/>
        <p:nvPr/>
      </p:nvGrpSpPr>
      <p:grpSpPr>
        <a:xfrm>
          <a:off x="0" y="0"/>
          <a:ext cx="0" cy="0"/>
          <a:chOff x="0" y="0"/>
          <a:chExt cx="0" cy="0"/>
        </a:xfrm>
      </p:grpSpPr>
      <p:pic>
        <p:nvPicPr>
          <p:cNvPr id="146" name="Google Shape;146;p16"/>
          <p:cNvPicPr preferRelativeResize="0"/>
          <p:nvPr/>
        </p:nvPicPr>
        <p:blipFill rotWithShape="1">
          <a:blip r:embed="rId2">
            <a:alphaModFix/>
          </a:blip>
          <a:srcRect l="6209" r="6209"/>
          <a:stretch/>
        </p:blipFill>
        <p:spPr>
          <a:xfrm>
            <a:off x="432000" y="5344800"/>
            <a:ext cx="2923933" cy="170667"/>
          </a:xfrm>
          <a:prstGeom prst="rect">
            <a:avLst/>
          </a:prstGeom>
          <a:noFill/>
          <a:ln>
            <a:noFill/>
          </a:ln>
        </p:spPr>
      </p:pic>
      <p:sp>
        <p:nvSpPr>
          <p:cNvPr id="147" name="Google Shape;147;p16"/>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16"/>
          <p:cNvSpPr txBox="1"/>
          <p:nvPr/>
        </p:nvSpPr>
        <p:spPr>
          <a:xfrm>
            <a:off x="431800" y="5042033"/>
            <a:ext cx="32748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Physical education</a:t>
            </a:r>
            <a:endParaRPr sz="2267" b="1">
              <a:solidFill>
                <a:schemeClr val="dk1"/>
              </a:solidFill>
              <a:latin typeface="Lexend"/>
              <a:ea typeface="Lexend"/>
              <a:cs typeface="Lexend"/>
              <a:sym typeface="Lexend"/>
            </a:endParaRPr>
          </a:p>
        </p:txBody>
      </p:sp>
      <p:pic>
        <p:nvPicPr>
          <p:cNvPr id="149" name="Google Shape;149;p16"/>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150" name="Google Shape;150;p16"/>
          <p:cNvGrpSpPr/>
          <p:nvPr/>
        </p:nvGrpSpPr>
        <p:grpSpPr>
          <a:xfrm>
            <a:off x="8209301" y="0"/>
            <a:ext cx="3982700" cy="5138765"/>
            <a:chOff x="6156975" y="0"/>
            <a:chExt cx="2987025" cy="3854074"/>
          </a:xfrm>
        </p:grpSpPr>
        <p:pic>
          <p:nvPicPr>
            <p:cNvPr id="151" name="Google Shape;151;p16"/>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52" name="Google Shape;152;p16"/>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sp>
        <p:nvSpPr>
          <p:cNvPr id="153" name="Google Shape;153;p16"/>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54" name="Google Shape;154;p16"/>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pic>
        <p:nvPicPr>
          <p:cNvPr id="155" name="Google Shape;155;p16"/>
          <p:cNvPicPr preferRelativeResize="0"/>
          <p:nvPr/>
        </p:nvPicPr>
        <p:blipFill>
          <a:blip r:embed="rId5">
            <a:alphaModFix/>
          </a:blip>
          <a:stretch>
            <a:fillRect/>
          </a:stretch>
        </p:blipFill>
        <p:spPr>
          <a:xfrm rot="21224372">
            <a:off x="8735342" y="973322"/>
            <a:ext cx="3395351" cy="339532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Z.0 Title slide - Physics">
  <p:cSld name="Title Slide 2_1_1_1_1_1_1_1_1_2">
    <p:bg>
      <p:bgPr>
        <a:solidFill>
          <a:srgbClr val="BEF2BD"/>
        </a:solidFill>
        <a:effectLst/>
      </p:bgPr>
    </p:bg>
    <p:spTree>
      <p:nvGrpSpPr>
        <p:cNvPr id="1" name="Shape 156"/>
        <p:cNvGrpSpPr/>
        <p:nvPr/>
      </p:nvGrpSpPr>
      <p:grpSpPr>
        <a:xfrm>
          <a:off x="0" y="0"/>
          <a:ext cx="0" cy="0"/>
          <a:chOff x="0" y="0"/>
          <a:chExt cx="0" cy="0"/>
        </a:xfrm>
      </p:grpSpPr>
      <p:pic>
        <p:nvPicPr>
          <p:cNvPr id="157" name="Google Shape;157;p17"/>
          <p:cNvPicPr preferRelativeResize="0"/>
          <p:nvPr/>
        </p:nvPicPr>
        <p:blipFill rotWithShape="1">
          <a:blip r:embed="rId2">
            <a:alphaModFix/>
          </a:blip>
          <a:srcRect l="6209" r="6209"/>
          <a:stretch/>
        </p:blipFill>
        <p:spPr>
          <a:xfrm>
            <a:off x="432000" y="5344800"/>
            <a:ext cx="1145867" cy="170661"/>
          </a:xfrm>
          <a:prstGeom prst="rect">
            <a:avLst/>
          </a:prstGeom>
          <a:noFill/>
          <a:ln>
            <a:noFill/>
          </a:ln>
        </p:spPr>
      </p:pic>
      <p:sp>
        <p:nvSpPr>
          <p:cNvPr id="158" name="Google Shape;158;p17"/>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 name="Google Shape;159;p17"/>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Physics</a:t>
            </a:r>
            <a:endParaRPr sz="2267" b="1">
              <a:solidFill>
                <a:schemeClr val="dk1"/>
              </a:solidFill>
              <a:latin typeface="Lexend"/>
              <a:ea typeface="Lexend"/>
              <a:cs typeface="Lexend"/>
              <a:sym typeface="Lexend"/>
            </a:endParaRPr>
          </a:p>
        </p:txBody>
      </p:sp>
      <p:pic>
        <p:nvPicPr>
          <p:cNvPr id="160" name="Google Shape;160;p17"/>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161" name="Google Shape;161;p17"/>
          <p:cNvGrpSpPr/>
          <p:nvPr/>
        </p:nvGrpSpPr>
        <p:grpSpPr>
          <a:xfrm>
            <a:off x="8209301" y="0"/>
            <a:ext cx="3982700" cy="5138765"/>
            <a:chOff x="6156975" y="0"/>
            <a:chExt cx="2987025" cy="3854074"/>
          </a:xfrm>
        </p:grpSpPr>
        <p:pic>
          <p:nvPicPr>
            <p:cNvPr id="162" name="Google Shape;162;p17"/>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63" name="Google Shape;163;p17"/>
            <p:cNvSpPr/>
            <p:nvPr/>
          </p:nvSpPr>
          <p:spPr>
            <a:xfrm>
              <a:off x="6898050" y="839288"/>
              <a:ext cx="1959600" cy="23547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164" name="Google Shape;164;p17"/>
            <p:cNvPicPr preferRelativeResize="0"/>
            <p:nvPr/>
          </p:nvPicPr>
          <p:blipFill>
            <a:blip r:embed="rId5">
              <a:alphaModFix/>
            </a:blip>
            <a:stretch>
              <a:fillRect/>
            </a:stretch>
          </p:blipFill>
          <p:spPr>
            <a:xfrm rot="-384492">
              <a:off x="7235674" y="1037850"/>
              <a:ext cx="1204851" cy="1957577"/>
            </a:xfrm>
            <a:prstGeom prst="rect">
              <a:avLst/>
            </a:prstGeom>
            <a:noFill/>
            <a:ln>
              <a:noFill/>
            </a:ln>
          </p:spPr>
        </p:pic>
      </p:grpSp>
      <p:sp>
        <p:nvSpPr>
          <p:cNvPr id="165" name="Google Shape;165;p17"/>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66" name="Google Shape;166;p17"/>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Z.0 Title slide - Relationships and health education">
  <p:cSld name="Title Slide 2_1_1_1_1_1_1_1_1_1_1_7">
    <p:bg>
      <p:bgPr>
        <a:solidFill>
          <a:srgbClr val="BEF2BD"/>
        </a:solidFill>
        <a:effectLst/>
      </p:bgPr>
    </p:bg>
    <p:spTree>
      <p:nvGrpSpPr>
        <p:cNvPr id="1" name="Shape 167"/>
        <p:cNvGrpSpPr/>
        <p:nvPr/>
      </p:nvGrpSpPr>
      <p:grpSpPr>
        <a:xfrm>
          <a:off x="0" y="0"/>
          <a:ext cx="0" cy="0"/>
          <a:chOff x="0" y="0"/>
          <a:chExt cx="0" cy="0"/>
        </a:xfrm>
      </p:grpSpPr>
      <p:pic>
        <p:nvPicPr>
          <p:cNvPr id="168" name="Google Shape;168;p18"/>
          <p:cNvPicPr preferRelativeResize="0"/>
          <p:nvPr/>
        </p:nvPicPr>
        <p:blipFill rotWithShape="1">
          <a:blip r:embed="rId2">
            <a:alphaModFix/>
          </a:blip>
          <a:srcRect l="6209" r="6209"/>
          <a:stretch/>
        </p:blipFill>
        <p:spPr>
          <a:xfrm>
            <a:off x="432000" y="5344800"/>
            <a:ext cx="1814400" cy="170667"/>
          </a:xfrm>
          <a:prstGeom prst="rect">
            <a:avLst/>
          </a:prstGeom>
          <a:noFill/>
          <a:ln>
            <a:noFill/>
          </a:ln>
        </p:spPr>
      </p:pic>
      <p:sp>
        <p:nvSpPr>
          <p:cNvPr id="169" name="Google Shape;169;p18"/>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0" name="Google Shape;170;p18"/>
          <p:cNvSpPr txBox="1"/>
          <p:nvPr/>
        </p:nvSpPr>
        <p:spPr>
          <a:xfrm>
            <a:off x="431800" y="5042033"/>
            <a:ext cx="61644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RHE (PSHE)</a:t>
            </a:r>
            <a:endParaRPr sz="2267" b="1">
              <a:solidFill>
                <a:schemeClr val="dk1"/>
              </a:solidFill>
              <a:latin typeface="Lexend"/>
              <a:ea typeface="Lexend"/>
              <a:cs typeface="Lexend"/>
              <a:sym typeface="Lexend"/>
            </a:endParaRPr>
          </a:p>
        </p:txBody>
      </p:sp>
      <p:pic>
        <p:nvPicPr>
          <p:cNvPr id="171" name="Google Shape;171;p18"/>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172" name="Google Shape;172;p18"/>
          <p:cNvGrpSpPr/>
          <p:nvPr/>
        </p:nvGrpSpPr>
        <p:grpSpPr>
          <a:xfrm>
            <a:off x="8209301" y="0"/>
            <a:ext cx="3982700" cy="5138765"/>
            <a:chOff x="6156975" y="0"/>
            <a:chExt cx="2987025" cy="3854074"/>
          </a:xfrm>
        </p:grpSpPr>
        <p:pic>
          <p:nvPicPr>
            <p:cNvPr id="173" name="Google Shape;173;p18"/>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74" name="Google Shape;174;p18"/>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pic>
        <p:nvPicPr>
          <p:cNvPr id="175" name="Google Shape;175;p18"/>
          <p:cNvPicPr preferRelativeResize="0"/>
          <p:nvPr/>
        </p:nvPicPr>
        <p:blipFill>
          <a:blip r:embed="rId5">
            <a:alphaModFix/>
          </a:blip>
          <a:stretch>
            <a:fillRect/>
          </a:stretch>
        </p:blipFill>
        <p:spPr>
          <a:xfrm rot="21239967">
            <a:off x="9086408" y="1667390"/>
            <a:ext cx="2620616" cy="1858257"/>
          </a:xfrm>
          <a:prstGeom prst="rect">
            <a:avLst/>
          </a:prstGeom>
          <a:noFill/>
          <a:ln>
            <a:noFill/>
          </a:ln>
        </p:spPr>
      </p:pic>
      <p:sp>
        <p:nvSpPr>
          <p:cNvPr id="176" name="Google Shape;176;p18"/>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77" name="Google Shape;177;p18"/>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800"/>
              <a:buFont typeface="Lexend"/>
              <a:buNone/>
              <a:defRPr sz="2400">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Z.0 Title slide - Relationships, sex and health education">
  <p:cSld name="Title Slide 2_1_1_1_1_1_1_1_1_1_1_7_1">
    <p:bg>
      <p:bgPr>
        <a:solidFill>
          <a:srgbClr val="BEF2BD"/>
        </a:solidFill>
        <a:effectLst/>
      </p:bgPr>
    </p:bg>
    <p:spTree>
      <p:nvGrpSpPr>
        <p:cNvPr id="1" name="Shape 178"/>
        <p:cNvGrpSpPr/>
        <p:nvPr/>
      </p:nvGrpSpPr>
      <p:grpSpPr>
        <a:xfrm>
          <a:off x="0" y="0"/>
          <a:ext cx="0" cy="0"/>
          <a:chOff x="0" y="0"/>
          <a:chExt cx="0" cy="0"/>
        </a:xfrm>
      </p:grpSpPr>
      <p:pic>
        <p:nvPicPr>
          <p:cNvPr id="179" name="Google Shape;179;p19"/>
          <p:cNvPicPr preferRelativeResize="0"/>
          <p:nvPr/>
        </p:nvPicPr>
        <p:blipFill rotWithShape="1">
          <a:blip r:embed="rId2">
            <a:alphaModFix/>
          </a:blip>
          <a:srcRect l="6209" r="6209"/>
          <a:stretch/>
        </p:blipFill>
        <p:spPr>
          <a:xfrm>
            <a:off x="432000" y="5344800"/>
            <a:ext cx="2015867" cy="170667"/>
          </a:xfrm>
          <a:prstGeom prst="rect">
            <a:avLst/>
          </a:prstGeom>
          <a:noFill/>
          <a:ln>
            <a:noFill/>
          </a:ln>
        </p:spPr>
      </p:pic>
      <p:sp>
        <p:nvSpPr>
          <p:cNvPr id="180" name="Google Shape;180;p19"/>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19"/>
          <p:cNvSpPr txBox="1"/>
          <p:nvPr/>
        </p:nvSpPr>
        <p:spPr>
          <a:xfrm>
            <a:off x="431800" y="5042033"/>
            <a:ext cx="67828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RSHE (PSHE)</a:t>
            </a:r>
            <a:endParaRPr sz="2267" b="1">
              <a:solidFill>
                <a:schemeClr val="dk1"/>
              </a:solidFill>
              <a:latin typeface="Lexend"/>
              <a:ea typeface="Lexend"/>
              <a:cs typeface="Lexend"/>
              <a:sym typeface="Lexend"/>
            </a:endParaRPr>
          </a:p>
        </p:txBody>
      </p:sp>
      <p:pic>
        <p:nvPicPr>
          <p:cNvPr id="182" name="Google Shape;182;p19"/>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183" name="Google Shape;183;p19"/>
          <p:cNvGrpSpPr/>
          <p:nvPr/>
        </p:nvGrpSpPr>
        <p:grpSpPr>
          <a:xfrm>
            <a:off x="8209301" y="0"/>
            <a:ext cx="3982700" cy="5138765"/>
            <a:chOff x="6156975" y="0"/>
            <a:chExt cx="2987025" cy="3854074"/>
          </a:xfrm>
        </p:grpSpPr>
        <p:pic>
          <p:nvPicPr>
            <p:cNvPr id="184" name="Google Shape;184;p19"/>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85" name="Google Shape;185;p19"/>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pic>
        <p:nvPicPr>
          <p:cNvPr id="186" name="Google Shape;186;p19"/>
          <p:cNvPicPr preferRelativeResize="0"/>
          <p:nvPr/>
        </p:nvPicPr>
        <p:blipFill>
          <a:blip r:embed="rId5">
            <a:alphaModFix/>
          </a:blip>
          <a:stretch>
            <a:fillRect/>
          </a:stretch>
        </p:blipFill>
        <p:spPr>
          <a:xfrm rot="21239967">
            <a:off x="9086408" y="1667390"/>
            <a:ext cx="2620616" cy="1858257"/>
          </a:xfrm>
          <a:prstGeom prst="rect">
            <a:avLst/>
          </a:prstGeom>
          <a:noFill/>
          <a:ln>
            <a:noFill/>
          </a:ln>
        </p:spPr>
      </p:pic>
      <p:sp>
        <p:nvSpPr>
          <p:cNvPr id="187" name="Google Shape;187;p19"/>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88" name="Google Shape;188;p19"/>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Z.0 Title slide - Religious education">
  <p:cSld name="Title Slide 2_1_1_1_1_1_1_1_1_1_1_1_1_1">
    <p:bg>
      <p:bgPr>
        <a:solidFill>
          <a:srgbClr val="BEF2BD"/>
        </a:solidFill>
        <a:effectLst/>
      </p:bgPr>
    </p:bg>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l="6209" r="6209"/>
          <a:stretch/>
        </p:blipFill>
        <p:spPr>
          <a:xfrm>
            <a:off x="432001" y="5344800"/>
            <a:ext cx="3029167" cy="170667"/>
          </a:xfrm>
          <a:prstGeom prst="rect">
            <a:avLst/>
          </a:prstGeom>
          <a:noFill/>
          <a:ln>
            <a:noFill/>
          </a:ln>
        </p:spPr>
      </p:pic>
      <p:sp>
        <p:nvSpPr>
          <p:cNvPr id="191" name="Google Shape;191;p20"/>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 name="Google Shape;192;p20"/>
          <p:cNvSpPr txBox="1"/>
          <p:nvPr/>
        </p:nvSpPr>
        <p:spPr>
          <a:xfrm>
            <a:off x="431800" y="5042033"/>
            <a:ext cx="37308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Religious education</a:t>
            </a:r>
            <a:endParaRPr sz="2267" b="1">
              <a:solidFill>
                <a:schemeClr val="dk1"/>
              </a:solidFill>
              <a:latin typeface="Lexend"/>
              <a:ea typeface="Lexend"/>
              <a:cs typeface="Lexend"/>
              <a:sym typeface="Lexend"/>
            </a:endParaRPr>
          </a:p>
        </p:txBody>
      </p:sp>
      <p:pic>
        <p:nvPicPr>
          <p:cNvPr id="193" name="Google Shape;193;p20"/>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194" name="Google Shape;194;p20"/>
          <p:cNvGrpSpPr/>
          <p:nvPr/>
        </p:nvGrpSpPr>
        <p:grpSpPr>
          <a:xfrm>
            <a:off x="8209301" y="0"/>
            <a:ext cx="3982700" cy="5138765"/>
            <a:chOff x="6156975" y="0"/>
            <a:chExt cx="2987025" cy="3854074"/>
          </a:xfrm>
        </p:grpSpPr>
        <p:pic>
          <p:nvPicPr>
            <p:cNvPr id="195" name="Google Shape;195;p20"/>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96" name="Google Shape;196;p20"/>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pic>
        <p:nvPicPr>
          <p:cNvPr id="197" name="Google Shape;197;p20"/>
          <p:cNvPicPr preferRelativeResize="0"/>
          <p:nvPr/>
        </p:nvPicPr>
        <p:blipFill>
          <a:blip r:embed="rId5">
            <a:alphaModFix/>
          </a:blip>
          <a:stretch>
            <a:fillRect/>
          </a:stretch>
        </p:blipFill>
        <p:spPr>
          <a:xfrm rot="21239997">
            <a:off x="9005515" y="1416975"/>
            <a:ext cx="2683792" cy="2472024"/>
          </a:xfrm>
          <a:prstGeom prst="rect">
            <a:avLst/>
          </a:prstGeom>
          <a:noFill/>
          <a:ln>
            <a:noFill/>
          </a:ln>
        </p:spPr>
      </p:pic>
      <p:sp>
        <p:nvSpPr>
          <p:cNvPr id="198" name="Google Shape;198;p20"/>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99" name="Google Shape;199;p20"/>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Z.0 Title slide - Science">
  <p:cSld name="Title Slide 2_1_1_1_1_1_1_2">
    <p:bg>
      <p:bgPr>
        <a:solidFill>
          <a:srgbClr val="BEF2BD"/>
        </a:solidFill>
        <a:effectLst/>
      </p:bgPr>
    </p:bg>
    <p:spTree>
      <p:nvGrpSpPr>
        <p:cNvPr id="1" name="Shape 200"/>
        <p:cNvGrpSpPr/>
        <p:nvPr/>
      </p:nvGrpSpPr>
      <p:grpSpPr>
        <a:xfrm>
          <a:off x="0" y="0"/>
          <a:ext cx="0" cy="0"/>
          <a:chOff x="0" y="0"/>
          <a:chExt cx="0" cy="0"/>
        </a:xfrm>
      </p:grpSpPr>
      <p:sp>
        <p:nvSpPr>
          <p:cNvPr id="201" name="Google Shape;201;p21"/>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p21"/>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Science</a:t>
            </a:r>
            <a:endParaRPr sz="2267" b="1">
              <a:solidFill>
                <a:schemeClr val="dk1"/>
              </a:solidFill>
              <a:latin typeface="Lexend"/>
              <a:ea typeface="Lexend"/>
              <a:cs typeface="Lexend"/>
              <a:sym typeface="Lexend"/>
            </a:endParaRPr>
          </a:p>
        </p:txBody>
      </p:sp>
      <p:pic>
        <p:nvPicPr>
          <p:cNvPr id="203" name="Google Shape;203;p21"/>
          <p:cNvPicPr preferRelativeResize="0"/>
          <p:nvPr/>
        </p:nvPicPr>
        <p:blipFill rotWithShape="1">
          <a:blip r:embed="rId2">
            <a:alphaModFix/>
          </a:blip>
          <a:srcRect/>
          <a:stretch/>
        </p:blipFill>
        <p:spPr>
          <a:xfrm>
            <a:off x="10253899" y="5464579"/>
            <a:ext cx="1403667" cy="643767"/>
          </a:xfrm>
          <a:prstGeom prst="rect">
            <a:avLst/>
          </a:prstGeom>
          <a:noFill/>
          <a:ln>
            <a:noFill/>
          </a:ln>
        </p:spPr>
      </p:pic>
      <p:pic>
        <p:nvPicPr>
          <p:cNvPr id="204" name="Google Shape;204;p21"/>
          <p:cNvPicPr preferRelativeResize="0"/>
          <p:nvPr/>
        </p:nvPicPr>
        <p:blipFill rotWithShape="1">
          <a:blip r:embed="rId3">
            <a:alphaModFix/>
          </a:blip>
          <a:srcRect l="6209" r="6209"/>
          <a:stretch/>
        </p:blipFill>
        <p:spPr>
          <a:xfrm>
            <a:off x="432000" y="5344800"/>
            <a:ext cx="1145867" cy="170661"/>
          </a:xfrm>
          <a:prstGeom prst="rect">
            <a:avLst/>
          </a:prstGeom>
          <a:noFill/>
          <a:ln>
            <a:noFill/>
          </a:ln>
        </p:spPr>
      </p:pic>
      <p:grpSp>
        <p:nvGrpSpPr>
          <p:cNvPr id="205" name="Google Shape;205;p21"/>
          <p:cNvGrpSpPr/>
          <p:nvPr/>
        </p:nvGrpSpPr>
        <p:grpSpPr>
          <a:xfrm>
            <a:off x="8209301" y="0"/>
            <a:ext cx="3982700" cy="5138765"/>
            <a:chOff x="6156975" y="0"/>
            <a:chExt cx="2987025" cy="3854074"/>
          </a:xfrm>
        </p:grpSpPr>
        <p:pic>
          <p:nvPicPr>
            <p:cNvPr id="206" name="Google Shape;206;p21"/>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207" name="Google Shape;207;p21"/>
            <p:cNvSpPr/>
            <p:nvPr/>
          </p:nvSpPr>
          <p:spPr>
            <a:xfrm>
              <a:off x="6860400" y="869975"/>
              <a:ext cx="1959600" cy="2007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208" name="Google Shape;208;p21"/>
            <p:cNvPicPr preferRelativeResize="0"/>
            <p:nvPr/>
          </p:nvPicPr>
          <p:blipFill>
            <a:blip r:embed="rId5">
              <a:alphaModFix/>
            </a:blip>
            <a:stretch>
              <a:fillRect/>
            </a:stretch>
          </p:blipFill>
          <p:spPr>
            <a:xfrm rot="-311816">
              <a:off x="7083000" y="1110274"/>
              <a:ext cx="1514398" cy="1526398"/>
            </a:xfrm>
            <a:prstGeom prst="rect">
              <a:avLst/>
            </a:prstGeom>
            <a:noFill/>
            <a:ln>
              <a:noFill/>
            </a:ln>
          </p:spPr>
        </p:pic>
      </p:grpSp>
      <p:sp>
        <p:nvSpPr>
          <p:cNvPr id="209" name="Google Shape;209;p21"/>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210" name="Google Shape;210;p21"/>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Z.0 Title slide - Spanish">
  <p:cSld name="Title Slide 2_1_1_1_1_1_1_1_1_1_1_1_2_1">
    <p:bg>
      <p:bgPr>
        <a:solidFill>
          <a:srgbClr val="BEF2BD"/>
        </a:solidFill>
        <a:effectLst/>
      </p:bgPr>
    </p:bg>
    <p:spTree>
      <p:nvGrpSpPr>
        <p:cNvPr id="1" name="Shape 211"/>
        <p:cNvGrpSpPr/>
        <p:nvPr/>
      </p:nvGrpSpPr>
      <p:grpSpPr>
        <a:xfrm>
          <a:off x="0" y="0"/>
          <a:ext cx="0" cy="0"/>
          <a:chOff x="0" y="0"/>
          <a:chExt cx="0" cy="0"/>
        </a:xfrm>
      </p:grpSpPr>
      <p:pic>
        <p:nvPicPr>
          <p:cNvPr id="212" name="Google Shape;212;p22"/>
          <p:cNvPicPr preferRelativeResize="0"/>
          <p:nvPr/>
        </p:nvPicPr>
        <p:blipFill rotWithShape="1">
          <a:blip r:embed="rId2">
            <a:alphaModFix/>
          </a:blip>
          <a:srcRect l="6209" r="6209"/>
          <a:stretch/>
        </p:blipFill>
        <p:spPr>
          <a:xfrm>
            <a:off x="432001" y="5344800"/>
            <a:ext cx="1187500" cy="170667"/>
          </a:xfrm>
          <a:prstGeom prst="rect">
            <a:avLst/>
          </a:prstGeom>
          <a:noFill/>
          <a:ln>
            <a:noFill/>
          </a:ln>
        </p:spPr>
      </p:pic>
      <p:sp>
        <p:nvSpPr>
          <p:cNvPr id="213" name="Google Shape;213;p22"/>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4" name="Google Shape;214;p22"/>
          <p:cNvSpPr txBox="1"/>
          <p:nvPr/>
        </p:nvSpPr>
        <p:spPr>
          <a:xfrm>
            <a:off x="431800" y="5042033"/>
            <a:ext cx="2481200" cy="3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Spanish</a:t>
            </a:r>
            <a:endParaRPr sz="2267" b="1">
              <a:solidFill>
                <a:schemeClr val="dk1"/>
              </a:solidFill>
              <a:latin typeface="Lexend"/>
              <a:ea typeface="Lexend"/>
              <a:cs typeface="Lexend"/>
              <a:sym typeface="Lexend"/>
            </a:endParaRPr>
          </a:p>
        </p:txBody>
      </p:sp>
      <p:pic>
        <p:nvPicPr>
          <p:cNvPr id="215" name="Google Shape;215;p22"/>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216" name="Google Shape;216;p22"/>
          <p:cNvGrpSpPr/>
          <p:nvPr/>
        </p:nvGrpSpPr>
        <p:grpSpPr>
          <a:xfrm>
            <a:off x="8209301" y="0"/>
            <a:ext cx="3982700" cy="5138765"/>
            <a:chOff x="6156975" y="0"/>
            <a:chExt cx="2987025" cy="3854074"/>
          </a:xfrm>
        </p:grpSpPr>
        <p:pic>
          <p:nvPicPr>
            <p:cNvPr id="217" name="Google Shape;217;p22"/>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218" name="Google Shape;218;p22"/>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67">
                <a:latin typeface="Lexend"/>
                <a:ea typeface="Lexend"/>
                <a:cs typeface="Lexend"/>
                <a:sym typeface="Lexend"/>
              </a:endParaRPr>
            </a:p>
          </p:txBody>
        </p:sp>
      </p:grpSp>
      <p:sp>
        <p:nvSpPr>
          <p:cNvPr id="219" name="Google Shape;219;p22"/>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220" name="Google Shape;220;p22"/>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pic>
        <p:nvPicPr>
          <p:cNvPr id="221" name="Google Shape;221;p22"/>
          <p:cNvPicPr preferRelativeResize="0"/>
          <p:nvPr/>
        </p:nvPicPr>
        <p:blipFill>
          <a:blip r:embed="rId5">
            <a:alphaModFix/>
          </a:blip>
          <a:stretch>
            <a:fillRect/>
          </a:stretch>
        </p:blipFill>
        <p:spPr>
          <a:xfrm rot="21209999">
            <a:off x="8851387" y="1141511"/>
            <a:ext cx="3120000" cy="31200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Z.1 Outcome">
  <p:cSld name="CUSTOM_5">
    <p:bg>
      <p:bgPr>
        <a:solidFill>
          <a:srgbClr val="BEF2BD"/>
        </a:solidFill>
        <a:effectLst/>
      </p:bgPr>
    </p:bg>
    <p:spTree>
      <p:nvGrpSpPr>
        <p:cNvPr id="1" name="Shape 222"/>
        <p:cNvGrpSpPr/>
        <p:nvPr/>
      </p:nvGrpSpPr>
      <p:grpSpPr>
        <a:xfrm>
          <a:off x="0" y="0"/>
          <a:ext cx="0" cy="0"/>
          <a:chOff x="0" y="0"/>
          <a:chExt cx="0" cy="0"/>
        </a:xfrm>
      </p:grpSpPr>
      <p:pic>
        <p:nvPicPr>
          <p:cNvPr id="223" name="Google Shape;223;p23"/>
          <p:cNvPicPr preferRelativeResize="0"/>
          <p:nvPr/>
        </p:nvPicPr>
        <p:blipFill>
          <a:blip r:embed="rId2">
            <a:alphaModFix/>
          </a:blip>
          <a:stretch>
            <a:fillRect/>
          </a:stretch>
        </p:blipFill>
        <p:spPr>
          <a:xfrm>
            <a:off x="457634" y="1851160"/>
            <a:ext cx="10594133" cy="3893035"/>
          </a:xfrm>
          <a:prstGeom prst="rect">
            <a:avLst/>
          </a:prstGeom>
          <a:noFill/>
          <a:ln>
            <a:noFill/>
          </a:ln>
        </p:spPr>
      </p:pic>
      <p:sp>
        <p:nvSpPr>
          <p:cNvPr id="224" name="Google Shape;224;p23"/>
          <p:cNvSpPr txBox="1"/>
          <p:nvPr/>
        </p:nvSpPr>
        <p:spPr>
          <a:xfrm>
            <a:off x="433609" y="606353"/>
            <a:ext cx="6100800" cy="574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3733" b="1">
                <a:solidFill>
                  <a:schemeClr val="dk1"/>
                </a:solidFill>
                <a:latin typeface="Lexend"/>
                <a:ea typeface="Lexend"/>
                <a:cs typeface="Lexend"/>
                <a:sym typeface="Lexend"/>
              </a:rPr>
              <a:t>Outcome</a:t>
            </a:r>
            <a:endParaRPr sz="3733" b="1">
              <a:solidFill>
                <a:schemeClr val="dk1"/>
              </a:solidFill>
              <a:latin typeface="Lexend"/>
              <a:ea typeface="Lexend"/>
              <a:cs typeface="Lexend"/>
              <a:sym typeface="Lexend"/>
            </a:endParaRPr>
          </a:p>
        </p:txBody>
      </p:sp>
      <p:sp>
        <p:nvSpPr>
          <p:cNvPr id="225" name="Google Shape;225;p23"/>
          <p:cNvSpPr txBox="1">
            <a:spLocks noGrp="1"/>
          </p:cNvSpPr>
          <p:nvPr>
            <p:ph type="subTitle" idx="1"/>
          </p:nvPr>
        </p:nvSpPr>
        <p:spPr>
          <a:xfrm>
            <a:off x="888000" y="2160000"/>
            <a:ext cx="9694400" cy="3338800"/>
          </a:xfrm>
          <a:prstGeom prst="rect">
            <a:avLst/>
          </a:prstGeom>
        </p:spPr>
        <p:txBody>
          <a:bodyPr spcFirstLastPara="1" wrap="square" lIns="0" tIns="0" rIns="0" bIns="0" anchor="ctr" anchorCtr="0">
            <a:noAutofit/>
          </a:bodyPr>
          <a:lstStyle>
            <a:lvl1pPr lvl="0" rtl="0">
              <a:lnSpc>
                <a:spcPct val="115000"/>
              </a:lnSpc>
              <a:spcBef>
                <a:spcPts val="0"/>
              </a:spcBef>
              <a:spcAft>
                <a:spcPts val="0"/>
              </a:spcAft>
              <a:buSzPts val="2000"/>
              <a:buNone/>
              <a:defRPr sz="2667"/>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Z.2 Hidden guidance slide">
  <p:cSld name="CUSTOM_1">
    <p:bg>
      <p:bgPr>
        <a:solidFill>
          <a:srgbClr val="FFF7CC"/>
        </a:solidFill>
        <a:effectLst/>
      </p:bgPr>
    </p:bg>
    <p:spTree>
      <p:nvGrpSpPr>
        <p:cNvPr id="1" name="Shape 226"/>
        <p:cNvGrpSpPr/>
        <p:nvPr/>
      </p:nvGrpSpPr>
      <p:grpSpPr>
        <a:xfrm>
          <a:off x="0" y="0"/>
          <a:ext cx="0" cy="0"/>
          <a:chOff x="0" y="0"/>
          <a:chExt cx="0" cy="0"/>
        </a:xfrm>
      </p:grpSpPr>
      <p:sp>
        <p:nvSpPr>
          <p:cNvPr id="227" name="Google Shape;227;p24"/>
          <p:cNvSpPr/>
          <p:nvPr/>
        </p:nvSpPr>
        <p:spPr>
          <a:xfrm>
            <a:off x="6245067" y="1080000"/>
            <a:ext cx="5512800" cy="1551200"/>
          </a:xfrm>
          <a:prstGeom prst="roundRect">
            <a:avLst>
              <a:gd name="adj" fmla="val 10151"/>
            </a:avLst>
          </a:prstGeom>
          <a:solidFill>
            <a:srgbClr val="FFFFFF"/>
          </a:solidFill>
          <a:ln w="19050" cap="flat"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8" name="Google Shape;228;p24"/>
          <p:cNvSpPr/>
          <p:nvPr/>
        </p:nvSpPr>
        <p:spPr>
          <a:xfrm>
            <a:off x="247000" y="1080000"/>
            <a:ext cx="5512800" cy="5133600"/>
          </a:xfrm>
          <a:prstGeom prst="roundRect">
            <a:avLst>
              <a:gd name="adj" fmla="val 2796"/>
            </a:avLst>
          </a:prstGeom>
          <a:solidFill>
            <a:srgbClr val="FFFFFF"/>
          </a:solidFill>
          <a:ln w="19050" cap="flat"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9" name="Google Shape;229;p24"/>
          <p:cNvSpPr txBox="1"/>
          <p:nvPr/>
        </p:nvSpPr>
        <p:spPr>
          <a:xfrm>
            <a:off x="433967" y="1660067"/>
            <a:ext cx="5331600" cy="905376"/>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1333"/>
              </a:spcAft>
              <a:buNone/>
            </a:pPr>
            <a:r>
              <a:rPr lang="en-GB" sz="1600">
                <a:solidFill>
                  <a:schemeClr val="dk1"/>
                </a:solidFill>
                <a:latin typeface="Lexend"/>
                <a:ea typeface="Lexend"/>
                <a:cs typeface="Lexend"/>
                <a:sym typeface="Lexend"/>
              </a:rPr>
              <a:t>Oak’s lessons are structured around </a:t>
            </a:r>
            <a:r>
              <a:rPr lang="en-GB" sz="1600" b="1">
                <a:solidFill>
                  <a:schemeClr val="dk1"/>
                </a:solidFill>
                <a:latin typeface="Lexend"/>
                <a:ea typeface="Lexend"/>
                <a:cs typeface="Lexend"/>
                <a:sym typeface="Lexend"/>
              </a:rPr>
              <a:t>learning cycles</a:t>
            </a:r>
            <a:r>
              <a:rPr lang="en-GB" sz="1600" i="1">
                <a:solidFill>
                  <a:schemeClr val="dk1"/>
                </a:solidFill>
                <a:latin typeface="Lexend"/>
                <a:ea typeface="Lexend"/>
                <a:cs typeface="Lexend"/>
                <a:sym typeface="Lexend"/>
              </a:rPr>
              <a:t>.</a:t>
            </a:r>
            <a:r>
              <a:rPr lang="en-GB" sz="1600">
                <a:solidFill>
                  <a:schemeClr val="dk1"/>
                </a:solidFill>
                <a:latin typeface="Lexend"/>
                <a:ea typeface="Lexend"/>
                <a:cs typeface="Lexend"/>
                <a:sym typeface="Lexend"/>
              </a:rPr>
              <a:t> These are indicated through colour in the slide deck:</a:t>
            </a:r>
            <a:endParaRPr sz="1600">
              <a:solidFill>
                <a:schemeClr val="dk1"/>
              </a:solidFill>
              <a:latin typeface="Lexend"/>
              <a:ea typeface="Lexend"/>
              <a:cs typeface="Lexend"/>
              <a:sym typeface="Lexend"/>
            </a:endParaRPr>
          </a:p>
        </p:txBody>
      </p:sp>
      <p:sp>
        <p:nvSpPr>
          <p:cNvPr id="230" name="Google Shape;230;p24"/>
          <p:cNvSpPr txBox="1"/>
          <p:nvPr/>
        </p:nvSpPr>
        <p:spPr>
          <a:xfrm>
            <a:off x="433967" y="1228067"/>
            <a:ext cx="5331600" cy="328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133" b="1">
                <a:solidFill>
                  <a:schemeClr val="dk1"/>
                </a:solidFill>
                <a:latin typeface="Lexend"/>
                <a:ea typeface="Lexend"/>
                <a:cs typeface="Lexend"/>
                <a:sym typeface="Lexend"/>
              </a:rPr>
              <a:t>Oak’s lesson structure</a:t>
            </a:r>
            <a:endParaRPr sz="2133" b="1">
              <a:solidFill>
                <a:schemeClr val="dk1"/>
              </a:solidFill>
              <a:latin typeface="Lexend"/>
              <a:ea typeface="Lexend"/>
              <a:cs typeface="Lexend"/>
              <a:sym typeface="Lexend"/>
            </a:endParaRPr>
          </a:p>
        </p:txBody>
      </p:sp>
      <p:sp>
        <p:nvSpPr>
          <p:cNvPr id="231" name="Google Shape;231;p24"/>
          <p:cNvSpPr txBox="1"/>
          <p:nvPr/>
        </p:nvSpPr>
        <p:spPr>
          <a:xfrm>
            <a:off x="6432167" y="1228067"/>
            <a:ext cx="5331600" cy="328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133" b="1">
                <a:solidFill>
                  <a:schemeClr val="dk1"/>
                </a:solidFill>
                <a:latin typeface="Lexend"/>
                <a:ea typeface="Lexend"/>
                <a:cs typeface="Lexend"/>
                <a:sym typeface="Lexend"/>
              </a:rPr>
              <a:t>Useful links</a:t>
            </a:r>
            <a:endParaRPr sz="2133" b="1">
              <a:solidFill>
                <a:schemeClr val="dk1"/>
              </a:solidFill>
              <a:latin typeface="Lexend"/>
              <a:ea typeface="Lexend"/>
              <a:cs typeface="Lexend"/>
              <a:sym typeface="Lexend"/>
            </a:endParaRPr>
          </a:p>
        </p:txBody>
      </p:sp>
      <p:sp>
        <p:nvSpPr>
          <p:cNvPr id="232" name="Google Shape;232;p24"/>
          <p:cNvSpPr txBox="1"/>
          <p:nvPr/>
        </p:nvSpPr>
        <p:spPr>
          <a:xfrm>
            <a:off x="433967" y="4542833"/>
            <a:ext cx="5331600" cy="536044"/>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1333"/>
              </a:spcAft>
              <a:buNone/>
            </a:pPr>
            <a:r>
              <a:rPr lang="en-GB" sz="1600">
                <a:solidFill>
                  <a:schemeClr val="dk1"/>
                </a:solidFill>
                <a:latin typeface="Lexend"/>
                <a:ea typeface="Lexend"/>
                <a:cs typeface="Lexend"/>
                <a:sym typeface="Lexend"/>
              </a:rPr>
              <a:t>Each</a:t>
            </a:r>
            <a:r>
              <a:rPr lang="en-GB" sz="1600" b="1">
                <a:solidFill>
                  <a:schemeClr val="dk1"/>
                </a:solidFill>
                <a:latin typeface="Lexend"/>
                <a:ea typeface="Lexend"/>
                <a:cs typeface="Lexend"/>
                <a:sym typeface="Lexend"/>
              </a:rPr>
              <a:t> learning cycle</a:t>
            </a:r>
            <a:r>
              <a:rPr lang="en-GB" sz="1600">
                <a:solidFill>
                  <a:schemeClr val="dk1"/>
                </a:solidFill>
                <a:latin typeface="Lexend"/>
                <a:ea typeface="Lexend"/>
                <a:cs typeface="Lexend"/>
                <a:sym typeface="Lexend"/>
              </a:rPr>
              <a:t> covers several phases:</a:t>
            </a:r>
            <a:endParaRPr sz="1600">
              <a:solidFill>
                <a:schemeClr val="dk1"/>
              </a:solidFill>
              <a:latin typeface="Lexend"/>
              <a:ea typeface="Lexend"/>
              <a:cs typeface="Lexend"/>
              <a:sym typeface="Lexend"/>
            </a:endParaRPr>
          </a:p>
        </p:txBody>
      </p:sp>
      <p:pic>
        <p:nvPicPr>
          <p:cNvPr id="233" name="Google Shape;233;p24"/>
          <p:cNvPicPr preferRelativeResize="0"/>
          <p:nvPr/>
        </p:nvPicPr>
        <p:blipFill rotWithShape="1">
          <a:blip r:embed="rId2">
            <a:alphaModFix/>
          </a:blip>
          <a:srcRect l="3912" r="56768" b="71084"/>
          <a:stretch/>
        </p:blipFill>
        <p:spPr>
          <a:xfrm>
            <a:off x="510133" y="4967667"/>
            <a:ext cx="1122467" cy="486400"/>
          </a:xfrm>
          <a:prstGeom prst="rect">
            <a:avLst/>
          </a:prstGeom>
          <a:noFill/>
          <a:ln>
            <a:noFill/>
          </a:ln>
        </p:spPr>
      </p:pic>
      <p:pic>
        <p:nvPicPr>
          <p:cNvPr id="234" name="Google Shape;234;p24"/>
          <p:cNvPicPr preferRelativeResize="0"/>
          <p:nvPr/>
        </p:nvPicPr>
        <p:blipFill rotWithShape="1">
          <a:blip r:embed="rId2">
            <a:alphaModFix/>
          </a:blip>
          <a:srcRect l="62493" t="2791" r="7303" b="71902"/>
          <a:stretch/>
        </p:blipFill>
        <p:spPr>
          <a:xfrm>
            <a:off x="1763067" y="5006534"/>
            <a:ext cx="917400" cy="452900"/>
          </a:xfrm>
          <a:prstGeom prst="rect">
            <a:avLst/>
          </a:prstGeom>
          <a:noFill/>
          <a:ln>
            <a:noFill/>
          </a:ln>
        </p:spPr>
      </p:pic>
      <p:pic>
        <p:nvPicPr>
          <p:cNvPr id="235" name="Google Shape;235;p24"/>
          <p:cNvPicPr preferRelativeResize="0"/>
          <p:nvPr/>
        </p:nvPicPr>
        <p:blipFill rotWithShape="1">
          <a:blip r:embed="rId2">
            <a:alphaModFix/>
          </a:blip>
          <a:srcRect l="6196" t="51182" r="59088" b="19543"/>
          <a:stretch/>
        </p:blipFill>
        <p:spPr>
          <a:xfrm>
            <a:off x="2810918" y="4947928"/>
            <a:ext cx="991033" cy="492400"/>
          </a:xfrm>
          <a:prstGeom prst="rect">
            <a:avLst/>
          </a:prstGeom>
          <a:noFill/>
          <a:ln>
            <a:noFill/>
          </a:ln>
        </p:spPr>
      </p:pic>
      <p:pic>
        <p:nvPicPr>
          <p:cNvPr id="236" name="Google Shape;236;p24"/>
          <p:cNvPicPr preferRelativeResize="0"/>
          <p:nvPr/>
        </p:nvPicPr>
        <p:blipFill rotWithShape="1">
          <a:blip r:embed="rId2">
            <a:alphaModFix/>
          </a:blip>
          <a:srcRect l="58433" t="51182" r="3864" b="19543"/>
          <a:stretch/>
        </p:blipFill>
        <p:spPr>
          <a:xfrm>
            <a:off x="3986333" y="4967667"/>
            <a:ext cx="1076267" cy="492400"/>
          </a:xfrm>
          <a:prstGeom prst="rect">
            <a:avLst/>
          </a:prstGeom>
          <a:noFill/>
          <a:ln>
            <a:noFill/>
          </a:ln>
        </p:spPr>
      </p:pic>
      <p:sp>
        <p:nvSpPr>
          <p:cNvPr id="237" name="Google Shape;237;p24"/>
          <p:cNvSpPr/>
          <p:nvPr/>
        </p:nvSpPr>
        <p:spPr>
          <a:xfrm>
            <a:off x="432000" y="352900"/>
            <a:ext cx="89952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667" b="1">
                <a:solidFill>
                  <a:schemeClr val="dk1"/>
                </a:solidFill>
                <a:latin typeface="Lexend"/>
                <a:ea typeface="Lexend"/>
                <a:cs typeface="Lexend"/>
                <a:sym typeface="Lexend"/>
              </a:rPr>
              <a:t>Teacher guidance</a:t>
            </a:r>
            <a:endParaRPr sz="2667" b="0" i="0" u="none" strike="noStrike" cap="none">
              <a:solidFill>
                <a:schemeClr val="dk1"/>
              </a:solidFill>
              <a:latin typeface="Calibri"/>
              <a:ea typeface="Calibri"/>
              <a:cs typeface="Calibri"/>
              <a:sym typeface="Calibri"/>
            </a:endParaRPr>
          </a:p>
        </p:txBody>
      </p:sp>
      <p:sp>
        <p:nvSpPr>
          <p:cNvPr id="238" name="Google Shape;238;p24"/>
          <p:cNvSpPr txBox="1"/>
          <p:nvPr/>
        </p:nvSpPr>
        <p:spPr>
          <a:xfrm>
            <a:off x="433967" y="5496167"/>
            <a:ext cx="5252800" cy="536044"/>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1333"/>
              </a:spcAft>
              <a:buNone/>
            </a:pPr>
            <a:r>
              <a:rPr lang="en-GB" sz="1600">
                <a:solidFill>
                  <a:schemeClr val="dk1"/>
                </a:solidFill>
                <a:latin typeface="Lexend"/>
                <a:ea typeface="Lexend"/>
                <a:cs typeface="Lexend"/>
                <a:sym typeface="Lexend"/>
              </a:rPr>
              <a:t>Explanation      Check      Practice      Feedback</a:t>
            </a:r>
            <a:endParaRPr sz="1600">
              <a:solidFill>
                <a:schemeClr val="dk1"/>
              </a:solidFill>
              <a:latin typeface="Lexend"/>
              <a:ea typeface="Lexend"/>
              <a:cs typeface="Lexend"/>
              <a:sym typeface="Lexend"/>
            </a:endParaRPr>
          </a:p>
        </p:txBody>
      </p:sp>
      <p:pic>
        <p:nvPicPr>
          <p:cNvPr id="239" name="Google Shape;239;p24"/>
          <p:cNvPicPr preferRelativeResize="0"/>
          <p:nvPr/>
        </p:nvPicPr>
        <p:blipFill>
          <a:blip r:embed="rId3">
            <a:alphaModFix/>
          </a:blip>
          <a:stretch>
            <a:fillRect/>
          </a:stretch>
        </p:blipFill>
        <p:spPr>
          <a:xfrm>
            <a:off x="373217" y="2598044"/>
            <a:ext cx="2757280" cy="1622400"/>
          </a:xfrm>
          <a:prstGeom prst="rect">
            <a:avLst/>
          </a:prstGeom>
          <a:noFill/>
          <a:ln>
            <a:noFill/>
          </a:ln>
        </p:spPr>
      </p:pic>
      <p:pic>
        <p:nvPicPr>
          <p:cNvPr id="240" name="Google Shape;240;p24"/>
          <p:cNvPicPr preferRelativeResize="0"/>
          <p:nvPr/>
        </p:nvPicPr>
        <p:blipFill>
          <a:blip r:embed="rId4">
            <a:alphaModFix/>
          </a:blip>
          <a:stretch>
            <a:fillRect/>
          </a:stretch>
        </p:blipFill>
        <p:spPr>
          <a:xfrm>
            <a:off x="3233501" y="2437967"/>
            <a:ext cx="2317367" cy="191163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9.0 Keywords (3)">
  <p:cSld name="CUSTOM_3_1">
    <p:spTree>
      <p:nvGrpSpPr>
        <p:cNvPr id="1" name="Shape 241"/>
        <p:cNvGrpSpPr/>
        <p:nvPr/>
      </p:nvGrpSpPr>
      <p:grpSpPr>
        <a:xfrm>
          <a:off x="0" y="0"/>
          <a:ext cx="0" cy="0"/>
          <a:chOff x="0" y="0"/>
          <a:chExt cx="0" cy="0"/>
        </a:xfrm>
      </p:grpSpPr>
      <p:grpSp>
        <p:nvGrpSpPr>
          <p:cNvPr id="242" name="Google Shape;242;p25"/>
          <p:cNvGrpSpPr/>
          <p:nvPr/>
        </p:nvGrpSpPr>
        <p:grpSpPr>
          <a:xfrm>
            <a:off x="0" y="2"/>
            <a:ext cx="12201603" cy="865645"/>
            <a:chOff x="0" y="1"/>
            <a:chExt cx="9151202" cy="649234"/>
          </a:xfrm>
        </p:grpSpPr>
        <p:sp>
          <p:nvSpPr>
            <p:cNvPr id="243" name="Google Shape;243;p25"/>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244" name="Google Shape;244;p25"/>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245" name="Google Shape;245;p25"/>
          <p:cNvSpPr/>
          <p:nvPr/>
        </p:nvSpPr>
        <p:spPr>
          <a:xfrm>
            <a:off x="432000" y="152600"/>
            <a:ext cx="88956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667" b="1" i="0" u="none" strike="noStrike" cap="none">
                <a:solidFill>
                  <a:schemeClr val="dk1"/>
                </a:solidFill>
                <a:latin typeface="Lexend"/>
                <a:ea typeface="Lexend"/>
                <a:cs typeface="Lexend"/>
                <a:sym typeface="Lexend"/>
              </a:rPr>
              <a:t>Keywords</a:t>
            </a:r>
            <a:endParaRPr sz="2667" b="0" i="0" u="none" strike="noStrike" cap="none">
              <a:solidFill>
                <a:schemeClr val="dk1"/>
              </a:solidFill>
              <a:latin typeface="Calibri"/>
              <a:ea typeface="Calibri"/>
              <a:cs typeface="Calibri"/>
              <a:sym typeface="Calibri"/>
            </a:endParaRPr>
          </a:p>
        </p:txBody>
      </p:sp>
      <p:sp>
        <p:nvSpPr>
          <p:cNvPr id="246" name="Google Shape;246;p25"/>
          <p:cNvSpPr txBox="1">
            <a:spLocks noGrp="1"/>
          </p:cNvSpPr>
          <p:nvPr>
            <p:ph type="subTitle" idx="1"/>
          </p:nvPr>
        </p:nvSpPr>
        <p:spPr>
          <a:xfrm>
            <a:off x="432000" y="10800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47" name="Google Shape;247;p25"/>
          <p:cNvSpPr txBox="1">
            <a:spLocks noGrp="1"/>
          </p:cNvSpPr>
          <p:nvPr>
            <p:ph type="subTitle" idx="2"/>
          </p:nvPr>
        </p:nvSpPr>
        <p:spPr>
          <a:xfrm>
            <a:off x="3599100" y="10800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48" name="Google Shape;248;p25"/>
          <p:cNvSpPr txBox="1">
            <a:spLocks noGrp="1"/>
          </p:cNvSpPr>
          <p:nvPr>
            <p:ph type="subTitle" idx="3"/>
          </p:nvPr>
        </p:nvSpPr>
        <p:spPr>
          <a:xfrm>
            <a:off x="432000" y="28072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49" name="Google Shape;249;p25"/>
          <p:cNvSpPr txBox="1">
            <a:spLocks noGrp="1"/>
          </p:cNvSpPr>
          <p:nvPr>
            <p:ph type="subTitle" idx="4"/>
          </p:nvPr>
        </p:nvSpPr>
        <p:spPr>
          <a:xfrm>
            <a:off x="3599100" y="28072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50" name="Google Shape;250;p25"/>
          <p:cNvSpPr txBox="1">
            <a:spLocks noGrp="1"/>
          </p:cNvSpPr>
          <p:nvPr>
            <p:ph type="subTitle" idx="5"/>
          </p:nvPr>
        </p:nvSpPr>
        <p:spPr>
          <a:xfrm>
            <a:off x="432000" y="45344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51" name="Google Shape;251;p25"/>
          <p:cNvSpPr txBox="1">
            <a:spLocks noGrp="1"/>
          </p:cNvSpPr>
          <p:nvPr>
            <p:ph type="subTitle" idx="6"/>
          </p:nvPr>
        </p:nvSpPr>
        <p:spPr>
          <a:xfrm>
            <a:off x="3599100" y="45344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52" name="Google Shape;252;p25"/>
          <p:cNvSpPr txBox="1">
            <a:spLocks noGrp="1"/>
          </p:cNvSpPr>
          <p:nvPr>
            <p:ph type="body" idx="7"/>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0 Keywords (4)">
  <p:cSld name="CUSTOM_3_1_1">
    <p:spTree>
      <p:nvGrpSpPr>
        <p:cNvPr id="1" name="Shape 253"/>
        <p:cNvGrpSpPr/>
        <p:nvPr/>
      </p:nvGrpSpPr>
      <p:grpSpPr>
        <a:xfrm>
          <a:off x="0" y="0"/>
          <a:ext cx="0" cy="0"/>
          <a:chOff x="0" y="0"/>
          <a:chExt cx="0" cy="0"/>
        </a:xfrm>
      </p:grpSpPr>
      <p:grpSp>
        <p:nvGrpSpPr>
          <p:cNvPr id="254" name="Google Shape;254;p26"/>
          <p:cNvGrpSpPr/>
          <p:nvPr/>
        </p:nvGrpSpPr>
        <p:grpSpPr>
          <a:xfrm>
            <a:off x="0" y="2"/>
            <a:ext cx="12201603" cy="865645"/>
            <a:chOff x="0" y="1"/>
            <a:chExt cx="9151202" cy="649234"/>
          </a:xfrm>
        </p:grpSpPr>
        <p:sp>
          <p:nvSpPr>
            <p:cNvPr id="255" name="Google Shape;255;p26"/>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256" name="Google Shape;256;p26"/>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257" name="Google Shape;257;p26"/>
          <p:cNvSpPr/>
          <p:nvPr/>
        </p:nvSpPr>
        <p:spPr>
          <a:xfrm>
            <a:off x="432000" y="152600"/>
            <a:ext cx="88956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667" b="1" i="0" u="none" strike="noStrike" cap="none">
                <a:solidFill>
                  <a:schemeClr val="dk1"/>
                </a:solidFill>
                <a:latin typeface="Lexend"/>
                <a:ea typeface="Lexend"/>
                <a:cs typeface="Lexend"/>
                <a:sym typeface="Lexend"/>
              </a:rPr>
              <a:t>Keywords</a:t>
            </a:r>
            <a:endParaRPr sz="2667" b="0" i="0" u="none" strike="noStrike" cap="none">
              <a:solidFill>
                <a:schemeClr val="dk1"/>
              </a:solidFill>
              <a:latin typeface="Calibri"/>
              <a:ea typeface="Calibri"/>
              <a:cs typeface="Calibri"/>
              <a:sym typeface="Calibri"/>
            </a:endParaRPr>
          </a:p>
        </p:txBody>
      </p:sp>
      <p:sp>
        <p:nvSpPr>
          <p:cNvPr id="258" name="Google Shape;258;p26"/>
          <p:cNvSpPr txBox="1">
            <a:spLocks noGrp="1"/>
          </p:cNvSpPr>
          <p:nvPr>
            <p:ph type="subTitle" idx="1"/>
          </p:nvPr>
        </p:nvSpPr>
        <p:spPr>
          <a:xfrm>
            <a:off x="432000" y="10800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59" name="Google Shape;259;p26"/>
          <p:cNvSpPr txBox="1">
            <a:spLocks noGrp="1"/>
          </p:cNvSpPr>
          <p:nvPr>
            <p:ph type="subTitle" idx="2"/>
          </p:nvPr>
        </p:nvSpPr>
        <p:spPr>
          <a:xfrm>
            <a:off x="3599100" y="10800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60" name="Google Shape;260;p26"/>
          <p:cNvSpPr txBox="1">
            <a:spLocks noGrp="1"/>
          </p:cNvSpPr>
          <p:nvPr>
            <p:ph type="subTitle" idx="3"/>
          </p:nvPr>
        </p:nvSpPr>
        <p:spPr>
          <a:xfrm>
            <a:off x="432000" y="24008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61" name="Google Shape;261;p26"/>
          <p:cNvSpPr txBox="1">
            <a:spLocks noGrp="1"/>
          </p:cNvSpPr>
          <p:nvPr>
            <p:ph type="subTitle" idx="4"/>
          </p:nvPr>
        </p:nvSpPr>
        <p:spPr>
          <a:xfrm>
            <a:off x="3599100" y="24008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62" name="Google Shape;262;p26"/>
          <p:cNvSpPr txBox="1">
            <a:spLocks noGrp="1"/>
          </p:cNvSpPr>
          <p:nvPr>
            <p:ph type="subTitle" idx="5"/>
          </p:nvPr>
        </p:nvSpPr>
        <p:spPr>
          <a:xfrm>
            <a:off x="432000" y="37216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63" name="Google Shape;263;p26"/>
          <p:cNvSpPr txBox="1">
            <a:spLocks noGrp="1"/>
          </p:cNvSpPr>
          <p:nvPr>
            <p:ph type="subTitle" idx="6"/>
          </p:nvPr>
        </p:nvSpPr>
        <p:spPr>
          <a:xfrm>
            <a:off x="3599100" y="37216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64" name="Google Shape;264;p26"/>
          <p:cNvSpPr txBox="1">
            <a:spLocks noGrp="1"/>
          </p:cNvSpPr>
          <p:nvPr>
            <p:ph type="subTitle" idx="7"/>
          </p:nvPr>
        </p:nvSpPr>
        <p:spPr>
          <a:xfrm>
            <a:off x="432000" y="50424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65" name="Google Shape;265;p26"/>
          <p:cNvSpPr txBox="1">
            <a:spLocks noGrp="1"/>
          </p:cNvSpPr>
          <p:nvPr>
            <p:ph type="subTitle" idx="8"/>
          </p:nvPr>
        </p:nvSpPr>
        <p:spPr>
          <a:xfrm>
            <a:off x="3599100" y="50424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66" name="Google Shape;266;p26"/>
          <p:cNvSpPr txBox="1">
            <a:spLocks noGrp="1"/>
          </p:cNvSpPr>
          <p:nvPr>
            <p:ph type="body" idx="9"/>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9.0 Keywords (5)">
  <p:cSld name="CUSTOM_3_1_1_1">
    <p:spTree>
      <p:nvGrpSpPr>
        <p:cNvPr id="1" name="Shape 267"/>
        <p:cNvGrpSpPr/>
        <p:nvPr/>
      </p:nvGrpSpPr>
      <p:grpSpPr>
        <a:xfrm>
          <a:off x="0" y="0"/>
          <a:ext cx="0" cy="0"/>
          <a:chOff x="0" y="0"/>
          <a:chExt cx="0" cy="0"/>
        </a:xfrm>
      </p:grpSpPr>
      <p:grpSp>
        <p:nvGrpSpPr>
          <p:cNvPr id="268" name="Google Shape;268;p27"/>
          <p:cNvGrpSpPr/>
          <p:nvPr/>
        </p:nvGrpSpPr>
        <p:grpSpPr>
          <a:xfrm>
            <a:off x="0" y="2"/>
            <a:ext cx="12201603" cy="865645"/>
            <a:chOff x="0" y="1"/>
            <a:chExt cx="9151202" cy="649234"/>
          </a:xfrm>
        </p:grpSpPr>
        <p:sp>
          <p:nvSpPr>
            <p:cNvPr id="269" name="Google Shape;269;p27"/>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270" name="Google Shape;270;p27"/>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271" name="Google Shape;271;p27"/>
          <p:cNvSpPr/>
          <p:nvPr/>
        </p:nvSpPr>
        <p:spPr>
          <a:xfrm>
            <a:off x="432000" y="152600"/>
            <a:ext cx="88956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667" b="1" i="0" u="none" strike="noStrike" cap="none">
                <a:solidFill>
                  <a:schemeClr val="dk1"/>
                </a:solidFill>
                <a:latin typeface="Lexend"/>
                <a:ea typeface="Lexend"/>
                <a:cs typeface="Lexend"/>
                <a:sym typeface="Lexend"/>
              </a:rPr>
              <a:t>Keywords</a:t>
            </a:r>
            <a:endParaRPr sz="2667" b="0" i="0" u="none" strike="noStrike" cap="none">
              <a:solidFill>
                <a:schemeClr val="dk1"/>
              </a:solidFill>
              <a:latin typeface="Calibri"/>
              <a:ea typeface="Calibri"/>
              <a:cs typeface="Calibri"/>
              <a:sym typeface="Calibri"/>
            </a:endParaRPr>
          </a:p>
        </p:txBody>
      </p:sp>
      <p:sp>
        <p:nvSpPr>
          <p:cNvPr id="272" name="Google Shape;272;p27"/>
          <p:cNvSpPr txBox="1">
            <a:spLocks noGrp="1"/>
          </p:cNvSpPr>
          <p:nvPr>
            <p:ph type="subTitle" idx="1"/>
          </p:nvPr>
        </p:nvSpPr>
        <p:spPr>
          <a:xfrm>
            <a:off x="432000" y="10800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73" name="Google Shape;273;p27"/>
          <p:cNvSpPr txBox="1">
            <a:spLocks noGrp="1"/>
          </p:cNvSpPr>
          <p:nvPr>
            <p:ph type="subTitle" idx="2"/>
          </p:nvPr>
        </p:nvSpPr>
        <p:spPr>
          <a:xfrm>
            <a:off x="3599100" y="10800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74" name="Google Shape;274;p27"/>
          <p:cNvSpPr txBox="1">
            <a:spLocks noGrp="1"/>
          </p:cNvSpPr>
          <p:nvPr>
            <p:ph type="subTitle" idx="3"/>
          </p:nvPr>
        </p:nvSpPr>
        <p:spPr>
          <a:xfrm>
            <a:off x="432000" y="33152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75" name="Google Shape;275;p27"/>
          <p:cNvSpPr txBox="1">
            <a:spLocks noGrp="1"/>
          </p:cNvSpPr>
          <p:nvPr>
            <p:ph type="subTitle" idx="4"/>
          </p:nvPr>
        </p:nvSpPr>
        <p:spPr>
          <a:xfrm>
            <a:off x="3599100" y="33152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76" name="Google Shape;276;p27"/>
          <p:cNvSpPr txBox="1">
            <a:spLocks noGrp="1"/>
          </p:cNvSpPr>
          <p:nvPr>
            <p:ph type="subTitle" idx="5"/>
          </p:nvPr>
        </p:nvSpPr>
        <p:spPr>
          <a:xfrm>
            <a:off x="432000" y="55504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77" name="Google Shape;277;p27"/>
          <p:cNvSpPr txBox="1">
            <a:spLocks noGrp="1"/>
          </p:cNvSpPr>
          <p:nvPr>
            <p:ph type="subTitle" idx="6"/>
          </p:nvPr>
        </p:nvSpPr>
        <p:spPr>
          <a:xfrm>
            <a:off x="3599100" y="55504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78" name="Google Shape;278;p27"/>
          <p:cNvSpPr txBox="1">
            <a:spLocks noGrp="1"/>
          </p:cNvSpPr>
          <p:nvPr>
            <p:ph type="subTitle" idx="7"/>
          </p:nvPr>
        </p:nvSpPr>
        <p:spPr>
          <a:xfrm>
            <a:off x="432000" y="21976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79" name="Google Shape;279;p27"/>
          <p:cNvSpPr txBox="1">
            <a:spLocks noGrp="1"/>
          </p:cNvSpPr>
          <p:nvPr>
            <p:ph type="subTitle" idx="8"/>
          </p:nvPr>
        </p:nvSpPr>
        <p:spPr>
          <a:xfrm>
            <a:off x="3599100" y="21976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80" name="Google Shape;280;p27"/>
          <p:cNvSpPr txBox="1">
            <a:spLocks noGrp="1"/>
          </p:cNvSpPr>
          <p:nvPr>
            <p:ph type="subTitle" idx="9"/>
          </p:nvPr>
        </p:nvSpPr>
        <p:spPr>
          <a:xfrm>
            <a:off x="432000" y="44328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81" name="Google Shape;281;p27"/>
          <p:cNvSpPr txBox="1">
            <a:spLocks noGrp="1"/>
          </p:cNvSpPr>
          <p:nvPr>
            <p:ph type="subTitle" idx="13"/>
          </p:nvPr>
        </p:nvSpPr>
        <p:spPr>
          <a:xfrm>
            <a:off x="3599100" y="44328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82" name="Google Shape;282;p27"/>
          <p:cNvSpPr txBox="1">
            <a:spLocks noGrp="1"/>
          </p:cNvSpPr>
          <p:nvPr>
            <p:ph type="body" idx="14"/>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9.0 Keywords (p2, 2)">
  <p:cSld name="CUSTOM_3_1_1_1_1">
    <p:spTree>
      <p:nvGrpSpPr>
        <p:cNvPr id="1" name="Shape 283"/>
        <p:cNvGrpSpPr/>
        <p:nvPr/>
      </p:nvGrpSpPr>
      <p:grpSpPr>
        <a:xfrm>
          <a:off x="0" y="0"/>
          <a:ext cx="0" cy="0"/>
          <a:chOff x="0" y="0"/>
          <a:chExt cx="0" cy="0"/>
        </a:xfrm>
      </p:grpSpPr>
      <p:grpSp>
        <p:nvGrpSpPr>
          <p:cNvPr id="284" name="Google Shape;284;p28"/>
          <p:cNvGrpSpPr/>
          <p:nvPr/>
        </p:nvGrpSpPr>
        <p:grpSpPr>
          <a:xfrm>
            <a:off x="0" y="2"/>
            <a:ext cx="12201603" cy="865645"/>
            <a:chOff x="0" y="1"/>
            <a:chExt cx="9151202" cy="649234"/>
          </a:xfrm>
        </p:grpSpPr>
        <p:sp>
          <p:nvSpPr>
            <p:cNvPr id="285" name="Google Shape;285;p28"/>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286" name="Google Shape;286;p28"/>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287" name="Google Shape;287;p28"/>
          <p:cNvSpPr/>
          <p:nvPr/>
        </p:nvSpPr>
        <p:spPr>
          <a:xfrm>
            <a:off x="432000" y="152600"/>
            <a:ext cx="88956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667" b="1" i="0" u="none" strike="noStrike" cap="none">
                <a:solidFill>
                  <a:schemeClr val="dk1"/>
                </a:solidFill>
                <a:latin typeface="Lexend"/>
                <a:ea typeface="Lexend"/>
                <a:cs typeface="Lexend"/>
                <a:sym typeface="Lexend"/>
              </a:rPr>
              <a:t>Keywords</a:t>
            </a:r>
            <a:endParaRPr sz="2667" b="0" i="0" u="none" strike="noStrike" cap="none">
              <a:solidFill>
                <a:schemeClr val="dk1"/>
              </a:solidFill>
              <a:latin typeface="Calibri"/>
              <a:ea typeface="Calibri"/>
              <a:cs typeface="Calibri"/>
              <a:sym typeface="Calibri"/>
            </a:endParaRPr>
          </a:p>
        </p:txBody>
      </p:sp>
      <p:sp>
        <p:nvSpPr>
          <p:cNvPr id="288" name="Google Shape;288;p28"/>
          <p:cNvSpPr txBox="1">
            <a:spLocks noGrp="1"/>
          </p:cNvSpPr>
          <p:nvPr>
            <p:ph type="subTitle" idx="1"/>
          </p:nvPr>
        </p:nvSpPr>
        <p:spPr>
          <a:xfrm>
            <a:off x="432000" y="10800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89" name="Google Shape;289;p28"/>
          <p:cNvSpPr txBox="1">
            <a:spLocks noGrp="1"/>
          </p:cNvSpPr>
          <p:nvPr>
            <p:ph type="subTitle" idx="2"/>
          </p:nvPr>
        </p:nvSpPr>
        <p:spPr>
          <a:xfrm>
            <a:off x="3599100" y="10800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90" name="Google Shape;290;p28"/>
          <p:cNvSpPr txBox="1">
            <a:spLocks noGrp="1"/>
          </p:cNvSpPr>
          <p:nvPr>
            <p:ph type="subTitle" idx="3"/>
          </p:nvPr>
        </p:nvSpPr>
        <p:spPr>
          <a:xfrm>
            <a:off x="432000" y="3416800"/>
            <a:ext cx="29380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91" name="Google Shape;291;p28"/>
          <p:cNvSpPr txBox="1">
            <a:spLocks noGrp="1"/>
          </p:cNvSpPr>
          <p:nvPr>
            <p:ph type="subTitle" idx="4"/>
          </p:nvPr>
        </p:nvSpPr>
        <p:spPr>
          <a:xfrm>
            <a:off x="3599100" y="3416800"/>
            <a:ext cx="5397200" cy="649600"/>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92" name="Google Shape;292;p28"/>
          <p:cNvSpPr txBox="1">
            <a:spLocks noGrp="1"/>
          </p:cNvSpPr>
          <p:nvPr>
            <p:ph type="body" idx="5"/>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9.3 Lesson outline (2)">
  <p:cSld name="CUSTOM_3_2">
    <p:spTree>
      <p:nvGrpSpPr>
        <p:cNvPr id="1" name="Shape 293"/>
        <p:cNvGrpSpPr/>
        <p:nvPr/>
      </p:nvGrpSpPr>
      <p:grpSpPr>
        <a:xfrm>
          <a:off x="0" y="0"/>
          <a:ext cx="0" cy="0"/>
          <a:chOff x="0" y="0"/>
          <a:chExt cx="0" cy="0"/>
        </a:xfrm>
      </p:grpSpPr>
      <p:pic>
        <p:nvPicPr>
          <p:cNvPr id="294" name="Google Shape;294;p29"/>
          <p:cNvPicPr preferRelativeResize="0"/>
          <p:nvPr/>
        </p:nvPicPr>
        <p:blipFill rotWithShape="1">
          <a:blip r:embed="rId2">
            <a:alphaModFix/>
          </a:blip>
          <a:srcRect t="3678" b="3669"/>
          <a:stretch/>
        </p:blipFill>
        <p:spPr>
          <a:xfrm>
            <a:off x="1151400" y="3901963"/>
            <a:ext cx="9918835" cy="762771"/>
          </a:xfrm>
          <a:prstGeom prst="rect">
            <a:avLst/>
          </a:prstGeom>
          <a:noFill/>
          <a:ln>
            <a:noFill/>
          </a:ln>
        </p:spPr>
      </p:pic>
      <p:pic>
        <p:nvPicPr>
          <p:cNvPr id="295" name="Google Shape;295;p29"/>
          <p:cNvPicPr preferRelativeResize="0"/>
          <p:nvPr/>
        </p:nvPicPr>
        <p:blipFill rotWithShape="1">
          <a:blip r:embed="rId3">
            <a:alphaModFix/>
          </a:blip>
          <a:srcRect t="3678" b="3669"/>
          <a:stretch/>
        </p:blipFill>
        <p:spPr>
          <a:xfrm>
            <a:off x="1151400" y="2652567"/>
            <a:ext cx="9918835" cy="762771"/>
          </a:xfrm>
          <a:prstGeom prst="rect">
            <a:avLst/>
          </a:prstGeom>
          <a:noFill/>
          <a:ln>
            <a:noFill/>
          </a:ln>
        </p:spPr>
      </p:pic>
      <p:pic>
        <p:nvPicPr>
          <p:cNvPr id="296" name="Google Shape;296;p29"/>
          <p:cNvPicPr preferRelativeResize="0"/>
          <p:nvPr/>
        </p:nvPicPr>
        <p:blipFill rotWithShape="1">
          <a:blip r:embed="rId4">
            <a:alphaModFix/>
          </a:blip>
          <a:srcRect l="74623"/>
          <a:stretch/>
        </p:blipFill>
        <p:spPr>
          <a:xfrm>
            <a:off x="1151400" y="2606115"/>
            <a:ext cx="194533" cy="861165"/>
          </a:xfrm>
          <a:prstGeom prst="rect">
            <a:avLst/>
          </a:prstGeom>
          <a:noFill/>
          <a:ln>
            <a:noFill/>
          </a:ln>
        </p:spPr>
      </p:pic>
      <p:cxnSp>
        <p:nvCxnSpPr>
          <p:cNvPr id="297" name="Google Shape;297;p29"/>
          <p:cNvCxnSpPr>
            <a:endCxn id="298" idx="2"/>
          </p:cNvCxnSpPr>
          <p:nvPr/>
        </p:nvCxnSpPr>
        <p:spPr>
          <a:xfrm flipH="1">
            <a:off x="860084" y="2689709"/>
            <a:ext cx="3600" cy="1974000"/>
          </a:xfrm>
          <a:prstGeom prst="straightConnector1">
            <a:avLst/>
          </a:prstGeom>
          <a:noFill/>
          <a:ln w="38100" cap="flat" cmpd="sng">
            <a:solidFill>
              <a:srgbClr val="282828"/>
            </a:solidFill>
            <a:prstDash val="solid"/>
            <a:round/>
            <a:headEnd type="none" w="med" len="med"/>
            <a:tailEnd type="none" w="med" len="med"/>
          </a:ln>
        </p:spPr>
      </p:cxnSp>
      <p:pic>
        <p:nvPicPr>
          <p:cNvPr id="299" name="Google Shape;299;p29"/>
          <p:cNvPicPr preferRelativeResize="0"/>
          <p:nvPr/>
        </p:nvPicPr>
        <p:blipFill>
          <a:blip r:embed="rId5">
            <a:alphaModFix/>
          </a:blip>
          <a:stretch>
            <a:fillRect/>
          </a:stretch>
        </p:blipFill>
        <p:spPr>
          <a:xfrm>
            <a:off x="484643" y="2658159"/>
            <a:ext cx="750913" cy="762789"/>
          </a:xfrm>
          <a:prstGeom prst="rect">
            <a:avLst/>
          </a:prstGeom>
          <a:noFill/>
          <a:ln>
            <a:noFill/>
          </a:ln>
        </p:spPr>
      </p:pic>
      <p:sp>
        <p:nvSpPr>
          <p:cNvPr id="300" name="Google Shape;300;p29"/>
          <p:cNvSpPr txBox="1">
            <a:spLocks noGrp="1"/>
          </p:cNvSpPr>
          <p:nvPr>
            <p:ph type="title"/>
          </p:nvPr>
        </p:nvSpPr>
        <p:spPr>
          <a:xfrm>
            <a:off x="1633633" y="2844749"/>
            <a:ext cx="9136400" cy="3784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pic>
        <p:nvPicPr>
          <p:cNvPr id="298" name="Google Shape;298;p29"/>
          <p:cNvPicPr preferRelativeResize="0"/>
          <p:nvPr/>
        </p:nvPicPr>
        <p:blipFill>
          <a:blip r:embed="rId6">
            <a:alphaModFix/>
          </a:blip>
          <a:stretch>
            <a:fillRect/>
          </a:stretch>
        </p:blipFill>
        <p:spPr>
          <a:xfrm>
            <a:off x="484454" y="3900941"/>
            <a:ext cx="751261" cy="762769"/>
          </a:xfrm>
          <a:prstGeom prst="rect">
            <a:avLst/>
          </a:prstGeom>
          <a:noFill/>
          <a:ln>
            <a:noFill/>
          </a:ln>
        </p:spPr>
      </p:pic>
      <p:grpSp>
        <p:nvGrpSpPr>
          <p:cNvPr id="301" name="Google Shape;301;p29"/>
          <p:cNvGrpSpPr/>
          <p:nvPr/>
        </p:nvGrpSpPr>
        <p:grpSpPr>
          <a:xfrm>
            <a:off x="-16" y="1"/>
            <a:ext cx="12201603" cy="797812"/>
            <a:chOff x="-12" y="0"/>
            <a:chExt cx="9151202" cy="598359"/>
          </a:xfrm>
        </p:grpSpPr>
        <p:sp>
          <p:nvSpPr>
            <p:cNvPr id="302" name="Google Shape;302;p29"/>
            <p:cNvSpPr/>
            <p:nvPr/>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303" name="Google Shape;303;p29"/>
            <p:cNvPicPr preferRelativeResize="0"/>
            <p:nvPr/>
          </p:nvPicPr>
          <p:blipFill rotWithShape="1">
            <a:blip r:embed="rId7">
              <a:alphaModFix/>
            </a:blip>
            <a:srcRect t="1699" b="1709"/>
            <a:stretch/>
          </p:blipFill>
          <p:spPr>
            <a:xfrm>
              <a:off x="-12" y="481650"/>
              <a:ext cx="9151202" cy="116709"/>
            </a:xfrm>
            <a:prstGeom prst="rect">
              <a:avLst/>
            </a:prstGeom>
            <a:noFill/>
            <a:ln>
              <a:noFill/>
            </a:ln>
          </p:spPr>
        </p:pic>
      </p:grpSp>
      <p:sp>
        <p:nvSpPr>
          <p:cNvPr id="304" name="Google Shape;304;p29"/>
          <p:cNvSpPr txBox="1"/>
          <p:nvPr/>
        </p:nvSpPr>
        <p:spPr>
          <a:xfrm>
            <a:off x="432000" y="150000"/>
            <a:ext cx="3073200" cy="410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Lesson outline</a:t>
            </a:r>
            <a:endParaRPr sz="2667" b="1">
              <a:solidFill>
                <a:schemeClr val="dk1"/>
              </a:solidFill>
              <a:latin typeface="Lexend"/>
              <a:ea typeface="Lexend"/>
              <a:cs typeface="Lexend"/>
              <a:sym typeface="Lexend"/>
            </a:endParaRPr>
          </a:p>
        </p:txBody>
      </p:sp>
      <p:sp>
        <p:nvSpPr>
          <p:cNvPr id="305" name="Google Shape;305;p29"/>
          <p:cNvSpPr txBox="1">
            <a:spLocks noGrp="1"/>
          </p:cNvSpPr>
          <p:nvPr>
            <p:ph type="title" idx="2"/>
          </p:nvPr>
        </p:nvSpPr>
        <p:spPr>
          <a:xfrm>
            <a:off x="432000" y="1080000"/>
            <a:ext cx="9513600" cy="410400"/>
          </a:xfrm>
          <a:prstGeom prst="rect">
            <a:avLst/>
          </a:prstGeom>
        </p:spPr>
        <p:txBody>
          <a:bodyPr spcFirstLastPara="1" wrap="square" lIns="0" tIns="0" rIns="0" bIns="0" anchor="ctr" anchorCtr="0">
            <a:noAutofit/>
          </a:bodyPr>
          <a:lstStyle>
            <a:lvl1pPr lvl="0" rtl="0">
              <a:spcBef>
                <a:spcPts val="0"/>
              </a:spcBef>
              <a:spcAft>
                <a:spcPts val="0"/>
              </a:spcAft>
              <a:buSzPts val="2200"/>
              <a:buFont typeface="Lexend"/>
              <a:buNone/>
              <a:defRPr b="0">
                <a:latin typeface="Lexend"/>
                <a:ea typeface="Lexend"/>
                <a:cs typeface="Lexend"/>
                <a:sym typeface="Lexend"/>
              </a:defRPr>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306" name="Google Shape;306;p29"/>
          <p:cNvSpPr txBox="1">
            <a:spLocks noGrp="1"/>
          </p:cNvSpPr>
          <p:nvPr>
            <p:ph type="title" idx="3"/>
          </p:nvPr>
        </p:nvSpPr>
        <p:spPr>
          <a:xfrm>
            <a:off x="1633633" y="4093133"/>
            <a:ext cx="9136400" cy="3784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9.3 Lesson outline (3)">
  <p:cSld name="CUSTOM_3_2_1">
    <p:spTree>
      <p:nvGrpSpPr>
        <p:cNvPr id="1" name="Shape 307"/>
        <p:cNvGrpSpPr/>
        <p:nvPr/>
      </p:nvGrpSpPr>
      <p:grpSpPr>
        <a:xfrm>
          <a:off x="0" y="0"/>
          <a:ext cx="0" cy="0"/>
          <a:chOff x="0" y="0"/>
          <a:chExt cx="0" cy="0"/>
        </a:xfrm>
      </p:grpSpPr>
      <p:pic>
        <p:nvPicPr>
          <p:cNvPr id="308" name="Google Shape;308;p30"/>
          <p:cNvPicPr preferRelativeResize="0"/>
          <p:nvPr/>
        </p:nvPicPr>
        <p:blipFill rotWithShape="1">
          <a:blip r:embed="rId2">
            <a:alphaModFix/>
          </a:blip>
          <a:srcRect t="4429" b="4438"/>
          <a:stretch/>
        </p:blipFill>
        <p:spPr>
          <a:xfrm>
            <a:off x="1151401" y="4856298"/>
            <a:ext cx="9918833" cy="750969"/>
          </a:xfrm>
          <a:prstGeom prst="rect">
            <a:avLst/>
          </a:prstGeom>
          <a:noFill/>
          <a:ln>
            <a:noFill/>
          </a:ln>
        </p:spPr>
      </p:pic>
      <p:pic>
        <p:nvPicPr>
          <p:cNvPr id="309" name="Google Shape;309;p30"/>
          <p:cNvPicPr preferRelativeResize="0"/>
          <p:nvPr/>
        </p:nvPicPr>
        <p:blipFill rotWithShape="1">
          <a:blip r:embed="rId3">
            <a:alphaModFix/>
          </a:blip>
          <a:srcRect l="74623"/>
          <a:stretch/>
        </p:blipFill>
        <p:spPr>
          <a:xfrm>
            <a:off x="1151400" y="4801200"/>
            <a:ext cx="194533" cy="861165"/>
          </a:xfrm>
          <a:prstGeom prst="rect">
            <a:avLst/>
          </a:prstGeom>
          <a:noFill/>
          <a:ln>
            <a:noFill/>
          </a:ln>
        </p:spPr>
      </p:pic>
      <p:pic>
        <p:nvPicPr>
          <p:cNvPr id="310" name="Google Shape;310;p30"/>
          <p:cNvPicPr preferRelativeResize="0"/>
          <p:nvPr/>
        </p:nvPicPr>
        <p:blipFill rotWithShape="1">
          <a:blip r:embed="rId4">
            <a:alphaModFix/>
          </a:blip>
          <a:srcRect t="3678" b="3669"/>
          <a:stretch/>
        </p:blipFill>
        <p:spPr>
          <a:xfrm>
            <a:off x="1151400" y="3605582"/>
            <a:ext cx="9918835" cy="762765"/>
          </a:xfrm>
          <a:prstGeom prst="rect">
            <a:avLst/>
          </a:prstGeom>
          <a:noFill/>
          <a:ln>
            <a:noFill/>
          </a:ln>
        </p:spPr>
      </p:pic>
      <p:pic>
        <p:nvPicPr>
          <p:cNvPr id="311" name="Google Shape;311;p30"/>
          <p:cNvPicPr preferRelativeResize="0"/>
          <p:nvPr/>
        </p:nvPicPr>
        <p:blipFill rotWithShape="1">
          <a:blip r:embed="rId3">
            <a:alphaModFix/>
          </a:blip>
          <a:srcRect l="74623"/>
          <a:stretch/>
        </p:blipFill>
        <p:spPr>
          <a:xfrm>
            <a:off x="1151400" y="3570651"/>
            <a:ext cx="194533" cy="861165"/>
          </a:xfrm>
          <a:prstGeom prst="rect">
            <a:avLst/>
          </a:prstGeom>
          <a:noFill/>
          <a:ln>
            <a:noFill/>
          </a:ln>
        </p:spPr>
      </p:pic>
      <p:pic>
        <p:nvPicPr>
          <p:cNvPr id="312" name="Google Shape;312;p30"/>
          <p:cNvPicPr preferRelativeResize="0"/>
          <p:nvPr/>
        </p:nvPicPr>
        <p:blipFill rotWithShape="1">
          <a:blip r:embed="rId5">
            <a:alphaModFix/>
          </a:blip>
          <a:srcRect t="3678" b="3669"/>
          <a:stretch/>
        </p:blipFill>
        <p:spPr>
          <a:xfrm>
            <a:off x="1151400" y="2237767"/>
            <a:ext cx="9918835" cy="762765"/>
          </a:xfrm>
          <a:prstGeom prst="rect">
            <a:avLst/>
          </a:prstGeom>
          <a:noFill/>
          <a:ln>
            <a:noFill/>
          </a:ln>
        </p:spPr>
      </p:pic>
      <p:pic>
        <p:nvPicPr>
          <p:cNvPr id="313" name="Google Shape;313;p30"/>
          <p:cNvPicPr preferRelativeResize="0"/>
          <p:nvPr/>
        </p:nvPicPr>
        <p:blipFill rotWithShape="1">
          <a:blip r:embed="rId3">
            <a:alphaModFix/>
          </a:blip>
          <a:srcRect l="74623"/>
          <a:stretch/>
        </p:blipFill>
        <p:spPr>
          <a:xfrm>
            <a:off x="1151400" y="2191300"/>
            <a:ext cx="194533" cy="861165"/>
          </a:xfrm>
          <a:prstGeom prst="rect">
            <a:avLst/>
          </a:prstGeom>
          <a:noFill/>
          <a:ln>
            <a:noFill/>
          </a:ln>
        </p:spPr>
      </p:pic>
      <p:cxnSp>
        <p:nvCxnSpPr>
          <p:cNvPr id="314" name="Google Shape;314;p30"/>
          <p:cNvCxnSpPr>
            <a:endCxn id="315" idx="2"/>
          </p:cNvCxnSpPr>
          <p:nvPr/>
        </p:nvCxnSpPr>
        <p:spPr>
          <a:xfrm>
            <a:off x="863736" y="2455864"/>
            <a:ext cx="0" cy="3155200"/>
          </a:xfrm>
          <a:prstGeom prst="straightConnector1">
            <a:avLst/>
          </a:prstGeom>
          <a:noFill/>
          <a:ln w="38100" cap="flat" cmpd="sng">
            <a:solidFill>
              <a:srgbClr val="282828"/>
            </a:solidFill>
            <a:prstDash val="solid"/>
            <a:round/>
            <a:headEnd type="none" w="med" len="med"/>
            <a:tailEnd type="none" w="med" len="med"/>
          </a:ln>
        </p:spPr>
      </p:cxnSp>
      <p:pic>
        <p:nvPicPr>
          <p:cNvPr id="315" name="Google Shape;315;p30"/>
          <p:cNvPicPr preferRelativeResize="0"/>
          <p:nvPr/>
        </p:nvPicPr>
        <p:blipFill>
          <a:blip r:embed="rId6">
            <a:alphaModFix/>
          </a:blip>
          <a:stretch>
            <a:fillRect/>
          </a:stretch>
        </p:blipFill>
        <p:spPr>
          <a:xfrm>
            <a:off x="488106" y="4848294"/>
            <a:ext cx="751261" cy="762769"/>
          </a:xfrm>
          <a:prstGeom prst="rect">
            <a:avLst/>
          </a:prstGeom>
          <a:noFill/>
          <a:ln>
            <a:noFill/>
          </a:ln>
        </p:spPr>
      </p:pic>
      <p:pic>
        <p:nvPicPr>
          <p:cNvPr id="316" name="Google Shape;316;p30"/>
          <p:cNvPicPr preferRelativeResize="0"/>
          <p:nvPr/>
        </p:nvPicPr>
        <p:blipFill>
          <a:blip r:embed="rId7">
            <a:alphaModFix/>
          </a:blip>
          <a:stretch>
            <a:fillRect/>
          </a:stretch>
        </p:blipFill>
        <p:spPr>
          <a:xfrm>
            <a:off x="484643" y="2243344"/>
            <a:ext cx="750913" cy="762789"/>
          </a:xfrm>
          <a:prstGeom prst="rect">
            <a:avLst/>
          </a:prstGeom>
          <a:noFill/>
          <a:ln>
            <a:noFill/>
          </a:ln>
        </p:spPr>
      </p:pic>
      <p:pic>
        <p:nvPicPr>
          <p:cNvPr id="317" name="Google Shape;317;p30"/>
          <p:cNvPicPr preferRelativeResize="0"/>
          <p:nvPr/>
        </p:nvPicPr>
        <p:blipFill>
          <a:blip r:embed="rId8">
            <a:alphaModFix/>
          </a:blip>
          <a:stretch>
            <a:fillRect/>
          </a:stretch>
        </p:blipFill>
        <p:spPr>
          <a:xfrm>
            <a:off x="484454" y="3604556"/>
            <a:ext cx="751261" cy="762769"/>
          </a:xfrm>
          <a:prstGeom prst="rect">
            <a:avLst/>
          </a:prstGeom>
          <a:noFill/>
          <a:ln>
            <a:noFill/>
          </a:ln>
        </p:spPr>
      </p:pic>
      <p:grpSp>
        <p:nvGrpSpPr>
          <p:cNvPr id="318" name="Google Shape;318;p30"/>
          <p:cNvGrpSpPr/>
          <p:nvPr/>
        </p:nvGrpSpPr>
        <p:grpSpPr>
          <a:xfrm>
            <a:off x="-16" y="1"/>
            <a:ext cx="12201603" cy="797812"/>
            <a:chOff x="-12" y="0"/>
            <a:chExt cx="9151202" cy="598359"/>
          </a:xfrm>
        </p:grpSpPr>
        <p:sp>
          <p:nvSpPr>
            <p:cNvPr id="319" name="Google Shape;319;p30"/>
            <p:cNvSpPr/>
            <p:nvPr/>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320" name="Google Shape;320;p30"/>
            <p:cNvPicPr preferRelativeResize="0"/>
            <p:nvPr/>
          </p:nvPicPr>
          <p:blipFill rotWithShape="1">
            <a:blip r:embed="rId9">
              <a:alphaModFix/>
            </a:blip>
            <a:srcRect t="1699" b="1709"/>
            <a:stretch/>
          </p:blipFill>
          <p:spPr>
            <a:xfrm>
              <a:off x="-12" y="481650"/>
              <a:ext cx="9151202" cy="116709"/>
            </a:xfrm>
            <a:prstGeom prst="rect">
              <a:avLst/>
            </a:prstGeom>
            <a:noFill/>
            <a:ln>
              <a:noFill/>
            </a:ln>
          </p:spPr>
        </p:pic>
      </p:grpSp>
      <p:sp>
        <p:nvSpPr>
          <p:cNvPr id="321" name="Google Shape;321;p30"/>
          <p:cNvSpPr txBox="1"/>
          <p:nvPr/>
        </p:nvSpPr>
        <p:spPr>
          <a:xfrm>
            <a:off x="432000" y="150000"/>
            <a:ext cx="3073200" cy="410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Lesson outline</a:t>
            </a:r>
            <a:endParaRPr sz="2667" b="1">
              <a:solidFill>
                <a:schemeClr val="dk1"/>
              </a:solidFill>
              <a:latin typeface="Lexend"/>
              <a:ea typeface="Lexend"/>
              <a:cs typeface="Lexend"/>
              <a:sym typeface="Lexend"/>
            </a:endParaRPr>
          </a:p>
        </p:txBody>
      </p:sp>
      <p:sp>
        <p:nvSpPr>
          <p:cNvPr id="322" name="Google Shape;322;p30"/>
          <p:cNvSpPr txBox="1">
            <a:spLocks noGrp="1"/>
          </p:cNvSpPr>
          <p:nvPr>
            <p:ph type="title"/>
          </p:nvPr>
        </p:nvSpPr>
        <p:spPr>
          <a:xfrm>
            <a:off x="432000" y="1080000"/>
            <a:ext cx="9513600" cy="410400"/>
          </a:xfrm>
          <a:prstGeom prst="rect">
            <a:avLst/>
          </a:prstGeom>
        </p:spPr>
        <p:txBody>
          <a:bodyPr spcFirstLastPara="1" wrap="square" lIns="0" tIns="0" rIns="0" bIns="0" anchor="ctr" anchorCtr="0">
            <a:noAutofit/>
          </a:bodyPr>
          <a:lstStyle>
            <a:lvl1pPr lvl="0" rtl="0">
              <a:spcBef>
                <a:spcPts val="0"/>
              </a:spcBef>
              <a:spcAft>
                <a:spcPts val="0"/>
              </a:spcAft>
              <a:buSzPts val="2200"/>
              <a:buFont typeface="Lexend"/>
              <a:buNone/>
              <a:defRPr b="0">
                <a:latin typeface="Lexend"/>
                <a:ea typeface="Lexend"/>
                <a:cs typeface="Lexend"/>
                <a:sym typeface="Lexend"/>
              </a:defRPr>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323" name="Google Shape;323;p30"/>
          <p:cNvSpPr txBox="1">
            <a:spLocks noGrp="1"/>
          </p:cNvSpPr>
          <p:nvPr>
            <p:ph type="title" idx="2"/>
          </p:nvPr>
        </p:nvSpPr>
        <p:spPr>
          <a:xfrm>
            <a:off x="1633633" y="3788333"/>
            <a:ext cx="9136400" cy="3784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24" name="Google Shape;324;p30"/>
          <p:cNvSpPr txBox="1">
            <a:spLocks noGrp="1"/>
          </p:cNvSpPr>
          <p:nvPr>
            <p:ph type="title" idx="3"/>
          </p:nvPr>
        </p:nvSpPr>
        <p:spPr>
          <a:xfrm>
            <a:off x="1633600" y="5042600"/>
            <a:ext cx="9136400" cy="3784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25" name="Google Shape;325;p30"/>
          <p:cNvSpPr txBox="1">
            <a:spLocks noGrp="1"/>
          </p:cNvSpPr>
          <p:nvPr>
            <p:ph type="title" idx="4"/>
          </p:nvPr>
        </p:nvSpPr>
        <p:spPr>
          <a:xfrm>
            <a:off x="1633600" y="2429949"/>
            <a:ext cx="9136400" cy="3784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9.3 Lesson outline (4)">
  <p:cSld name="CUSTOM_4">
    <p:spTree>
      <p:nvGrpSpPr>
        <p:cNvPr id="1" name="Shape 326"/>
        <p:cNvGrpSpPr/>
        <p:nvPr/>
      </p:nvGrpSpPr>
      <p:grpSpPr>
        <a:xfrm>
          <a:off x="0" y="0"/>
          <a:ext cx="0" cy="0"/>
          <a:chOff x="0" y="0"/>
          <a:chExt cx="0" cy="0"/>
        </a:xfrm>
      </p:grpSpPr>
      <p:pic>
        <p:nvPicPr>
          <p:cNvPr id="327" name="Google Shape;327;p31"/>
          <p:cNvPicPr preferRelativeResize="0"/>
          <p:nvPr/>
        </p:nvPicPr>
        <p:blipFill rotWithShape="1">
          <a:blip r:embed="rId2">
            <a:alphaModFix/>
          </a:blip>
          <a:srcRect t="4429" b="4438"/>
          <a:stretch/>
        </p:blipFill>
        <p:spPr>
          <a:xfrm>
            <a:off x="1151401" y="4195910"/>
            <a:ext cx="9918833" cy="750973"/>
          </a:xfrm>
          <a:prstGeom prst="rect">
            <a:avLst/>
          </a:prstGeom>
          <a:noFill/>
          <a:ln>
            <a:noFill/>
          </a:ln>
        </p:spPr>
      </p:pic>
      <p:pic>
        <p:nvPicPr>
          <p:cNvPr id="328" name="Google Shape;328;p31"/>
          <p:cNvPicPr preferRelativeResize="0"/>
          <p:nvPr/>
        </p:nvPicPr>
        <p:blipFill rotWithShape="1">
          <a:blip r:embed="rId3">
            <a:alphaModFix/>
          </a:blip>
          <a:srcRect l="74623"/>
          <a:stretch/>
        </p:blipFill>
        <p:spPr>
          <a:xfrm>
            <a:off x="1151400" y="4140814"/>
            <a:ext cx="194533" cy="861165"/>
          </a:xfrm>
          <a:prstGeom prst="rect">
            <a:avLst/>
          </a:prstGeom>
          <a:noFill/>
          <a:ln>
            <a:noFill/>
          </a:ln>
        </p:spPr>
      </p:pic>
      <p:pic>
        <p:nvPicPr>
          <p:cNvPr id="329" name="Google Shape;329;p31"/>
          <p:cNvPicPr preferRelativeResize="0"/>
          <p:nvPr/>
        </p:nvPicPr>
        <p:blipFill rotWithShape="1">
          <a:blip r:embed="rId4">
            <a:alphaModFix/>
          </a:blip>
          <a:srcRect t="4387" b="4396"/>
          <a:stretch/>
        </p:blipFill>
        <p:spPr>
          <a:xfrm>
            <a:off x="1151400" y="5295145"/>
            <a:ext cx="9918835" cy="750956"/>
          </a:xfrm>
          <a:prstGeom prst="rect">
            <a:avLst/>
          </a:prstGeom>
          <a:noFill/>
          <a:ln>
            <a:noFill/>
          </a:ln>
        </p:spPr>
      </p:pic>
      <p:pic>
        <p:nvPicPr>
          <p:cNvPr id="330" name="Google Shape;330;p31"/>
          <p:cNvPicPr preferRelativeResize="0"/>
          <p:nvPr/>
        </p:nvPicPr>
        <p:blipFill rotWithShape="1">
          <a:blip r:embed="rId3">
            <a:alphaModFix/>
          </a:blip>
          <a:srcRect l="74623"/>
          <a:stretch/>
        </p:blipFill>
        <p:spPr>
          <a:xfrm>
            <a:off x="1151400" y="5252864"/>
            <a:ext cx="194533" cy="861165"/>
          </a:xfrm>
          <a:prstGeom prst="rect">
            <a:avLst/>
          </a:prstGeom>
          <a:noFill/>
          <a:ln>
            <a:noFill/>
          </a:ln>
        </p:spPr>
      </p:pic>
      <p:pic>
        <p:nvPicPr>
          <p:cNvPr id="331" name="Google Shape;331;p31"/>
          <p:cNvPicPr preferRelativeResize="0"/>
          <p:nvPr/>
        </p:nvPicPr>
        <p:blipFill rotWithShape="1">
          <a:blip r:embed="rId5">
            <a:alphaModFix/>
          </a:blip>
          <a:srcRect t="3678" b="3669"/>
          <a:stretch/>
        </p:blipFill>
        <p:spPr>
          <a:xfrm>
            <a:off x="1151400" y="3056256"/>
            <a:ext cx="9918835" cy="762769"/>
          </a:xfrm>
          <a:prstGeom prst="rect">
            <a:avLst/>
          </a:prstGeom>
          <a:noFill/>
          <a:ln>
            <a:noFill/>
          </a:ln>
        </p:spPr>
      </p:pic>
      <p:pic>
        <p:nvPicPr>
          <p:cNvPr id="332" name="Google Shape;332;p31"/>
          <p:cNvPicPr preferRelativeResize="0"/>
          <p:nvPr/>
        </p:nvPicPr>
        <p:blipFill rotWithShape="1">
          <a:blip r:embed="rId3">
            <a:alphaModFix/>
          </a:blip>
          <a:srcRect l="74623"/>
          <a:stretch/>
        </p:blipFill>
        <p:spPr>
          <a:xfrm>
            <a:off x="1151400" y="3021331"/>
            <a:ext cx="194533" cy="861165"/>
          </a:xfrm>
          <a:prstGeom prst="rect">
            <a:avLst/>
          </a:prstGeom>
          <a:noFill/>
          <a:ln>
            <a:noFill/>
          </a:ln>
        </p:spPr>
      </p:pic>
      <p:pic>
        <p:nvPicPr>
          <p:cNvPr id="333" name="Google Shape;333;p31"/>
          <p:cNvPicPr preferRelativeResize="0"/>
          <p:nvPr/>
        </p:nvPicPr>
        <p:blipFill rotWithShape="1">
          <a:blip r:embed="rId6">
            <a:alphaModFix/>
          </a:blip>
          <a:srcRect t="3678" b="3669"/>
          <a:stretch/>
        </p:blipFill>
        <p:spPr>
          <a:xfrm>
            <a:off x="1151400" y="1943934"/>
            <a:ext cx="9918835" cy="762769"/>
          </a:xfrm>
          <a:prstGeom prst="rect">
            <a:avLst/>
          </a:prstGeom>
          <a:noFill/>
          <a:ln>
            <a:noFill/>
          </a:ln>
        </p:spPr>
      </p:pic>
      <p:pic>
        <p:nvPicPr>
          <p:cNvPr id="334" name="Google Shape;334;p31"/>
          <p:cNvPicPr preferRelativeResize="0"/>
          <p:nvPr/>
        </p:nvPicPr>
        <p:blipFill rotWithShape="1">
          <a:blip r:embed="rId3">
            <a:alphaModFix/>
          </a:blip>
          <a:srcRect l="74623"/>
          <a:stretch/>
        </p:blipFill>
        <p:spPr>
          <a:xfrm>
            <a:off x="1151400" y="1897480"/>
            <a:ext cx="194533" cy="861165"/>
          </a:xfrm>
          <a:prstGeom prst="rect">
            <a:avLst/>
          </a:prstGeom>
          <a:noFill/>
          <a:ln>
            <a:noFill/>
          </a:ln>
        </p:spPr>
      </p:pic>
      <p:cxnSp>
        <p:nvCxnSpPr>
          <p:cNvPr id="335" name="Google Shape;335;p31"/>
          <p:cNvCxnSpPr/>
          <p:nvPr/>
        </p:nvCxnSpPr>
        <p:spPr>
          <a:xfrm>
            <a:off x="863736" y="2300312"/>
            <a:ext cx="800" cy="3573200"/>
          </a:xfrm>
          <a:prstGeom prst="straightConnector1">
            <a:avLst/>
          </a:prstGeom>
          <a:noFill/>
          <a:ln w="38100" cap="flat" cmpd="sng">
            <a:solidFill>
              <a:srgbClr val="282828"/>
            </a:solidFill>
            <a:prstDash val="solid"/>
            <a:round/>
            <a:headEnd type="none" w="med" len="med"/>
            <a:tailEnd type="none" w="med" len="med"/>
          </a:ln>
        </p:spPr>
      </p:cxnSp>
      <p:pic>
        <p:nvPicPr>
          <p:cNvPr id="336" name="Google Shape;336;p31"/>
          <p:cNvPicPr preferRelativeResize="0"/>
          <p:nvPr/>
        </p:nvPicPr>
        <p:blipFill>
          <a:blip r:embed="rId7">
            <a:alphaModFix/>
          </a:blip>
          <a:stretch>
            <a:fillRect/>
          </a:stretch>
        </p:blipFill>
        <p:spPr>
          <a:xfrm>
            <a:off x="488106" y="4179534"/>
            <a:ext cx="751261" cy="762769"/>
          </a:xfrm>
          <a:prstGeom prst="rect">
            <a:avLst/>
          </a:prstGeom>
          <a:noFill/>
          <a:ln>
            <a:noFill/>
          </a:ln>
        </p:spPr>
      </p:pic>
      <p:pic>
        <p:nvPicPr>
          <p:cNvPr id="337" name="Google Shape;337;p31"/>
          <p:cNvPicPr preferRelativeResize="0"/>
          <p:nvPr/>
        </p:nvPicPr>
        <p:blipFill>
          <a:blip r:embed="rId8">
            <a:alphaModFix/>
          </a:blip>
          <a:stretch>
            <a:fillRect/>
          </a:stretch>
        </p:blipFill>
        <p:spPr>
          <a:xfrm>
            <a:off x="484477" y="1949555"/>
            <a:ext cx="750913" cy="762789"/>
          </a:xfrm>
          <a:prstGeom prst="rect">
            <a:avLst/>
          </a:prstGeom>
          <a:noFill/>
          <a:ln>
            <a:noFill/>
          </a:ln>
        </p:spPr>
      </p:pic>
      <p:pic>
        <p:nvPicPr>
          <p:cNvPr id="338" name="Google Shape;338;p31"/>
          <p:cNvPicPr preferRelativeResize="0"/>
          <p:nvPr/>
        </p:nvPicPr>
        <p:blipFill>
          <a:blip r:embed="rId9">
            <a:alphaModFix/>
          </a:blip>
          <a:stretch>
            <a:fillRect/>
          </a:stretch>
        </p:blipFill>
        <p:spPr>
          <a:xfrm>
            <a:off x="484454" y="3050118"/>
            <a:ext cx="751261" cy="762769"/>
          </a:xfrm>
          <a:prstGeom prst="rect">
            <a:avLst/>
          </a:prstGeom>
          <a:noFill/>
          <a:ln>
            <a:noFill/>
          </a:ln>
        </p:spPr>
      </p:pic>
      <p:pic>
        <p:nvPicPr>
          <p:cNvPr id="339" name="Google Shape;339;p31"/>
          <p:cNvPicPr preferRelativeResize="0"/>
          <p:nvPr/>
        </p:nvPicPr>
        <p:blipFill>
          <a:blip r:embed="rId10">
            <a:alphaModFix/>
          </a:blip>
          <a:stretch>
            <a:fillRect/>
          </a:stretch>
        </p:blipFill>
        <p:spPr>
          <a:xfrm>
            <a:off x="484455" y="5292485"/>
            <a:ext cx="751261" cy="762769"/>
          </a:xfrm>
          <a:prstGeom prst="rect">
            <a:avLst/>
          </a:prstGeom>
          <a:noFill/>
          <a:ln>
            <a:noFill/>
          </a:ln>
        </p:spPr>
      </p:pic>
      <p:grpSp>
        <p:nvGrpSpPr>
          <p:cNvPr id="340" name="Google Shape;340;p31"/>
          <p:cNvGrpSpPr/>
          <p:nvPr/>
        </p:nvGrpSpPr>
        <p:grpSpPr>
          <a:xfrm>
            <a:off x="-16" y="1"/>
            <a:ext cx="12201603" cy="797812"/>
            <a:chOff x="-12" y="0"/>
            <a:chExt cx="9151202" cy="598359"/>
          </a:xfrm>
        </p:grpSpPr>
        <p:sp>
          <p:nvSpPr>
            <p:cNvPr id="341" name="Google Shape;341;p31"/>
            <p:cNvSpPr/>
            <p:nvPr/>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342" name="Google Shape;342;p31"/>
            <p:cNvPicPr preferRelativeResize="0"/>
            <p:nvPr/>
          </p:nvPicPr>
          <p:blipFill rotWithShape="1">
            <a:blip r:embed="rId11">
              <a:alphaModFix/>
            </a:blip>
            <a:srcRect t="1699" b="1709"/>
            <a:stretch/>
          </p:blipFill>
          <p:spPr>
            <a:xfrm>
              <a:off x="-12" y="481650"/>
              <a:ext cx="9151202" cy="116709"/>
            </a:xfrm>
            <a:prstGeom prst="rect">
              <a:avLst/>
            </a:prstGeom>
            <a:noFill/>
            <a:ln>
              <a:noFill/>
            </a:ln>
          </p:spPr>
        </p:pic>
      </p:grpSp>
      <p:sp>
        <p:nvSpPr>
          <p:cNvPr id="343" name="Google Shape;343;p31"/>
          <p:cNvSpPr txBox="1"/>
          <p:nvPr/>
        </p:nvSpPr>
        <p:spPr>
          <a:xfrm>
            <a:off x="432000" y="150000"/>
            <a:ext cx="3073200" cy="410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Lesson outline</a:t>
            </a:r>
            <a:endParaRPr sz="2667" b="1">
              <a:solidFill>
                <a:schemeClr val="dk1"/>
              </a:solidFill>
              <a:latin typeface="Lexend"/>
              <a:ea typeface="Lexend"/>
              <a:cs typeface="Lexend"/>
              <a:sym typeface="Lexend"/>
            </a:endParaRPr>
          </a:p>
        </p:txBody>
      </p:sp>
      <p:sp>
        <p:nvSpPr>
          <p:cNvPr id="344" name="Google Shape;344;p31"/>
          <p:cNvSpPr txBox="1">
            <a:spLocks noGrp="1"/>
          </p:cNvSpPr>
          <p:nvPr>
            <p:ph type="title"/>
          </p:nvPr>
        </p:nvSpPr>
        <p:spPr>
          <a:xfrm>
            <a:off x="432000" y="1080000"/>
            <a:ext cx="9513600" cy="410400"/>
          </a:xfrm>
          <a:prstGeom prst="rect">
            <a:avLst/>
          </a:prstGeom>
        </p:spPr>
        <p:txBody>
          <a:bodyPr spcFirstLastPara="1" wrap="square" lIns="0" tIns="0" rIns="0" bIns="0" anchor="ctr" anchorCtr="0">
            <a:noAutofit/>
          </a:bodyPr>
          <a:lstStyle>
            <a:lvl1pPr lvl="0" rtl="0">
              <a:spcBef>
                <a:spcPts val="0"/>
              </a:spcBef>
              <a:spcAft>
                <a:spcPts val="0"/>
              </a:spcAft>
              <a:buSzPts val="2200"/>
              <a:buFont typeface="Lexend"/>
              <a:buNone/>
              <a:defRPr b="0">
                <a:latin typeface="Lexend"/>
                <a:ea typeface="Lexend"/>
                <a:cs typeface="Lexend"/>
                <a:sym typeface="Lexend"/>
              </a:defRPr>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345" name="Google Shape;345;p31"/>
          <p:cNvSpPr txBox="1">
            <a:spLocks noGrp="1"/>
          </p:cNvSpPr>
          <p:nvPr>
            <p:ph type="title" idx="2"/>
          </p:nvPr>
        </p:nvSpPr>
        <p:spPr>
          <a:xfrm>
            <a:off x="1632800" y="2136133"/>
            <a:ext cx="9136400" cy="3784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46" name="Google Shape;346;p31"/>
          <p:cNvSpPr txBox="1">
            <a:spLocks noGrp="1"/>
          </p:cNvSpPr>
          <p:nvPr>
            <p:ph type="title" idx="3"/>
          </p:nvPr>
        </p:nvSpPr>
        <p:spPr>
          <a:xfrm>
            <a:off x="1632800" y="3242333"/>
            <a:ext cx="9136400" cy="3784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47" name="Google Shape;347;p31"/>
          <p:cNvSpPr txBox="1">
            <a:spLocks noGrp="1"/>
          </p:cNvSpPr>
          <p:nvPr>
            <p:ph type="title" idx="4"/>
          </p:nvPr>
        </p:nvSpPr>
        <p:spPr>
          <a:xfrm>
            <a:off x="1632800" y="4382183"/>
            <a:ext cx="9136400" cy="3784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348" name="Google Shape;348;p31"/>
          <p:cNvSpPr txBox="1">
            <a:spLocks noGrp="1"/>
          </p:cNvSpPr>
          <p:nvPr>
            <p:ph type="title" idx="5"/>
          </p:nvPr>
        </p:nvSpPr>
        <p:spPr>
          <a:xfrm>
            <a:off x="1632800" y="5477533"/>
            <a:ext cx="9136400" cy="378400"/>
          </a:xfrm>
          <a:prstGeom prst="rect">
            <a:avLst/>
          </a:prstGeom>
        </p:spPr>
        <p:txBody>
          <a:bodyPr spcFirstLastPara="1" wrap="square" lIns="0" tIns="0" rIns="0" bIns="0" anchor="ctr" anchorCtr="0">
            <a:sp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00 Explanation blank - purple ">
  <p:cSld name="TITLE_AND_TWO_COLUMNS_1_1_6_2_1_4">
    <p:spTree>
      <p:nvGrpSpPr>
        <p:cNvPr id="1" name="Shape 349"/>
        <p:cNvGrpSpPr/>
        <p:nvPr/>
      </p:nvGrpSpPr>
      <p:grpSpPr>
        <a:xfrm>
          <a:off x="0" y="0"/>
          <a:ext cx="0" cy="0"/>
          <a:chOff x="0" y="0"/>
          <a:chExt cx="0" cy="0"/>
        </a:xfrm>
      </p:grpSpPr>
      <p:grpSp>
        <p:nvGrpSpPr>
          <p:cNvPr id="350" name="Google Shape;350;p32"/>
          <p:cNvGrpSpPr/>
          <p:nvPr/>
        </p:nvGrpSpPr>
        <p:grpSpPr>
          <a:xfrm>
            <a:off x="-1" y="-2"/>
            <a:ext cx="12201604" cy="865636"/>
            <a:chOff x="-1" y="-2"/>
            <a:chExt cx="9151203" cy="649227"/>
          </a:xfrm>
        </p:grpSpPr>
        <p:pic>
          <p:nvPicPr>
            <p:cNvPr id="351" name="Google Shape;351;p32"/>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352" name="Google Shape;352;p32"/>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53" name="Google Shape;353;p32"/>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pic>
        <p:nvPicPr>
          <p:cNvPr id="354" name="Google Shape;354;p32"/>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55" name="Google Shape;355;p32"/>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
        <p:nvSpPr>
          <p:cNvPr id="356" name="Google Shape;356;p32"/>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7" name="Google Shape;357;p32"/>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00 Explanation blank - jade">
  <p:cSld name="TITLE_AND_TWO_COLUMNS_1_1_6_2_1_2">
    <p:spTree>
      <p:nvGrpSpPr>
        <p:cNvPr id="1" name="Shape 358"/>
        <p:cNvGrpSpPr/>
        <p:nvPr/>
      </p:nvGrpSpPr>
      <p:grpSpPr>
        <a:xfrm>
          <a:off x="0" y="0"/>
          <a:ext cx="0" cy="0"/>
          <a:chOff x="0" y="0"/>
          <a:chExt cx="0" cy="0"/>
        </a:xfrm>
      </p:grpSpPr>
      <p:grpSp>
        <p:nvGrpSpPr>
          <p:cNvPr id="359" name="Google Shape;359;p33"/>
          <p:cNvGrpSpPr/>
          <p:nvPr/>
        </p:nvGrpSpPr>
        <p:grpSpPr>
          <a:xfrm>
            <a:off x="-1" y="-3"/>
            <a:ext cx="12201604" cy="865648"/>
            <a:chOff x="-1" y="-2"/>
            <a:chExt cx="9151203" cy="649236"/>
          </a:xfrm>
        </p:grpSpPr>
        <p:pic>
          <p:nvPicPr>
            <p:cNvPr id="360" name="Google Shape;360;p33"/>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61" name="Google Shape;361;p33"/>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62" name="Google Shape;362;p33"/>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pic>
        <p:nvPicPr>
          <p:cNvPr id="363" name="Google Shape;363;p33"/>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64" name="Google Shape;364;p33"/>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 name="Google Shape;365;p33"/>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66" name="Google Shape;366;p33"/>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00 Explanation blank - blue ">
  <p:cSld name="TITLE_AND_TWO_COLUMNS_1_1_6_2_2">
    <p:spTree>
      <p:nvGrpSpPr>
        <p:cNvPr id="1" name="Shape 367"/>
        <p:cNvGrpSpPr/>
        <p:nvPr/>
      </p:nvGrpSpPr>
      <p:grpSpPr>
        <a:xfrm>
          <a:off x="0" y="0"/>
          <a:ext cx="0" cy="0"/>
          <a:chOff x="0" y="0"/>
          <a:chExt cx="0" cy="0"/>
        </a:xfrm>
      </p:grpSpPr>
      <p:pic>
        <p:nvPicPr>
          <p:cNvPr id="368" name="Google Shape;368;p34"/>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369" name="Google Shape;369;p34"/>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0" name="Google Shape;370;p34"/>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Explanation</a:t>
            </a:r>
            <a:endParaRPr sz="1200" b="1">
              <a:solidFill>
                <a:srgbClr val="EBEDFE"/>
              </a:solidFill>
              <a:latin typeface="Lexend"/>
              <a:ea typeface="Lexend"/>
              <a:cs typeface="Lexend"/>
              <a:sym typeface="Lexend"/>
            </a:endParaRPr>
          </a:p>
        </p:txBody>
      </p:sp>
      <p:pic>
        <p:nvPicPr>
          <p:cNvPr id="371" name="Google Shape;371;p34"/>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72" name="Google Shape;372;p34"/>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3" name="Google Shape;373;p34"/>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74" name="Google Shape;374;p34"/>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00 Explanation blank - pink ">
  <p:cSld name="TITLE_AND_TWO_COLUMNS_1_1_6_2_1_1">
    <p:spTree>
      <p:nvGrpSpPr>
        <p:cNvPr id="1" name="Shape 375"/>
        <p:cNvGrpSpPr/>
        <p:nvPr/>
      </p:nvGrpSpPr>
      <p:grpSpPr>
        <a:xfrm>
          <a:off x="0" y="0"/>
          <a:ext cx="0" cy="0"/>
          <a:chOff x="0" y="0"/>
          <a:chExt cx="0" cy="0"/>
        </a:xfrm>
      </p:grpSpPr>
      <p:pic>
        <p:nvPicPr>
          <p:cNvPr id="376" name="Google Shape;376;p3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377" name="Google Shape;377;p35"/>
          <p:cNvSpPr/>
          <p:nvPr/>
        </p:nvSpPr>
        <p:spPr>
          <a:xfrm>
            <a:off x="0" y="1"/>
            <a:ext cx="12192400" cy="72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8" name="Google Shape;378;p35"/>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Explanation</a:t>
            </a:r>
            <a:endParaRPr sz="1200" b="1">
              <a:solidFill>
                <a:srgbClr val="FAEAF6"/>
              </a:solidFill>
              <a:latin typeface="Lexend"/>
              <a:ea typeface="Lexend"/>
              <a:cs typeface="Lexend"/>
              <a:sym typeface="Lexend"/>
            </a:endParaRPr>
          </a:p>
        </p:txBody>
      </p:sp>
      <p:pic>
        <p:nvPicPr>
          <p:cNvPr id="379" name="Google Shape;379;p35"/>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80" name="Google Shape;380;p35"/>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35"/>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82" name="Google Shape;382;p35"/>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01 I do We do - purple">
  <p:cSld name="TITLE_AND_TWO_COLUMNS_1_1_9_2_2">
    <p:bg>
      <p:bgPr>
        <a:solidFill>
          <a:srgbClr val="F3EEFB"/>
        </a:solidFill>
        <a:effectLst/>
      </p:bgPr>
    </p:bg>
    <p:spTree>
      <p:nvGrpSpPr>
        <p:cNvPr id="1" name="Shape 383"/>
        <p:cNvGrpSpPr/>
        <p:nvPr/>
      </p:nvGrpSpPr>
      <p:grpSpPr>
        <a:xfrm>
          <a:off x="0" y="0"/>
          <a:ext cx="0" cy="0"/>
          <a:chOff x="0" y="0"/>
          <a:chExt cx="0" cy="0"/>
        </a:xfrm>
      </p:grpSpPr>
      <p:sp>
        <p:nvSpPr>
          <p:cNvPr id="384" name="Google Shape;384;p36"/>
          <p:cNvSpPr/>
          <p:nvPr/>
        </p:nvSpPr>
        <p:spPr>
          <a:xfrm>
            <a:off x="0" y="25000"/>
            <a:ext cx="6096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385" name="Google Shape;385;p36"/>
          <p:cNvPicPr preferRelativeResize="0"/>
          <p:nvPr/>
        </p:nvPicPr>
        <p:blipFill>
          <a:blip r:embed="rId2">
            <a:alphaModFix/>
          </a:blip>
          <a:stretch>
            <a:fillRect/>
          </a:stretch>
        </p:blipFill>
        <p:spPr>
          <a:xfrm>
            <a:off x="0" y="710033"/>
            <a:ext cx="12201603" cy="155600"/>
          </a:xfrm>
          <a:prstGeom prst="rect">
            <a:avLst/>
          </a:prstGeom>
          <a:noFill/>
          <a:ln>
            <a:noFill/>
          </a:ln>
        </p:spPr>
      </p:pic>
      <p:sp>
        <p:nvSpPr>
          <p:cNvPr id="386" name="Google Shape;386;p36"/>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7" name="Google Shape;387;p36"/>
          <p:cNvSpPr txBox="1">
            <a:spLocks noGrp="1"/>
          </p:cNvSpPr>
          <p:nvPr>
            <p:ph type="subTitle" idx="1"/>
          </p:nvPr>
        </p:nvSpPr>
        <p:spPr>
          <a:xfrm>
            <a:off x="432000" y="1080000"/>
            <a:ext cx="5309600" cy="5347200"/>
          </a:xfrm>
          <a:prstGeom prst="rect">
            <a:avLst/>
          </a:prstGeom>
        </p:spPr>
        <p:txBody>
          <a:bodyPr spcFirstLastPara="1" wrap="square" lIns="0" tIns="0" rIns="0" bIns="0" anchor="t" anchorCtr="0">
            <a:sp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388" name="Google Shape;388;p36"/>
          <p:cNvSpPr txBox="1">
            <a:spLocks noGrp="1"/>
          </p:cNvSpPr>
          <p:nvPr>
            <p:ph type="subTitle" idx="2"/>
          </p:nvPr>
        </p:nvSpPr>
        <p:spPr>
          <a:xfrm>
            <a:off x="6432000" y="1080000"/>
            <a:ext cx="5309600" cy="5347200"/>
          </a:xfrm>
          <a:prstGeom prst="rect">
            <a:avLst/>
          </a:prstGeom>
        </p:spPr>
        <p:txBody>
          <a:bodyPr spcFirstLastPara="1" wrap="square" lIns="0" tIns="0" rIns="0" bIns="0" anchor="t" anchorCtr="0">
            <a:sp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389" name="Google Shape;389;p36"/>
          <p:cNvGrpSpPr/>
          <p:nvPr/>
        </p:nvGrpSpPr>
        <p:grpSpPr>
          <a:xfrm>
            <a:off x="10445641" y="1714"/>
            <a:ext cx="1105200" cy="768087"/>
            <a:chOff x="7801496" y="1285"/>
            <a:chExt cx="828900" cy="576065"/>
          </a:xfrm>
        </p:grpSpPr>
        <p:pic>
          <p:nvPicPr>
            <p:cNvPr id="390" name="Google Shape;390;p36"/>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391" name="Google Shape;391;p36"/>
            <p:cNvSpPr txBox="1"/>
            <p:nvPr/>
          </p:nvSpPr>
          <p:spPr>
            <a:xfrm>
              <a:off x="7801496" y="438750"/>
              <a:ext cx="828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Explanation</a:t>
              </a:r>
              <a:endParaRPr sz="1200" b="1">
                <a:solidFill>
                  <a:srgbClr val="EBEDFE"/>
                </a:solidFill>
                <a:latin typeface="Lexend"/>
                <a:ea typeface="Lexend"/>
                <a:cs typeface="Lexend"/>
                <a:sym typeface="Lexend"/>
              </a:endParaRPr>
            </a:p>
          </p:txBody>
        </p:sp>
      </p:grpSp>
      <p:grpSp>
        <p:nvGrpSpPr>
          <p:cNvPr id="392" name="Google Shape;392;p36"/>
          <p:cNvGrpSpPr/>
          <p:nvPr/>
        </p:nvGrpSpPr>
        <p:grpSpPr>
          <a:xfrm>
            <a:off x="11514217" y="1714"/>
            <a:ext cx="666267" cy="768087"/>
            <a:chOff x="8635663" y="1285"/>
            <a:chExt cx="499700" cy="576065"/>
          </a:xfrm>
        </p:grpSpPr>
        <p:pic>
          <p:nvPicPr>
            <p:cNvPr id="393" name="Google Shape;393;p36"/>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394" name="Google Shape;394;p36"/>
            <p:cNvSpPr txBox="1"/>
            <p:nvPr/>
          </p:nvSpPr>
          <p:spPr>
            <a:xfrm>
              <a:off x="8662913" y="438750"/>
              <a:ext cx="4452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grpSp>
      <p:sp>
        <p:nvSpPr>
          <p:cNvPr id="395" name="Google Shape;395;p36"/>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6" name="Google Shape;396;p36"/>
          <p:cNvSpPr txBox="1">
            <a:spLocks noGrp="1"/>
          </p:cNvSpPr>
          <p:nvPr>
            <p:ph type="body" idx="3"/>
          </p:nvPr>
        </p:nvSpPr>
        <p:spPr>
          <a:xfrm>
            <a:off x="432000" y="6331200"/>
            <a:ext cx="55836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
        <p:nvSpPr>
          <p:cNvPr id="397" name="Google Shape;397;p36"/>
          <p:cNvSpPr txBox="1">
            <a:spLocks noGrp="1"/>
          </p:cNvSpPr>
          <p:nvPr>
            <p:ph type="body" idx="4"/>
          </p:nvPr>
        </p:nvSpPr>
        <p:spPr>
          <a:xfrm>
            <a:off x="6121600" y="6331200"/>
            <a:ext cx="52356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01 I do We do - jade">
  <p:cSld name="TITLE_AND_TWO_COLUMNS_1_1_9_2_2_1_1">
    <p:bg>
      <p:bgPr>
        <a:solidFill>
          <a:srgbClr val="E6F2F2"/>
        </a:solidFill>
        <a:effectLst/>
      </p:bgPr>
    </p:bg>
    <p:spTree>
      <p:nvGrpSpPr>
        <p:cNvPr id="1" name="Shape 398"/>
        <p:cNvGrpSpPr/>
        <p:nvPr/>
      </p:nvGrpSpPr>
      <p:grpSpPr>
        <a:xfrm>
          <a:off x="0" y="0"/>
          <a:ext cx="0" cy="0"/>
          <a:chOff x="0" y="0"/>
          <a:chExt cx="0" cy="0"/>
        </a:xfrm>
      </p:grpSpPr>
      <p:sp>
        <p:nvSpPr>
          <p:cNvPr id="399" name="Google Shape;399;p37"/>
          <p:cNvSpPr/>
          <p:nvPr/>
        </p:nvSpPr>
        <p:spPr>
          <a:xfrm>
            <a:off x="0" y="25000"/>
            <a:ext cx="6096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400" name="Google Shape;400;p37"/>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401" name="Google Shape;401;p37"/>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2" name="Google Shape;402;p37"/>
          <p:cNvSpPr txBox="1">
            <a:spLocks noGrp="1"/>
          </p:cNvSpPr>
          <p:nvPr>
            <p:ph type="subTitle" idx="1"/>
          </p:nvPr>
        </p:nvSpPr>
        <p:spPr>
          <a:xfrm>
            <a:off x="6432000" y="1080000"/>
            <a:ext cx="5309600" cy="5347200"/>
          </a:xfrm>
          <a:prstGeom prst="rect">
            <a:avLst/>
          </a:prstGeom>
        </p:spPr>
        <p:txBody>
          <a:bodyPr spcFirstLastPara="1" wrap="square" lIns="0" tIns="0" rIns="0" bIns="0" anchor="t" anchorCtr="0">
            <a:sp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403" name="Google Shape;403;p37"/>
          <p:cNvGrpSpPr/>
          <p:nvPr/>
        </p:nvGrpSpPr>
        <p:grpSpPr>
          <a:xfrm>
            <a:off x="10445641" y="1714"/>
            <a:ext cx="1105200" cy="768087"/>
            <a:chOff x="7801496" y="1285"/>
            <a:chExt cx="828900" cy="576065"/>
          </a:xfrm>
        </p:grpSpPr>
        <p:pic>
          <p:nvPicPr>
            <p:cNvPr id="404" name="Google Shape;404;p37"/>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405" name="Google Shape;405;p37"/>
            <p:cNvSpPr txBox="1"/>
            <p:nvPr/>
          </p:nvSpPr>
          <p:spPr>
            <a:xfrm>
              <a:off x="7801496" y="438750"/>
              <a:ext cx="828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grpSp>
      <p:grpSp>
        <p:nvGrpSpPr>
          <p:cNvPr id="406" name="Google Shape;406;p37"/>
          <p:cNvGrpSpPr/>
          <p:nvPr/>
        </p:nvGrpSpPr>
        <p:grpSpPr>
          <a:xfrm>
            <a:off x="11514217" y="1714"/>
            <a:ext cx="666267" cy="768087"/>
            <a:chOff x="8635663" y="1285"/>
            <a:chExt cx="499700" cy="576065"/>
          </a:xfrm>
        </p:grpSpPr>
        <p:pic>
          <p:nvPicPr>
            <p:cNvPr id="407" name="Google Shape;407;p37"/>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408" name="Google Shape;408;p37"/>
            <p:cNvSpPr txBox="1"/>
            <p:nvPr/>
          </p:nvSpPr>
          <p:spPr>
            <a:xfrm>
              <a:off x="8662913" y="438750"/>
              <a:ext cx="4452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grpSp>
      <p:sp>
        <p:nvSpPr>
          <p:cNvPr id="409" name="Google Shape;409;p37"/>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0" name="Google Shape;410;p37"/>
          <p:cNvSpPr txBox="1">
            <a:spLocks noGrp="1"/>
          </p:cNvSpPr>
          <p:nvPr>
            <p:ph type="subTitle" idx="2"/>
          </p:nvPr>
        </p:nvSpPr>
        <p:spPr>
          <a:xfrm>
            <a:off x="432000" y="1080000"/>
            <a:ext cx="5309600" cy="5347200"/>
          </a:xfrm>
          <a:prstGeom prst="rect">
            <a:avLst/>
          </a:prstGeom>
        </p:spPr>
        <p:txBody>
          <a:bodyPr spcFirstLastPara="1" wrap="square" lIns="0" tIns="0" rIns="0" bIns="0" anchor="t" anchorCtr="0">
            <a:sp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11" name="Google Shape;411;p37"/>
          <p:cNvSpPr txBox="1">
            <a:spLocks noGrp="1"/>
          </p:cNvSpPr>
          <p:nvPr>
            <p:ph type="body" idx="3"/>
          </p:nvPr>
        </p:nvSpPr>
        <p:spPr>
          <a:xfrm>
            <a:off x="432000" y="6331200"/>
            <a:ext cx="55836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
        <p:nvSpPr>
          <p:cNvPr id="412" name="Google Shape;412;p37"/>
          <p:cNvSpPr txBox="1">
            <a:spLocks noGrp="1"/>
          </p:cNvSpPr>
          <p:nvPr>
            <p:ph type="body" idx="4"/>
          </p:nvPr>
        </p:nvSpPr>
        <p:spPr>
          <a:xfrm>
            <a:off x="6121600" y="6331200"/>
            <a:ext cx="52356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01 I do We do - blue">
  <p:cSld name="TITLE_AND_TWO_COLUMNS_1_1_9_2_3">
    <p:bg>
      <p:bgPr>
        <a:solidFill>
          <a:srgbClr val="EBEDFE"/>
        </a:solidFill>
        <a:effectLst/>
      </p:bgPr>
    </p:bg>
    <p:spTree>
      <p:nvGrpSpPr>
        <p:cNvPr id="1" name="Shape 413"/>
        <p:cNvGrpSpPr/>
        <p:nvPr/>
      </p:nvGrpSpPr>
      <p:grpSpPr>
        <a:xfrm>
          <a:off x="0" y="0"/>
          <a:ext cx="0" cy="0"/>
          <a:chOff x="0" y="0"/>
          <a:chExt cx="0" cy="0"/>
        </a:xfrm>
      </p:grpSpPr>
      <p:sp>
        <p:nvSpPr>
          <p:cNvPr id="414" name="Google Shape;414;p38"/>
          <p:cNvSpPr/>
          <p:nvPr/>
        </p:nvSpPr>
        <p:spPr>
          <a:xfrm>
            <a:off x="0" y="25000"/>
            <a:ext cx="6096400" cy="6833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415" name="Google Shape;415;p38"/>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416" name="Google Shape;416;p38"/>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7" name="Google Shape;417;p38"/>
          <p:cNvSpPr txBox="1">
            <a:spLocks noGrp="1"/>
          </p:cNvSpPr>
          <p:nvPr>
            <p:ph type="subTitle" idx="1"/>
          </p:nvPr>
        </p:nvSpPr>
        <p:spPr>
          <a:xfrm>
            <a:off x="6432000" y="1080000"/>
            <a:ext cx="5309600" cy="5347200"/>
          </a:xfrm>
          <a:prstGeom prst="rect">
            <a:avLst/>
          </a:prstGeom>
        </p:spPr>
        <p:txBody>
          <a:bodyPr spcFirstLastPara="1" wrap="square" lIns="0" tIns="0" rIns="0" bIns="0" anchor="t" anchorCtr="0">
            <a:sp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418" name="Google Shape;418;p38"/>
          <p:cNvGrpSpPr/>
          <p:nvPr/>
        </p:nvGrpSpPr>
        <p:grpSpPr>
          <a:xfrm>
            <a:off x="10445641" y="1714"/>
            <a:ext cx="1105200" cy="768087"/>
            <a:chOff x="7801496" y="1285"/>
            <a:chExt cx="828900" cy="576065"/>
          </a:xfrm>
        </p:grpSpPr>
        <p:pic>
          <p:nvPicPr>
            <p:cNvPr id="419" name="Google Shape;419;p38"/>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420" name="Google Shape;420;p38"/>
            <p:cNvSpPr txBox="1"/>
            <p:nvPr/>
          </p:nvSpPr>
          <p:spPr>
            <a:xfrm>
              <a:off x="7801496" y="438750"/>
              <a:ext cx="828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grpSp>
      <p:grpSp>
        <p:nvGrpSpPr>
          <p:cNvPr id="421" name="Google Shape;421;p38"/>
          <p:cNvGrpSpPr/>
          <p:nvPr/>
        </p:nvGrpSpPr>
        <p:grpSpPr>
          <a:xfrm>
            <a:off x="11514217" y="1714"/>
            <a:ext cx="666267" cy="768087"/>
            <a:chOff x="8635663" y="1285"/>
            <a:chExt cx="499700" cy="576065"/>
          </a:xfrm>
        </p:grpSpPr>
        <p:pic>
          <p:nvPicPr>
            <p:cNvPr id="422" name="Google Shape;422;p38"/>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423" name="Google Shape;423;p38"/>
            <p:cNvSpPr txBox="1"/>
            <p:nvPr/>
          </p:nvSpPr>
          <p:spPr>
            <a:xfrm>
              <a:off x="8662913" y="438750"/>
              <a:ext cx="4452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grpSp>
      <p:sp>
        <p:nvSpPr>
          <p:cNvPr id="424" name="Google Shape;424;p38"/>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5" name="Google Shape;425;p38"/>
          <p:cNvSpPr txBox="1">
            <a:spLocks noGrp="1"/>
          </p:cNvSpPr>
          <p:nvPr>
            <p:ph type="subTitle" idx="2"/>
          </p:nvPr>
        </p:nvSpPr>
        <p:spPr>
          <a:xfrm>
            <a:off x="432000" y="1080000"/>
            <a:ext cx="5309600" cy="5347200"/>
          </a:xfrm>
          <a:prstGeom prst="rect">
            <a:avLst/>
          </a:prstGeom>
        </p:spPr>
        <p:txBody>
          <a:bodyPr spcFirstLastPara="1" wrap="square" lIns="0" tIns="0" rIns="0" bIns="0" anchor="t" anchorCtr="0">
            <a:sp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26" name="Google Shape;426;p38"/>
          <p:cNvSpPr txBox="1">
            <a:spLocks noGrp="1"/>
          </p:cNvSpPr>
          <p:nvPr>
            <p:ph type="body" idx="3"/>
          </p:nvPr>
        </p:nvSpPr>
        <p:spPr>
          <a:xfrm>
            <a:off x="432000" y="6331200"/>
            <a:ext cx="55836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
        <p:nvSpPr>
          <p:cNvPr id="427" name="Google Shape;427;p38"/>
          <p:cNvSpPr txBox="1">
            <a:spLocks noGrp="1"/>
          </p:cNvSpPr>
          <p:nvPr>
            <p:ph type="body" idx="4"/>
          </p:nvPr>
        </p:nvSpPr>
        <p:spPr>
          <a:xfrm>
            <a:off x="6121600" y="6331200"/>
            <a:ext cx="52356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25/02/2026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01 I do We do - pink">
  <p:cSld name="TITLE_AND_TWO_COLUMNS_1_1_9_2_2_1_1_1">
    <p:bg>
      <p:bgPr>
        <a:solidFill>
          <a:srgbClr val="FAEAF6"/>
        </a:solidFill>
        <a:effectLst/>
      </p:bgPr>
    </p:bg>
    <p:spTree>
      <p:nvGrpSpPr>
        <p:cNvPr id="1" name="Shape 428"/>
        <p:cNvGrpSpPr/>
        <p:nvPr/>
      </p:nvGrpSpPr>
      <p:grpSpPr>
        <a:xfrm>
          <a:off x="0" y="0"/>
          <a:ext cx="0" cy="0"/>
          <a:chOff x="0" y="0"/>
          <a:chExt cx="0" cy="0"/>
        </a:xfrm>
      </p:grpSpPr>
      <p:sp>
        <p:nvSpPr>
          <p:cNvPr id="429" name="Google Shape;429;p39"/>
          <p:cNvSpPr/>
          <p:nvPr/>
        </p:nvSpPr>
        <p:spPr>
          <a:xfrm>
            <a:off x="0" y="25000"/>
            <a:ext cx="60964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430" name="Google Shape;430;p39"/>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431" name="Google Shape;431;p39"/>
          <p:cNvSpPr/>
          <p:nvPr/>
        </p:nvSpPr>
        <p:spPr>
          <a:xfrm>
            <a:off x="0" y="1"/>
            <a:ext cx="12192400" cy="72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32" name="Google Shape;432;p39"/>
          <p:cNvSpPr txBox="1">
            <a:spLocks noGrp="1"/>
          </p:cNvSpPr>
          <p:nvPr>
            <p:ph type="subTitle" idx="1"/>
          </p:nvPr>
        </p:nvSpPr>
        <p:spPr>
          <a:xfrm>
            <a:off x="6432000" y="1080000"/>
            <a:ext cx="5309600" cy="5347200"/>
          </a:xfrm>
          <a:prstGeom prst="rect">
            <a:avLst/>
          </a:prstGeom>
        </p:spPr>
        <p:txBody>
          <a:bodyPr spcFirstLastPara="1" wrap="square" lIns="0" tIns="0" rIns="0" bIns="0" anchor="t" anchorCtr="0">
            <a:sp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433" name="Google Shape;433;p39"/>
          <p:cNvGrpSpPr/>
          <p:nvPr/>
        </p:nvGrpSpPr>
        <p:grpSpPr>
          <a:xfrm>
            <a:off x="10445641" y="1714"/>
            <a:ext cx="1105200" cy="768087"/>
            <a:chOff x="7801496" y="1285"/>
            <a:chExt cx="828900" cy="576065"/>
          </a:xfrm>
        </p:grpSpPr>
        <p:pic>
          <p:nvPicPr>
            <p:cNvPr id="434" name="Google Shape;434;p39"/>
            <p:cNvPicPr preferRelativeResize="0"/>
            <p:nvPr/>
          </p:nvPicPr>
          <p:blipFill rotWithShape="1">
            <a:blip r:embed="rId3">
              <a:alphaModFix/>
            </a:blip>
            <a:srcRect/>
            <a:stretch/>
          </p:blipFill>
          <p:spPr>
            <a:xfrm>
              <a:off x="7966096" y="1285"/>
              <a:ext cx="499700" cy="499700"/>
            </a:xfrm>
            <a:prstGeom prst="rect">
              <a:avLst/>
            </a:prstGeom>
            <a:noFill/>
            <a:ln>
              <a:noFill/>
            </a:ln>
          </p:spPr>
        </p:pic>
        <p:sp>
          <p:nvSpPr>
            <p:cNvPr id="435" name="Google Shape;435;p39"/>
            <p:cNvSpPr txBox="1"/>
            <p:nvPr/>
          </p:nvSpPr>
          <p:spPr>
            <a:xfrm>
              <a:off x="7801496" y="438750"/>
              <a:ext cx="8289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Explanation</a:t>
              </a:r>
              <a:endParaRPr sz="1200" b="1">
                <a:solidFill>
                  <a:srgbClr val="FAEAF6"/>
                </a:solidFill>
                <a:latin typeface="Lexend"/>
                <a:ea typeface="Lexend"/>
                <a:cs typeface="Lexend"/>
                <a:sym typeface="Lexend"/>
              </a:endParaRPr>
            </a:p>
          </p:txBody>
        </p:sp>
      </p:grpSp>
      <p:grpSp>
        <p:nvGrpSpPr>
          <p:cNvPr id="436" name="Google Shape;436;p39"/>
          <p:cNvGrpSpPr/>
          <p:nvPr/>
        </p:nvGrpSpPr>
        <p:grpSpPr>
          <a:xfrm>
            <a:off x="11514217" y="1714"/>
            <a:ext cx="666267" cy="768087"/>
            <a:chOff x="8635663" y="1285"/>
            <a:chExt cx="499700" cy="576065"/>
          </a:xfrm>
        </p:grpSpPr>
        <p:pic>
          <p:nvPicPr>
            <p:cNvPr id="437" name="Google Shape;437;p39"/>
            <p:cNvPicPr preferRelativeResize="0"/>
            <p:nvPr/>
          </p:nvPicPr>
          <p:blipFill rotWithShape="1">
            <a:blip r:embed="rId4">
              <a:alphaModFix/>
            </a:blip>
            <a:srcRect/>
            <a:stretch/>
          </p:blipFill>
          <p:spPr>
            <a:xfrm>
              <a:off x="8635663" y="1285"/>
              <a:ext cx="499700" cy="499700"/>
            </a:xfrm>
            <a:prstGeom prst="rect">
              <a:avLst/>
            </a:prstGeom>
            <a:noFill/>
            <a:ln>
              <a:noFill/>
            </a:ln>
          </p:spPr>
        </p:pic>
        <p:sp>
          <p:nvSpPr>
            <p:cNvPr id="438" name="Google Shape;438;p39"/>
            <p:cNvSpPr txBox="1"/>
            <p:nvPr/>
          </p:nvSpPr>
          <p:spPr>
            <a:xfrm>
              <a:off x="8662913" y="438750"/>
              <a:ext cx="445200" cy="138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Check</a:t>
              </a:r>
              <a:endParaRPr sz="1200" b="1">
                <a:solidFill>
                  <a:srgbClr val="FAEAF6"/>
                </a:solidFill>
                <a:latin typeface="Lexend"/>
                <a:ea typeface="Lexend"/>
                <a:cs typeface="Lexend"/>
                <a:sym typeface="Lexend"/>
              </a:endParaRPr>
            </a:p>
          </p:txBody>
        </p:sp>
      </p:grpSp>
      <p:sp>
        <p:nvSpPr>
          <p:cNvPr id="439" name="Google Shape;439;p39"/>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0" name="Google Shape;440;p39"/>
          <p:cNvSpPr txBox="1">
            <a:spLocks noGrp="1"/>
          </p:cNvSpPr>
          <p:nvPr>
            <p:ph type="subTitle" idx="2"/>
          </p:nvPr>
        </p:nvSpPr>
        <p:spPr>
          <a:xfrm>
            <a:off x="432000" y="1080000"/>
            <a:ext cx="5309600" cy="5347200"/>
          </a:xfrm>
          <a:prstGeom prst="rect">
            <a:avLst/>
          </a:prstGeom>
        </p:spPr>
        <p:txBody>
          <a:bodyPr spcFirstLastPara="1" wrap="square" lIns="0" tIns="0" rIns="0" bIns="0" anchor="t" anchorCtr="0">
            <a:spAutoFit/>
          </a:bodyPr>
          <a:lstStyle>
            <a:lvl1pPr lvl="0" rtl="0">
              <a:spcBef>
                <a:spcPts val="0"/>
              </a:spcBef>
              <a:spcAft>
                <a:spcPts val="0"/>
              </a:spcAft>
              <a:buSzPts val="1800"/>
              <a:buNone/>
              <a:defRPr sz="2400"/>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41" name="Google Shape;441;p39"/>
          <p:cNvSpPr txBox="1">
            <a:spLocks noGrp="1"/>
          </p:cNvSpPr>
          <p:nvPr>
            <p:ph type="body" idx="3"/>
          </p:nvPr>
        </p:nvSpPr>
        <p:spPr>
          <a:xfrm>
            <a:off x="432000" y="6331200"/>
            <a:ext cx="55836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
        <p:nvSpPr>
          <p:cNvPr id="442" name="Google Shape;442;p39"/>
          <p:cNvSpPr txBox="1">
            <a:spLocks noGrp="1"/>
          </p:cNvSpPr>
          <p:nvPr>
            <p:ph type="body" idx="4"/>
          </p:nvPr>
        </p:nvSpPr>
        <p:spPr>
          <a:xfrm>
            <a:off x="6121600" y="6331200"/>
            <a:ext cx="52356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02 CfU true/false/why - purple">
  <p:cSld name="TITLE_AND_TWO_COLUMNS_1_1_9_1_3_1">
    <p:bg>
      <p:bgPr>
        <a:solidFill>
          <a:srgbClr val="F3EEFB"/>
        </a:solidFill>
        <a:effectLst/>
      </p:bgPr>
    </p:bg>
    <p:spTree>
      <p:nvGrpSpPr>
        <p:cNvPr id="1" name="Shape 443"/>
        <p:cNvGrpSpPr/>
        <p:nvPr/>
      </p:nvGrpSpPr>
      <p:grpSpPr>
        <a:xfrm>
          <a:off x="0" y="0"/>
          <a:ext cx="0" cy="0"/>
          <a:chOff x="0" y="0"/>
          <a:chExt cx="0" cy="0"/>
        </a:xfrm>
      </p:grpSpPr>
      <p:pic>
        <p:nvPicPr>
          <p:cNvPr id="444" name="Google Shape;444;p40"/>
          <p:cNvPicPr preferRelativeResize="0"/>
          <p:nvPr/>
        </p:nvPicPr>
        <p:blipFill>
          <a:blip r:embed="rId2">
            <a:alphaModFix/>
          </a:blip>
          <a:stretch>
            <a:fillRect/>
          </a:stretch>
        </p:blipFill>
        <p:spPr>
          <a:xfrm>
            <a:off x="3239685" y="2780422"/>
            <a:ext cx="609900" cy="609900"/>
          </a:xfrm>
          <a:prstGeom prst="rect">
            <a:avLst/>
          </a:prstGeom>
          <a:noFill/>
          <a:ln>
            <a:noFill/>
          </a:ln>
        </p:spPr>
      </p:pic>
      <p:pic>
        <p:nvPicPr>
          <p:cNvPr id="445" name="Google Shape;445;p40"/>
          <p:cNvPicPr preferRelativeResize="0"/>
          <p:nvPr/>
        </p:nvPicPr>
        <p:blipFill>
          <a:blip r:embed="rId2">
            <a:alphaModFix/>
          </a:blip>
          <a:stretch>
            <a:fillRect/>
          </a:stretch>
        </p:blipFill>
        <p:spPr>
          <a:xfrm>
            <a:off x="6431985" y="2780422"/>
            <a:ext cx="609900" cy="609900"/>
          </a:xfrm>
          <a:prstGeom prst="rect">
            <a:avLst/>
          </a:prstGeom>
          <a:noFill/>
          <a:ln>
            <a:noFill/>
          </a:ln>
        </p:spPr>
      </p:pic>
      <p:pic>
        <p:nvPicPr>
          <p:cNvPr id="446" name="Google Shape;446;p40"/>
          <p:cNvPicPr preferRelativeResize="0"/>
          <p:nvPr/>
        </p:nvPicPr>
        <p:blipFill>
          <a:blip r:embed="rId3">
            <a:alphaModFix/>
          </a:blip>
          <a:stretch>
            <a:fillRect/>
          </a:stretch>
        </p:blipFill>
        <p:spPr>
          <a:xfrm>
            <a:off x="0" y="710034"/>
            <a:ext cx="12201603" cy="155612"/>
          </a:xfrm>
          <a:prstGeom prst="rect">
            <a:avLst/>
          </a:prstGeom>
          <a:noFill/>
          <a:ln>
            <a:noFill/>
          </a:ln>
        </p:spPr>
      </p:pic>
      <p:sp>
        <p:nvSpPr>
          <p:cNvPr id="447" name="Google Shape;447;p40"/>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8" name="Google Shape;448;p40"/>
          <p:cNvSpPr txBox="1"/>
          <p:nvPr/>
        </p:nvSpPr>
        <p:spPr>
          <a:xfrm>
            <a:off x="4033767" y="2859567"/>
            <a:ext cx="17188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449" name="Google Shape;449;p40"/>
          <p:cNvSpPr txBox="1"/>
          <p:nvPr/>
        </p:nvSpPr>
        <p:spPr>
          <a:xfrm>
            <a:off x="7241467" y="2829267"/>
            <a:ext cx="14136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450" name="Google Shape;450;p40"/>
          <p:cNvSpPr txBox="1">
            <a:spLocks noGrp="1"/>
          </p:cNvSpPr>
          <p:nvPr>
            <p:ph type="subTitle" idx="1"/>
          </p:nvPr>
        </p:nvSpPr>
        <p:spPr>
          <a:xfrm>
            <a:off x="432000" y="4769500"/>
            <a:ext cx="10812400" cy="974400"/>
          </a:xfrm>
          <a:prstGeom prst="rect">
            <a:avLst/>
          </a:prstGeom>
        </p:spPr>
        <p:txBody>
          <a:bodyPr spcFirstLastPara="1" wrap="square" lIns="0" tIns="0" rIns="0" bIns="0" anchor="t" anchorCtr="0">
            <a:spAutoFit/>
          </a:bodyPr>
          <a:lstStyle>
            <a:lvl1pPr lvl="0" rtl="0">
              <a:spcBef>
                <a:spcPts val="0"/>
              </a:spcBef>
              <a:spcAft>
                <a:spcPts val="0"/>
              </a:spcAft>
              <a:buSzPts val="2200"/>
              <a:buFont typeface="Kalam"/>
              <a:buNone/>
              <a:defRPr sz="2933">
                <a:latin typeface="Kalam"/>
                <a:ea typeface="Kalam"/>
                <a:cs typeface="Kalam"/>
                <a:sym typeface="Kalam"/>
              </a:defRPr>
            </a:lvl1pPr>
            <a:lvl2pPr lvl="1" rtl="0">
              <a:spcBef>
                <a:spcPts val="1333"/>
              </a:spcBef>
              <a:spcAft>
                <a:spcPts val="0"/>
              </a:spcAft>
              <a:buSzPts val="2100"/>
              <a:buFont typeface="Kalam"/>
              <a:buNone/>
              <a:defRPr>
                <a:latin typeface="Kalam"/>
                <a:ea typeface="Kalam"/>
                <a:cs typeface="Kalam"/>
                <a:sym typeface="Kalam"/>
              </a:defRPr>
            </a:lvl2pPr>
            <a:lvl3pPr lvl="2" rtl="0">
              <a:spcBef>
                <a:spcPts val="1333"/>
              </a:spcBef>
              <a:spcAft>
                <a:spcPts val="0"/>
              </a:spcAft>
              <a:buSzPts val="2000"/>
              <a:buFont typeface="Kalam"/>
              <a:buNone/>
              <a:defRPr>
                <a:latin typeface="Kalam"/>
                <a:ea typeface="Kalam"/>
                <a:cs typeface="Kalam"/>
                <a:sym typeface="Kalam"/>
              </a:defRPr>
            </a:lvl3pPr>
            <a:lvl4pPr lvl="3" rtl="0">
              <a:spcBef>
                <a:spcPts val="1067"/>
              </a:spcBef>
              <a:spcAft>
                <a:spcPts val="0"/>
              </a:spcAft>
              <a:buSzPts val="1900"/>
              <a:buFont typeface="Kalam"/>
              <a:buNone/>
              <a:defRPr>
                <a:latin typeface="Kalam"/>
                <a:ea typeface="Kalam"/>
                <a:cs typeface="Kalam"/>
                <a:sym typeface="Kalam"/>
              </a:defRPr>
            </a:lvl4pPr>
            <a:lvl5pPr lvl="4" rtl="0">
              <a:spcBef>
                <a:spcPts val="1067"/>
              </a:spcBef>
              <a:spcAft>
                <a:spcPts val="0"/>
              </a:spcAft>
              <a:buSzPts val="1800"/>
              <a:buFont typeface="Kalam"/>
              <a:buNone/>
              <a:defRPr>
                <a:latin typeface="Kalam"/>
                <a:ea typeface="Kalam"/>
                <a:cs typeface="Kalam"/>
                <a:sym typeface="Kalam"/>
              </a:defRPr>
            </a:lvl5pPr>
            <a:lvl6pPr lvl="5" rtl="0">
              <a:spcBef>
                <a:spcPts val="800"/>
              </a:spcBef>
              <a:spcAft>
                <a:spcPts val="0"/>
              </a:spcAft>
              <a:buSzPts val="1800"/>
              <a:buFont typeface="Kalam"/>
              <a:buNone/>
              <a:defRPr>
                <a:latin typeface="Kalam"/>
                <a:ea typeface="Kalam"/>
                <a:cs typeface="Kalam"/>
                <a:sym typeface="Kalam"/>
              </a:defRPr>
            </a:lvl6pPr>
            <a:lvl7pPr lvl="6" rtl="0">
              <a:spcBef>
                <a:spcPts val="800"/>
              </a:spcBef>
              <a:spcAft>
                <a:spcPts val="0"/>
              </a:spcAft>
              <a:buSzPts val="1800"/>
              <a:buFont typeface="Kalam"/>
              <a:buNone/>
              <a:defRPr>
                <a:latin typeface="Kalam"/>
                <a:ea typeface="Kalam"/>
                <a:cs typeface="Kalam"/>
                <a:sym typeface="Kalam"/>
              </a:defRPr>
            </a:lvl7pPr>
            <a:lvl8pPr lvl="7" rtl="0">
              <a:spcBef>
                <a:spcPts val="533"/>
              </a:spcBef>
              <a:spcAft>
                <a:spcPts val="0"/>
              </a:spcAft>
              <a:buSzPts val="1800"/>
              <a:buFont typeface="Kalam"/>
              <a:buNone/>
              <a:defRPr>
                <a:latin typeface="Kalam"/>
                <a:ea typeface="Kalam"/>
                <a:cs typeface="Kalam"/>
                <a:sym typeface="Kalam"/>
              </a:defRPr>
            </a:lvl8pPr>
            <a:lvl9pPr lvl="8" rtl="0">
              <a:spcBef>
                <a:spcPts val="533"/>
              </a:spcBef>
              <a:spcAft>
                <a:spcPts val="267"/>
              </a:spcAft>
              <a:buSzPts val="1800"/>
              <a:buNone/>
              <a:defRPr/>
            </a:lvl9pPr>
          </a:lstStyle>
          <a:p>
            <a:endParaRPr/>
          </a:p>
        </p:txBody>
      </p:sp>
      <p:sp>
        <p:nvSpPr>
          <p:cNvPr id="451" name="Google Shape;451;p40"/>
          <p:cNvSpPr txBox="1">
            <a:spLocks noGrp="1"/>
          </p:cNvSpPr>
          <p:nvPr>
            <p:ph type="subTitle" idx="2"/>
          </p:nvPr>
        </p:nvSpPr>
        <p:spPr>
          <a:xfrm>
            <a:off x="432000" y="1440000"/>
            <a:ext cx="9513600" cy="3340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52" name="Google Shape;452;p40"/>
          <p:cNvSpPr txBox="1"/>
          <p:nvPr/>
        </p:nvSpPr>
        <p:spPr>
          <a:xfrm>
            <a:off x="432000" y="881000"/>
            <a:ext cx="2918800" cy="4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453" name="Google Shape;453;p40"/>
          <p:cNvSpPr txBox="1"/>
          <p:nvPr/>
        </p:nvSpPr>
        <p:spPr>
          <a:xfrm>
            <a:off x="32726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454" name="Google Shape;454;p40"/>
          <p:cNvSpPr txBox="1"/>
          <p:nvPr/>
        </p:nvSpPr>
        <p:spPr>
          <a:xfrm>
            <a:off x="64649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pic>
        <p:nvPicPr>
          <p:cNvPr id="455" name="Google Shape;455;p40"/>
          <p:cNvPicPr preferRelativeResize="0"/>
          <p:nvPr/>
        </p:nvPicPr>
        <p:blipFill rotWithShape="1">
          <a:blip r:embed="rId4">
            <a:alphaModFix/>
          </a:blip>
          <a:srcRect/>
          <a:stretch/>
        </p:blipFill>
        <p:spPr>
          <a:xfrm>
            <a:off x="11371447" y="-15299"/>
            <a:ext cx="666267" cy="666267"/>
          </a:xfrm>
          <a:prstGeom prst="rect">
            <a:avLst/>
          </a:prstGeom>
          <a:noFill/>
          <a:ln>
            <a:noFill/>
          </a:ln>
        </p:spPr>
      </p:pic>
      <p:sp>
        <p:nvSpPr>
          <p:cNvPr id="456" name="Google Shape;456;p40"/>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Check</a:t>
            </a:r>
            <a:endParaRPr sz="1200" b="1">
              <a:solidFill>
                <a:srgbClr val="F3EEFB"/>
              </a:solidFill>
              <a:latin typeface="Lexend"/>
              <a:ea typeface="Lexend"/>
              <a:cs typeface="Lexend"/>
              <a:sym typeface="Lexend"/>
            </a:endParaRPr>
          </a:p>
        </p:txBody>
      </p:sp>
      <p:sp>
        <p:nvSpPr>
          <p:cNvPr id="457" name="Google Shape;457;p40"/>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8" name="Google Shape;458;p40"/>
          <p:cNvSpPr txBox="1">
            <a:spLocks noGrp="1"/>
          </p:cNvSpPr>
          <p:nvPr>
            <p:ph type="body" idx="3"/>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02 CfU true/false/why - jade">
  <p:cSld name="TITLE_AND_TWO_COLUMNS_1_1_9_1_3_1_1_1">
    <p:bg>
      <p:bgPr>
        <a:solidFill>
          <a:srgbClr val="E6F2F2"/>
        </a:solidFill>
        <a:effectLst/>
      </p:bgPr>
    </p:bg>
    <p:spTree>
      <p:nvGrpSpPr>
        <p:cNvPr id="1" name="Shape 459"/>
        <p:cNvGrpSpPr/>
        <p:nvPr/>
      </p:nvGrpSpPr>
      <p:grpSpPr>
        <a:xfrm>
          <a:off x="0" y="0"/>
          <a:ext cx="0" cy="0"/>
          <a:chOff x="0" y="0"/>
          <a:chExt cx="0" cy="0"/>
        </a:xfrm>
      </p:grpSpPr>
      <p:pic>
        <p:nvPicPr>
          <p:cNvPr id="460" name="Google Shape;460;p41"/>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461" name="Google Shape;461;p41"/>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462" name="Google Shape;462;p41"/>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463" name="Google Shape;463;p41"/>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pic>
        <p:nvPicPr>
          <p:cNvPr id="464" name="Google Shape;464;p41"/>
          <p:cNvPicPr preferRelativeResize="0"/>
          <p:nvPr/>
        </p:nvPicPr>
        <p:blipFill>
          <a:blip r:embed="rId4">
            <a:alphaModFix/>
          </a:blip>
          <a:stretch>
            <a:fillRect/>
          </a:stretch>
        </p:blipFill>
        <p:spPr>
          <a:xfrm>
            <a:off x="3239685" y="2780422"/>
            <a:ext cx="609900" cy="609900"/>
          </a:xfrm>
          <a:prstGeom prst="rect">
            <a:avLst/>
          </a:prstGeom>
          <a:noFill/>
          <a:ln>
            <a:noFill/>
          </a:ln>
        </p:spPr>
      </p:pic>
      <p:pic>
        <p:nvPicPr>
          <p:cNvPr id="465" name="Google Shape;465;p41"/>
          <p:cNvPicPr preferRelativeResize="0"/>
          <p:nvPr/>
        </p:nvPicPr>
        <p:blipFill>
          <a:blip r:embed="rId4">
            <a:alphaModFix/>
          </a:blip>
          <a:stretch>
            <a:fillRect/>
          </a:stretch>
        </p:blipFill>
        <p:spPr>
          <a:xfrm>
            <a:off x="6431985" y="2780422"/>
            <a:ext cx="609900" cy="609900"/>
          </a:xfrm>
          <a:prstGeom prst="rect">
            <a:avLst/>
          </a:prstGeom>
          <a:noFill/>
          <a:ln>
            <a:noFill/>
          </a:ln>
        </p:spPr>
      </p:pic>
      <p:sp>
        <p:nvSpPr>
          <p:cNvPr id="466" name="Google Shape;466;p41"/>
          <p:cNvSpPr txBox="1"/>
          <p:nvPr/>
        </p:nvSpPr>
        <p:spPr>
          <a:xfrm>
            <a:off x="4033767" y="2859567"/>
            <a:ext cx="17188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467" name="Google Shape;467;p41"/>
          <p:cNvSpPr txBox="1"/>
          <p:nvPr/>
        </p:nvSpPr>
        <p:spPr>
          <a:xfrm>
            <a:off x="7241467" y="2829267"/>
            <a:ext cx="14136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468" name="Google Shape;468;p41"/>
          <p:cNvSpPr txBox="1">
            <a:spLocks noGrp="1"/>
          </p:cNvSpPr>
          <p:nvPr>
            <p:ph type="subTitle" idx="1"/>
          </p:nvPr>
        </p:nvSpPr>
        <p:spPr>
          <a:xfrm>
            <a:off x="432000" y="4769500"/>
            <a:ext cx="10812400" cy="974400"/>
          </a:xfrm>
          <a:prstGeom prst="rect">
            <a:avLst/>
          </a:prstGeom>
        </p:spPr>
        <p:txBody>
          <a:bodyPr spcFirstLastPara="1" wrap="square" lIns="0" tIns="0" rIns="0" bIns="0" anchor="t" anchorCtr="0">
            <a:spAutoFit/>
          </a:bodyPr>
          <a:lstStyle>
            <a:lvl1pPr lvl="0" rtl="0">
              <a:spcBef>
                <a:spcPts val="0"/>
              </a:spcBef>
              <a:spcAft>
                <a:spcPts val="0"/>
              </a:spcAft>
              <a:buSzPts val="2200"/>
              <a:buFont typeface="Kalam"/>
              <a:buNone/>
              <a:defRPr sz="2933">
                <a:latin typeface="Kalam"/>
                <a:ea typeface="Kalam"/>
                <a:cs typeface="Kalam"/>
                <a:sym typeface="Kalam"/>
              </a:defRPr>
            </a:lvl1pPr>
            <a:lvl2pPr lvl="1" rtl="0">
              <a:spcBef>
                <a:spcPts val="1333"/>
              </a:spcBef>
              <a:spcAft>
                <a:spcPts val="0"/>
              </a:spcAft>
              <a:buSzPts val="2100"/>
              <a:buFont typeface="Kalam"/>
              <a:buNone/>
              <a:defRPr>
                <a:latin typeface="Kalam"/>
                <a:ea typeface="Kalam"/>
                <a:cs typeface="Kalam"/>
                <a:sym typeface="Kalam"/>
              </a:defRPr>
            </a:lvl2pPr>
            <a:lvl3pPr lvl="2" rtl="0">
              <a:spcBef>
                <a:spcPts val="1333"/>
              </a:spcBef>
              <a:spcAft>
                <a:spcPts val="0"/>
              </a:spcAft>
              <a:buSzPts val="2000"/>
              <a:buFont typeface="Kalam"/>
              <a:buNone/>
              <a:defRPr>
                <a:latin typeface="Kalam"/>
                <a:ea typeface="Kalam"/>
                <a:cs typeface="Kalam"/>
                <a:sym typeface="Kalam"/>
              </a:defRPr>
            </a:lvl3pPr>
            <a:lvl4pPr lvl="3" rtl="0">
              <a:spcBef>
                <a:spcPts val="1067"/>
              </a:spcBef>
              <a:spcAft>
                <a:spcPts val="0"/>
              </a:spcAft>
              <a:buSzPts val="1900"/>
              <a:buFont typeface="Kalam"/>
              <a:buNone/>
              <a:defRPr>
                <a:latin typeface="Kalam"/>
                <a:ea typeface="Kalam"/>
                <a:cs typeface="Kalam"/>
                <a:sym typeface="Kalam"/>
              </a:defRPr>
            </a:lvl4pPr>
            <a:lvl5pPr lvl="4" rtl="0">
              <a:spcBef>
                <a:spcPts val="1067"/>
              </a:spcBef>
              <a:spcAft>
                <a:spcPts val="0"/>
              </a:spcAft>
              <a:buSzPts val="1800"/>
              <a:buFont typeface="Kalam"/>
              <a:buNone/>
              <a:defRPr>
                <a:latin typeface="Kalam"/>
                <a:ea typeface="Kalam"/>
                <a:cs typeface="Kalam"/>
                <a:sym typeface="Kalam"/>
              </a:defRPr>
            </a:lvl5pPr>
            <a:lvl6pPr lvl="5" rtl="0">
              <a:spcBef>
                <a:spcPts val="800"/>
              </a:spcBef>
              <a:spcAft>
                <a:spcPts val="0"/>
              </a:spcAft>
              <a:buSzPts val="1800"/>
              <a:buFont typeface="Kalam"/>
              <a:buNone/>
              <a:defRPr>
                <a:latin typeface="Kalam"/>
                <a:ea typeface="Kalam"/>
                <a:cs typeface="Kalam"/>
                <a:sym typeface="Kalam"/>
              </a:defRPr>
            </a:lvl6pPr>
            <a:lvl7pPr lvl="6" rtl="0">
              <a:spcBef>
                <a:spcPts val="800"/>
              </a:spcBef>
              <a:spcAft>
                <a:spcPts val="0"/>
              </a:spcAft>
              <a:buSzPts val="1800"/>
              <a:buFont typeface="Kalam"/>
              <a:buNone/>
              <a:defRPr>
                <a:latin typeface="Kalam"/>
                <a:ea typeface="Kalam"/>
                <a:cs typeface="Kalam"/>
                <a:sym typeface="Kalam"/>
              </a:defRPr>
            </a:lvl7pPr>
            <a:lvl8pPr lvl="7" rtl="0">
              <a:spcBef>
                <a:spcPts val="533"/>
              </a:spcBef>
              <a:spcAft>
                <a:spcPts val="0"/>
              </a:spcAft>
              <a:buSzPts val="1800"/>
              <a:buFont typeface="Kalam"/>
              <a:buNone/>
              <a:defRPr>
                <a:latin typeface="Kalam"/>
                <a:ea typeface="Kalam"/>
                <a:cs typeface="Kalam"/>
                <a:sym typeface="Kalam"/>
              </a:defRPr>
            </a:lvl8pPr>
            <a:lvl9pPr lvl="8" rtl="0">
              <a:spcBef>
                <a:spcPts val="533"/>
              </a:spcBef>
              <a:spcAft>
                <a:spcPts val="267"/>
              </a:spcAft>
              <a:buSzPts val="1800"/>
              <a:buNone/>
              <a:defRPr/>
            </a:lvl9pPr>
          </a:lstStyle>
          <a:p>
            <a:endParaRPr/>
          </a:p>
        </p:txBody>
      </p:sp>
      <p:sp>
        <p:nvSpPr>
          <p:cNvPr id="469" name="Google Shape;469;p41"/>
          <p:cNvSpPr txBox="1">
            <a:spLocks noGrp="1"/>
          </p:cNvSpPr>
          <p:nvPr>
            <p:ph type="subTitle" idx="2"/>
          </p:nvPr>
        </p:nvSpPr>
        <p:spPr>
          <a:xfrm>
            <a:off x="432000" y="1440000"/>
            <a:ext cx="9513600" cy="3340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70" name="Google Shape;470;p41"/>
          <p:cNvSpPr txBox="1"/>
          <p:nvPr/>
        </p:nvSpPr>
        <p:spPr>
          <a:xfrm>
            <a:off x="432000" y="881000"/>
            <a:ext cx="2918800" cy="4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471" name="Google Shape;471;p41"/>
          <p:cNvSpPr txBox="1"/>
          <p:nvPr/>
        </p:nvSpPr>
        <p:spPr>
          <a:xfrm>
            <a:off x="32726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472" name="Google Shape;472;p41"/>
          <p:cNvSpPr txBox="1"/>
          <p:nvPr/>
        </p:nvSpPr>
        <p:spPr>
          <a:xfrm>
            <a:off x="64649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sp>
        <p:nvSpPr>
          <p:cNvPr id="473" name="Google Shape;473;p41"/>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4" name="Google Shape;474;p41"/>
          <p:cNvSpPr txBox="1">
            <a:spLocks noGrp="1"/>
          </p:cNvSpPr>
          <p:nvPr>
            <p:ph type="body" idx="3"/>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02 CfU true/false/why - blue">
  <p:cSld name="TITLE_AND_TWO_COLUMNS_1_1_9_1_3_2">
    <p:bg>
      <p:bgPr>
        <a:solidFill>
          <a:srgbClr val="EBEDFE"/>
        </a:solidFill>
        <a:effectLst/>
      </p:bgPr>
    </p:bg>
    <p:spTree>
      <p:nvGrpSpPr>
        <p:cNvPr id="1" name="Shape 475"/>
        <p:cNvGrpSpPr/>
        <p:nvPr/>
      </p:nvGrpSpPr>
      <p:grpSpPr>
        <a:xfrm>
          <a:off x="0" y="0"/>
          <a:ext cx="0" cy="0"/>
          <a:chOff x="0" y="0"/>
          <a:chExt cx="0" cy="0"/>
        </a:xfrm>
      </p:grpSpPr>
      <p:pic>
        <p:nvPicPr>
          <p:cNvPr id="476" name="Google Shape;476;p42"/>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477" name="Google Shape;477;p42"/>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478" name="Google Shape;478;p42"/>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479" name="Google Shape;479;p42"/>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pic>
        <p:nvPicPr>
          <p:cNvPr id="480" name="Google Shape;480;p42"/>
          <p:cNvPicPr preferRelativeResize="0"/>
          <p:nvPr/>
        </p:nvPicPr>
        <p:blipFill>
          <a:blip r:embed="rId4">
            <a:alphaModFix/>
          </a:blip>
          <a:stretch>
            <a:fillRect/>
          </a:stretch>
        </p:blipFill>
        <p:spPr>
          <a:xfrm>
            <a:off x="3239685" y="2780422"/>
            <a:ext cx="609900" cy="609900"/>
          </a:xfrm>
          <a:prstGeom prst="rect">
            <a:avLst/>
          </a:prstGeom>
          <a:noFill/>
          <a:ln>
            <a:noFill/>
          </a:ln>
        </p:spPr>
      </p:pic>
      <p:pic>
        <p:nvPicPr>
          <p:cNvPr id="481" name="Google Shape;481;p42"/>
          <p:cNvPicPr preferRelativeResize="0"/>
          <p:nvPr/>
        </p:nvPicPr>
        <p:blipFill>
          <a:blip r:embed="rId4">
            <a:alphaModFix/>
          </a:blip>
          <a:stretch>
            <a:fillRect/>
          </a:stretch>
        </p:blipFill>
        <p:spPr>
          <a:xfrm>
            <a:off x="6431985" y="2780422"/>
            <a:ext cx="609900" cy="609900"/>
          </a:xfrm>
          <a:prstGeom prst="rect">
            <a:avLst/>
          </a:prstGeom>
          <a:noFill/>
          <a:ln>
            <a:noFill/>
          </a:ln>
        </p:spPr>
      </p:pic>
      <p:sp>
        <p:nvSpPr>
          <p:cNvPr id="482" name="Google Shape;482;p42"/>
          <p:cNvSpPr txBox="1"/>
          <p:nvPr/>
        </p:nvSpPr>
        <p:spPr>
          <a:xfrm>
            <a:off x="4033767" y="2859567"/>
            <a:ext cx="17188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483" name="Google Shape;483;p42"/>
          <p:cNvSpPr txBox="1"/>
          <p:nvPr/>
        </p:nvSpPr>
        <p:spPr>
          <a:xfrm>
            <a:off x="7241467" y="2829267"/>
            <a:ext cx="14136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484" name="Google Shape;484;p42"/>
          <p:cNvSpPr txBox="1">
            <a:spLocks noGrp="1"/>
          </p:cNvSpPr>
          <p:nvPr>
            <p:ph type="subTitle" idx="1"/>
          </p:nvPr>
        </p:nvSpPr>
        <p:spPr>
          <a:xfrm>
            <a:off x="432000" y="4769500"/>
            <a:ext cx="10812400" cy="974400"/>
          </a:xfrm>
          <a:prstGeom prst="rect">
            <a:avLst/>
          </a:prstGeom>
        </p:spPr>
        <p:txBody>
          <a:bodyPr spcFirstLastPara="1" wrap="square" lIns="0" tIns="0" rIns="0" bIns="0" anchor="t" anchorCtr="0">
            <a:spAutoFit/>
          </a:bodyPr>
          <a:lstStyle>
            <a:lvl1pPr lvl="0" rtl="0">
              <a:spcBef>
                <a:spcPts val="0"/>
              </a:spcBef>
              <a:spcAft>
                <a:spcPts val="0"/>
              </a:spcAft>
              <a:buSzPts val="2200"/>
              <a:buFont typeface="Kalam"/>
              <a:buNone/>
              <a:defRPr sz="2933">
                <a:latin typeface="Kalam"/>
                <a:ea typeface="Kalam"/>
                <a:cs typeface="Kalam"/>
                <a:sym typeface="Kalam"/>
              </a:defRPr>
            </a:lvl1pPr>
            <a:lvl2pPr lvl="1" rtl="0">
              <a:spcBef>
                <a:spcPts val="1333"/>
              </a:spcBef>
              <a:spcAft>
                <a:spcPts val="0"/>
              </a:spcAft>
              <a:buSzPts val="2100"/>
              <a:buFont typeface="Kalam"/>
              <a:buNone/>
              <a:defRPr>
                <a:latin typeface="Kalam"/>
                <a:ea typeface="Kalam"/>
                <a:cs typeface="Kalam"/>
                <a:sym typeface="Kalam"/>
              </a:defRPr>
            </a:lvl2pPr>
            <a:lvl3pPr lvl="2" rtl="0">
              <a:spcBef>
                <a:spcPts val="1333"/>
              </a:spcBef>
              <a:spcAft>
                <a:spcPts val="0"/>
              </a:spcAft>
              <a:buSzPts val="2000"/>
              <a:buFont typeface="Kalam"/>
              <a:buNone/>
              <a:defRPr>
                <a:latin typeface="Kalam"/>
                <a:ea typeface="Kalam"/>
                <a:cs typeface="Kalam"/>
                <a:sym typeface="Kalam"/>
              </a:defRPr>
            </a:lvl3pPr>
            <a:lvl4pPr lvl="3" rtl="0">
              <a:spcBef>
                <a:spcPts val="1067"/>
              </a:spcBef>
              <a:spcAft>
                <a:spcPts val="0"/>
              </a:spcAft>
              <a:buSzPts val="1900"/>
              <a:buFont typeface="Kalam"/>
              <a:buNone/>
              <a:defRPr>
                <a:latin typeface="Kalam"/>
                <a:ea typeface="Kalam"/>
                <a:cs typeface="Kalam"/>
                <a:sym typeface="Kalam"/>
              </a:defRPr>
            </a:lvl4pPr>
            <a:lvl5pPr lvl="4" rtl="0">
              <a:spcBef>
                <a:spcPts val="1067"/>
              </a:spcBef>
              <a:spcAft>
                <a:spcPts val="0"/>
              </a:spcAft>
              <a:buSzPts val="1800"/>
              <a:buFont typeface="Kalam"/>
              <a:buNone/>
              <a:defRPr>
                <a:latin typeface="Kalam"/>
                <a:ea typeface="Kalam"/>
                <a:cs typeface="Kalam"/>
                <a:sym typeface="Kalam"/>
              </a:defRPr>
            </a:lvl5pPr>
            <a:lvl6pPr lvl="5" rtl="0">
              <a:spcBef>
                <a:spcPts val="800"/>
              </a:spcBef>
              <a:spcAft>
                <a:spcPts val="0"/>
              </a:spcAft>
              <a:buSzPts val="1800"/>
              <a:buFont typeface="Kalam"/>
              <a:buNone/>
              <a:defRPr>
                <a:latin typeface="Kalam"/>
                <a:ea typeface="Kalam"/>
                <a:cs typeface="Kalam"/>
                <a:sym typeface="Kalam"/>
              </a:defRPr>
            </a:lvl6pPr>
            <a:lvl7pPr lvl="6" rtl="0">
              <a:spcBef>
                <a:spcPts val="800"/>
              </a:spcBef>
              <a:spcAft>
                <a:spcPts val="0"/>
              </a:spcAft>
              <a:buSzPts val="1800"/>
              <a:buFont typeface="Kalam"/>
              <a:buNone/>
              <a:defRPr>
                <a:latin typeface="Kalam"/>
                <a:ea typeface="Kalam"/>
                <a:cs typeface="Kalam"/>
                <a:sym typeface="Kalam"/>
              </a:defRPr>
            </a:lvl7pPr>
            <a:lvl8pPr lvl="7" rtl="0">
              <a:spcBef>
                <a:spcPts val="533"/>
              </a:spcBef>
              <a:spcAft>
                <a:spcPts val="0"/>
              </a:spcAft>
              <a:buSzPts val="1800"/>
              <a:buFont typeface="Kalam"/>
              <a:buNone/>
              <a:defRPr>
                <a:latin typeface="Kalam"/>
                <a:ea typeface="Kalam"/>
                <a:cs typeface="Kalam"/>
                <a:sym typeface="Kalam"/>
              </a:defRPr>
            </a:lvl8pPr>
            <a:lvl9pPr lvl="8" rtl="0">
              <a:spcBef>
                <a:spcPts val="533"/>
              </a:spcBef>
              <a:spcAft>
                <a:spcPts val="267"/>
              </a:spcAft>
              <a:buSzPts val="1800"/>
              <a:buNone/>
              <a:defRPr/>
            </a:lvl9pPr>
          </a:lstStyle>
          <a:p>
            <a:endParaRPr/>
          </a:p>
        </p:txBody>
      </p:sp>
      <p:sp>
        <p:nvSpPr>
          <p:cNvPr id="485" name="Google Shape;485;p42"/>
          <p:cNvSpPr txBox="1">
            <a:spLocks noGrp="1"/>
          </p:cNvSpPr>
          <p:nvPr>
            <p:ph type="subTitle" idx="2"/>
          </p:nvPr>
        </p:nvSpPr>
        <p:spPr>
          <a:xfrm>
            <a:off x="432000" y="1440000"/>
            <a:ext cx="9513600" cy="3340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86" name="Google Shape;486;p42"/>
          <p:cNvSpPr txBox="1"/>
          <p:nvPr/>
        </p:nvSpPr>
        <p:spPr>
          <a:xfrm>
            <a:off x="432000" y="881000"/>
            <a:ext cx="2918800" cy="4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487" name="Google Shape;487;p42"/>
          <p:cNvSpPr txBox="1"/>
          <p:nvPr/>
        </p:nvSpPr>
        <p:spPr>
          <a:xfrm>
            <a:off x="32726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488" name="Google Shape;488;p42"/>
          <p:cNvSpPr txBox="1"/>
          <p:nvPr/>
        </p:nvSpPr>
        <p:spPr>
          <a:xfrm>
            <a:off x="64649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sp>
        <p:nvSpPr>
          <p:cNvPr id="489" name="Google Shape;489;p42"/>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0" name="Google Shape;490;p42"/>
          <p:cNvSpPr txBox="1">
            <a:spLocks noGrp="1"/>
          </p:cNvSpPr>
          <p:nvPr>
            <p:ph type="body" idx="3"/>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02 CfU true/false/why - pink">
  <p:cSld name="TITLE_AND_TWO_COLUMNS_1_1_9_1_3_1_1_1_1">
    <p:bg>
      <p:bgPr>
        <a:solidFill>
          <a:srgbClr val="FAEAF6"/>
        </a:solidFill>
        <a:effectLst/>
      </p:bgPr>
    </p:bg>
    <p:spTree>
      <p:nvGrpSpPr>
        <p:cNvPr id="1" name="Shape 491"/>
        <p:cNvGrpSpPr/>
        <p:nvPr/>
      </p:nvGrpSpPr>
      <p:grpSpPr>
        <a:xfrm>
          <a:off x="0" y="0"/>
          <a:ext cx="0" cy="0"/>
          <a:chOff x="0" y="0"/>
          <a:chExt cx="0" cy="0"/>
        </a:xfrm>
      </p:grpSpPr>
      <p:pic>
        <p:nvPicPr>
          <p:cNvPr id="492" name="Google Shape;492;p43"/>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493" name="Google Shape;493;p43"/>
          <p:cNvSpPr/>
          <p:nvPr/>
        </p:nvSpPr>
        <p:spPr>
          <a:xfrm>
            <a:off x="0" y="1"/>
            <a:ext cx="12192400" cy="72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494" name="Google Shape;494;p43"/>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495" name="Google Shape;495;p43"/>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Check</a:t>
            </a:r>
            <a:endParaRPr sz="1200" b="1">
              <a:solidFill>
                <a:srgbClr val="FAEAF6"/>
              </a:solidFill>
              <a:latin typeface="Lexend"/>
              <a:ea typeface="Lexend"/>
              <a:cs typeface="Lexend"/>
              <a:sym typeface="Lexend"/>
            </a:endParaRPr>
          </a:p>
        </p:txBody>
      </p:sp>
      <p:pic>
        <p:nvPicPr>
          <p:cNvPr id="496" name="Google Shape;496;p43"/>
          <p:cNvPicPr preferRelativeResize="0"/>
          <p:nvPr/>
        </p:nvPicPr>
        <p:blipFill>
          <a:blip r:embed="rId4">
            <a:alphaModFix/>
          </a:blip>
          <a:stretch>
            <a:fillRect/>
          </a:stretch>
        </p:blipFill>
        <p:spPr>
          <a:xfrm>
            <a:off x="3239685" y="2780422"/>
            <a:ext cx="609900" cy="609900"/>
          </a:xfrm>
          <a:prstGeom prst="rect">
            <a:avLst/>
          </a:prstGeom>
          <a:noFill/>
          <a:ln>
            <a:noFill/>
          </a:ln>
        </p:spPr>
      </p:pic>
      <p:pic>
        <p:nvPicPr>
          <p:cNvPr id="497" name="Google Shape;497;p43"/>
          <p:cNvPicPr preferRelativeResize="0"/>
          <p:nvPr/>
        </p:nvPicPr>
        <p:blipFill>
          <a:blip r:embed="rId4">
            <a:alphaModFix/>
          </a:blip>
          <a:stretch>
            <a:fillRect/>
          </a:stretch>
        </p:blipFill>
        <p:spPr>
          <a:xfrm>
            <a:off x="6431985" y="2780422"/>
            <a:ext cx="609900" cy="609900"/>
          </a:xfrm>
          <a:prstGeom prst="rect">
            <a:avLst/>
          </a:prstGeom>
          <a:noFill/>
          <a:ln>
            <a:noFill/>
          </a:ln>
        </p:spPr>
      </p:pic>
      <p:sp>
        <p:nvSpPr>
          <p:cNvPr id="498" name="Google Shape;498;p43"/>
          <p:cNvSpPr txBox="1"/>
          <p:nvPr/>
        </p:nvSpPr>
        <p:spPr>
          <a:xfrm>
            <a:off x="4033767" y="2859567"/>
            <a:ext cx="17188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499" name="Google Shape;499;p43"/>
          <p:cNvSpPr txBox="1"/>
          <p:nvPr/>
        </p:nvSpPr>
        <p:spPr>
          <a:xfrm>
            <a:off x="7241467" y="2829267"/>
            <a:ext cx="14136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500" name="Google Shape;500;p43"/>
          <p:cNvSpPr txBox="1">
            <a:spLocks noGrp="1"/>
          </p:cNvSpPr>
          <p:nvPr>
            <p:ph type="subTitle" idx="1"/>
          </p:nvPr>
        </p:nvSpPr>
        <p:spPr>
          <a:xfrm>
            <a:off x="432000" y="4769500"/>
            <a:ext cx="10812400" cy="974400"/>
          </a:xfrm>
          <a:prstGeom prst="rect">
            <a:avLst/>
          </a:prstGeom>
        </p:spPr>
        <p:txBody>
          <a:bodyPr spcFirstLastPara="1" wrap="square" lIns="0" tIns="0" rIns="0" bIns="0" anchor="t" anchorCtr="0">
            <a:spAutoFit/>
          </a:bodyPr>
          <a:lstStyle>
            <a:lvl1pPr lvl="0" rtl="0">
              <a:spcBef>
                <a:spcPts val="0"/>
              </a:spcBef>
              <a:spcAft>
                <a:spcPts val="0"/>
              </a:spcAft>
              <a:buSzPts val="2200"/>
              <a:buFont typeface="Kalam"/>
              <a:buNone/>
              <a:defRPr sz="2933">
                <a:latin typeface="Kalam"/>
                <a:ea typeface="Kalam"/>
                <a:cs typeface="Kalam"/>
                <a:sym typeface="Kalam"/>
              </a:defRPr>
            </a:lvl1pPr>
            <a:lvl2pPr lvl="1" rtl="0">
              <a:spcBef>
                <a:spcPts val="1333"/>
              </a:spcBef>
              <a:spcAft>
                <a:spcPts val="0"/>
              </a:spcAft>
              <a:buSzPts val="2100"/>
              <a:buFont typeface="Kalam"/>
              <a:buNone/>
              <a:defRPr>
                <a:latin typeface="Kalam"/>
                <a:ea typeface="Kalam"/>
                <a:cs typeface="Kalam"/>
                <a:sym typeface="Kalam"/>
              </a:defRPr>
            </a:lvl2pPr>
            <a:lvl3pPr lvl="2" rtl="0">
              <a:spcBef>
                <a:spcPts val="1333"/>
              </a:spcBef>
              <a:spcAft>
                <a:spcPts val="0"/>
              </a:spcAft>
              <a:buSzPts val="2000"/>
              <a:buFont typeface="Kalam"/>
              <a:buNone/>
              <a:defRPr>
                <a:latin typeface="Kalam"/>
                <a:ea typeface="Kalam"/>
                <a:cs typeface="Kalam"/>
                <a:sym typeface="Kalam"/>
              </a:defRPr>
            </a:lvl3pPr>
            <a:lvl4pPr lvl="3" rtl="0">
              <a:spcBef>
                <a:spcPts val="1067"/>
              </a:spcBef>
              <a:spcAft>
                <a:spcPts val="0"/>
              </a:spcAft>
              <a:buSzPts val="1900"/>
              <a:buFont typeface="Kalam"/>
              <a:buNone/>
              <a:defRPr>
                <a:latin typeface="Kalam"/>
                <a:ea typeface="Kalam"/>
                <a:cs typeface="Kalam"/>
                <a:sym typeface="Kalam"/>
              </a:defRPr>
            </a:lvl4pPr>
            <a:lvl5pPr lvl="4" rtl="0">
              <a:spcBef>
                <a:spcPts val="1067"/>
              </a:spcBef>
              <a:spcAft>
                <a:spcPts val="0"/>
              </a:spcAft>
              <a:buSzPts val="1800"/>
              <a:buFont typeface="Kalam"/>
              <a:buNone/>
              <a:defRPr>
                <a:latin typeface="Kalam"/>
                <a:ea typeface="Kalam"/>
                <a:cs typeface="Kalam"/>
                <a:sym typeface="Kalam"/>
              </a:defRPr>
            </a:lvl5pPr>
            <a:lvl6pPr lvl="5" rtl="0">
              <a:spcBef>
                <a:spcPts val="800"/>
              </a:spcBef>
              <a:spcAft>
                <a:spcPts val="0"/>
              </a:spcAft>
              <a:buSzPts val="1800"/>
              <a:buFont typeface="Kalam"/>
              <a:buNone/>
              <a:defRPr>
                <a:latin typeface="Kalam"/>
                <a:ea typeface="Kalam"/>
                <a:cs typeface="Kalam"/>
                <a:sym typeface="Kalam"/>
              </a:defRPr>
            </a:lvl6pPr>
            <a:lvl7pPr lvl="6" rtl="0">
              <a:spcBef>
                <a:spcPts val="800"/>
              </a:spcBef>
              <a:spcAft>
                <a:spcPts val="0"/>
              </a:spcAft>
              <a:buSzPts val="1800"/>
              <a:buFont typeface="Kalam"/>
              <a:buNone/>
              <a:defRPr>
                <a:latin typeface="Kalam"/>
                <a:ea typeface="Kalam"/>
                <a:cs typeface="Kalam"/>
                <a:sym typeface="Kalam"/>
              </a:defRPr>
            </a:lvl7pPr>
            <a:lvl8pPr lvl="7" rtl="0">
              <a:spcBef>
                <a:spcPts val="533"/>
              </a:spcBef>
              <a:spcAft>
                <a:spcPts val="0"/>
              </a:spcAft>
              <a:buSzPts val="1800"/>
              <a:buFont typeface="Kalam"/>
              <a:buNone/>
              <a:defRPr>
                <a:latin typeface="Kalam"/>
                <a:ea typeface="Kalam"/>
                <a:cs typeface="Kalam"/>
                <a:sym typeface="Kalam"/>
              </a:defRPr>
            </a:lvl8pPr>
            <a:lvl9pPr lvl="8" rtl="0">
              <a:spcBef>
                <a:spcPts val="533"/>
              </a:spcBef>
              <a:spcAft>
                <a:spcPts val="267"/>
              </a:spcAft>
              <a:buSzPts val="1800"/>
              <a:buNone/>
              <a:defRPr/>
            </a:lvl9pPr>
          </a:lstStyle>
          <a:p>
            <a:endParaRPr/>
          </a:p>
        </p:txBody>
      </p:sp>
      <p:sp>
        <p:nvSpPr>
          <p:cNvPr id="501" name="Google Shape;501;p43"/>
          <p:cNvSpPr txBox="1">
            <a:spLocks noGrp="1"/>
          </p:cNvSpPr>
          <p:nvPr>
            <p:ph type="subTitle" idx="2"/>
          </p:nvPr>
        </p:nvSpPr>
        <p:spPr>
          <a:xfrm>
            <a:off x="432000" y="1440000"/>
            <a:ext cx="9513600" cy="3340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02" name="Google Shape;502;p43"/>
          <p:cNvSpPr txBox="1"/>
          <p:nvPr/>
        </p:nvSpPr>
        <p:spPr>
          <a:xfrm>
            <a:off x="432000" y="881000"/>
            <a:ext cx="2918800" cy="4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503" name="Google Shape;503;p43"/>
          <p:cNvSpPr txBox="1"/>
          <p:nvPr/>
        </p:nvSpPr>
        <p:spPr>
          <a:xfrm>
            <a:off x="32726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504" name="Google Shape;504;p43"/>
          <p:cNvSpPr txBox="1"/>
          <p:nvPr/>
        </p:nvSpPr>
        <p:spPr>
          <a:xfrm>
            <a:off x="64649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sp>
        <p:nvSpPr>
          <p:cNvPr id="505" name="Google Shape;505;p43"/>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6" name="Google Shape;506;p43"/>
          <p:cNvSpPr txBox="1">
            <a:spLocks noGrp="1"/>
          </p:cNvSpPr>
          <p:nvPr>
            <p:ph type="body" idx="3"/>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03 CfU 3 options - purple">
  <p:cSld name="TITLE_AND_TWO_COLUMNS_1_1_7_1">
    <p:bg>
      <p:bgPr>
        <a:solidFill>
          <a:srgbClr val="F3EEFB"/>
        </a:solidFill>
        <a:effectLst/>
      </p:bgPr>
    </p:bg>
    <p:spTree>
      <p:nvGrpSpPr>
        <p:cNvPr id="1" name="Shape 507"/>
        <p:cNvGrpSpPr/>
        <p:nvPr/>
      </p:nvGrpSpPr>
      <p:grpSpPr>
        <a:xfrm>
          <a:off x="0" y="0"/>
          <a:ext cx="0" cy="0"/>
          <a:chOff x="0" y="0"/>
          <a:chExt cx="0" cy="0"/>
        </a:xfrm>
      </p:grpSpPr>
      <p:pic>
        <p:nvPicPr>
          <p:cNvPr id="508" name="Google Shape;508;p44"/>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509" name="Google Shape;509;p44"/>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0" name="Google Shape;510;p44"/>
          <p:cNvSpPr txBox="1">
            <a:spLocks noGrp="1"/>
          </p:cNvSpPr>
          <p:nvPr>
            <p:ph type="title"/>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11" name="Google Shape;511;p44"/>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512" name="Google Shape;512;p44"/>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sp>
        <p:nvSpPr>
          <p:cNvPr id="513" name="Google Shape;513;p44"/>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14" name="Google Shape;514;p44"/>
          <p:cNvSpPr txBox="1">
            <a:spLocks noGrp="1"/>
          </p:cNvSpPr>
          <p:nvPr>
            <p:ph type="subTitle" idx="2"/>
          </p:nvPr>
        </p:nvSpPr>
        <p:spPr>
          <a:xfrm>
            <a:off x="1379233" y="37256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15" name="Google Shape;515;p44"/>
          <p:cNvSpPr txBox="1">
            <a:spLocks noGrp="1"/>
          </p:cNvSpPr>
          <p:nvPr>
            <p:ph type="subTitle" idx="3"/>
          </p:nvPr>
        </p:nvSpPr>
        <p:spPr>
          <a:xfrm>
            <a:off x="1379233" y="50226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516" name="Google Shape;516;p44"/>
          <p:cNvGrpSpPr/>
          <p:nvPr/>
        </p:nvGrpSpPr>
        <p:grpSpPr>
          <a:xfrm>
            <a:off x="431537" y="2405917"/>
            <a:ext cx="609600" cy="609600"/>
            <a:chOff x="1020916" y="1442088"/>
            <a:chExt cx="457200" cy="457200"/>
          </a:xfrm>
        </p:grpSpPr>
        <p:pic>
          <p:nvPicPr>
            <p:cNvPr id="517" name="Google Shape;517;p4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18" name="Google Shape;518;p4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519" name="Google Shape;519;p44"/>
          <p:cNvGrpSpPr/>
          <p:nvPr/>
        </p:nvGrpSpPr>
        <p:grpSpPr>
          <a:xfrm>
            <a:off x="431537" y="3688767"/>
            <a:ext cx="609600" cy="609600"/>
            <a:chOff x="1020916" y="1442088"/>
            <a:chExt cx="457200" cy="457200"/>
          </a:xfrm>
        </p:grpSpPr>
        <p:pic>
          <p:nvPicPr>
            <p:cNvPr id="520" name="Google Shape;520;p4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21" name="Google Shape;521;p4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522" name="Google Shape;522;p44"/>
          <p:cNvGrpSpPr/>
          <p:nvPr/>
        </p:nvGrpSpPr>
        <p:grpSpPr>
          <a:xfrm>
            <a:off x="431521" y="4972051"/>
            <a:ext cx="609600" cy="609600"/>
            <a:chOff x="1020916" y="1442088"/>
            <a:chExt cx="457200" cy="457200"/>
          </a:xfrm>
        </p:grpSpPr>
        <p:pic>
          <p:nvPicPr>
            <p:cNvPr id="523" name="Google Shape;523;p4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24" name="Google Shape;524;p4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525" name="Google Shape;525;p44"/>
          <p:cNvSpPr txBox="1">
            <a:spLocks noGrp="1"/>
          </p:cNvSpPr>
          <p:nvPr>
            <p:ph type="title" idx="4"/>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6" name="Google Shape;526;p44"/>
          <p:cNvSpPr txBox="1">
            <a:spLocks noGrp="1"/>
          </p:cNvSpPr>
          <p:nvPr>
            <p:ph type="body" idx="5"/>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03 CfU 3 options - jade">
  <p:cSld name="TITLE_AND_TWO_COLUMNS_1_1_7_1_1_1">
    <p:bg>
      <p:bgPr>
        <a:solidFill>
          <a:srgbClr val="E6F2F2"/>
        </a:solidFill>
        <a:effectLst/>
      </p:bgPr>
    </p:bg>
    <p:spTree>
      <p:nvGrpSpPr>
        <p:cNvPr id="1" name="Shape 527"/>
        <p:cNvGrpSpPr/>
        <p:nvPr/>
      </p:nvGrpSpPr>
      <p:grpSpPr>
        <a:xfrm>
          <a:off x="0" y="0"/>
          <a:ext cx="0" cy="0"/>
          <a:chOff x="0" y="0"/>
          <a:chExt cx="0" cy="0"/>
        </a:xfrm>
      </p:grpSpPr>
      <p:pic>
        <p:nvPicPr>
          <p:cNvPr id="528" name="Google Shape;528;p4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529" name="Google Shape;529;p45"/>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530" name="Google Shape;530;p45"/>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531" name="Google Shape;531;p45"/>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532" name="Google Shape;532;p45"/>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33" name="Google Shape;533;p45"/>
          <p:cNvSpPr txBox="1">
            <a:spLocks noGrp="1"/>
          </p:cNvSpPr>
          <p:nvPr>
            <p:ph type="subTitle" idx="2"/>
          </p:nvPr>
        </p:nvSpPr>
        <p:spPr>
          <a:xfrm>
            <a:off x="1379233" y="37256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34" name="Google Shape;534;p45"/>
          <p:cNvSpPr txBox="1">
            <a:spLocks noGrp="1"/>
          </p:cNvSpPr>
          <p:nvPr>
            <p:ph type="subTitle" idx="3"/>
          </p:nvPr>
        </p:nvSpPr>
        <p:spPr>
          <a:xfrm>
            <a:off x="1379233" y="50226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535" name="Google Shape;535;p45"/>
          <p:cNvGrpSpPr/>
          <p:nvPr/>
        </p:nvGrpSpPr>
        <p:grpSpPr>
          <a:xfrm>
            <a:off x="431537" y="2405917"/>
            <a:ext cx="609600" cy="609600"/>
            <a:chOff x="1020916" y="1442088"/>
            <a:chExt cx="457200" cy="457200"/>
          </a:xfrm>
        </p:grpSpPr>
        <p:pic>
          <p:nvPicPr>
            <p:cNvPr id="536" name="Google Shape;536;p4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37" name="Google Shape;537;p4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538" name="Google Shape;538;p45"/>
          <p:cNvGrpSpPr/>
          <p:nvPr/>
        </p:nvGrpSpPr>
        <p:grpSpPr>
          <a:xfrm>
            <a:off x="431537" y="3688767"/>
            <a:ext cx="609600" cy="609600"/>
            <a:chOff x="1020916" y="1442088"/>
            <a:chExt cx="457200" cy="457200"/>
          </a:xfrm>
        </p:grpSpPr>
        <p:pic>
          <p:nvPicPr>
            <p:cNvPr id="539" name="Google Shape;539;p4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40" name="Google Shape;540;p4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541" name="Google Shape;541;p45"/>
          <p:cNvGrpSpPr/>
          <p:nvPr/>
        </p:nvGrpSpPr>
        <p:grpSpPr>
          <a:xfrm>
            <a:off x="431521" y="4972051"/>
            <a:ext cx="609600" cy="609600"/>
            <a:chOff x="1020916" y="1442088"/>
            <a:chExt cx="457200" cy="457200"/>
          </a:xfrm>
        </p:grpSpPr>
        <p:pic>
          <p:nvPicPr>
            <p:cNvPr id="542" name="Google Shape;542;p4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43" name="Google Shape;543;p4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544" name="Google Shape;544;p45"/>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5" name="Google Shape;545;p45"/>
          <p:cNvSpPr txBox="1">
            <a:spLocks noGrp="1"/>
          </p:cNvSpPr>
          <p:nvPr>
            <p:ph type="title" idx="4"/>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6" name="Google Shape;546;p45"/>
          <p:cNvSpPr txBox="1">
            <a:spLocks noGrp="1"/>
          </p:cNvSpPr>
          <p:nvPr>
            <p:ph type="body" idx="5"/>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03 CfU 3 options - blue">
  <p:cSld name="TITLE_AND_TWO_COLUMNS_1_1_7_2">
    <p:bg>
      <p:bgPr>
        <a:solidFill>
          <a:srgbClr val="EBEDFE"/>
        </a:solidFill>
        <a:effectLst/>
      </p:bgPr>
    </p:bg>
    <p:spTree>
      <p:nvGrpSpPr>
        <p:cNvPr id="1" name="Shape 547"/>
        <p:cNvGrpSpPr/>
        <p:nvPr/>
      </p:nvGrpSpPr>
      <p:grpSpPr>
        <a:xfrm>
          <a:off x="0" y="0"/>
          <a:ext cx="0" cy="0"/>
          <a:chOff x="0" y="0"/>
          <a:chExt cx="0" cy="0"/>
        </a:xfrm>
      </p:grpSpPr>
      <p:pic>
        <p:nvPicPr>
          <p:cNvPr id="548" name="Google Shape;548;p46"/>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549" name="Google Shape;549;p46"/>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550" name="Google Shape;550;p46"/>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551" name="Google Shape;551;p46"/>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sp>
        <p:nvSpPr>
          <p:cNvPr id="552" name="Google Shape;552;p46"/>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53" name="Google Shape;553;p46"/>
          <p:cNvSpPr txBox="1">
            <a:spLocks noGrp="1"/>
          </p:cNvSpPr>
          <p:nvPr>
            <p:ph type="subTitle" idx="2"/>
          </p:nvPr>
        </p:nvSpPr>
        <p:spPr>
          <a:xfrm>
            <a:off x="1379233" y="37256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54" name="Google Shape;554;p46"/>
          <p:cNvSpPr txBox="1">
            <a:spLocks noGrp="1"/>
          </p:cNvSpPr>
          <p:nvPr>
            <p:ph type="subTitle" idx="3"/>
          </p:nvPr>
        </p:nvSpPr>
        <p:spPr>
          <a:xfrm>
            <a:off x="1379233" y="50226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555" name="Google Shape;555;p46"/>
          <p:cNvGrpSpPr/>
          <p:nvPr/>
        </p:nvGrpSpPr>
        <p:grpSpPr>
          <a:xfrm>
            <a:off x="431537" y="2405917"/>
            <a:ext cx="609600" cy="609600"/>
            <a:chOff x="1020916" y="1442088"/>
            <a:chExt cx="457200" cy="457200"/>
          </a:xfrm>
        </p:grpSpPr>
        <p:pic>
          <p:nvPicPr>
            <p:cNvPr id="556" name="Google Shape;556;p4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57" name="Google Shape;557;p4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558" name="Google Shape;558;p46"/>
          <p:cNvGrpSpPr/>
          <p:nvPr/>
        </p:nvGrpSpPr>
        <p:grpSpPr>
          <a:xfrm>
            <a:off x="431537" y="3688767"/>
            <a:ext cx="609600" cy="609600"/>
            <a:chOff x="1020916" y="1442088"/>
            <a:chExt cx="457200" cy="457200"/>
          </a:xfrm>
        </p:grpSpPr>
        <p:pic>
          <p:nvPicPr>
            <p:cNvPr id="559" name="Google Shape;559;p4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60" name="Google Shape;560;p4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561" name="Google Shape;561;p46"/>
          <p:cNvGrpSpPr/>
          <p:nvPr/>
        </p:nvGrpSpPr>
        <p:grpSpPr>
          <a:xfrm>
            <a:off x="431521" y="4972051"/>
            <a:ext cx="609600" cy="609600"/>
            <a:chOff x="1020916" y="1442088"/>
            <a:chExt cx="457200" cy="457200"/>
          </a:xfrm>
        </p:grpSpPr>
        <p:pic>
          <p:nvPicPr>
            <p:cNvPr id="562" name="Google Shape;562;p46"/>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63" name="Google Shape;563;p46"/>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564" name="Google Shape;564;p46"/>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5" name="Google Shape;565;p46"/>
          <p:cNvSpPr txBox="1">
            <a:spLocks noGrp="1"/>
          </p:cNvSpPr>
          <p:nvPr>
            <p:ph type="title" idx="4"/>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6" name="Google Shape;566;p46"/>
          <p:cNvSpPr txBox="1">
            <a:spLocks noGrp="1"/>
          </p:cNvSpPr>
          <p:nvPr>
            <p:ph type="body" idx="5"/>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03 CfU 3 options - pink">
  <p:cSld name="TITLE_AND_TWO_COLUMNS_1_1_7_1_1_1_1">
    <p:bg>
      <p:bgPr>
        <a:solidFill>
          <a:srgbClr val="FAEAF6"/>
        </a:solidFill>
        <a:effectLst/>
      </p:bgPr>
    </p:bg>
    <p:spTree>
      <p:nvGrpSpPr>
        <p:cNvPr id="1" name="Shape 567"/>
        <p:cNvGrpSpPr/>
        <p:nvPr/>
      </p:nvGrpSpPr>
      <p:grpSpPr>
        <a:xfrm>
          <a:off x="0" y="0"/>
          <a:ext cx="0" cy="0"/>
          <a:chOff x="0" y="0"/>
          <a:chExt cx="0" cy="0"/>
        </a:xfrm>
      </p:grpSpPr>
      <p:pic>
        <p:nvPicPr>
          <p:cNvPr id="568" name="Google Shape;568;p47"/>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569" name="Google Shape;569;p47"/>
          <p:cNvSpPr/>
          <p:nvPr/>
        </p:nvSpPr>
        <p:spPr>
          <a:xfrm>
            <a:off x="0" y="1"/>
            <a:ext cx="12192400" cy="72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570" name="Google Shape;570;p47"/>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571" name="Google Shape;571;p47"/>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Check</a:t>
            </a:r>
            <a:endParaRPr sz="1200" b="1">
              <a:solidFill>
                <a:srgbClr val="FAEAF6"/>
              </a:solidFill>
              <a:latin typeface="Lexend"/>
              <a:ea typeface="Lexend"/>
              <a:cs typeface="Lexend"/>
              <a:sym typeface="Lexend"/>
            </a:endParaRPr>
          </a:p>
        </p:txBody>
      </p:sp>
      <p:sp>
        <p:nvSpPr>
          <p:cNvPr id="572" name="Google Shape;572;p47"/>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73" name="Google Shape;573;p47"/>
          <p:cNvSpPr txBox="1">
            <a:spLocks noGrp="1"/>
          </p:cNvSpPr>
          <p:nvPr>
            <p:ph type="subTitle" idx="2"/>
          </p:nvPr>
        </p:nvSpPr>
        <p:spPr>
          <a:xfrm>
            <a:off x="1379233" y="37256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74" name="Google Shape;574;p47"/>
          <p:cNvSpPr txBox="1">
            <a:spLocks noGrp="1"/>
          </p:cNvSpPr>
          <p:nvPr>
            <p:ph type="subTitle" idx="3"/>
          </p:nvPr>
        </p:nvSpPr>
        <p:spPr>
          <a:xfrm>
            <a:off x="1379233" y="50226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575" name="Google Shape;575;p47"/>
          <p:cNvGrpSpPr/>
          <p:nvPr/>
        </p:nvGrpSpPr>
        <p:grpSpPr>
          <a:xfrm>
            <a:off x="431537" y="2405917"/>
            <a:ext cx="609600" cy="609600"/>
            <a:chOff x="1020916" y="1442088"/>
            <a:chExt cx="457200" cy="457200"/>
          </a:xfrm>
        </p:grpSpPr>
        <p:pic>
          <p:nvPicPr>
            <p:cNvPr id="576" name="Google Shape;576;p4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77" name="Google Shape;577;p4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578" name="Google Shape;578;p47"/>
          <p:cNvGrpSpPr/>
          <p:nvPr/>
        </p:nvGrpSpPr>
        <p:grpSpPr>
          <a:xfrm>
            <a:off x="431537" y="3688767"/>
            <a:ext cx="609600" cy="609600"/>
            <a:chOff x="1020916" y="1442088"/>
            <a:chExt cx="457200" cy="457200"/>
          </a:xfrm>
        </p:grpSpPr>
        <p:pic>
          <p:nvPicPr>
            <p:cNvPr id="579" name="Google Shape;579;p4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80" name="Google Shape;580;p4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581" name="Google Shape;581;p47"/>
          <p:cNvGrpSpPr/>
          <p:nvPr/>
        </p:nvGrpSpPr>
        <p:grpSpPr>
          <a:xfrm>
            <a:off x="431521" y="4972051"/>
            <a:ext cx="609600" cy="609600"/>
            <a:chOff x="1020916" y="1442088"/>
            <a:chExt cx="457200" cy="457200"/>
          </a:xfrm>
        </p:grpSpPr>
        <p:pic>
          <p:nvPicPr>
            <p:cNvPr id="582" name="Google Shape;582;p4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83" name="Google Shape;583;p4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584" name="Google Shape;584;p47"/>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5" name="Google Shape;585;p47"/>
          <p:cNvSpPr txBox="1">
            <a:spLocks noGrp="1"/>
          </p:cNvSpPr>
          <p:nvPr>
            <p:ph type="title" idx="4"/>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6" name="Google Shape;586;p47"/>
          <p:cNvSpPr txBox="1">
            <a:spLocks noGrp="1"/>
          </p:cNvSpPr>
          <p:nvPr>
            <p:ph type="body" idx="5"/>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04 CfU 4 options - purple">
  <p:cSld name="TITLE_AND_TWO_COLUMNS_1_1_8_1">
    <p:bg>
      <p:bgPr>
        <a:solidFill>
          <a:srgbClr val="F3EEFB"/>
        </a:solidFill>
        <a:effectLst/>
      </p:bgPr>
    </p:bg>
    <p:spTree>
      <p:nvGrpSpPr>
        <p:cNvPr id="1" name="Shape 587"/>
        <p:cNvGrpSpPr/>
        <p:nvPr/>
      </p:nvGrpSpPr>
      <p:grpSpPr>
        <a:xfrm>
          <a:off x="0" y="0"/>
          <a:ext cx="0" cy="0"/>
          <a:chOff x="0" y="0"/>
          <a:chExt cx="0" cy="0"/>
        </a:xfrm>
      </p:grpSpPr>
      <p:pic>
        <p:nvPicPr>
          <p:cNvPr id="588" name="Google Shape;588;p48"/>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589" name="Google Shape;589;p48"/>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590" name="Google Shape;590;p48"/>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591" name="Google Shape;591;p48"/>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sp>
        <p:nvSpPr>
          <p:cNvPr id="592" name="Google Shape;592;p48"/>
          <p:cNvSpPr txBox="1">
            <a:spLocks noGrp="1"/>
          </p:cNvSpPr>
          <p:nvPr>
            <p:ph type="subTitle" idx="1"/>
          </p:nvPr>
        </p:nvSpPr>
        <p:spPr>
          <a:xfrm>
            <a:off x="1379233" y="22471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93" name="Google Shape;593;p48"/>
          <p:cNvSpPr txBox="1">
            <a:spLocks noGrp="1"/>
          </p:cNvSpPr>
          <p:nvPr>
            <p:ph type="subTitle" idx="2"/>
          </p:nvPr>
        </p:nvSpPr>
        <p:spPr>
          <a:xfrm>
            <a:off x="1379233" y="33192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94" name="Google Shape;594;p48"/>
          <p:cNvSpPr txBox="1">
            <a:spLocks noGrp="1"/>
          </p:cNvSpPr>
          <p:nvPr>
            <p:ph type="subTitle" idx="3"/>
          </p:nvPr>
        </p:nvSpPr>
        <p:spPr>
          <a:xfrm>
            <a:off x="1379233" y="44130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95" name="Google Shape;595;p48"/>
          <p:cNvSpPr txBox="1">
            <a:spLocks noGrp="1"/>
          </p:cNvSpPr>
          <p:nvPr>
            <p:ph type="subTitle" idx="4"/>
          </p:nvPr>
        </p:nvSpPr>
        <p:spPr>
          <a:xfrm>
            <a:off x="1379233" y="5485116"/>
            <a:ext cx="10008800" cy="4804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596" name="Google Shape;596;p48"/>
          <p:cNvGrpSpPr/>
          <p:nvPr/>
        </p:nvGrpSpPr>
        <p:grpSpPr>
          <a:xfrm>
            <a:off x="431537" y="2202717"/>
            <a:ext cx="609600" cy="609600"/>
            <a:chOff x="1020916" y="1442088"/>
            <a:chExt cx="457200" cy="457200"/>
          </a:xfrm>
        </p:grpSpPr>
        <p:pic>
          <p:nvPicPr>
            <p:cNvPr id="597" name="Google Shape;597;p4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98" name="Google Shape;598;p4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599" name="Google Shape;599;p48"/>
          <p:cNvGrpSpPr/>
          <p:nvPr/>
        </p:nvGrpSpPr>
        <p:grpSpPr>
          <a:xfrm>
            <a:off x="431537" y="3282367"/>
            <a:ext cx="609600" cy="609600"/>
            <a:chOff x="1020916" y="1442088"/>
            <a:chExt cx="457200" cy="457200"/>
          </a:xfrm>
        </p:grpSpPr>
        <p:pic>
          <p:nvPicPr>
            <p:cNvPr id="600" name="Google Shape;600;p4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01" name="Google Shape;601;p4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602" name="Google Shape;602;p48"/>
          <p:cNvGrpSpPr/>
          <p:nvPr/>
        </p:nvGrpSpPr>
        <p:grpSpPr>
          <a:xfrm>
            <a:off x="431521" y="4362451"/>
            <a:ext cx="609600" cy="609600"/>
            <a:chOff x="1020916" y="1442088"/>
            <a:chExt cx="457200" cy="457200"/>
          </a:xfrm>
        </p:grpSpPr>
        <p:pic>
          <p:nvPicPr>
            <p:cNvPr id="603" name="Google Shape;603;p4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04" name="Google Shape;604;p4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grpSp>
        <p:nvGrpSpPr>
          <p:cNvPr id="605" name="Google Shape;605;p48"/>
          <p:cNvGrpSpPr/>
          <p:nvPr/>
        </p:nvGrpSpPr>
        <p:grpSpPr>
          <a:xfrm>
            <a:off x="431521" y="5442351"/>
            <a:ext cx="609600" cy="609600"/>
            <a:chOff x="1020916" y="1442088"/>
            <a:chExt cx="457200" cy="457200"/>
          </a:xfrm>
        </p:grpSpPr>
        <p:pic>
          <p:nvPicPr>
            <p:cNvPr id="606" name="Google Shape;606;p48"/>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07" name="Google Shape;607;p48"/>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d</a:t>
              </a:r>
              <a:endParaRPr sz="2400" b="1">
                <a:solidFill>
                  <a:srgbClr val="FFFFFF"/>
                </a:solidFill>
                <a:latin typeface="Lexend"/>
                <a:ea typeface="Lexend"/>
                <a:cs typeface="Lexend"/>
                <a:sym typeface="Lexend"/>
              </a:endParaRPr>
            </a:p>
          </p:txBody>
        </p:sp>
      </p:grpSp>
      <p:sp>
        <p:nvSpPr>
          <p:cNvPr id="608" name="Google Shape;608;p48"/>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9" name="Google Shape;609;p48"/>
          <p:cNvSpPr txBox="1">
            <a:spLocks noGrp="1"/>
          </p:cNvSpPr>
          <p:nvPr>
            <p:ph type="title" idx="5"/>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0" name="Google Shape;610;p48"/>
          <p:cNvSpPr txBox="1">
            <a:spLocks noGrp="1"/>
          </p:cNvSpPr>
          <p:nvPr>
            <p:ph type="body" idx="6"/>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25/02/2026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04 CfU 4 options - jade">
  <p:cSld name="TITLE_AND_TWO_COLUMNS_1_1_8_1_1_1">
    <p:bg>
      <p:bgPr>
        <a:solidFill>
          <a:srgbClr val="E6F2F2"/>
        </a:solidFill>
        <a:effectLst/>
      </p:bgPr>
    </p:bg>
    <p:spTree>
      <p:nvGrpSpPr>
        <p:cNvPr id="1" name="Shape 611"/>
        <p:cNvGrpSpPr/>
        <p:nvPr/>
      </p:nvGrpSpPr>
      <p:grpSpPr>
        <a:xfrm>
          <a:off x="0" y="0"/>
          <a:ext cx="0" cy="0"/>
          <a:chOff x="0" y="0"/>
          <a:chExt cx="0" cy="0"/>
        </a:xfrm>
      </p:grpSpPr>
      <p:pic>
        <p:nvPicPr>
          <p:cNvPr id="612" name="Google Shape;612;p49"/>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613" name="Google Shape;613;p49"/>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614" name="Google Shape;614;p49"/>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615" name="Google Shape;615;p49"/>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616" name="Google Shape;616;p49"/>
          <p:cNvSpPr txBox="1">
            <a:spLocks noGrp="1"/>
          </p:cNvSpPr>
          <p:nvPr>
            <p:ph type="subTitle" idx="1"/>
          </p:nvPr>
        </p:nvSpPr>
        <p:spPr>
          <a:xfrm>
            <a:off x="1379233" y="22471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17" name="Google Shape;617;p49"/>
          <p:cNvSpPr txBox="1">
            <a:spLocks noGrp="1"/>
          </p:cNvSpPr>
          <p:nvPr>
            <p:ph type="subTitle" idx="2"/>
          </p:nvPr>
        </p:nvSpPr>
        <p:spPr>
          <a:xfrm>
            <a:off x="1379233" y="33192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18" name="Google Shape;618;p49"/>
          <p:cNvSpPr txBox="1">
            <a:spLocks noGrp="1"/>
          </p:cNvSpPr>
          <p:nvPr>
            <p:ph type="subTitle" idx="3"/>
          </p:nvPr>
        </p:nvSpPr>
        <p:spPr>
          <a:xfrm>
            <a:off x="1379233" y="44130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19" name="Google Shape;619;p49"/>
          <p:cNvSpPr txBox="1">
            <a:spLocks noGrp="1"/>
          </p:cNvSpPr>
          <p:nvPr>
            <p:ph type="subTitle" idx="4"/>
          </p:nvPr>
        </p:nvSpPr>
        <p:spPr>
          <a:xfrm>
            <a:off x="1379233" y="5485116"/>
            <a:ext cx="10008800" cy="4804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620" name="Google Shape;620;p49"/>
          <p:cNvGrpSpPr/>
          <p:nvPr/>
        </p:nvGrpSpPr>
        <p:grpSpPr>
          <a:xfrm>
            <a:off x="431537" y="2202717"/>
            <a:ext cx="609600" cy="609600"/>
            <a:chOff x="1020916" y="1442088"/>
            <a:chExt cx="457200" cy="457200"/>
          </a:xfrm>
        </p:grpSpPr>
        <p:pic>
          <p:nvPicPr>
            <p:cNvPr id="621" name="Google Shape;621;p4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22" name="Google Shape;622;p4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623" name="Google Shape;623;p49"/>
          <p:cNvGrpSpPr/>
          <p:nvPr/>
        </p:nvGrpSpPr>
        <p:grpSpPr>
          <a:xfrm>
            <a:off x="431537" y="3282367"/>
            <a:ext cx="609600" cy="609600"/>
            <a:chOff x="1020916" y="1442088"/>
            <a:chExt cx="457200" cy="457200"/>
          </a:xfrm>
        </p:grpSpPr>
        <p:pic>
          <p:nvPicPr>
            <p:cNvPr id="624" name="Google Shape;624;p4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25" name="Google Shape;625;p4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626" name="Google Shape;626;p49"/>
          <p:cNvGrpSpPr/>
          <p:nvPr/>
        </p:nvGrpSpPr>
        <p:grpSpPr>
          <a:xfrm>
            <a:off x="431521" y="4362451"/>
            <a:ext cx="609600" cy="609600"/>
            <a:chOff x="1020916" y="1442088"/>
            <a:chExt cx="457200" cy="457200"/>
          </a:xfrm>
        </p:grpSpPr>
        <p:pic>
          <p:nvPicPr>
            <p:cNvPr id="627" name="Google Shape;627;p4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28" name="Google Shape;628;p4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grpSp>
        <p:nvGrpSpPr>
          <p:cNvPr id="629" name="Google Shape;629;p49"/>
          <p:cNvGrpSpPr/>
          <p:nvPr/>
        </p:nvGrpSpPr>
        <p:grpSpPr>
          <a:xfrm>
            <a:off x="431521" y="5442351"/>
            <a:ext cx="609600" cy="609600"/>
            <a:chOff x="1020916" y="1442088"/>
            <a:chExt cx="457200" cy="457200"/>
          </a:xfrm>
        </p:grpSpPr>
        <p:pic>
          <p:nvPicPr>
            <p:cNvPr id="630" name="Google Shape;630;p49"/>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31" name="Google Shape;631;p49"/>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d</a:t>
              </a:r>
              <a:endParaRPr sz="2400" b="1">
                <a:solidFill>
                  <a:srgbClr val="FFFFFF"/>
                </a:solidFill>
                <a:latin typeface="Lexend"/>
                <a:ea typeface="Lexend"/>
                <a:cs typeface="Lexend"/>
                <a:sym typeface="Lexend"/>
              </a:endParaRPr>
            </a:p>
          </p:txBody>
        </p:sp>
      </p:grpSp>
      <p:sp>
        <p:nvSpPr>
          <p:cNvPr id="632" name="Google Shape;632;p49"/>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3" name="Google Shape;633;p49"/>
          <p:cNvSpPr txBox="1">
            <a:spLocks noGrp="1"/>
          </p:cNvSpPr>
          <p:nvPr>
            <p:ph type="title" idx="5"/>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4" name="Google Shape;634;p49"/>
          <p:cNvSpPr txBox="1">
            <a:spLocks noGrp="1"/>
          </p:cNvSpPr>
          <p:nvPr>
            <p:ph type="body" idx="6"/>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04 CfU 4 options - blue">
  <p:cSld name="TITLE_AND_TWO_COLUMNS_1_1_8_2">
    <p:bg>
      <p:bgPr>
        <a:solidFill>
          <a:srgbClr val="EBEDFE"/>
        </a:solidFill>
        <a:effectLst/>
      </p:bgPr>
    </p:bg>
    <p:spTree>
      <p:nvGrpSpPr>
        <p:cNvPr id="1" name="Shape 635"/>
        <p:cNvGrpSpPr/>
        <p:nvPr/>
      </p:nvGrpSpPr>
      <p:grpSpPr>
        <a:xfrm>
          <a:off x="0" y="0"/>
          <a:ext cx="0" cy="0"/>
          <a:chOff x="0" y="0"/>
          <a:chExt cx="0" cy="0"/>
        </a:xfrm>
      </p:grpSpPr>
      <p:pic>
        <p:nvPicPr>
          <p:cNvPr id="636" name="Google Shape;636;p50"/>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637" name="Google Shape;637;p50"/>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8" name="Google Shape;638;p50"/>
          <p:cNvSpPr txBox="1">
            <a:spLocks noGrp="1"/>
          </p:cNvSpPr>
          <p:nvPr>
            <p:ph type="title"/>
          </p:nvPr>
        </p:nvSpPr>
        <p:spPr>
          <a:xfrm>
            <a:off x="432000" y="10799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639" name="Google Shape;639;p50"/>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640" name="Google Shape;640;p50"/>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641" name="Google Shape;641;p50"/>
          <p:cNvSpPr txBox="1">
            <a:spLocks noGrp="1"/>
          </p:cNvSpPr>
          <p:nvPr>
            <p:ph type="subTitle" idx="1"/>
          </p:nvPr>
        </p:nvSpPr>
        <p:spPr>
          <a:xfrm>
            <a:off x="1379233" y="22471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42" name="Google Shape;642;p50"/>
          <p:cNvSpPr txBox="1">
            <a:spLocks noGrp="1"/>
          </p:cNvSpPr>
          <p:nvPr>
            <p:ph type="subTitle" idx="2"/>
          </p:nvPr>
        </p:nvSpPr>
        <p:spPr>
          <a:xfrm>
            <a:off x="1379233" y="33192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43" name="Google Shape;643;p50"/>
          <p:cNvSpPr txBox="1">
            <a:spLocks noGrp="1"/>
          </p:cNvSpPr>
          <p:nvPr>
            <p:ph type="subTitle" idx="3"/>
          </p:nvPr>
        </p:nvSpPr>
        <p:spPr>
          <a:xfrm>
            <a:off x="1379233" y="44130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44" name="Google Shape;644;p50"/>
          <p:cNvSpPr txBox="1">
            <a:spLocks noGrp="1"/>
          </p:cNvSpPr>
          <p:nvPr>
            <p:ph type="subTitle" idx="4"/>
          </p:nvPr>
        </p:nvSpPr>
        <p:spPr>
          <a:xfrm>
            <a:off x="1379233" y="5485116"/>
            <a:ext cx="10008800" cy="4804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645" name="Google Shape;645;p50"/>
          <p:cNvGrpSpPr/>
          <p:nvPr/>
        </p:nvGrpSpPr>
        <p:grpSpPr>
          <a:xfrm>
            <a:off x="431537" y="2202717"/>
            <a:ext cx="609600" cy="609600"/>
            <a:chOff x="1020916" y="1442088"/>
            <a:chExt cx="457200" cy="457200"/>
          </a:xfrm>
        </p:grpSpPr>
        <p:pic>
          <p:nvPicPr>
            <p:cNvPr id="646" name="Google Shape;646;p5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47" name="Google Shape;647;p5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648" name="Google Shape;648;p50"/>
          <p:cNvGrpSpPr/>
          <p:nvPr/>
        </p:nvGrpSpPr>
        <p:grpSpPr>
          <a:xfrm>
            <a:off x="431537" y="3282367"/>
            <a:ext cx="609600" cy="609600"/>
            <a:chOff x="1020916" y="1442088"/>
            <a:chExt cx="457200" cy="457200"/>
          </a:xfrm>
        </p:grpSpPr>
        <p:pic>
          <p:nvPicPr>
            <p:cNvPr id="649" name="Google Shape;649;p5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50" name="Google Shape;650;p5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651" name="Google Shape;651;p50"/>
          <p:cNvGrpSpPr/>
          <p:nvPr/>
        </p:nvGrpSpPr>
        <p:grpSpPr>
          <a:xfrm>
            <a:off x="431521" y="4362451"/>
            <a:ext cx="609600" cy="609600"/>
            <a:chOff x="1020916" y="1442088"/>
            <a:chExt cx="457200" cy="457200"/>
          </a:xfrm>
        </p:grpSpPr>
        <p:pic>
          <p:nvPicPr>
            <p:cNvPr id="652" name="Google Shape;652;p5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53" name="Google Shape;653;p5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grpSp>
        <p:nvGrpSpPr>
          <p:cNvPr id="654" name="Google Shape;654;p50"/>
          <p:cNvGrpSpPr/>
          <p:nvPr/>
        </p:nvGrpSpPr>
        <p:grpSpPr>
          <a:xfrm>
            <a:off x="431521" y="5442351"/>
            <a:ext cx="609600" cy="609600"/>
            <a:chOff x="1020916" y="1442088"/>
            <a:chExt cx="457200" cy="457200"/>
          </a:xfrm>
        </p:grpSpPr>
        <p:pic>
          <p:nvPicPr>
            <p:cNvPr id="655" name="Google Shape;655;p5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56" name="Google Shape;656;p5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d</a:t>
              </a:r>
              <a:endParaRPr sz="2400" b="1">
                <a:solidFill>
                  <a:srgbClr val="FFFFFF"/>
                </a:solidFill>
                <a:latin typeface="Lexend"/>
                <a:ea typeface="Lexend"/>
                <a:cs typeface="Lexend"/>
                <a:sym typeface="Lexend"/>
              </a:endParaRPr>
            </a:p>
          </p:txBody>
        </p:sp>
      </p:grpSp>
      <p:sp>
        <p:nvSpPr>
          <p:cNvPr id="657" name="Google Shape;657;p50"/>
          <p:cNvSpPr txBox="1">
            <a:spLocks noGrp="1"/>
          </p:cNvSpPr>
          <p:nvPr>
            <p:ph type="title" idx="5"/>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8" name="Google Shape;658;p50"/>
          <p:cNvSpPr txBox="1">
            <a:spLocks noGrp="1"/>
          </p:cNvSpPr>
          <p:nvPr>
            <p:ph type="body" idx="6"/>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04 CfU 4 options - pink">
  <p:cSld name="TITLE_AND_TWO_COLUMNS_1_1_8_1_1_1_1">
    <p:bg>
      <p:bgPr>
        <a:solidFill>
          <a:srgbClr val="FAEAF6"/>
        </a:solidFill>
        <a:effectLst/>
      </p:bgPr>
    </p:bg>
    <p:spTree>
      <p:nvGrpSpPr>
        <p:cNvPr id="1" name="Shape 659"/>
        <p:cNvGrpSpPr/>
        <p:nvPr/>
      </p:nvGrpSpPr>
      <p:grpSpPr>
        <a:xfrm>
          <a:off x="0" y="0"/>
          <a:ext cx="0" cy="0"/>
          <a:chOff x="0" y="0"/>
          <a:chExt cx="0" cy="0"/>
        </a:xfrm>
      </p:grpSpPr>
      <p:pic>
        <p:nvPicPr>
          <p:cNvPr id="660" name="Google Shape;660;p51"/>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661" name="Google Shape;661;p51"/>
          <p:cNvSpPr/>
          <p:nvPr/>
        </p:nvSpPr>
        <p:spPr>
          <a:xfrm>
            <a:off x="0" y="1"/>
            <a:ext cx="12192400" cy="72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2" name="Google Shape;662;p51"/>
          <p:cNvSpPr txBox="1">
            <a:spLocks noGrp="1"/>
          </p:cNvSpPr>
          <p:nvPr>
            <p:ph type="title"/>
          </p:nvPr>
        </p:nvSpPr>
        <p:spPr>
          <a:xfrm>
            <a:off x="432000" y="10799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663" name="Google Shape;663;p51"/>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664" name="Google Shape;664;p51"/>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Check</a:t>
            </a:r>
            <a:endParaRPr sz="1200" b="1">
              <a:solidFill>
                <a:srgbClr val="FAEAF6"/>
              </a:solidFill>
              <a:latin typeface="Lexend"/>
              <a:ea typeface="Lexend"/>
              <a:cs typeface="Lexend"/>
              <a:sym typeface="Lexend"/>
            </a:endParaRPr>
          </a:p>
        </p:txBody>
      </p:sp>
      <p:sp>
        <p:nvSpPr>
          <p:cNvPr id="665" name="Google Shape;665;p51"/>
          <p:cNvSpPr txBox="1">
            <a:spLocks noGrp="1"/>
          </p:cNvSpPr>
          <p:nvPr>
            <p:ph type="subTitle" idx="1"/>
          </p:nvPr>
        </p:nvSpPr>
        <p:spPr>
          <a:xfrm>
            <a:off x="1379233" y="2247167"/>
            <a:ext cx="10008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66" name="Google Shape;666;p51"/>
          <p:cNvSpPr txBox="1">
            <a:spLocks noGrp="1"/>
          </p:cNvSpPr>
          <p:nvPr>
            <p:ph type="subTitle" idx="2"/>
          </p:nvPr>
        </p:nvSpPr>
        <p:spPr>
          <a:xfrm>
            <a:off x="1379233" y="3319263"/>
            <a:ext cx="10008800" cy="518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67" name="Google Shape;667;p51"/>
          <p:cNvSpPr txBox="1">
            <a:spLocks noGrp="1"/>
          </p:cNvSpPr>
          <p:nvPr>
            <p:ph type="subTitle" idx="3"/>
          </p:nvPr>
        </p:nvSpPr>
        <p:spPr>
          <a:xfrm>
            <a:off x="1379233" y="4413020"/>
            <a:ext cx="9952800" cy="43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668" name="Google Shape;668;p51"/>
          <p:cNvSpPr txBox="1">
            <a:spLocks noGrp="1"/>
          </p:cNvSpPr>
          <p:nvPr>
            <p:ph type="subTitle" idx="4"/>
          </p:nvPr>
        </p:nvSpPr>
        <p:spPr>
          <a:xfrm>
            <a:off x="1379233" y="5485116"/>
            <a:ext cx="10008800" cy="4804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669" name="Google Shape;669;p51"/>
          <p:cNvGrpSpPr/>
          <p:nvPr/>
        </p:nvGrpSpPr>
        <p:grpSpPr>
          <a:xfrm>
            <a:off x="431537" y="2202717"/>
            <a:ext cx="609600" cy="609600"/>
            <a:chOff x="1020916" y="1442088"/>
            <a:chExt cx="457200" cy="457200"/>
          </a:xfrm>
        </p:grpSpPr>
        <p:pic>
          <p:nvPicPr>
            <p:cNvPr id="670" name="Google Shape;670;p5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71" name="Google Shape;671;p5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672" name="Google Shape;672;p51"/>
          <p:cNvGrpSpPr/>
          <p:nvPr/>
        </p:nvGrpSpPr>
        <p:grpSpPr>
          <a:xfrm>
            <a:off x="431537" y="3282367"/>
            <a:ext cx="609600" cy="609600"/>
            <a:chOff x="1020916" y="1442088"/>
            <a:chExt cx="457200" cy="457200"/>
          </a:xfrm>
        </p:grpSpPr>
        <p:pic>
          <p:nvPicPr>
            <p:cNvPr id="673" name="Google Shape;673;p5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74" name="Google Shape;674;p5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675" name="Google Shape;675;p51"/>
          <p:cNvGrpSpPr/>
          <p:nvPr/>
        </p:nvGrpSpPr>
        <p:grpSpPr>
          <a:xfrm>
            <a:off x="431521" y="4362451"/>
            <a:ext cx="609600" cy="609600"/>
            <a:chOff x="1020916" y="1442088"/>
            <a:chExt cx="457200" cy="457200"/>
          </a:xfrm>
        </p:grpSpPr>
        <p:pic>
          <p:nvPicPr>
            <p:cNvPr id="676" name="Google Shape;676;p5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77" name="Google Shape;677;p5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grpSp>
        <p:nvGrpSpPr>
          <p:cNvPr id="678" name="Google Shape;678;p51"/>
          <p:cNvGrpSpPr/>
          <p:nvPr/>
        </p:nvGrpSpPr>
        <p:grpSpPr>
          <a:xfrm>
            <a:off x="431521" y="5442351"/>
            <a:ext cx="609600" cy="609600"/>
            <a:chOff x="1020916" y="1442088"/>
            <a:chExt cx="457200" cy="457200"/>
          </a:xfrm>
        </p:grpSpPr>
        <p:pic>
          <p:nvPicPr>
            <p:cNvPr id="679" name="Google Shape;679;p5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80" name="Google Shape;680;p5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d</a:t>
              </a:r>
              <a:endParaRPr sz="2400" b="1">
                <a:solidFill>
                  <a:srgbClr val="FFFFFF"/>
                </a:solidFill>
                <a:latin typeface="Lexend"/>
                <a:ea typeface="Lexend"/>
                <a:cs typeface="Lexend"/>
                <a:sym typeface="Lexend"/>
              </a:endParaRPr>
            </a:p>
          </p:txBody>
        </p:sp>
      </p:grpSp>
      <p:sp>
        <p:nvSpPr>
          <p:cNvPr id="681" name="Google Shape;681;p51"/>
          <p:cNvSpPr txBox="1">
            <a:spLocks noGrp="1"/>
          </p:cNvSpPr>
          <p:nvPr>
            <p:ph type="title" idx="5"/>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2" name="Google Shape;682;p51"/>
          <p:cNvSpPr txBox="1">
            <a:spLocks noGrp="1"/>
          </p:cNvSpPr>
          <p:nvPr>
            <p:ph type="body" idx="6"/>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05 CfU 3 image options - purple">
  <p:cSld name="TITLE_AND_TWO_COLUMNS_1_1_7_1_1_2">
    <p:bg>
      <p:bgPr>
        <a:solidFill>
          <a:srgbClr val="F3EEFB"/>
        </a:solidFill>
        <a:effectLst/>
      </p:bgPr>
    </p:bg>
    <p:spTree>
      <p:nvGrpSpPr>
        <p:cNvPr id="1" name="Shape 683"/>
        <p:cNvGrpSpPr/>
        <p:nvPr/>
      </p:nvGrpSpPr>
      <p:grpSpPr>
        <a:xfrm>
          <a:off x="0" y="0"/>
          <a:ext cx="0" cy="0"/>
          <a:chOff x="0" y="0"/>
          <a:chExt cx="0" cy="0"/>
        </a:xfrm>
      </p:grpSpPr>
      <p:pic>
        <p:nvPicPr>
          <p:cNvPr id="684" name="Google Shape;684;p52"/>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685" name="Google Shape;685;p52"/>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686" name="Google Shape;686;p52"/>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687" name="Google Shape;687;p52"/>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sp>
        <p:nvSpPr>
          <p:cNvPr id="688" name="Google Shape;688;p52"/>
          <p:cNvSpPr>
            <a:spLocks noGrp="1"/>
          </p:cNvSpPr>
          <p:nvPr>
            <p:ph type="pic" idx="2"/>
          </p:nvPr>
        </p:nvSpPr>
        <p:spPr>
          <a:xfrm>
            <a:off x="432000" y="2525267"/>
            <a:ext cx="3407200" cy="2586000"/>
          </a:xfrm>
          <a:prstGeom prst="rect">
            <a:avLst/>
          </a:prstGeom>
          <a:noFill/>
          <a:ln>
            <a:noFill/>
          </a:ln>
        </p:spPr>
      </p:sp>
      <p:sp>
        <p:nvSpPr>
          <p:cNvPr id="689" name="Google Shape;689;p52"/>
          <p:cNvSpPr>
            <a:spLocks noGrp="1"/>
          </p:cNvSpPr>
          <p:nvPr>
            <p:ph type="pic" idx="3"/>
          </p:nvPr>
        </p:nvSpPr>
        <p:spPr>
          <a:xfrm>
            <a:off x="8342400" y="2525267"/>
            <a:ext cx="3407200" cy="2586000"/>
          </a:xfrm>
          <a:prstGeom prst="rect">
            <a:avLst/>
          </a:prstGeom>
          <a:noFill/>
          <a:ln>
            <a:noFill/>
          </a:ln>
        </p:spPr>
      </p:sp>
      <p:sp>
        <p:nvSpPr>
          <p:cNvPr id="690" name="Google Shape;690;p52"/>
          <p:cNvSpPr>
            <a:spLocks noGrp="1"/>
          </p:cNvSpPr>
          <p:nvPr>
            <p:ph type="pic" idx="4"/>
          </p:nvPr>
        </p:nvSpPr>
        <p:spPr>
          <a:xfrm>
            <a:off x="4392400" y="2525267"/>
            <a:ext cx="3407200" cy="2586000"/>
          </a:xfrm>
          <a:prstGeom prst="rect">
            <a:avLst/>
          </a:prstGeom>
          <a:noFill/>
          <a:ln>
            <a:noFill/>
          </a:ln>
        </p:spPr>
      </p:sp>
      <p:grpSp>
        <p:nvGrpSpPr>
          <p:cNvPr id="691" name="Google Shape;691;p52"/>
          <p:cNvGrpSpPr/>
          <p:nvPr/>
        </p:nvGrpSpPr>
        <p:grpSpPr>
          <a:xfrm>
            <a:off x="1841371" y="5531384"/>
            <a:ext cx="609600" cy="609600"/>
            <a:chOff x="1020916" y="1442088"/>
            <a:chExt cx="457200" cy="457200"/>
          </a:xfrm>
        </p:grpSpPr>
        <p:pic>
          <p:nvPicPr>
            <p:cNvPr id="692" name="Google Shape;692;p5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93" name="Google Shape;693;p5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694" name="Google Shape;694;p52"/>
          <p:cNvGrpSpPr/>
          <p:nvPr/>
        </p:nvGrpSpPr>
        <p:grpSpPr>
          <a:xfrm>
            <a:off x="5774755" y="5531400"/>
            <a:ext cx="609600" cy="609600"/>
            <a:chOff x="1020916" y="1442088"/>
            <a:chExt cx="457200" cy="457200"/>
          </a:xfrm>
        </p:grpSpPr>
        <p:pic>
          <p:nvPicPr>
            <p:cNvPr id="695" name="Google Shape;695;p5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96" name="Google Shape;696;p5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697" name="Google Shape;697;p52"/>
          <p:cNvGrpSpPr/>
          <p:nvPr/>
        </p:nvGrpSpPr>
        <p:grpSpPr>
          <a:xfrm>
            <a:off x="9741055" y="5531384"/>
            <a:ext cx="609600" cy="609600"/>
            <a:chOff x="1020916" y="1442088"/>
            <a:chExt cx="457200" cy="457200"/>
          </a:xfrm>
        </p:grpSpPr>
        <p:pic>
          <p:nvPicPr>
            <p:cNvPr id="698" name="Google Shape;698;p52"/>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699" name="Google Shape;699;p52"/>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700" name="Google Shape;700;p52"/>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1" name="Google Shape;701;p52"/>
          <p:cNvSpPr txBox="1">
            <a:spLocks noGrp="1"/>
          </p:cNvSpPr>
          <p:nvPr>
            <p:ph type="title" idx="5"/>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2" name="Google Shape;702;p52"/>
          <p:cNvSpPr txBox="1">
            <a:spLocks noGrp="1"/>
          </p:cNvSpPr>
          <p:nvPr>
            <p:ph type="body" idx="1"/>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05 CfU 3 image options - jade">
  <p:cSld name="TITLE_AND_TWO_COLUMNS_1_1_7_1_1_1_2">
    <p:bg>
      <p:bgPr>
        <a:solidFill>
          <a:srgbClr val="E6F2F2"/>
        </a:solidFill>
        <a:effectLst/>
      </p:bgPr>
    </p:bg>
    <p:spTree>
      <p:nvGrpSpPr>
        <p:cNvPr id="1" name="Shape 703"/>
        <p:cNvGrpSpPr/>
        <p:nvPr/>
      </p:nvGrpSpPr>
      <p:grpSpPr>
        <a:xfrm>
          <a:off x="0" y="0"/>
          <a:ext cx="0" cy="0"/>
          <a:chOff x="0" y="0"/>
          <a:chExt cx="0" cy="0"/>
        </a:xfrm>
      </p:grpSpPr>
      <p:pic>
        <p:nvPicPr>
          <p:cNvPr id="704" name="Google Shape;704;p53"/>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05" name="Google Shape;705;p53"/>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06" name="Google Shape;706;p53"/>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707" name="Google Shape;707;p53"/>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708" name="Google Shape;708;p53"/>
          <p:cNvSpPr>
            <a:spLocks noGrp="1"/>
          </p:cNvSpPr>
          <p:nvPr>
            <p:ph type="pic" idx="2"/>
          </p:nvPr>
        </p:nvSpPr>
        <p:spPr>
          <a:xfrm>
            <a:off x="432000" y="2525267"/>
            <a:ext cx="3407200" cy="2586000"/>
          </a:xfrm>
          <a:prstGeom prst="rect">
            <a:avLst/>
          </a:prstGeom>
          <a:noFill/>
          <a:ln>
            <a:noFill/>
          </a:ln>
        </p:spPr>
      </p:sp>
      <p:sp>
        <p:nvSpPr>
          <p:cNvPr id="709" name="Google Shape;709;p53"/>
          <p:cNvSpPr>
            <a:spLocks noGrp="1"/>
          </p:cNvSpPr>
          <p:nvPr>
            <p:ph type="pic" idx="3"/>
          </p:nvPr>
        </p:nvSpPr>
        <p:spPr>
          <a:xfrm>
            <a:off x="8342400" y="2525267"/>
            <a:ext cx="3407200" cy="2586000"/>
          </a:xfrm>
          <a:prstGeom prst="rect">
            <a:avLst/>
          </a:prstGeom>
          <a:noFill/>
          <a:ln>
            <a:noFill/>
          </a:ln>
        </p:spPr>
      </p:sp>
      <p:sp>
        <p:nvSpPr>
          <p:cNvPr id="710" name="Google Shape;710;p53"/>
          <p:cNvSpPr>
            <a:spLocks noGrp="1"/>
          </p:cNvSpPr>
          <p:nvPr>
            <p:ph type="pic" idx="4"/>
          </p:nvPr>
        </p:nvSpPr>
        <p:spPr>
          <a:xfrm>
            <a:off x="4392400" y="2525267"/>
            <a:ext cx="3407200" cy="2586000"/>
          </a:xfrm>
          <a:prstGeom prst="rect">
            <a:avLst/>
          </a:prstGeom>
          <a:noFill/>
          <a:ln>
            <a:noFill/>
          </a:ln>
        </p:spPr>
      </p:sp>
      <p:grpSp>
        <p:nvGrpSpPr>
          <p:cNvPr id="711" name="Google Shape;711;p53"/>
          <p:cNvGrpSpPr/>
          <p:nvPr/>
        </p:nvGrpSpPr>
        <p:grpSpPr>
          <a:xfrm>
            <a:off x="1841371" y="5531384"/>
            <a:ext cx="609600" cy="609600"/>
            <a:chOff x="1020916" y="1442088"/>
            <a:chExt cx="457200" cy="457200"/>
          </a:xfrm>
        </p:grpSpPr>
        <p:pic>
          <p:nvPicPr>
            <p:cNvPr id="712" name="Google Shape;712;p5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13" name="Google Shape;713;p5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714" name="Google Shape;714;p53"/>
          <p:cNvGrpSpPr/>
          <p:nvPr/>
        </p:nvGrpSpPr>
        <p:grpSpPr>
          <a:xfrm>
            <a:off x="5774755" y="5531400"/>
            <a:ext cx="609600" cy="609600"/>
            <a:chOff x="1020916" y="1442088"/>
            <a:chExt cx="457200" cy="457200"/>
          </a:xfrm>
        </p:grpSpPr>
        <p:pic>
          <p:nvPicPr>
            <p:cNvPr id="715" name="Google Shape;715;p5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16" name="Google Shape;716;p5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717" name="Google Shape;717;p53"/>
          <p:cNvGrpSpPr/>
          <p:nvPr/>
        </p:nvGrpSpPr>
        <p:grpSpPr>
          <a:xfrm>
            <a:off x="9741055" y="5531384"/>
            <a:ext cx="609600" cy="609600"/>
            <a:chOff x="1020916" y="1442088"/>
            <a:chExt cx="457200" cy="457200"/>
          </a:xfrm>
        </p:grpSpPr>
        <p:pic>
          <p:nvPicPr>
            <p:cNvPr id="718" name="Google Shape;718;p53"/>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19" name="Google Shape;719;p5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720" name="Google Shape;720;p53"/>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1" name="Google Shape;721;p53"/>
          <p:cNvSpPr txBox="1">
            <a:spLocks noGrp="1"/>
          </p:cNvSpPr>
          <p:nvPr>
            <p:ph type="title" idx="5"/>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2" name="Google Shape;722;p53"/>
          <p:cNvSpPr txBox="1">
            <a:spLocks noGrp="1"/>
          </p:cNvSpPr>
          <p:nvPr>
            <p:ph type="body" idx="1"/>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05 CfU 3  image options - blue ">
  <p:cSld name="TITLE_AND_TWO_COLUMNS_1_1_7_2_1">
    <p:bg>
      <p:bgPr>
        <a:solidFill>
          <a:srgbClr val="EBEDFE"/>
        </a:solidFill>
        <a:effectLst/>
      </p:bgPr>
    </p:bg>
    <p:spTree>
      <p:nvGrpSpPr>
        <p:cNvPr id="1" name="Shape 723"/>
        <p:cNvGrpSpPr/>
        <p:nvPr/>
      </p:nvGrpSpPr>
      <p:grpSpPr>
        <a:xfrm>
          <a:off x="0" y="0"/>
          <a:ext cx="0" cy="0"/>
          <a:chOff x="0" y="0"/>
          <a:chExt cx="0" cy="0"/>
        </a:xfrm>
      </p:grpSpPr>
      <p:pic>
        <p:nvPicPr>
          <p:cNvPr id="724" name="Google Shape;724;p54"/>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25" name="Google Shape;725;p54"/>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26" name="Google Shape;726;p54"/>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727" name="Google Shape;727;p54"/>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sp>
        <p:nvSpPr>
          <p:cNvPr id="728" name="Google Shape;728;p54"/>
          <p:cNvSpPr>
            <a:spLocks noGrp="1"/>
          </p:cNvSpPr>
          <p:nvPr>
            <p:ph type="pic" idx="2"/>
          </p:nvPr>
        </p:nvSpPr>
        <p:spPr>
          <a:xfrm>
            <a:off x="432000" y="2525267"/>
            <a:ext cx="3407200" cy="2586000"/>
          </a:xfrm>
          <a:prstGeom prst="rect">
            <a:avLst/>
          </a:prstGeom>
          <a:noFill/>
          <a:ln>
            <a:noFill/>
          </a:ln>
        </p:spPr>
      </p:sp>
      <p:sp>
        <p:nvSpPr>
          <p:cNvPr id="729" name="Google Shape;729;p54"/>
          <p:cNvSpPr>
            <a:spLocks noGrp="1"/>
          </p:cNvSpPr>
          <p:nvPr>
            <p:ph type="pic" idx="3"/>
          </p:nvPr>
        </p:nvSpPr>
        <p:spPr>
          <a:xfrm>
            <a:off x="8342400" y="2525267"/>
            <a:ext cx="3407200" cy="2586000"/>
          </a:xfrm>
          <a:prstGeom prst="rect">
            <a:avLst/>
          </a:prstGeom>
          <a:noFill/>
          <a:ln>
            <a:noFill/>
          </a:ln>
        </p:spPr>
      </p:sp>
      <p:sp>
        <p:nvSpPr>
          <p:cNvPr id="730" name="Google Shape;730;p54"/>
          <p:cNvSpPr>
            <a:spLocks noGrp="1"/>
          </p:cNvSpPr>
          <p:nvPr>
            <p:ph type="pic" idx="4"/>
          </p:nvPr>
        </p:nvSpPr>
        <p:spPr>
          <a:xfrm>
            <a:off x="4392400" y="2525267"/>
            <a:ext cx="3407200" cy="2586000"/>
          </a:xfrm>
          <a:prstGeom prst="rect">
            <a:avLst/>
          </a:prstGeom>
          <a:noFill/>
          <a:ln>
            <a:noFill/>
          </a:ln>
        </p:spPr>
      </p:sp>
      <p:grpSp>
        <p:nvGrpSpPr>
          <p:cNvPr id="731" name="Google Shape;731;p54"/>
          <p:cNvGrpSpPr/>
          <p:nvPr/>
        </p:nvGrpSpPr>
        <p:grpSpPr>
          <a:xfrm>
            <a:off x="1841371" y="5531384"/>
            <a:ext cx="609600" cy="609600"/>
            <a:chOff x="1020916" y="1442088"/>
            <a:chExt cx="457200" cy="457200"/>
          </a:xfrm>
        </p:grpSpPr>
        <p:pic>
          <p:nvPicPr>
            <p:cNvPr id="732" name="Google Shape;732;p5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33" name="Google Shape;733;p5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734" name="Google Shape;734;p54"/>
          <p:cNvGrpSpPr/>
          <p:nvPr/>
        </p:nvGrpSpPr>
        <p:grpSpPr>
          <a:xfrm>
            <a:off x="5774755" y="5531400"/>
            <a:ext cx="609600" cy="609600"/>
            <a:chOff x="1020916" y="1442088"/>
            <a:chExt cx="457200" cy="457200"/>
          </a:xfrm>
        </p:grpSpPr>
        <p:pic>
          <p:nvPicPr>
            <p:cNvPr id="735" name="Google Shape;735;p5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36" name="Google Shape;736;p5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737" name="Google Shape;737;p54"/>
          <p:cNvGrpSpPr/>
          <p:nvPr/>
        </p:nvGrpSpPr>
        <p:grpSpPr>
          <a:xfrm>
            <a:off x="9741055" y="5531384"/>
            <a:ext cx="609600" cy="609600"/>
            <a:chOff x="1020916" y="1442088"/>
            <a:chExt cx="457200" cy="457200"/>
          </a:xfrm>
        </p:grpSpPr>
        <p:pic>
          <p:nvPicPr>
            <p:cNvPr id="738" name="Google Shape;738;p54"/>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39" name="Google Shape;739;p54"/>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740" name="Google Shape;740;p54"/>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1" name="Google Shape;741;p54"/>
          <p:cNvSpPr txBox="1">
            <a:spLocks noGrp="1"/>
          </p:cNvSpPr>
          <p:nvPr>
            <p:ph type="title" idx="5"/>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2" name="Google Shape;742;p54"/>
          <p:cNvSpPr txBox="1">
            <a:spLocks noGrp="1"/>
          </p:cNvSpPr>
          <p:nvPr>
            <p:ph type="body" idx="1"/>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05 CfU 3 image options - pink">
  <p:cSld name="TITLE_AND_TWO_COLUMNS_1_1_7_1_1_1_1_1">
    <p:bg>
      <p:bgPr>
        <a:solidFill>
          <a:srgbClr val="FAEAF6"/>
        </a:solidFill>
        <a:effectLst/>
      </p:bgPr>
    </p:bg>
    <p:spTree>
      <p:nvGrpSpPr>
        <p:cNvPr id="1" name="Shape 743"/>
        <p:cNvGrpSpPr/>
        <p:nvPr/>
      </p:nvGrpSpPr>
      <p:grpSpPr>
        <a:xfrm>
          <a:off x="0" y="0"/>
          <a:ext cx="0" cy="0"/>
          <a:chOff x="0" y="0"/>
          <a:chExt cx="0" cy="0"/>
        </a:xfrm>
      </p:grpSpPr>
      <p:pic>
        <p:nvPicPr>
          <p:cNvPr id="744" name="Google Shape;744;p5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45" name="Google Shape;745;p55"/>
          <p:cNvSpPr/>
          <p:nvPr/>
        </p:nvSpPr>
        <p:spPr>
          <a:xfrm>
            <a:off x="0" y="1"/>
            <a:ext cx="12192400" cy="72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46" name="Google Shape;746;p55"/>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747" name="Google Shape;747;p55"/>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Check</a:t>
            </a:r>
            <a:endParaRPr sz="1200" b="1">
              <a:solidFill>
                <a:srgbClr val="FAEAF6"/>
              </a:solidFill>
              <a:latin typeface="Lexend"/>
              <a:ea typeface="Lexend"/>
              <a:cs typeface="Lexend"/>
              <a:sym typeface="Lexend"/>
            </a:endParaRPr>
          </a:p>
        </p:txBody>
      </p:sp>
      <p:sp>
        <p:nvSpPr>
          <p:cNvPr id="748" name="Google Shape;748;p55"/>
          <p:cNvSpPr>
            <a:spLocks noGrp="1"/>
          </p:cNvSpPr>
          <p:nvPr>
            <p:ph type="pic" idx="2"/>
          </p:nvPr>
        </p:nvSpPr>
        <p:spPr>
          <a:xfrm>
            <a:off x="432000" y="2525267"/>
            <a:ext cx="3407200" cy="2586000"/>
          </a:xfrm>
          <a:prstGeom prst="rect">
            <a:avLst/>
          </a:prstGeom>
          <a:noFill/>
          <a:ln>
            <a:noFill/>
          </a:ln>
        </p:spPr>
      </p:sp>
      <p:sp>
        <p:nvSpPr>
          <p:cNvPr id="749" name="Google Shape;749;p55"/>
          <p:cNvSpPr>
            <a:spLocks noGrp="1"/>
          </p:cNvSpPr>
          <p:nvPr>
            <p:ph type="pic" idx="3"/>
          </p:nvPr>
        </p:nvSpPr>
        <p:spPr>
          <a:xfrm>
            <a:off x="8342400" y="2525267"/>
            <a:ext cx="3407200" cy="2586000"/>
          </a:xfrm>
          <a:prstGeom prst="rect">
            <a:avLst/>
          </a:prstGeom>
          <a:noFill/>
          <a:ln>
            <a:noFill/>
          </a:ln>
        </p:spPr>
      </p:sp>
      <p:sp>
        <p:nvSpPr>
          <p:cNvPr id="750" name="Google Shape;750;p55"/>
          <p:cNvSpPr>
            <a:spLocks noGrp="1"/>
          </p:cNvSpPr>
          <p:nvPr>
            <p:ph type="pic" idx="4"/>
          </p:nvPr>
        </p:nvSpPr>
        <p:spPr>
          <a:xfrm>
            <a:off x="4392400" y="2525267"/>
            <a:ext cx="3407200" cy="2586000"/>
          </a:xfrm>
          <a:prstGeom prst="rect">
            <a:avLst/>
          </a:prstGeom>
          <a:noFill/>
          <a:ln>
            <a:noFill/>
          </a:ln>
        </p:spPr>
      </p:sp>
      <p:grpSp>
        <p:nvGrpSpPr>
          <p:cNvPr id="751" name="Google Shape;751;p55"/>
          <p:cNvGrpSpPr/>
          <p:nvPr/>
        </p:nvGrpSpPr>
        <p:grpSpPr>
          <a:xfrm>
            <a:off x="1841371" y="5531384"/>
            <a:ext cx="609600" cy="609600"/>
            <a:chOff x="1020916" y="1442088"/>
            <a:chExt cx="457200" cy="457200"/>
          </a:xfrm>
        </p:grpSpPr>
        <p:pic>
          <p:nvPicPr>
            <p:cNvPr id="752" name="Google Shape;752;p5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53" name="Google Shape;753;p5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754" name="Google Shape;754;p55"/>
          <p:cNvGrpSpPr/>
          <p:nvPr/>
        </p:nvGrpSpPr>
        <p:grpSpPr>
          <a:xfrm>
            <a:off x="5774755" y="5531400"/>
            <a:ext cx="609600" cy="609600"/>
            <a:chOff x="1020916" y="1442088"/>
            <a:chExt cx="457200" cy="457200"/>
          </a:xfrm>
        </p:grpSpPr>
        <p:pic>
          <p:nvPicPr>
            <p:cNvPr id="755" name="Google Shape;755;p5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56" name="Google Shape;756;p5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757" name="Google Shape;757;p55"/>
          <p:cNvGrpSpPr/>
          <p:nvPr/>
        </p:nvGrpSpPr>
        <p:grpSpPr>
          <a:xfrm>
            <a:off x="9741055" y="5531384"/>
            <a:ext cx="609600" cy="609600"/>
            <a:chOff x="1020916" y="1442088"/>
            <a:chExt cx="457200" cy="457200"/>
          </a:xfrm>
        </p:grpSpPr>
        <p:pic>
          <p:nvPicPr>
            <p:cNvPr id="758" name="Google Shape;758;p5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759" name="Google Shape;759;p5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760" name="Google Shape;760;p55"/>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1" name="Google Shape;761;p55"/>
          <p:cNvSpPr txBox="1">
            <a:spLocks noGrp="1"/>
          </p:cNvSpPr>
          <p:nvPr>
            <p:ph type="title" idx="5"/>
          </p:nvPr>
        </p:nvSpPr>
        <p:spPr>
          <a:xfrm>
            <a:off x="432000" y="1079884"/>
            <a:ext cx="10905600" cy="652800"/>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2" name="Google Shape;762;p55"/>
          <p:cNvSpPr txBox="1">
            <a:spLocks noGrp="1"/>
          </p:cNvSpPr>
          <p:nvPr>
            <p:ph type="body" idx="1"/>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06 CfU blank - purple ">
  <p:cSld name="TITLE_AND_TWO_COLUMNS_1_1_6_2_3">
    <p:bg>
      <p:bgPr>
        <a:solidFill>
          <a:srgbClr val="F3EEFB"/>
        </a:solidFill>
        <a:effectLst/>
      </p:bgPr>
    </p:bg>
    <p:spTree>
      <p:nvGrpSpPr>
        <p:cNvPr id="1" name="Shape 763"/>
        <p:cNvGrpSpPr/>
        <p:nvPr/>
      </p:nvGrpSpPr>
      <p:grpSpPr>
        <a:xfrm>
          <a:off x="0" y="0"/>
          <a:ext cx="0" cy="0"/>
          <a:chOff x="0" y="0"/>
          <a:chExt cx="0" cy="0"/>
        </a:xfrm>
      </p:grpSpPr>
      <p:pic>
        <p:nvPicPr>
          <p:cNvPr id="764" name="Google Shape;764;p56"/>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765" name="Google Shape;765;p56"/>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66" name="Google Shape;766;p56"/>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767" name="Google Shape;767;p56"/>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sp>
        <p:nvSpPr>
          <p:cNvPr id="768" name="Google Shape;768;p56"/>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9" name="Google Shape;769;p56"/>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770" name="Google Shape;770;p56"/>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06 CfU blank - jade ">
  <p:cSld name="TITLE_AND_TWO_COLUMNS_1_1_6_2_3_1">
    <p:bg>
      <p:bgPr>
        <a:solidFill>
          <a:srgbClr val="E6F2F2"/>
        </a:solidFill>
        <a:effectLst/>
      </p:bgPr>
    </p:bg>
    <p:spTree>
      <p:nvGrpSpPr>
        <p:cNvPr id="1" name="Shape 771"/>
        <p:cNvGrpSpPr/>
        <p:nvPr/>
      </p:nvGrpSpPr>
      <p:grpSpPr>
        <a:xfrm>
          <a:off x="0" y="0"/>
          <a:ext cx="0" cy="0"/>
          <a:chOff x="0" y="0"/>
          <a:chExt cx="0" cy="0"/>
        </a:xfrm>
      </p:grpSpPr>
      <p:pic>
        <p:nvPicPr>
          <p:cNvPr id="772" name="Google Shape;772;p57"/>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73" name="Google Shape;773;p57"/>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74" name="Google Shape;774;p57"/>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775" name="Google Shape;775;p57"/>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776" name="Google Shape;776;p57"/>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7" name="Google Shape;777;p57"/>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778" name="Google Shape;778;p57"/>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06 CfU blank - blue ">
  <p:cSld name="TITLE_AND_TWO_COLUMNS_1_1_6_3">
    <p:bg>
      <p:bgPr>
        <a:solidFill>
          <a:srgbClr val="EBEDFE"/>
        </a:solidFill>
        <a:effectLst/>
      </p:bgPr>
    </p:bg>
    <p:spTree>
      <p:nvGrpSpPr>
        <p:cNvPr id="1" name="Shape 779"/>
        <p:cNvGrpSpPr/>
        <p:nvPr/>
      </p:nvGrpSpPr>
      <p:grpSpPr>
        <a:xfrm>
          <a:off x="0" y="0"/>
          <a:ext cx="0" cy="0"/>
          <a:chOff x="0" y="0"/>
          <a:chExt cx="0" cy="0"/>
        </a:xfrm>
      </p:grpSpPr>
      <p:pic>
        <p:nvPicPr>
          <p:cNvPr id="780" name="Google Shape;780;p58"/>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81" name="Google Shape;781;p58"/>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82" name="Google Shape;782;p58"/>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783" name="Google Shape;783;p58"/>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sp>
        <p:nvSpPr>
          <p:cNvPr id="784" name="Google Shape;784;p58"/>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5" name="Google Shape;785;p58"/>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786" name="Google Shape;786;p58"/>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25/02/2026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4.06 CfU blank - pink ">
  <p:cSld name="TITLE_AND_TWO_COLUMNS_1_1_6_2_3_1_1">
    <p:bg>
      <p:bgPr>
        <a:solidFill>
          <a:srgbClr val="FAEAF6"/>
        </a:solidFill>
        <a:effectLst/>
      </p:bgPr>
    </p:bg>
    <p:spTree>
      <p:nvGrpSpPr>
        <p:cNvPr id="1" name="Shape 787"/>
        <p:cNvGrpSpPr/>
        <p:nvPr/>
      </p:nvGrpSpPr>
      <p:grpSpPr>
        <a:xfrm>
          <a:off x="0" y="0"/>
          <a:ext cx="0" cy="0"/>
          <a:chOff x="0" y="0"/>
          <a:chExt cx="0" cy="0"/>
        </a:xfrm>
      </p:grpSpPr>
      <p:pic>
        <p:nvPicPr>
          <p:cNvPr id="788" name="Google Shape;788;p59"/>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89" name="Google Shape;789;p59"/>
          <p:cNvSpPr/>
          <p:nvPr/>
        </p:nvSpPr>
        <p:spPr>
          <a:xfrm>
            <a:off x="0" y="1"/>
            <a:ext cx="12192400" cy="72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90" name="Google Shape;790;p59"/>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pic>
        <p:nvPicPr>
          <p:cNvPr id="791" name="Google Shape;791;p59"/>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792" name="Google Shape;792;p59"/>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Check</a:t>
            </a:r>
            <a:endParaRPr sz="1200" b="1">
              <a:solidFill>
                <a:srgbClr val="FAEAF6"/>
              </a:solidFill>
              <a:latin typeface="Lexend"/>
              <a:ea typeface="Lexend"/>
              <a:cs typeface="Lexend"/>
              <a:sym typeface="Lexend"/>
            </a:endParaRPr>
          </a:p>
        </p:txBody>
      </p:sp>
      <p:sp>
        <p:nvSpPr>
          <p:cNvPr id="793" name="Google Shape;793;p59"/>
          <p:cNvSpPr txBox="1">
            <a:spLocks noGrp="1"/>
          </p:cNvSpPr>
          <p:nvPr>
            <p:ph type="title"/>
          </p:nvPr>
        </p:nvSpPr>
        <p:spPr>
          <a:xfrm>
            <a:off x="432000" y="203200"/>
            <a:ext cx="10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4" name="Google Shape;794;p59"/>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07 Practice - purple ">
  <p:cSld name="TITLE_AND_TWO_COLUMNS_1_1_5_1_3_1_1">
    <p:spTree>
      <p:nvGrpSpPr>
        <p:cNvPr id="1" name="Shape 795"/>
        <p:cNvGrpSpPr/>
        <p:nvPr/>
      </p:nvGrpSpPr>
      <p:grpSpPr>
        <a:xfrm>
          <a:off x="0" y="0"/>
          <a:ext cx="0" cy="0"/>
          <a:chOff x="0" y="0"/>
          <a:chExt cx="0" cy="0"/>
        </a:xfrm>
      </p:grpSpPr>
      <p:pic>
        <p:nvPicPr>
          <p:cNvPr id="796" name="Google Shape;796;p60"/>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797" name="Google Shape;797;p60"/>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98" name="Google Shape;798;p60"/>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799" name="Google Shape;799;p60"/>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Practice</a:t>
            </a:r>
            <a:endParaRPr sz="1200" b="1">
              <a:solidFill>
                <a:srgbClr val="EBEDFE"/>
              </a:solidFill>
              <a:latin typeface="Lexend"/>
              <a:ea typeface="Lexend"/>
              <a:cs typeface="Lexend"/>
              <a:sym typeface="Lexend"/>
            </a:endParaRPr>
          </a:p>
        </p:txBody>
      </p:sp>
      <p:sp>
        <p:nvSpPr>
          <p:cNvPr id="800" name="Google Shape;800;p60"/>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A</a:t>
            </a:r>
            <a:endParaRPr sz="2667" b="1">
              <a:solidFill>
                <a:srgbClr val="FFFFFF"/>
              </a:solidFill>
              <a:latin typeface="Lexend"/>
              <a:ea typeface="Lexend"/>
              <a:cs typeface="Lexend"/>
              <a:sym typeface="Lexend"/>
            </a:endParaRPr>
          </a:p>
        </p:txBody>
      </p:sp>
      <p:sp>
        <p:nvSpPr>
          <p:cNvPr id="801" name="Google Shape;801;p60"/>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02" name="Google Shape;802;p60"/>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03" name="Google Shape;803;p60"/>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07 Practice - jade">
  <p:cSld name="TITLE_AND_TWO_COLUMNS_1_1_5_1_3_1_1_1_1">
    <p:spTree>
      <p:nvGrpSpPr>
        <p:cNvPr id="1" name="Shape 804"/>
        <p:cNvGrpSpPr/>
        <p:nvPr/>
      </p:nvGrpSpPr>
      <p:grpSpPr>
        <a:xfrm>
          <a:off x="0" y="0"/>
          <a:ext cx="0" cy="0"/>
          <a:chOff x="0" y="0"/>
          <a:chExt cx="0" cy="0"/>
        </a:xfrm>
      </p:grpSpPr>
      <p:pic>
        <p:nvPicPr>
          <p:cNvPr id="805" name="Google Shape;805;p61"/>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06" name="Google Shape;806;p61"/>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7" name="Google Shape;807;p61"/>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Practice</a:t>
            </a:r>
            <a:endParaRPr sz="1200" b="1">
              <a:solidFill>
                <a:srgbClr val="E6F2F2"/>
              </a:solidFill>
              <a:latin typeface="Lexend"/>
              <a:ea typeface="Lexend"/>
              <a:cs typeface="Lexend"/>
              <a:sym typeface="Lexend"/>
            </a:endParaRPr>
          </a:p>
        </p:txBody>
      </p:sp>
      <p:pic>
        <p:nvPicPr>
          <p:cNvPr id="808" name="Google Shape;808;p61"/>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809" name="Google Shape;809;p61"/>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B</a:t>
            </a:r>
            <a:endParaRPr sz="2667" b="1">
              <a:solidFill>
                <a:srgbClr val="FFFFFF"/>
              </a:solidFill>
              <a:latin typeface="Lexend"/>
              <a:ea typeface="Lexend"/>
              <a:cs typeface="Lexend"/>
              <a:sym typeface="Lexend"/>
            </a:endParaRPr>
          </a:p>
        </p:txBody>
      </p:sp>
      <p:sp>
        <p:nvSpPr>
          <p:cNvPr id="810" name="Google Shape;810;p61"/>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11" name="Google Shape;811;p61"/>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12" name="Google Shape;812;p61"/>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07 Practice - blue ">
  <p:cSld name="TITLE_AND_TWO_COLUMNS_1_1_5_1_3_1_2">
    <p:spTree>
      <p:nvGrpSpPr>
        <p:cNvPr id="1" name="Shape 813"/>
        <p:cNvGrpSpPr/>
        <p:nvPr/>
      </p:nvGrpSpPr>
      <p:grpSpPr>
        <a:xfrm>
          <a:off x="0" y="0"/>
          <a:ext cx="0" cy="0"/>
          <a:chOff x="0" y="0"/>
          <a:chExt cx="0" cy="0"/>
        </a:xfrm>
      </p:grpSpPr>
      <p:pic>
        <p:nvPicPr>
          <p:cNvPr id="814" name="Google Shape;814;p62"/>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15" name="Google Shape;815;p62"/>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6" name="Google Shape;816;p62"/>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Practice</a:t>
            </a:r>
            <a:endParaRPr sz="1200" b="1">
              <a:solidFill>
                <a:srgbClr val="EBEDFE"/>
              </a:solidFill>
              <a:latin typeface="Lexend"/>
              <a:ea typeface="Lexend"/>
              <a:cs typeface="Lexend"/>
              <a:sym typeface="Lexend"/>
            </a:endParaRPr>
          </a:p>
        </p:txBody>
      </p:sp>
      <p:pic>
        <p:nvPicPr>
          <p:cNvPr id="817" name="Google Shape;817;p62"/>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818" name="Google Shape;818;p62"/>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C</a:t>
            </a:r>
            <a:endParaRPr sz="2667" b="1">
              <a:solidFill>
                <a:srgbClr val="FFFFFF"/>
              </a:solidFill>
              <a:latin typeface="Lexend"/>
              <a:ea typeface="Lexend"/>
              <a:cs typeface="Lexend"/>
              <a:sym typeface="Lexend"/>
            </a:endParaRPr>
          </a:p>
        </p:txBody>
      </p:sp>
      <p:sp>
        <p:nvSpPr>
          <p:cNvPr id="819" name="Google Shape;819;p62"/>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20" name="Google Shape;820;p62"/>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21" name="Google Shape;821;p62"/>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4.07 Practice - pink">
  <p:cSld name="TITLE_AND_TWO_COLUMNS_1_1_5_1_3_1_1_1_1_1">
    <p:spTree>
      <p:nvGrpSpPr>
        <p:cNvPr id="1" name="Shape 822"/>
        <p:cNvGrpSpPr/>
        <p:nvPr/>
      </p:nvGrpSpPr>
      <p:grpSpPr>
        <a:xfrm>
          <a:off x="0" y="0"/>
          <a:ext cx="0" cy="0"/>
          <a:chOff x="0" y="0"/>
          <a:chExt cx="0" cy="0"/>
        </a:xfrm>
      </p:grpSpPr>
      <p:pic>
        <p:nvPicPr>
          <p:cNvPr id="823" name="Google Shape;823;p63"/>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24" name="Google Shape;824;p63"/>
          <p:cNvSpPr/>
          <p:nvPr/>
        </p:nvSpPr>
        <p:spPr>
          <a:xfrm>
            <a:off x="0" y="1"/>
            <a:ext cx="12192400" cy="72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5" name="Google Shape;825;p63"/>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Practice</a:t>
            </a:r>
            <a:endParaRPr sz="1200" b="1">
              <a:solidFill>
                <a:srgbClr val="FAEAF6"/>
              </a:solidFill>
              <a:latin typeface="Lexend"/>
              <a:ea typeface="Lexend"/>
              <a:cs typeface="Lexend"/>
              <a:sym typeface="Lexend"/>
            </a:endParaRPr>
          </a:p>
        </p:txBody>
      </p:sp>
      <p:pic>
        <p:nvPicPr>
          <p:cNvPr id="826" name="Google Shape;826;p63"/>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827" name="Google Shape;827;p63"/>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D</a:t>
            </a:r>
            <a:endParaRPr sz="2667" b="1">
              <a:solidFill>
                <a:srgbClr val="FFFFFF"/>
              </a:solidFill>
              <a:latin typeface="Lexend"/>
              <a:ea typeface="Lexend"/>
              <a:cs typeface="Lexend"/>
              <a:sym typeface="Lexend"/>
            </a:endParaRPr>
          </a:p>
        </p:txBody>
      </p:sp>
      <p:sp>
        <p:nvSpPr>
          <p:cNvPr id="828" name="Google Shape;828;p63"/>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29" name="Google Shape;829;p63"/>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30" name="Google Shape;830;p63"/>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08 Feedback - purple">
  <p:cSld name="TITLE_AND_TWO_COLUMNS_1_1_5_1_3_1_1_1_2">
    <p:bg>
      <p:bgPr>
        <a:solidFill>
          <a:srgbClr val="F3EEFB"/>
        </a:solidFill>
        <a:effectLst/>
      </p:bgPr>
    </p:bg>
    <p:spTree>
      <p:nvGrpSpPr>
        <p:cNvPr id="1" name="Shape 831"/>
        <p:cNvGrpSpPr/>
        <p:nvPr/>
      </p:nvGrpSpPr>
      <p:grpSpPr>
        <a:xfrm>
          <a:off x="0" y="0"/>
          <a:ext cx="0" cy="0"/>
          <a:chOff x="0" y="0"/>
          <a:chExt cx="0" cy="0"/>
        </a:xfrm>
      </p:grpSpPr>
      <p:pic>
        <p:nvPicPr>
          <p:cNvPr id="832" name="Google Shape;832;p64"/>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833" name="Google Shape;833;p64"/>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834" name="Google Shape;834;p64"/>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835" name="Google Shape;835;p64"/>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Feedback</a:t>
            </a:r>
            <a:endParaRPr sz="1200" b="1">
              <a:solidFill>
                <a:srgbClr val="F3EEFB"/>
              </a:solidFill>
              <a:latin typeface="Lexend"/>
              <a:ea typeface="Lexend"/>
              <a:cs typeface="Lexend"/>
              <a:sym typeface="Lexend"/>
            </a:endParaRPr>
          </a:p>
        </p:txBody>
      </p:sp>
      <p:sp>
        <p:nvSpPr>
          <p:cNvPr id="836" name="Google Shape;836;p64"/>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A</a:t>
            </a:r>
            <a:endParaRPr sz="2667" b="1">
              <a:solidFill>
                <a:srgbClr val="FFFFFF"/>
              </a:solidFill>
              <a:latin typeface="Lexend"/>
              <a:ea typeface="Lexend"/>
              <a:cs typeface="Lexend"/>
              <a:sym typeface="Lexend"/>
            </a:endParaRPr>
          </a:p>
        </p:txBody>
      </p:sp>
      <p:sp>
        <p:nvSpPr>
          <p:cNvPr id="837" name="Google Shape;837;p64"/>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38" name="Google Shape;838;p64"/>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39" name="Google Shape;839;p64"/>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08 Feedback - jade">
  <p:cSld name="TITLE_AND_TWO_COLUMNS_1_1_5_1_3_1_1_1_1_2">
    <p:bg>
      <p:bgPr>
        <a:solidFill>
          <a:srgbClr val="E6F2F2"/>
        </a:solidFill>
        <a:effectLst/>
      </p:bgPr>
    </p:bg>
    <p:spTree>
      <p:nvGrpSpPr>
        <p:cNvPr id="1" name="Shape 840"/>
        <p:cNvGrpSpPr/>
        <p:nvPr/>
      </p:nvGrpSpPr>
      <p:grpSpPr>
        <a:xfrm>
          <a:off x="0" y="0"/>
          <a:ext cx="0" cy="0"/>
          <a:chOff x="0" y="0"/>
          <a:chExt cx="0" cy="0"/>
        </a:xfrm>
      </p:grpSpPr>
      <p:pic>
        <p:nvPicPr>
          <p:cNvPr id="841" name="Google Shape;841;p6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42" name="Google Shape;842;p65"/>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3" name="Google Shape;843;p65"/>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Feedback</a:t>
            </a:r>
            <a:endParaRPr sz="1200" b="1">
              <a:solidFill>
                <a:srgbClr val="E6F2F2"/>
              </a:solidFill>
              <a:latin typeface="Lexend"/>
              <a:ea typeface="Lexend"/>
              <a:cs typeface="Lexend"/>
              <a:sym typeface="Lexend"/>
            </a:endParaRPr>
          </a:p>
        </p:txBody>
      </p:sp>
      <p:pic>
        <p:nvPicPr>
          <p:cNvPr id="844" name="Google Shape;844;p65"/>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845" name="Google Shape;845;p65"/>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B</a:t>
            </a:r>
            <a:endParaRPr sz="2667" b="1">
              <a:solidFill>
                <a:srgbClr val="FFFFFF"/>
              </a:solidFill>
              <a:latin typeface="Lexend"/>
              <a:ea typeface="Lexend"/>
              <a:cs typeface="Lexend"/>
              <a:sym typeface="Lexend"/>
            </a:endParaRPr>
          </a:p>
        </p:txBody>
      </p:sp>
      <p:sp>
        <p:nvSpPr>
          <p:cNvPr id="846" name="Google Shape;846;p65"/>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47" name="Google Shape;847;p65"/>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48" name="Google Shape;848;p65"/>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08 Feedback - blue">
  <p:cSld name="TITLE_AND_TWO_COLUMNS_1_1_5_1_3_1_2_1">
    <p:bg>
      <p:bgPr>
        <a:solidFill>
          <a:srgbClr val="EBEDFE"/>
        </a:solidFill>
        <a:effectLst/>
      </p:bgPr>
    </p:bg>
    <p:spTree>
      <p:nvGrpSpPr>
        <p:cNvPr id="1" name="Shape 849"/>
        <p:cNvGrpSpPr/>
        <p:nvPr/>
      </p:nvGrpSpPr>
      <p:grpSpPr>
        <a:xfrm>
          <a:off x="0" y="0"/>
          <a:ext cx="0" cy="0"/>
          <a:chOff x="0" y="0"/>
          <a:chExt cx="0" cy="0"/>
        </a:xfrm>
      </p:grpSpPr>
      <p:pic>
        <p:nvPicPr>
          <p:cNvPr id="850" name="Google Shape;850;p66"/>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51" name="Google Shape;851;p66"/>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2" name="Google Shape;852;p66"/>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Feedback</a:t>
            </a:r>
            <a:endParaRPr sz="1200" b="1">
              <a:solidFill>
                <a:srgbClr val="E6F2F2"/>
              </a:solidFill>
              <a:latin typeface="Lexend"/>
              <a:ea typeface="Lexend"/>
              <a:cs typeface="Lexend"/>
              <a:sym typeface="Lexend"/>
            </a:endParaRPr>
          </a:p>
        </p:txBody>
      </p:sp>
      <p:pic>
        <p:nvPicPr>
          <p:cNvPr id="853" name="Google Shape;853;p66"/>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854" name="Google Shape;854;p66"/>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C</a:t>
            </a:r>
            <a:endParaRPr sz="2667" b="1">
              <a:solidFill>
                <a:srgbClr val="FFFFFF"/>
              </a:solidFill>
              <a:latin typeface="Lexend"/>
              <a:ea typeface="Lexend"/>
              <a:cs typeface="Lexend"/>
              <a:sym typeface="Lexend"/>
            </a:endParaRPr>
          </a:p>
        </p:txBody>
      </p:sp>
      <p:sp>
        <p:nvSpPr>
          <p:cNvPr id="855" name="Google Shape;855;p66"/>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56" name="Google Shape;856;p66"/>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57" name="Google Shape;857;p66"/>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4.08 Feedback - pink">
  <p:cSld name="TITLE_AND_TWO_COLUMNS_1_1_5_1_3_1_1_1_1_1_1">
    <p:bg>
      <p:bgPr>
        <a:solidFill>
          <a:srgbClr val="FAEAF6"/>
        </a:solidFill>
        <a:effectLst/>
      </p:bgPr>
    </p:bg>
    <p:spTree>
      <p:nvGrpSpPr>
        <p:cNvPr id="1" name="Shape 858"/>
        <p:cNvGrpSpPr/>
        <p:nvPr/>
      </p:nvGrpSpPr>
      <p:grpSpPr>
        <a:xfrm>
          <a:off x="0" y="0"/>
          <a:ext cx="0" cy="0"/>
          <a:chOff x="0" y="0"/>
          <a:chExt cx="0" cy="0"/>
        </a:xfrm>
      </p:grpSpPr>
      <p:pic>
        <p:nvPicPr>
          <p:cNvPr id="859" name="Google Shape;859;p67"/>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60" name="Google Shape;860;p67"/>
          <p:cNvSpPr/>
          <p:nvPr/>
        </p:nvSpPr>
        <p:spPr>
          <a:xfrm>
            <a:off x="0" y="1"/>
            <a:ext cx="12192400" cy="72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61" name="Google Shape;861;p67"/>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AEAF6"/>
                </a:solidFill>
                <a:latin typeface="Lexend"/>
                <a:ea typeface="Lexend"/>
                <a:cs typeface="Lexend"/>
                <a:sym typeface="Lexend"/>
              </a:rPr>
              <a:t>Feedback</a:t>
            </a:r>
            <a:endParaRPr sz="1200" b="1">
              <a:solidFill>
                <a:srgbClr val="FAEAF6"/>
              </a:solidFill>
              <a:latin typeface="Lexend"/>
              <a:ea typeface="Lexend"/>
              <a:cs typeface="Lexend"/>
              <a:sym typeface="Lexend"/>
            </a:endParaRPr>
          </a:p>
        </p:txBody>
      </p:sp>
      <p:pic>
        <p:nvPicPr>
          <p:cNvPr id="862" name="Google Shape;862;p67"/>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863" name="Google Shape;863;p67"/>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chemeClr val="lt1"/>
                </a:solidFill>
                <a:latin typeface="Lexend"/>
                <a:ea typeface="Lexend"/>
                <a:cs typeface="Lexend"/>
                <a:sym typeface="Lexend"/>
              </a:rPr>
              <a:t>Task D</a:t>
            </a:r>
            <a:endParaRPr sz="2667" b="1">
              <a:solidFill>
                <a:schemeClr val="lt1"/>
              </a:solidFill>
              <a:latin typeface="Lexend"/>
              <a:ea typeface="Lexend"/>
              <a:cs typeface="Lexend"/>
              <a:sym typeface="Lexend"/>
            </a:endParaRPr>
          </a:p>
        </p:txBody>
      </p:sp>
      <p:sp>
        <p:nvSpPr>
          <p:cNvPr id="864" name="Google Shape;864;p67"/>
          <p:cNvSpPr txBox="1">
            <a:spLocks noGrp="1"/>
          </p:cNvSpPr>
          <p:nvPr>
            <p:ph type="title"/>
          </p:nvPr>
        </p:nvSpPr>
        <p:spPr>
          <a:xfrm>
            <a:off x="1932400" y="195567"/>
            <a:ext cx="7655200" cy="410400"/>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65" name="Google Shape;865;p67"/>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66" name="Google Shape;866;p67"/>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9.6 Summary 1">
  <p:cSld name="TITLE_AND_TWO_COLUMNS_1_1_5_1_2_1_1">
    <p:spTree>
      <p:nvGrpSpPr>
        <p:cNvPr id="1" name="Shape 867"/>
        <p:cNvGrpSpPr/>
        <p:nvPr/>
      </p:nvGrpSpPr>
      <p:grpSpPr>
        <a:xfrm>
          <a:off x="0" y="0"/>
          <a:ext cx="0" cy="0"/>
          <a:chOff x="0" y="0"/>
          <a:chExt cx="0" cy="0"/>
        </a:xfrm>
      </p:grpSpPr>
      <p:grpSp>
        <p:nvGrpSpPr>
          <p:cNvPr id="868" name="Google Shape;868;p68"/>
          <p:cNvGrpSpPr/>
          <p:nvPr/>
        </p:nvGrpSpPr>
        <p:grpSpPr>
          <a:xfrm>
            <a:off x="0" y="0"/>
            <a:ext cx="12201603" cy="870045"/>
            <a:chOff x="0" y="0"/>
            <a:chExt cx="9151202" cy="652534"/>
          </a:xfrm>
        </p:grpSpPr>
        <p:sp>
          <p:nvSpPr>
            <p:cNvPr id="869" name="Google Shape;869;p68"/>
            <p:cNvSpPr/>
            <p:nvPr/>
          </p:nvSpPr>
          <p:spPr>
            <a:xfrm>
              <a:off x="0" y="0"/>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870" name="Google Shape;870;p68"/>
            <p:cNvPicPr preferRelativeResize="0"/>
            <p:nvPr/>
          </p:nvPicPr>
          <p:blipFill rotWithShape="1">
            <a:blip r:embed="rId2">
              <a:alphaModFix/>
            </a:blip>
            <a:srcRect t="1699" b="1709"/>
            <a:stretch/>
          </p:blipFill>
          <p:spPr>
            <a:xfrm>
              <a:off x="0" y="535825"/>
              <a:ext cx="9151202" cy="116709"/>
            </a:xfrm>
            <a:prstGeom prst="rect">
              <a:avLst/>
            </a:prstGeom>
            <a:noFill/>
            <a:ln>
              <a:noFill/>
            </a:ln>
          </p:spPr>
        </p:pic>
      </p:grpSp>
      <p:sp>
        <p:nvSpPr>
          <p:cNvPr id="871" name="Google Shape;871;p68"/>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Summary</a:t>
            </a:r>
            <a:endParaRPr sz="2667" b="1">
              <a:solidFill>
                <a:schemeClr val="dk1"/>
              </a:solidFill>
              <a:latin typeface="Lexend"/>
              <a:ea typeface="Lexend"/>
              <a:cs typeface="Lexend"/>
              <a:sym typeface="Lexend"/>
            </a:endParaRPr>
          </a:p>
        </p:txBody>
      </p:sp>
      <p:sp>
        <p:nvSpPr>
          <p:cNvPr id="872" name="Google Shape;872;p68"/>
          <p:cNvSpPr txBox="1">
            <a:spLocks noGrp="1"/>
          </p:cNvSpPr>
          <p:nvPr>
            <p:ph type="title"/>
          </p:nvPr>
        </p:nvSpPr>
        <p:spPr>
          <a:xfrm>
            <a:off x="2246400" y="158833"/>
            <a:ext cx="7655200" cy="410400"/>
          </a:xfrm>
          <a:prstGeom prst="rect">
            <a:avLst/>
          </a:prstGeom>
        </p:spPr>
        <p:txBody>
          <a:bodyPr spcFirstLastPara="1" wrap="square" lIns="0" tIns="0" rIns="0" bIns="0" anchor="t" anchorCtr="0">
            <a:spAutoFit/>
          </a:bodyPr>
          <a:lstStyle>
            <a:lvl1pPr lvl="0" rtl="0">
              <a:spcBef>
                <a:spcPts val="0"/>
              </a:spcBef>
              <a:spcAft>
                <a:spcPts val="0"/>
              </a:spcAft>
              <a:buSzPts val="2000"/>
              <a:buNone/>
              <a:defRPr sz="2667"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3" name="Google Shape;873;p68"/>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74" name="Google Shape;874;p68"/>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9.6 Summary 2">
  <p:cSld name="TITLE_AND_TWO_COLUMNS_1_1_5_1_2">
    <p:spTree>
      <p:nvGrpSpPr>
        <p:cNvPr id="1" name="Shape 875"/>
        <p:cNvGrpSpPr/>
        <p:nvPr/>
      </p:nvGrpSpPr>
      <p:grpSpPr>
        <a:xfrm>
          <a:off x="0" y="0"/>
          <a:ext cx="0" cy="0"/>
          <a:chOff x="0" y="0"/>
          <a:chExt cx="0" cy="0"/>
        </a:xfrm>
      </p:grpSpPr>
      <p:grpSp>
        <p:nvGrpSpPr>
          <p:cNvPr id="876" name="Google Shape;876;p69"/>
          <p:cNvGrpSpPr/>
          <p:nvPr/>
        </p:nvGrpSpPr>
        <p:grpSpPr>
          <a:xfrm>
            <a:off x="0" y="1"/>
            <a:ext cx="12201603" cy="1181679"/>
            <a:chOff x="0" y="0"/>
            <a:chExt cx="9151202" cy="886259"/>
          </a:xfrm>
        </p:grpSpPr>
        <p:sp>
          <p:nvSpPr>
            <p:cNvPr id="877" name="Google Shape;877;p69"/>
            <p:cNvSpPr/>
            <p:nvPr/>
          </p:nvSpPr>
          <p:spPr>
            <a:xfrm>
              <a:off x="0" y="0"/>
              <a:ext cx="9144300" cy="773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pic>
          <p:nvPicPr>
            <p:cNvPr id="878" name="Google Shape;878;p69"/>
            <p:cNvPicPr preferRelativeResize="0"/>
            <p:nvPr/>
          </p:nvPicPr>
          <p:blipFill rotWithShape="1">
            <a:blip r:embed="rId2">
              <a:alphaModFix/>
            </a:blip>
            <a:srcRect t="1699" b="1709"/>
            <a:stretch/>
          </p:blipFill>
          <p:spPr>
            <a:xfrm>
              <a:off x="0" y="769550"/>
              <a:ext cx="9151202" cy="116709"/>
            </a:xfrm>
            <a:prstGeom prst="rect">
              <a:avLst/>
            </a:prstGeom>
            <a:noFill/>
            <a:ln>
              <a:noFill/>
            </a:ln>
          </p:spPr>
        </p:pic>
      </p:grpSp>
      <p:sp>
        <p:nvSpPr>
          <p:cNvPr id="879" name="Google Shape;879;p69"/>
          <p:cNvSpPr txBox="1">
            <a:spLocks noGrp="1"/>
          </p:cNvSpPr>
          <p:nvPr>
            <p:ph type="body" idx="1"/>
          </p:nvPr>
        </p:nvSpPr>
        <p:spPr>
          <a:xfrm>
            <a:off x="432000" y="1440000"/>
            <a:ext cx="10818400" cy="49872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80" name="Google Shape;880;p69"/>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Summary</a:t>
            </a:r>
            <a:endParaRPr sz="2667" b="1">
              <a:solidFill>
                <a:schemeClr val="dk1"/>
              </a:solidFill>
              <a:latin typeface="Lexend"/>
              <a:ea typeface="Lexend"/>
              <a:cs typeface="Lexend"/>
              <a:sym typeface="Lexend"/>
            </a:endParaRPr>
          </a:p>
        </p:txBody>
      </p:sp>
      <p:sp>
        <p:nvSpPr>
          <p:cNvPr id="881" name="Google Shape;881;p69"/>
          <p:cNvSpPr txBox="1">
            <a:spLocks noGrp="1"/>
          </p:cNvSpPr>
          <p:nvPr>
            <p:ph type="title"/>
          </p:nvPr>
        </p:nvSpPr>
        <p:spPr>
          <a:xfrm>
            <a:off x="2246400" y="58433"/>
            <a:ext cx="7655200" cy="510400"/>
          </a:xfrm>
          <a:prstGeom prst="rect">
            <a:avLst/>
          </a:prstGeom>
        </p:spPr>
        <p:txBody>
          <a:bodyPr spcFirstLastPara="1" wrap="square" lIns="0" tIns="0" rIns="0" bIns="0" anchor="b" anchorCtr="0">
            <a:spAutoFit/>
          </a:bodyPr>
          <a:lstStyle>
            <a:lvl1pPr lvl="0" rtl="0">
              <a:lnSpc>
                <a:spcPct val="100000"/>
              </a:lnSpc>
              <a:spcBef>
                <a:spcPts val="0"/>
              </a:spcBef>
              <a:spcAft>
                <a:spcPts val="0"/>
              </a:spcAft>
              <a:buSzPts val="2000"/>
              <a:buFont typeface="Lexend"/>
              <a:buNone/>
              <a:defRPr sz="2667" b="0">
                <a:latin typeface="Lexend"/>
                <a:ea typeface="Lexend"/>
                <a:cs typeface="Lexend"/>
                <a:sym typeface="Lexend"/>
              </a:defRPr>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
        <p:nvSpPr>
          <p:cNvPr id="882" name="Google Shape;882;p69"/>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Z.4 Items to copy-paste">
  <p:cSld name="CUSTOM_104_1_2_1_1">
    <p:spTree>
      <p:nvGrpSpPr>
        <p:cNvPr id="1" name="Shape 883"/>
        <p:cNvGrpSpPr/>
        <p:nvPr/>
      </p:nvGrpSpPr>
      <p:grpSpPr>
        <a:xfrm>
          <a:off x="0" y="0"/>
          <a:ext cx="0" cy="0"/>
          <a:chOff x="0" y="0"/>
          <a:chExt cx="0" cy="0"/>
        </a:xfrm>
      </p:grpSpPr>
      <p:sp>
        <p:nvSpPr>
          <p:cNvPr id="884" name="Google Shape;884;p70"/>
          <p:cNvSpPr/>
          <p:nvPr/>
        </p:nvSpPr>
        <p:spPr>
          <a:xfrm>
            <a:off x="4289584" y="5562536"/>
            <a:ext cx="695200" cy="3512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2133">
                <a:solidFill>
                  <a:schemeClr val="dk1"/>
                </a:solidFill>
                <a:latin typeface="Lexend"/>
                <a:ea typeface="Lexend"/>
                <a:cs typeface="Lexend"/>
                <a:sym typeface="Lexend"/>
              </a:rPr>
              <a:t>Tick</a:t>
            </a:r>
            <a:endParaRPr sz="2133" i="0" u="none" strike="noStrike" cap="none">
              <a:solidFill>
                <a:schemeClr val="dk1"/>
              </a:solidFill>
              <a:latin typeface="Lexend"/>
              <a:ea typeface="Lexend"/>
              <a:cs typeface="Lexend"/>
              <a:sym typeface="Lexend"/>
            </a:endParaRPr>
          </a:p>
        </p:txBody>
      </p:sp>
      <p:sp>
        <p:nvSpPr>
          <p:cNvPr id="885" name="Google Shape;885;p70"/>
          <p:cNvSpPr/>
          <p:nvPr/>
        </p:nvSpPr>
        <p:spPr>
          <a:xfrm>
            <a:off x="645233" y="257433"/>
            <a:ext cx="8895600" cy="4996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667" b="1" i="0" u="none" strike="noStrike" cap="none">
                <a:solidFill>
                  <a:schemeClr val="dk1"/>
                </a:solidFill>
                <a:latin typeface="Lexend"/>
                <a:ea typeface="Lexend"/>
                <a:cs typeface="Lexend"/>
                <a:sym typeface="Lexend"/>
              </a:rPr>
              <a:t>Items to copy and paste</a:t>
            </a:r>
            <a:endParaRPr sz="2667" b="0" i="0" u="none" strike="noStrike" cap="none">
              <a:solidFill>
                <a:schemeClr val="dk1"/>
              </a:solidFill>
              <a:latin typeface="Calibri"/>
              <a:ea typeface="Calibri"/>
              <a:cs typeface="Calibri"/>
              <a:sym typeface="Calibri"/>
            </a:endParaRPr>
          </a:p>
        </p:txBody>
      </p:sp>
      <p:sp>
        <p:nvSpPr>
          <p:cNvPr id="886" name="Google Shape;886;p70"/>
          <p:cNvSpPr/>
          <p:nvPr/>
        </p:nvSpPr>
        <p:spPr>
          <a:xfrm>
            <a:off x="9945600" y="470200"/>
            <a:ext cx="2246400" cy="4996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2133" i="0" u="none" strike="noStrike" cap="none">
                <a:solidFill>
                  <a:schemeClr val="dk1"/>
                </a:solidFill>
                <a:latin typeface="Lexend"/>
                <a:ea typeface="Lexend"/>
                <a:cs typeface="Lexend"/>
                <a:sym typeface="Lexend"/>
              </a:rPr>
              <a:t>Video frame</a:t>
            </a:r>
            <a:endParaRPr sz="2133" i="0" u="none" strike="noStrike" cap="none">
              <a:solidFill>
                <a:schemeClr val="dk1"/>
              </a:solidFill>
              <a:latin typeface="Lexend"/>
              <a:ea typeface="Lexend"/>
              <a:cs typeface="Lexend"/>
              <a:sym typeface="Lexend"/>
            </a:endParaRPr>
          </a:p>
        </p:txBody>
      </p:sp>
      <p:sp>
        <p:nvSpPr>
          <p:cNvPr id="887" name="Google Shape;887;p70"/>
          <p:cNvSpPr/>
          <p:nvPr/>
        </p:nvSpPr>
        <p:spPr>
          <a:xfrm>
            <a:off x="838384" y="5562524"/>
            <a:ext cx="2105600" cy="3512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GB" sz="2133">
                <a:solidFill>
                  <a:schemeClr val="dk1"/>
                </a:solidFill>
                <a:latin typeface="Lexend"/>
                <a:ea typeface="Lexend"/>
                <a:cs typeface="Lexend"/>
                <a:sym typeface="Lexend"/>
              </a:rPr>
              <a:t>Agenda dot</a:t>
            </a:r>
            <a:endParaRPr sz="2133">
              <a:solidFill>
                <a:schemeClr val="dk1"/>
              </a:solidFill>
              <a:latin typeface="Lexend"/>
              <a:ea typeface="Lexend"/>
              <a:cs typeface="Lexend"/>
              <a:sym typeface="Lexend"/>
            </a:endParaRPr>
          </a:p>
        </p:txBody>
      </p:sp>
      <p:sp>
        <p:nvSpPr>
          <p:cNvPr id="888" name="Google Shape;888;p70"/>
          <p:cNvSpPr/>
          <p:nvPr/>
        </p:nvSpPr>
        <p:spPr>
          <a:xfrm>
            <a:off x="7855367" y="3084000"/>
            <a:ext cx="2395200" cy="5076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2133">
                <a:solidFill>
                  <a:schemeClr val="dk1"/>
                </a:solidFill>
                <a:latin typeface="Lexend"/>
                <a:ea typeface="Lexend"/>
                <a:cs typeface="Lexend"/>
                <a:sym typeface="Lexend"/>
              </a:rPr>
              <a:t>CfU option letters</a:t>
            </a:r>
            <a:endParaRPr sz="2133" i="0" u="none" strike="noStrike" cap="none">
              <a:solidFill>
                <a:schemeClr val="dk1"/>
              </a:solidFill>
              <a:latin typeface="Lexend"/>
              <a:ea typeface="Lexend"/>
              <a:cs typeface="Lexend"/>
              <a:sym typeface="Lexend"/>
            </a:endParaRPr>
          </a:p>
        </p:txBody>
      </p:sp>
      <p:sp>
        <p:nvSpPr>
          <p:cNvPr id="889" name="Google Shape;889;p70"/>
          <p:cNvSpPr/>
          <p:nvPr/>
        </p:nvSpPr>
        <p:spPr>
          <a:xfrm>
            <a:off x="1244801" y="3162200"/>
            <a:ext cx="1573200" cy="3512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2133">
                <a:solidFill>
                  <a:schemeClr val="dk1"/>
                </a:solidFill>
                <a:latin typeface="Lexend"/>
                <a:ea typeface="Lexend"/>
                <a:cs typeface="Lexend"/>
                <a:sym typeface="Lexend"/>
              </a:rPr>
              <a:t>Audio clip</a:t>
            </a:r>
            <a:endParaRPr sz="2133" i="0" u="none" strike="noStrike" cap="none">
              <a:solidFill>
                <a:schemeClr val="dk1"/>
              </a:solidFill>
              <a:latin typeface="Lexend"/>
              <a:ea typeface="Lexend"/>
              <a:cs typeface="Lexend"/>
              <a:sym typeface="Lexend"/>
            </a:endParaRPr>
          </a:p>
        </p:txBody>
      </p:sp>
      <p:sp>
        <p:nvSpPr>
          <p:cNvPr id="890" name="Google Shape;890;p70"/>
          <p:cNvSpPr/>
          <p:nvPr/>
        </p:nvSpPr>
        <p:spPr>
          <a:xfrm>
            <a:off x="4592280" y="3169600"/>
            <a:ext cx="1488800" cy="3364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2133">
                <a:solidFill>
                  <a:schemeClr val="dk1"/>
                </a:solidFill>
                <a:latin typeface="Lexend"/>
                <a:ea typeface="Lexend"/>
                <a:cs typeface="Lexend"/>
                <a:sym typeface="Lexend"/>
              </a:rPr>
              <a:t>Video clip</a:t>
            </a:r>
            <a:endParaRPr sz="2133" i="0" u="none" strike="noStrike" cap="none">
              <a:solidFill>
                <a:schemeClr val="dk1"/>
              </a:solidFill>
              <a:latin typeface="Lexend"/>
              <a:ea typeface="Lexend"/>
              <a:cs typeface="Lexend"/>
              <a:sym typeface="Lexend"/>
            </a:endParaRPr>
          </a:p>
        </p:txBody>
      </p:sp>
      <p:sp>
        <p:nvSpPr>
          <p:cNvPr id="891" name="Google Shape;891;p70"/>
          <p:cNvSpPr/>
          <p:nvPr/>
        </p:nvSpPr>
        <p:spPr>
          <a:xfrm>
            <a:off x="6330399" y="5562533"/>
            <a:ext cx="925600" cy="3512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2133">
                <a:solidFill>
                  <a:schemeClr val="dk1"/>
                </a:solidFill>
                <a:latin typeface="Lexend"/>
                <a:ea typeface="Lexend"/>
                <a:cs typeface="Lexend"/>
                <a:sym typeface="Lexend"/>
              </a:rPr>
              <a:t>Cross</a:t>
            </a:r>
            <a:endParaRPr sz="2133" i="0" u="none" strike="noStrike" cap="none">
              <a:solidFill>
                <a:schemeClr val="dk1"/>
              </a:solidFill>
              <a:latin typeface="Lexend"/>
              <a:ea typeface="Lexend"/>
              <a:cs typeface="Lexend"/>
              <a:sym typeface="Lexend"/>
            </a:endParaRPr>
          </a:p>
        </p:txBody>
      </p:sp>
      <p:sp>
        <p:nvSpPr>
          <p:cNvPr id="892" name="Google Shape;892;p70"/>
          <p:cNvSpPr/>
          <p:nvPr/>
        </p:nvSpPr>
        <p:spPr>
          <a:xfrm>
            <a:off x="8601600" y="5562533"/>
            <a:ext cx="1895600" cy="3512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None/>
            </a:pPr>
            <a:r>
              <a:rPr lang="en-GB" sz="2133">
                <a:solidFill>
                  <a:schemeClr val="dk1"/>
                </a:solidFill>
                <a:latin typeface="Lexend"/>
                <a:ea typeface="Lexend"/>
                <a:cs typeface="Lexend"/>
                <a:sym typeface="Lexend"/>
              </a:rPr>
              <a:t>Reading icon</a:t>
            </a:r>
            <a:endParaRPr sz="2133" i="0" u="none" strike="noStrike" cap="none">
              <a:solidFill>
                <a:schemeClr val="dk1"/>
              </a:solidFill>
              <a:latin typeface="Lexend"/>
              <a:ea typeface="Lexend"/>
              <a:cs typeface="Lexend"/>
              <a:sym typeface="Lexen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Z.5 OGL">
  <p:cSld name="CUSTOM_5_1">
    <p:bg>
      <p:bgPr>
        <a:solidFill>
          <a:srgbClr val="BEF2BD"/>
        </a:solidFill>
        <a:effectLst/>
      </p:bgPr>
    </p:bg>
    <p:spTree>
      <p:nvGrpSpPr>
        <p:cNvPr id="1" name="Shape 893"/>
        <p:cNvGrpSpPr/>
        <p:nvPr/>
      </p:nvGrpSpPr>
      <p:grpSpPr>
        <a:xfrm>
          <a:off x="0" y="0"/>
          <a:ext cx="0" cy="0"/>
          <a:chOff x="0" y="0"/>
          <a:chExt cx="0" cy="0"/>
        </a:xfrm>
      </p:grpSpPr>
      <p:pic>
        <p:nvPicPr>
          <p:cNvPr id="894" name="Google Shape;894;p71"/>
          <p:cNvPicPr preferRelativeResize="0"/>
          <p:nvPr/>
        </p:nvPicPr>
        <p:blipFill>
          <a:blip r:embed="rId2">
            <a:alphaModFix/>
          </a:blip>
          <a:stretch>
            <a:fillRect/>
          </a:stretch>
        </p:blipFill>
        <p:spPr>
          <a:xfrm>
            <a:off x="462934" y="1482493"/>
            <a:ext cx="10594133" cy="3893035"/>
          </a:xfrm>
          <a:prstGeom prst="rect">
            <a:avLst/>
          </a:prstGeom>
          <a:noFill/>
          <a:ln>
            <a:noFill/>
          </a:ln>
        </p:spPr>
      </p:pic>
      <p:sp>
        <p:nvSpPr>
          <p:cNvPr id="895" name="Google Shape;895;p71"/>
          <p:cNvSpPr txBox="1">
            <a:spLocks noGrp="1"/>
          </p:cNvSpPr>
          <p:nvPr>
            <p:ph type="subTitle" idx="1"/>
          </p:nvPr>
        </p:nvSpPr>
        <p:spPr>
          <a:xfrm>
            <a:off x="882367" y="1688667"/>
            <a:ext cx="9801600" cy="3502800"/>
          </a:xfrm>
          <a:prstGeom prst="rect">
            <a:avLst/>
          </a:prstGeom>
        </p:spPr>
        <p:txBody>
          <a:bodyPr spcFirstLastPara="1" wrap="square" lIns="0" tIns="0" rIns="0" bIns="0" anchor="ctr" anchorCtr="0">
            <a:no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Z.6 Blank">
  <p:cSld name="CUSTOM_6">
    <p:spTree>
      <p:nvGrpSpPr>
        <p:cNvPr id="1" name="Shape 896"/>
        <p:cNvGrpSpPr/>
        <p:nvPr/>
      </p:nvGrpSpPr>
      <p:grpSpPr>
        <a:xfrm>
          <a:off x="0" y="0"/>
          <a:ext cx="0" cy="0"/>
          <a:chOff x="0" y="0"/>
          <a:chExt cx="0" cy="0"/>
        </a:xfrm>
      </p:grpSpPr>
      <p:sp>
        <p:nvSpPr>
          <p:cNvPr id="897" name="Google Shape;897;p72"/>
          <p:cNvSpPr txBox="1">
            <a:spLocks noGrp="1"/>
          </p:cNvSpPr>
          <p:nvPr>
            <p:ph type="title"/>
          </p:nvPr>
        </p:nvSpPr>
        <p:spPr>
          <a:xfrm>
            <a:off x="612000" y="301600"/>
            <a:ext cx="8800800" cy="1086000"/>
          </a:xfrm>
          <a:prstGeom prst="rect">
            <a:avLst/>
          </a:prstGeom>
        </p:spPr>
        <p:txBody>
          <a:bodyPr spcFirstLastPara="1" wrap="square" lIns="0" tIns="0" rIns="0" bIns="0" anchor="t" anchorCtr="0">
            <a:sp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8" name="Google Shape;898;p72"/>
          <p:cNvSpPr txBox="1">
            <a:spLocks noGrp="1"/>
          </p:cNvSpPr>
          <p:nvPr>
            <p:ph type="body" idx="1"/>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66" Type="http://schemas.openxmlformats.org/officeDocument/2006/relationships/slideLayout" Target="../slideLayouts/slideLayout78.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theme" Target="../theme/theme2.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34" Type="http://schemas.openxmlformats.org/officeDocument/2006/relationships/slideLayout" Target="../slideLayouts/slideLayout46.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7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25/02/2026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0" y="223300"/>
            <a:ext cx="9309200" cy="496800"/>
          </a:xfrm>
          <a:prstGeom prst="rect">
            <a:avLst/>
          </a:prstGeom>
          <a:noFill/>
          <a:ln>
            <a:noFill/>
          </a:ln>
        </p:spPr>
        <p:txBody>
          <a:bodyPr spcFirstLastPara="1" wrap="square" lIns="0" tIns="0" rIns="0" bIns="0" anchor="t" anchorCtr="0">
            <a:spAutoFit/>
          </a:bodyPr>
          <a:lstStyle>
            <a:lvl1pPr lvl="0" rtl="0">
              <a:lnSpc>
                <a:spcPct val="115000"/>
              </a:lnSpc>
              <a:spcBef>
                <a:spcPts val="0"/>
              </a:spcBef>
              <a:spcAft>
                <a:spcPts val="0"/>
              </a:spcAft>
              <a:buClr>
                <a:schemeClr val="dk1"/>
              </a:buClr>
              <a:buSzPts val="2200"/>
              <a:buFont typeface="Lexend"/>
              <a:buNone/>
              <a:defRPr sz="2200" b="1">
                <a:solidFill>
                  <a:schemeClr val="dk1"/>
                </a:solidFill>
                <a:latin typeface="Lexend"/>
                <a:ea typeface="Lexend"/>
                <a:cs typeface="Lexend"/>
                <a:sym typeface="Lexend"/>
              </a:defRPr>
            </a:lvl1pPr>
            <a:lvl2pPr lvl="1"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2pPr>
            <a:lvl3pPr lvl="2"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3pPr>
            <a:lvl4pPr lvl="3"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4pPr>
            <a:lvl5pPr lvl="4"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5pPr>
            <a:lvl6pPr lvl="5"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6pPr>
            <a:lvl7pPr lvl="6"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7pPr>
            <a:lvl8pPr lvl="7"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8pPr>
            <a:lvl9pPr lvl="8" rtl="0">
              <a:spcBef>
                <a:spcPts val="0"/>
              </a:spcBef>
              <a:spcAft>
                <a:spcPts val="0"/>
              </a:spcAft>
              <a:buClr>
                <a:schemeClr val="dk1"/>
              </a:buClr>
              <a:buSzPts val="2800"/>
              <a:buFont typeface="Lexend Medium"/>
              <a:buNone/>
              <a:defRPr sz="2800">
                <a:solidFill>
                  <a:schemeClr val="dk1"/>
                </a:solidFill>
                <a:latin typeface="Lexend Medium"/>
                <a:ea typeface="Lexend Medium"/>
                <a:cs typeface="Lexend Medium"/>
                <a:sym typeface="Lexend Medium"/>
              </a:defRPr>
            </a:lvl9pPr>
          </a:lstStyle>
          <a:p>
            <a:endParaRPr/>
          </a:p>
        </p:txBody>
      </p:sp>
      <p:sp>
        <p:nvSpPr>
          <p:cNvPr id="7" name="Google Shape;7;p1"/>
          <p:cNvSpPr txBox="1">
            <a:spLocks noGrp="1"/>
          </p:cNvSpPr>
          <p:nvPr>
            <p:ph type="body" idx="1"/>
          </p:nvPr>
        </p:nvSpPr>
        <p:spPr>
          <a:xfrm>
            <a:off x="432000" y="1080000"/>
            <a:ext cx="10968000" cy="4213200"/>
          </a:xfrm>
          <a:prstGeom prst="rect">
            <a:avLst/>
          </a:prstGeom>
          <a:noFill/>
          <a:ln>
            <a:noFill/>
          </a:ln>
        </p:spPr>
        <p:txBody>
          <a:bodyPr spcFirstLastPara="1" wrap="square" lIns="0" tIns="0" rIns="0" bIns="0" anchor="t" anchorCtr="0">
            <a:spAutoFit/>
          </a:bodyPr>
          <a:lstStyle>
            <a:lvl1pPr marL="457200" lvl="0" indent="-368300" rtl="0">
              <a:lnSpc>
                <a:spcPct val="130000"/>
              </a:lnSpc>
              <a:spcBef>
                <a:spcPts val="0"/>
              </a:spcBef>
              <a:spcAft>
                <a:spcPts val="0"/>
              </a:spcAft>
              <a:buClr>
                <a:schemeClr val="dk1"/>
              </a:buClr>
              <a:buSzPts val="2200"/>
              <a:buFont typeface="Lexend"/>
              <a:buChar char="●"/>
              <a:defRPr sz="2200">
                <a:solidFill>
                  <a:schemeClr val="dk1"/>
                </a:solidFill>
                <a:latin typeface="Lexend"/>
                <a:ea typeface="Lexend"/>
                <a:cs typeface="Lexend"/>
                <a:sym typeface="Lexend"/>
              </a:defRPr>
            </a:lvl1pPr>
            <a:lvl2pPr marL="914400" lvl="1" indent="-361950" rtl="0">
              <a:lnSpc>
                <a:spcPct val="130000"/>
              </a:lnSpc>
              <a:spcBef>
                <a:spcPts val="1000"/>
              </a:spcBef>
              <a:spcAft>
                <a:spcPts val="0"/>
              </a:spcAft>
              <a:buClr>
                <a:schemeClr val="dk1"/>
              </a:buClr>
              <a:buSzPts val="2100"/>
              <a:buFont typeface="Lexend"/>
              <a:buChar char="–"/>
              <a:defRPr sz="2100">
                <a:solidFill>
                  <a:schemeClr val="dk1"/>
                </a:solidFill>
                <a:latin typeface="Lexend"/>
                <a:ea typeface="Lexend"/>
                <a:cs typeface="Lexend"/>
                <a:sym typeface="Lexend"/>
              </a:defRPr>
            </a:lvl2pPr>
            <a:lvl3pPr marL="1371600" lvl="2" indent="-355600" rtl="0">
              <a:lnSpc>
                <a:spcPct val="130000"/>
              </a:lnSpc>
              <a:spcBef>
                <a:spcPts val="1000"/>
              </a:spcBef>
              <a:spcAft>
                <a:spcPts val="0"/>
              </a:spcAft>
              <a:buClr>
                <a:schemeClr val="dk1"/>
              </a:buClr>
              <a:buSzPts val="2000"/>
              <a:buFont typeface="Lexend"/>
              <a:buChar char="–"/>
              <a:defRPr sz="2000">
                <a:solidFill>
                  <a:schemeClr val="dk1"/>
                </a:solidFill>
                <a:latin typeface="Lexend"/>
                <a:ea typeface="Lexend"/>
                <a:cs typeface="Lexend"/>
                <a:sym typeface="Lexend"/>
              </a:defRPr>
            </a:lvl3pPr>
            <a:lvl4pPr marL="1828800" lvl="3" indent="-349250" rtl="0">
              <a:lnSpc>
                <a:spcPct val="130000"/>
              </a:lnSpc>
              <a:spcBef>
                <a:spcPts val="800"/>
              </a:spcBef>
              <a:spcAft>
                <a:spcPts val="0"/>
              </a:spcAft>
              <a:buClr>
                <a:schemeClr val="dk1"/>
              </a:buClr>
              <a:buSzPts val="1900"/>
              <a:buFont typeface="Lexend"/>
              <a:buChar char="–"/>
              <a:defRPr sz="1900">
                <a:solidFill>
                  <a:schemeClr val="dk1"/>
                </a:solidFill>
                <a:latin typeface="Lexend"/>
                <a:ea typeface="Lexend"/>
                <a:cs typeface="Lexend"/>
                <a:sym typeface="Lexend"/>
              </a:defRPr>
            </a:lvl4pPr>
            <a:lvl5pPr marL="2286000" lvl="4" indent="-342900" rtl="0">
              <a:lnSpc>
                <a:spcPct val="130000"/>
              </a:lnSpc>
              <a:spcBef>
                <a:spcPts val="800"/>
              </a:spcBef>
              <a:spcAft>
                <a:spcPts val="0"/>
              </a:spcAft>
              <a:buClr>
                <a:schemeClr val="dk1"/>
              </a:buClr>
              <a:buSzPts val="1800"/>
              <a:buFont typeface="Lexend"/>
              <a:buChar char="–"/>
              <a:defRPr sz="1800">
                <a:solidFill>
                  <a:schemeClr val="dk1"/>
                </a:solidFill>
                <a:latin typeface="Lexend"/>
                <a:ea typeface="Lexend"/>
                <a:cs typeface="Lexend"/>
                <a:sym typeface="Lexend"/>
              </a:defRPr>
            </a:lvl5pPr>
            <a:lvl6pPr marL="2743200" lvl="5" indent="-342900" rtl="0">
              <a:lnSpc>
                <a:spcPct val="130000"/>
              </a:lnSpc>
              <a:spcBef>
                <a:spcPts val="600"/>
              </a:spcBef>
              <a:spcAft>
                <a:spcPts val="0"/>
              </a:spcAft>
              <a:buClr>
                <a:schemeClr val="dk1"/>
              </a:buClr>
              <a:buSzPts val="1800"/>
              <a:buFont typeface="Lexend"/>
              <a:buChar char="–"/>
              <a:defRPr sz="1800">
                <a:solidFill>
                  <a:schemeClr val="dk1"/>
                </a:solidFill>
                <a:latin typeface="Lexend"/>
                <a:ea typeface="Lexend"/>
                <a:cs typeface="Lexend"/>
                <a:sym typeface="Lexend"/>
              </a:defRPr>
            </a:lvl6pPr>
            <a:lvl7pPr marL="3200400" lvl="6" indent="-342900" rtl="0">
              <a:lnSpc>
                <a:spcPct val="130000"/>
              </a:lnSpc>
              <a:spcBef>
                <a:spcPts val="600"/>
              </a:spcBef>
              <a:spcAft>
                <a:spcPts val="0"/>
              </a:spcAft>
              <a:buClr>
                <a:schemeClr val="dk1"/>
              </a:buClr>
              <a:buSzPts val="1800"/>
              <a:buFont typeface="Lexend"/>
              <a:buChar char="–"/>
              <a:defRPr sz="1800">
                <a:solidFill>
                  <a:schemeClr val="dk1"/>
                </a:solidFill>
                <a:latin typeface="Lexend"/>
                <a:ea typeface="Lexend"/>
                <a:cs typeface="Lexend"/>
                <a:sym typeface="Lexend"/>
              </a:defRPr>
            </a:lvl7pPr>
            <a:lvl8pPr marL="3657600" lvl="7" indent="-342900" rtl="0">
              <a:lnSpc>
                <a:spcPct val="130000"/>
              </a:lnSpc>
              <a:spcBef>
                <a:spcPts val="400"/>
              </a:spcBef>
              <a:spcAft>
                <a:spcPts val="0"/>
              </a:spcAft>
              <a:buClr>
                <a:schemeClr val="dk1"/>
              </a:buClr>
              <a:buSzPts val="1800"/>
              <a:buFont typeface="Lexend"/>
              <a:buChar char="–"/>
              <a:defRPr sz="1800">
                <a:solidFill>
                  <a:schemeClr val="dk1"/>
                </a:solidFill>
                <a:latin typeface="Lexend"/>
                <a:ea typeface="Lexend"/>
                <a:cs typeface="Lexend"/>
                <a:sym typeface="Lexend"/>
              </a:defRPr>
            </a:lvl8pPr>
            <a:lvl9pPr marL="4114800" lvl="8" indent="-342900" rtl="0">
              <a:lnSpc>
                <a:spcPct val="130000"/>
              </a:lnSpc>
              <a:spcBef>
                <a:spcPts val="400"/>
              </a:spcBef>
              <a:spcAft>
                <a:spcPts val="200"/>
              </a:spcAft>
              <a:buClr>
                <a:schemeClr val="dk1"/>
              </a:buClr>
              <a:buSzPts val="1800"/>
              <a:buFont typeface="Kalam"/>
              <a:buChar char="–"/>
              <a:defRPr sz="1800">
                <a:solidFill>
                  <a:schemeClr val="dk1"/>
                </a:solidFill>
                <a:latin typeface="Kalam"/>
                <a:ea typeface="Kalam"/>
                <a:cs typeface="Kalam"/>
                <a:sym typeface="Kalam"/>
              </a:defRPr>
            </a:lvl9pPr>
          </a:lstStyle>
          <a:p>
            <a:endParaRPr/>
          </a:p>
        </p:txBody>
      </p:sp>
      <p:pic>
        <p:nvPicPr>
          <p:cNvPr id="8" name="Google Shape;8;p1"/>
          <p:cNvPicPr preferRelativeResize="0"/>
          <p:nvPr/>
        </p:nvPicPr>
        <p:blipFill>
          <a:blip r:embed="rId73">
            <a:alphaModFix/>
          </a:blip>
          <a:stretch>
            <a:fillRect/>
          </a:stretch>
        </p:blipFill>
        <p:spPr>
          <a:xfrm>
            <a:off x="11365505" y="5906734"/>
            <a:ext cx="312000" cy="4243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72" userDrawn="1">
          <p15:clr>
            <a:schemeClr val="dk2"/>
          </p15:clr>
        </p15:guide>
        <p15:guide id="2" pos="2425" userDrawn="1">
          <p15:clr>
            <a:srgbClr val="0000FF"/>
          </p15:clr>
        </p15:guide>
        <p15:guide id="3" orient="horz" pos="453" userDrawn="1">
          <p15:clr>
            <a:srgbClr val="222222"/>
          </p15:clr>
        </p15:guide>
        <p15:guide id="4" pos="2831" userDrawn="1">
          <p15:clr>
            <a:srgbClr val="0000FF"/>
          </p15:clr>
        </p15:guide>
        <p15:guide id="5" pos="3840" userDrawn="1">
          <p15:clr>
            <a:srgbClr val="EA4335"/>
          </p15:clr>
        </p15:guide>
        <p15:guide id="6" pos="4849" userDrawn="1">
          <p15:clr>
            <a:srgbClr val="0000FF"/>
          </p15:clr>
        </p15:guide>
        <p15:guide id="7" pos="5255" userDrawn="1">
          <p15:clr>
            <a:srgbClr val="0000FF"/>
          </p15:clr>
        </p15:guide>
        <p15:guide id="8" pos="7408" userDrawn="1">
          <p15:clr>
            <a:srgbClr val="222222"/>
          </p15:clr>
        </p15:guide>
        <p15:guide id="9" pos="1415" userDrawn="1">
          <p15:clr>
            <a:srgbClr val="9AA0A6"/>
          </p15:clr>
        </p15:guide>
        <p15:guide id="10" pos="6265" userDrawn="1">
          <p15:clr>
            <a:srgbClr val="9AA0A6"/>
          </p15:clr>
        </p15:guide>
        <p15:guide id="11" orient="horz" pos="907" userDrawn="1">
          <p15:clr>
            <a:srgbClr val="B7B7B7"/>
          </p15:clr>
        </p15:guide>
        <p15:guide id="12" orient="horz" pos="1360" userDrawn="1">
          <p15:clr>
            <a:srgbClr val="B7B7B7"/>
          </p15:clr>
        </p15:guide>
        <p15:guide id="13" orient="horz" pos="1815" userDrawn="1">
          <p15:clr>
            <a:srgbClr val="B7B7B7"/>
          </p15:clr>
        </p15:guide>
        <p15:guide id="14" orient="horz" pos="2268" userDrawn="1">
          <p15:clr>
            <a:srgbClr val="B7B7B7"/>
          </p15:clr>
        </p15:guide>
        <p15:guide id="15" orient="horz" pos="2721" userDrawn="1">
          <p15:clr>
            <a:srgbClr val="B7B7B7"/>
          </p15:clr>
        </p15:guide>
        <p15:guide id="16" orient="horz" pos="3175" userDrawn="1">
          <p15:clr>
            <a:srgbClr val="B7B7B7"/>
          </p15:clr>
        </p15:guide>
        <p15:guide id="17" orient="horz" pos="3988" userDrawn="1">
          <p15:clr>
            <a:srgbClr val="000000"/>
          </p15:clr>
        </p15:guide>
        <p15:guide id="18" pos="3628" userDrawn="1">
          <p15:clr>
            <a:schemeClr val="dk1"/>
          </p15:clr>
        </p15:guide>
        <p15:guide id="19" pos="4052" userDrawn="1">
          <p15:clr>
            <a:schemeClr val="dk1"/>
          </p15:clr>
        </p15:guide>
        <p15:guide id="20" orient="horz" pos="680" userDrawn="1">
          <p15:clr>
            <a:srgbClr val="B7B7B7"/>
          </p15:clr>
        </p15:guide>
        <p15:guide id="21" orient="horz" pos="2160" userDrawn="1">
          <p15:clr>
            <a:srgbClr val="EA4335"/>
          </p15:clr>
        </p15:guide>
        <p15:guide id="22" orient="horz" pos="3628" userDrawn="1">
          <p15:clr>
            <a:srgbClr val="B7B7B7"/>
          </p15:clr>
        </p15:guide>
        <p15:guide id="23" pos="560" userDrawn="1">
          <p15:clr>
            <a:srgbClr val="6D9EEB"/>
          </p15:clr>
        </p15:guide>
        <p15:guide id="24" pos="484" userDrawn="1">
          <p15:clr>
            <a:srgbClr val="FF99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bC5LT3CSyI" TargetMode="External"/><Relationship Id="rId2" Type="http://schemas.openxmlformats.org/officeDocument/2006/relationships/hyperlink" Target="https://www.bbc.co.uk/iplayer/episode/m001yr8r/planet-earth-iii-narrated-by-kid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hyperlink" Target="https://creativecommons.org/licenses/by-nc/3.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2.xml"/><Relationship Id="rId1" Type="http://schemas.openxmlformats.org/officeDocument/2006/relationships/slideLayout" Target="../slideLayouts/slideLayout44.xml"/><Relationship Id="rId5" Type="http://schemas.openxmlformats.org/officeDocument/2006/relationships/image" Target="../media/image83.jpeg"/><Relationship Id="rId4" Type="http://schemas.openxmlformats.org/officeDocument/2006/relationships/image" Target="../media/image82.jpeg"/></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3.xml"/><Relationship Id="rId1" Type="http://schemas.openxmlformats.org/officeDocument/2006/relationships/slideLayout" Target="../slideLayouts/slideLayout44.xml"/><Relationship Id="rId5" Type="http://schemas.openxmlformats.org/officeDocument/2006/relationships/image" Target="../media/image84.jpeg"/><Relationship Id="rId4" Type="http://schemas.openxmlformats.org/officeDocument/2006/relationships/image" Target="../media/image8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72.xml"/><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7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76.xml"/><Relationship Id="rId5" Type="http://schemas.openxmlformats.org/officeDocument/2006/relationships/image" Target="../media/image91.jpeg"/><Relationship Id="rId4" Type="http://schemas.openxmlformats.org/officeDocument/2006/relationships/image" Target="../media/image87.png"/></Relationships>
</file>

<file path=ppt/slides/_rels/slide4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topmarks.co.uk/maths-games/daily1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white background&#10;&#10;AI-generated content may be incorrect.">
            <a:extLst>
              <a:ext uri="{FF2B5EF4-FFF2-40B4-BE49-F238E27FC236}">
                <a16:creationId xmlns:a16="http://schemas.microsoft.com/office/drawing/2014/main" id="{607C2379-30D7-AF93-7B96-EF824594DF93}"/>
              </a:ext>
            </a:extLst>
          </p:cNvPr>
          <p:cNvPicPr>
            <a:picLocks noChangeAspect="1"/>
          </p:cNvPicPr>
          <p:nvPr/>
        </p:nvPicPr>
        <p:blipFill>
          <a:blip r:embed="rId2"/>
          <a:stretch>
            <a:fillRect/>
          </a:stretch>
        </p:blipFill>
        <p:spPr>
          <a:xfrm>
            <a:off x="1703559" y="807565"/>
            <a:ext cx="8105260" cy="4769193"/>
          </a:xfrm>
          <a:prstGeom prst="rect">
            <a:avLst/>
          </a:prstGeom>
        </p:spPr>
      </p:pic>
      <p:sp>
        <p:nvSpPr>
          <p:cNvPr id="3" name="TextBox 2">
            <a:extLst>
              <a:ext uri="{FF2B5EF4-FFF2-40B4-BE49-F238E27FC236}">
                <a16:creationId xmlns:a16="http://schemas.microsoft.com/office/drawing/2014/main" id="{A2C4F8B9-4FE1-1F4C-15B9-0F2D77BD612B}"/>
              </a:ext>
            </a:extLst>
          </p:cNvPr>
          <p:cNvSpPr txBox="1"/>
          <p:nvPr/>
        </p:nvSpPr>
        <p:spPr>
          <a:xfrm>
            <a:off x="499664" y="66236"/>
            <a:ext cx="10516530"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t>Morning Challenge:  Use a ruler to connect the sentence and parenthesis. Write the sentence in your books using dashes or brackets. </a:t>
            </a:r>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GB" sz="2000"/>
          </a:p>
        </p:txBody>
      </p:sp>
    </p:spTree>
    <p:extLst>
      <p:ext uri="{BB962C8B-B14F-4D97-AF65-F5344CB8AC3E}">
        <p14:creationId xmlns:p14="http://schemas.microsoft.com/office/powerpoint/2010/main" val="3222082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6033-115A-E353-83E0-4A2EBB0F8260}"/>
              </a:ext>
            </a:extLst>
          </p:cNvPr>
          <p:cNvSpPr>
            <a:spLocks noGrp="1"/>
          </p:cNvSpPr>
          <p:nvPr>
            <p:ph type="title"/>
          </p:nvPr>
        </p:nvSpPr>
        <p:spPr/>
        <p:txBody>
          <a:bodyPr>
            <a:normAutofit/>
          </a:bodyPr>
          <a:lstStyle/>
          <a:p>
            <a:r>
              <a:rPr lang="en-GB" sz="3200"/>
              <a:t>How many right angles are in this shape? </a:t>
            </a:r>
            <a:br>
              <a:rPr lang="en-GB" sz="3200"/>
            </a:br>
            <a:r>
              <a:rPr lang="en-GB" sz="3200"/>
              <a:t>How many perpendicular lines are there in this shape?</a:t>
            </a:r>
          </a:p>
        </p:txBody>
      </p:sp>
      <p:pic>
        <p:nvPicPr>
          <p:cNvPr id="3" name="Picture 2" descr="A diagram of a square with a square in the middle&#10;&#10;AI-generated content may be incorrect.">
            <a:extLst>
              <a:ext uri="{FF2B5EF4-FFF2-40B4-BE49-F238E27FC236}">
                <a16:creationId xmlns:a16="http://schemas.microsoft.com/office/drawing/2014/main" id="{B1F542B1-8543-5A7B-2BDF-27A59FA527C6}"/>
              </a:ext>
            </a:extLst>
          </p:cNvPr>
          <p:cNvPicPr>
            <a:picLocks noChangeAspect="1"/>
          </p:cNvPicPr>
          <p:nvPr/>
        </p:nvPicPr>
        <p:blipFill>
          <a:blip r:embed="rId2"/>
          <a:stretch>
            <a:fillRect/>
          </a:stretch>
        </p:blipFill>
        <p:spPr>
          <a:xfrm>
            <a:off x="2340189" y="1931129"/>
            <a:ext cx="7449836" cy="4179930"/>
          </a:xfrm>
          <a:prstGeom prst="rect">
            <a:avLst/>
          </a:prstGeom>
        </p:spPr>
      </p:pic>
    </p:spTree>
    <p:extLst>
      <p:ext uri="{BB962C8B-B14F-4D97-AF65-F5344CB8AC3E}">
        <p14:creationId xmlns:p14="http://schemas.microsoft.com/office/powerpoint/2010/main" val="2035289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5F71-9E63-2D21-9EAC-F985E4CC4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B7155F-1D01-74DA-D84F-D45FF1BDCE33}"/>
              </a:ext>
            </a:extLst>
          </p:cNvPr>
          <p:cNvSpPr>
            <a:spLocks noGrp="1"/>
          </p:cNvSpPr>
          <p:nvPr>
            <p:ph type="title"/>
          </p:nvPr>
        </p:nvSpPr>
        <p:spPr/>
        <p:txBody>
          <a:bodyPr>
            <a:normAutofit/>
          </a:bodyPr>
          <a:lstStyle/>
          <a:p>
            <a:r>
              <a:rPr lang="en-GB" sz="3200"/>
              <a:t>Class work:          </a:t>
            </a:r>
            <a:r>
              <a:rPr lang="en-GB"/>
              <a:t>KJ is perpendicular to ______</a:t>
            </a:r>
          </a:p>
        </p:txBody>
      </p:sp>
      <p:pic>
        <p:nvPicPr>
          <p:cNvPr id="3" name="Picture 2" descr="A diagram of a square with a square in the middle&#10;&#10;AI-generated content may be incorrect.">
            <a:extLst>
              <a:ext uri="{FF2B5EF4-FFF2-40B4-BE49-F238E27FC236}">
                <a16:creationId xmlns:a16="http://schemas.microsoft.com/office/drawing/2014/main" id="{DDDBA6DA-9962-EAAD-9AF9-7BEE1DEA2447}"/>
              </a:ext>
            </a:extLst>
          </p:cNvPr>
          <p:cNvPicPr>
            <a:picLocks noChangeAspect="1"/>
          </p:cNvPicPr>
          <p:nvPr/>
        </p:nvPicPr>
        <p:blipFill>
          <a:blip r:embed="rId2"/>
          <a:stretch>
            <a:fillRect/>
          </a:stretch>
        </p:blipFill>
        <p:spPr>
          <a:xfrm>
            <a:off x="2340189" y="1931129"/>
            <a:ext cx="7449836" cy="4179930"/>
          </a:xfrm>
          <a:prstGeom prst="rect">
            <a:avLst/>
          </a:prstGeom>
        </p:spPr>
      </p:pic>
    </p:spTree>
    <p:extLst>
      <p:ext uri="{BB962C8B-B14F-4D97-AF65-F5344CB8AC3E}">
        <p14:creationId xmlns:p14="http://schemas.microsoft.com/office/powerpoint/2010/main" val="414773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FD64F-24C0-3911-8DA2-89AB347BD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0E772-1EEC-C5A8-9225-A0DE3BE82A66}"/>
              </a:ext>
            </a:extLst>
          </p:cNvPr>
          <p:cNvSpPr>
            <a:spLocks noGrp="1"/>
          </p:cNvSpPr>
          <p:nvPr>
            <p:ph type="title"/>
          </p:nvPr>
        </p:nvSpPr>
        <p:spPr>
          <a:xfrm>
            <a:off x="838200" y="-129145"/>
            <a:ext cx="10515600" cy="1325563"/>
          </a:xfrm>
        </p:spPr>
        <p:txBody>
          <a:bodyPr>
            <a:normAutofit/>
          </a:bodyPr>
          <a:lstStyle/>
          <a:p>
            <a:r>
              <a:rPr lang="en-GB" sz="3200"/>
              <a:t>Whiteboard work: </a:t>
            </a:r>
            <a:r>
              <a:rPr lang="en-GB"/>
              <a:t> HG is perpendicular to ______</a:t>
            </a:r>
          </a:p>
        </p:txBody>
      </p:sp>
      <p:pic>
        <p:nvPicPr>
          <p:cNvPr id="3" name="Picture 2" descr="A diagram of a square with a square in the middle&#10;&#10;AI-generated content may be incorrect.">
            <a:extLst>
              <a:ext uri="{FF2B5EF4-FFF2-40B4-BE49-F238E27FC236}">
                <a16:creationId xmlns:a16="http://schemas.microsoft.com/office/drawing/2014/main" id="{65759DC0-D268-9E6C-EA42-8495E360D6D0}"/>
              </a:ext>
            </a:extLst>
          </p:cNvPr>
          <p:cNvPicPr>
            <a:picLocks noChangeAspect="1"/>
          </p:cNvPicPr>
          <p:nvPr/>
        </p:nvPicPr>
        <p:blipFill>
          <a:blip r:embed="rId2"/>
          <a:stretch>
            <a:fillRect/>
          </a:stretch>
        </p:blipFill>
        <p:spPr>
          <a:xfrm>
            <a:off x="2082757" y="1200021"/>
            <a:ext cx="7449836" cy="4179930"/>
          </a:xfrm>
          <a:prstGeom prst="rect">
            <a:avLst/>
          </a:prstGeom>
        </p:spPr>
      </p:pic>
      <p:sp>
        <p:nvSpPr>
          <p:cNvPr id="4" name="TextBox 3">
            <a:extLst>
              <a:ext uri="{FF2B5EF4-FFF2-40B4-BE49-F238E27FC236}">
                <a16:creationId xmlns:a16="http://schemas.microsoft.com/office/drawing/2014/main" id="{5C02766E-4E1A-40FB-649F-7EC838CECE51}"/>
              </a:ext>
            </a:extLst>
          </p:cNvPr>
          <p:cNvSpPr txBox="1"/>
          <p:nvPr/>
        </p:nvSpPr>
        <p:spPr>
          <a:xfrm>
            <a:off x="276024" y="5879320"/>
            <a:ext cx="119113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write a sentence .   _______ is perpendicular to ________</a:t>
            </a:r>
          </a:p>
        </p:txBody>
      </p:sp>
    </p:spTree>
    <p:extLst>
      <p:ext uri="{BB962C8B-B14F-4D97-AF65-F5344CB8AC3E}">
        <p14:creationId xmlns:p14="http://schemas.microsoft.com/office/powerpoint/2010/main" val="125972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with lines and letters on it&#10;&#10;AI-generated content may be incorrect.">
            <a:extLst>
              <a:ext uri="{FF2B5EF4-FFF2-40B4-BE49-F238E27FC236}">
                <a16:creationId xmlns:a16="http://schemas.microsoft.com/office/drawing/2014/main" id="{282BDBFB-C108-5E08-0DF3-D559418EE1BF}"/>
              </a:ext>
            </a:extLst>
          </p:cNvPr>
          <p:cNvPicPr>
            <a:picLocks noChangeAspect="1"/>
          </p:cNvPicPr>
          <p:nvPr/>
        </p:nvPicPr>
        <p:blipFill>
          <a:blip r:embed="rId2"/>
          <a:stretch>
            <a:fillRect/>
          </a:stretch>
        </p:blipFill>
        <p:spPr>
          <a:xfrm>
            <a:off x="2113262" y="339296"/>
            <a:ext cx="8387663" cy="4325894"/>
          </a:xfrm>
          <a:prstGeom prst="rect">
            <a:avLst/>
          </a:prstGeom>
        </p:spPr>
      </p:pic>
      <p:sp>
        <p:nvSpPr>
          <p:cNvPr id="3" name="TextBox 2">
            <a:extLst>
              <a:ext uri="{FF2B5EF4-FFF2-40B4-BE49-F238E27FC236}">
                <a16:creationId xmlns:a16="http://schemas.microsoft.com/office/drawing/2014/main" id="{945719BA-FB56-F01D-B63C-FC84D53B394B}"/>
              </a:ext>
            </a:extLst>
          </p:cNvPr>
          <p:cNvSpPr txBox="1"/>
          <p:nvPr/>
        </p:nvSpPr>
        <p:spPr>
          <a:xfrm>
            <a:off x="5414376" y="4901578"/>
            <a:ext cx="592236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rgbClr val="FF0000"/>
                </a:solidFill>
              </a:rPr>
              <a:t>AB is perpendicular to BC. </a:t>
            </a:r>
          </a:p>
          <a:p>
            <a:r>
              <a:rPr lang="en-GB" sz="3600">
                <a:solidFill>
                  <a:srgbClr val="0070C0"/>
                </a:solidFill>
              </a:rPr>
              <a:t>AF is perpendicular to AB. </a:t>
            </a:r>
          </a:p>
          <a:p>
            <a:r>
              <a:rPr lang="en-GB" sz="3600">
                <a:solidFill>
                  <a:srgbClr val="7030A0"/>
                </a:solidFill>
              </a:rPr>
              <a:t>EF are perpendicular to FA. </a:t>
            </a:r>
          </a:p>
        </p:txBody>
      </p:sp>
      <p:sp>
        <p:nvSpPr>
          <p:cNvPr id="4" name="TextBox 3">
            <a:extLst>
              <a:ext uri="{FF2B5EF4-FFF2-40B4-BE49-F238E27FC236}">
                <a16:creationId xmlns:a16="http://schemas.microsoft.com/office/drawing/2014/main" id="{303DB4C7-D816-CEA2-DDF5-108F75C9C650}"/>
              </a:ext>
            </a:extLst>
          </p:cNvPr>
          <p:cNvSpPr txBox="1"/>
          <p:nvPr/>
        </p:nvSpPr>
        <p:spPr>
          <a:xfrm>
            <a:off x="151813" y="4901725"/>
            <a:ext cx="421187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Talk partners: Which statement is correct? How do you know?</a:t>
            </a:r>
          </a:p>
        </p:txBody>
      </p:sp>
    </p:spTree>
    <p:extLst>
      <p:ext uri="{BB962C8B-B14F-4D97-AF65-F5344CB8AC3E}">
        <p14:creationId xmlns:p14="http://schemas.microsoft.com/office/powerpoint/2010/main" val="355087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3DE7DF-084E-2617-8B15-EE3BE6FF63B6}"/>
              </a:ext>
            </a:extLst>
          </p:cNvPr>
          <p:cNvPicPr>
            <a:picLocks noChangeAspect="1"/>
          </p:cNvPicPr>
          <p:nvPr/>
        </p:nvPicPr>
        <p:blipFill>
          <a:blip r:embed="rId2"/>
          <a:stretch>
            <a:fillRect/>
          </a:stretch>
        </p:blipFill>
        <p:spPr>
          <a:xfrm>
            <a:off x="1181100" y="1633538"/>
            <a:ext cx="4438650" cy="4381500"/>
          </a:xfrm>
          <a:prstGeom prst="rect">
            <a:avLst/>
          </a:prstGeom>
        </p:spPr>
      </p:pic>
      <p:sp>
        <p:nvSpPr>
          <p:cNvPr id="3" name="TextBox 2">
            <a:extLst>
              <a:ext uri="{FF2B5EF4-FFF2-40B4-BE49-F238E27FC236}">
                <a16:creationId xmlns:a16="http://schemas.microsoft.com/office/drawing/2014/main" id="{4A357C70-08EC-ABB6-E946-D9456703EDF6}"/>
              </a:ext>
            </a:extLst>
          </p:cNvPr>
          <p:cNvSpPr txBox="1"/>
          <p:nvPr/>
        </p:nvSpPr>
        <p:spPr>
          <a:xfrm>
            <a:off x="247650" y="476250"/>
            <a:ext cx="6096000"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900" b="1" u="sng" baseline="0">
                <a:latin typeface="Aptos Display"/>
              </a:rPr>
              <a:t>Check point Question</a:t>
            </a:r>
            <a:endParaRPr lang="en-GB"/>
          </a:p>
          <a:p>
            <a:pPr algn="ctr"/>
            <a:endParaRPr lang="en-GB"/>
          </a:p>
        </p:txBody>
      </p:sp>
      <p:pic>
        <p:nvPicPr>
          <p:cNvPr id="4" name="Picture 3" descr="A flag and pin on a pole&#10;&#10;AI-generated content may be incorrect.">
            <a:extLst>
              <a:ext uri="{FF2B5EF4-FFF2-40B4-BE49-F238E27FC236}">
                <a16:creationId xmlns:a16="http://schemas.microsoft.com/office/drawing/2014/main" id="{2DFDB03B-603C-7037-187C-C75C2165C455}"/>
              </a:ext>
            </a:extLst>
          </p:cNvPr>
          <p:cNvPicPr>
            <a:picLocks noChangeAspect="1"/>
          </p:cNvPicPr>
          <p:nvPr/>
        </p:nvPicPr>
        <p:blipFill>
          <a:blip r:embed="rId3"/>
          <a:stretch>
            <a:fillRect/>
          </a:stretch>
        </p:blipFill>
        <p:spPr>
          <a:xfrm>
            <a:off x="9703766" y="178146"/>
            <a:ext cx="2038350" cy="2543175"/>
          </a:xfrm>
          <a:prstGeom prst="rect">
            <a:avLst/>
          </a:prstGeom>
        </p:spPr>
      </p:pic>
    </p:spTree>
    <p:extLst>
      <p:ext uri="{BB962C8B-B14F-4D97-AF65-F5344CB8AC3E}">
        <p14:creationId xmlns:p14="http://schemas.microsoft.com/office/powerpoint/2010/main" val="327189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181C-D5EB-EF4B-6928-508BFE4A6891}"/>
              </a:ext>
            </a:extLst>
          </p:cNvPr>
          <p:cNvSpPr>
            <a:spLocks noGrp="1"/>
          </p:cNvSpPr>
          <p:nvPr>
            <p:ph type="title"/>
          </p:nvPr>
        </p:nvSpPr>
        <p:spPr>
          <a:xfrm>
            <a:off x="4119" y="107693"/>
            <a:ext cx="10515600" cy="357618"/>
          </a:xfrm>
        </p:spPr>
        <p:txBody>
          <a:bodyPr>
            <a:normAutofit fontScale="90000"/>
          </a:bodyPr>
          <a:lstStyle/>
          <a:p>
            <a:r>
              <a:rPr lang="en-GB" sz="3200"/>
              <a:t>Independent:  Identify the perpendicular lines. </a:t>
            </a:r>
          </a:p>
        </p:txBody>
      </p:sp>
      <p:pic>
        <p:nvPicPr>
          <p:cNvPr id="3" name="Picture 2" descr="A black line on a grid&#10;&#10;AI-generated content may be incorrect.">
            <a:extLst>
              <a:ext uri="{FF2B5EF4-FFF2-40B4-BE49-F238E27FC236}">
                <a16:creationId xmlns:a16="http://schemas.microsoft.com/office/drawing/2014/main" id="{54D62ACD-41BF-ED79-21A3-090ADCCF9084}"/>
              </a:ext>
            </a:extLst>
          </p:cNvPr>
          <p:cNvPicPr>
            <a:picLocks noChangeAspect="1"/>
          </p:cNvPicPr>
          <p:nvPr/>
        </p:nvPicPr>
        <p:blipFill>
          <a:blip r:embed="rId2"/>
          <a:stretch>
            <a:fillRect/>
          </a:stretch>
        </p:blipFill>
        <p:spPr>
          <a:xfrm>
            <a:off x="3989" y="2346496"/>
            <a:ext cx="8301939" cy="1361818"/>
          </a:xfrm>
          <a:prstGeom prst="rect">
            <a:avLst/>
          </a:prstGeom>
        </p:spPr>
      </p:pic>
      <p:pic>
        <p:nvPicPr>
          <p:cNvPr id="4" name="Picture 3" descr="A black lines and a white background&#10;&#10;AI-generated content may be incorrect.">
            <a:extLst>
              <a:ext uri="{FF2B5EF4-FFF2-40B4-BE49-F238E27FC236}">
                <a16:creationId xmlns:a16="http://schemas.microsoft.com/office/drawing/2014/main" id="{CECD5BF3-DF69-EC29-F825-4411A5AC9144}"/>
              </a:ext>
            </a:extLst>
          </p:cNvPr>
          <p:cNvPicPr>
            <a:picLocks noChangeAspect="1"/>
          </p:cNvPicPr>
          <p:nvPr/>
        </p:nvPicPr>
        <p:blipFill>
          <a:blip r:embed="rId3"/>
          <a:stretch>
            <a:fillRect/>
          </a:stretch>
        </p:blipFill>
        <p:spPr>
          <a:xfrm>
            <a:off x="20595" y="785820"/>
            <a:ext cx="5817975" cy="1558739"/>
          </a:xfrm>
          <a:prstGeom prst="rect">
            <a:avLst/>
          </a:prstGeom>
        </p:spPr>
      </p:pic>
      <p:pic>
        <p:nvPicPr>
          <p:cNvPr id="5" name="Picture 4" descr="A white background with black text&#10;&#10;AI-generated content may be incorrect.">
            <a:extLst>
              <a:ext uri="{FF2B5EF4-FFF2-40B4-BE49-F238E27FC236}">
                <a16:creationId xmlns:a16="http://schemas.microsoft.com/office/drawing/2014/main" id="{D6B07B3F-C5F4-130E-1473-AEB40DFE9216}"/>
              </a:ext>
            </a:extLst>
          </p:cNvPr>
          <p:cNvPicPr>
            <a:picLocks noChangeAspect="1"/>
          </p:cNvPicPr>
          <p:nvPr/>
        </p:nvPicPr>
        <p:blipFill>
          <a:blip r:embed="rId4"/>
          <a:stretch>
            <a:fillRect/>
          </a:stretch>
        </p:blipFill>
        <p:spPr>
          <a:xfrm>
            <a:off x="24843" y="4108493"/>
            <a:ext cx="9299747" cy="2623494"/>
          </a:xfrm>
          <a:prstGeom prst="rect">
            <a:avLst/>
          </a:prstGeom>
        </p:spPr>
      </p:pic>
    </p:spTree>
    <p:extLst>
      <p:ext uri="{BB962C8B-B14F-4D97-AF65-F5344CB8AC3E}">
        <p14:creationId xmlns:p14="http://schemas.microsoft.com/office/powerpoint/2010/main" val="2122643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lines on a white background&#10;&#10;AI-generated content may be incorrect.">
            <a:extLst>
              <a:ext uri="{FF2B5EF4-FFF2-40B4-BE49-F238E27FC236}">
                <a16:creationId xmlns:a16="http://schemas.microsoft.com/office/drawing/2014/main" id="{1CE75DC0-5DBB-3538-62F4-890788DFEF17}"/>
              </a:ext>
            </a:extLst>
          </p:cNvPr>
          <p:cNvPicPr>
            <a:picLocks noChangeAspect="1"/>
          </p:cNvPicPr>
          <p:nvPr/>
        </p:nvPicPr>
        <p:blipFill>
          <a:blip r:embed="rId2"/>
          <a:stretch>
            <a:fillRect/>
          </a:stretch>
        </p:blipFill>
        <p:spPr>
          <a:xfrm>
            <a:off x="413822" y="747970"/>
            <a:ext cx="4640220" cy="2695061"/>
          </a:xfrm>
          <a:prstGeom prst="rect">
            <a:avLst/>
          </a:prstGeom>
        </p:spPr>
      </p:pic>
      <p:sp>
        <p:nvSpPr>
          <p:cNvPr id="3" name="TextBox 2">
            <a:extLst>
              <a:ext uri="{FF2B5EF4-FFF2-40B4-BE49-F238E27FC236}">
                <a16:creationId xmlns:a16="http://schemas.microsoft.com/office/drawing/2014/main" id="{494F68DD-BE14-DB11-B047-45BCB1EDF0C0}"/>
              </a:ext>
            </a:extLst>
          </p:cNvPr>
          <p:cNvSpPr txBox="1"/>
          <p:nvPr/>
        </p:nvSpPr>
        <p:spPr>
          <a:xfrm>
            <a:off x="110410" y="96608"/>
            <a:ext cx="98816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Draw two lines to complete each rectangle below. </a:t>
            </a:r>
          </a:p>
        </p:txBody>
      </p:sp>
      <p:pic>
        <p:nvPicPr>
          <p:cNvPr id="5" name="Picture 4" descr="A black line with letters and a curved line&#10;&#10;AI-generated content may be incorrect.">
            <a:extLst>
              <a:ext uri="{FF2B5EF4-FFF2-40B4-BE49-F238E27FC236}">
                <a16:creationId xmlns:a16="http://schemas.microsoft.com/office/drawing/2014/main" id="{3BC0FE3E-5178-7EA8-8FF6-6AAA11034991}"/>
              </a:ext>
            </a:extLst>
          </p:cNvPr>
          <p:cNvPicPr>
            <a:picLocks noChangeAspect="1"/>
          </p:cNvPicPr>
          <p:nvPr/>
        </p:nvPicPr>
        <p:blipFill>
          <a:blip r:embed="rId3"/>
          <a:stretch>
            <a:fillRect/>
          </a:stretch>
        </p:blipFill>
        <p:spPr>
          <a:xfrm>
            <a:off x="6920041" y="4054561"/>
            <a:ext cx="2590800" cy="2209800"/>
          </a:xfrm>
          <a:prstGeom prst="rect">
            <a:avLst/>
          </a:prstGeom>
        </p:spPr>
      </p:pic>
      <p:sp>
        <p:nvSpPr>
          <p:cNvPr id="7" name="TextBox 6">
            <a:extLst>
              <a:ext uri="{FF2B5EF4-FFF2-40B4-BE49-F238E27FC236}">
                <a16:creationId xmlns:a16="http://schemas.microsoft.com/office/drawing/2014/main" id="{08FF9421-89BA-2B61-F764-EDE238512183}"/>
              </a:ext>
            </a:extLst>
          </p:cNvPr>
          <p:cNvSpPr txBox="1"/>
          <p:nvPr/>
        </p:nvSpPr>
        <p:spPr>
          <a:xfrm>
            <a:off x="414422" y="4053854"/>
            <a:ext cx="676682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Challenge: </a:t>
            </a:r>
          </a:p>
          <a:p>
            <a:r>
              <a:rPr lang="en-GB" sz="2800"/>
              <a:t>Write mathematical sentences to support this diagram. </a:t>
            </a:r>
          </a:p>
          <a:p>
            <a:endParaRPr lang="en-GB" sz="2800"/>
          </a:p>
          <a:p>
            <a:r>
              <a:rPr lang="en-GB" sz="2800"/>
              <a:t>___is perpendicular to ____</a:t>
            </a:r>
          </a:p>
        </p:txBody>
      </p:sp>
    </p:spTree>
    <p:extLst>
      <p:ext uri="{BB962C8B-B14F-4D97-AF65-F5344CB8AC3E}">
        <p14:creationId xmlns:p14="http://schemas.microsoft.com/office/powerpoint/2010/main" val="2013806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D8BDA-F959-A396-B591-53AF5800B5AC}"/>
              </a:ext>
            </a:extLst>
          </p:cNvPr>
          <p:cNvSpPr txBox="1"/>
          <p:nvPr/>
        </p:nvSpPr>
        <p:spPr>
          <a:xfrm>
            <a:off x="9524" y="297655"/>
            <a:ext cx="12184856"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Comic Sans MS"/>
              </a:rPr>
              <a:t>Thursday 26th February</a:t>
            </a:r>
          </a:p>
          <a:p>
            <a:r>
              <a:rPr lang="en-GB" sz="2400" u="sng">
                <a:latin typeface="Comic Sans MS"/>
              </a:rPr>
              <a:t>TBAT: orally rehearse an informative introductory paragraph.</a:t>
            </a:r>
          </a:p>
          <a:p>
            <a:r>
              <a:rPr lang="en-GB" sz="2400" u="sng">
                <a:latin typeface="Comic Sans MS"/>
              </a:rPr>
              <a:t>3 in 3</a:t>
            </a:r>
            <a:br>
              <a:rPr lang="en-GB" sz="2400" u="sng" dirty="0">
                <a:latin typeface="Comic Sans MS"/>
              </a:rPr>
            </a:br>
            <a:br>
              <a:rPr lang="en-GB" sz="2400" u="sng" dirty="0">
                <a:latin typeface="Comic Sans MS"/>
              </a:rPr>
            </a:br>
            <a:r>
              <a:rPr lang="en-GB" sz="2400" dirty="0">
                <a:ea typeface="+mn-lt"/>
                <a:cs typeface="+mn-lt"/>
              </a:rPr>
              <a:t>For millions of years, volcanoes have shaped our planet in powerful and unpredictable ways. Formed deep beneath the Earth’s crust, these extraordinary natural features are created when molten rock, known as magma, is forced upwards under immense pressure. Eventually, it may erupt through weak points in the Earth’s surface, where it is released as lava, ash and gases. Across the globe, volcanoes can be found towering over landscapes or hidden beneath the oceans, quietly reminding us of the restless forces below.</a:t>
            </a:r>
            <a:endParaRPr lang="en-GB" sz="2400" u="sng">
              <a:latin typeface="Comic Sans MS"/>
              <a:ea typeface="+mn-lt"/>
              <a:cs typeface="+mn-lt"/>
            </a:endParaRPr>
          </a:p>
          <a:p>
            <a:endParaRPr lang="en-GB" sz="2400" dirty="0">
              <a:latin typeface="Aptos"/>
            </a:endParaRPr>
          </a:p>
          <a:p>
            <a:pPr marL="457200" indent="-457200">
              <a:buAutoNum type="arabicPeriod"/>
            </a:pPr>
            <a:r>
              <a:rPr lang="en-GB" sz="2400">
                <a:latin typeface="Aptos"/>
              </a:rPr>
              <a:t>Find and copy a word which means likely to change suddenly and without reason.</a:t>
            </a:r>
          </a:p>
          <a:p>
            <a:pPr marL="457200" indent="-457200">
              <a:buAutoNum type="arabicPeriod"/>
            </a:pPr>
            <a:r>
              <a:rPr lang="en-GB" sz="2400">
                <a:latin typeface="Aptos"/>
              </a:rPr>
              <a:t>Give an example of a fronted adverbial.</a:t>
            </a:r>
          </a:p>
          <a:p>
            <a:pPr marL="457200" indent="-457200">
              <a:buAutoNum type="arabicPeriod"/>
            </a:pPr>
            <a:r>
              <a:rPr lang="en-GB" sz="2400">
                <a:latin typeface="Aptos"/>
              </a:rPr>
              <a:t>Give an example of technical language used in the text.</a:t>
            </a:r>
          </a:p>
          <a:p>
            <a:r>
              <a:rPr lang="en-GB" sz="2400" dirty="0">
                <a:solidFill>
                  <a:srgbClr val="FF0000"/>
                </a:solidFill>
              </a:rPr>
              <a:t>Challenge:</a:t>
            </a:r>
            <a:br>
              <a:rPr lang="en-GB" sz="2400" dirty="0">
                <a:solidFill>
                  <a:srgbClr val="FF0000"/>
                </a:solidFill>
              </a:rPr>
            </a:br>
            <a:r>
              <a:rPr lang="en-GB" sz="2400">
                <a:solidFill>
                  <a:srgbClr val="FF0000"/>
                </a:solidFill>
              </a:rPr>
              <a:t>Create your own opening sentence for an introductory paragraph about volcanoes including a fronted adverbial and technical vocabulary.</a:t>
            </a:r>
            <a:endParaRPr lang="en-GB" sz="2400" dirty="0">
              <a:solidFill>
                <a:srgbClr val="FF0000"/>
              </a:solidFill>
            </a:endParaRPr>
          </a:p>
        </p:txBody>
      </p:sp>
    </p:spTree>
    <p:extLst>
      <p:ext uri="{BB962C8B-B14F-4D97-AF65-F5344CB8AC3E}">
        <p14:creationId xmlns:p14="http://schemas.microsoft.com/office/powerpoint/2010/main" val="4070821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C3FFF-BA18-98B3-420F-9BDF2E69F3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61D6F21-956B-4C9F-E6AC-C4E0291E81BC}"/>
              </a:ext>
            </a:extLst>
          </p:cNvPr>
          <p:cNvSpPr txBox="1"/>
          <p:nvPr/>
        </p:nvSpPr>
        <p:spPr>
          <a:xfrm>
            <a:off x="9524" y="297655"/>
            <a:ext cx="1217533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Comic Sans MS"/>
              </a:rPr>
              <a:t>Thursday 26th February</a:t>
            </a:r>
          </a:p>
          <a:p>
            <a:r>
              <a:rPr lang="en-GB" sz="2400" u="sng">
                <a:latin typeface="Comic Sans MS"/>
              </a:rPr>
              <a:t>TBAT: orally rehearse an informative introductory paragraph.</a:t>
            </a:r>
          </a:p>
          <a:p>
            <a:endParaRPr lang="en-GB" sz="2400" u="sng">
              <a:latin typeface="Comic Sans MS"/>
            </a:endParaRPr>
          </a:p>
          <a:p>
            <a:r>
              <a:rPr lang="en-GB" sz="2400" dirty="0">
                <a:solidFill>
                  <a:srgbClr val="0070C0"/>
                </a:solidFill>
                <a:latin typeface="Comic Sans MS"/>
              </a:rPr>
              <a:t>Name a feature of a non-chronological report.</a:t>
            </a:r>
            <a:br>
              <a:rPr lang="en-GB" sz="2400" dirty="0">
                <a:solidFill>
                  <a:srgbClr val="0070C0"/>
                </a:solidFill>
                <a:latin typeface="Comic Sans MS"/>
              </a:rPr>
            </a:br>
            <a:br>
              <a:rPr lang="en-GB" sz="2400" dirty="0">
                <a:solidFill>
                  <a:srgbClr val="0070C0"/>
                </a:solidFill>
                <a:latin typeface="Comic Sans MS"/>
              </a:rPr>
            </a:br>
            <a:r>
              <a:rPr lang="en-GB" sz="2400" dirty="0">
                <a:solidFill>
                  <a:srgbClr val="00B050"/>
                </a:solidFill>
                <a:latin typeface="Comic Sans MS"/>
              </a:rPr>
              <a:t>What is the purpose of a non-chronological report.</a:t>
            </a:r>
            <a:br>
              <a:rPr lang="en-GB" sz="2400" dirty="0">
                <a:solidFill>
                  <a:srgbClr val="00B050"/>
                </a:solidFill>
                <a:latin typeface="Comic Sans MS"/>
              </a:rPr>
            </a:br>
            <a:br>
              <a:rPr lang="en-GB" sz="2400" dirty="0">
                <a:solidFill>
                  <a:srgbClr val="00B050"/>
                </a:solidFill>
                <a:latin typeface="Comic Sans MS"/>
              </a:rPr>
            </a:br>
            <a:br>
              <a:rPr lang="en-GB" sz="2400" dirty="0">
                <a:solidFill>
                  <a:srgbClr val="00B050"/>
                </a:solidFill>
                <a:latin typeface="Comic Sans MS"/>
              </a:rPr>
            </a:br>
            <a:r>
              <a:rPr lang="en-GB" sz="2400" dirty="0">
                <a:solidFill>
                  <a:srgbClr val="FF0000"/>
                </a:solidFill>
                <a:latin typeface="Comic Sans MS"/>
              </a:rPr>
              <a:t>Select the best adverb of possibility to complete the sentence below:</a:t>
            </a:r>
            <a:br>
              <a:rPr lang="en-GB" sz="2400" dirty="0">
                <a:solidFill>
                  <a:srgbClr val="FF0000"/>
                </a:solidFill>
                <a:latin typeface="Comic Sans MS"/>
              </a:rPr>
            </a:br>
            <a:br>
              <a:rPr lang="en-GB" sz="2400" dirty="0">
                <a:solidFill>
                  <a:srgbClr val="FF0000"/>
                </a:solidFill>
                <a:latin typeface="Comic Sans MS"/>
              </a:rPr>
            </a:br>
            <a:r>
              <a:rPr lang="en-GB" sz="2400" dirty="0">
                <a:solidFill>
                  <a:srgbClr val="FF0000"/>
                </a:solidFill>
                <a:latin typeface="Comic Sans MS"/>
              </a:rPr>
              <a:t>Volcanoes close to plate boundaries ____________ have a higher chance of erupting than those located further away from the boundary.</a:t>
            </a:r>
            <a:br>
              <a:rPr lang="en-GB" sz="2400" dirty="0">
                <a:solidFill>
                  <a:srgbClr val="FF0000"/>
                </a:solidFill>
                <a:latin typeface="Comic Sans MS"/>
              </a:rPr>
            </a:br>
            <a:endParaRPr lang="en-GB" sz="2400" dirty="0">
              <a:latin typeface="Comic Sans MS"/>
            </a:endParaRPr>
          </a:p>
          <a:p>
            <a:r>
              <a:rPr lang="en-GB" sz="2400" i="1" dirty="0">
                <a:solidFill>
                  <a:srgbClr val="FF0000"/>
                </a:solidFill>
                <a:latin typeface="Comic Sans MS"/>
              </a:rPr>
              <a:t>Maybe        definitely        possibly</a:t>
            </a:r>
            <a:br>
              <a:rPr lang="en-GB" sz="2400" dirty="0">
                <a:solidFill>
                  <a:srgbClr val="FF0000"/>
                </a:solidFill>
                <a:latin typeface="Comic Sans MS"/>
              </a:rPr>
            </a:br>
            <a:endParaRPr lang="en-GB" sz="2400" i="1">
              <a:solidFill>
                <a:srgbClr val="FF0000"/>
              </a:solidFill>
              <a:latin typeface="Comic Sans MS"/>
            </a:endParaRPr>
          </a:p>
        </p:txBody>
      </p:sp>
    </p:spTree>
    <p:extLst>
      <p:ext uri="{BB962C8B-B14F-4D97-AF65-F5344CB8AC3E}">
        <p14:creationId xmlns:p14="http://schemas.microsoft.com/office/powerpoint/2010/main" val="211946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AC877-6548-99EA-E3E0-0C8ED1CF3CF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62BFFD-96F4-53CD-9735-7B8817710318}"/>
              </a:ext>
            </a:extLst>
          </p:cNvPr>
          <p:cNvSpPr txBox="1"/>
          <p:nvPr/>
        </p:nvSpPr>
        <p:spPr>
          <a:xfrm>
            <a:off x="214038" y="735586"/>
            <a:ext cx="1120378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Comic Sans MS"/>
              </a:rPr>
              <a:t>Thursday 26th February</a:t>
            </a:r>
          </a:p>
          <a:p>
            <a:r>
              <a:rPr lang="en-GB" sz="2400" u="sng">
                <a:latin typeface="Comic Sans MS"/>
              </a:rPr>
              <a:t>TBAT: orally rehearse an informative introductory paragraph.</a:t>
            </a:r>
          </a:p>
          <a:p>
            <a:endParaRPr lang="en-GB" sz="2400" u="sng">
              <a:latin typeface="Comic Sans MS"/>
            </a:endParaRPr>
          </a:p>
          <a:p>
            <a:r>
              <a:rPr lang="en-GB" sz="2400">
                <a:latin typeface="Comic Sans MS"/>
              </a:rPr>
              <a:t>Today we are going to become presenters for a geographical channel.</a:t>
            </a:r>
            <a:br>
              <a:rPr lang="en-GB" sz="2400" dirty="0">
                <a:latin typeface="Comic Sans MS"/>
              </a:rPr>
            </a:br>
            <a:br>
              <a:rPr lang="en-GB" sz="2400" dirty="0">
                <a:latin typeface="Comic Sans MS"/>
              </a:rPr>
            </a:br>
            <a:r>
              <a:rPr lang="en-GB" sz="2400">
                <a:latin typeface="Comic Sans MS"/>
              </a:rPr>
              <a:t>We are going to inform our audiences about volcanoes.</a:t>
            </a:r>
          </a:p>
          <a:p>
            <a:endParaRPr lang="en-GB" sz="2400">
              <a:latin typeface="Comic Sans MS"/>
            </a:endParaRPr>
          </a:p>
          <a:p>
            <a:r>
              <a:rPr lang="en-GB" sz="2400">
                <a:latin typeface="Comic Sans MS"/>
              </a:rPr>
              <a:t>Watch these introductions:</a:t>
            </a:r>
          </a:p>
          <a:p>
            <a:endParaRPr lang="en-GB" sz="2400">
              <a:latin typeface="Comic Sans MS"/>
            </a:endParaRPr>
          </a:p>
          <a:p>
            <a:r>
              <a:rPr lang="en-GB" sz="2400" dirty="0">
                <a:ea typeface="+mn-lt"/>
                <a:cs typeface="+mn-lt"/>
                <a:hlinkClick r:id="rId2"/>
              </a:rPr>
              <a:t>Planet Earth III - Narrated by Kids - BBC iPlayer</a:t>
            </a:r>
            <a:r>
              <a:rPr lang="en-GB">
                <a:ea typeface="+mn-lt"/>
                <a:cs typeface="+mn-lt"/>
              </a:rPr>
              <a:t> Watch to 1.50</a:t>
            </a:r>
          </a:p>
          <a:p>
            <a:br>
              <a:rPr lang="en-GB" sz="2400" dirty="0">
                <a:latin typeface="Comic Sans MS"/>
              </a:rPr>
            </a:br>
            <a:r>
              <a:rPr lang="en-GB" sz="2400" dirty="0">
                <a:ea typeface="+mn-lt"/>
                <a:cs typeface="+mn-lt"/>
                <a:hlinkClick r:id="rId3"/>
              </a:rPr>
              <a:t>Earth's Hidden Volcanos | A Perfect Planet | BBC Earth</a:t>
            </a:r>
            <a:r>
              <a:rPr lang="en-GB" sz="2400" dirty="0">
                <a:latin typeface="Comic Sans MS"/>
              </a:rPr>
              <a:t> watch to 1.05</a:t>
            </a:r>
            <a:br>
              <a:rPr lang="en-GB" sz="2400" dirty="0">
                <a:latin typeface="Comic Sans MS"/>
              </a:rPr>
            </a:br>
            <a:br>
              <a:rPr lang="en-GB" sz="2400" dirty="0">
                <a:latin typeface="Comic Sans MS"/>
              </a:rPr>
            </a:br>
            <a:r>
              <a:rPr lang="en-GB" sz="2400" i="1" dirty="0">
                <a:latin typeface="Comic Sans MS"/>
              </a:rPr>
              <a:t>What's the same?      What's different?</a:t>
            </a:r>
            <a:endParaRPr lang="en-GB"/>
          </a:p>
        </p:txBody>
      </p:sp>
    </p:spTree>
    <p:extLst>
      <p:ext uri="{BB962C8B-B14F-4D97-AF65-F5344CB8AC3E}">
        <p14:creationId xmlns:p14="http://schemas.microsoft.com/office/powerpoint/2010/main" val="61548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2BEC9-4569-1BEF-C3E8-5BEBA28024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BBAB06-2D4A-5C6B-F756-C780D5A11CAD}"/>
              </a:ext>
            </a:extLst>
          </p:cNvPr>
          <p:cNvSpPr txBox="1"/>
          <p:nvPr/>
        </p:nvSpPr>
        <p:spPr>
          <a:xfrm>
            <a:off x="4364" y="-439"/>
            <a:ext cx="12459630"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Venturers:</a:t>
            </a:r>
            <a:br>
              <a:rPr lang="en-GB" sz="2800" dirty="0"/>
            </a:br>
            <a:br>
              <a:rPr lang="en-GB" sz="2800" dirty="0"/>
            </a:br>
            <a:r>
              <a:rPr lang="en-GB" sz="2800" dirty="0"/>
              <a:t>Write about the experiment we completed in Science yesterday using the two water bottles of the same shape with different amounts of water.</a:t>
            </a:r>
            <a:br>
              <a:rPr lang="en-GB" sz="2800" dirty="0"/>
            </a:br>
            <a:br>
              <a:rPr lang="en-GB" sz="2800" dirty="0"/>
            </a:br>
            <a:r>
              <a:rPr lang="en-GB" sz="2800" i="1" u="sng" dirty="0"/>
              <a:t>Remember to include:</a:t>
            </a:r>
            <a:br>
              <a:rPr lang="en-GB" sz="2800" dirty="0"/>
            </a:br>
            <a:br>
              <a:rPr lang="en-GB" sz="2800" dirty="0"/>
            </a:br>
            <a:r>
              <a:rPr lang="en-GB" sz="2800" dirty="0"/>
              <a:t>-What you thought would happen.</a:t>
            </a:r>
            <a:br>
              <a:rPr lang="en-GB" sz="2800" dirty="0"/>
            </a:br>
            <a:br>
              <a:rPr lang="en-GB" sz="2800" dirty="0"/>
            </a:br>
            <a:r>
              <a:rPr lang="en-GB" sz="2800" dirty="0"/>
              <a:t>-What happened.</a:t>
            </a:r>
            <a:br>
              <a:rPr lang="en-GB" sz="2800" dirty="0"/>
            </a:br>
            <a:br>
              <a:rPr lang="en-GB" sz="2800" dirty="0"/>
            </a:br>
            <a:r>
              <a:rPr lang="en-GB" sz="2800"/>
              <a:t>-Why this happened.</a:t>
            </a:r>
            <a:br>
              <a:rPr lang="en-GB" sz="2800" dirty="0"/>
            </a:br>
            <a:br>
              <a:rPr lang="en-GB" sz="2800" dirty="0"/>
            </a:br>
            <a:endParaRPr lang="en-GB" sz="2800" b="1" dirty="0"/>
          </a:p>
        </p:txBody>
      </p:sp>
      <p:sp>
        <p:nvSpPr>
          <p:cNvPr id="4" name="TextBox 3">
            <a:extLst>
              <a:ext uri="{FF2B5EF4-FFF2-40B4-BE49-F238E27FC236}">
                <a16:creationId xmlns:a16="http://schemas.microsoft.com/office/drawing/2014/main" id="{E0A53D27-5664-4848-F43D-3F83B6C55473}"/>
              </a:ext>
            </a:extLst>
          </p:cNvPr>
          <p:cNvSpPr txBox="1"/>
          <p:nvPr/>
        </p:nvSpPr>
        <p:spPr>
          <a:xfrm>
            <a:off x="9544050" y="2769393"/>
            <a:ext cx="1997868" cy="81868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t>Key words:</a:t>
            </a:r>
            <a:br>
              <a:rPr lang="en-GB" sz="2800" b="1" dirty="0"/>
            </a:br>
            <a:br>
              <a:rPr lang="en-GB" sz="2800" b="1" dirty="0"/>
            </a:br>
            <a:r>
              <a:rPr lang="en-GB" sz="2800" b="1"/>
              <a:t>Galileo</a:t>
            </a:r>
            <a:br>
              <a:rPr lang="en-GB" sz="2800" b="1" dirty="0"/>
            </a:br>
            <a:r>
              <a:rPr lang="en-GB" sz="2800" b="1"/>
              <a:t>Mass</a:t>
            </a:r>
            <a:br>
              <a:rPr lang="en-GB" sz="2800" b="1" dirty="0"/>
            </a:br>
            <a:r>
              <a:rPr lang="en-GB" sz="2800" b="1"/>
              <a:t>Shape</a:t>
            </a:r>
            <a:br>
              <a:rPr lang="en-GB" sz="2800" b="1" dirty="0"/>
            </a:br>
            <a:r>
              <a:rPr lang="en-GB" sz="2800" b="1"/>
              <a:t>Height</a:t>
            </a:r>
            <a:endParaRPr lang="en-GB" sz="2800"/>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endParaRPr lang="en-GB" sz="2000" dirty="0">
              <a:latin typeface="Calibri"/>
              <a:ea typeface="Calibri"/>
              <a:cs typeface="Calibri"/>
            </a:endParaRPr>
          </a:p>
          <a:p>
            <a:pPr algn="l"/>
            <a:endParaRPr lang="en-GB" dirty="0"/>
          </a:p>
        </p:txBody>
      </p:sp>
      <p:pic>
        <p:nvPicPr>
          <p:cNvPr id="5" name="Picture 4">
            <a:extLst>
              <a:ext uri="{FF2B5EF4-FFF2-40B4-BE49-F238E27FC236}">
                <a16:creationId xmlns:a16="http://schemas.microsoft.com/office/drawing/2014/main" id="{968014F5-B2D0-C85F-F97C-B7A447E7868D}"/>
              </a:ext>
            </a:extLst>
          </p:cNvPr>
          <p:cNvPicPr>
            <a:picLocks noChangeAspect="1"/>
          </p:cNvPicPr>
          <p:nvPr/>
        </p:nvPicPr>
        <p:blipFill>
          <a:blip r:embed="rId2"/>
          <a:stretch>
            <a:fillRect/>
          </a:stretch>
        </p:blipFill>
        <p:spPr>
          <a:xfrm>
            <a:off x="6091238" y="2395538"/>
            <a:ext cx="2647950" cy="3724275"/>
          </a:xfrm>
          <a:prstGeom prst="rect">
            <a:avLst/>
          </a:prstGeom>
        </p:spPr>
      </p:pic>
    </p:spTree>
    <p:extLst>
      <p:ext uri="{BB962C8B-B14F-4D97-AF65-F5344CB8AC3E}">
        <p14:creationId xmlns:p14="http://schemas.microsoft.com/office/powerpoint/2010/main" val="2998213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BABBA-F061-F2F9-405F-5F8EEA5EAC1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8473C4-4BE3-4CCE-8473-26DE0BBE6BBF}"/>
              </a:ext>
            </a:extLst>
          </p:cNvPr>
          <p:cNvSpPr txBox="1"/>
          <p:nvPr/>
        </p:nvSpPr>
        <p:spPr>
          <a:xfrm>
            <a:off x="214038" y="735586"/>
            <a:ext cx="11203781"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Comic Sans MS"/>
              </a:rPr>
              <a:t>Thursday 26th February</a:t>
            </a:r>
          </a:p>
          <a:p>
            <a:r>
              <a:rPr lang="en-GB" sz="2400" u="sng">
                <a:latin typeface="Comic Sans MS"/>
              </a:rPr>
              <a:t>TBAT: orally rehearse an informative introductory paragraph.</a:t>
            </a:r>
          </a:p>
          <a:p>
            <a:r>
              <a:rPr lang="en-GB" sz="2400" dirty="0">
                <a:ea typeface="+mn-lt"/>
                <a:cs typeface="+mn-lt"/>
              </a:rPr>
              <a:t>Deep beneath the Earth’s surface, powerful forces are constantly at work. For millions of years, volcanoes have been formed as tectonic plates slowly move and pressure is built up within the Earth’s crust. When this molten rock, known as magma, is forced upwards, it may erupt through a vent and be released as lava, ash and gases. Across vast landscapes, towering cones can be seen rising dramatically against the skyline. During an eruption, ash could be blasted high into the atmosphere and rivers of lava might pour down the mountainside. Although volcanoes are often destructive and unpredictable, new land is sometimes created when the lava cools and hardens. These awe-inspiring natural features continue to shape our world in extraordinary ways.</a:t>
            </a:r>
            <a:endParaRPr lang="en-GB" dirty="0">
              <a:ea typeface="+mn-lt"/>
              <a:cs typeface="+mn-lt"/>
            </a:endParaRPr>
          </a:p>
          <a:p>
            <a:endParaRPr lang="en-GB" sz="2400" dirty="0">
              <a:latin typeface="Aptos"/>
            </a:endParaRPr>
          </a:p>
          <a:p>
            <a:r>
              <a:rPr lang="en-GB" sz="2400">
                <a:solidFill>
                  <a:srgbClr val="0070C0"/>
                </a:solidFill>
                <a:latin typeface="Aptos"/>
              </a:rPr>
              <a:t>What do you like about this introduction?</a:t>
            </a:r>
            <a:endParaRPr lang="en-GB" sz="2400" dirty="0">
              <a:solidFill>
                <a:srgbClr val="0070C0"/>
              </a:solidFill>
              <a:latin typeface="Aptos"/>
            </a:endParaRPr>
          </a:p>
          <a:p>
            <a:r>
              <a:rPr lang="en-GB" sz="2400">
                <a:solidFill>
                  <a:srgbClr val="00B050"/>
                </a:solidFill>
                <a:latin typeface="Aptos"/>
              </a:rPr>
              <a:t>What features can you spot of a non-chronological report?</a:t>
            </a:r>
            <a:endParaRPr lang="en-GB" sz="2400" dirty="0">
              <a:solidFill>
                <a:srgbClr val="00B050"/>
              </a:solidFill>
              <a:latin typeface="Aptos"/>
            </a:endParaRPr>
          </a:p>
          <a:p>
            <a:endParaRPr lang="en-GB" sz="2400" i="1" dirty="0">
              <a:latin typeface="Comic Sans MS"/>
            </a:endParaRPr>
          </a:p>
        </p:txBody>
      </p:sp>
    </p:spTree>
    <p:extLst>
      <p:ext uri="{BB962C8B-B14F-4D97-AF65-F5344CB8AC3E}">
        <p14:creationId xmlns:p14="http://schemas.microsoft.com/office/powerpoint/2010/main" val="136247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D4C51-D447-C2AA-75B2-00F50DCB128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03E3C5D-898D-748B-F812-3D9B65A7171A}"/>
              </a:ext>
            </a:extLst>
          </p:cNvPr>
          <p:cNvSpPr txBox="1"/>
          <p:nvPr/>
        </p:nvSpPr>
        <p:spPr>
          <a:xfrm>
            <a:off x="271188" y="249811"/>
            <a:ext cx="1120378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Comic Sans MS"/>
              </a:rPr>
              <a:t>Thursday 26th February</a:t>
            </a:r>
          </a:p>
          <a:p>
            <a:r>
              <a:rPr lang="en-GB" sz="2400" u="sng">
                <a:latin typeface="Comic Sans MS"/>
              </a:rPr>
              <a:t>TBAT: orally rehearse an informative introductory paragraph.</a:t>
            </a:r>
          </a:p>
          <a:p>
            <a:endParaRPr lang="en-GB" sz="2400" u="sng">
              <a:latin typeface="Comic Sans MS"/>
            </a:endParaRPr>
          </a:p>
          <a:p>
            <a:br>
              <a:rPr lang="en-GB" sz="2400" dirty="0">
                <a:latin typeface="Comic Sans MS"/>
              </a:rPr>
            </a:br>
            <a:r>
              <a:rPr lang="en-GB" sz="2400" i="1" dirty="0">
                <a:latin typeface="Comic Sans MS"/>
              </a:rPr>
              <a:t>LIFE ON OUR PLANET – VOLCANOES</a:t>
            </a:r>
            <a:br>
              <a:rPr lang="en-GB" sz="2400" i="1" dirty="0">
                <a:latin typeface="Comic Sans MS"/>
              </a:rPr>
            </a:br>
            <a:br>
              <a:rPr lang="en-GB" sz="2400" i="1" dirty="0">
                <a:latin typeface="Comic Sans MS"/>
              </a:rPr>
            </a:br>
            <a:r>
              <a:rPr lang="en-GB" sz="2400" dirty="0">
                <a:latin typeface="Comic Sans MS"/>
              </a:rPr>
              <a:t>Today, you are going to narrate a new David Attenborough documentary all about volcanoes. In your pairs, rehearse what you would like to say:</a:t>
            </a:r>
            <a:br>
              <a:rPr lang="en-GB" sz="2400" dirty="0">
                <a:latin typeface="Comic Sans MS"/>
              </a:rPr>
            </a:br>
            <a:br>
              <a:rPr lang="en-GB" sz="2400" dirty="0">
                <a:latin typeface="Comic Sans MS"/>
              </a:rPr>
            </a:br>
            <a:r>
              <a:rPr lang="en-GB" sz="2400">
                <a:latin typeface="Comic Sans MS"/>
              </a:rPr>
              <a:t>Think it, say it, like it, write it (on a whiteboard)</a:t>
            </a:r>
            <a:endParaRPr lang="en-GB" sz="2400" dirty="0">
              <a:latin typeface="Comic Sans MS"/>
            </a:endParaRPr>
          </a:p>
          <a:p>
            <a:endParaRPr lang="en-GB" sz="2400" dirty="0">
              <a:latin typeface="Comic Sans MS"/>
            </a:endParaRPr>
          </a:p>
          <a:p>
            <a:r>
              <a:rPr lang="en-GB" sz="2400">
                <a:latin typeface="Comic Sans MS"/>
              </a:rPr>
              <a:t>Look at your word banks to help you.</a:t>
            </a:r>
            <a:endParaRPr lang="en-GB" sz="2400" dirty="0">
              <a:latin typeface="Comic Sans MS"/>
            </a:endParaRPr>
          </a:p>
        </p:txBody>
      </p:sp>
      <p:pic>
        <p:nvPicPr>
          <p:cNvPr id="3" name="Picture 2" descr="A person with white hair and a fish and planets&#10;&#10;AI-generated content may be incorrect.">
            <a:extLst>
              <a:ext uri="{FF2B5EF4-FFF2-40B4-BE49-F238E27FC236}">
                <a16:creationId xmlns:a16="http://schemas.microsoft.com/office/drawing/2014/main" id="{076BA051-745C-0BA7-0F9B-A619F4F8F70E}"/>
              </a:ext>
            </a:extLst>
          </p:cNvPr>
          <p:cNvPicPr>
            <a:picLocks noChangeAspect="1"/>
          </p:cNvPicPr>
          <p:nvPr/>
        </p:nvPicPr>
        <p:blipFill>
          <a:blip r:embed="rId2"/>
          <a:stretch>
            <a:fillRect/>
          </a:stretch>
        </p:blipFill>
        <p:spPr>
          <a:xfrm>
            <a:off x="7922937" y="3704742"/>
            <a:ext cx="3724275" cy="3051727"/>
          </a:xfrm>
          <a:prstGeom prst="rect">
            <a:avLst/>
          </a:prstGeom>
        </p:spPr>
      </p:pic>
    </p:spTree>
    <p:extLst>
      <p:ext uri="{BB962C8B-B14F-4D97-AF65-F5344CB8AC3E}">
        <p14:creationId xmlns:p14="http://schemas.microsoft.com/office/powerpoint/2010/main" val="1324750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02B84-9D45-A261-4FD0-FFCED53502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DF6FB74-4157-739D-958C-BDD8E83188C7}"/>
              </a:ext>
            </a:extLst>
          </p:cNvPr>
          <p:cNvSpPr txBox="1"/>
          <p:nvPr/>
        </p:nvSpPr>
        <p:spPr>
          <a:xfrm>
            <a:off x="214038" y="735586"/>
            <a:ext cx="1120378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Comic Sans MS"/>
              </a:rPr>
              <a:t>Thursday 26th February</a:t>
            </a:r>
          </a:p>
          <a:p>
            <a:r>
              <a:rPr lang="en-GB" sz="2400" u="sng" dirty="0">
                <a:latin typeface="Comic Sans MS"/>
              </a:rPr>
              <a:t>TBAT: orally rehearse an informative introductory paragraph.</a:t>
            </a:r>
            <a:br>
              <a:rPr lang="en-GB" sz="2400" dirty="0">
                <a:latin typeface="Comic Sans MS"/>
              </a:rPr>
            </a:br>
            <a:br>
              <a:rPr lang="en-GB" sz="2400" dirty="0">
                <a:latin typeface="Comic Sans MS"/>
              </a:rPr>
            </a:br>
            <a:r>
              <a:rPr lang="en-GB" sz="2400" dirty="0">
                <a:latin typeface="Comic Sans MS"/>
              </a:rPr>
              <a:t>Remember to include:</a:t>
            </a:r>
            <a:br>
              <a:rPr lang="en-GB" sz="2400" dirty="0">
                <a:latin typeface="Comic Sans MS"/>
              </a:rPr>
            </a:br>
            <a:r>
              <a:rPr lang="en-GB" sz="2400" dirty="0">
                <a:latin typeface="Comic Sans MS"/>
              </a:rPr>
              <a:t>- What you will have in your sections (subheadings)</a:t>
            </a:r>
            <a:br>
              <a:rPr lang="en-GB" sz="2400" dirty="0">
                <a:latin typeface="Comic Sans MS"/>
              </a:rPr>
            </a:br>
            <a:r>
              <a:rPr lang="en-GB" sz="2400">
                <a:latin typeface="Comic Sans MS"/>
              </a:rPr>
              <a:t>- Fronted adverbials</a:t>
            </a:r>
            <a:br>
              <a:rPr lang="en-GB" sz="2400" dirty="0">
                <a:latin typeface="Comic Sans MS"/>
              </a:rPr>
            </a:br>
            <a:r>
              <a:rPr lang="en-GB" sz="2400">
                <a:latin typeface="Comic Sans MS"/>
              </a:rPr>
              <a:t>- Ambitious vocabulary</a:t>
            </a:r>
            <a:br>
              <a:rPr lang="en-GB" sz="2400" dirty="0">
                <a:latin typeface="Comic Sans MS"/>
              </a:rPr>
            </a:br>
            <a:r>
              <a:rPr lang="en-GB" sz="2400">
                <a:latin typeface="Comic Sans MS"/>
              </a:rPr>
              <a:t>- Technical language</a:t>
            </a:r>
            <a:br>
              <a:rPr lang="en-GB" sz="2400" dirty="0">
                <a:latin typeface="Comic Sans MS"/>
              </a:rPr>
            </a:br>
            <a:r>
              <a:rPr lang="en-GB" sz="2400">
                <a:latin typeface="Comic Sans MS"/>
              </a:rPr>
              <a:t>- Adverbs of possibility</a:t>
            </a:r>
            <a:endParaRPr lang="en-GB" sz="2400" dirty="0">
              <a:latin typeface="Comic Sans MS"/>
            </a:endParaRPr>
          </a:p>
        </p:txBody>
      </p:sp>
      <p:pic>
        <p:nvPicPr>
          <p:cNvPr id="3" name="Picture 2" descr="A person with white hair and a fish and planets&#10;&#10;AI-generated content may be incorrect.">
            <a:extLst>
              <a:ext uri="{FF2B5EF4-FFF2-40B4-BE49-F238E27FC236}">
                <a16:creationId xmlns:a16="http://schemas.microsoft.com/office/drawing/2014/main" id="{7BBAFAD7-688D-EC3A-257B-16CF739AD37E}"/>
              </a:ext>
            </a:extLst>
          </p:cNvPr>
          <p:cNvPicPr>
            <a:picLocks noChangeAspect="1"/>
          </p:cNvPicPr>
          <p:nvPr/>
        </p:nvPicPr>
        <p:blipFill>
          <a:blip r:embed="rId2"/>
          <a:stretch>
            <a:fillRect/>
          </a:stretch>
        </p:blipFill>
        <p:spPr>
          <a:xfrm>
            <a:off x="7922937" y="3704742"/>
            <a:ext cx="3724275" cy="3051727"/>
          </a:xfrm>
          <a:prstGeom prst="rect">
            <a:avLst/>
          </a:prstGeom>
        </p:spPr>
      </p:pic>
    </p:spTree>
    <p:extLst>
      <p:ext uri="{BB962C8B-B14F-4D97-AF65-F5344CB8AC3E}">
        <p14:creationId xmlns:p14="http://schemas.microsoft.com/office/powerpoint/2010/main" val="212362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BFE7C-3873-9E7C-622A-7B3F9F5C0566}"/>
            </a:ext>
          </a:extLst>
        </p:cNvPr>
        <p:cNvGrpSpPr/>
        <p:nvPr/>
      </p:nvGrpSpPr>
      <p:grpSpPr>
        <a:xfrm>
          <a:off x="0" y="0"/>
          <a:ext cx="0" cy="0"/>
          <a:chOff x="0" y="0"/>
          <a:chExt cx="0" cy="0"/>
        </a:xfrm>
      </p:grpSpPr>
      <p:pic>
        <p:nvPicPr>
          <p:cNvPr id="4" name="Picture 3" descr="A screenshot of a diagram&#10;&#10;AI-generated content may be incorrect.">
            <a:extLst>
              <a:ext uri="{FF2B5EF4-FFF2-40B4-BE49-F238E27FC236}">
                <a16:creationId xmlns:a16="http://schemas.microsoft.com/office/drawing/2014/main" id="{7D292D04-FC31-01C3-1DE7-292645B8783C}"/>
              </a:ext>
            </a:extLst>
          </p:cNvPr>
          <p:cNvPicPr>
            <a:picLocks noChangeAspect="1"/>
          </p:cNvPicPr>
          <p:nvPr/>
        </p:nvPicPr>
        <p:blipFill>
          <a:blip r:embed="rId2"/>
          <a:stretch>
            <a:fillRect/>
          </a:stretch>
        </p:blipFill>
        <p:spPr>
          <a:xfrm>
            <a:off x="3374863" y="0"/>
            <a:ext cx="5442273" cy="6858000"/>
          </a:xfrm>
          <a:prstGeom prst="rect">
            <a:avLst/>
          </a:prstGeom>
        </p:spPr>
      </p:pic>
    </p:spTree>
    <p:extLst>
      <p:ext uri="{BB962C8B-B14F-4D97-AF65-F5344CB8AC3E}">
        <p14:creationId xmlns:p14="http://schemas.microsoft.com/office/powerpoint/2010/main" val="1642180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7D008-E1C8-FEE5-2F41-FCACBD2593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1E6EAE9-41C0-E3CD-974D-9FA8EDCF556D}"/>
              </a:ext>
            </a:extLst>
          </p:cNvPr>
          <p:cNvSpPr txBox="1"/>
          <p:nvPr/>
        </p:nvSpPr>
        <p:spPr>
          <a:xfrm>
            <a:off x="214038" y="735586"/>
            <a:ext cx="1120378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Comic Sans MS"/>
              </a:rPr>
              <a:t>Thursday 26th February</a:t>
            </a:r>
          </a:p>
          <a:p>
            <a:r>
              <a:rPr lang="en-GB" sz="2400" u="sng" dirty="0">
                <a:latin typeface="Comic Sans MS"/>
              </a:rPr>
              <a:t>TBAT: orally rehearse an informative </a:t>
            </a:r>
            <a:br>
              <a:rPr lang="en-GB" sz="2400" u="sng" dirty="0">
                <a:latin typeface="Comic Sans MS"/>
              </a:rPr>
            </a:br>
            <a:r>
              <a:rPr lang="en-GB" sz="2400" u="sng">
                <a:latin typeface="Comic Sans MS"/>
              </a:rPr>
              <a:t>introductory paragraph.</a:t>
            </a:r>
            <a:endParaRPr lang="en-GB" sz="2400" dirty="0">
              <a:latin typeface="Comic Sans MS"/>
            </a:endParaRPr>
          </a:p>
          <a:p>
            <a:endParaRPr lang="en-GB" sz="2400" dirty="0">
              <a:latin typeface="Comic Sans MS"/>
            </a:endParaRPr>
          </a:p>
          <a:p>
            <a:r>
              <a:rPr lang="en-GB" sz="2400" dirty="0">
                <a:latin typeface="Comic Sans MS"/>
              </a:rPr>
              <a:t>Write your </a:t>
            </a:r>
            <a:r>
              <a:rPr lang="en-GB" sz="2400" b="1" i="1" dirty="0">
                <a:latin typeface="Comic Sans MS"/>
              </a:rPr>
              <a:t>draft</a:t>
            </a:r>
            <a:r>
              <a:rPr lang="en-GB" sz="2400" dirty="0">
                <a:latin typeface="Comic Sans MS"/>
              </a:rPr>
              <a:t> introduction on your </a:t>
            </a:r>
            <a:r>
              <a:rPr lang="en-GB" sz="2400">
                <a:latin typeface="Comic Sans MS"/>
              </a:rPr>
              <a:t>planning</a:t>
            </a:r>
            <a:br>
              <a:rPr lang="en-GB" sz="2400" dirty="0">
                <a:latin typeface="Comic Sans MS"/>
              </a:rPr>
            </a:br>
            <a:r>
              <a:rPr lang="en-GB" sz="2400">
                <a:latin typeface="Comic Sans MS"/>
              </a:rPr>
              <a:t>sheet.</a:t>
            </a:r>
            <a:br>
              <a:rPr lang="en-GB" sz="2400" dirty="0">
                <a:latin typeface="Comic Sans MS"/>
              </a:rPr>
            </a:br>
            <a:br>
              <a:rPr lang="en-GB" sz="2400" dirty="0">
                <a:latin typeface="Comic Sans MS"/>
              </a:rPr>
            </a:br>
            <a:r>
              <a:rPr lang="en-GB" sz="2400">
                <a:latin typeface="Comic Sans MS"/>
              </a:rPr>
              <a:t>Remember to include:</a:t>
            </a:r>
            <a:br>
              <a:rPr lang="en-GB" sz="2400" dirty="0">
                <a:latin typeface="Comic Sans MS"/>
              </a:rPr>
            </a:br>
            <a:r>
              <a:rPr lang="en-GB" sz="2400" dirty="0">
                <a:latin typeface="Comic Sans MS"/>
              </a:rPr>
              <a:t>- What you will have in your sections (subheadings)</a:t>
            </a:r>
            <a:br>
              <a:rPr lang="en-GB" sz="2400" dirty="0">
                <a:latin typeface="Comic Sans MS"/>
              </a:rPr>
            </a:br>
            <a:r>
              <a:rPr lang="en-GB" sz="2400" dirty="0">
                <a:latin typeface="Comic Sans MS"/>
              </a:rPr>
              <a:t>- Fronted adverbials</a:t>
            </a:r>
            <a:br>
              <a:rPr lang="en-GB" sz="2400" dirty="0">
                <a:latin typeface="Comic Sans MS"/>
              </a:rPr>
            </a:br>
            <a:r>
              <a:rPr lang="en-GB" sz="2400" dirty="0">
                <a:latin typeface="Comic Sans MS"/>
              </a:rPr>
              <a:t>- Ambitious vocabulary</a:t>
            </a:r>
            <a:br>
              <a:rPr lang="en-GB" sz="2400" dirty="0">
                <a:latin typeface="Comic Sans MS"/>
              </a:rPr>
            </a:br>
            <a:r>
              <a:rPr lang="en-GB" sz="2400" dirty="0">
                <a:latin typeface="Comic Sans MS"/>
              </a:rPr>
              <a:t>- Technical language</a:t>
            </a:r>
            <a:br>
              <a:rPr lang="en-GB" sz="2400" dirty="0">
                <a:latin typeface="Comic Sans MS"/>
              </a:rPr>
            </a:br>
            <a:r>
              <a:rPr lang="en-GB" sz="2400" dirty="0">
                <a:latin typeface="Comic Sans MS"/>
              </a:rPr>
              <a:t>- Adverbs of possibility</a:t>
            </a:r>
          </a:p>
        </p:txBody>
      </p:sp>
      <p:pic>
        <p:nvPicPr>
          <p:cNvPr id="4" name="Picture 3">
            <a:extLst>
              <a:ext uri="{FF2B5EF4-FFF2-40B4-BE49-F238E27FC236}">
                <a16:creationId xmlns:a16="http://schemas.microsoft.com/office/drawing/2014/main" id="{7091F92E-3549-E2B4-8D99-00CD9E8A2517}"/>
              </a:ext>
            </a:extLst>
          </p:cNvPr>
          <p:cNvPicPr>
            <a:picLocks noChangeAspect="1"/>
          </p:cNvPicPr>
          <p:nvPr/>
        </p:nvPicPr>
        <p:blipFill>
          <a:blip r:embed="rId2"/>
          <a:stretch>
            <a:fillRect/>
          </a:stretch>
        </p:blipFill>
        <p:spPr>
          <a:xfrm>
            <a:off x="7804840" y="538163"/>
            <a:ext cx="3981450" cy="5781675"/>
          </a:xfrm>
          <a:prstGeom prst="rect">
            <a:avLst/>
          </a:prstGeom>
        </p:spPr>
      </p:pic>
    </p:spTree>
    <p:extLst>
      <p:ext uri="{BB962C8B-B14F-4D97-AF65-F5344CB8AC3E}">
        <p14:creationId xmlns:p14="http://schemas.microsoft.com/office/powerpoint/2010/main" val="352782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5868C-E115-F5FF-7ED3-10E964B4169C}"/>
              </a:ext>
            </a:extLst>
          </p:cNvPr>
          <p:cNvSpPr txBox="1"/>
          <p:nvPr/>
        </p:nvSpPr>
        <p:spPr>
          <a:xfrm>
            <a:off x="180164" y="115820"/>
            <a:ext cx="1187799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Arial"/>
                <a:cs typeface="Arial"/>
              </a:rPr>
              <a:t>Thursday 26th February </a:t>
            </a:r>
          </a:p>
          <a:p>
            <a:r>
              <a:rPr lang="en-GB" sz="2800">
                <a:latin typeface="Arial"/>
                <a:cs typeface="Arial"/>
              </a:rPr>
              <a:t>TBAT: </a:t>
            </a:r>
            <a:r>
              <a:rPr lang="en-GB" sz="2800">
                <a:solidFill>
                  <a:srgbClr val="222222"/>
                </a:solidFill>
                <a:latin typeface="Arial"/>
                <a:ea typeface="+mn-lt"/>
                <a:cs typeface="Arial"/>
              </a:rPr>
              <a:t>describe Dorothée Pullinger’s contributions to car engineering </a:t>
            </a:r>
            <a:endParaRPr lang="en-GB" sz="2800">
              <a:latin typeface="Arial"/>
              <a:ea typeface="+mn-lt"/>
              <a:cs typeface="Arial"/>
            </a:endParaRPr>
          </a:p>
        </p:txBody>
      </p:sp>
      <p:pic>
        <p:nvPicPr>
          <p:cNvPr id="3" name="Picture 2" descr="A white paper with black text&#10;&#10;AI-generated content may be incorrect.">
            <a:extLst>
              <a:ext uri="{FF2B5EF4-FFF2-40B4-BE49-F238E27FC236}">
                <a16:creationId xmlns:a16="http://schemas.microsoft.com/office/drawing/2014/main" id="{77B58813-757E-05F2-9D99-AB84B7589F73}"/>
              </a:ext>
            </a:extLst>
          </p:cNvPr>
          <p:cNvPicPr>
            <a:picLocks noChangeAspect="1"/>
          </p:cNvPicPr>
          <p:nvPr/>
        </p:nvPicPr>
        <p:blipFill>
          <a:blip r:embed="rId2"/>
          <a:stretch>
            <a:fillRect/>
          </a:stretch>
        </p:blipFill>
        <p:spPr>
          <a:xfrm>
            <a:off x="352770" y="1210434"/>
            <a:ext cx="6296025" cy="5210175"/>
          </a:xfrm>
          <a:prstGeom prst="rect">
            <a:avLst/>
          </a:prstGeom>
        </p:spPr>
      </p:pic>
      <p:pic>
        <p:nvPicPr>
          <p:cNvPr id="4" name="Picture 3" descr="A list of power sources&#10;&#10;AI-generated content may be incorrect.">
            <a:extLst>
              <a:ext uri="{FF2B5EF4-FFF2-40B4-BE49-F238E27FC236}">
                <a16:creationId xmlns:a16="http://schemas.microsoft.com/office/drawing/2014/main" id="{365B574B-6934-AB58-9B57-92D17F0878E3}"/>
              </a:ext>
            </a:extLst>
          </p:cNvPr>
          <p:cNvPicPr>
            <a:picLocks noChangeAspect="1"/>
          </p:cNvPicPr>
          <p:nvPr/>
        </p:nvPicPr>
        <p:blipFill>
          <a:blip r:embed="rId3"/>
          <a:stretch>
            <a:fillRect/>
          </a:stretch>
        </p:blipFill>
        <p:spPr>
          <a:xfrm>
            <a:off x="6756057" y="4789015"/>
            <a:ext cx="5218670" cy="1625429"/>
          </a:xfrm>
          <a:prstGeom prst="rect">
            <a:avLst/>
          </a:prstGeom>
          <a:ln w="57150">
            <a:solidFill>
              <a:srgbClr val="FF0000"/>
            </a:solidFill>
          </a:ln>
        </p:spPr>
      </p:pic>
    </p:spTree>
    <p:extLst>
      <p:ext uri="{BB962C8B-B14F-4D97-AF65-F5344CB8AC3E}">
        <p14:creationId xmlns:p14="http://schemas.microsoft.com/office/powerpoint/2010/main" val="464929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76"/>
          <p:cNvSpPr txBox="1">
            <a:spLocks noGrp="1"/>
          </p:cNvSpPr>
          <p:nvPr>
            <p:ph type="subTitle" idx="3"/>
          </p:nvPr>
        </p:nvSpPr>
        <p:spPr>
          <a:xfrm>
            <a:off x="432000" y="4331200"/>
            <a:ext cx="29380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sustainable</a:t>
            </a:r>
            <a:endParaRPr/>
          </a:p>
        </p:txBody>
      </p:sp>
      <p:sp>
        <p:nvSpPr>
          <p:cNvPr id="920" name="Google Shape;920;p76"/>
          <p:cNvSpPr txBox="1">
            <a:spLocks noGrp="1"/>
          </p:cNvSpPr>
          <p:nvPr>
            <p:ph type="subTitle" idx="1"/>
          </p:nvPr>
        </p:nvSpPr>
        <p:spPr>
          <a:xfrm>
            <a:off x="432000" y="2604000"/>
            <a:ext cx="29380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car engineer</a:t>
            </a:r>
            <a:endParaRPr/>
          </a:p>
        </p:txBody>
      </p:sp>
      <p:sp>
        <p:nvSpPr>
          <p:cNvPr id="921" name="Google Shape;921;p76"/>
          <p:cNvSpPr txBox="1">
            <a:spLocks noGrp="1"/>
          </p:cNvSpPr>
          <p:nvPr>
            <p:ph type="subTitle" idx="2"/>
          </p:nvPr>
        </p:nvSpPr>
        <p:spPr>
          <a:xfrm>
            <a:off x="3599100" y="2604000"/>
            <a:ext cx="60944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someone who designs and builds cars</a:t>
            </a:r>
            <a:endParaRPr/>
          </a:p>
        </p:txBody>
      </p:sp>
      <p:sp>
        <p:nvSpPr>
          <p:cNvPr id="922" name="Google Shape;922;p76"/>
          <p:cNvSpPr txBox="1">
            <a:spLocks noGrp="1"/>
          </p:cNvSpPr>
          <p:nvPr>
            <p:ph type="subTitle" idx="4"/>
          </p:nvPr>
        </p:nvSpPr>
        <p:spPr>
          <a:xfrm>
            <a:off x="3599100" y="4331200"/>
            <a:ext cx="74724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using what we need, while protecting the environment so there is enough for the future</a:t>
            </a:r>
            <a:endParaRPr/>
          </a:p>
        </p:txBody>
      </p:sp>
    </p:spTree>
    <p:extLst>
      <p:ext uri="{BB962C8B-B14F-4D97-AF65-F5344CB8AC3E}">
        <p14:creationId xmlns:p14="http://schemas.microsoft.com/office/powerpoint/2010/main" val="32961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78"/>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Dorothée Pullinger – car engineer</a:t>
            </a:r>
            <a:endParaRPr/>
          </a:p>
        </p:txBody>
      </p:sp>
      <p:sp>
        <p:nvSpPr>
          <p:cNvPr id="936" name="Google Shape;936;p78"/>
          <p:cNvSpPr txBox="1"/>
          <p:nvPr/>
        </p:nvSpPr>
        <p:spPr>
          <a:xfrm>
            <a:off x="4808267" y="1702100"/>
            <a:ext cx="6921600" cy="94397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667">
                <a:solidFill>
                  <a:schemeClr val="dk1"/>
                </a:solidFill>
                <a:latin typeface="Lexend"/>
                <a:ea typeface="Lexend"/>
                <a:cs typeface="Lexend"/>
                <a:sym typeface="Lexend"/>
              </a:rPr>
              <a:t>Dorothée Pullinger was a pioneering </a:t>
            </a:r>
            <a:r>
              <a:rPr lang="en-GB" sz="2667" b="1">
                <a:solidFill>
                  <a:schemeClr val="dk1"/>
                </a:solidFill>
                <a:latin typeface="Lexend"/>
                <a:ea typeface="Lexend"/>
                <a:cs typeface="Lexend"/>
                <a:sym typeface="Lexend"/>
              </a:rPr>
              <a:t>car engineer</a:t>
            </a:r>
            <a:r>
              <a:rPr lang="en-GB" sz="2667">
                <a:solidFill>
                  <a:schemeClr val="dk1"/>
                </a:solidFill>
                <a:latin typeface="Lexend"/>
                <a:ea typeface="Lexend"/>
                <a:cs typeface="Lexend"/>
                <a:sym typeface="Lexend"/>
              </a:rPr>
              <a:t> and businesswoman. </a:t>
            </a:r>
            <a:endParaRPr sz="2133">
              <a:solidFill>
                <a:schemeClr val="dk1"/>
              </a:solidFill>
              <a:latin typeface="Lexend"/>
              <a:ea typeface="Lexend"/>
              <a:cs typeface="Lexend"/>
              <a:sym typeface="Lexend"/>
            </a:endParaRPr>
          </a:p>
        </p:txBody>
      </p:sp>
      <p:sp>
        <p:nvSpPr>
          <p:cNvPr id="937" name="Google Shape;937;p78"/>
          <p:cNvSpPr txBox="1"/>
          <p:nvPr/>
        </p:nvSpPr>
        <p:spPr>
          <a:xfrm>
            <a:off x="4808267" y="2809233"/>
            <a:ext cx="6921600" cy="15826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She was one of the first people to recognise that cars should be designed differently for female drivers.</a:t>
            </a:r>
            <a:endParaRPr sz="2400">
              <a:solidFill>
                <a:schemeClr val="dk1"/>
              </a:solidFill>
              <a:latin typeface="Lexend"/>
              <a:ea typeface="Lexend"/>
              <a:cs typeface="Lexend"/>
              <a:sym typeface="Lexend"/>
            </a:endParaRPr>
          </a:p>
        </p:txBody>
      </p:sp>
      <p:sp>
        <p:nvSpPr>
          <p:cNvPr id="938" name="Google Shape;938;p78"/>
          <p:cNvSpPr txBox="1"/>
          <p:nvPr/>
        </p:nvSpPr>
        <p:spPr>
          <a:xfrm>
            <a:off x="402400" y="1108133"/>
            <a:ext cx="4932000" cy="51905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933">
                <a:solidFill>
                  <a:schemeClr val="dk1"/>
                </a:solidFill>
                <a:latin typeface="Lexend"/>
                <a:ea typeface="Lexend"/>
                <a:cs typeface="Lexend"/>
                <a:sym typeface="Lexend"/>
              </a:rPr>
              <a:t>Dorothée Pullinger</a:t>
            </a:r>
            <a:endParaRPr sz="2933">
              <a:solidFill>
                <a:schemeClr val="dk1"/>
              </a:solidFill>
              <a:latin typeface="Lexend"/>
              <a:ea typeface="Lexend"/>
              <a:cs typeface="Lexend"/>
              <a:sym typeface="Lexend"/>
            </a:endParaRPr>
          </a:p>
        </p:txBody>
      </p:sp>
      <p:sp>
        <p:nvSpPr>
          <p:cNvPr id="939" name="Google Shape;939;p78"/>
          <p:cNvSpPr txBox="1"/>
          <p:nvPr/>
        </p:nvSpPr>
        <p:spPr>
          <a:xfrm>
            <a:off x="824616" y="5390400"/>
            <a:ext cx="2843600" cy="42473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GB" sz="2400">
                <a:solidFill>
                  <a:schemeClr val="dk1"/>
                </a:solidFill>
                <a:latin typeface="Lexend"/>
                <a:ea typeface="Lexend"/>
                <a:cs typeface="Lexend"/>
                <a:sym typeface="Lexend"/>
              </a:rPr>
              <a:t>Dorothée Pullinger</a:t>
            </a:r>
            <a:endParaRPr sz="2400">
              <a:solidFill>
                <a:schemeClr val="dk1"/>
              </a:solidFill>
              <a:latin typeface="Lexend"/>
              <a:ea typeface="Lexend"/>
              <a:cs typeface="Lexend"/>
              <a:sym typeface="Lexend"/>
            </a:endParaRPr>
          </a:p>
        </p:txBody>
      </p:sp>
      <p:sp>
        <p:nvSpPr>
          <p:cNvPr id="940" name="Google Shape;940;p78"/>
          <p:cNvSpPr txBox="1"/>
          <p:nvPr/>
        </p:nvSpPr>
        <p:spPr>
          <a:xfrm>
            <a:off x="4808267" y="4434833"/>
            <a:ext cx="69216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She is best known for producing the Galloway car – a car built entirely by women in Scotland.</a:t>
            </a:r>
            <a:endParaRPr sz="2400">
              <a:solidFill>
                <a:schemeClr val="dk1"/>
              </a:solidFill>
              <a:latin typeface="Lexend"/>
              <a:ea typeface="Lexend"/>
              <a:cs typeface="Lexend"/>
              <a:sym typeface="Lexend"/>
            </a:endParaRPr>
          </a:p>
        </p:txBody>
      </p:sp>
      <p:pic>
        <p:nvPicPr>
          <p:cNvPr id="941" name="Google Shape;941;p78" title="Dorothee Pullinger.png"/>
          <p:cNvPicPr preferRelativeResize="0"/>
          <p:nvPr/>
        </p:nvPicPr>
        <p:blipFill>
          <a:blip r:embed="rId3">
            <a:alphaModFix/>
          </a:blip>
          <a:stretch>
            <a:fillRect/>
          </a:stretch>
        </p:blipFill>
        <p:spPr>
          <a:xfrm>
            <a:off x="761219" y="2054267"/>
            <a:ext cx="2970367" cy="2985000"/>
          </a:xfrm>
          <a:prstGeom prst="rect">
            <a:avLst/>
          </a:prstGeom>
          <a:noFill/>
          <a:ln>
            <a:noFill/>
          </a:ln>
        </p:spPr>
      </p:pic>
      <p:sp>
        <p:nvSpPr>
          <p:cNvPr id="942" name="Google Shape;942;p78"/>
          <p:cNvSpPr txBox="1">
            <a:spLocks noGrp="1"/>
          </p:cNvSpPr>
          <p:nvPr>
            <p:ph type="body" idx="2"/>
          </p:nvPr>
        </p:nvSpPr>
        <p:spPr>
          <a:xfrm>
            <a:off x="432000" y="6331200"/>
            <a:ext cx="109552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Go Industrial, 2021, licensed under </a:t>
            </a:r>
            <a:r>
              <a:rPr lang="en-GB" u="sng">
                <a:latin typeface="Lexend Light"/>
                <a:ea typeface="Lexend Light"/>
                <a:cs typeface="Lexend Light"/>
                <a:sym typeface="Lexend Light"/>
                <a:hlinkClick r:id="rId4"/>
              </a:rPr>
              <a:t>CC-BY-NC 3.0</a:t>
            </a:r>
            <a:endParaRPr sz="133"/>
          </a:p>
        </p:txBody>
      </p:sp>
    </p:spTree>
    <p:extLst>
      <p:ext uri="{BB962C8B-B14F-4D97-AF65-F5344CB8AC3E}">
        <p14:creationId xmlns:p14="http://schemas.microsoft.com/office/powerpoint/2010/main" val="223553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Google Shape;947;p79" title="europe-305055_1280.png"/>
          <p:cNvPicPr preferRelativeResize="0"/>
          <p:nvPr/>
        </p:nvPicPr>
        <p:blipFill rotWithShape="1">
          <a:blip r:embed="rId3">
            <a:alphaModFix/>
          </a:blip>
          <a:srcRect t="44651" r="60724" b="16019"/>
          <a:stretch/>
        </p:blipFill>
        <p:spPr>
          <a:xfrm>
            <a:off x="8722667" y="2152334"/>
            <a:ext cx="2770068" cy="3198865"/>
          </a:xfrm>
          <a:prstGeom prst="rect">
            <a:avLst/>
          </a:prstGeom>
          <a:noFill/>
          <a:ln w="9525" cap="flat" cmpd="sng">
            <a:solidFill>
              <a:schemeClr val="dk2"/>
            </a:solidFill>
            <a:prstDash val="solid"/>
            <a:round/>
            <a:headEnd type="none" w="sm" len="sm"/>
            <a:tailEnd type="none" w="sm" len="sm"/>
          </a:ln>
        </p:spPr>
      </p:pic>
      <p:sp>
        <p:nvSpPr>
          <p:cNvPr id="948" name="Google Shape;948;p79"/>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Dorothée Pullinger – car engineer</a:t>
            </a:r>
            <a:endParaRPr/>
          </a:p>
        </p:txBody>
      </p:sp>
      <p:sp>
        <p:nvSpPr>
          <p:cNvPr id="949" name="Google Shape;949;p79"/>
          <p:cNvSpPr txBox="1"/>
          <p:nvPr/>
        </p:nvSpPr>
        <p:spPr>
          <a:xfrm>
            <a:off x="402400" y="1798467"/>
            <a:ext cx="75464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Dorothée was born on 13th January 1894 in Normandy, France.</a:t>
            </a:r>
            <a:endParaRPr sz="2667">
              <a:solidFill>
                <a:schemeClr val="dk1"/>
              </a:solidFill>
              <a:latin typeface="Lexend"/>
              <a:ea typeface="Lexend"/>
              <a:cs typeface="Lexend"/>
              <a:sym typeface="Lexend"/>
            </a:endParaRPr>
          </a:p>
        </p:txBody>
      </p:sp>
      <p:sp>
        <p:nvSpPr>
          <p:cNvPr id="950" name="Google Shape;950;p79"/>
          <p:cNvSpPr txBox="1"/>
          <p:nvPr/>
        </p:nvSpPr>
        <p:spPr>
          <a:xfrm>
            <a:off x="402400" y="2979600"/>
            <a:ext cx="7546400" cy="15826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She was the eldest daughter of Thomas Pullinger, a well-known car designer, and his French wife,</a:t>
            </a:r>
            <a:r>
              <a:rPr lang="en-GB" sz="2667">
                <a:solidFill>
                  <a:schemeClr val="dk1"/>
                </a:solidFill>
                <a:highlight>
                  <a:srgbClr val="FFFFFF"/>
                </a:highlight>
                <a:latin typeface="Lexend"/>
                <a:ea typeface="Lexend"/>
                <a:cs typeface="Lexend"/>
                <a:sym typeface="Lexend"/>
              </a:rPr>
              <a:t> Aurélie Bérénice.</a:t>
            </a:r>
            <a:r>
              <a:rPr lang="en-GB" sz="2667">
                <a:solidFill>
                  <a:schemeClr val="dk1"/>
                </a:solidFill>
                <a:latin typeface="Lexend"/>
                <a:ea typeface="Lexend"/>
                <a:cs typeface="Lexend"/>
                <a:sym typeface="Lexend"/>
              </a:rPr>
              <a:t>    </a:t>
            </a:r>
            <a:endParaRPr sz="2667">
              <a:solidFill>
                <a:schemeClr val="dk1"/>
              </a:solidFill>
              <a:latin typeface="Lexend"/>
              <a:ea typeface="Lexend"/>
              <a:cs typeface="Lexend"/>
              <a:sym typeface="Lexend"/>
            </a:endParaRPr>
          </a:p>
        </p:txBody>
      </p:sp>
      <p:sp>
        <p:nvSpPr>
          <p:cNvPr id="951" name="Google Shape;951;p79"/>
          <p:cNvSpPr txBox="1"/>
          <p:nvPr/>
        </p:nvSpPr>
        <p:spPr>
          <a:xfrm>
            <a:off x="402400" y="1006533"/>
            <a:ext cx="4932000" cy="4104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chemeClr val="dk1"/>
                </a:solidFill>
                <a:latin typeface="Lexend"/>
                <a:ea typeface="Lexend"/>
                <a:cs typeface="Lexend"/>
                <a:sym typeface="Lexend"/>
              </a:rPr>
              <a:t>Dorothée’s childhood</a:t>
            </a:r>
            <a:endParaRPr sz="2667">
              <a:solidFill>
                <a:schemeClr val="dk1"/>
              </a:solidFill>
              <a:latin typeface="Lexend"/>
              <a:ea typeface="Lexend"/>
              <a:cs typeface="Lexend"/>
              <a:sym typeface="Lexend"/>
            </a:endParaRPr>
          </a:p>
        </p:txBody>
      </p:sp>
      <p:sp>
        <p:nvSpPr>
          <p:cNvPr id="952" name="Google Shape;952;p79"/>
          <p:cNvSpPr txBox="1"/>
          <p:nvPr/>
        </p:nvSpPr>
        <p:spPr>
          <a:xfrm>
            <a:off x="8342400" y="5454667"/>
            <a:ext cx="3468400" cy="432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chemeClr val="dk1"/>
                </a:solidFill>
                <a:latin typeface="Lexend"/>
                <a:ea typeface="Lexend"/>
                <a:cs typeface="Lexend"/>
                <a:sym typeface="Lexend"/>
              </a:rPr>
              <a:t>Normandy, France</a:t>
            </a:r>
            <a:endParaRPr sz="2400">
              <a:solidFill>
                <a:schemeClr val="dk1"/>
              </a:solidFill>
              <a:latin typeface="Lexend"/>
              <a:ea typeface="Lexend"/>
              <a:cs typeface="Lexend"/>
              <a:sym typeface="Lexend"/>
            </a:endParaRPr>
          </a:p>
        </p:txBody>
      </p:sp>
      <p:sp>
        <p:nvSpPr>
          <p:cNvPr id="953" name="Google Shape;953;p79"/>
          <p:cNvSpPr txBox="1"/>
          <p:nvPr/>
        </p:nvSpPr>
        <p:spPr>
          <a:xfrm>
            <a:off x="402400" y="4871933"/>
            <a:ext cx="75464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In 1902, when Dorothée was eight years old, the family moved to England.  </a:t>
            </a:r>
            <a:endParaRPr sz="2667">
              <a:solidFill>
                <a:schemeClr val="dk1"/>
              </a:solidFill>
              <a:latin typeface="Lexend"/>
              <a:ea typeface="Lexend"/>
              <a:cs typeface="Lexend"/>
              <a:sym typeface="Lexend"/>
            </a:endParaRPr>
          </a:p>
        </p:txBody>
      </p:sp>
      <p:sp>
        <p:nvSpPr>
          <p:cNvPr id="954" name="Google Shape;954;p79"/>
          <p:cNvSpPr/>
          <p:nvPr/>
        </p:nvSpPr>
        <p:spPr>
          <a:xfrm>
            <a:off x="10111400" y="4032800"/>
            <a:ext cx="221200" cy="221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Lexend"/>
              <a:ea typeface="Lexend"/>
              <a:cs typeface="Lexend"/>
              <a:sym typeface="Lexend"/>
            </a:endParaRPr>
          </a:p>
        </p:txBody>
      </p:sp>
      <p:sp>
        <p:nvSpPr>
          <p:cNvPr id="955" name="Google Shape;955;p79"/>
          <p:cNvSpPr txBox="1"/>
          <p:nvPr/>
        </p:nvSpPr>
        <p:spPr>
          <a:xfrm>
            <a:off x="9825500" y="4440633"/>
            <a:ext cx="1120000" cy="3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a:solidFill>
                  <a:schemeClr val="lt1"/>
                </a:solidFill>
                <a:latin typeface="Lexend"/>
                <a:ea typeface="Lexend"/>
                <a:cs typeface="Lexend"/>
                <a:sym typeface="Lexend"/>
              </a:rPr>
              <a:t>France</a:t>
            </a:r>
            <a:endParaRPr sz="1600">
              <a:solidFill>
                <a:schemeClr val="lt1"/>
              </a:solidFill>
              <a:latin typeface="Lexend"/>
              <a:ea typeface="Lexend"/>
              <a:cs typeface="Lexend"/>
              <a:sym typeface="Lexend"/>
            </a:endParaRPr>
          </a:p>
        </p:txBody>
      </p:sp>
      <p:sp>
        <p:nvSpPr>
          <p:cNvPr id="956" name="Google Shape;956;p79"/>
          <p:cNvSpPr txBox="1"/>
          <p:nvPr/>
        </p:nvSpPr>
        <p:spPr>
          <a:xfrm>
            <a:off x="9510200" y="3350200"/>
            <a:ext cx="667600" cy="36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a:solidFill>
                  <a:schemeClr val="lt1"/>
                </a:solidFill>
                <a:latin typeface="Lexend"/>
                <a:ea typeface="Lexend"/>
                <a:cs typeface="Lexend"/>
                <a:sym typeface="Lexend"/>
              </a:rPr>
              <a:t>UK</a:t>
            </a:r>
            <a:endParaRPr sz="1600">
              <a:solidFill>
                <a:schemeClr val="lt1"/>
              </a:solidFill>
              <a:latin typeface="Lexend"/>
              <a:ea typeface="Lexend"/>
              <a:cs typeface="Lexend"/>
              <a:sym typeface="Lexend"/>
            </a:endParaRPr>
          </a:p>
        </p:txBody>
      </p:sp>
    </p:spTree>
    <p:extLst>
      <p:ext uri="{BB962C8B-B14F-4D97-AF65-F5344CB8AC3E}">
        <p14:creationId xmlns:p14="http://schemas.microsoft.com/office/powerpoint/2010/main" val="166564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80"/>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Dorothée Pullinger – car engineer</a:t>
            </a:r>
            <a:endParaRPr/>
          </a:p>
        </p:txBody>
      </p:sp>
      <p:sp>
        <p:nvSpPr>
          <p:cNvPr id="962" name="Google Shape;962;p80"/>
          <p:cNvSpPr txBox="1"/>
          <p:nvPr/>
        </p:nvSpPr>
        <p:spPr>
          <a:xfrm>
            <a:off x="402400" y="1798467"/>
            <a:ext cx="9543200" cy="164423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20000"/>
              </a:lnSpc>
              <a:spcBef>
                <a:spcPts val="0"/>
              </a:spcBef>
              <a:spcAft>
                <a:spcPts val="1333"/>
              </a:spcAft>
              <a:buNone/>
            </a:pPr>
            <a:r>
              <a:rPr lang="en-GB" sz="2667">
                <a:solidFill>
                  <a:schemeClr val="dk1"/>
                </a:solidFill>
                <a:latin typeface="Lexend"/>
                <a:ea typeface="Lexend"/>
                <a:cs typeface="Lexend"/>
                <a:sym typeface="Lexend"/>
              </a:rPr>
              <a:t>After completing her studies at Loughborough Grammar School, 16-year-old Dorothée joined her father at the </a:t>
            </a:r>
            <a:r>
              <a:rPr lang="en-GB" sz="2667">
                <a:solidFill>
                  <a:srgbClr val="141414"/>
                </a:solidFill>
                <a:highlight>
                  <a:srgbClr val="FFFFFF"/>
                </a:highlight>
                <a:latin typeface="Lexend"/>
                <a:ea typeface="Lexend"/>
                <a:cs typeface="Lexend"/>
                <a:sym typeface="Lexend"/>
              </a:rPr>
              <a:t>Arrol-Johnston car factory as a draughtswoman.</a:t>
            </a:r>
            <a:endParaRPr sz="2667">
              <a:solidFill>
                <a:schemeClr val="dk1"/>
              </a:solidFill>
              <a:latin typeface="Lexend"/>
              <a:ea typeface="Lexend"/>
              <a:cs typeface="Lexend"/>
              <a:sym typeface="Lexend"/>
            </a:endParaRPr>
          </a:p>
        </p:txBody>
      </p:sp>
      <p:sp>
        <p:nvSpPr>
          <p:cNvPr id="963" name="Google Shape;963;p80"/>
          <p:cNvSpPr txBox="1"/>
          <p:nvPr/>
        </p:nvSpPr>
        <p:spPr>
          <a:xfrm>
            <a:off x="402400" y="3855933"/>
            <a:ext cx="95432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She used her skills to draw technical designs and plans for the cars made in the factory.</a:t>
            </a:r>
            <a:endParaRPr sz="2667">
              <a:solidFill>
                <a:schemeClr val="dk1"/>
              </a:solidFill>
              <a:latin typeface="Lexend"/>
              <a:ea typeface="Lexend"/>
              <a:cs typeface="Lexend"/>
              <a:sym typeface="Lexend"/>
            </a:endParaRPr>
          </a:p>
        </p:txBody>
      </p:sp>
      <p:sp>
        <p:nvSpPr>
          <p:cNvPr id="964" name="Google Shape;964;p80"/>
          <p:cNvSpPr txBox="1"/>
          <p:nvPr/>
        </p:nvSpPr>
        <p:spPr>
          <a:xfrm>
            <a:off x="402400" y="1006533"/>
            <a:ext cx="4932000" cy="4104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chemeClr val="dk1"/>
                </a:solidFill>
                <a:latin typeface="Lexend"/>
                <a:ea typeface="Lexend"/>
                <a:cs typeface="Lexend"/>
                <a:sym typeface="Lexend"/>
              </a:rPr>
              <a:t>Dorothée’s early work</a:t>
            </a:r>
            <a:endParaRPr sz="2667">
              <a:solidFill>
                <a:schemeClr val="dk1"/>
              </a:solidFill>
              <a:latin typeface="Lexend"/>
              <a:ea typeface="Lexend"/>
              <a:cs typeface="Lexend"/>
              <a:sym typeface="Lexend"/>
            </a:endParaRPr>
          </a:p>
        </p:txBody>
      </p:sp>
    </p:spTree>
    <p:extLst>
      <p:ext uri="{BB962C8B-B14F-4D97-AF65-F5344CB8AC3E}">
        <p14:creationId xmlns:p14="http://schemas.microsoft.com/office/powerpoint/2010/main" val="392270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AB74E-35C3-414B-89F9-5E5DFB777BC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EBE5340-5E42-DE30-945C-D324F3B7B3EC}"/>
              </a:ext>
            </a:extLst>
          </p:cNvPr>
          <p:cNvSpPr txBox="1"/>
          <p:nvPr/>
        </p:nvSpPr>
        <p:spPr>
          <a:xfrm>
            <a:off x="202406" y="178593"/>
            <a:ext cx="560784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Comic Sans MS"/>
              </a:rPr>
              <a:t>Thursday 26th February</a:t>
            </a:r>
          </a:p>
          <a:p>
            <a:r>
              <a:rPr lang="en-GB" sz="2400" u="sng">
                <a:latin typeface="Comic Sans MS"/>
              </a:rPr>
              <a:t>TBAT: Use adverbs of possibility.</a:t>
            </a:r>
          </a:p>
          <a:p>
            <a:endParaRPr lang="en-GB" sz="2400" u="sng" dirty="0">
              <a:latin typeface="Comic Sans MS"/>
            </a:endParaRPr>
          </a:p>
          <a:p>
            <a:r>
              <a:rPr lang="en-GB" sz="2400" u="sng">
                <a:latin typeface="Comic Sans MS"/>
              </a:rPr>
              <a:t>Talk partners:</a:t>
            </a:r>
            <a:br>
              <a:rPr lang="en-GB" sz="2400" u="sng" dirty="0">
                <a:latin typeface="Comic Sans MS"/>
              </a:rPr>
            </a:br>
            <a:br>
              <a:rPr lang="en-GB" sz="2400" u="sng" dirty="0">
                <a:latin typeface="Comic Sans MS"/>
              </a:rPr>
            </a:br>
            <a:endParaRPr lang="en-GB" sz="2400" u="sng" dirty="0">
              <a:latin typeface="Comic Sans MS"/>
            </a:endParaRPr>
          </a:p>
        </p:txBody>
      </p:sp>
      <p:pic>
        <p:nvPicPr>
          <p:cNvPr id="6" name="Picture 5" descr="A white background with black text&#10;&#10;AI-generated content may be incorrect.">
            <a:extLst>
              <a:ext uri="{FF2B5EF4-FFF2-40B4-BE49-F238E27FC236}">
                <a16:creationId xmlns:a16="http://schemas.microsoft.com/office/drawing/2014/main" id="{D71F4CED-D332-6392-75E7-62DE50631FDB}"/>
              </a:ext>
            </a:extLst>
          </p:cNvPr>
          <p:cNvPicPr>
            <a:picLocks noChangeAspect="1"/>
          </p:cNvPicPr>
          <p:nvPr/>
        </p:nvPicPr>
        <p:blipFill>
          <a:blip r:embed="rId2"/>
          <a:stretch>
            <a:fillRect/>
          </a:stretch>
        </p:blipFill>
        <p:spPr>
          <a:xfrm>
            <a:off x="198852" y="1827005"/>
            <a:ext cx="11783253" cy="3999119"/>
          </a:xfrm>
          <a:prstGeom prst="rect">
            <a:avLst/>
          </a:prstGeom>
        </p:spPr>
      </p:pic>
    </p:spTree>
    <p:extLst>
      <p:ext uri="{BB962C8B-B14F-4D97-AF65-F5344CB8AC3E}">
        <p14:creationId xmlns:p14="http://schemas.microsoft.com/office/powerpoint/2010/main" val="2922739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81"/>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Dorothée Pullinger – car engineer</a:t>
            </a:r>
            <a:endParaRPr/>
          </a:p>
        </p:txBody>
      </p:sp>
      <p:sp>
        <p:nvSpPr>
          <p:cNvPr id="970" name="Google Shape;970;p81"/>
          <p:cNvSpPr txBox="1"/>
          <p:nvPr/>
        </p:nvSpPr>
        <p:spPr>
          <a:xfrm>
            <a:off x="402400" y="2006900"/>
            <a:ext cx="113276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During the First World War, Dorothée was employed to supervise over 7000 female workers to make ammunition for the war effort. </a:t>
            </a:r>
            <a:endParaRPr sz="2400">
              <a:solidFill>
                <a:schemeClr val="dk1"/>
              </a:solidFill>
              <a:latin typeface="Lexend"/>
              <a:ea typeface="Lexend"/>
              <a:cs typeface="Lexend"/>
              <a:sym typeface="Lexend"/>
            </a:endParaRPr>
          </a:p>
        </p:txBody>
      </p:sp>
      <p:sp>
        <p:nvSpPr>
          <p:cNvPr id="971" name="Google Shape;971;p81"/>
          <p:cNvSpPr txBox="1"/>
          <p:nvPr/>
        </p:nvSpPr>
        <p:spPr>
          <a:xfrm>
            <a:off x="402400" y="1108133"/>
            <a:ext cx="4932000" cy="4104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chemeClr val="dk1"/>
                </a:solidFill>
                <a:latin typeface="Lexend"/>
                <a:ea typeface="Lexend"/>
                <a:cs typeface="Lexend"/>
                <a:sym typeface="Lexend"/>
              </a:rPr>
              <a:t>World War I</a:t>
            </a:r>
            <a:endParaRPr sz="2667">
              <a:solidFill>
                <a:schemeClr val="dk1"/>
              </a:solidFill>
              <a:latin typeface="Lexend"/>
              <a:ea typeface="Lexend"/>
              <a:cs typeface="Lexend"/>
              <a:sym typeface="Lexend"/>
            </a:endParaRPr>
          </a:p>
        </p:txBody>
      </p:sp>
      <p:sp>
        <p:nvSpPr>
          <p:cNvPr id="972" name="Google Shape;972;p81"/>
          <p:cNvSpPr txBox="1"/>
          <p:nvPr/>
        </p:nvSpPr>
        <p:spPr>
          <a:xfrm>
            <a:off x="910400" y="5454667"/>
            <a:ext cx="2899600" cy="432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00">
              <a:solidFill>
                <a:srgbClr val="000000"/>
              </a:solidFill>
              <a:latin typeface="Lexend"/>
              <a:ea typeface="Lexend"/>
              <a:cs typeface="Lexend"/>
              <a:sym typeface="Lexend"/>
            </a:endParaRPr>
          </a:p>
        </p:txBody>
      </p:sp>
      <p:sp>
        <p:nvSpPr>
          <p:cNvPr id="973" name="Google Shape;973;p81"/>
          <p:cNvSpPr txBox="1"/>
          <p:nvPr/>
        </p:nvSpPr>
        <p:spPr>
          <a:xfrm>
            <a:off x="432000" y="3226100"/>
            <a:ext cx="111600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Being able to speak both English and French meant she could communicate clearly with all the workers, many of whom were French and Belgian refugees.</a:t>
            </a:r>
            <a:endParaRPr sz="24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82"/>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Dorothée Pullinger – car engineer</a:t>
            </a:r>
            <a:endParaRPr/>
          </a:p>
        </p:txBody>
      </p:sp>
      <p:sp>
        <p:nvSpPr>
          <p:cNvPr id="979" name="Google Shape;979;p82"/>
          <p:cNvSpPr txBox="1"/>
          <p:nvPr/>
        </p:nvSpPr>
        <p:spPr>
          <a:xfrm>
            <a:off x="4808267" y="2125400"/>
            <a:ext cx="69216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After the war, Dorothée recognised that there was a new market for women who could drive.</a:t>
            </a:r>
            <a:endParaRPr sz="2667">
              <a:solidFill>
                <a:schemeClr val="dk1"/>
              </a:solidFill>
              <a:latin typeface="Lexend"/>
              <a:ea typeface="Lexend"/>
              <a:cs typeface="Lexend"/>
              <a:sym typeface="Lexend"/>
            </a:endParaRPr>
          </a:p>
        </p:txBody>
      </p:sp>
      <p:sp>
        <p:nvSpPr>
          <p:cNvPr id="980" name="Google Shape;980;p82"/>
          <p:cNvSpPr txBox="1"/>
          <p:nvPr/>
        </p:nvSpPr>
        <p:spPr>
          <a:xfrm>
            <a:off x="402400" y="1209733"/>
            <a:ext cx="4932000" cy="4104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chemeClr val="dk1"/>
                </a:solidFill>
                <a:latin typeface="Lexend"/>
                <a:ea typeface="Lexend"/>
                <a:cs typeface="Lexend"/>
                <a:sym typeface="Lexend"/>
              </a:rPr>
              <a:t>Designing the Galloway</a:t>
            </a:r>
            <a:endParaRPr sz="2667">
              <a:solidFill>
                <a:schemeClr val="dk1"/>
              </a:solidFill>
              <a:latin typeface="Lexend"/>
              <a:ea typeface="Lexend"/>
              <a:cs typeface="Lexend"/>
              <a:sym typeface="Lexend"/>
            </a:endParaRPr>
          </a:p>
        </p:txBody>
      </p:sp>
      <p:sp>
        <p:nvSpPr>
          <p:cNvPr id="981" name="Google Shape;981;p82"/>
          <p:cNvSpPr txBox="1"/>
          <p:nvPr/>
        </p:nvSpPr>
        <p:spPr>
          <a:xfrm>
            <a:off x="707200" y="5759467"/>
            <a:ext cx="2899600" cy="3696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chemeClr val="dk1"/>
                </a:solidFill>
                <a:latin typeface="Lexend"/>
                <a:ea typeface="Lexend"/>
                <a:cs typeface="Lexend"/>
                <a:sym typeface="Lexend"/>
              </a:rPr>
              <a:t>the Galloway </a:t>
            </a:r>
            <a:endParaRPr sz="2400">
              <a:solidFill>
                <a:schemeClr val="dk1"/>
              </a:solidFill>
              <a:latin typeface="Lexend"/>
              <a:ea typeface="Lexend"/>
              <a:cs typeface="Lexend"/>
              <a:sym typeface="Lexend"/>
            </a:endParaRPr>
          </a:p>
        </p:txBody>
      </p:sp>
      <p:sp>
        <p:nvSpPr>
          <p:cNvPr id="982" name="Google Shape;982;p82"/>
          <p:cNvSpPr txBox="1"/>
          <p:nvPr/>
        </p:nvSpPr>
        <p:spPr>
          <a:xfrm>
            <a:off x="4808267" y="3697367"/>
            <a:ext cx="69216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Most cars at the time were large and difficult to handle.</a:t>
            </a:r>
            <a:endParaRPr sz="2667">
              <a:solidFill>
                <a:schemeClr val="dk1"/>
              </a:solidFill>
              <a:latin typeface="Lexend"/>
              <a:ea typeface="Lexend"/>
              <a:cs typeface="Lexend"/>
              <a:sym typeface="Lexend"/>
            </a:endParaRPr>
          </a:p>
        </p:txBody>
      </p:sp>
      <p:sp>
        <p:nvSpPr>
          <p:cNvPr id="983" name="Google Shape;983;p82"/>
          <p:cNvSpPr txBox="1"/>
          <p:nvPr/>
        </p:nvSpPr>
        <p:spPr>
          <a:xfrm>
            <a:off x="4808267" y="4877600"/>
            <a:ext cx="69216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Dorothée designed and built a car that was smaller, lighter and easier to drive. </a:t>
            </a:r>
            <a:endParaRPr sz="2667">
              <a:solidFill>
                <a:schemeClr val="dk1"/>
              </a:solidFill>
              <a:latin typeface="Lexend"/>
              <a:ea typeface="Lexend"/>
              <a:cs typeface="Lexend"/>
              <a:sym typeface="Lexend"/>
            </a:endParaRPr>
          </a:p>
        </p:txBody>
      </p:sp>
      <p:pic>
        <p:nvPicPr>
          <p:cNvPr id="984" name="Google Shape;984;p82" title="Galloway car Alamy 2C878EF.jpg"/>
          <p:cNvPicPr preferRelativeResize="0"/>
          <p:nvPr/>
        </p:nvPicPr>
        <p:blipFill rotWithShape="1">
          <a:blip r:embed="rId3">
            <a:alphaModFix/>
          </a:blip>
          <a:srcRect l="50308"/>
          <a:stretch/>
        </p:blipFill>
        <p:spPr>
          <a:xfrm>
            <a:off x="637367" y="1837841"/>
            <a:ext cx="3127132" cy="3856268"/>
          </a:xfrm>
          <a:prstGeom prst="rect">
            <a:avLst/>
          </a:prstGeom>
          <a:noFill/>
          <a:ln>
            <a:noFill/>
          </a:ln>
        </p:spPr>
      </p:pic>
      <p:sp>
        <p:nvSpPr>
          <p:cNvPr id="985" name="Google Shape;985;p82"/>
          <p:cNvSpPr txBox="1">
            <a:spLocks noGrp="1"/>
          </p:cNvSpPr>
          <p:nvPr>
            <p:ph type="body" idx="2"/>
          </p:nvPr>
        </p:nvSpPr>
        <p:spPr>
          <a:xfrm>
            <a:off x="432000" y="6331200"/>
            <a:ext cx="109552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Chronicle, 2020, Alamy Stock Photo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84"/>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Dorothée Pullinger – car engineer</a:t>
            </a:r>
            <a:endParaRPr/>
          </a:p>
        </p:txBody>
      </p:sp>
      <p:sp>
        <p:nvSpPr>
          <p:cNvPr id="1010" name="Google Shape;1010;p84"/>
          <p:cNvSpPr txBox="1"/>
          <p:nvPr/>
        </p:nvSpPr>
        <p:spPr>
          <a:xfrm>
            <a:off x="432000" y="2210100"/>
            <a:ext cx="112980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It was difficult for woman to be accepted as engineers at this time, as many people thought it was a job only suitable for men.</a:t>
            </a:r>
            <a:endParaRPr sz="2400">
              <a:solidFill>
                <a:schemeClr val="dk1"/>
              </a:solidFill>
              <a:latin typeface="Lexend"/>
              <a:ea typeface="Lexend"/>
              <a:cs typeface="Lexend"/>
              <a:sym typeface="Lexend"/>
            </a:endParaRPr>
          </a:p>
        </p:txBody>
      </p:sp>
      <p:sp>
        <p:nvSpPr>
          <p:cNvPr id="1011" name="Google Shape;1011;p84"/>
          <p:cNvSpPr txBox="1"/>
          <p:nvPr/>
        </p:nvSpPr>
        <p:spPr>
          <a:xfrm>
            <a:off x="402400" y="1311333"/>
            <a:ext cx="4932000" cy="4104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chemeClr val="dk1"/>
                </a:solidFill>
                <a:latin typeface="Lexend"/>
                <a:ea typeface="Lexend"/>
                <a:cs typeface="Lexend"/>
                <a:sym typeface="Lexend"/>
              </a:rPr>
              <a:t>Supporting female engineers</a:t>
            </a:r>
            <a:endParaRPr sz="2667">
              <a:solidFill>
                <a:schemeClr val="dk1"/>
              </a:solidFill>
              <a:latin typeface="Lexend"/>
              <a:ea typeface="Lexend"/>
              <a:cs typeface="Lexend"/>
              <a:sym typeface="Lexend"/>
            </a:endParaRPr>
          </a:p>
        </p:txBody>
      </p:sp>
      <p:sp>
        <p:nvSpPr>
          <p:cNvPr id="1012" name="Google Shape;1012;p84"/>
          <p:cNvSpPr txBox="1"/>
          <p:nvPr/>
        </p:nvSpPr>
        <p:spPr>
          <a:xfrm>
            <a:off x="431867" y="3734100"/>
            <a:ext cx="112980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Inspired by Dorothée’s determination, her father opened an engineering college and apprenticeship programme just for women. </a:t>
            </a:r>
            <a:endParaRPr sz="2400">
              <a:solidFill>
                <a:schemeClr val="dk1"/>
              </a:solidFill>
              <a:latin typeface="Lexend"/>
              <a:ea typeface="Lexend"/>
              <a:cs typeface="Lexend"/>
              <a:sym typeface="Lexend"/>
            </a:endParaRPr>
          </a:p>
        </p:txBody>
      </p:sp>
      <p:sp>
        <p:nvSpPr>
          <p:cNvPr id="1013" name="Google Shape;1013;p84"/>
          <p:cNvSpPr txBox="1"/>
          <p:nvPr/>
        </p:nvSpPr>
        <p:spPr>
          <a:xfrm>
            <a:off x="431867" y="5258100"/>
            <a:ext cx="112980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When she became the director of Galloway Motors Ltd, Dorothée employed mostly women to build her car.</a:t>
            </a:r>
            <a:endParaRPr sz="24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85"/>
          <p:cNvSpPr txBox="1"/>
          <p:nvPr/>
        </p:nvSpPr>
        <p:spPr>
          <a:xfrm>
            <a:off x="431867" y="5156500"/>
            <a:ext cx="112980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In 1944, she was the only woman asked to help write a report on helping rebuild British industry after the Second World War.</a:t>
            </a:r>
            <a:endParaRPr sz="2667">
              <a:solidFill>
                <a:schemeClr val="dk1"/>
              </a:solidFill>
              <a:latin typeface="Lexend"/>
              <a:ea typeface="Lexend"/>
              <a:cs typeface="Lexend"/>
              <a:sym typeface="Lexend"/>
            </a:endParaRPr>
          </a:p>
        </p:txBody>
      </p:sp>
      <p:sp>
        <p:nvSpPr>
          <p:cNvPr id="1019" name="Google Shape;1019;p85"/>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Dorothée Pullinger – car engineer</a:t>
            </a:r>
            <a:endParaRPr/>
          </a:p>
        </p:txBody>
      </p:sp>
      <p:sp>
        <p:nvSpPr>
          <p:cNvPr id="1020" name="Google Shape;1020;p85"/>
          <p:cNvSpPr txBox="1"/>
          <p:nvPr/>
        </p:nvSpPr>
        <p:spPr>
          <a:xfrm>
            <a:off x="432000" y="2006900"/>
            <a:ext cx="112980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Dorothée continued to prove herself when she became the first female member of the Institute of Automobile Engineers in 1921.</a:t>
            </a:r>
            <a:endParaRPr sz="2667">
              <a:solidFill>
                <a:schemeClr val="dk1"/>
              </a:solidFill>
              <a:latin typeface="Lexend"/>
              <a:ea typeface="Lexend"/>
              <a:cs typeface="Lexend"/>
              <a:sym typeface="Lexend"/>
            </a:endParaRPr>
          </a:p>
        </p:txBody>
      </p:sp>
      <p:sp>
        <p:nvSpPr>
          <p:cNvPr id="1021" name="Google Shape;1021;p85"/>
          <p:cNvSpPr txBox="1"/>
          <p:nvPr/>
        </p:nvSpPr>
        <p:spPr>
          <a:xfrm>
            <a:off x="402400" y="1311333"/>
            <a:ext cx="4932000" cy="4104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chemeClr val="dk1"/>
                </a:solidFill>
                <a:latin typeface="Lexend"/>
                <a:ea typeface="Lexend"/>
                <a:cs typeface="Lexend"/>
                <a:sym typeface="Lexend"/>
              </a:rPr>
              <a:t>Further success</a:t>
            </a:r>
            <a:endParaRPr sz="2667">
              <a:solidFill>
                <a:schemeClr val="dk1"/>
              </a:solidFill>
              <a:latin typeface="Lexend"/>
              <a:ea typeface="Lexend"/>
              <a:cs typeface="Lexend"/>
              <a:sym typeface="Lexend"/>
            </a:endParaRPr>
          </a:p>
        </p:txBody>
      </p:sp>
      <p:sp>
        <p:nvSpPr>
          <p:cNvPr id="1022" name="Google Shape;1022;p85"/>
          <p:cNvSpPr txBox="1"/>
          <p:nvPr/>
        </p:nvSpPr>
        <p:spPr>
          <a:xfrm>
            <a:off x="431867" y="3530900"/>
            <a:ext cx="112980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In 1924, she became a racing driver, driving the Galloway car and winning the cup in the Scottish six-day car trials.</a:t>
            </a:r>
            <a:endParaRPr sz="24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86"/>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Dorothée Pullinger – car engineer</a:t>
            </a:r>
            <a:endParaRPr/>
          </a:p>
        </p:txBody>
      </p:sp>
      <p:cxnSp>
        <p:nvCxnSpPr>
          <p:cNvPr id="1028" name="Google Shape;1028;p86"/>
          <p:cNvCxnSpPr/>
          <p:nvPr/>
        </p:nvCxnSpPr>
        <p:spPr>
          <a:xfrm>
            <a:off x="1045733" y="3274667"/>
            <a:ext cx="13200" cy="1842400"/>
          </a:xfrm>
          <a:prstGeom prst="straightConnector1">
            <a:avLst/>
          </a:prstGeom>
          <a:noFill/>
          <a:ln w="38100" cap="flat" cmpd="sng">
            <a:solidFill>
              <a:srgbClr val="878787"/>
            </a:solidFill>
            <a:prstDash val="solid"/>
            <a:round/>
            <a:headEnd type="diamond" w="sm" len="sm"/>
            <a:tailEnd type="none" w="med" len="med"/>
          </a:ln>
        </p:spPr>
      </p:cxnSp>
      <p:cxnSp>
        <p:nvCxnSpPr>
          <p:cNvPr id="1029" name="Google Shape;1029;p86"/>
          <p:cNvCxnSpPr/>
          <p:nvPr/>
        </p:nvCxnSpPr>
        <p:spPr>
          <a:xfrm>
            <a:off x="1052317" y="5133700"/>
            <a:ext cx="0" cy="368400"/>
          </a:xfrm>
          <a:prstGeom prst="straightConnector1">
            <a:avLst/>
          </a:prstGeom>
          <a:noFill/>
          <a:ln w="38100" cap="flat" cmpd="sng">
            <a:solidFill>
              <a:srgbClr val="878787"/>
            </a:solidFill>
            <a:prstDash val="solid"/>
            <a:round/>
            <a:headEnd type="none" w="med" len="med"/>
            <a:tailEnd type="none" w="med" len="med"/>
          </a:ln>
        </p:spPr>
      </p:cxnSp>
      <p:cxnSp>
        <p:nvCxnSpPr>
          <p:cNvPr id="1030" name="Google Shape;1030;p86"/>
          <p:cNvCxnSpPr/>
          <p:nvPr/>
        </p:nvCxnSpPr>
        <p:spPr>
          <a:xfrm rot="10800000" flipH="1">
            <a:off x="486200" y="5133700"/>
            <a:ext cx="11172400" cy="1200"/>
          </a:xfrm>
          <a:prstGeom prst="straightConnector1">
            <a:avLst/>
          </a:prstGeom>
          <a:noFill/>
          <a:ln w="38100" cap="flat" cmpd="sng">
            <a:solidFill>
              <a:srgbClr val="878787"/>
            </a:solidFill>
            <a:prstDash val="solid"/>
            <a:round/>
            <a:headEnd type="triangle" w="med" len="med"/>
            <a:tailEnd type="triangle" w="med" len="med"/>
          </a:ln>
        </p:spPr>
      </p:cxnSp>
      <p:sp>
        <p:nvSpPr>
          <p:cNvPr id="1031" name="Google Shape;1031;p86"/>
          <p:cNvSpPr txBox="1"/>
          <p:nvPr/>
        </p:nvSpPr>
        <p:spPr>
          <a:xfrm>
            <a:off x="740733" y="5643967"/>
            <a:ext cx="623200" cy="1012288"/>
          </a:xfrm>
          <a:prstGeom prst="rect">
            <a:avLst/>
          </a:prstGeom>
          <a:noFill/>
          <a:ln>
            <a:noFill/>
          </a:ln>
        </p:spPr>
        <p:txBody>
          <a:bodyPr spcFirstLastPara="1" wrap="square" lIns="0" tIns="121900" rIns="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a:solidFill>
                  <a:schemeClr val="dk1"/>
                </a:solidFill>
                <a:latin typeface="Lexend"/>
                <a:ea typeface="Lexend"/>
                <a:cs typeface="Lexend"/>
                <a:sym typeface="Lexend"/>
              </a:rPr>
              <a:t>1894</a:t>
            </a:r>
            <a:endParaRPr sz="2489">
              <a:solidFill>
                <a:schemeClr val="dk1"/>
              </a:solidFill>
              <a:latin typeface="Lexend"/>
              <a:ea typeface="Lexend"/>
              <a:cs typeface="Lexend"/>
              <a:sym typeface="Lexend"/>
            </a:endParaRPr>
          </a:p>
        </p:txBody>
      </p:sp>
      <p:cxnSp>
        <p:nvCxnSpPr>
          <p:cNvPr id="1032" name="Google Shape;1032;p86"/>
          <p:cNvCxnSpPr/>
          <p:nvPr/>
        </p:nvCxnSpPr>
        <p:spPr>
          <a:xfrm>
            <a:off x="7215420" y="3274667"/>
            <a:ext cx="13200" cy="1842400"/>
          </a:xfrm>
          <a:prstGeom prst="straightConnector1">
            <a:avLst/>
          </a:prstGeom>
          <a:noFill/>
          <a:ln w="38100" cap="flat" cmpd="sng">
            <a:solidFill>
              <a:srgbClr val="878787"/>
            </a:solidFill>
            <a:prstDash val="solid"/>
            <a:round/>
            <a:headEnd type="diamond" w="sm" len="sm"/>
            <a:tailEnd type="none" w="med" len="med"/>
          </a:ln>
        </p:spPr>
      </p:cxnSp>
      <p:cxnSp>
        <p:nvCxnSpPr>
          <p:cNvPr id="1033" name="Google Shape;1033;p86"/>
          <p:cNvCxnSpPr/>
          <p:nvPr/>
        </p:nvCxnSpPr>
        <p:spPr>
          <a:xfrm>
            <a:off x="11135952" y="3274667"/>
            <a:ext cx="13200" cy="1842400"/>
          </a:xfrm>
          <a:prstGeom prst="straightConnector1">
            <a:avLst/>
          </a:prstGeom>
          <a:noFill/>
          <a:ln w="38100" cap="flat" cmpd="sng">
            <a:solidFill>
              <a:srgbClr val="878787"/>
            </a:solidFill>
            <a:prstDash val="solid"/>
            <a:round/>
            <a:headEnd type="diamond" w="sm" len="sm"/>
            <a:tailEnd type="none" w="med" len="med"/>
          </a:ln>
        </p:spPr>
      </p:cxnSp>
      <p:sp>
        <p:nvSpPr>
          <p:cNvPr id="1034" name="Google Shape;1034;p86"/>
          <p:cNvSpPr txBox="1"/>
          <p:nvPr/>
        </p:nvSpPr>
        <p:spPr>
          <a:xfrm>
            <a:off x="10291317" y="2764567"/>
            <a:ext cx="1652400" cy="369600"/>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500"/>
              <a:buFont typeface="Arial"/>
              <a:buNone/>
            </a:pPr>
            <a:r>
              <a:rPr lang="en-GB" sz="2400">
                <a:solidFill>
                  <a:schemeClr val="dk1"/>
                </a:solidFill>
                <a:latin typeface="Lexend"/>
                <a:ea typeface="Lexend"/>
                <a:cs typeface="Lexend"/>
                <a:sym typeface="Lexend"/>
              </a:rPr>
              <a:t>Died</a:t>
            </a:r>
            <a:endParaRPr sz="2400" i="0" u="none" strike="noStrike" cap="none">
              <a:solidFill>
                <a:schemeClr val="dk1"/>
              </a:solidFill>
              <a:latin typeface="Lexend"/>
              <a:ea typeface="Lexend"/>
              <a:cs typeface="Lexend"/>
              <a:sym typeface="Lexend"/>
            </a:endParaRPr>
          </a:p>
        </p:txBody>
      </p:sp>
      <p:cxnSp>
        <p:nvCxnSpPr>
          <p:cNvPr id="1035" name="Google Shape;1035;p86"/>
          <p:cNvCxnSpPr/>
          <p:nvPr/>
        </p:nvCxnSpPr>
        <p:spPr>
          <a:xfrm>
            <a:off x="7222011" y="5148400"/>
            <a:ext cx="0" cy="368400"/>
          </a:xfrm>
          <a:prstGeom prst="straightConnector1">
            <a:avLst/>
          </a:prstGeom>
          <a:noFill/>
          <a:ln w="38100" cap="flat" cmpd="sng">
            <a:solidFill>
              <a:srgbClr val="878787"/>
            </a:solidFill>
            <a:prstDash val="solid"/>
            <a:round/>
            <a:headEnd type="none" w="med" len="med"/>
            <a:tailEnd type="none" w="med" len="med"/>
          </a:ln>
        </p:spPr>
      </p:cxnSp>
      <p:cxnSp>
        <p:nvCxnSpPr>
          <p:cNvPr id="1036" name="Google Shape;1036;p86"/>
          <p:cNvCxnSpPr/>
          <p:nvPr/>
        </p:nvCxnSpPr>
        <p:spPr>
          <a:xfrm>
            <a:off x="2359163" y="5133700"/>
            <a:ext cx="0" cy="368400"/>
          </a:xfrm>
          <a:prstGeom prst="straightConnector1">
            <a:avLst/>
          </a:prstGeom>
          <a:noFill/>
          <a:ln w="38100" cap="flat" cmpd="sng">
            <a:solidFill>
              <a:srgbClr val="878787"/>
            </a:solidFill>
            <a:prstDash val="solid"/>
            <a:round/>
            <a:headEnd type="none" w="med" len="med"/>
            <a:tailEnd type="none" w="med" len="med"/>
          </a:ln>
        </p:spPr>
      </p:cxnSp>
      <p:cxnSp>
        <p:nvCxnSpPr>
          <p:cNvPr id="1037" name="Google Shape;1037;p86"/>
          <p:cNvCxnSpPr/>
          <p:nvPr/>
        </p:nvCxnSpPr>
        <p:spPr>
          <a:xfrm>
            <a:off x="11142551" y="5133684"/>
            <a:ext cx="0" cy="368400"/>
          </a:xfrm>
          <a:prstGeom prst="straightConnector1">
            <a:avLst/>
          </a:prstGeom>
          <a:noFill/>
          <a:ln w="38100" cap="flat" cmpd="sng">
            <a:solidFill>
              <a:srgbClr val="878787"/>
            </a:solidFill>
            <a:prstDash val="solid"/>
            <a:round/>
            <a:headEnd type="none" w="med" len="med"/>
            <a:tailEnd type="none" w="med" len="med"/>
          </a:ln>
        </p:spPr>
      </p:cxnSp>
      <p:cxnSp>
        <p:nvCxnSpPr>
          <p:cNvPr id="1038" name="Google Shape;1038;p86"/>
          <p:cNvCxnSpPr/>
          <p:nvPr/>
        </p:nvCxnSpPr>
        <p:spPr>
          <a:xfrm>
            <a:off x="2352577" y="3274667"/>
            <a:ext cx="13200" cy="1842400"/>
          </a:xfrm>
          <a:prstGeom prst="straightConnector1">
            <a:avLst/>
          </a:prstGeom>
          <a:noFill/>
          <a:ln w="38100" cap="flat" cmpd="sng">
            <a:solidFill>
              <a:srgbClr val="878787"/>
            </a:solidFill>
            <a:prstDash val="solid"/>
            <a:round/>
            <a:headEnd type="diamond" w="sm" len="sm"/>
            <a:tailEnd type="none" w="med" len="med"/>
          </a:ln>
        </p:spPr>
      </p:cxnSp>
      <p:sp>
        <p:nvSpPr>
          <p:cNvPr id="1039" name="Google Shape;1039;p86"/>
          <p:cNvSpPr txBox="1"/>
          <p:nvPr/>
        </p:nvSpPr>
        <p:spPr>
          <a:xfrm>
            <a:off x="10927867" y="5643967"/>
            <a:ext cx="623200" cy="1012288"/>
          </a:xfrm>
          <a:prstGeom prst="rect">
            <a:avLst/>
          </a:prstGeom>
          <a:noFill/>
          <a:ln>
            <a:noFill/>
          </a:ln>
        </p:spPr>
        <p:txBody>
          <a:bodyPr spcFirstLastPara="1" wrap="square" lIns="0" tIns="121900" rIns="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a:solidFill>
                  <a:schemeClr val="dk1"/>
                </a:solidFill>
                <a:latin typeface="Lexend"/>
                <a:ea typeface="Lexend"/>
                <a:cs typeface="Lexend"/>
                <a:sym typeface="Lexend"/>
              </a:rPr>
              <a:t>1986</a:t>
            </a:r>
            <a:endParaRPr sz="2489">
              <a:solidFill>
                <a:schemeClr val="dk1"/>
              </a:solidFill>
              <a:latin typeface="Lexend"/>
              <a:ea typeface="Lexend"/>
              <a:cs typeface="Lexend"/>
              <a:sym typeface="Lexend"/>
            </a:endParaRPr>
          </a:p>
        </p:txBody>
      </p:sp>
      <p:sp>
        <p:nvSpPr>
          <p:cNvPr id="1040" name="Google Shape;1040;p86"/>
          <p:cNvSpPr txBox="1"/>
          <p:nvPr/>
        </p:nvSpPr>
        <p:spPr>
          <a:xfrm>
            <a:off x="2066960" y="5643967"/>
            <a:ext cx="623200" cy="1012288"/>
          </a:xfrm>
          <a:prstGeom prst="rect">
            <a:avLst/>
          </a:prstGeom>
          <a:noFill/>
          <a:ln>
            <a:noFill/>
          </a:ln>
        </p:spPr>
        <p:txBody>
          <a:bodyPr spcFirstLastPara="1" wrap="square" lIns="0" tIns="121900" rIns="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a:solidFill>
                  <a:schemeClr val="dk1"/>
                </a:solidFill>
                <a:latin typeface="Lexend"/>
                <a:ea typeface="Lexend"/>
                <a:cs typeface="Lexend"/>
                <a:sym typeface="Lexend"/>
              </a:rPr>
              <a:t>1902</a:t>
            </a:r>
            <a:endParaRPr sz="2489">
              <a:solidFill>
                <a:schemeClr val="dk1"/>
              </a:solidFill>
              <a:latin typeface="Lexend"/>
              <a:ea typeface="Lexend"/>
              <a:cs typeface="Lexend"/>
              <a:sym typeface="Lexend"/>
            </a:endParaRPr>
          </a:p>
        </p:txBody>
      </p:sp>
      <p:sp>
        <p:nvSpPr>
          <p:cNvPr id="1041" name="Google Shape;1041;p86"/>
          <p:cNvSpPr txBox="1"/>
          <p:nvPr/>
        </p:nvSpPr>
        <p:spPr>
          <a:xfrm>
            <a:off x="6949187" y="5643967"/>
            <a:ext cx="623200" cy="1012288"/>
          </a:xfrm>
          <a:prstGeom prst="rect">
            <a:avLst/>
          </a:prstGeom>
          <a:noFill/>
          <a:ln>
            <a:noFill/>
          </a:ln>
        </p:spPr>
        <p:txBody>
          <a:bodyPr spcFirstLastPara="1" wrap="square" lIns="0" tIns="121900" rIns="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a:solidFill>
                  <a:schemeClr val="dk1"/>
                </a:solidFill>
                <a:latin typeface="Lexend"/>
                <a:ea typeface="Lexend"/>
                <a:cs typeface="Lexend"/>
                <a:sym typeface="Lexend"/>
              </a:rPr>
              <a:t>1918</a:t>
            </a:r>
            <a:endParaRPr sz="2489">
              <a:solidFill>
                <a:schemeClr val="dk1"/>
              </a:solidFill>
              <a:latin typeface="Lexend"/>
              <a:ea typeface="Lexend"/>
              <a:cs typeface="Lexend"/>
              <a:sym typeface="Lexend"/>
            </a:endParaRPr>
          </a:p>
        </p:txBody>
      </p:sp>
      <p:sp>
        <p:nvSpPr>
          <p:cNvPr id="1042" name="Google Shape;1042;p86"/>
          <p:cNvSpPr txBox="1"/>
          <p:nvPr/>
        </p:nvSpPr>
        <p:spPr>
          <a:xfrm>
            <a:off x="6223800" y="2331768"/>
            <a:ext cx="1996400" cy="802399"/>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5000"/>
              </a:lnSpc>
              <a:spcBef>
                <a:spcPts val="0"/>
              </a:spcBef>
              <a:spcAft>
                <a:spcPts val="0"/>
              </a:spcAft>
              <a:buClr>
                <a:srgbClr val="000000"/>
              </a:buClr>
              <a:buSzPts val="1500"/>
              <a:buFont typeface="Arial"/>
              <a:buNone/>
            </a:pPr>
            <a:r>
              <a:rPr lang="en-GB" sz="2267">
                <a:solidFill>
                  <a:schemeClr val="dk1"/>
                </a:solidFill>
                <a:latin typeface="Lexend"/>
                <a:ea typeface="Lexend"/>
                <a:cs typeface="Lexend"/>
                <a:sym typeface="Lexend"/>
              </a:rPr>
              <a:t>Designs the Galloway car</a:t>
            </a:r>
            <a:endParaRPr sz="2267" i="0" u="none" strike="noStrike" cap="none">
              <a:solidFill>
                <a:schemeClr val="dk1"/>
              </a:solidFill>
              <a:latin typeface="Lexend"/>
              <a:ea typeface="Lexend"/>
              <a:cs typeface="Lexend"/>
              <a:sym typeface="Lexend"/>
            </a:endParaRPr>
          </a:p>
        </p:txBody>
      </p:sp>
      <p:sp>
        <p:nvSpPr>
          <p:cNvPr id="1043" name="Google Shape;1043;p86"/>
          <p:cNvSpPr txBox="1"/>
          <p:nvPr/>
        </p:nvSpPr>
        <p:spPr>
          <a:xfrm>
            <a:off x="1534600" y="2331768"/>
            <a:ext cx="1652400" cy="802399"/>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5000"/>
              </a:lnSpc>
              <a:spcBef>
                <a:spcPts val="0"/>
              </a:spcBef>
              <a:spcAft>
                <a:spcPts val="0"/>
              </a:spcAft>
              <a:buClr>
                <a:srgbClr val="000000"/>
              </a:buClr>
              <a:buSzPts val="1500"/>
              <a:buFont typeface="Arial"/>
              <a:buNone/>
            </a:pPr>
            <a:r>
              <a:rPr lang="en-GB" sz="2267">
                <a:solidFill>
                  <a:schemeClr val="dk1"/>
                </a:solidFill>
                <a:latin typeface="Lexend"/>
                <a:ea typeface="Lexend"/>
                <a:cs typeface="Lexend"/>
                <a:sym typeface="Lexend"/>
              </a:rPr>
              <a:t>Family move to England</a:t>
            </a:r>
            <a:endParaRPr sz="2267" i="0" u="none" strike="noStrike" cap="none">
              <a:solidFill>
                <a:schemeClr val="dk1"/>
              </a:solidFill>
              <a:latin typeface="Lexend"/>
              <a:ea typeface="Lexend"/>
              <a:cs typeface="Lexend"/>
              <a:sym typeface="Lexend"/>
            </a:endParaRPr>
          </a:p>
        </p:txBody>
      </p:sp>
      <p:sp>
        <p:nvSpPr>
          <p:cNvPr id="1044" name="Google Shape;1044;p86"/>
          <p:cNvSpPr txBox="1"/>
          <p:nvPr/>
        </p:nvSpPr>
        <p:spPr>
          <a:xfrm>
            <a:off x="201084" y="2764567"/>
            <a:ext cx="1652400" cy="369600"/>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500"/>
              <a:buFont typeface="Arial"/>
              <a:buNone/>
            </a:pPr>
            <a:r>
              <a:rPr lang="en-GB" sz="2400">
                <a:solidFill>
                  <a:schemeClr val="dk1"/>
                </a:solidFill>
                <a:latin typeface="Lexend"/>
                <a:ea typeface="Lexend"/>
                <a:cs typeface="Lexend"/>
                <a:sym typeface="Lexend"/>
              </a:rPr>
              <a:t>Born</a:t>
            </a:r>
            <a:endParaRPr sz="2400" i="0" u="none" strike="noStrike" cap="none">
              <a:solidFill>
                <a:schemeClr val="dk1"/>
              </a:solidFill>
              <a:latin typeface="Lexend"/>
              <a:ea typeface="Lexend"/>
              <a:cs typeface="Lexend"/>
              <a:sym typeface="Lexend"/>
            </a:endParaRPr>
          </a:p>
        </p:txBody>
      </p:sp>
      <p:sp>
        <p:nvSpPr>
          <p:cNvPr id="1045" name="Google Shape;1045;p86"/>
          <p:cNvSpPr txBox="1"/>
          <p:nvPr/>
        </p:nvSpPr>
        <p:spPr>
          <a:xfrm>
            <a:off x="402400" y="1006533"/>
            <a:ext cx="5788400" cy="432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chemeClr val="dk1"/>
                </a:solidFill>
                <a:latin typeface="Lexend"/>
                <a:ea typeface="Lexend"/>
                <a:cs typeface="Lexend"/>
                <a:sym typeface="Lexend"/>
              </a:rPr>
              <a:t>Dorothée Pullinger timeline</a:t>
            </a:r>
            <a:endParaRPr sz="2667">
              <a:solidFill>
                <a:schemeClr val="dk1"/>
              </a:solidFill>
              <a:latin typeface="Lexend"/>
              <a:ea typeface="Lexend"/>
              <a:cs typeface="Lexend"/>
              <a:sym typeface="Lexend"/>
            </a:endParaRPr>
          </a:p>
        </p:txBody>
      </p:sp>
      <p:cxnSp>
        <p:nvCxnSpPr>
          <p:cNvPr id="1046" name="Google Shape;1046;p86"/>
          <p:cNvCxnSpPr/>
          <p:nvPr/>
        </p:nvCxnSpPr>
        <p:spPr>
          <a:xfrm>
            <a:off x="9544857" y="5158767"/>
            <a:ext cx="0" cy="368400"/>
          </a:xfrm>
          <a:prstGeom prst="straightConnector1">
            <a:avLst/>
          </a:prstGeom>
          <a:noFill/>
          <a:ln w="38100" cap="flat" cmpd="sng">
            <a:solidFill>
              <a:srgbClr val="878787"/>
            </a:solidFill>
            <a:prstDash val="solid"/>
            <a:round/>
            <a:headEnd type="none" w="med" len="med"/>
            <a:tailEnd type="none" w="med" len="med"/>
          </a:ln>
        </p:spPr>
      </p:cxnSp>
      <p:cxnSp>
        <p:nvCxnSpPr>
          <p:cNvPr id="1047" name="Google Shape;1047;p86"/>
          <p:cNvCxnSpPr/>
          <p:nvPr/>
        </p:nvCxnSpPr>
        <p:spPr>
          <a:xfrm>
            <a:off x="9538264" y="3274667"/>
            <a:ext cx="13200" cy="1842400"/>
          </a:xfrm>
          <a:prstGeom prst="straightConnector1">
            <a:avLst/>
          </a:prstGeom>
          <a:noFill/>
          <a:ln w="38100" cap="flat" cmpd="sng">
            <a:solidFill>
              <a:srgbClr val="878787"/>
            </a:solidFill>
            <a:prstDash val="solid"/>
            <a:round/>
            <a:headEnd type="diamond" w="sm" len="sm"/>
            <a:tailEnd type="none" w="med" len="med"/>
          </a:ln>
        </p:spPr>
      </p:cxnSp>
      <p:sp>
        <p:nvSpPr>
          <p:cNvPr id="1048" name="Google Shape;1048;p86"/>
          <p:cNvSpPr txBox="1"/>
          <p:nvPr/>
        </p:nvSpPr>
        <p:spPr>
          <a:xfrm>
            <a:off x="9291413" y="5643967"/>
            <a:ext cx="623200" cy="1012288"/>
          </a:xfrm>
          <a:prstGeom prst="rect">
            <a:avLst/>
          </a:prstGeom>
          <a:noFill/>
          <a:ln>
            <a:noFill/>
          </a:ln>
        </p:spPr>
        <p:txBody>
          <a:bodyPr spcFirstLastPara="1" wrap="square" lIns="0" tIns="121900" rIns="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a:solidFill>
                  <a:schemeClr val="dk1"/>
                </a:solidFill>
                <a:latin typeface="Lexend"/>
                <a:ea typeface="Lexend"/>
                <a:cs typeface="Lexend"/>
                <a:sym typeface="Lexend"/>
              </a:rPr>
              <a:t>1921</a:t>
            </a:r>
            <a:endParaRPr sz="2489">
              <a:solidFill>
                <a:schemeClr val="dk1"/>
              </a:solidFill>
              <a:latin typeface="Lexend"/>
              <a:ea typeface="Lexend"/>
              <a:cs typeface="Lexend"/>
              <a:sym typeface="Lexend"/>
            </a:endParaRPr>
          </a:p>
        </p:txBody>
      </p:sp>
      <p:sp>
        <p:nvSpPr>
          <p:cNvPr id="1049" name="Google Shape;1049;p86"/>
          <p:cNvSpPr txBox="1"/>
          <p:nvPr/>
        </p:nvSpPr>
        <p:spPr>
          <a:xfrm>
            <a:off x="8414092" y="1930568"/>
            <a:ext cx="2286800" cy="1203599"/>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5000"/>
              </a:lnSpc>
              <a:spcBef>
                <a:spcPts val="0"/>
              </a:spcBef>
              <a:spcAft>
                <a:spcPts val="0"/>
              </a:spcAft>
              <a:buClr>
                <a:srgbClr val="000000"/>
              </a:buClr>
              <a:buSzPts val="1500"/>
              <a:buFont typeface="Arial"/>
              <a:buNone/>
            </a:pPr>
            <a:r>
              <a:rPr lang="en-GB" sz="2267">
                <a:solidFill>
                  <a:schemeClr val="dk1"/>
                </a:solidFill>
                <a:latin typeface="Lexend"/>
                <a:ea typeface="Lexend"/>
                <a:cs typeface="Lexend"/>
                <a:sym typeface="Lexend"/>
              </a:rPr>
              <a:t>Joins the Institute of Automobile Engineers</a:t>
            </a:r>
            <a:endParaRPr sz="2267" i="0" u="none" strike="noStrike" cap="none">
              <a:solidFill>
                <a:schemeClr val="dk1"/>
              </a:solidFill>
              <a:latin typeface="Lexend"/>
              <a:ea typeface="Lexend"/>
              <a:cs typeface="Lexend"/>
              <a:sym typeface="Lexend"/>
            </a:endParaRPr>
          </a:p>
        </p:txBody>
      </p:sp>
      <p:cxnSp>
        <p:nvCxnSpPr>
          <p:cNvPr id="1050" name="Google Shape;1050;p86"/>
          <p:cNvCxnSpPr/>
          <p:nvPr/>
        </p:nvCxnSpPr>
        <p:spPr>
          <a:xfrm>
            <a:off x="4594364" y="5133700"/>
            <a:ext cx="0" cy="368400"/>
          </a:xfrm>
          <a:prstGeom prst="straightConnector1">
            <a:avLst/>
          </a:prstGeom>
          <a:noFill/>
          <a:ln w="38100" cap="flat" cmpd="sng">
            <a:solidFill>
              <a:srgbClr val="878787"/>
            </a:solidFill>
            <a:prstDash val="solid"/>
            <a:round/>
            <a:headEnd type="none" w="med" len="med"/>
            <a:tailEnd type="none" w="med" len="med"/>
          </a:ln>
        </p:spPr>
      </p:cxnSp>
      <p:cxnSp>
        <p:nvCxnSpPr>
          <p:cNvPr id="1051" name="Google Shape;1051;p86"/>
          <p:cNvCxnSpPr/>
          <p:nvPr/>
        </p:nvCxnSpPr>
        <p:spPr>
          <a:xfrm>
            <a:off x="4587777" y="3274667"/>
            <a:ext cx="13200" cy="1842400"/>
          </a:xfrm>
          <a:prstGeom prst="straightConnector1">
            <a:avLst/>
          </a:prstGeom>
          <a:noFill/>
          <a:ln w="38100" cap="flat" cmpd="sng">
            <a:solidFill>
              <a:srgbClr val="878787"/>
            </a:solidFill>
            <a:prstDash val="solid"/>
            <a:round/>
            <a:headEnd type="diamond" w="sm" len="sm"/>
            <a:tailEnd type="none" w="med" len="med"/>
          </a:ln>
        </p:spPr>
      </p:cxnSp>
      <p:sp>
        <p:nvSpPr>
          <p:cNvPr id="1052" name="Google Shape;1052;p86"/>
          <p:cNvSpPr txBox="1"/>
          <p:nvPr/>
        </p:nvSpPr>
        <p:spPr>
          <a:xfrm>
            <a:off x="4302160" y="5643967"/>
            <a:ext cx="623200" cy="1012288"/>
          </a:xfrm>
          <a:prstGeom prst="rect">
            <a:avLst/>
          </a:prstGeom>
          <a:noFill/>
          <a:ln>
            <a:noFill/>
          </a:ln>
        </p:spPr>
        <p:txBody>
          <a:bodyPr spcFirstLastPara="1" wrap="square" lIns="0" tIns="121900" rIns="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a:solidFill>
                  <a:schemeClr val="dk1"/>
                </a:solidFill>
                <a:latin typeface="Lexend"/>
                <a:ea typeface="Lexend"/>
                <a:cs typeface="Lexend"/>
                <a:sym typeface="Lexend"/>
              </a:rPr>
              <a:t>1910</a:t>
            </a:r>
            <a:endParaRPr sz="2489">
              <a:solidFill>
                <a:schemeClr val="dk1"/>
              </a:solidFill>
              <a:latin typeface="Lexend"/>
              <a:ea typeface="Lexend"/>
              <a:cs typeface="Lexend"/>
              <a:sym typeface="Lexend"/>
            </a:endParaRPr>
          </a:p>
        </p:txBody>
      </p:sp>
      <p:sp>
        <p:nvSpPr>
          <p:cNvPr id="1053" name="Google Shape;1053;p86"/>
          <p:cNvSpPr txBox="1"/>
          <p:nvPr/>
        </p:nvSpPr>
        <p:spPr>
          <a:xfrm>
            <a:off x="3274335" y="2331768"/>
            <a:ext cx="2635600" cy="802399"/>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15000"/>
              </a:lnSpc>
              <a:spcBef>
                <a:spcPts val="0"/>
              </a:spcBef>
              <a:spcAft>
                <a:spcPts val="0"/>
              </a:spcAft>
              <a:buClr>
                <a:srgbClr val="000000"/>
              </a:buClr>
              <a:buSzPts val="1500"/>
              <a:buFont typeface="Arial"/>
              <a:buNone/>
            </a:pPr>
            <a:r>
              <a:rPr lang="en-GB" sz="2267">
                <a:solidFill>
                  <a:schemeClr val="dk1"/>
                </a:solidFill>
                <a:latin typeface="Lexend"/>
                <a:ea typeface="Lexend"/>
                <a:cs typeface="Lexend"/>
                <a:sym typeface="Lexend"/>
              </a:rPr>
              <a:t>Begins career as a  draughtswoman</a:t>
            </a:r>
            <a:endParaRPr sz="2267" i="0" u="none" strike="noStrike" cap="none">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88"/>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Dorothée Pullinger – car engineer</a:t>
            </a:r>
            <a:endParaRPr/>
          </a:p>
        </p:txBody>
      </p:sp>
      <p:sp>
        <p:nvSpPr>
          <p:cNvPr id="1069" name="Google Shape;1069;p88"/>
          <p:cNvSpPr txBox="1"/>
          <p:nvPr/>
        </p:nvSpPr>
        <p:spPr>
          <a:xfrm>
            <a:off x="402400" y="1108133"/>
            <a:ext cx="4932000" cy="4104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chemeClr val="dk1"/>
                </a:solidFill>
                <a:latin typeface="Lexend"/>
                <a:ea typeface="Lexend"/>
                <a:cs typeface="Lexend"/>
                <a:sym typeface="Lexend"/>
              </a:rPr>
              <a:t>Women in engineering</a:t>
            </a:r>
            <a:endParaRPr sz="2667">
              <a:solidFill>
                <a:schemeClr val="dk1"/>
              </a:solidFill>
              <a:latin typeface="Lexend"/>
              <a:ea typeface="Lexend"/>
              <a:cs typeface="Lexend"/>
              <a:sym typeface="Lexend"/>
            </a:endParaRPr>
          </a:p>
        </p:txBody>
      </p:sp>
      <p:sp>
        <p:nvSpPr>
          <p:cNvPr id="1070" name="Google Shape;1070;p88"/>
          <p:cNvSpPr txBox="1"/>
          <p:nvPr/>
        </p:nvSpPr>
        <p:spPr>
          <a:xfrm>
            <a:off x="432000" y="1803700"/>
            <a:ext cx="11298000" cy="158267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Throughout history, women have been involved in engineering, but before the First and Second World Wars, it was uncommon for them to gain qualifications or hold official positions.</a:t>
            </a:r>
            <a:endParaRPr sz="2667">
              <a:solidFill>
                <a:schemeClr val="dk1"/>
              </a:solidFill>
              <a:latin typeface="Lexend"/>
              <a:ea typeface="Lexend"/>
              <a:cs typeface="Lexend"/>
              <a:sym typeface="Lexend"/>
            </a:endParaRPr>
          </a:p>
        </p:txBody>
      </p:sp>
      <p:sp>
        <p:nvSpPr>
          <p:cNvPr id="1071" name="Google Shape;1071;p88"/>
          <p:cNvSpPr txBox="1"/>
          <p:nvPr/>
        </p:nvSpPr>
        <p:spPr>
          <a:xfrm>
            <a:off x="432000" y="3530900"/>
            <a:ext cx="112980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Women were able to prove their value to the engineering industry during the wars, when they were called upon to take over manufacturing.</a:t>
            </a:r>
            <a:endParaRPr sz="2667">
              <a:solidFill>
                <a:schemeClr val="dk1"/>
              </a:solidFill>
              <a:latin typeface="Lexend"/>
              <a:ea typeface="Lexend"/>
              <a:cs typeface="Lexend"/>
              <a:sym typeface="Lexend"/>
            </a:endParaRPr>
          </a:p>
        </p:txBody>
      </p:sp>
      <p:sp>
        <p:nvSpPr>
          <p:cNvPr id="1072" name="Google Shape;1072;p88"/>
          <p:cNvSpPr txBox="1"/>
          <p:nvPr/>
        </p:nvSpPr>
        <p:spPr>
          <a:xfrm>
            <a:off x="432000" y="5258100"/>
            <a:ext cx="11298000" cy="111068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333"/>
              </a:spcAft>
              <a:buNone/>
            </a:pPr>
            <a:r>
              <a:rPr lang="en-GB" sz="2667">
                <a:solidFill>
                  <a:schemeClr val="dk1"/>
                </a:solidFill>
                <a:latin typeface="Lexend"/>
                <a:ea typeface="Lexend"/>
                <a:cs typeface="Lexend"/>
                <a:sym typeface="Lexend"/>
              </a:rPr>
              <a:t>Since then, women have continued to make valuable contributions in all areas of engineering, as well as science, technology and maths!</a:t>
            </a:r>
            <a:endParaRPr sz="2667">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92"/>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Sustainable travel</a:t>
            </a:r>
            <a:endParaRPr/>
          </a:p>
        </p:txBody>
      </p:sp>
      <p:sp>
        <p:nvSpPr>
          <p:cNvPr id="1105" name="Google Shape;1105;p92"/>
          <p:cNvSpPr txBox="1">
            <a:spLocks noGrp="1"/>
          </p:cNvSpPr>
          <p:nvPr>
            <p:ph type="body" idx="1"/>
          </p:nvPr>
        </p:nvSpPr>
        <p:spPr>
          <a:xfrm>
            <a:off x="432000" y="1181600"/>
            <a:ext cx="92948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Humans have always needed to travel and move from place to place.</a:t>
            </a:r>
            <a:endParaRPr/>
          </a:p>
        </p:txBody>
      </p:sp>
      <p:sp>
        <p:nvSpPr>
          <p:cNvPr id="1106" name="Google Shape;1106;p92"/>
          <p:cNvSpPr txBox="1">
            <a:spLocks noGrp="1"/>
          </p:cNvSpPr>
          <p:nvPr>
            <p:ph type="body" idx="1"/>
          </p:nvPr>
        </p:nvSpPr>
        <p:spPr>
          <a:xfrm>
            <a:off x="432000" y="2400800"/>
            <a:ext cx="113280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Over time, we have invented many ways to make it easier to travel longer distances. </a:t>
            </a:r>
            <a:endParaRPr/>
          </a:p>
        </p:txBody>
      </p:sp>
      <p:pic>
        <p:nvPicPr>
          <p:cNvPr id="1107" name="Google Shape;1107;p92" title="bike-1627433_1280.jpg"/>
          <p:cNvPicPr preferRelativeResize="0"/>
          <p:nvPr/>
        </p:nvPicPr>
        <p:blipFill>
          <a:blip r:embed="rId3">
            <a:alphaModFix/>
          </a:blip>
          <a:stretch>
            <a:fillRect/>
          </a:stretch>
        </p:blipFill>
        <p:spPr>
          <a:xfrm>
            <a:off x="432000" y="3648000"/>
            <a:ext cx="2309197" cy="1731901"/>
          </a:xfrm>
          <a:prstGeom prst="rect">
            <a:avLst/>
          </a:prstGeom>
          <a:noFill/>
          <a:ln>
            <a:noFill/>
          </a:ln>
        </p:spPr>
      </p:pic>
      <p:pic>
        <p:nvPicPr>
          <p:cNvPr id="1108" name="Google Shape;1108;p92" title="ferry.jpg"/>
          <p:cNvPicPr preferRelativeResize="0"/>
          <p:nvPr/>
        </p:nvPicPr>
        <p:blipFill>
          <a:blip r:embed="rId4">
            <a:alphaModFix/>
          </a:blip>
          <a:stretch>
            <a:fillRect/>
          </a:stretch>
        </p:blipFill>
        <p:spPr>
          <a:xfrm>
            <a:off x="3024770" y="3648000"/>
            <a:ext cx="2614165" cy="1731899"/>
          </a:xfrm>
          <a:prstGeom prst="rect">
            <a:avLst/>
          </a:prstGeom>
          <a:noFill/>
          <a:ln>
            <a:noFill/>
          </a:ln>
        </p:spPr>
      </p:pic>
      <p:sp>
        <p:nvSpPr>
          <p:cNvPr id="1109" name="Google Shape;1109;p92"/>
          <p:cNvSpPr txBox="1">
            <a:spLocks noGrp="1"/>
          </p:cNvSpPr>
          <p:nvPr>
            <p:ph type="body" idx="1"/>
          </p:nvPr>
        </p:nvSpPr>
        <p:spPr>
          <a:xfrm>
            <a:off x="432000" y="5753600"/>
            <a:ext cx="113280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What other things do we use to help us get around?</a:t>
            </a:r>
            <a:endParaRPr/>
          </a:p>
        </p:txBody>
      </p:sp>
      <p:pic>
        <p:nvPicPr>
          <p:cNvPr id="1110" name="Google Shape;1110;p92" title="Brighton Station Train Railway.jpg"/>
          <p:cNvPicPr preferRelativeResize="0"/>
          <p:nvPr/>
        </p:nvPicPr>
        <p:blipFill>
          <a:blip r:embed="rId5">
            <a:alphaModFix/>
          </a:blip>
          <a:stretch>
            <a:fillRect/>
          </a:stretch>
        </p:blipFill>
        <p:spPr>
          <a:xfrm>
            <a:off x="5943734" y="3655133"/>
            <a:ext cx="2309201" cy="1731907"/>
          </a:xfrm>
          <a:prstGeom prst="rect">
            <a:avLst/>
          </a:prstGeom>
          <a:noFill/>
          <a:ln>
            <a:noFill/>
          </a:ln>
        </p:spPr>
      </p:pic>
      <p:pic>
        <p:nvPicPr>
          <p:cNvPr id="1111" name="Google Shape;1111;p92" title="jet plane 1.jpg"/>
          <p:cNvPicPr preferRelativeResize="0"/>
          <p:nvPr/>
        </p:nvPicPr>
        <p:blipFill rotWithShape="1">
          <a:blip r:embed="rId6">
            <a:alphaModFix/>
          </a:blip>
          <a:srcRect l="14703" t="27586" r="36317" b="29010"/>
          <a:stretch/>
        </p:blipFill>
        <p:spPr>
          <a:xfrm>
            <a:off x="8495136" y="3655134"/>
            <a:ext cx="2932664" cy="1731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93"/>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Sustainable travel</a:t>
            </a:r>
            <a:endParaRPr/>
          </a:p>
        </p:txBody>
      </p:sp>
      <p:sp>
        <p:nvSpPr>
          <p:cNvPr id="1117" name="Google Shape;1117;p93"/>
          <p:cNvSpPr txBox="1">
            <a:spLocks noGrp="1"/>
          </p:cNvSpPr>
          <p:nvPr>
            <p:ph type="body" idx="1"/>
          </p:nvPr>
        </p:nvSpPr>
        <p:spPr>
          <a:xfrm>
            <a:off x="432000" y="1384800"/>
            <a:ext cx="113280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In the earliest days of travel, most methods relied on the power of nature, or the strength of humans and animals.</a:t>
            </a:r>
            <a:endParaRPr/>
          </a:p>
        </p:txBody>
      </p:sp>
      <p:pic>
        <p:nvPicPr>
          <p:cNvPr id="1118" name="Google Shape;1118;p93" title="rowing-boat-475793_1280.jpg"/>
          <p:cNvPicPr preferRelativeResize="0"/>
          <p:nvPr/>
        </p:nvPicPr>
        <p:blipFill rotWithShape="1">
          <a:blip r:embed="rId3">
            <a:alphaModFix/>
          </a:blip>
          <a:srcRect l="9505" t="20998" r="5848"/>
          <a:stretch/>
        </p:blipFill>
        <p:spPr>
          <a:xfrm>
            <a:off x="4347449" y="2818000"/>
            <a:ext cx="3628847" cy="2256939"/>
          </a:xfrm>
          <a:prstGeom prst="rect">
            <a:avLst/>
          </a:prstGeom>
          <a:noFill/>
          <a:ln>
            <a:noFill/>
          </a:ln>
        </p:spPr>
      </p:pic>
      <p:pic>
        <p:nvPicPr>
          <p:cNvPr id="1119" name="Google Shape;1119;p93" title="donkey travel.jpg"/>
          <p:cNvPicPr preferRelativeResize="0"/>
          <p:nvPr/>
        </p:nvPicPr>
        <p:blipFill>
          <a:blip r:embed="rId4">
            <a:alphaModFix/>
          </a:blip>
          <a:stretch>
            <a:fillRect/>
          </a:stretch>
        </p:blipFill>
        <p:spPr>
          <a:xfrm>
            <a:off x="8102883" y="2818000"/>
            <a:ext cx="3386717" cy="2256939"/>
          </a:xfrm>
          <a:prstGeom prst="rect">
            <a:avLst/>
          </a:prstGeom>
          <a:noFill/>
          <a:ln>
            <a:noFill/>
          </a:ln>
        </p:spPr>
      </p:pic>
      <p:pic>
        <p:nvPicPr>
          <p:cNvPr id="1120" name="Google Shape;1120;p93" title="sailboat-459794_1280 (1).jpg"/>
          <p:cNvPicPr preferRelativeResize="0"/>
          <p:nvPr/>
        </p:nvPicPr>
        <p:blipFill>
          <a:blip r:embed="rId5">
            <a:alphaModFix/>
          </a:blip>
          <a:stretch>
            <a:fillRect/>
          </a:stretch>
        </p:blipFill>
        <p:spPr>
          <a:xfrm>
            <a:off x="768001" y="2821574"/>
            <a:ext cx="3463868" cy="2256940"/>
          </a:xfrm>
          <a:prstGeom prst="rect">
            <a:avLst/>
          </a:prstGeom>
          <a:noFill/>
          <a:ln>
            <a:noFill/>
          </a:ln>
        </p:spPr>
      </p:pic>
      <p:sp>
        <p:nvSpPr>
          <p:cNvPr id="1121" name="Google Shape;1121;p93"/>
          <p:cNvSpPr txBox="1">
            <a:spLocks noGrp="1"/>
          </p:cNvSpPr>
          <p:nvPr>
            <p:ph type="body" idx="1"/>
          </p:nvPr>
        </p:nvSpPr>
        <p:spPr>
          <a:xfrm>
            <a:off x="432000" y="5550400"/>
            <a:ext cx="113280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These methods did not cause damage to the environment.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94"/>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Sustainable travel</a:t>
            </a:r>
            <a:endParaRPr/>
          </a:p>
        </p:txBody>
      </p:sp>
      <p:sp>
        <p:nvSpPr>
          <p:cNvPr id="1127" name="Google Shape;1127;p94"/>
          <p:cNvSpPr txBox="1">
            <a:spLocks noGrp="1"/>
          </p:cNvSpPr>
          <p:nvPr>
            <p:ph type="body" idx="1"/>
          </p:nvPr>
        </p:nvSpPr>
        <p:spPr>
          <a:xfrm>
            <a:off x="432000" y="1384800"/>
            <a:ext cx="113280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With the wider use of the combustion engine, travel has become quicker and easier.</a:t>
            </a:r>
            <a:endParaRPr/>
          </a:p>
        </p:txBody>
      </p:sp>
      <p:sp>
        <p:nvSpPr>
          <p:cNvPr id="1128" name="Google Shape;1128;p94"/>
          <p:cNvSpPr txBox="1">
            <a:spLocks noGrp="1"/>
          </p:cNvSpPr>
          <p:nvPr>
            <p:ph type="body" idx="1"/>
          </p:nvPr>
        </p:nvSpPr>
        <p:spPr>
          <a:xfrm>
            <a:off x="432000" y="5347200"/>
            <a:ext cx="113280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However, these engines burn fuel, which releases harmful gases into the air and causes pollution.</a:t>
            </a:r>
            <a:endParaRPr/>
          </a:p>
        </p:txBody>
      </p:sp>
      <p:pic>
        <p:nvPicPr>
          <p:cNvPr id="1129" name="Google Shape;1129;p94" title="Brighton Station Train Railway.jpg"/>
          <p:cNvPicPr preferRelativeResize="0"/>
          <p:nvPr/>
        </p:nvPicPr>
        <p:blipFill>
          <a:blip r:embed="rId3">
            <a:alphaModFix/>
          </a:blip>
          <a:stretch>
            <a:fillRect/>
          </a:stretch>
        </p:blipFill>
        <p:spPr>
          <a:xfrm>
            <a:off x="4489568" y="2880000"/>
            <a:ext cx="2309201" cy="1731907"/>
          </a:xfrm>
          <a:prstGeom prst="rect">
            <a:avLst/>
          </a:prstGeom>
          <a:noFill/>
          <a:ln>
            <a:noFill/>
          </a:ln>
        </p:spPr>
      </p:pic>
      <p:pic>
        <p:nvPicPr>
          <p:cNvPr id="1130" name="Google Shape;1130;p94" title="jet plane 1.jpg"/>
          <p:cNvPicPr preferRelativeResize="0"/>
          <p:nvPr/>
        </p:nvPicPr>
        <p:blipFill rotWithShape="1">
          <a:blip r:embed="rId4">
            <a:alphaModFix/>
          </a:blip>
          <a:srcRect l="14703" t="27586" r="36317" b="29010"/>
          <a:stretch/>
        </p:blipFill>
        <p:spPr>
          <a:xfrm>
            <a:off x="7244169" y="2880001"/>
            <a:ext cx="2932664" cy="1731900"/>
          </a:xfrm>
          <a:prstGeom prst="rect">
            <a:avLst/>
          </a:prstGeom>
          <a:noFill/>
          <a:ln>
            <a:noFill/>
          </a:ln>
        </p:spPr>
      </p:pic>
      <p:pic>
        <p:nvPicPr>
          <p:cNvPr id="1131" name="Google Shape;1131;p94" title="traffic-143391_1280.jpg"/>
          <p:cNvPicPr preferRelativeResize="0"/>
          <p:nvPr/>
        </p:nvPicPr>
        <p:blipFill>
          <a:blip r:embed="rId5">
            <a:alphaModFix/>
          </a:blip>
          <a:stretch>
            <a:fillRect/>
          </a:stretch>
        </p:blipFill>
        <p:spPr>
          <a:xfrm>
            <a:off x="1475587" y="2889367"/>
            <a:ext cx="2598883" cy="1731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95"/>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Sustainable travel</a:t>
            </a:r>
            <a:endParaRPr/>
          </a:p>
        </p:txBody>
      </p:sp>
      <p:sp>
        <p:nvSpPr>
          <p:cNvPr id="1137" name="Google Shape;1137;p95"/>
          <p:cNvSpPr txBox="1">
            <a:spLocks noGrp="1"/>
          </p:cNvSpPr>
          <p:nvPr>
            <p:ph type="body" idx="1"/>
          </p:nvPr>
        </p:nvSpPr>
        <p:spPr>
          <a:xfrm>
            <a:off x="432000" y="1080000"/>
            <a:ext cx="10983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As we become more aware of the impact our travel </a:t>
            </a:r>
            <a:br>
              <a:rPr lang="en-GB"/>
            </a:br>
            <a:r>
              <a:rPr lang="en-GB"/>
              <a:t>has on the planet, </a:t>
            </a:r>
            <a:r>
              <a:rPr lang="en-GB" b="1"/>
              <a:t>car engineers </a:t>
            </a:r>
            <a:r>
              <a:rPr lang="en-GB"/>
              <a:t>are developing cleaner, more </a:t>
            </a:r>
            <a:r>
              <a:rPr lang="en-GB" b="1"/>
              <a:t>sustainable </a:t>
            </a:r>
            <a:r>
              <a:rPr lang="en-GB"/>
              <a:t>solutions for the future.</a:t>
            </a:r>
            <a:endParaRPr/>
          </a:p>
        </p:txBody>
      </p:sp>
      <p:sp>
        <p:nvSpPr>
          <p:cNvPr id="1138" name="Google Shape;1138;p95"/>
          <p:cNvSpPr txBox="1">
            <a:spLocks noGrp="1"/>
          </p:cNvSpPr>
          <p:nvPr>
            <p:ph type="body" idx="1"/>
          </p:nvPr>
        </p:nvSpPr>
        <p:spPr>
          <a:xfrm>
            <a:off x="432000" y="4331200"/>
            <a:ext cx="109836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Char char="●"/>
            </a:pPr>
            <a:r>
              <a:rPr lang="en-GB"/>
              <a:t>use </a:t>
            </a:r>
            <a:r>
              <a:rPr lang="en-GB" b="1"/>
              <a:t>sustainable</a:t>
            </a:r>
            <a:r>
              <a:rPr lang="en-GB"/>
              <a:t> materials</a:t>
            </a:r>
            <a:endParaRPr/>
          </a:p>
        </p:txBody>
      </p:sp>
      <p:sp>
        <p:nvSpPr>
          <p:cNvPr id="1139" name="Google Shape;1139;p95"/>
          <p:cNvSpPr txBox="1">
            <a:spLocks noGrp="1"/>
          </p:cNvSpPr>
          <p:nvPr>
            <p:ph type="body" idx="1"/>
          </p:nvPr>
        </p:nvSpPr>
        <p:spPr>
          <a:xfrm>
            <a:off x="432000" y="5042400"/>
            <a:ext cx="109836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Char char="●"/>
            </a:pPr>
            <a:r>
              <a:rPr lang="en-GB"/>
              <a:t>use clean fuel or power sources</a:t>
            </a:r>
            <a:endParaRPr/>
          </a:p>
        </p:txBody>
      </p:sp>
      <p:sp>
        <p:nvSpPr>
          <p:cNvPr id="1140" name="Google Shape;1140;p95"/>
          <p:cNvSpPr txBox="1">
            <a:spLocks noGrp="1"/>
          </p:cNvSpPr>
          <p:nvPr>
            <p:ph type="body" idx="1"/>
          </p:nvPr>
        </p:nvSpPr>
        <p:spPr>
          <a:xfrm>
            <a:off x="432000" y="5753600"/>
            <a:ext cx="109836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Char char="●"/>
            </a:pPr>
            <a:r>
              <a:rPr lang="en-GB"/>
              <a:t>be easier to dispose of or recycle</a:t>
            </a:r>
            <a:endParaRPr/>
          </a:p>
        </p:txBody>
      </p:sp>
      <p:sp>
        <p:nvSpPr>
          <p:cNvPr id="1141" name="Google Shape;1141;p95"/>
          <p:cNvSpPr txBox="1">
            <a:spLocks noGrp="1"/>
          </p:cNvSpPr>
          <p:nvPr>
            <p:ph type="body" idx="1"/>
          </p:nvPr>
        </p:nvSpPr>
        <p:spPr>
          <a:xfrm>
            <a:off x="432000" y="3010400"/>
            <a:ext cx="10983600" cy="451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To be </a:t>
            </a:r>
            <a:r>
              <a:rPr lang="en-GB" b="1"/>
              <a:t>sustainable</a:t>
            </a:r>
            <a:r>
              <a:rPr lang="en-GB"/>
              <a:t>, vehicles should:</a:t>
            </a:r>
            <a:endParaRPr/>
          </a:p>
        </p:txBody>
      </p:sp>
      <p:sp>
        <p:nvSpPr>
          <p:cNvPr id="1142" name="Google Shape;1142;p95"/>
          <p:cNvSpPr txBox="1">
            <a:spLocks noGrp="1"/>
          </p:cNvSpPr>
          <p:nvPr>
            <p:ph type="body" idx="1"/>
          </p:nvPr>
        </p:nvSpPr>
        <p:spPr>
          <a:xfrm>
            <a:off x="432000" y="3620000"/>
            <a:ext cx="109836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Char char="●"/>
            </a:pPr>
            <a:r>
              <a:rPr lang="en-GB"/>
              <a:t>be manufactured (made) in a </a:t>
            </a:r>
            <a:r>
              <a:rPr lang="en-GB" b="1"/>
              <a:t>sustainable</a:t>
            </a:r>
            <a:r>
              <a:rPr lang="en-GB"/>
              <a:t> way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2FD9D-8219-11F8-5FFE-72DB7C3288A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02B218F-8C05-4EEC-492F-8070351EA7A4}"/>
              </a:ext>
            </a:extLst>
          </p:cNvPr>
          <p:cNvSpPr txBox="1"/>
          <p:nvPr/>
        </p:nvSpPr>
        <p:spPr>
          <a:xfrm>
            <a:off x="202406" y="178593"/>
            <a:ext cx="56078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Comic Sans MS"/>
              </a:rPr>
              <a:t>Thursday 26th February</a:t>
            </a:r>
          </a:p>
          <a:p>
            <a:r>
              <a:rPr lang="en-GB" sz="2400" u="sng">
                <a:latin typeface="Comic Sans MS"/>
              </a:rPr>
              <a:t>TBAT: Use adverbs of possibility.</a:t>
            </a:r>
            <a:endParaRPr lang="en-GB" u="sng" dirty="0">
              <a:latin typeface="Comic Sans MS"/>
            </a:endParaRPr>
          </a:p>
        </p:txBody>
      </p:sp>
      <p:pic>
        <p:nvPicPr>
          <p:cNvPr id="5" name="Picture 4" descr="A white card with black text&#10;&#10;AI-generated content may be incorrect.">
            <a:extLst>
              <a:ext uri="{FF2B5EF4-FFF2-40B4-BE49-F238E27FC236}">
                <a16:creationId xmlns:a16="http://schemas.microsoft.com/office/drawing/2014/main" id="{8B3320D8-B120-2655-113E-35683FE8B745}"/>
              </a:ext>
            </a:extLst>
          </p:cNvPr>
          <p:cNvPicPr>
            <a:picLocks noChangeAspect="1"/>
          </p:cNvPicPr>
          <p:nvPr/>
        </p:nvPicPr>
        <p:blipFill>
          <a:blip r:embed="rId2"/>
          <a:stretch>
            <a:fillRect/>
          </a:stretch>
        </p:blipFill>
        <p:spPr>
          <a:xfrm>
            <a:off x="1326391" y="1309826"/>
            <a:ext cx="9528174" cy="4249392"/>
          </a:xfrm>
          <a:prstGeom prst="rect">
            <a:avLst/>
          </a:prstGeom>
        </p:spPr>
      </p:pic>
    </p:spTree>
    <p:extLst>
      <p:ext uri="{BB962C8B-B14F-4D97-AF65-F5344CB8AC3E}">
        <p14:creationId xmlns:p14="http://schemas.microsoft.com/office/powerpoint/2010/main" val="3912127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97"/>
          <p:cNvSpPr txBox="1">
            <a:spLocks noGrp="1"/>
          </p:cNvSpPr>
          <p:nvPr>
            <p:ph type="body" idx="1"/>
          </p:nvPr>
        </p:nvSpPr>
        <p:spPr>
          <a:xfrm>
            <a:off x="432000" y="3870800"/>
            <a:ext cx="6000000" cy="2469600"/>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t>Hybrid-electric cars have both an electric battery </a:t>
            </a:r>
            <a:r>
              <a:rPr lang="en-GB" sz="2667">
                <a:solidFill>
                  <a:schemeClr val="accent5"/>
                </a:solidFill>
              </a:rPr>
              <a:t>and </a:t>
            </a:r>
            <a:r>
              <a:rPr lang="en-GB" sz="2667"/>
              <a:t>a combustion engine.</a:t>
            </a:r>
            <a:endParaRPr sz="2667"/>
          </a:p>
          <a:p>
            <a:pPr marL="0" lvl="0" indent="0" algn="l" rtl="0">
              <a:spcBef>
                <a:spcPts val="1333"/>
              </a:spcBef>
              <a:spcAft>
                <a:spcPts val="1333"/>
              </a:spcAft>
              <a:buNone/>
            </a:pPr>
            <a:r>
              <a:rPr lang="en-GB" sz="2667"/>
              <a:t>This helps to reduce pollution, compared to cars that only use fuel.</a:t>
            </a:r>
            <a:endParaRPr sz="2667"/>
          </a:p>
        </p:txBody>
      </p:sp>
      <p:sp>
        <p:nvSpPr>
          <p:cNvPr id="1158" name="Google Shape;1158;p97"/>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Sustainable travel</a:t>
            </a:r>
            <a:endParaRPr/>
          </a:p>
        </p:txBody>
      </p:sp>
      <p:sp>
        <p:nvSpPr>
          <p:cNvPr id="1159" name="Google Shape;1159;p97"/>
          <p:cNvSpPr txBox="1">
            <a:spLocks noGrp="1"/>
          </p:cNvSpPr>
          <p:nvPr>
            <p:ph type="body" idx="1"/>
          </p:nvPr>
        </p:nvSpPr>
        <p:spPr>
          <a:xfrm>
            <a:off x="432000" y="1080000"/>
            <a:ext cx="9989200" cy="987578"/>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667"/>
              <a:t>Electric and hybrid-electric cars have become more </a:t>
            </a:r>
            <a:br>
              <a:rPr lang="en-GB" sz="2667"/>
            </a:br>
            <a:r>
              <a:rPr lang="en-GB" sz="2667"/>
              <a:t>common in recent years.</a:t>
            </a:r>
            <a:endParaRPr sz="2667"/>
          </a:p>
        </p:txBody>
      </p:sp>
      <p:sp>
        <p:nvSpPr>
          <p:cNvPr id="1160" name="Google Shape;1160;p97"/>
          <p:cNvSpPr txBox="1">
            <a:spLocks noGrp="1"/>
          </p:cNvSpPr>
          <p:nvPr>
            <p:ph type="body" idx="1"/>
          </p:nvPr>
        </p:nvSpPr>
        <p:spPr>
          <a:xfrm>
            <a:off x="432000" y="2239400"/>
            <a:ext cx="6000000" cy="987578"/>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667"/>
              <a:t>Electric cars are powered by batteries that are charged using electricity.</a:t>
            </a:r>
            <a:endParaRPr sz="2667"/>
          </a:p>
        </p:txBody>
      </p:sp>
      <p:pic>
        <p:nvPicPr>
          <p:cNvPr id="1161" name="Google Shape;1161;p97" title="electric-car-1458836_1920.jpg"/>
          <p:cNvPicPr preferRelativeResize="0"/>
          <p:nvPr/>
        </p:nvPicPr>
        <p:blipFill rotWithShape="1">
          <a:blip r:embed="rId3">
            <a:alphaModFix/>
          </a:blip>
          <a:srcRect l="13374"/>
          <a:stretch/>
        </p:blipFill>
        <p:spPr>
          <a:xfrm>
            <a:off x="7187233" y="2822000"/>
            <a:ext cx="4572768" cy="2966541"/>
          </a:xfrm>
          <a:prstGeom prst="rect">
            <a:avLst/>
          </a:prstGeom>
          <a:noFill/>
          <a:ln>
            <a:noFill/>
          </a:ln>
        </p:spPr>
      </p:pic>
      <p:sp>
        <p:nvSpPr>
          <p:cNvPr id="1162" name="Google Shape;1162;p97"/>
          <p:cNvSpPr txBox="1">
            <a:spLocks noGrp="1"/>
          </p:cNvSpPr>
          <p:nvPr>
            <p:ph type="body" idx="1"/>
          </p:nvPr>
        </p:nvSpPr>
        <p:spPr>
          <a:xfrm>
            <a:off x="7187233" y="5930000"/>
            <a:ext cx="4414800" cy="577146"/>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667"/>
              <a:t>electric car charging</a:t>
            </a:r>
            <a:endParaRPr sz="266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98"/>
          <p:cNvSpPr txBox="1">
            <a:spLocks noGrp="1"/>
          </p:cNvSpPr>
          <p:nvPr>
            <p:ph type="title"/>
          </p:nvPr>
        </p:nvSpPr>
        <p:spPr>
          <a:xfrm>
            <a:off x="432000" y="264738"/>
            <a:ext cx="9513600" cy="287323"/>
          </a:xfrm>
          <a:prstGeom prst="rect">
            <a:avLst/>
          </a:prstGeom>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Sustainable travel</a:t>
            </a:r>
            <a:endParaRPr/>
          </a:p>
        </p:txBody>
      </p:sp>
      <p:sp>
        <p:nvSpPr>
          <p:cNvPr id="1168" name="Google Shape;1168;p98"/>
          <p:cNvSpPr txBox="1">
            <a:spLocks noGrp="1"/>
          </p:cNvSpPr>
          <p:nvPr>
            <p:ph type="body" idx="1"/>
          </p:nvPr>
        </p:nvSpPr>
        <p:spPr>
          <a:xfrm>
            <a:off x="432000" y="1080000"/>
            <a:ext cx="100960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Other forms of transport, such as trains and buses, have also been redesigned to use electricity.</a:t>
            </a:r>
            <a:endParaRPr/>
          </a:p>
        </p:txBody>
      </p:sp>
      <p:sp>
        <p:nvSpPr>
          <p:cNvPr id="1169" name="Google Shape;1169;p98"/>
          <p:cNvSpPr txBox="1">
            <a:spLocks noGrp="1"/>
          </p:cNvSpPr>
          <p:nvPr>
            <p:ph type="body" idx="1"/>
          </p:nvPr>
        </p:nvSpPr>
        <p:spPr>
          <a:xfrm>
            <a:off x="432000" y="2407733"/>
            <a:ext cx="11199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Whilst these methods cause less air pollution than vehicles with combustion engines, they still impact the environment.</a:t>
            </a:r>
            <a:endParaRPr/>
          </a:p>
        </p:txBody>
      </p:sp>
      <p:sp>
        <p:nvSpPr>
          <p:cNvPr id="1170" name="Google Shape;1170;p98"/>
          <p:cNvSpPr txBox="1">
            <a:spLocks noGrp="1"/>
          </p:cNvSpPr>
          <p:nvPr>
            <p:ph type="body" idx="1"/>
          </p:nvPr>
        </p:nvSpPr>
        <p:spPr>
          <a:xfrm>
            <a:off x="432000" y="3735467"/>
            <a:ext cx="11199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Environmental impact includes:</a:t>
            </a:r>
            <a:endParaRPr/>
          </a:p>
          <a:p>
            <a:pPr marL="609585" lvl="0" indent="-491054" algn="l" rtl="0">
              <a:spcBef>
                <a:spcPts val="1333"/>
              </a:spcBef>
              <a:spcAft>
                <a:spcPts val="0"/>
              </a:spcAft>
              <a:buSzPts val="2200"/>
              <a:buChar char="●"/>
            </a:pPr>
            <a:r>
              <a:rPr lang="en-GB"/>
              <a:t>manufacturing (making): uses natural resources and can cause pollution</a:t>
            </a:r>
            <a:endParaRPr/>
          </a:p>
        </p:txBody>
      </p:sp>
      <p:sp>
        <p:nvSpPr>
          <p:cNvPr id="1171" name="Google Shape;1171;p98"/>
          <p:cNvSpPr txBox="1">
            <a:spLocks noGrp="1"/>
          </p:cNvSpPr>
          <p:nvPr>
            <p:ph type="body" idx="1"/>
          </p:nvPr>
        </p:nvSpPr>
        <p:spPr>
          <a:xfrm>
            <a:off x="432000" y="5753600"/>
            <a:ext cx="111996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Char char="●"/>
            </a:pPr>
            <a:r>
              <a:rPr lang="en-GB"/>
              <a:t>disposal (getting rid of): not all parts can be recycled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pic>
        <p:nvPicPr>
          <p:cNvPr id="1186" name="Google Shape;1186;p100"/>
          <p:cNvPicPr preferRelativeResize="0"/>
          <p:nvPr/>
        </p:nvPicPr>
        <p:blipFill>
          <a:blip r:embed="rId3">
            <a:alphaModFix/>
          </a:blip>
          <a:stretch>
            <a:fillRect/>
          </a:stretch>
        </p:blipFill>
        <p:spPr>
          <a:xfrm flipH="1">
            <a:off x="7466568" y="3715767"/>
            <a:ext cx="3421433" cy="1633133"/>
          </a:xfrm>
          <a:prstGeom prst="rect">
            <a:avLst/>
          </a:prstGeom>
          <a:noFill/>
          <a:ln>
            <a:noFill/>
          </a:ln>
        </p:spPr>
      </p:pic>
      <p:sp>
        <p:nvSpPr>
          <p:cNvPr id="1187" name="Google Shape;1187;p100"/>
          <p:cNvSpPr txBox="1">
            <a:spLocks noGrp="1"/>
          </p:cNvSpPr>
          <p:nvPr>
            <p:ph type="body" idx="1"/>
          </p:nvPr>
        </p:nvSpPr>
        <p:spPr>
          <a:xfrm>
            <a:off x="432000" y="2705600"/>
            <a:ext cx="109836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AutoNum type="arabicParenR"/>
            </a:pPr>
            <a:r>
              <a:rPr lang="en-GB"/>
              <a:t>Use your creativity to design a new method of transport that is both futuristic and </a:t>
            </a:r>
            <a:r>
              <a:rPr lang="en-GB" b="1"/>
              <a:t>sustainable</a:t>
            </a:r>
            <a:r>
              <a:rPr lang="en-GB"/>
              <a:t>.</a:t>
            </a:r>
            <a:endParaRPr/>
          </a:p>
        </p:txBody>
      </p:sp>
      <p:sp>
        <p:nvSpPr>
          <p:cNvPr id="1188" name="Google Shape;1188;p100"/>
          <p:cNvSpPr txBox="1">
            <a:spLocks noGrp="1"/>
          </p:cNvSpPr>
          <p:nvPr>
            <p:ph type="title"/>
          </p:nvPr>
        </p:nvSpPr>
        <p:spPr>
          <a:xfrm>
            <a:off x="1932400" y="195567"/>
            <a:ext cx="76552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None/>
            </a:pPr>
            <a:r>
              <a:rPr lang="en-GB"/>
              <a:t>Sustainable travel</a:t>
            </a:r>
            <a:endParaRPr sz="2133"/>
          </a:p>
        </p:txBody>
      </p:sp>
      <p:sp>
        <p:nvSpPr>
          <p:cNvPr id="1189" name="Google Shape;1189;p100"/>
          <p:cNvSpPr txBox="1">
            <a:spLocks noGrp="1"/>
          </p:cNvSpPr>
          <p:nvPr>
            <p:ph type="body" idx="1"/>
          </p:nvPr>
        </p:nvSpPr>
        <p:spPr>
          <a:xfrm>
            <a:off x="432000" y="4229600"/>
            <a:ext cx="109836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Char char="●"/>
            </a:pPr>
            <a:r>
              <a:rPr lang="en-GB"/>
              <a:t>How will it be powered?</a:t>
            </a:r>
            <a:endParaRPr/>
          </a:p>
        </p:txBody>
      </p:sp>
      <p:sp>
        <p:nvSpPr>
          <p:cNvPr id="1190" name="Google Shape;1190;p100"/>
          <p:cNvSpPr txBox="1">
            <a:spLocks noGrp="1"/>
          </p:cNvSpPr>
          <p:nvPr>
            <p:ph type="body" idx="1"/>
          </p:nvPr>
        </p:nvSpPr>
        <p:spPr>
          <a:xfrm>
            <a:off x="432000" y="4839200"/>
            <a:ext cx="109836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Char char="●"/>
            </a:pPr>
            <a:r>
              <a:rPr lang="en-GB"/>
              <a:t>What will it be made from?</a:t>
            </a:r>
            <a:endParaRPr/>
          </a:p>
        </p:txBody>
      </p:sp>
      <p:sp>
        <p:nvSpPr>
          <p:cNvPr id="1191" name="Google Shape;1191;p100"/>
          <p:cNvSpPr txBox="1">
            <a:spLocks noGrp="1"/>
          </p:cNvSpPr>
          <p:nvPr>
            <p:ph type="body" idx="1"/>
          </p:nvPr>
        </p:nvSpPr>
        <p:spPr>
          <a:xfrm>
            <a:off x="432000" y="5448800"/>
            <a:ext cx="109836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Char char="●"/>
            </a:pPr>
            <a:r>
              <a:rPr lang="en-GB"/>
              <a:t>What will it look like?</a:t>
            </a:r>
            <a:endParaRPr/>
          </a:p>
        </p:txBody>
      </p:sp>
      <p:pic>
        <p:nvPicPr>
          <p:cNvPr id="1192" name="Google Shape;1192;p100"/>
          <p:cNvPicPr preferRelativeResize="0"/>
          <p:nvPr/>
        </p:nvPicPr>
        <p:blipFill>
          <a:blip r:embed="rId4">
            <a:alphaModFix/>
          </a:blip>
          <a:stretch>
            <a:fillRect/>
          </a:stretch>
        </p:blipFill>
        <p:spPr>
          <a:xfrm flipH="1">
            <a:off x="10274354" y="5182132"/>
            <a:ext cx="814413" cy="1141600"/>
          </a:xfrm>
          <a:prstGeom prst="rect">
            <a:avLst/>
          </a:prstGeom>
          <a:noFill/>
          <a:ln>
            <a:noFill/>
          </a:ln>
        </p:spPr>
      </p:pic>
      <p:sp>
        <p:nvSpPr>
          <p:cNvPr id="1193" name="Google Shape;1193;p100"/>
          <p:cNvSpPr txBox="1"/>
          <p:nvPr/>
        </p:nvSpPr>
        <p:spPr>
          <a:xfrm flipH="1">
            <a:off x="8834036" y="5948767"/>
            <a:ext cx="1306400" cy="3696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Lexend"/>
                <a:ea typeface="Lexend"/>
                <a:cs typeface="Lexend"/>
                <a:sym typeface="Lexend"/>
              </a:rPr>
              <a:t>Andeep</a:t>
            </a:r>
            <a:endParaRPr sz="2400">
              <a:solidFill>
                <a:schemeClr val="dk1"/>
              </a:solidFill>
            </a:endParaRPr>
          </a:p>
        </p:txBody>
      </p:sp>
      <p:sp>
        <p:nvSpPr>
          <p:cNvPr id="1194" name="Google Shape;1194;p100"/>
          <p:cNvSpPr txBox="1"/>
          <p:nvPr/>
        </p:nvSpPr>
        <p:spPr>
          <a:xfrm flipH="1">
            <a:off x="7544832" y="3815167"/>
            <a:ext cx="3205200" cy="11084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Lexend"/>
                <a:ea typeface="Lexend"/>
                <a:cs typeface="Lexend"/>
                <a:sym typeface="Lexend"/>
              </a:rPr>
              <a:t>Your design could be based on an existing vehicle. </a:t>
            </a:r>
            <a:endParaRPr sz="2400">
              <a:solidFill>
                <a:schemeClr val="dk1"/>
              </a:solidFill>
            </a:endParaRPr>
          </a:p>
        </p:txBody>
      </p:sp>
      <p:sp>
        <p:nvSpPr>
          <p:cNvPr id="1195" name="Google Shape;1195;p100"/>
          <p:cNvSpPr txBox="1">
            <a:spLocks noGrp="1"/>
          </p:cNvSpPr>
          <p:nvPr>
            <p:ph type="body" idx="1"/>
          </p:nvPr>
        </p:nvSpPr>
        <p:spPr>
          <a:xfrm>
            <a:off x="432000" y="1283200"/>
            <a:ext cx="10983600" cy="908069"/>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Calling all future engineers!</a:t>
            </a:r>
            <a:endParaRPr/>
          </a:p>
          <a:p>
            <a:pPr marL="0" lvl="0" indent="0" algn="l" rtl="0">
              <a:spcBef>
                <a:spcPts val="1333"/>
              </a:spcBef>
              <a:spcAft>
                <a:spcPts val="1333"/>
              </a:spcAft>
              <a:buNone/>
            </a:pPr>
            <a:r>
              <a:rPr lang="en-GB"/>
              <a:t>Imagine how people might travel in the future.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101"/>
          <p:cNvSpPr txBox="1">
            <a:spLocks noGrp="1"/>
          </p:cNvSpPr>
          <p:nvPr>
            <p:ph type="body" idx="1"/>
          </p:nvPr>
        </p:nvSpPr>
        <p:spPr>
          <a:xfrm>
            <a:off x="432000" y="1168100"/>
            <a:ext cx="10983600" cy="908069"/>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AutoNum type="arabicParenR" startAt="2"/>
            </a:pPr>
            <a:r>
              <a:rPr lang="en-GB"/>
              <a:t>Present your idea to a group or partner.</a:t>
            </a:r>
            <a:endParaRPr/>
          </a:p>
          <a:p>
            <a:pPr marL="609585" lvl="0" indent="0" algn="l" rtl="0">
              <a:spcBef>
                <a:spcPts val="1333"/>
              </a:spcBef>
              <a:spcAft>
                <a:spcPts val="1333"/>
              </a:spcAft>
              <a:buNone/>
            </a:pPr>
            <a:r>
              <a:rPr lang="en-GB"/>
              <a:t>Explain how your design will be more </a:t>
            </a:r>
            <a:r>
              <a:rPr lang="en-GB" b="1"/>
              <a:t>sustainable</a:t>
            </a:r>
            <a:r>
              <a:rPr lang="en-GB"/>
              <a:t> than current vehicles.</a:t>
            </a:r>
            <a:endParaRPr/>
          </a:p>
        </p:txBody>
      </p:sp>
      <p:sp>
        <p:nvSpPr>
          <p:cNvPr id="1201" name="Google Shape;1201;p101"/>
          <p:cNvSpPr txBox="1">
            <a:spLocks noGrp="1"/>
          </p:cNvSpPr>
          <p:nvPr>
            <p:ph type="title"/>
          </p:nvPr>
        </p:nvSpPr>
        <p:spPr>
          <a:xfrm>
            <a:off x="1932400" y="195567"/>
            <a:ext cx="76552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None/>
            </a:pPr>
            <a:r>
              <a:rPr lang="en-GB"/>
              <a:t>Sustainable travel</a:t>
            </a:r>
            <a:endParaRPr sz="2133"/>
          </a:p>
        </p:txBody>
      </p:sp>
      <p:pic>
        <p:nvPicPr>
          <p:cNvPr id="1202" name="Google Shape;1202;p101"/>
          <p:cNvPicPr preferRelativeResize="0"/>
          <p:nvPr/>
        </p:nvPicPr>
        <p:blipFill>
          <a:blip r:embed="rId3">
            <a:alphaModFix/>
          </a:blip>
          <a:stretch>
            <a:fillRect/>
          </a:stretch>
        </p:blipFill>
        <p:spPr>
          <a:xfrm>
            <a:off x="3450600" y="3036434"/>
            <a:ext cx="3010667" cy="1235767"/>
          </a:xfrm>
          <a:prstGeom prst="rect">
            <a:avLst/>
          </a:prstGeom>
          <a:noFill/>
          <a:ln>
            <a:noFill/>
          </a:ln>
        </p:spPr>
      </p:pic>
      <p:pic>
        <p:nvPicPr>
          <p:cNvPr id="1203" name="Google Shape;1203;p101"/>
          <p:cNvPicPr preferRelativeResize="0"/>
          <p:nvPr/>
        </p:nvPicPr>
        <p:blipFill>
          <a:blip r:embed="rId4">
            <a:alphaModFix/>
          </a:blip>
          <a:stretch>
            <a:fillRect/>
          </a:stretch>
        </p:blipFill>
        <p:spPr>
          <a:xfrm>
            <a:off x="2741534" y="3853363"/>
            <a:ext cx="881589" cy="1235788"/>
          </a:xfrm>
          <a:prstGeom prst="rect">
            <a:avLst/>
          </a:prstGeom>
          <a:noFill/>
          <a:ln>
            <a:noFill/>
          </a:ln>
        </p:spPr>
      </p:pic>
      <p:sp>
        <p:nvSpPr>
          <p:cNvPr id="1204" name="Google Shape;1204;p101"/>
          <p:cNvSpPr txBox="1"/>
          <p:nvPr/>
        </p:nvSpPr>
        <p:spPr>
          <a:xfrm>
            <a:off x="3565467" y="3119167"/>
            <a:ext cx="2848400" cy="7388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Kalam"/>
                <a:ea typeface="Kalam"/>
                <a:cs typeface="Kalam"/>
                <a:sym typeface="Kalam"/>
              </a:rPr>
              <a:t>My design is more </a:t>
            </a:r>
            <a:r>
              <a:rPr lang="en-GB" sz="2400" b="1">
                <a:solidFill>
                  <a:schemeClr val="dk1"/>
                </a:solidFill>
                <a:latin typeface="Kalam"/>
                <a:ea typeface="Kalam"/>
                <a:cs typeface="Kalam"/>
                <a:sym typeface="Kalam"/>
              </a:rPr>
              <a:t>sustainable</a:t>
            </a:r>
            <a:r>
              <a:rPr lang="en-GB" sz="2400">
                <a:solidFill>
                  <a:schemeClr val="dk1"/>
                </a:solidFill>
                <a:latin typeface="Kalam"/>
                <a:ea typeface="Kalam"/>
                <a:cs typeface="Kalam"/>
                <a:sym typeface="Kalam"/>
              </a:rPr>
              <a:t> because…</a:t>
            </a:r>
            <a:endParaRPr sz="2400">
              <a:solidFill>
                <a:schemeClr val="dk1"/>
              </a:solidFill>
              <a:latin typeface="Kalam"/>
              <a:ea typeface="Kalam"/>
              <a:cs typeface="Kalam"/>
              <a:sym typeface="Kalam"/>
            </a:endParaRPr>
          </a:p>
        </p:txBody>
      </p:sp>
      <p:pic>
        <p:nvPicPr>
          <p:cNvPr id="1205" name="Google Shape;1205;p101"/>
          <p:cNvPicPr preferRelativeResize="0"/>
          <p:nvPr/>
        </p:nvPicPr>
        <p:blipFill>
          <a:blip r:embed="rId5">
            <a:alphaModFix/>
          </a:blip>
          <a:stretch>
            <a:fillRect/>
          </a:stretch>
        </p:blipFill>
        <p:spPr>
          <a:xfrm>
            <a:off x="7120035" y="4055450"/>
            <a:ext cx="847293" cy="918999"/>
          </a:xfrm>
          <a:prstGeom prst="rect">
            <a:avLst/>
          </a:prstGeom>
          <a:noFill/>
          <a:ln>
            <a:noFill/>
          </a:ln>
        </p:spPr>
      </p:pic>
      <p:pic>
        <p:nvPicPr>
          <p:cNvPr id="1206" name="Google Shape;1206;p101"/>
          <p:cNvPicPr preferRelativeResize="0"/>
          <p:nvPr/>
        </p:nvPicPr>
        <p:blipFill>
          <a:blip r:embed="rId6">
            <a:alphaModFix/>
          </a:blip>
          <a:stretch>
            <a:fillRect/>
          </a:stretch>
        </p:blipFill>
        <p:spPr>
          <a:xfrm>
            <a:off x="7901605" y="3327734"/>
            <a:ext cx="953004" cy="1055633"/>
          </a:xfrm>
          <a:prstGeom prst="rect">
            <a:avLst/>
          </a:prstGeom>
          <a:noFill/>
          <a:ln>
            <a:noFill/>
          </a:ln>
        </p:spPr>
      </p:pic>
      <p:pic>
        <p:nvPicPr>
          <p:cNvPr id="1207" name="Google Shape;1207;p101"/>
          <p:cNvPicPr preferRelativeResize="0"/>
          <p:nvPr/>
        </p:nvPicPr>
        <p:blipFill>
          <a:blip r:embed="rId7">
            <a:alphaModFix/>
          </a:blip>
          <a:stretch>
            <a:fillRect/>
          </a:stretch>
        </p:blipFill>
        <p:spPr>
          <a:xfrm>
            <a:off x="8854603" y="4126507"/>
            <a:ext cx="847300" cy="913493"/>
          </a:xfrm>
          <a:prstGeom prst="rect">
            <a:avLst/>
          </a:prstGeom>
          <a:noFill/>
          <a:ln>
            <a:noFill/>
          </a:ln>
        </p:spPr>
      </p:pic>
      <p:sp>
        <p:nvSpPr>
          <p:cNvPr id="1208" name="Google Shape;1208;p101"/>
          <p:cNvSpPr txBox="1">
            <a:spLocks noGrp="1"/>
          </p:cNvSpPr>
          <p:nvPr>
            <p:ph type="body" idx="1"/>
          </p:nvPr>
        </p:nvSpPr>
        <p:spPr>
          <a:xfrm>
            <a:off x="1041600" y="5333700"/>
            <a:ext cx="8660400" cy="454035"/>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Do they agree that your design is </a:t>
            </a:r>
            <a:r>
              <a:rPr lang="en-GB" b="1"/>
              <a:t>sustainable</a:t>
            </a:r>
            <a:r>
              <a:rPr lang="en-GB"/>
              <a:t>? Why or why not?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02"/>
          <p:cNvSpPr txBox="1">
            <a:spLocks noGrp="1"/>
          </p:cNvSpPr>
          <p:nvPr>
            <p:ph type="body" idx="1"/>
          </p:nvPr>
        </p:nvSpPr>
        <p:spPr>
          <a:xfrm>
            <a:off x="432000" y="1080000"/>
            <a:ext cx="10983600" cy="741357"/>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Andeep has imagined what a </a:t>
            </a:r>
            <a:r>
              <a:rPr lang="en-GB" b="1"/>
              <a:t>sustainable</a:t>
            </a:r>
            <a:r>
              <a:rPr lang="en-GB"/>
              <a:t> vehicle of </a:t>
            </a:r>
            <a:br>
              <a:rPr lang="en-GB"/>
            </a:br>
            <a:r>
              <a:rPr lang="en-GB"/>
              <a:t>the future might be like.</a:t>
            </a:r>
            <a:endParaRPr/>
          </a:p>
        </p:txBody>
      </p:sp>
      <p:sp>
        <p:nvSpPr>
          <p:cNvPr id="1214" name="Google Shape;1214;p102"/>
          <p:cNvSpPr txBox="1">
            <a:spLocks noGrp="1"/>
          </p:cNvSpPr>
          <p:nvPr>
            <p:ph type="title"/>
          </p:nvPr>
        </p:nvSpPr>
        <p:spPr>
          <a:xfrm>
            <a:off x="1932400" y="195567"/>
            <a:ext cx="7655200" cy="287323"/>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None/>
            </a:pPr>
            <a:r>
              <a:rPr lang="en-GB"/>
              <a:t>Sustainable travel</a:t>
            </a:r>
            <a:endParaRPr sz="2133"/>
          </a:p>
        </p:txBody>
      </p:sp>
      <p:pic>
        <p:nvPicPr>
          <p:cNvPr id="1215" name="Google Shape;1215;p102"/>
          <p:cNvPicPr preferRelativeResize="0"/>
          <p:nvPr/>
        </p:nvPicPr>
        <p:blipFill>
          <a:blip r:embed="rId3">
            <a:alphaModFix/>
          </a:blip>
          <a:stretch>
            <a:fillRect/>
          </a:stretch>
        </p:blipFill>
        <p:spPr>
          <a:xfrm flipH="1">
            <a:off x="5696118" y="2420685"/>
            <a:ext cx="5292567" cy="2421367"/>
          </a:xfrm>
          <a:prstGeom prst="rect">
            <a:avLst/>
          </a:prstGeom>
          <a:noFill/>
          <a:ln>
            <a:noFill/>
          </a:ln>
        </p:spPr>
      </p:pic>
      <p:pic>
        <p:nvPicPr>
          <p:cNvPr id="1216" name="Google Shape;1216;p102"/>
          <p:cNvPicPr preferRelativeResize="0"/>
          <p:nvPr/>
        </p:nvPicPr>
        <p:blipFill>
          <a:blip r:embed="rId4">
            <a:alphaModFix/>
          </a:blip>
          <a:stretch>
            <a:fillRect/>
          </a:stretch>
        </p:blipFill>
        <p:spPr>
          <a:xfrm flipH="1">
            <a:off x="10765187" y="4467799"/>
            <a:ext cx="814413" cy="1141600"/>
          </a:xfrm>
          <a:prstGeom prst="rect">
            <a:avLst/>
          </a:prstGeom>
          <a:noFill/>
          <a:ln>
            <a:noFill/>
          </a:ln>
        </p:spPr>
      </p:pic>
      <p:sp>
        <p:nvSpPr>
          <p:cNvPr id="1217" name="Google Shape;1217;p102"/>
          <p:cNvSpPr txBox="1"/>
          <p:nvPr/>
        </p:nvSpPr>
        <p:spPr>
          <a:xfrm flipH="1">
            <a:off x="5919600" y="2566384"/>
            <a:ext cx="4845600" cy="18472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Kalam"/>
                <a:ea typeface="Kalam"/>
                <a:cs typeface="Kalam"/>
                <a:sym typeface="Kalam"/>
              </a:rPr>
              <a:t>We might use air to power vehicles, so they would not cause pollution. The air could also make the car fly, meaning we would not need rubber tyres! The car would also drive itself.</a:t>
            </a:r>
            <a:endParaRPr sz="2400">
              <a:solidFill>
                <a:schemeClr val="dk1"/>
              </a:solidFill>
              <a:latin typeface="Kalam"/>
              <a:ea typeface="Kalam"/>
              <a:cs typeface="Kalam"/>
              <a:sym typeface="Kalam"/>
            </a:endParaRPr>
          </a:p>
        </p:txBody>
      </p:sp>
      <p:pic>
        <p:nvPicPr>
          <p:cNvPr id="1218" name="Google Shape;1218;p102" title="design.jpg"/>
          <p:cNvPicPr preferRelativeResize="0"/>
          <p:nvPr/>
        </p:nvPicPr>
        <p:blipFill>
          <a:blip r:embed="rId5">
            <a:alphaModFix/>
          </a:blip>
          <a:stretch>
            <a:fillRect/>
          </a:stretch>
        </p:blipFill>
        <p:spPr>
          <a:xfrm rot="16200000">
            <a:off x="1184984" y="1804716"/>
            <a:ext cx="3298600" cy="4398168"/>
          </a:xfrm>
          <a:prstGeom prst="rect">
            <a:avLst/>
          </a:prstGeom>
          <a:noFill/>
          <a:ln>
            <a:noFill/>
          </a:ln>
        </p:spPr>
      </p:pic>
      <p:sp>
        <p:nvSpPr>
          <p:cNvPr id="1219" name="Google Shape;1219;p102"/>
          <p:cNvSpPr txBox="1">
            <a:spLocks noGrp="1"/>
          </p:cNvSpPr>
          <p:nvPr>
            <p:ph type="body" idx="1"/>
          </p:nvPr>
        </p:nvSpPr>
        <p:spPr>
          <a:xfrm>
            <a:off x="635200" y="5753600"/>
            <a:ext cx="10983600" cy="536044"/>
          </a:xfrm>
          <a:prstGeom prst="rect">
            <a:avLst/>
          </a:prstGeom>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400">
                <a:latin typeface="Kalam"/>
                <a:ea typeface="Kalam"/>
                <a:cs typeface="Kalam"/>
                <a:sym typeface="Kalam"/>
              </a:rPr>
              <a:t>Andeep’s design idea</a:t>
            </a:r>
            <a:endParaRPr sz="2400">
              <a:latin typeface="Kalam"/>
              <a:ea typeface="Kalam"/>
              <a:cs typeface="Kalam"/>
              <a:sym typeface="Kalam"/>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AI-generated content may be incorrect.">
            <a:extLst>
              <a:ext uri="{FF2B5EF4-FFF2-40B4-BE49-F238E27FC236}">
                <a16:creationId xmlns:a16="http://schemas.microsoft.com/office/drawing/2014/main" id="{3B7C87B7-0626-426E-2D7E-A72DE8AE8165}"/>
              </a:ext>
            </a:extLst>
          </p:cNvPr>
          <p:cNvPicPr>
            <a:picLocks noChangeAspect="1"/>
          </p:cNvPicPr>
          <p:nvPr/>
        </p:nvPicPr>
        <p:blipFill>
          <a:blip r:embed="rId2"/>
          <a:stretch>
            <a:fillRect/>
          </a:stretch>
        </p:blipFill>
        <p:spPr>
          <a:xfrm>
            <a:off x="556054" y="764384"/>
            <a:ext cx="11079892" cy="6080934"/>
          </a:xfrm>
          <a:prstGeom prst="rect">
            <a:avLst/>
          </a:prstGeom>
        </p:spPr>
      </p:pic>
      <p:sp>
        <p:nvSpPr>
          <p:cNvPr id="3" name="TextBox 2">
            <a:extLst>
              <a:ext uri="{FF2B5EF4-FFF2-40B4-BE49-F238E27FC236}">
                <a16:creationId xmlns:a16="http://schemas.microsoft.com/office/drawing/2014/main" id="{42E64634-2B01-FA4C-8B93-BD23345471F0}"/>
              </a:ext>
            </a:extLst>
          </p:cNvPr>
          <p:cNvSpPr txBox="1"/>
          <p:nvPr/>
        </p:nvSpPr>
        <p:spPr>
          <a:xfrm>
            <a:off x="244509" y="115820"/>
            <a:ext cx="100377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Thursday 26th February </a:t>
            </a:r>
          </a:p>
        </p:txBody>
      </p:sp>
    </p:spTree>
    <p:extLst>
      <p:ext uri="{BB962C8B-B14F-4D97-AF65-F5344CB8AC3E}">
        <p14:creationId xmlns:p14="http://schemas.microsoft.com/office/powerpoint/2010/main" val="3258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1296-8916-23CA-612E-AF3664D89E4B}"/>
              </a:ext>
            </a:extLst>
          </p:cNvPr>
          <p:cNvSpPr>
            <a:spLocks noGrp="1"/>
          </p:cNvSpPr>
          <p:nvPr>
            <p:ph type="title"/>
          </p:nvPr>
        </p:nvSpPr>
        <p:spPr/>
        <p:txBody>
          <a:bodyPr>
            <a:normAutofit/>
          </a:bodyPr>
          <a:lstStyle/>
          <a:p>
            <a:r>
              <a:rPr lang="en-GB" u="sng"/>
              <a:t>26.2.26</a:t>
            </a:r>
            <a:br>
              <a:rPr lang="en-GB" u="sng"/>
            </a:br>
            <a:r>
              <a:rPr lang="en-GB" u="sng"/>
              <a:t>TBAT- identify and draw perpendicular lines. </a:t>
            </a:r>
          </a:p>
        </p:txBody>
      </p:sp>
      <p:pic>
        <p:nvPicPr>
          <p:cNvPr id="3" name="Picture 2" descr="A white background with black text&#10;&#10;AI-generated content may be incorrect.">
            <a:extLst>
              <a:ext uri="{FF2B5EF4-FFF2-40B4-BE49-F238E27FC236}">
                <a16:creationId xmlns:a16="http://schemas.microsoft.com/office/drawing/2014/main" id="{AFF1116E-63D2-5A84-E57E-BF1F1EB196B1}"/>
              </a:ext>
            </a:extLst>
          </p:cNvPr>
          <p:cNvPicPr>
            <a:picLocks noChangeAspect="1"/>
          </p:cNvPicPr>
          <p:nvPr/>
        </p:nvPicPr>
        <p:blipFill>
          <a:blip r:embed="rId2"/>
          <a:stretch>
            <a:fillRect/>
          </a:stretch>
        </p:blipFill>
        <p:spPr>
          <a:xfrm>
            <a:off x="1084434" y="4369401"/>
            <a:ext cx="6810375" cy="2114550"/>
          </a:xfrm>
          <a:prstGeom prst="rect">
            <a:avLst/>
          </a:prstGeom>
        </p:spPr>
      </p:pic>
      <p:sp>
        <p:nvSpPr>
          <p:cNvPr id="4" name="TextBox 3">
            <a:extLst>
              <a:ext uri="{FF2B5EF4-FFF2-40B4-BE49-F238E27FC236}">
                <a16:creationId xmlns:a16="http://schemas.microsoft.com/office/drawing/2014/main" id="{F08B590F-A8C4-C3CB-3A52-A8944037F0E9}"/>
              </a:ext>
            </a:extLst>
          </p:cNvPr>
          <p:cNvSpPr txBox="1"/>
          <p:nvPr/>
        </p:nvSpPr>
        <p:spPr>
          <a:xfrm>
            <a:off x="483042" y="1780357"/>
            <a:ext cx="926061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GB" sz="4000"/>
              <a:t>45.8 + 111 = </a:t>
            </a:r>
          </a:p>
          <a:p>
            <a:pPr marL="342900" indent="-342900">
              <a:buAutoNum type="arabicParenR"/>
            </a:pPr>
            <a:endParaRPr lang="en-GB" sz="4000"/>
          </a:p>
          <a:p>
            <a:pPr marL="342900" indent="-342900">
              <a:buAutoNum type="arabicParenR"/>
            </a:pPr>
            <a:r>
              <a:rPr lang="en-GB" sz="4000"/>
              <a:t>7206 divided by 100 = </a:t>
            </a:r>
          </a:p>
          <a:p>
            <a:pPr marL="342900" indent="-342900">
              <a:buAutoNum type="arabicParenR"/>
            </a:pPr>
            <a:endParaRPr lang="en-GB" sz="4000"/>
          </a:p>
          <a:p>
            <a:pPr marL="342900" indent="-342900">
              <a:buAutoNum type="arabicParenR"/>
            </a:pPr>
            <a:r>
              <a:rPr lang="en-GB" sz="4000"/>
              <a:t> </a:t>
            </a:r>
          </a:p>
          <a:p>
            <a:pPr marL="342900" indent="-342900">
              <a:buAutoNum type="arabicParenR"/>
            </a:pPr>
            <a:endParaRPr lang="en-GB" sz="4000"/>
          </a:p>
          <a:p>
            <a:pPr marL="342900" indent="-342900">
              <a:buAutoNum type="arabicParenR"/>
            </a:pPr>
            <a:endParaRPr lang="en-GB" sz="4000"/>
          </a:p>
        </p:txBody>
      </p:sp>
      <p:sp>
        <p:nvSpPr>
          <p:cNvPr id="5" name="TextBox 4">
            <a:extLst>
              <a:ext uri="{FF2B5EF4-FFF2-40B4-BE49-F238E27FC236}">
                <a16:creationId xmlns:a16="http://schemas.microsoft.com/office/drawing/2014/main" id="{66B9C7F9-8CB0-8BE9-5D4A-A0D6C065A618}"/>
              </a:ext>
            </a:extLst>
          </p:cNvPr>
          <p:cNvSpPr txBox="1"/>
          <p:nvPr/>
        </p:nvSpPr>
        <p:spPr>
          <a:xfrm>
            <a:off x="8832782" y="2470418"/>
            <a:ext cx="292585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FF0000"/>
                </a:solidFill>
              </a:rPr>
              <a:t>Challenge: </a:t>
            </a:r>
            <a:endParaRPr lang="en-US" sz="2400">
              <a:solidFill>
                <a:srgbClr val="FF0000"/>
              </a:solidFill>
            </a:endParaRPr>
          </a:p>
          <a:p>
            <a:pPr algn="l"/>
            <a:endParaRPr lang="en-GB" sz="2400">
              <a:solidFill>
                <a:srgbClr val="FF0000"/>
              </a:solidFill>
            </a:endParaRPr>
          </a:p>
          <a:p>
            <a:r>
              <a:rPr lang="en-GB" sz="2400">
                <a:solidFill>
                  <a:srgbClr val="FF0000"/>
                </a:solidFill>
              </a:rPr>
              <a:t>76 % = 0.     = ____</a:t>
            </a:r>
            <a:endParaRPr lang="en-GB">
              <a:solidFill>
                <a:srgbClr val="FF0000"/>
              </a:solidFill>
            </a:endParaRPr>
          </a:p>
        </p:txBody>
      </p:sp>
    </p:spTree>
    <p:extLst>
      <p:ext uri="{BB962C8B-B14F-4D97-AF65-F5344CB8AC3E}">
        <p14:creationId xmlns:p14="http://schemas.microsoft.com/office/powerpoint/2010/main" val="42281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84DF-61F1-263E-CF7C-C3FA6525FF5B}"/>
              </a:ext>
            </a:extLst>
          </p:cNvPr>
          <p:cNvSpPr>
            <a:spLocks noGrp="1"/>
          </p:cNvSpPr>
          <p:nvPr>
            <p:ph type="title"/>
          </p:nvPr>
        </p:nvSpPr>
        <p:spPr/>
        <p:txBody>
          <a:bodyPr/>
          <a:lstStyle/>
          <a:p>
            <a:r>
              <a:rPr lang="en-GB"/>
              <a:t>Daily 10    x7 </a:t>
            </a:r>
          </a:p>
        </p:txBody>
      </p:sp>
      <p:sp>
        <p:nvSpPr>
          <p:cNvPr id="3" name="TextBox 2">
            <a:extLst>
              <a:ext uri="{FF2B5EF4-FFF2-40B4-BE49-F238E27FC236}">
                <a16:creationId xmlns:a16="http://schemas.microsoft.com/office/drawing/2014/main" id="{4E823529-565B-0316-D7CF-F0D99230FB38}"/>
              </a:ext>
            </a:extLst>
          </p:cNvPr>
          <p:cNvSpPr txBox="1"/>
          <p:nvPr/>
        </p:nvSpPr>
        <p:spPr>
          <a:xfrm>
            <a:off x="5990968" y="883508"/>
            <a:ext cx="53690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Daily 10 - Mental Maths Challenge - Topmarks</a:t>
            </a:r>
            <a:endParaRPr lang="en-US"/>
          </a:p>
        </p:txBody>
      </p:sp>
      <p:pic>
        <p:nvPicPr>
          <p:cNvPr id="4" name="Picture 3" descr="A screenshot of a game&#10;&#10;AI-generated content may be incorrect.">
            <a:extLst>
              <a:ext uri="{FF2B5EF4-FFF2-40B4-BE49-F238E27FC236}">
                <a16:creationId xmlns:a16="http://schemas.microsoft.com/office/drawing/2014/main" id="{7A8AD662-BE72-27FF-711F-561A5906DC38}"/>
              </a:ext>
            </a:extLst>
          </p:cNvPr>
          <p:cNvPicPr>
            <a:picLocks noChangeAspect="1"/>
          </p:cNvPicPr>
          <p:nvPr/>
        </p:nvPicPr>
        <p:blipFill>
          <a:blip r:embed="rId3"/>
          <a:stretch>
            <a:fillRect/>
          </a:stretch>
        </p:blipFill>
        <p:spPr>
          <a:xfrm>
            <a:off x="2755557" y="2266564"/>
            <a:ext cx="5486400" cy="4219575"/>
          </a:xfrm>
          <a:prstGeom prst="rect">
            <a:avLst/>
          </a:prstGeom>
        </p:spPr>
      </p:pic>
    </p:spTree>
    <p:extLst>
      <p:ext uri="{BB962C8B-B14F-4D97-AF65-F5344CB8AC3E}">
        <p14:creationId xmlns:p14="http://schemas.microsoft.com/office/powerpoint/2010/main" val="154933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ctangles on a dot board&#10;&#10;AI-generated content may be incorrect.">
            <a:extLst>
              <a:ext uri="{FF2B5EF4-FFF2-40B4-BE49-F238E27FC236}">
                <a16:creationId xmlns:a16="http://schemas.microsoft.com/office/drawing/2014/main" id="{5D07BFD6-4B30-2ECD-5126-670C4F7DE725}"/>
              </a:ext>
            </a:extLst>
          </p:cNvPr>
          <p:cNvPicPr>
            <a:picLocks noChangeAspect="1"/>
          </p:cNvPicPr>
          <p:nvPr/>
        </p:nvPicPr>
        <p:blipFill>
          <a:blip r:embed="rId2"/>
          <a:stretch>
            <a:fillRect/>
          </a:stretch>
        </p:blipFill>
        <p:spPr>
          <a:xfrm>
            <a:off x="274166" y="-514"/>
            <a:ext cx="11653966" cy="4748083"/>
          </a:xfrm>
          <a:prstGeom prst="rect">
            <a:avLst/>
          </a:prstGeom>
        </p:spPr>
      </p:pic>
      <p:sp>
        <p:nvSpPr>
          <p:cNvPr id="3" name="TextBox 2">
            <a:extLst>
              <a:ext uri="{FF2B5EF4-FFF2-40B4-BE49-F238E27FC236}">
                <a16:creationId xmlns:a16="http://schemas.microsoft.com/office/drawing/2014/main" id="{4BBC2BF1-71EB-DE8E-673F-D4D11A31DF0F}"/>
              </a:ext>
            </a:extLst>
          </p:cNvPr>
          <p:cNvSpPr txBox="1"/>
          <p:nvPr/>
        </p:nvSpPr>
        <p:spPr>
          <a:xfrm>
            <a:off x="1410585" y="1008055"/>
            <a:ext cx="32846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0070C0"/>
                </a:solidFill>
              </a:rPr>
              <a:t>Blue </a:t>
            </a:r>
          </a:p>
        </p:txBody>
      </p:sp>
      <p:sp>
        <p:nvSpPr>
          <p:cNvPr id="4" name="TextBox 3">
            <a:extLst>
              <a:ext uri="{FF2B5EF4-FFF2-40B4-BE49-F238E27FC236}">
                <a16:creationId xmlns:a16="http://schemas.microsoft.com/office/drawing/2014/main" id="{25F14826-B87C-EC0C-36AB-268C856F1CE6}"/>
              </a:ext>
            </a:extLst>
          </p:cNvPr>
          <p:cNvSpPr txBox="1"/>
          <p:nvPr/>
        </p:nvSpPr>
        <p:spPr>
          <a:xfrm>
            <a:off x="8052342" y="1008055"/>
            <a:ext cx="32846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00B050"/>
                </a:solidFill>
              </a:rPr>
              <a:t>Green  </a:t>
            </a:r>
          </a:p>
        </p:txBody>
      </p:sp>
      <p:sp>
        <p:nvSpPr>
          <p:cNvPr id="5" name="TextBox 4">
            <a:extLst>
              <a:ext uri="{FF2B5EF4-FFF2-40B4-BE49-F238E27FC236}">
                <a16:creationId xmlns:a16="http://schemas.microsoft.com/office/drawing/2014/main" id="{88C032A2-9339-4EE1-E160-9968C84EE914}"/>
              </a:ext>
            </a:extLst>
          </p:cNvPr>
          <p:cNvSpPr txBox="1"/>
          <p:nvPr/>
        </p:nvSpPr>
        <p:spPr>
          <a:xfrm>
            <a:off x="331229" y="5396277"/>
            <a:ext cx="1130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List two properties of a rectangle. </a:t>
            </a:r>
          </a:p>
        </p:txBody>
      </p:sp>
    </p:spTree>
    <p:extLst>
      <p:ext uri="{BB962C8B-B14F-4D97-AF65-F5344CB8AC3E}">
        <p14:creationId xmlns:p14="http://schemas.microsoft.com/office/powerpoint/2010/main" val="391778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3294F-1949-BE45-3F7E-9BD369CB72BC}"/>
              </a:ext>
            </a:extLst>
          </p:cNvPr>
          <p:cNvSpPr>
            <a:spLocks noGrp="1"/>
          </p:cNvSpPr>
          <p:nvPr>
            <p:ph type="title"/>
          </p:nvPr>
        </p:nvSpPr>
        <p:spPr>
          <a:xfrm>
            <a:off x="208722" y="-319571"/>
            <a:ext cx="10515600" cy="1325563"/>
          </a:xfrm>
        </p:spPr>
        <p:txBody>
          <a:bodyPr>
            <a:normAutofit/>
          </a:bodyPr>
          <a:lstStyle/>
          <a:p>
            <a:r>
              <a:rPr lang="en-GB" sz="3200"/>
              <a:t>Identify the parallel and perpendicular lines on the gates. </a:t>
            </a:r>
          </a:p>
        </p:txBody>
      </p:sp>
      <p:pic>
        <p:nvPicPr>
          <p:cNvPr id="3" name="Picture 2" descr="A house with a gate&#10;&#10;AI-generated content may be incorrect.">
            <a:extLst>
              <a:ext uri="{FF2B5EF4-FFF2-40B4-BE49-F238E27FC236}">
                <a16:creationId xmlns:a16="http://schemas.microsoft.com/office/drawing/2014/main" id="{3399F78C-1A9E-14CB-ADE4-390F01CB5BDB}"/>
              </a:ext>
            </a:extLst>
          </p:cNvPr>
          <p:cNvPicPr>
            <a:picLocks noChangeAspect="1"/>
          </p:cNvPicPr>
          <p:nvPr/>
        </p:nvPicPr>
        <p:blipFill>
          <a:blip r:embed="rId2"/>
          <a:stretch>
            <a:fillRect/>
          </a:stretch>
        </p:blipFill>
        <p:spPr>
          <a:xfrm>
            <a:off x="645422" y="1010616"/>
            <a:ext cx="10205416" cy="5852767"/>
          </a:xfrm>
          <a:prstGeom prst="rect">
            <a:avLst/>
          </a:prstGeom>
        </p:spPr>
      </p:pic>
    </p:spTree>
    <p:extLst>
      <p:ext uri="{BB962C8B-B14F-4D97-AF65-F5344CB8AC3E}">
        <p14:creationId xmlns:p14="http://schemas.microsoft.com/office/powerpoint/2010/main" val="353858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EB9A0F-EFF4-AF9D-309A-A67EEA74BBED}"/>
              </a:ext>
            </a:extLst>
          </p:cNvPr>
          <p:cNvPicPr>
            <a:picLocks noChangeAspect="1"/>
          </p:cNvPicPr>
          <p:nvPr/>
        </p:nvPicPr>
        <p:blipFill>
          <a:blip r:embed="rId2"/>
          <a:stretch>
            <a:fillRect/>
          </a:stretch>
        </p:blipFill>
        <p:spPr>
          <a:xfrm>
            <a:off x="471230" y="856478"/>
            <a:ext cx="11506972" cy="5453963"/>
          </a:xfrm>
          <a:prstGeom prst="rect">
            <a:avLst/>
          </a:prstGeom>
        </p:spPr>
      </p:pic>
      <p:sp>
        <p:nvSpPr>
          <p:cNvPr id="3" name="TextBox 2">
            <a:extLst>
              <a:ext uri="{FF2B5EF4-FFF2-40B4-BE49-F238E27FC236}">
                <a16:creationId xmlns:a16="http://schemas.microsoft.com/office/drawing/2014/main" id="{7D327755-24DD-911C-F6D3-C68A93CCAF4D}"/>
              </a:ext>
            </a:extLst>
          </p:cNvPr>
          <p:cNvSpPr txBox="1"/>
          <p:nvPr/>
        </p:nvSpPr>
        <p:spPr>
          <a:xfrm>
            <a:off x="372632" y="151813"/>
            <a:ext cx="84049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Talk partners: </a:t>
            </a:r>
          </a:p>
        </p:txBody>
      </p:sp>
    </p:spTree>
    <p:extLst>
      <p:ext uri="{BB962C8B-B14F-4D97-AF65-F5344CB8AC3E}">
        <p14:creationId xmlns:p14="http://schemas.microsoft.com/office/powerpoint/2010/main" val="1397359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ak theme - Sep 2024 v2">
  <a:themeElements>
    <a:clrScheme name="Simple Light">
      <a:dk1>
        <a:srgbClr val="222222"/>
      </a:dk1>
      <a:lt1>
        <a:srgbClr val="FFFFFF"/>
      </a:lt1>
      <a:dk2>
        <a:srgbClr val="808080"/>
      </a:dk2>
      <a:lt2>
        <a:srgbClr val="F2F2F2"/>
      </a:lt2>
      <a:accent1>
        <a:srgbClr val="BEF2BD"/>
      </a:accent1>
      <a:accent2>
        <a:srgbClr val="374CF1"/>
      </a:accent2>
      <a:accent3>
        <a:srgbClr val="D02AA7"/>
      </a:accent3>
      <a:accent4>
        <a:srgbClr val="845AD9"/>
      </a:accent4>
      <a:accent5>
        <a:srgbClr val="037B7D"/>
      </a:accent5>
      <a:accent6>
        <a:srgbClr val="287C34"/>
      </a:accent6>
      <a:hlink>
        <a:srgbClr val="374CF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37109F-6CC3-4C1F-A8E0-988A16E2A946}"/>
</file>

<file path=customXml/itemProps2.xml><?xml version="1.0" encoding="utf-8"?>
<ds:datastoreItem xmlns:ds="http://schemas.openxmlformats.org/officeDocument/2006/customXml" ds:itemID="{ECCC9D92-4BDE-4D8D-A7D4-40BAD1CB9AC5}">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858BF50-E8A1-452E-8204-6AFC07C3BE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45</Slides>
  <Notes>19</Notes>
  <HiddenSlides>0</HiddenSlide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Oak theme - Sep 2024 v2</vt:lpstr>
      <vt:lpstr>PowerPoint Presentation</vt:lpstr>
      <vt:lpstr>PowerPoint Presentation</vt:lpstr>
      <vt:lpstr>PowerPoint Presentation</vt:lpstr>
      <vt:lpstr>PowerPoint Presentation</vt:lpstr>
      <vt:lpstr>26.2.26 TBAT- identify and draw perpendicular lines. </vt:lpstr>
      <vt:lpstr>Daily 10    x7 </vt:lpstr>
      <vt:lpstr>PowerPoint Presentation</vt:lpstr>
      <vt:lpstr>Identify the parallel and perpendicular lines on the gates. </vt:lpstr>
      <vt:lpstr>PowerPoint Presentation</vt:lpstr>
      <vt:lpstr>How many right angles are in this shape?  How many perpendicular lines are there in this shape?</vt:lpstr>
      <vt:lpstr>Class work:          KJ is perpendicular to ______</vt:lpstr>
      <vt:lpstr>Whiteboard work:  HG is perpendicular to ______</vt:lpstr>
      <vt:lpstr>PowerPoint Presentation</vt:lpstr>
      <vt:lpstr>PowerPoint Presentation</vt:lpstr>
      <vt:lpstr>Independent:  Identify the perpendicular lines.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Dorothée Pullinger – car engineer</vt:lpstr>
      <vt:lpstr>Dorothée Pullinger – car engineer</vt:lpstr>
      <vt:lpstr>Dorothée Pullinger – car engineer</vt:lpstr>
      <vt:lpstr>Dorothée Pullinger – car engineer</vt:lpstr>
      <vt:lpstr>Dorothée Pullinger – car engineer</vt:lpstr>
      <vt:lpstr>Dorothée Pullinger – car engineer</vt:lpstr>
      <vt:lpstr>Dorothée Pullinger – car engineer</vt:lpstr>
      <vt:lpstr>Dorothée Pullinger – car engineer</vt:lpstr>
      <vt:lpstr>Dorothée Pullinger – car engineer</vt:lpstr>
      <vt:lpstr>Sustainable travel</vt:lpstr>
      <vt:lpstr>Sustainable travel</vt:lpstr>
      <vt:lpstr>Sustainable travel</vt:lpstr>
      <vt:lpstr>Sustainable travel</vt:lpstr>
      <vt:lpstr>Sustainable travel</vt:lpstr>
      <vt:lpstr>Sustainable travel</vt:lpstr>
      <vt:lpstr>Sustainable travel</vt:lpstr>
      <vt:lpstr>Sustainable travel</vt:lpstr>
      <vt:lpstr>Sustainable travel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218</cp:revision>
  <dcterms:created xsi:type="dcterms:W3CDTF">2026-02-12T10:45:34Z</dcterms:created>
  <dcterms:modified xsi:type="dcterms:W3CDTF">2026-02-25T16:46:22Z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